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2.xml" ContentType="application/vnd.openxmlformats-officedocument.theme+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theme/theme3.xml" ContentType="application/vnd.openxmlformats-officedocument.theme+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theme/theme4.xml" ContentType="application/vnd.openxmlformats-officedocument.theme+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9.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183" r:id="rId5"/>
    <p:sldMasterId id="2147484211" r:id="rId6"/>
    <p:sldMasterId id="2147484234" r:id="rId7"/>
    <p:sldMasterId id="2147484245" r:id="rId8"/>
  </p:sldMasterIdLst>
  <p:notesMasterIdLst>
    <p:notesMasterId r:id="rId55"/>
  </p:notesMasterIdLst>
  <p:handoutMasterIdLst>
    <p:handoutMasterId r:id="rId56"/>
  </p:handoutMasterIdLst>
  <p:sldIdLst>
    <p:sldId id="1156" r:id="rId9"/>
    <p:sldId id="1054" r:id="rId10"/>
    <p:sldId id="1091" r:id="rId11"/>
    <p:sldId id="1092" r:id="rId12"/>
    <p:sldId id="1093" r:id="rId13"/>
    <p:sldId id="1096" r:id="rId14"/>
    <p:sldId id="1097" r:id="rId15"/>
    <p:sldId id="1098" r:id="rId16"/>
    <p:sldId id="1099" r:id="rId17"/>
    <p:sldId id="1100" r:id="rId18"/>
    <p:sldId id="1101" r:id="rId19"/>
    <p:sldId id="1102" r:id="rId20"/>
    <p:sldId id="1103" r:id="rId21"/>
    <p:sldId id="1143" r:id="rId22"/>
    <p:sldId id="1105" r:id="rId23"/>
    <p:sldId id="1106" r:id="rId24"/>
    <p:sldId id="1155" r:id="rId25"/>
    <p:sldId id="1111" r:id="rId26"/>
    <p:sldId id="1113" r:id="rId27"/>
    <p:sldId id="1144" r:id="rId28"/>
    <p:sldId id="1115" r:id="rId29"/>
    <p:sldId id="1116" r:id="rId30"/>
    <p:sldId id="1145" r:id="rId31"/>
    <p:sldId id="1146" r:id="rId32"/>
    <p:sldId id="1118" r:id="rId33"/>
    <p:sldId id="1140" r:id="rId34"/>
    <p:sldId id="1141" r:id="rId35"/>
    <p:sldId id="1120" r:id="rId36"/>
    <p:sldId id="1121" r:id="rId37"/>
    <p:sldId id="1122" r:id="rId38"/>
    <p:sldId id="1123" r:id="rId39"/>
    <p:sldId id="1124" r:id="rId40"/>
    <p:sldId id="1149" r:id="rId41"/>
    <p:sldId id="1125" r:id="rId42"/>
    <p:sldId id="1126" r:id="rId43"/>
    <p:sldId id="1147" r:id="rId44"/>
    <p:sldId id="1151" r:id="rId45"/>
    <p:sldId id="1152" r:id="rId46"/>
    <p:sldId id="1153" r:id="rId47"/>
    <p:sldId id="1154" r:id="rId48"/>
    <p:sldId id="1150" r:id="rId49"/>
    <p:sldId id="1127" r:id="rId50"/>
    <p:sldId id="1128" r:id="rId51"/>
    <p:sldId id="1157" r:id="rId52"/>
    <p:sldId id="1148" r:id="rId53"/>
    <p:sldId id="1158" r:id="rId54"/>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SPC2012-Developer-Template" id="{6DD5C800-9A2C-4823-B056-4AFFC9A97500}">
          <p14:sldIdLst>
            <p14:sldId id="1156"/>
            <p14:sldId id="1054"/>
            <p14:sldId id="1091"/>
            <p14:sldId id="1092"/>
            <p14:sldId id="1093"/>
            <p14:sldId id="1096"/>
            <p14:sldId id="1097"/>
            <p14:sldId id="1098"/>
            <p14:sldId id="1099"/>
            <p14:sldId id="1100"/>
            <p14:sldId id="1101"/>
            <p14:sldId id="1102"/>
            <p14:sldId id="1103"/>
            <p14:sldId id="1143"/>
            <p14:sldId id="1105"/>
            <p14:sldId id="1106"/>
            <p14:sldId id="1155"/>
            <p14:sldId id="1111"/>
            <p14:sldId id="1113"/>
            <p14:sldId id="1144"/>
            <p14:sldId id="1115"/>
            <p14:sldId id="1116"/>
            <p14:sldId id="1145"/>
            <p14:sldId id="1146"/>
            <p14:sldId id="1118"/>
            <p14:sldId id="1140"/>
            <p14:sldId id="1141"/>
            <p14:sldId id="1120"/>
            <p14:sldId id="1121"/>
            <p14:sldId id="1122"/>
            <p14:sldId id="1123"/>
            <p14:sldId id="1124"/>
            <p14:sldId id="1149"/>
            <p14:sldId id="1125"/>
            <p14:sldId id="1126"/>
            <p14:sldId id="1147"/>
            <p14:sldId id="1151"/>
            <p14:sldId id="1152"/>
            <p14:sldId id="1153"/>
            <p14:sldId id="1154"/>
            <p14:sldId id="1150"/>
            <p14:sldId id="1127"/>
            <p14:sldId id="1128"/>
            <p14:sldId id="1157"/>
            <p14:sldId id="1148"/>
            <p14:sldId id="1158"/>
          </p14:sldIdLst>
        </p14:section>
      </p14:sectionLst>
    </p:ext>
    <p:ext uri="{EFAFB233-063F-42B5-8137-9DF3F51BA10A}">
      <p15:sldGuideLst xmlns:p15="http://schemas.microsoft.com/office/powerpoint/2012/main" xmlns="">
        <p15:guide id="1" orient="horz" pos="187">
          <p15:clr>
            <a:srgbClr val="A4A3A4"/>
          </p15:clr>
        </p15:guide>
        <p15:guide id="2" orient="horz" pos="763">
          <p15:clr>
            <a:srgbClr val="A4A3A4"/>
          </p15:clr>
        </p15:guide>
        <p15:guide id="3" orient="horz" pos="1339">
          <p15:clr>
            <a:srgbClr val="A4A3A4"/>
          </p15:clr>
        </p15:guide>
        <p15:guide id="4" orient="horz" pos="2491">
          <p15:clr>
            <a:srgbClr val="A4A3A4"/>
          </p15:clr>
        </p15:guide>
        <p15:guide id="5" orient="horz" pos="4219">
          <p15:clr>
            <a:srgbClr val="A4A3A4"/>
          </p15:clr>
        </p15:guide>
        <p15:guide id="6" orient="horz" pos="3643">
          <p15:clr>
            <a:srgbClr val="A4A3A4"/>
          </p15:clr>
        </p15:guide>
        <p15:guide id="7" orient="horz" pos="3067">
          <p15:clr>
            <a:srgbClr val="A4A3A4"/>
          </p15:clr>
        </p15:guide>
        <p15:guide id="8" orient="horz" pos="1915">
          <p15:clr>
            <a:srgbClr val="A4A3A4"/>
          </p15:clr>
        </p15:guide>
        <p15:guide id="9" pos="173">
          <p15:clr>
            <a:srgbClr val="A4A3A4"/>
          </p15:clr>
        </p15:guide>
        <p15:guide id="10" pos="1325">
          <p15:clr>
            <a:srgbClr val="A4A3A4"/>
          </p15:clr>
        </p15:guide>
        <p15:guide id="11" pos="7661">
          <p15:clr>
            <a:srgbClr val="A4A3A4"/>
          </p15:clr>
        </p15:guide>
        <p15:guide id="12" pos="749">
          <p15:clr>
            <a:srgbClr val="A4A3A4"/>
          </p15:clr>
        </p15:guide>
        <p15:guide id="13" pos="7085">
          <p15:clr>
            <a:srgbClr val="A4A3A4"/>
          </p15:clr>
        </p15:guide>
        <p15:guide id="14" pos="3629">
          <p15:clr>
            <a:srgbClr val="A4A3A4"/>
          </p15:clr>
        </p15:guide>
        <p15:guide id="15" pos="1901">
          <p15:clr>
            <a:srgbClr val="A4A3A4"/>
          </p15:clr>
        </p15:guide>
        <p15:guide id="16" pos="2477">
          <p15:clr>
            <a:srgbClr val="A4A3A4"/>
          </p15:clr>
        </p15:guide>
        <p15:guide id="17" pos="4205">
          <p15:clr>
            <a:srgbClr val="A4A3A4"/>
          </p15:clr>
        </p15:guide>
        <p15:guide id="18" pos="4781">
          <p15:clr>
            <a:srgbClr val="A4A3A4"/>
          </p15:clr>
        </p15:guide>
        <p15:guide id="19" pos="5357">
          <p15:clr>
            <a:srgbClr val="A4A3A4"/>
          </p15:clr>
        </p15:guide>
        <p15:guide id="20" pos="5933">
          <p15:clr>
            <a:srgbClr val="A4A3A4"/>
          </p15:clr>
        </p15:guide>
        <p15:guide id="21" pos="6509">
          <p15:clr>
            <a:srgbClr val="A4A3A4"/>
          </p15:clr>
        </p15:guide>
        <p15:guide id="22" pos="3053">
          <p15:clr>
            <a:srgbClr val="A4A3A4"/>
          </p15:clr>
        </p15:guide>
      </p15:sldGuideLst>
    </p:ext>
    <p:ext uri="{2D200454-40CA-4A62-9FC3-DE9A4176ACB9}">
      <p15:notesGuideLst xmlns:p15="http://schemas.microsoft.com/office/powerpoint/2012/main" xmlns="">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02050"/>
    <a:srgbClr val="442359"/>
    <a:srgbClr val="333333"/>
    <a:srgbClr val="FFFFFF"/>
    <a:srgbClr val="505050"/>
    <a:srgbClr val="00FFFF"/>
    <a:srgbClr val="CC00CC"/>
    <a:srgbClr val="5F5F5F"/>
    <a:srgbClr val="FF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770" autoAdjust="0"/>
    <p:restoredTop sz="95238" autoAdjust="0"/>
  </p:normalViewPr>
  <p:slideViewPr>
    <p:cSldViewPr>
      <p:cViewPr varScale="1">
        <p:scale>
          <a:sx n="69" d="100"/>
          <a:sy n="69" d="100"/>
        </p:scale>
        <p:origin x="-936" y="-96"/>
      </p:cViewPr>
      <p:guideLst>
        <p:guide orient="horz" pos="187"/>
        <p:guide orient="horz" pos="763"/>
        <p:guide orient="horz" pos="1339"/>
        <p:guide orient="horz" pos="2491"/>
        <p:guide orient="horz" pos="4219"/>
        <p:guide orient="horz" pos="3643"/>
        <p:guide orient="horz" pos="3067"/>
        <p:guide orient="horz" pos="1915"/>
        <p:guide pos="173"/>
        <p:guide pos="1325"/>
        <p:guide pos="7661"/>
        <p:guide pos="749"/>
        <p:guide pos="7085"/>
        <p:guide pos="3629"/>
        <p:guide pos="1901"/>
        <p:guide pos="2477"/>
        <p:guide pos="4205"/>
        <p:guide pos="4781"/>
        <p:guide pos="5357"/>
        <p:guide pos="5933"/>
        <p:guide pos="6509"/>
        <p:guide pos="3053"/>
      </p:guideLst>
    </p:cSldViewPr>
  </p:slideViewPr>
  <p:notesTextViewPr>
    <p:cViewPr>
      <p:scale>
        <a:sx n="100" d="100"/>
        <a:sy n="100" d="100"/>
      </p:scale>
      <p:origin x="0" y="0"/>
    </p:cViewPr>
  </p:notesTextViewPr>
  <p:sorterViewPr>
    <p:cViewPr varScale="1">
      <p:scale>
        <a:sx n="1" d="1"/>
        <a:sy n="1" d="1"/>
      </p:scale>
      <p:origin x="0" y="0"/>
    </p:cViewPr>
  </p:sorterViewPr>
  <p:notesViewPr>
    <p:cSldViewPr showGuides="1">
      <p:cViewPr varScale="1">
        <p:scale>
          <a:sx n="95" d="100"/>
          <a:sy n="95" d="100"/>
        </p:scale>
        <p:origin x="-3582" y="-10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slide" Target="slides/slide18.xml"/><Relationship Id="rId39" Type="http://schemas.openxmlformats.org/officeDocument/2006/relationships/slide" Target="slides/slide31.xml"/><Relationship Id="rId21" Type="http://schemas.openxmlformats.org/officeDocument/2006/relationships/slide" Target="slides/slide13.xml"/><Relationship Id="rId34" Type="http://schemas.openxmlformats.org/officeDocument/2006/relationships/slide" Target="slides/slide26.xml"/><Relationship Id="rId42" Type="http://schemas.openxmlformats.org/officeDocument/2006/relationships/slide" Target="slides/slide34.xml"/><Relationship Id="rId47" Type="http://schemas.openxmlformats.org/officeDocument/2006/relationships/slide" Target="slides/slide39.xml"/><Relationship Id="rId50" Type="http://schemas.openxmlformats.org/officeDocument/2006/relationships/slide" Target="slides/slide42.xml"/><Relationship Id="rId55" Type="http://schemas.openxmlformats.org/officeDocument/2006/relationships/notesMaster" Target="notesMasters/notesMaster1.xml"/><Relationship Id="rId7" Type="http://schemas.openxmlformats.org/officeDocument/2006/relationships/slideMaster" Target="slideMasters/slideMaster4.xml"/><Relationship Id="rId2" Type="http://schemas.openxmlformats.org/officeDocument/2006/relationships/customXml" Target="../customXml/item2.xml"/><Relationship Id="rId16" Type="http://schemas.openxmlformats.org/officeDocument/2006/relationships/slide" Target="slides/slide8.xml"/><Relationship Id="rId20" Type="http://schemas.openxmlformats.org/officeDocument/2006/relationships/slide" Target="slides/slide12.xml"/><Relationship Id="rId29" Type="http://schemas.openxmlformats.org/officeDocument/2006/relationships/slide" Target="slides/slide21.xml"/><Relationship Id="rId41" Type="http://schemas.openxmlformats.org/officeDocument/2006/relationships/slide" Target="slides/slide33.xml"/><Relationship Id="rId54" Type="http://schemas.openxmlformats.org/officeDocument/2006/relationships/slide" Target="slides/slide46.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slide" Target="slides/slide24.xml"/><Relationship Id="rId37" Type="http://schemas.openxmlformats.org/officeDocument/2006/relationships/slide" Target="slides/slide29.xml"/><Relationship Id="rId40" Type="http://schemas.openxmlformats.org/officeDocument/2006/relationships/slide" Target="slides/slide32.xml"/><Relationship Id="rId45" Type="http://schemas.openxmlformats.org/officeDocument/2006/relationships/slide" Target="slides/slide37.xml"/><Relationship Id="rId53" Type="http://schemas.openxmlformats.org/officeDocument/2006/relationships/slide" Target="slides/slide45.xml"/><Relationship Id="rId58" Type="http://schemas.openxmlformats.org/officeDocument/2006/relationships/presProps" Target="presProps.xml"/><Relationship Id="rId5" Type="http://schemas.openxmlformats.org/officeDocument/2006/relationships/slideMaster" Target="slideMasters/slideMaster2.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openxmlformats.org/officeDocument/2006/relationships/slide" Target="slides/slide28.xml"/><Relationship Id="rId49" Type="http://schemas.openxmlformats.org/officeDocument/2006/relationships/slide" Target="slides/slide41.xml"/><Relationship Id="rId57" Type="http://schemas.openxmlformats.org/officeDocument/2006/relationships/commentAuthors" Target="commentAuthors.xml"/><Relationship Id="rId61" Type="http://schemas.openxmlformats.org/officeDocument/2006/relationships/tableStyles" Target="tableStyles.xml"/><Relationship Id="rId10" Type="http://schemas.openxmlformats.org/officeDocument/2006/relationships/slide" Target="slides/slide2.xml"/><Relationship Id="rId19" Type="http://schemas.openxmlformats.org/officeDocument/2006/relationships/slide" Target="slides/slide11.xml"/><Relationship Id="rId31" Type="http://schemas.openxmlformats.org/officeDocument/2006/relationships/slide" Target="slides/slide23.xml"/><Relationship Id="rId44" Type="http://schemas.openxmlformats.org/officeDocument/2006/relationships/slide" Target="slides/slide36.xml"/><Relationship Id="rId52" Type="http://schemas.openxmlformats.org/officeDocument/2006/relationships/slide" Target="slides/slide44.xml"/><Relationship Id="rId60"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slide" Target="slides/slide22.xml"/><Relationship Id="rId35" Type="http://schemas.openxmlformats.org/officeDocument/2006/relationships/slide" Target="slides/slide27.xml"/><Relationship Id="rId43" Type="http://schemas.openxmlformats.org/officeDocument/2006/relationships/slide" Target="slides/slide35.xml"/><Relationship Id="rId48" Type="http://schemas.openxmlformats.org/officeDocument/2006/relationships/slide" Target="slides/slide40.xml"/><Relationship Id="rId56" Type="http://schemas.openxmlformats.org/officeDocument/2006/relationships/handoutMaster" Target="handoutMasters/handoutMaster1.xml"/><Relationship Id="rId8" Type="http://schemas.openxmlformats.org/officeDocument/2006/relationships/slideMaster" Target="slideMasters/slideMaster5.xml"/><Relationship Id="rId51" Type="http://schemas.openxmlformats.org/officeDocument/2006/relationships/slide" Target="slides/slide43.xml"/><Relationship Id="rId3" Type="http://schemas.openxmlformats.org/officeDocument/2006/relationships/customXml" Target="../customXml/item3.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slide" Target="slides/slide25.xml"/><Relationship Id="rId38" Type="http://schemas.openxmlformats.org/officeDocument/2006/relationships/slide" Target="slides/slide30.xml"/><Relationship Id="rId46" Type="http://schemas.openxmlformats.org/officeDocument/2006/relationships/slide" Target="slides/slide38.xml"/><Relationship Id="rId59"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accent4_5">
  <dgm:title val=""/>
  <dgm:desc val=""/>
  <dgm:catLst>
    <dgm:cat type="accent4" pri="11500"/>
  </dgm:catLst>
  <dgm:styleLbl name="node0">
    <dgm:fillClrLst meth="cycle">
      <a:schemeClr val="accent4">
        <a:alpha val="80000"/>
      </a:schemeClr>
    </dgm:fillClrLst>
    <dgm:linClrLst meth="repeat">
      <a:schemeClr val="lt1"/>
    </dgm:linClrLst>
    <dgm:effectClrLst/>
    <dgm:txLinClrLst/>
    <dgm:txFillClrLst/>
    <dgm:txEffectClrLst/>
  </dgm:styleLbl>
  <dgm:styleLbl name="node1">
    <dgm:fillClrLst>
      <a:schemeClr val="accent4">
        <a:alpha val="90000"/>
      </a:schemeClr>
      <a:schemeClr val="accent4">
        <a:alpha val="50000"/>
      </a:schemeClr>
    </dgm:fillClrLst>
    <dgm:linClrLst meth="repeat">
      <a:schemeClr val="lt1"/>
    </dgm:linClrLst>
    <dgm:effectClrLst/>
    <dgm:txLinClrLst/>
    <dgm:txFillClrLst/>
    <dgm:txEffectClrLst/>
  </dgm:styleLbl>
  <dgm:styleLbl name="alignNode1">
    <dgm:fillClrLst>
      <a:schemeClr val="accent4">
        <a:alpha val="90000"/>
      </a:schemeClr>
      <a:schemeClr val="accent4">
        <a:alpha val="50000"/>
      </a:schemeClr>
    </dgm:fillClrLst>
    <dgm:linClrLst>
      <a:schemeClr val="accent4">
        <a:alpha val="90000"/>
      </a:schemeClr>
      <a:schemeClr val="accent4">
        <a:alpha val="50000"/>
      </a:schemeClr>
    </dgm:linClrLst>
    <dgm:effectClrLst/>
    <dgm:txLinClrLst/>
    <dgm:txFillClrLst/>
    <dgm:txEffectClrLst/>
  </dgm:styleLbl>
  <dgm:styleLbl name="lnNode1">
    <dgm:fillClrLst>
      <a:schemeClr val="accent4">
        <a:shade val="90000"/>
      </a:schemeClr>
      <a:schemeClr val="accent4">
        <a:alpha val="50000"/>
        <a:tint val="50000"/>
      </a:schemeClr>
    </dgm:fillClrLst>
    <dgm:linClrLst meth="repeat">
      <a:schemeClr val="lt1"/>
    </dgm:linClrLst>
    <dgm:effectClrLst/>
    <dgm:txLinClrLst/>
    <dgm:txFillClrLst/>
    <dgm:txEffectClrLst/>
  </dgm:styleLbl>
  <dgm:styleLbl name="vennNode1">
    <dgm:fillClrLst>
      <a:schemeClr val="accent4">
        <a:shade val="80000"/>
        <a:alpha val="50000"/>
      </a:schemeClr>
      <a:schemeClr val="accent4">
        <a:alpha val="80000"/>
      </a:schemeClr>
    </dgm:fillClrLst>
    <dgm:linClrLst meth="repeat">
      <a:schemeClr val="lt1"/>
    </dgm:linClrLst>
    <dgm:effectClrLst/>
    <dgm:txLinClrLst/>
    <dgm:txFillClrLst/>
    <dgm:txEffectClrLst/>
  </dgm:styleLbl>
  <dgm:styleLbl name="node2">
    <dgm:fillClrLst>
      <a:schemeClr val="accent4">
        <a:alpha val="70000"/>
      </a:schemeClr>
    </dgm:fillClrLst>
    <dgm:linClrLst meth="repeat">
      <a:schemeClr val="lt1"/>
    </dgm:linClrLst>
    <dgm:effectClrLst/>
    <dgm:txLinClrLst/>
    <dgm:txFillClrLst/>
    <dgm:txEffectClrLst/>
  </dgm:styleLbl>
  <dgm:styleLbl name="node3">
    <dgm:fillClrLst>
      <a:schemeClr val="accent4">
        <a:alpha val="50000"/>
      </a:schemeClr>
    </dgm:fillClrLst>
    <dgm:linClrLst meth="repeat">
      <a:schemeClr val="lt1"/>
    </dgm:linClrLst>
    <dgm:effectClrLst/>
    <dgm:txLinClrLst/>
    <dgm:txFillClrLst/>
    <dgm:txEffectClrLst/>
  </dgm:styleLbl>
  <dgm:styleLbl name="node4">
    <dgm:fillClrLst>
      <a:schemeClr val="accent4">
        <a:alpha val="30000"/>
      </a:schemeClr>
    </dgm:fillClrLst>
    <dgm:linClrLst meth="repeat">
      <a:schemeClr val="lt1"/>
    </dgm:linClrLst>
    <dgm:effectClrLst/>
    <dgm:txLinClrLst/>
    <dgm:txFillClrLst/>
    <dgm:txEffectClrLst/>
  </dgm:styleLbl>
  <dgm:styleLbl name="fgImgPlace1">
    <dgm:fillClrLst>
      <a:schemeClr val="accent4">
        <a:tint val="50000"/>
        <a:alpha val="90000"/>
      </a:schemeClr>
      <a:schemeClr val="accent4">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hade val="90000"/>
      </a:schemeClr>
      <a:schemeClr val="accent4">
        <a:tint val="50000"/>
      </a:schemeClr>
    </dgm:fillClrLst>
    <dgm:linClrLst>
      <a:schemeClr val="accent4">
        <a:shade val="90000"/>
      </a:schemeClr>
      <a:schemeClr val="accent4">
        <a:tint val="50000"/>
      </a:schemeClr>
    </dgm:linClrLst>
    <dgm:effectClrLst/>
    <dgm:txLinClrLst/>
    <dgm:txFillClrLst/>
    <dgm:txEffectClrLst/>
  </dgm:styleLbl>
  <dgm:styleLbl name="fgSibTrans2D1">
    <dgm:fillClrLst>
      <a:schemeClr val="accent4">
        <a:shade val="90000"/>
      </a:schemeClr>
      <a:schemeClr val="accent4">
        <a:tint val="50000"/>
      </a:schemeClr>
    </dgm:fillClrLst>
    <dgm:linClrLst>
      <a:schemeClr val="accent4">
        <a:shade val="90000"/>
      </a:schemeClr>
      <a:schemeClr val="accent4">
        <a:tint val="50000"/>
      </a:schemeClr>
    </dgm:linClrLst>
    <dgm:effectClrLst/>
    <dgm:txLinClrLst/>
    <dgm:txFillClrLst/>
    <dgm:txEffectClrLst/>
  </dgm:styleLbl>
  <dgm:styleLbl name="bgSibTrans2D1">
    <dgm:fillClrLst>
      <a:schemeClr val="accent4">
        <a:shade val="90000"/>
      </a:schemeClr>
      <a:schemeClr val="accent4">
        <a:tint val="50000"/>
      </a:schemeClr>
    </dgm:fillClrLst>
    <dgm:linClrLst>
      <a:schemeClr val="accent4">
        <a:shade val="90000"/>
      </a:schemeClr>
      <a:schemeClr val="accent4">
        <a:tint val="50000"/>
      </a:schemeClr>
    </dgm:linClrLst>
    <dgm:effectClrLst/>
    <dgm:txLinClrLst/>
    <dgm:txFillClrLst/>
    <dgm:txEffectClrLst/>
  </dgm:styleLbl>
  <dgm:styleLbl name="sibTrans1D1">
    <dgm:fillClrLst>
      <a:schemeClr val="accent4">
        <a:shade val="90000"/>
      </a:schemeClr>
      <a:schemeClr val="accent4">
        <a:tint val="50000"/>
      </a:schemeClr>
    </dgm:fillClrLst>
    <dgm:linClrLst>
      <a:schemeClr val="accent4">
        <a:shade val="90000"/>
      </a:schemeClr>
      <a:schemeClr val="accent4">
        <a:tint val="50000"/>
      </a:schemeClr>
    </dgm:linClrLst>
    <dgm:effectClrLst/>
    <dgm:txLinClrLst/>
    <dgm:txFillClrLst meth="repeat">
      <a:schemeClr val="tx1"/>
    </dgm:txFillClrLst>
    <dgm:txEffectClrLst/>
  </dgm:styleLbl>
  <dgm:styleLbl name="callout">
    <dgm:fillClrLst meth="repeat">
      <a:schemeClr val="accent4"/>
    </dgm:fillClrLst>
    <dgm:linClrLst meth="repeat">
      <a:schemeClr val="accent4"/>
    </dgm:linClrLst>
    <dgm:effectClrLst/>
    <dgm:txLinClrLst/>
    <dgm:txFillClrLst meth="repeat">
      <a:schemeClr val="tx1"/>
    </dgm:txFillClrLst>
    <dgm:txEffectClrLst/>
  </dgm:styleLbl>
  <dgm:styleLbl name="asst0">
    <dgm:fillClrLst meth="repeat">
      <a:schemeClr val="accent4">
        <a:alpha val="90000"/>
      </a:schemeClr>
    </dgm:fillClrLst>
    <dgm:linClrLst meth="repeat">
      <a:schemeClr val="lt1"/>
    </dgm:linClrLst>
    <dgm:effectClrLst/>
    <dgm:txLinClrLst/>
    <dgm:txFillClrLst/>
    <dgm:txEffectClrLst/>
  </dgm:styleLbl>
  <dgm:styleLbl name="asst1">
    <dgm:fillClrLst meth="repeat">
      <a:schemeClr val="accent4">
        <a:alpha val="90000"/>
      </a:schemeClr>
    </dgm:fillClrLst>
    <dgm:linClrLst meth="repeat">
      <a:schemeClr val="lt1"/>
    </dgm:linClrLst>
    <dgm:effectClrLst/>
    <dgm:txLinClrLst/>
    <dgm:txFillClrLst/>
    <dgm:txEffectClrLst/>
  </dgm:styleLbl>
  <dgm:styleLbl name="asst2">
    <dgm:fillClrLst>
      <a:schemeClr val="accent4">
        <a:alpha val="90000"/>
      </a:schemeClr>
    </dgm:fillClrLst>
    <dgm:linClrLst meth="repeat">
      <a:schemeClr val="lt1"/>
    </dgm:linClrLst>
    <dgm:effectClrLst/>
    <dgm:txLinClrLst/>
    <dgm:txFillClrLst/>
    <dgm:txEffectClrLst/>
  </dgm:styleLbl>
  <dgm:styleLbl name="asst3">
    <dgm:fillClrLst>
      <a:schemeClr val="accent4">
        <a:alpha val="70000"/>
      </a:schemeClr>
    </dgm:fillClrLst>
    <dgm:linClrLst meth="repeat">
      <a:schemeClr val="lt1"/>
    </dgm:linClrLst>
    <dgm:effectClrLst/>
    <dgm:txLinClrLst/>
    <dgm:txFillClrLst/>
    <dgm:txEffectClrLst/>
  </dgm:styleLbl>
  <dgm:styleLbl name="asst4">
    <dgm:fillClrLst>
      <a:schemeClr val="accent4">
        <a:alpha val="50000"/>
      </a:schemeClr>
    </dgm:fillClrLst>
    <dgm:linClrLst meth="repeat">
      <a:schemeClr val="lt1"/>
    </dgm:linClrLst>
    <dgm:effectClrLst/>
    <dgm:txLinClrLst/>
    <dgm:txFillClrLst/>
    <dgm:txEffectClrLst/>
  </dgm:styleLbl>
  <dgm:styleLbl name="parChTrans2D1">
    <dgm:fillClrLst meth="repeat">
      <a:schemeClr val="accent4">
        <a:shade val="80000"/>
      </a:schemeClr>
    </dgm:fillClrLst>
    <dgm:linClrLst meth="repeat">
      <a:schemeClr val="accent4">
        <a:shade val="80000"/>
      </a:schemeClr>
    </dgm:linClrLst>
    <dgm:effectClrLst/>
    <dgm:txLinClrLst/>
    <dgm:txFillClrLst/>
    <dgm:txEffectClrLst/>
  </dgm:styleLbl>
  <dgm:styleLbl name="parChTrans2D2">
    <dgm:fillClrLst meth="repeat">
      <a:schemeClr val="accent4">
        <a:tint val="90000"/>
      </a:schemeClr>
    </dgm:fillClrLst>
    <dgm:linClrLst meth="repeat">
      <a:schemeClr val="accent4">
        <a:tint val="90000"/>
      </a:schemeClr>
    </dgm:linClrLst>
    <dgm:effectClrLst/>
    <dgm:txLinClrLst/>
    <dgm:txFillClrLst/>
    <dgm:txEffectClrLst/>
  </dgm:styleLbl>
  <dgm:styleLbl name="parChTrans2D3">
    <dgm:fillClrLst meth="repeat">
      <a:schemeClr val="accent4">
        <a:tint val="70000"/>
      </a:schemeClr>
    </dgm:fillClrLst>
    <dgm:linClrLst meth="repeat">
      <a:schemeClr val="accent4">
        <a:tint val="70000"/>
      </a:schemeClr>
    </dgm:linClrLst>
    <dgm:effectClrLst/>
    <dgm:txLinClrLst/>
    <dgm:txFillClrLst/>
    <dgm:txEffectClrLst/>
  </dgm:styleLbl>
  <dgm:styleLbl name="parChTrans2D4">
    <dgm:fillClrLst meth="repeat">
      <a:schemeClr val="accent4">
        <a:tint val="50000"/>
      </a:schemeClr>
    </dgm:fillClrLst>
    <dgm:linClrLst meth="repeat">
      <a:schemeClr val="accent4">
        <a:tint val="50000"/>
      </a:schemeClr>
    </dgm:linClrLst>
    <dgm:effectClrLst/>
    <dgm:txLinClrLst/>
    <dgm:txFillClrLst meth="repeat">
      <a:schemeClr val="dk1"/>
    </dgm:txFillClrLst>
    <dgm:txEffectClrLst/>
  </dgm:styleLbl>
  <dgm:styleLbl name="parChTrans1D1">
    <dgm:fillClrLst meth="repeat">
      <a:schemeClr val="accent4">
        <a:shade val="80000"/>
      </a:schemeClr>
    </dgm:fillClrLst>
    <dgm:linClrLst meth="repeat">
      <a:schemeClr val="accent4">
        <a:shade val="80000"/>
      </a:schemeClr>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4">
        <a:tint val="90000"/>
      </a:schemeClr>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4">
        <a:tint val="70000"/>
      </a:schemeClr>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4">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4">
        <a:alpha val="90000"/>
      </a:schemeClr>
      <a:schemeClr val="accent4">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a:schemeClr val="accent4">
        <a:alpha val="90000"/>
        <a:tint val="40000"/>
      </a:schemeClr>
      <a:schemeClr val="accent4">
        <a:alpha val="5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a:tint val="50000"/>
      </a:schemeClr>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4_5">
  <dgm:title val=""/>
  <dgm:desc val=""/>
  <dgm:catLst>
    <dgm:cat type="accent4" pri="11500"/>
  </dgm:catLst>
  <dgm:styleLbl name="node0">
    <dgm:fillClrLst meth="cycle">
      <a:schemeClr val="accent4">
        <a:alpha val="80000"/>
      </a:schemeClr>
    </dgm:fillClrLst>
    <dgm:linClrLst meth="repeat">
      <a:schemeClr val="lt1"/>
    </dgm:linClrLst>
    <dgm:effectClrLst/>
    <dgm:txLinClrLst/>
    <dgm:txFillClrLst/>
    <dgm:txEffectClrLst/>
  </dgm:styleLbl>
  <dgm:styleLbl name="node1">
    <dgm:fillClrLst>
      <a:schemeClr val="accent4">
        <a:alpha val="90000"/>
      </a:schemeClr>
      <a:schemeClr val="accent4">
        <a:alpha val="50000"/>
      </a:schemeClr>
    </dgm:fillClrLst>
    <dgm:linClrLst meth="repeat">
      <a:schemeClr val="lt1"/>
    </dgm:linClrLst>
    <dgm:effectClrLst/>
    <dgm:txLinClrLst/>
    <dgm:txFillClrLst/>
    <dgm:txEffectClrLst/>
  </dgm:styleLbl>
  <dgm:styleLbl name="alignNode1">
    <dgm:fillClrLst>
      <a:schemeClr val="accent4">
        <a:alpha val="90000"/>
      </a:schemeClr>
      <a:schemeClr val="accent4">
        <a:alpha val="50000"/>
      </a:schemeClr>
    </dgm:fillClrLst>
    <dgm:linClrLst>
      <a:schemeClr val="accent4">
        <a:alpha val="90000"/>
      </a:schemeClr>
      <a:schemeClr val="accent4">
        <a:alpha val="50000"/>
      </a:schemeClr>
    </dgm:linClrLst>
    <dgm:effectClrLst/>
    <dgm:txLinClrLst/>
    <dgm:txFillClrLst/>
    <dgm:txEffectClrLst/>
  </dgm:styleLbl>
  <dgm:styleLbl name="lnNode1">
    <dgm:fillClrLst>
      <a:schemeClr val="accent4">
        <a:shade val="90000"/>
      </a:schemeClr>
      <a:schemeClr val="accent4">
        <a:alpha val="50000"/>
        <a:tint val="50000"/>
      </a:schemeClr>
    </dgm:fillClrLst>
    <dgm:linClrLst meth="repeat">
      <a:schemeClr val="lt1"/>
    </dgm:linClrLst>
    <dgm:effectClrLst/>
    <dgm:txLinClrLst/>
    <dgm:txFillClrLst/>
    <dgm:txEffectClrLst/>
  </dgm:styleLbl>
  <dgm:styleLbl name="vennNode1">
    <dgm:fillClrLst>
      <a:schemeClr val="accent4">
        <a:shade val="80000"/>
        <a:alpha val="50000"/>
      </a:schemeClr>
      <a:schemeClr val="accent4">
        <a:alpha val="80000"/>
      </a:schemeClr>
    </dgm:fillClrLst>
    <dgm:linClrLst meth="repeat">
      <a:schemeClr val="lt1"/>
    </dgm:linClrLst>
    <dgm:effectClrLst/>
    <dgm:txLinClrLst/>
    <dgm:txFillClrLst/>
    <dgm:txEffectClrLst/>
  </dgm:styleLbl>
  <dgm:styleLbl name="node2">
    <dgm:fillClrLst>
      <a:schemeClr val="accent4">
        <a:alpha val="70000"/>
      </a:schemeClr>
    </dgm:fillClrLst>
    <dgm:linClrLst meth="repeat">
      <a:schemeClr val="lt1"/>
    </dgm:linClrLst>
    <dgm:effectClrLst/>
    <dgm:txLinClrLst/>
    <dgm:txFillClrLst/>
    <dgm:txEffectClrLst/>
  </dgm:styleLbl>
  <dgm:styleLbl name="node3">
    <dgm:fillClrLst>
      <a:schemeClr val="accent4">
        <a:alpha val="50000"/>
      </a:schemeClr>
    </dgm:fillClrLst>
    <dgm:linClrLst meth="repeat">
      <a:schemeClr val="lt1"/>
    </dgm:linClrLst>
    <dgm:effectClrLst/>
    <dgm:txLinClrLst/>
    <dgm:txFillClrLst/>
    <dgm:txEffectClrLst/>
  </dgm:styleLbl>
  <dgm:styleLbl name="node4">
    <dgm:fillClrLst>
      <a:schemeClr val="accent4">
        <a:alpha val="30000"/>
      </a:schemeClr>
    </dgm:fillClrLst>
    <dgm:linClrLst meth="repeat">
      <a:schemeClr val="lt1"/>
    </dgm:linClrLst>
    <dgm:effectClrLst/>
    <dgm:txLinClrLst/>
    <dgm:txFillClrLst/>
    <dgm:txEffectClrLst/>
  </dgm:styleLbl>
  <dgm:styleLbl name="fgImgPlace1">
    <dgm:fillClrLst>
      <a:schemeClr val="accent4">
        <a:tint val="50000"/>
        <a:alpha val="90000"/>
      </a:schemeClr>
      <a:schemeClr val="accent4">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hade val="90000"/>
      </a:schemeClr>
      <a:schemeClr val="accent4">
        <a:tint val="50000"/>
      </a:schemeClr>
    </dgm:fillClrLst>
    <dgm:linClrLst>
      <a:schemeClr val="accent4">
        <a:shade val="90000"/>
      </a:schemeClr>
      <a:schemeClr val="accent4">
        <a:tint val="50000"/>
      </a:schemeClr>
    </dgm:linClrLst>
    <dgm:effectClrLst/>
    <dgm:txLinClrLst/>
    <dgm:txFillClrLst/>
    <dgm:txEffectClrLst/>
  </dgm:styleLbl>
  <dgm:styleLbl name="fgSibTrans2D1">
    <dgm:fillClrLst>
      <a:schemeClr val="accent4">
        <a:shade val="90000"/>
      </a:schemeClr>
      <a:schemeClr val="accent4">
        <a:tint val="50000"/>
      </a:schemeClr>
    </dgm:fillClrLst>
    <dgm:linClrLst>
      <a:schemeClr val="accent4">
        <a:shade val="90000"/>
      </a:schemeClr>
      <a:schemeClr val="accent4">
        <a:tint val="50000"/>
      </a:schemeClr>
    </dgm:linClrLst>
    <dgm:effectClrLst/>
    <dgm:txLinClrLst/>
    <dgm:txFillClrLst/>
    <dgm:txEffectClrLst/>
  </dgm:styleLbl>
  <dgm:styleLbl name="bgSibTrans2D1">
    <dgm:fillClrLst>
      <a:schemeClr val="accent4">
        <a:shade val="90000"/>
      </a:schemeClr>
      <a:schemeClr val="accent4">
        <a:tint val="50000"/>
      </a:schemeClr>
    </dgm:fillClrLst>
    <dgm:linClrLst>
      <a:schemeClr val="accent4">
        <a:shade val="90000"/>
      </a:schemeClr>
      <a:schemeClr val="accent4">
        <a:tint val="50000"/>
      </a:schemeClr>
    </dgm:linClrLst>
    <dgm:effectClrLst/>
    <dgm:txLinClrLst/>
    <dgm:txFillClrLst/>
    <dgm:txEffectClrLst/>
  </dgm:styleLbl>
  <dgm:styleLbl name="sibTrans1D1">
    <dgm:fillClrLst>
      <a:schemeClr val="accent4">
        <a:shade val="90000"/>
      </a:schemeClr>
      <a:schemeClr val="accent4">
        <a:tint val="50000"/>
      </a:schemeClr>
    </dgm:fillClrLst>
    <dgm:linClrLst>
      <a:schemeClr val="accent4">
        <a:shade val="90000"/>
      </a:schemeClr>
      <a:schemeClr val="accent4">
        <a:tint val="50000"/>
      </a:schemeClr>
    </dgm:linClrLst>
    <dgm:effectClrLst/>
    <dgm:txLinClrLst/>
    <dgm:txFillClrLst meth="repeat">
      <a:schemeClr val="tx1"/>
    </dgm:txFillClrLst>
    <dgm:txEffectClrLst/>
  </dgm:styleLbl>
  <dgm:styleLbl name="callout">
    <dgm:fillClrLst meth="repeat">
      <a:schemeClr val="accent4"/>
    </dgm:fillClrLst>
    <dgm:linClrLst meth="repeat">
      <a:schemeClr val="accent4"/>
    </dgm:linClrLst>
    <dgm:effectClrLst/>
    <dgm:txLinClrLst/>
    <dgm:txFillClrLst meth="repeat">
      <a:schemeClr val="tx1"/>
    </dgm:txFillClrLst>
    <dgm:txEffectClrLst/>
  </dgm:styleLbl>
  <dgm:styleLbl name="asst0">
    <dgm:fillClrLst meth="repeat">
      <a:schemeClr val="accent4">
        <a:alpha val="90000"/>
      </a:schemeClr>
    </dgm:fillClrLst>
    <dgm:linClrLst meth="repeat">
      <a:schemeClr val="lt1"/>
    </dgm:linClrLst>
    <dgm:effectClrLst/>
    <dgm:txLinClrLst/>
    <dgm:txFillClrLst/>
    <dgm:txEffectClrLst/>
  </dgm:styleLbl>
  <dgm:styleLbl name="asst1">
    <dgm:fillClrLst meth="repeat">
      <a:schemeClr val="accent4">
        <a:alpha val="90000"/>
      </a:schemeClr>
    </dgm:fillClrLst>
    <dgm:linClrLst meth="repeat">
      <a:schemeClr val="lt1"/>
    </dgm:linClrLst>
    <dgm:effectClrLst/>
    <dgm:txLinClrLst/>
    <dgm:txFillClrLst/>
    <dgm:txEffectClrLst/>
  </dgm:styleLbl>
  <dgm:styleLbl name="asst2">
    <dgm:fillClrLst>
      <a:schemeClr val="accent4">
        <a:alpha val="90000"/>
      </a:schemeClr>
    </dgm:fillClrLst>
    <dgm:linClrLst meth="repeat">
      <a:schemeClr val="lt1"/>
    </dgm:linClrLst>
    <dgm:effectClrLst/>
    <dgm:txLinClrLst/>
    <dgm:txFillClrLst/>
    <dgm:txEffectClrLst/>
  </dgm:styleLbl>
  <dgm:styleLbl name="asst3">
    <dgm:fillClrLst>
      <a:schemeClr val="accent4">
        <a:alpha val="70000"/>
      </a:schemeClr>
    </dgm:fillClrLst>
    <dgm:linClrLst meth="repeat">
      <a:schemeClr val="lt1"/>
    </dgm:linClrLst>
    <dgm:effectClrLst/>
    <dgm:txLinClrLst/>
    <dgm:txFillClrLst/>
    <dgm:txEffectClrLst/>
  </dgm:styleLbl>
  <dgm:styleLbl name="asst4">
    <dgm:fillClrLst>
      <a:schemeClr val="accent4">
        <a:alpha val="50000"/>
      </a:schemeClr>
    </dgm:fillClrLst>
    <dgm:linClrLst meth="repeat">
      <a:schemeClr val="lt1"/>
    </dgm:linClrLst>
    <dgm:effectClrLst/>
    <dgm:txLinClrLst/>
    <dgm:txFillClrLst/>
    <dgm:txEffectClrLst/>
  </dgm:styleLbl>
  <dgm:styleLbl name="parChTrans2D1">
    <dgm:fillClrLst meth="repeat">
      <a:schemeClr val="accent4">
        <a:shade val="80000"/>
      </a:schemeClr>
    </dgm:fillClrLst>
    <dgm:linClrLst meth="repeat">
      <a:schemeClr val="accent4">
        <a:shade val="80000"/>
      </a:schemeClr>
    </dgm:linClrLst>
    <dgm:effectClrLst/>
    <dgm:txLinClrLst/>
    <dgm:txFillClrLst/>
    <dgm:txEffectClrLst/>
  </dgm:styleLbl>
  <dgm:styleLbl name="parChTrans2D2">
    <dgm:fillClrLst meth="repeat">
      <a:schemeClr val="accent4">
        <a:tint val="90000"/>
      </a:schemeClr>
    </dgm:fillClrLst>
    <dgm:linClrLst meth="repeat">
      <a:schemeClr val="accent4">
        <a:tint val="90000"/>
      </a:schemeClr>
    </dgm:linClrLst>
    <dgm:effectClrLst/>
    <dgm:txLinClrLst/>
    <dgm:txFillClrLst/>
    <dgm:txEffectClrLst/>
  </dgm:styleLbl>
  <dgm:styleLbl name="parChTrans2D3">
    <dgm:fillClrLst meth="repeat">
      <a:schemeClr val="accent4">
        <a:tint val="70000"/>
      </a:schemeClr>
    </dgm:fillClrLst>
    <dgm:linClrLst meth="repeat">
      <a:schemeClr val="accent4">
        <a:tint val="70000"/>
      </a:schemeClr>
    </dgm:linClrLst>
    <dgm:effectClrLst/>
    <dgm:txLinClrLst/>
    <dgm:txFillClrLst/>
    <dgm:txEffectClrLst/>
  </dgm:styleLbl>
  <dgm:styleLbl name="parChTrans2D4">
    <dgm:fillClrLst meth="repeat">
      <a:schemeClr val="accent4">
        <a:tint val="50000"/>
      </a:schemeClr>
    </dgm:fillClrLst>
    <dgm:linClrLst meth="repeat">
      <a:schemeClr val="accent4">
        <a:tint val="50000"/>
      </a:schemeClr>
    </dgm:linClrLst>
    <dgm:effectClrLst/>
    <dgm:txLinClrLst/>
    <dgm:txFillClrLst meth="repeat">
      <a:schemeClr val="dk1"/>
    </dgm:txFillClrLst>
    <dgm:txEffectClrLst/>
  </dgm:styleLbl>
  <dgm:styleLbl name="parChTrans1D1">
    <dgm:fillClrLst meth="repeat">
      <a:schemeClr val="accent4">
        <a:shade val="80000"/>
      </a:schemeClr>
    </dgm:fillClrLst>
    <dgm:linClrLst meth="repeat">
      <a:schemeClr val="accent4">
        <a:shade val="80000"/>
      </a:schemeClr>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4">
        <a:tint val="90000"/>
      </a:schemeClr>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4">
        <a:tint val="70000"/>
      </a:schemeClr>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4">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4">
        <a:alpha val="90000"/>
      </a:schemeClr>
      <a:schemeClr val="accent4">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a:schemeClr val="accent4">
        <a:alpha val="90000"/>
        <a:tint val="40000"/>
      </a:schemeClr>
      <a:schemeClr val="accent4">
        <a:alpha val="5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a:tint val="50000"/>
      </a:schemeClr>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741A29B-BF82-4BC7-BD71-EB6F9D0C7213}" type="doc">
      <dgm:prSet loTypeId="urn:microsoft.com/office/officeart/2005/8/layout/radial5" loCatId="relationship" qsTypeId="urn:microsoft.com/office/officeart/2005/8/quickstyle/simple1" qsCatId="simple" csTypeId="urn:microsoft.com/office/officeart/2005/8/colors/accent4_5" csCatId="accent4" phldr="1"/>
      <dgm:spPr/>
      <dgm:t>
        <a:bodyPr/>
        <a:lstStyle/>
        <a:p>
          <a:endParaRPr lang="en-US"/>
        </a:p>
      </dgm:t>
    </dgm:pt>
    <dgm:pt modelId="{1EA5891D-7A5A-416E-B3C0-52CFE2EDDC66}">
      <dgm:prSet phldrT="[Text]" custT="1"/>
      <dgm:spPr>
        <a:solidFill>
          <a:schemeClr val="accent4"/>
        </a:solidFill>
      </dgm:spPr>
      <dgm:t>
        <a:bodyPr/>
        <a:lstStyle/>
        <a:p>
          <a:r>
            <a:rPr lang="en-US" sz="1400" dirty="0" smtClean="0"/>
            <a:t>Mgmt.</a:t>
          </a:r>
        </a:p>
        <a:p>
          <a:r>
            <a:rPr lang="en-US" sz="1400" dirty="0" smtClean="0"/>
            <a:t>Service</a:t>
          </a:r>
          <a:endParaRPr lang="en-US" sz="1400" dirty="0"/>
        </a:p>
      </dgm:t>
    </dgm:pt>
    <dgm:pt modelId="{191263F0-84EB-457A-91DC-DD67217C55D4}" type="parTrans" cxnId="{A33A35E5-2B87-402E-B429-E8832D2EC3E0}">
      <dgm:prSet/>
      <dgm:spPr/>
      <dgm:t>
        <a:bodyPr/>
        <a:lstStyle/>
        <a:p>
          <a:endParaRPr lang="en-US"/>
        </a:p>
      </dgm:t>
    </dgm:pt>
    <dgm:pt modelId="{D3659385-8064-4D60-BE13-EBC84A8B4D9A}" type="sibTrans" cxnId="{A33A35E5-2B87-402E-B429-E8832D2EC3E0}">
      <dgm:prSet/>
      <dgm:spPr/>
      <dgm:t>
        <a:bodyPr/>
        <a:lstStyle/>
        <a:p>
          <a:endParaRPr lang="en-US"/>
        </a:p>
      </dgm:t>
    </dgm:pt>
    <dgm:pt modelId="{761454E5-1B9D-4DEC-9897-6F05CD5300DB}">
      <dgm:prSet phldrT="[Text]" custT="1"/>
      <dgm:spPr>
        <a:solidFill>
          <a:schemeClr val="accent4"/>
        </a:solidFill>
      </dgm:spPr>
      <dgm:t>
        <a:bodyPr/>
        <a:lstStyle/>
        <a:p>
          <a:r>
            <a:rPr lang="en-US" sz="1400" dirty="0" smtClean="0"/>
            <a:t>Channel 1</a:t>
          </a:r>
          <a:endParaRPr lang="en-US" sz="1400" dirty="0"/>
        </a:p>
      </dgm:t>
    </dgm:pt>
    <dgm:pt modelId="{912E71BC-01C4-4914-AA53-86F1FA59B769}" type="parTrans" cxnId="{CD09D929-DBA9-4BDE-BCD5-B22C6A2D7674}">
      <dgm:prSet/>
      <dgm:spPr/>
      <dgm:t>
        <a:bodyPr/>
        <a:lstStyle/>
        <a:p>
          <a:endParaRPr lang="en-US"/>
        </a:p>
      </dgm:t>
    </dgm:pt>
    <dgm:pt modelId="{4692983A-0B0F-405D-B407-AFEE8F4FBBF8}" type="sibTrans" cxnId="{CD09D929-DBA9-4BDE-BCD5-B22C6A2D7674}">
      <dgm:prSet/>
      <dgm:spPr/>
      <dgm:t>
        <a:bodyPr/>
        <a:lstStyle/>
        <a:p>
          <a:endParaRPr lang="en-US"/>
        </a:p>
      </dgm:t>
    </dgm:pt>
    <dgm:pt modelId="{DC6DD34F-4DAC-41BA-9E1C-2AE4CA16B84E}">
      <dgm:prSet phldrT="[Text]" custT="1"/>
      <dgm:spPr>
        <a:solidFill>
          <a:schemeClr val="accent4"/>
        </a:solidFill>
      </dgm:spPr>
      <dgm:t>
        <a:bodyPr/>
        <a:lstStyle/>
        <a:p>
          <a:r>
            <a:rPr lang="en-US" sz="1400" dirty="0" smtClean="0"/>
            <a:t>Channel 2</a:t>
          </a:r>
          <a:endParaRPr lang="en-US" sz="1400" dirty="0"/>
        </a:p>
      </dgm:t>
    </dgm:pt>
    <dgm:pt modelId="{DD9D8030-7605-49B8-B9D6-9FA36C378A68}" type="parTrans" cxnId="{4856B45B-BC5D-44BD-A80C-25C7FB8C1F86}">
      <dgm:prSet/>
      <dgm:spPr/>
      <dgm:t>
        <a:bodyPr/>
        <a:lstStyle/>
        <a:p>
          <a:endParaRPr lang="en-US"/>
        </a:p>
      </dgm:t>
    </dgm:pt>
    <dgm:pt modelId="{A21718BB-07E2-4A91-830F-A6A30956179B}" type="sibTrans" cxnId="{4856B45B-BC5D-44BD-A80C-25C7FB8C1F86}">
      <dgm:prSet/>
      <dgm:spPr/>
      <dgm:t>
        <a:bodyPr/>
        <a:lstStyle/>
        <a:p>
          <a:endParaRPr lang="en-US"/>
        </a:p>
      </dgm:t>
    </dgm:pt>
    <dgm:pt modelId="{3ADADAB3-83DD-4EC9-84E4-E8CD57D3CC41}">
      <dgm:prSet phldrT="[Text]" custT="1"/>
      <dgm:spPr>
        <a:solidFill>
          <a:schemeClr val="accent4"/>
        </a:solidFill>
      </dgm:spPr>
      <dgm:t>
        <a:bodyPr/>
        <a:lstStyle/>
        <a:p>
          <a:r>
            <a:rPr lang="en-US" sz="1400" dirty="0" smtClean="0"/>
            <a:t>Channel 4</a:t>
          </a:r>
          <a:endParaRPr lang="en-US" sz="1400" dirty="0"/>
        </a:p>
      </dgm:t>
    </dgm:pt>
    <dgm:pt modelId="{70A78D50-5C82-4C3A-9233-F4EE55DAA62C}" type="parTrans" cxnId="{5B59B585-4797-4F5B-8FE3-8E4DD7943F35}">
      <dgm:prSet/>
      <dgm:spPr/>
      <dgm:t>
        <a:bodyPr/>
        <a:lstStyle/>
        <a:p>
          <a:endParaRPr lang="en-US"/>
        </a:p>
      </dgm:t>
    </dgm:pt>
    <dgm:pt modelId="{F21558CD-B3E4-48C5-9E77-9EA7BA54D014}" type="sibTrans" cxnId="{5B59B585-4797-4F5B-8FE3-8E4DD7943F35}">
      <dgm:prSet/>
      <dgm:spPr/>
      <dgm:t>
        <a:bodyPr/>
        <a:lstStyle/>
        <a:p>
          <a:endParaRPr lang="en-US"/>
        </a:p>
      </dgm:t>
    </dgm:pt>
    <dgm:pt modelId="{1551097A-B3E1-41B3-B48E-62455641A461}">
      <dgm:prSet phldrT="[Text]" custT="1"/>
      <dgm:spPr>
        <a:solidFill>
          <a:schemeClr val="accent4"/>
        </a:solidFill>
      </dgm:spPr>
      <dgm:t>
        <a:bodyPr/>
        <a:lstStyle/>
        <a:p>
          <a:r>
            <a:rPr lang="en-US" sz="1400" dirty="0" smtClean="0"/>
            <a:t>Channel 5</a:t>
          </a:r>
          <a:endParaRPr lang="en-US" sz="1400" dirty="0"/>
        </a:p>
      </dgm:t>
    </dgm:pt>
    <dgm:pt modelId="{A0FA65E8-6DC5-4E99-B6C1-6B5AA9CB93F8}" type="parTrans" cxnId="{A5210158-E569-45B6-B492-A5A7FEE796D5}">
      <dgm:prSet/>
      <dgm:spPr/>
      <dgm:t>
        <a:bodyPr/>
        <a:lstStyle/>
        <a:p>
          <a:endParaRPr lang="en-US"/>
        </a:p>
      </dgm:t>
    </dgm:pt>
    <dgm:pt modelId="{49A33861-D5EB-4D5E-BE8E-22A34268F040}" type="sibTrans" cxnId="{A5210158-E569-45B6-B492-A5A7FEE796D5}">
      <dgm:prSet/>
      <dgm:spPr/>
      <dgm:t>
        <a:bodyPr/>
        <a:lstStyle/>
        <a:p>
          <a:endParaRPr lang="en-US"/>
        </a:p>
      </dgm:t>
    </dgm:pt>
    <dgm:pt modelId="{3504D9BA-343E-4432-8258-EEA9EDE518D5}">
      <dgm:prSet phldrT="[Text]" custT="1"/>
      <dgm:spPr>
        <a:solidFill>
          <a:schemeClr val="accent4"/>
        </a:solidFill>
      </dgm:spPr>
      <dgm:t>
        <a:bodyPr/>
        <a:lstStyle/>
        <a:p>
          <a:r>
            <a:rPr lang="en-US" sz="1400" smtClean="0"/>
            <a:t>Channel 3</a:t>
          </a:r>
          <a:endParaRPr lang="en-US" sz="1400" dirty="0"/>
        </a:p>
      </dgm:t>
    </dgm:pt>
    <dgm:pt modelId="{D0985F84-63E1-4C80-B0A7-E9AD47E59BE1}" type="parTrans" cxnId="{5D36D633-8098-46B4-881C-AB83380B673E}">
      <dgm:prSet/>
      <dgm:spPr/>
      <dgm:t>
        <a:bodyPr/>
        <a:lstStyle/>
        <a:p>
          <a:endParaRPr lang="en-US"/>
        </a:p>
      </dgm:t>
    </dgm:pt>
    <dgm:pt modelId="{73CE3A3A-39D1-47CC-A840-C7BDE0CF919C}" type="sibTrans" cxnId="{5D36D633-8098-46B4-881C-AB83380B673E}">
      <dgm:prSet/>
      <dgm:spPr/>
      <dgm:t>
        <a:bodyPr/>
        <a:lstStyle/>
        <a:p>
          <a:endParaRPr lang="en-US"/>
        </a:p>
      </dgm:t>
    </dgm:pt>
    <dgm:pt modelId="{FBDAE5CD-9977-433F-8825-47CBF4587E8D}" type="pres">
      <dgm:prSet presAssocID="{0741A29B-BF82-4BC7-BD71-EB6F9D0C7213}" presName="Name0" presStyleCnt="0">
        <dgm:presLayoutVars>
          <dgm:chMax val="1"/>
          <dgm:dir/>
          <dgm:animLvl val="ctr"/>
          <dgm:resizeHandles val="exact"/>
        </dgm:presLayoutVars>
      </dgm:prSet>
      <dgm:spPr/>
      <dgm:t>
        <a:bodyPr/>
        <a:lstStyle/>
        <a:p>
          <a:endParaRPr lang="en-US"/>
        </a:p>
      </dgm:t>
    </dgm:pt>
    <dgm:pt modelId="{AFFF2990-0FAD-4F6A-8E7A-F1330ADBFAD2}" type="pres">
      <dgm:prSet presAssocID="{1EA5891D-7A5A-416E-B3C0-52CFE2EDDC66}" presName="centerShape" presStyleLbl="node0" presStyleIdx="0" presStyleCnt="1"/>
      <dgm:spPr/>
      <dgm:t>
        <a:bodyPr/>
        <a:lstStyle/>
        <a:p>
          <a:endParaRPr lang="en-US"/>
        </a:p>
      </dgm:t>
    </dgm:pt>
    <dgm:pt modelId="{69EFF9C2-79F8-4F59-BE72-057D10CB9B82}" type="pres">
      <dgm:prSet presAssocID="{912E71BC-01C4-4914-AA53-86F1FA59B769}" presName="parTrans" presStyleLbl="sibTrans2D1" presStyleIdx="0" presStyleCnt="5"/>
      <dgm:spPr/>
      <dgm:t>
        <a:bodyPr/>
        <a:lstStyle/>
        <a:p>
          <a:endParaRPr lang="en-US"/>
        </a:p>
      </dgm:t>
    </dgm:pt>
    <dgm:pt modelId="{C307DC89-0994-4E1F-A144-94A4E6C8BAE2}" type="pres">
      <dgm:prSet presAssocID="{912E71BC-01C4-4914-AA53-86F1FA59B769}" presName="connectorText" presStyleLbl="sibTrans2D1" presStyleIdx="0" presStyleCnt="5"/>
      <dgm:spPr/>
      <dgm:t>
        <a:bodyPr/>
        <a:lstStyle/>
        <a:p>
          <a:endParaRPr lang="en-US"/>
        </a:p>
      </dgm:t>
    </dgm:pt>
    <dgm:pt modelId="{AE865936-6DED-4296-ACCE-E01B59E1252D}" type="pres">
      <dgm:prSet presAssocID="{761454E5-1B9D-4DEC-9897-6F05CD5300DB}" presName="node" presStyleLbl="node1" presStyleIdx="0" presStyleCnt="5">
        <dgm:presLayoutVars>
          <dgm:bulletEnabled val="1"/>
        </dgm:presLayoutVars>
      </dgm:prSet>
      <dgm:spPr/>
      <dgm:t>
        <a:bodyPr/>
        <a:lstStyle/>
        <a:p>
          <a:endParaRPr lang="en-US"/>
        </a:p>
      </dgm:t>
    </dgm:pt>
    <dgm:pt modelId="{04D9C285-A8C7-4C9A-8BBC-15BA0AD5B17C}" type="pres">
      <dgm:prSet presAssocID="{DD9D8030-7605-49B8-B9D6-9FA36C378A68}" presName="parTrans" presStyleLbl="sibTrans2D1" presStyleIdx="1" presStyleCnt="5"/>
      <dgm:spPr/>
      <dgm:t>
        <a:bodyPr/>
        <a:lstStyle/>
        <a:p>
          <a:endParaRPr lang="en-US"/>
        </a:p>
      </dgm:t>
    </dgm:pt>
    <dgm:pt modelId="{75D9B8B4-9249-43D5-8F38-5CAB38754F2C}" type="pres">
      <dgm:prSet presAssocID="{DD9D8030-7605-49B8-B9D6-9FA36C378A68}" presName="connectorText" presStyleLbl="sibTrans2D1" presStyleIdx="1" presStyleCnt="5"/>
      <dgm:spPr/>
      <dgm:t>
        <a:bodyPr/>
        <a:lstStyle/>
        <a:p>
          <a:endParaRPr lang="en-US"/>
        </a:p>
      </dgm:t>
    </dgm:pt>
    <dgm:pt modelId="{94A1BBB3-F087-4FED-B159-8334B1813849}" type="pres">
      <dgm:prSet presAssocID="{DC6DD34F-4DAC-41BA-9E1C-2AE4CA16B84E}" presName="node" presStyleLbl="node1" presStyleIdx="1" presStyleCnt="5">
        <dgm:presLayoutVars>
          <dgm:bulletEnabled val="1"/>
        </dgm:presLayoutVars>
      </dgm:prSet>
      <dgm:spPr/>
      <dgm:t>
        <a:bodyPr/>
        <a:lstStyle/>
        <a:p>
          <a:endParaRPr lang="en-US"/>
        </a:p>
      </dgm:t>
    </dgm:pt>
    <dgm:pt modelId="{AD9AB6BE-9423-4CC1-A53B-9CDBC2FBB902}" type="pres">
      <dgm:prSet presAssocID="{D0985F84-63E1-4C80-B0A7-E9AD47E59BE1}" presName="parTrans" presStyleLbl="sibTrans2D1" presStyleIdx="2" presStyleCnt="5"/>
      <dgm:spPr/>
      <dgm:t>
        <a:bodyPr/>
        <a:lstStyle/>
        <a:p>
          <a:endParaRPr lang="en-US"/>
        </a:p>
      </dgm:t>
    </dgm:pt>
    <dgm:pt modelId="{2801D9DC-95A1-4D9D-8C43-647E1BB9ED78}" type="pres">
      <dgm:prSet presAssocID="{D0985F84-63E1-4C80-B0A7-E9AD47E59BE1}" presName="connectorText" presStyleLbl="sibTrans2D1" presStyleIdx="2" presStyleCnt="5"/>
      <dgm:spPr/>
      <dgm:t>
        <a:bodyPr/>
        <a:lstStyle/>
        <a:p>
          <a:endParaRPr lang="en-US"/>
        </a:p>
      </dgm:t>
    </dgm:pt>
    <dgm:pt modelId="{A0A7310A-F1A5-4E09-975F-E24029B5CD34}" type="pres">
      <dgm:prSet presAssocID="{3504D9BA-343E-4432-8258-EEA9EDE518D5}" presName="node" presStyleLbl="node1" presStyleIdx="2" presStyleCnt="5">
        <dgm:presLayoutVars>
          <dgm:bulletEnabled val="1"/>
        </dgm:presLayoutVars>
      </dgm:prSet>
      <dgm:spPr/>
      <dgm:t>
        <a:bodyPr/>
        <a:lstStyle/>
        <a:p>
          <a:endParaRPr lang="en-US"/>
        </a:p>
      </dgm:t>
    </dgm:pt>
    <dgm:pt modelId="{50E23215-2657-4ED2-92CC-CF055409454A}" type="pres">
      <dgm:prSet presAssocID="{70A78D50-5C82-4C3A-9233-F4EE55DAA62C}" presName="parTrans" presStyleLbl="sibTrans2D1" presStyleIdx="3" presStyleCnt="5"/>
      <dgm:spPr/>
      <dgm:t>
        <a:bodyPr/>
        <a:lstStyle/>
        <a:p>
          <a:endParaRPr lang="en-US"/>
        </a:p>
      </dgm:t>
    </dgm:pt>
    <dgm:pt modelId="{21312552-345D-4765-A97C-C525619B91D5}" type="pres">
      <dgm:prSet presAssocID="{70A78D50-5C82-4C3A-9233-F4EE55DAA62C}" presName="connectorText" presStyleLbl="sibTrans2D1" presStyleIdx="3" presStyleCnt="5"/>
      <dgm:spPr/>
      <dgm:t>
        <a:bodyPr/>
        <a:lstStyle/>
        <a:p>
          <a:endParaRPr lang="en-US"/>
        </a:p>
      </dgm:t>
    </dgm:pt>
    <dgm:pt modelId="{D3FA86FA-56BF-4C7D-AED4-909424BCE25A}" type="pres">
      <dgm:prSet presAssocID="{3ADADAB3-83DD-4EC9-84E4-E8CD57D3CC41}" presName="node" presStyleLbl="node1" presStyleIdx="3" presStyleCnt="5">
        <dgm:presLayoutVars>
          <dgm:bulletEnabled val="1"/>
        </dgm:presLayoutVars>
      </dgm:prSet>
      <dgm:spPr/>
      <dgm:t>
        <a:bodyPr/>
        <a:lstStyle/>
        <a:p>
          <a:endParaRPr lang="en-US"/>
        </a:p>
      </dgm:t>
    </dgm:pt>
    <dgm:pt modelId="{08BB0C99-E487-477E-83B7-F77EB1158A73}" type="pres">
      <dgm:prSet presAssocID="{A0FA65E8-6DC5-4E99-B6C1-6B5AA9CB93F8}" presName="parTrans" presStyleLbl="sibTrans2D1" presStyleIdx="4" presStyleCnt="5"/>
      <dgm:spPr/>
      <dgm:t>
        <a:bodyPr/>
        <a:lstStyle/>
        <a:p>
          <a:endParaRPr lang="en-US"/>
        </a:p>
      </dgm:t>
    </dgm:pt>
    <dgm:pt modelId="{FCF0903E-0369-4D62-84A7-D76800C00B85}" type="pres">
      <dgm:prSet presAssocID="{A0FA65E8-6DC5-4E99-B6C1-6B5AA9CB93F8}" presName="connectorText" presStyleLbl="sibTrans2D1" presStyleIdx="4" presStyleCnt="5"/>
      <dgm:spPr/>
      <dgm:t>
        <a:bodyPr/>
        <a:lstStyle/>
        <a:p>
          <a:endParaRPr lang="en-US"/>
        </a:p>
      </dgm:t>
    </dgm:pt>
    <dgm:pt modelId="{4245DB1F-7C73-4BA0-8490-6C63EF4ABB64}" type="pres">
      <dgm:prSet presAssocID="{1551097A-B3E1-41B3-B48E-62455641A461}" presName="node" presStyleLbl="node1" presStyleIdx="4" presStyleCnt="5">
        <dgm:presLayoutVars>
          <dgm:bulletEnabled val="1"/>
        </dgm:presLayoutVars>
      </dgm:prSet>
      <dgm:spPr/>
      <dgm:t>
        <a:bodyPr/>
        <a:lstStyle/>
        <a:p>
          <a:endParaRPr lang="en-US"/>
        </a:p>
      </dgm:t>
    </dgm:pt>
  </dgm:ptLst>
  <dgm:cxnLst>
    <dgm:cxn modelId="{DD9487C7-05CB-4B82-BD2E-F68482B6B018}" type="presOf" srcId="{A0FA65E8-6DC5-4E99-B6C1-6B5AA9CB93F8}" destId="{08BB0C99-E487-477E-83B7-F77EB1158A73}" srcOrd="0" destOrd="0" presId="urn:microsoft.com/office/officeart/2005/8/layout/radial5"/>
    <dgm:cxn modelId="{5B59B585-4797-4F5B-8FE3-8E4DD7943F35}" srcId="{1EA5891D-7A5A-416E-B3C0-52CFE2EDDC66}" destId="{3ADADAB3-83DD-4EC9-84E4-E8CD57D3CC41}" srcOrd="3" destOrd="0" parTransId="{70A78D50-5C82-4C3A-9233-F4EE55DAA62C}" sibTransId="{F21558CD-B3E4-48C5-9E77-9EA7BA54D014}"/>
    <dgm:cxn modelId="{4282A7AF-A71F-4CDE-9ACC-E0C57F54E501}" type="presOf" srcId="{1EA5891D-7A5A-416E-B3C0-52CFE2EDDC66}" destId="{AFFF2990-0FAD-4F6A-8E7A-F1330ADBFAD2}" srcOrd="0" destOrd="0" presId="urn:microsoft.com/office/officeart/2005/8/layout/radial5"/>
    <dgm:cxn modelId="{A2EB4013-F6E8-401A-B91D-25958FA9FA39}" type="presOf" srcId="{70A78D50-5C82-4C3A-9233-F4EE55DAA62C}" destId="{21312552-345D-4765-A97C-C525619B91D5}" srcOrd="1" destOrd="0" presId="urn:microsoft.com/office/officeart/2005/8/layout/radial5"/>
    <dgm:cxn modelId="{569244D3-91E2-4F89-AA34-21E0FC7E7A93}" type="presOf" srcId="{912E71BC-01C4-4914-AA53-86F1FA59B769}" destId="{C307DC89-0994-4E1F-A144-94A4E6C8BAE2}" srcOrd="1" destOrd="0" presId="urn:microsoft.com/office/officeart/2005/8/layout/radial5"/>
    <dgm:cxn modelId="{2392B094-5237-4D7F-81B3-8276CB34637D}" type="presOf" srcId="{0741A29B-BF82-4BC7-BD71-EB6F9D0C7213}" destId="{FBDAE5CD-9977-433F-8825-47CBF4587E8D}" srcOrd="0" destOrd="0" presId="urn:microsoft.com/office/officeart/2005/8/layout/radial5"/>
    <dgm:cxn modelId="{4856B45B-BC5D-44BD-A80C-25C7FB8C1F86}" srcId="{1EA5891D-7A5A-416E-B3C0-52CFE2EDDC66}" destId="{DC6DD34F-4DAC-41BA-9E1C-2AE4CA16B84E}" srcOrd="1" destOrd="0" parTransId="{DD9D8030-7605-49B8-B9D6-9FA36C378A68}" sibTransId="{A21718BB-07E2-4A91-830F-A6A30956179B}"/>
    <dgm:cxn modelId="{A5210158-E569-45B6-B492-A5A7FEE796D5}" srcId="{1EA5891D-7A5A-416E-B3C0-52CFE2EDDC66}" destId="{1551097A-B3E1-41B3-B48E-62455641A461}" srcOrd="4" destOrd="0" parTransId="{A0FA65E8-6DC5-4E99-B6C1-6B5AA9CB93F8}" sibTransId="{49A33861-D5EB-4D5E-BE8E-22A34268F040}"/>
    <dgm:cxn modelId="{FF7A6155-CEFD-44DA-B935-495DF0DD512F}" type="presOf" srcId="{70A78D50-5C82-4C3A-9233-F4EE55DAA62C}" destId="{50E23215-2657-4ED2-92CC-CF055409454A}" srcOrd="0" destOrd="0" presId="urn:microsoft.com/office/officeart/2005/8/layout/radial5"/>
    <dgm:cxn modelId="{7E02A436-B013-4030-A3CB-D022E33113B7}" type="presOf" srcId="{DD9D8030-7605-49B8-B9D6-9FA36C378A68}" destId="{75D9B8B4-9249-43D5-8F38-5CAB38754F2C}" srcOrd="1" destOrd="0" presId="urn:microsoft.com/office/officeart/2005/8/layout/radial5"/>
    <dgm:cxn modelId="{7F88C6F3-803D-4651-83FD-035270DD2A5D}" type="presOf" srcId="{D0985F84-63E1-4C80-B0A7-E9AD47E59BE1}" destId="{AD9AB6BE-9423-4CC1-A53B-9CDBC2FBB902}" srcOrd="0" destOrd="0" presId="urn:microsoft.com/office/officeart/2005/8/layout/radial5"/>
    <dgm:cxn modelId="{338D600F-A5F7-4DDC-B259-67D4DE240C4D}" type="presOf" srcId="{D0985F84-63E1-4C80-B0A7-E9AD47E59BE1}" destId="{2801D9DC-95A1-4D9D-8C43-647E1BB9ED78}" srcOrd="1" destOrd="0" presId="urn:microsoft.com/office/officeart/2005/8/layout/radial5"/>
    <dgm:cxn modelId="{DAB49A16-D168-4D11-9342-FE1CEB83DE55}" type="presOf" srcId="{761454E5-1B9D-4DEC-9897-6F05CD5300DB}" destId="{AE865936-6DED-4296-ACCE-E01B59E1252D}" srcOrd="0" destOrd="0" presId="urn:microsoft.com/office/officeart/2005/8/layout/radial5"/>
    <dgm:cxn modelId="{CD09D929-DBA9-4BDE-BCD5-B22C6A2D7674}" srcId="{1EA5891D-7A5A-416E-B3C0-52CFE2EDDC66}" destId="{761454E5-1B9D-4DEC-9897-6F05CD5300DB}" srcOrd="0" destOrd="0" parTransId="{912E71BC-01C4-4914-AA53-86F1FA59B769}" sibTransId="{4692983A-0B0F-405D-B407-AFEE8F4FBBF8}"/>
    <dgm:cxn modelId="{57C0C45B-072F-4F09-B167-03EBEDE9534A}" type="presOf" srcId="{DD9D8030-7605-49B8-B9D6-9FA36C378A68}" destId="{04D9C285-A8C7-4C9A-8BBC-15BA0AD5B17C}" srcOrd="0" destOrd="0" presId="urn:microsoft.com/office/officeart/2005/8/layout/radial5"/>
    <dgm:cxn modelId="{69EE1D3E-F585-4EEA-8835-CF19F32778EE}" type="presOf" srcId="{3504D9BA-343E-4432-8258-EEA9EDE518D5}" destId="{A0A7310A-F1A5-4E09-975F-E24029B5CD34}" srcOrd="0" destOrd="0" presId="urn:microsoft.com/office/officeart/2005/8/layout/radial5"/>
    <dgm:cxn modelId="{A850087E-7F26-4C81-9E1C-084733CC282A}" type="presOf" srcId="{912E71BC-01C4-4914-AA53-86F1FA59B769}" destId="{69EFF9C2-79F8-4F59-BE72-057D10CB9B82}" srcOrd="0" destOrd="0" presId="urn:microsoft.com/office/officeart/2005/8/layout/radial5"/>
    <dgm:cxn modelId="{13B04505-43F7-4435-95CF-EAE892D5D9E0}" type="presOf" srcId="{DC6DD34F-4DAC-41BA-9E1C-2AE4CA16B84E}" destId="{94A1BBB3-F087-4FED-B159-8334B1813849}" srcOrd="0" destOrd="0" presId="urn:microsoft.com/office/officeart/2005/8/layout/radial5"/>
    <dgm:cxn modelId="{1CE7B3FA-AA9C-422A-8D94-1AE743777943}" type="presOf" srcId="{3ADADAB3-83DD-4EC9-84E4-E8CD57D3CC41}" destId="{D3FA86FA-56BF-4C7D-AED4-909424BCE25A}" srcOrd="0" destOrd="0" presId="urn:microsoft.com/office/officeart/2005/8/layout/radial5"/>
    <dgm:cxn modelId="{98B58E27-E85D-48E5-9194-A8151A12F480}" type="presOf" srcId="{A0FA65E8-6DC5-4E99-B6C1-6B5AA9CB93F8}" destId="{FCF0903E-0369-4D62-84A7-D76800C00B85}" srcOrd="1" destOrd="0" presId="urn:microsoft.com/office/officeart/2005/8/layout/radial5"/>
    <dgm:cxn modelId="{A33A35E5-2B87-402E-B429-E8832D2EC3E0}" srcId="{0741A29B-BF82-4BC7-BD71-EB6F9D0C7213}" destId="{1EA5891D-7A5A-416E-B3C0-52CFE2EDDC66}" srcOrd="0" destOrd="0" parTransId="{191263F0-84EB-457A-91DC-DD67217C55D4}" sibTransId="{D3659385-8064-4D60-BE13-EBC84A8B4D9A}"/>
    <dgm:cxn modelId="{5D36D633-8098-46B4-881C-AB83380B673E}" srcId="{1EA5891D-7A5A-416E-B3C0-52CFE2EDDC66}" destId="{3504D9BA-343E-4432-8258-EEA9EDE518D5}" srcOrd="2" destOrd="0" parTransId="{D0985F84-63E1-4C80-B0A7-E9AD47E59BE1}" sibTransId="{73CE3A3A-39D1-47CC-A840-C7BDE0CF919C}"/>
    <dgm:cxn modelId="{F54D232C-4DF4-40D3-8759-AFB63CC8A6F4}" type="presOf" srcId="{1551097A-B3E1-41B3-B48E-62455641A461}" destId="{4245DB1F-7C73-4BA0-8490-6C63EF4ABB64}" srcOrd="0" destOrd="0" presId="urn:microsoft.com/office/officeart/2005/8/layout/radial5"/>
    <dgm:cxn modelId="{EAF46D59-EF72-4597-92BE-17EA6073DF16}" type="presParOf" srcId="{FBDAE5CD-9977-433F-8825-47CBF4587E8D}" destId="{AFFF2990-0FAD-4F6A-8E7A-F1330ADBFAD2}" srcOrd="0" destOrd="0" presId="urn:microsoft.com/office/officeart/2005/8/layout/radial5"/>
    <dgm:cxn modelId="{841E288E-812A-45B1-8F75-D90B006C1744}" type="presParOf" srcId="{FBDAE5CD-9977-433F-8825-47CBF4587E8D}" destId="{69EFF9C2-79F8-4F59-BE72-057D10CB9B82}" srcOrd="1" destOrd="0" presId="urn:microsoft.com/office/officeart/2005/8/layout/radial5"/>
    <dgm:cxn modelId="{6B877399-B44B-4807-A70D-7DFC1C5A9A01}" type="presParOf" srcId="{69EFF9C2-79F8-4F59-BE72-057D10CB9B82}" destId="{C307DC89-0994-4E1F-A144-94A4E6C8BAE2}" srcOrd="0" destOrd="0" presId="urn:microsoft.com/office/officeart/2005/8/layout/radial5"/>
    <dgm:cxn modelId="{56A63924-C946-4E4B-A5FA-3E9D65359B47}" type="presParOf" srcId="{FBDAE5CD-9977-433F-8825-47CBF4587E8D}" destId="{AE865936-6DED-4296-ACCE-E01B59E1252D}" srcOrd="2" destOrd="0" presId="urn:microsoft.com/office/officeart/2005/8/layout/radial5"/>
    <dgm:cxn modelId="{F5DABEED-6A8D-4B52-A9DD-2E145A46125A}" type="presParOf" srcId="{FBDAE5CD-9977-433F-8825-47CBF4587E8D}" destId="{04D9C285-A8C7-4C9A-8BBC-15BA0AD5B17C}" srcOrd="3" destOrd="0" presId="urn:microsoft.com/office/officeart/2005/8/layout/radial5"/>
    <dgm:cxn modelId="{7389FC7B-BD97-47F1-B977-11FBFFC9007E}" type="presParOf" srcId="{04D9C285-A8C7-4C9A-8BBC-15BA0AD5B17C}" destId="{75D9B8B4-9249-43D5-8F38-5CAB38754F2C}" srcOrd="0" destOrd="0" presId="urn:microsoft.com/office/officeart/2005/8/layout/radial5"/>
    <dgm:cxn modelId="{8A19B6C4-8922-4FE0-A775-3DAD795A1604}" type="presParOf" srcId="{FBDAE5CD-9977-433F-8825-47CBF4587E8D}" destId="{94A1BBB3-F087-4FED-B159-8334B1813849}" srcOrd="4" destOrd="0" presId="urn:microsoft.com/office/officeart/2005/8/layout/radial5"/>
    <dgm:cxn modelId="{A3280D97-4D54-48E9-8CDD-2EA2D58A2AEA}" type="presParOf" srcId="{FBDAE5CD-9977-433F-8825-47CBF4587E8D}" destId="{AD9AB6BE-9423-4CC1-A53B-9CDBC2FBB902}" srcOrd="5" destOrd="0" presId="urn:microsoft.com/office/officeart/2005/8/layout/radial5"/>
    <dgm:cxn modelId="{3126C06D-DD03-4C05-88DF-FCB316BC7B89}" type="presParOf" srcId="{AD9AB6BE-9423-4CC1-A53B-9CDBC2FBB902}" destId="{2801D9DC-95A1-4D9D-8C43-647E1BB9ED78}" srcOrd="0" destOrd="0" presId="urn:microsoft.com/office/officeart/2005/8/layout/radial5"/>
    <dgm:cxn modelId="{63DB621F-C40E-4CC3-8B45-97C051DC0CD9}" type="presParOf" srcId="{FBDAE5CD-9977-433F-8825-47CBF4587E8D}" destId="{A0A7310A-F1A5-4E09-975F-E24029B5CD34}" srcOrd="6" destOrd="0" presId="urn:microsoft.com/office/officeart/2005/8/layout/radial5"/>
    <dgm:cxn modelId="{878CFDFB-E98F-45BA-86CF-9185FB8BD152}" type="presParOf" srcId="{FBDAE5CD-9977-433F-8825-47CBF4587E8D}" destId="{50E23215-2657-4ED2-92CC-CF055409454A}" srcOrd="7" destOrd="0" presId="urn:microsoft.com/office/officeart/2005/8/layout/radial5"/>
    <dgm:cxn modelId="{277E61F8-396B-4F35-B7CF-059B75B80636}" type="presParOf" srcId="{50E23215-2657-4ED2-92CC-CF055409454A}" destId="{21312552-345D-4765-A97C-C525619B91D5}" srcOrd="0" destOrd="0" presId="urn:microsoft.com/office/officeart/2005/8/layout/radial5"/>
    <dgm:cxn modelId="{76B4BB1D-BF02-4841-BAC4-A41026E8BAB5}" type="presParOf" srcId="{FBDAE5CD-9977-433F-8825-47CBF4587E8D}" destId="{D3FA86FA-56BF-4C7D-AED4-909424BCE25A}" srcOrd="8" destOrd="0" presId="urn:microsoft.com/office/officeart/2005/8/layout/radial5"/>
    <dgm:cxn modelId="{A7091AF8-1BEC-486E-8DDA-74C0BDF02C3D}" type="presParOf" srcId="{FBDAE5CD-9977-433F-8825-47CBF4587E8D}" destId="{08BB0C99-E487-477E-83B7-F77EB1158A73}" srcOrd="9" destOrd="0" presId="urn:microsoft.com/office/officeart/2005/8/layout/radial5"/>
    <dgm:cxn modelId="{5C7D68E4-9F61-45D7-9813-824DC47C08BF}" type="presParOf" srcId="{08BB0C99-E487-477E-83B7-F77EB1158A73}" destId="{FCF0903E-0369-4D62-84A7-D76800C00B85}" srcOrd="0" destOrd="0" presId="urn:microsoft.com/office/officeart/2005/8/layout/radial5"/>
    <dgm:cxn modelId="{3A481FF4-396C-4FBA-93D0-0D54A188A8AF}" type="presParOf" srcId="{FBDAE5CD-9977-433F-8825-47CBF4587E8D}" destId="{4245DB1F-7C73-4BA0-8490-6C63EF4ABB64}" srcOrd="10" destOrd="0" presId="urn:microsoft.com/office/officeart/2005/8/layout/radial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2FC03E25-8514-49B0-B4BA-8A972DA3D6A1}" type="doc">
      <dgm:prSet loTypeId="urn:microsoft.com/office/officeart/2008/layout/RadialCluster" loCatId="cycle" qsTypeId="urn:microsoft.com/office/officeart/2005/8/quickstyle/simple1" qsCatId="simple" csTypeId="urn:microsoft.com/office/officeart/2005/8/colors/accent4_5" csCatId="accent4" phldr="1"/>
      <dgm:spPr/>
      <dgm:t>
        <a:bodyPr/>
        <a:lstStyle/>
        <a:p>
          <a:endParaRPr lang="en-US"/>
        </a:p>
      </dgm:t>
    </dgm:pt>
    <dgm:pt modelId="{DB12E9DE-D812-49D7-B3E1-90177657D6EB}">
      <dgm:prSet phldrT="[Text]"/>
      <dgm:spPr/>
      <dgm:t>
        <a:bodyPr/>
        <a:lstStyle/>
        <a:p>
          <a:r>
            <a:rPr lang="en-US" dirty="0" smtClean="0"/>
            <a:t>Channel</a:t>
          </a:r>
          <a:endParaRPr lang="en-US" dirty="0"/>
        </a:p>
      </dgm:t>
    </dgm:pt>
    <dgm:pt modelId="{E7DDF6F4-EADD-4A6C-A511-24CDD4E5D70A}" type="parTrans" cxnId="{235D7E68-6B86-48F6-B973-EB27CCB24E02}">
      <dgm:prSet/>
      <dgm:spPr/>
      <dgm:t>
        <a:bodyPr/>
        <a:lstStyle/>
        <a:p>
          <a:endParaRPr lang="en-US"/>
        </a:p>
      </dgm:t>
    </dgm:pt>
    <dgm:pt modelId="{C924422A-B542-4296-A0EE-0A3D9852AC17}" type="sibTrans" cxnId="{235D7E68-6B86-48F6-B973-EB27CCB24E02}">
      <dgm:prSet/>
      <dgm:spPr/>
      <dgm:t>
        <a:bodyPr/>
        <a:lstStyle/>
        <a:p>
          <a:endParaRPr lang="en-US"/>
        </a:p>
      </dgm:t>
    </dgm:pt>
    <dgm:pt modelId="{7711C254-925F-4903-A14C-37B76B8A5CA6}">
      <dgm:prSet phldrT="[Text]"/>
      <dgm:spPr>
        <a:solidFill>
          <a:schemeClr val="accent4"/>
        </a:solidFill>
      </dgm:spPr>
      <dgm:t>
        <a:bodyPr/>
        <a:lstStyle/>
        <a:p>
          <a:r>
            <a:rPr lang="en-US" dirty="0" smtClean="0"/>
            <a:t>Input Formats</a:t>
          </a:r>
          <a:endParaRPr lang="en-US" dirty="0"/>
        </a:p>
      </dgm:t>
    </dgm:pt>
    <dgm:pt modelId="{8112B4BC-1B7A-4E2B-90C7-7C0CC746FF22}" type="parTrans" cxnId="{732AEC3A-7BE3-473C-880B-0CF2F87B0BFE}">
      <dgm:prSet/>
      <dgm:spPr/>
      <dgm:t>
        <a:bodyPr/>
        <a:lstStyle/>
        <a:p>
          <a:endParaRPr lang="en-US"/>
        </a:p>
      </dgm:t>
    </dgm:pt>
    <dgm:pt modelId="{3E90546B-CC07-483F-9F44-4E0ED9F9DFC9}" type="sibTrans" cxnId="{732AEC3A-7BE3-473C-880B-0CF2F87B0BFE}">
      <dgm:prSet/>
      <dgm:spPr/>
      <dgm:t>
        <a:bodyPr/>
        <a:lstStyle/>
        <a:p>
          <a:endParaRPr lang="en-US"/>
        </a:p>
      </dgm:t>
    </dgm:pt>
    <dgm:pt modelId="{C18243F1-AEEE-4F2C-96AF-CAFB8DDBAD1D}">
      <dgm:prSet phldrT="[Text]"/>
      <dgm:spPr>
        <a:solidFill>
          <a:schemeClr val="accent4"/>
        </a:solidFill>
      </dgm:spPr>
      <dgm:t>
        <a:bodyPr/>
        <a:lstStyle/>
        <a:p>
          <a:r>
            <a:rPr lang="en-US" dirty="0" smtClean="0"/>
            <a:t>Encode Formats</a:t>
          </a:r>
          <a:endParaRPr lang="en-US" dirty="0"/>
        </a:p>
      </dgm:t>
    </dgm:pt>
    <dgm:pt modelId="{7FBDECF5-C500-475B-A34E-6EABB052141B}" type="parTrans" cxnId="{357B662F-A6C7-451F-9D0E-BC656E19FC78}">
      <dgm:prSet/>
      <dgm:spPr/>
      <dgm:t>
        <a:bodyPr/>
        <a:lstStyle/>
        <a:p>
          <a:endParaRPr lang="en-US"/>
        </a:p>
      </dgm:t>
    </dgm:pt>
    <dgm:pt modelId="{FDC0914B-1AC1-4D2D-9FAE-3D48CF2FA46E}" type="sibTrans" cxnId="{357B662F-A6C7-451F-9D0E-BC656E19FC78}">
      <dgm:prSet/>
      <dgm:spPr/>
      <dgm:t>
        <a:bodyPr/>
        <a:lstStyle/>
        <a:p>
          <a:endParaRPr lang="en-US"/>
        </a:p>
      </dgm:t>
    </dgm:pt>
    <dgm:pt modelId="{8EF5C5BD-2A08-4BAA-92C7-D83CC7BA03E8}">
      <dgm:prSet phldrT="[Text]"/>
      <dgm:spPr>
        <a:solidFill>
          <a:schemeClr val="accent4"/>
        </a:solidFill>
      </dgm:spPr>
      <dgm:t>
        <a:bodyPr/>
        <a:lstStyle/>
        <a:p>
          <a:r>
            <a:rPr lang="en-US" dirty="0" smtClean="0"/>
            <a:t>Encryption Formats</a:t>
          </a:r>
          <a:endParaRPr lang="en-US" dirty="0"/>
        </a:p>
      </dgm:t>
    </dgm:pt>
    <dgm:pt modelId="{7EAFCD54-7CFD-4948-B7DD-B61CE5AAAA44}" type="parTrans" cxnId="{9B0BF8F3-D7E6-4997-B95B-4050E890DF32}">
      <dgm:prSet/>
      <dgm:spPr/>
      <dgm:t>
        <a:bodyPr/>
        <a:lstStyle/>
        <a:p>
          <a:endParaRPr lang="en-US"/>
        </a:p>
      </dgm:t>
    </dgm:pt>
    <dgm:pt modelId="{8585714C-5A9F-4505-89C5-1C75DE1967CA}" type="sibTrans" cxnId="{9B0BF8F3-D7E6-4997-B95B-4050E890DF32}">
      <dgm:prSet/>
      <dgm:spPr/>
      <dgm:t>
        <a:bodyPr/>
        <a:lstStyle/>
        <a:p>
          <a:endParaRPr lang="en-US"/>
        </a:p>
      </dgm:t>
    </dgm:pt>
    <dgm:pt modelId="{9FD7CCCD-B9FD-45F5-9870-C0C3DE6E9B40}">
      <dgm:prSet phldrT="[Text]"/>
      <dgm:spPr>
        <a:solidFill>
          <a:schemeClr val="accent4"/>
        </a:solidFill>
      </dgm:spPr>
      <dgm:t>
        <a:bodyPr/>
        <a:lstStyle/>
        <a:p>
          <a:r>
            <a:rPr lang="en-US" dirty="0" smtClean="0"/>
            <a:t>Caching</a:t>
          </a:r>
          <a:endParaRPr lang="en-US" dirty="0"/>
        </a:p>
      </dgm:t>
    </dgm:pt>
    <dgm:pt modelId="{FB290B00-8BB5-40B1-A715-3AB3678EC0AA}" type="parTrans" cxnId="{B4F2CB75-0D7E-4D47-A549-6F4F43A337EA}">
      <dgm:prSet/>
      <dgm:spPr/>
      <dgm:t>
        <a:bodyPr/>
        <a:lstStyle/>
        <a:p>
          <a:endParaRPr lang="en-US"/>
        </a:p>
      </dgm:t>
    </dgm:pt>
    <dgm:pt modelId="{22E735B3-DFB4-48C6-AC4F-CF73B3BC36A0}" type="sibTrans" cxnId="{B4F2CB75-0D7E-4D47-A549-6F4F43A337EA}">
      <dgm:prSet/>
      <dgm:spPr/>
      <dgm:t>
        <a:bodyPr/>
        <a:lstStyle/>
        <a:p>
          <a:endParaRPr lang="en-US"/>
        </a:p>
      </dgm:t>
    </dgm:pt>
    <dgm:pt modelId="{E5B7B9FB-F943-4D95-88C2-4951443AF273}">
      <dgm:prSet phldrT="[Text]"/>
      <dgm:spPr>
        <a:solidFill>
          <a:schemeClr val="accent4"/>
        </a:solidFill>
      </dgm:spPr>
      <dgm:t>
        <a:bodyPr/>
        <a:lstStyle/>
        <a:p>
          <a:r>
            <a:rPr lang="en-US" dirty="0" smtClean="0"/>
            <a:t>Bandwidth </a:t>
          </a:r>
          <a:endParaRPr lang="en-US" dirty="0"/>
        </a:p>
      </dgm:t>
    </dgm:pt>
    <dgm:pt modelId="{3692FCA9-7647-47D0-8EAD-C7774DC6489E}" type="parTrans" cxnId="{69352679-75D4-43F2-8033-9EE71F325AD6}">
      <dgm:prSet/>
      <dgm:spPr/>
      <dgm:t>
        <a:bodyPr/>
        <a:lstStyle/>
        <a:p>
          <a:endParaRPr lang="en-US"/>
        </a:p>
      </dgm:t>
    </dgm:pt>
    <dgm:pt modelId="{4C965776-1841-4971-8F7F-B9EE75DBFB80}" type="sibTrans" cxnId="{69352679-75D4-43F2-8033-9EE71F325AD6}">
      <dgm:prSet/>
      <dgm:spPr/>
      <dgm:t>
        <a:bodyPr/>
        <a:lstStyle/>
        <a:p>
          <a:endParaRPr lang="en-US"/>
        </a:p>
      </dgm:t>
    </dgm:pt>
    <dgm:pt modelId="{0CE22DEA-A4DB-4079-B981-168B05E50905}">
      <dgm:prSet phldrT="[Text]"/>
      <dgm:spPr>
        <a:solidFill>
          <a:schemeClr val="accent4"/>
        </a:solidFill>
      </dgm:spPr>
      <dgm:t>
        <a:bodyPr/>
        <a:lstStyle/>
        <a:p>
          <a:r>
            <a:rPr lang="en-US" dirty="0" smtClean="0"/>
            <a:t>Archiving + VOD</a:t>
          </a:r>
          <a:endParaRPr lang="en-US" dirty="0"/>
        </a:p>
      </dgm:t>
    </dgm:pt>
    <dgm:pt modelId="{857312F1-F1C8-43D1-ABF6-D746C8D35CEE}" type="parTrans" cxnId="{C3226139-FF8B-4919-924A-A9A41417CB0E}">
      <dgm:prSet/>
      <dgm:spPr/>
      <dgm:t>
        <a:bodyPr/>
        <a:lstStyle/>
        <a:p>
          <a:endParaRPr lang="en-US"/>
        </a:p>
      </dgm:t>
    </dgm:pt>
    <dgm:pt modelId="{3DA927E7-E11E-437B-B8A2-0C064EE9752A}" type="sibTrans" cxnId="{C3226139-FF8B-4919-924A-A9A41417CB0E}">
      <dgm:prSet/>
      <dgm:spPr/>
      <dgm:t>
        <a:bodyPr/>
        <a:lstStyle/>
        <a:p>
          <a:endParaRPr lang="en-US"/>
        </a:p>
      </dgm:t>
    </dgm:pt>
    <dgm:pt modelId="{13AD7188-D5CC-4C20-BF9D-2B155ED46E76}" type="pres">
      <dgm:prSet presAssocID="{2FC03E25-8514-49B0-B4BA-8A972DA3D6A1}" presName="Name0" presStyleCnt="0">
        <dgm:presLayoutVars>
          <dgm:chMax val="1"/>
          <dgm:chPref val="1"/>
          <dgm:dir/>
          <dgm:animOne val="branch"/>
          <dgm:animLvl val="lvl"/>
        </dgm:presLayoutVars>
      </dgm:prSet>
      <dgm:spPr/>
      <dgm:t>
        <a:bodyPr/>
        <a:lstStyle/>
        <a:p>
          <a:endParaRPr lang="en-US"/>
        </a:p>
      </dgm:t>
    </dgm:pt>
    <dgm:pt modelId="{9E203BEB-309F-4CF0-A549-75A093CC96BC}" type="pres">
      <dgm:prSet presAssocID="{DB12E9DE-D812-49D7-B3E1-90177657D6EB}" presName="singleCycle" presStyleCnt="0"/>
      <dgm:spPr/>
    </dgm:pt>
    <dgm:pt modelId="{092988F2-88D6-4F6A-BCB8-92645EE5989E}" type="pres">
      <dgm:prSet presAssocID="{DB12E9DE-D812-49D7-B3E1-90177657D6EB}" presName="singleCenter" presStyleLbl="node1" presStyleIdx="0" presStyleCnt="7">
        <dgm:presLayoutVars>
          <dgm:chMax val="7"/>
          <dgm:chPref val="7"/>
        </dgm:presLayoutVars>
      </dgm:prSet>
      <dgm:spPr/>
      <dgm:t>
        <a:bodyPr/>
        <a:lstStyle/>
        <a:p>
          <a:endParaRPr lang="en-US"/>
        </a:p>
      </dgm:t>
    </dgm:pt>
    <dgm:pt modelId="{32C85CF5-1C61-4E3F-BA33-A849433D8DFB}" type="pres">
      <dgm:prSet presAssocID="{8112B4BC-1B7A-4E2B-90C7-7C0CC746FF22}" presName="Name56" presStyleLbl="parChTrans1D2" presStyleIdx="0" presStyleCnt="6"/>
      <dgm:spPr/>
      <dgm:t>
        <a:bodyPr/>
        <a:lstStyle/>
        <a:p>
          <a:endParaRPr lang="en-US"/>
        </a:p>
      </dgm:t>
    </dgm:pt>
    <dgm:pt modelId="{71D64BA6-1AE8-4248-80A4-EB7D85E55895}" type="pres">
      <dgm:prSet presAssocID="{7711C254-925F-4903-A14C-37B76B8A5CA6}" presName="text0" presStyleLbl="node1" presStyleIdx="1" presStyleCnt="7">
        <dgm:presLayoutVars>
          <dgm:bulletEnabled val="1"/>
        </dgm:presLayoutVars>
      </dgm:prSet>
      <dgm:spPr/>
      <dgm:t>
        <a:bodyPr/>
        <a:lstStyle/>
        <a:p>
          <a:endParaRPr lang="en-US"/>
        </a:p>
      </dgm:t>
    </dgm:pt>
    <dgm:pt modelId="{C45B2157-EBFA-4526-BE32-CEB4EED871FA}" type="pres">
      <dgm:prSet presAssocID="{7FBDECF5-C500-475B-A34E-6EABB052141B}" presName="Name56" presStyleLbl="parChTrans1D2" presStyleIdx="1" presStyleCnt="6"/>
      <dgm:spPr/>
      <dgm:t>
        <a:bodyPr/>
        <a:lstStyle/>
        <a:p>
          <a:endParaRPr lang="en-US"/>
        </a:p>
      </dgm:t>
    </dgm:pt>
    <dgm:pt modelId="{4BD7D34E-EB10-40A5-B28A-082DDBC7DB96}" type="pres">
      <dgm:prSet presAssocID="{C18243F1-AEEE-4F2C-96AF-CAFB8DDBAD1D}" presName="text0" presStyleLbl="node1" presStyleIdx="2" presStyleCnt="7">
        <dgm:presLayoutVars>
          <dgm:bulletEnabled val="1"/>
        </dgm:presLayoutVars>
      </dgm:prSet>
      <dgm:spPr/>
      <dgm:t>
        <a:bodyPr/>
        <a:lstStyle/>
        <a:p>
          <a:endParaRPr lang="en-US"/>
        </a:p>
      </dgm:t>
    </dgm:pt>
    <dgm:pt modelId="{CF574054-12A0-48DE-ADDA-8E8E340A2A4E}" type="pres">
      <dgm:prSet presAssocID="{7EAFCD54-7CFD-4948-B7DD-B61CE5AAAA44}" presName="Name56" presStyleLbl="parChTrans1D2" presStyleIdx="2" presStyleCnt="6"/>
      <dgm:spPr/>
      <dgm:t>
        <a:bodyPr/>
        <a:lstStyle/>
        <a:p>
          <a:endParaRPr lang="en-US"/>
        </a:p>
      </dgm:t>
    </dgm:pt>
    <dgm:pt modelId="{EBF787E3-2B51-4147-B441-563B20786BA9}" type="pres">
      <dgm:prSet presAssocID="{8EF5C5BD-2A08-4BAA-92C7-D83CC7BA03E8}" presName="text0" presStyleLbl="node1" presStyleIdx="3" presStyleCnt="7">
        <dgm:presLayoutVars>
          <dgm:bulletEnabled val="1"/>
        </dgm:presLayoutVars>
      </dgm:prSet>
      <dgm:spPr/>
      <dgm:t>
        <a:bodyPr/>
        <a:lstStyle/>
        <a:p>
          <a:endParaRPr lang="en-US"/>
        </a:p>
      </dgm:t>
    </dgm:pt>
    <dgm:pt modelId="{46DBA955-9256-4378-92C8-D09C41284266}" type="pres">
      <dgm:prSet presAssocID="{FB290B00-8BB5-40B1-A715-3AB3678EC0AA}" presName="Name56" presStyleLbl="parChTrans1D2" presStyleIdx="3" presStyleCnt="6"/>
      <dgm:spPr/>
      <dgm:t>
        <a:bodyPr/>
        <a:lstStyle/>
        <a:p>
          <a:endParaRPr lang="en-US"/>
        </a:p>
      </dgm:t>
    </dgm:pt>
    <dgm:pt modelId="{0858F0A3-C14E-4B8F-970D-847A643380A2}" type="pres">
      <dgm:prSet presAssocID="{9FD7CCCD-B9FD-45F5-9870-C0C3DE6E9B40}" presName="text0" presStyleLbl="node1" presStyleIdx="4" presStyleCnt="7">
        <dgm:presLayoutVars>
          <dgm:bulletEnabled val="1"/>
        </dgm:presLayoutVars>
      </dgm:prSet>
      <dgm:spPr/>
      <dgm:t>
        <a:bodyPr/>
        <a:lstStyle/>
        <a:p>
          <a:endParaRPr lang="en-US"/>
        </a:p>
      </dgm:t>
    </dgm:pt>
    <dgm:pt modelId="{FD1C88C6-F637-4FA5-870F-03112487EF1A}" type="pres">
      <dgm:prSet presAssocID="{3692FCA9-7647-47D0-8EAD-C7774DC6489E}" presName="Name56" presStyleLbl="parChTrans1D2" presStyleIdx="4" presStyleCnt="6"/>
      <dgm:spPr/>
      <dgm:t>
        <a:bodyPr/>
        <a:lstStyle/>
        <a:p>
          <a:endParaRPr lang="en-US"/>
        </a:p>
      </dgm:t>
    </dgm:pt>
    <dgm:pt modelId="{0485AB63-9999-4D1F-9BE3-4D14DA85E770}" type="pres">
      <dgm:prSet presAssocID="{E5B7B9FB-F943-4D95-88C2-4951443AF273}" presName="text0" presStyleLbl="node1" presStyleIdx="5" presStyleCnt="7">
        <dgm:presLayoutVars>
          <dgm:bulletEnabled val="1"/>
        </dgm:presLayoutVars>
      </dgm:prSet>
      <dgm:spPr/>
      <dgm:t>
        <a:bodyPr/>
        <a:lstStyle/>
        <a:p>
          <a:endParaRPr lang="en-US"/>
        </a:p>
      </dgm:t>
    </dgm:pt>
    <dgm:pt modelId="{F17386C3-BAD3-4162-A8E6-E09FC30086EC}" type="pres">
      <dgm:prSet presAssocID="{857312F1-F1C8-43D1-ABF6-D746C8D35CEE}" presName="Name56" presStyleLbl="parChTrans1D2" presStyleIdx="5" presStyleCnt="6"/>
      <dgm:spPr/>
      <dgm:t>
        <a:bodyPr/>
        <a:lstStyle/>
        <a:p>
          <a:endParaRPr lang="en-US"/>
        </a:p>
      </dgm:t>
    </dgm:pt>
    <dgm:pt modelId="{0F188D26-69D6-41D0-995A-4CD1F5BDD1CE}" type="pres">
      <dgm:prSet presAssocID="{0CE22DEA-A4DB-4079-B981-168B05E50905}" presName="text0" presStyleLbl="node1" presStyleIdx="6" presStyleCnt="7">
        <dgm:presLayoutVars>
          <dgm:bulletEnabled val="1"/>
        </dgm:presLayoutVars>
      </dgm:prSet>
      <dgm:spPr/>
      <dgm:t>
        <a:bodyPr/>
        <a:lstStyle/>
        <a:p>
          <a:endParaRPr lang="en-US"/>
        </a:p>
      </dgm:t>
    </dgm:pt>
  </dgm:ptLst>
  <dgm:cxnLst>
    <dgm:cxn modelId="{A94AEB40-3252-417E-A716-DEAFAB8CD5A4}" type="presOf" srcId="{7711C254-925F-4903-A14C-37B76B8A5CA6}" destId="{71D64BA6-1AE8-4248-80A4-EB7D85E55895}" srcOrd="0" destOrd="0" presId="urn:microsoft.com/office/officeart/2008/layout/RadialCluster"/>
    <dgm:cxn modelId="{3A77A8C4-B751-4AB9-B6C6-9987E59FCB41}" type="presOf" srcId="{3692FCA9-7647-47D0-8EAD-C7774DC6489E}" destId="{FD1C88C6-F637-4FA5-870F-03112487EF1A}" srcOrd="0" destOrd="0" presId="urn:microsoft.com/office/officeart/2008/layout/RadialCluster"/>
    <dgm:cxn modelId="{40E66433-A5E5-456D-823B-D93DAA66C15E}" type="presOf" srcId="{DB12E9DE-D812-49D7-B3E1-90177657D6EB}" destId="{092988F2-88D6-4F6A-BCB8-92645EE5989E}" srcOrd="0" destOrd="0" presId="urn:microsoft.com/office/officeart/2008/layout/RadialCluster"/>
    <dgm:cxn modelId="{617617BC-2C80-4F02-ACAF-82BEDEC0EF87}" type="presOf" srcId="{8112B4BC-1B7A-4E2B-90C7-7C0CC746FF22}" destId="{32C85CF5-1C61-4E3F-BA33-A849433D8DFB}" srcOrd="0" destOrd="0" presId="urn:microsoft.com/office/officeart/2008/layout/RadialCluster"/>
    <dgm:cxn modelId="{DBE18E74-A3B0-47E3-B2C8-7662D831128A}" type="presOf" srcId="{E5B7B9FB-F943-4D95-88C2-4951443AF273}" destId="{0485AB63-9999-4D1F-9BE3-4D14DA85E770}" srcOrd="0" destOrd="0" presId="urn:microsoft.com/office/officeart/2008/layout/RadialCluster"/>
    <dgm:cxn modelId="{1BE6A7F4-E439-4710-B968-C861A1788B0D}" type="presOf" srcId="{FB290B00-8BB5-40B1-A715-3AB3678EC0AA}" destId="{46DBA955-9256-4378-92C8-D09C41284266}" srcOrd="0" destOrd="0" presId="urn:microsoft.com/office/officeart/2008/layout/RadialCluster"/>
    <dgm:cxn modelId="{9B0BF8F3-D7E6-4997-B95B-4050E890DF32}" srcId="{DB12E9DE-D812-49D7-B3E1-90177657D6EB}" destId="{8EF5C5BD-2A08-4BAA-92C7-D83CC7BA03E8}" srcOrd="2" destOrd="0" parTransId="{7EAFCD54-7CFD-4948-B7DD-B61CE5AAAA44}" sibTransId="{8585714C-5A9F-4505-89C5-1C75DE1967CA}"/>
    <dgm:cxn modelId="{B4F2CB75-0D7E-4D47-A549-6F4F43A337EA}" srcId="{DB12E9DE-D812-49D7-B3E1-90177657D6EB}" destId="{9FD7CCCD-B9FD-45F5-9870-C0C3DE6E9B40}" srcOrd="3" destOrd="0" parTransId="{FB290B00-8BB5-40B1-A715-3AB3678EC0AA}" sibTransId="{22E735B3-DFB4-48C6-AC4F-CF73B3BC36A0}"/>
    <dgm:cxn modelId="{0D37D03B-EAB8-4806-B723-9D79B97E6902}" type="presOf" srcId="{2FC03E25-8514-49B0-B4BA-8A972DA3D6A1}" destId="{13AD7188-D5CC-4C20-BF9D-2B155ED46E76}" srcOrd="0" destOrd="0" presId="urn:microsoft.com/office/officeart/2008/layout/RadialCluster"/>
    <dgm:cxn modelId="{E3C9A398-ABF2-4E05-8310-03AA25E68E8B}" type="presOf" srcId="{7FBDECF5-C500-475B-A34E-6EABB052141B}" destId="{C45B2157-EBFA-4526-BE32-CEB4EED871FA}" srcOrd="0" destOrd="0" presId="urn:microsoft.com/office/officeart/2008/layout/RadialCluster"/>
    <dgm:cxn modelId="{69352679-75D4-43F2-8033-9EE71F325AD6}" srcId="{DB12E9DE-D812-49D7-B3E1-90177657D6EB}" destId="{E5B7B9FB-F943-4D95-88C2-4951443AF273}" srcOrd="4" destOrd="0" parTransId="{3692FCA9-7647-47D0-8EAD-C7774DC6489E}" sibTransId="{4C965776-1841-4971-8F7F-B9EE75DBFB80}"/>
    <dgm:cxn modelId="{B407F44B-F6C8-419D-8551-97A4A0C6129E}" type="presOf" srcId="{7EAFCD54-7CFD-4948-B7DD-B61CE5AAAA44}" destId="{CF574054-12A0-48DE-ADDA-8E8E340A2A4E}" srcOrd="0" destOrd="0" presId="urn:microsoft.com/office/officeart/2008/layout/RadialCluster"/>
    <dgm:cxn modelId="{B49EFF35-A9BD-4E78-9DE9-80A9A579F8E6}" type="presOf" srcId="{857312F1-F1C8-43D1-ABF6-D746C8D35CEE}" destId="{F17386C3-BAD3-4162-A8E6-E09FC30086EC}" srcOrd="0" destOrd="0" presId="urn:microsoft.com/office/officeart/2008/layout/RadialCluster"/>
    <dgm:cxn modelId="{C3226139-FF8B-4919-924A-A9A41417CB0E}" srcId="{DB12E9DE-D812-49D7-B3E1-90177657D6EB}" destId="{0CE22DEA-A4DB-4079-B981-168B05E50905}" srcOrd="5" destOrd="0" parTransId="{857312F1-F1C8-43D1-ABF6-D746C8D35CEE}" sibTransId="{3DA927E7-E11E-437B-B8A2-0C064EE9752A}"/>
    <dgm:cxn modelId="{235D7E68-6B86-48F6-B973-EB27CCB24E02}" srcId="{2FC03E25-8514-49B0-B4BA-8A972DA3D6A1}" destId="{DB12E9DE-D812-49D7-B3E1-90177657D6EB}" srcOrd="0" destOrd="0" parTransId="{E7DDF6F4-EADD-4A6C-A511-24CDD4E5D70A}" sibTransId="{C924422A-B542-4296-A0EE-0A3D9852AC17}"/>
    <dgm:cxn modelId="{D699FA53-A5D7-4444-A137-51612D6C2ED6}" type="presOf" srcId="{8EF5C5BD-2A08-4BAA-92C7-D83CC7BA03E8}" destId="{EBF787E3-2B51-4147-B441-563B20786BA9}" srcOrd="0" destOrd="0" presId="urn:microsoft.com/office/officeart/2008/layout/RadialCluster"/>
    <dgm:cxn modelId="{ED31367D-CF36-40AD-A568-F6CD0DCB690E}" type="presOf" srcId="{9FD7CCCD-B9FD-45F5-9870-C0C3DE6E9B40}" destId="{0858F0A3-C14E-4B8F-970D-847A643380A2}" srcOrd="0" destOrd="0" presId="urn:microsoft.com/office/officeart/2008/layout/RadialCluster"/>
    <dgm:cxn modelId="{7B0297C6-4C5F-4A14-9445-41C5E4FBE070}" type="presOf" srcId="{C18243F1-AEEE-4F2C-96AF-CAFB8DDBAD1D}" destId="{4BD7D34E-EB10-40A5-B28A-082DDBC7DB96}" srcOrd="0" destOrd="0" presId="urn:microsoft.com/office/officeart/2008/layout/RadialCluster"/>
    <dgm:cxn modelId="{732AEC3A-7BE3-473C-880B-0CF2F87B0BFE}" srcId="{DB12E9DE-D812-49D7-B3E1-90177657D6EB}" destId="{7711C254-925F-4903-A14C-37B76B8A5CA6}" srcOrd="0" destOrd="0" parTransId="{8112B4BC-1B7A-4E2B-90C7-7C0CC746FF22}" sibTransId="{3E90546B-CC07-483F-9F44-4E0ED9F9DFC9}"/>
    <dgm:cxn modelId="{357B662F-A6C7-451F-9D0E-BC656E19FC78}" srcId="{DB12E9DE-D812-49D7-B3E1-90177657D6EB}" destId="{C18243F1-AEEE-4F2C-96AF-CAFB8DDBAD1D}" srcOrd="1" destOrd="0" parTransId="{7FBDECF5-C500-475B-A34E-6EABB052141B}" sibTransId="{FDC0914B-1AC1-4D2D-9FAE-3D48CF2FA46E}"/>
    <dgm:cxn modelId="{15E9F61B-E4A9-4274-8B73-DE0AAD505229}" type="presOf" srcId="{0CE22DEA-A4DB-4079-B981-168B05E50905}" destId="{0F188D26-69D6-41D0-995A-4CD1F5BDD1CE}" srcOrd="0" destOrd="0" presId="urn:microsoft.com/office/officeart/2008/layout/RadialCluster"/>
    <dgm:cxn modelId="{58CD4FAA-8182-467D-9178-90AC41981EF1}" type="presParOf" srcId="{13AD7188-D5CC-4C20-BF9D-2B155ED46E76}" destId="{9E203BEB-309F-4CF0-A549-75A093CC96BC}" srcOrd="0" destOrd="0" presId="urn:microsoft.com/office/officeart/2008/layout/RadialCluster"/>
    <dgm:cxn modelId="{C283E375-1291-4084-98DF-4C52AB526CFF}" type="presParOf" srcId="{9E203BEB-309F-4CF0-A549-75A093CC96BC}" destId="{092988F2-88D6-4F6A-BCB8-92645EE5989E}" srcOrd="0" destOrd="0" presId="urn:microsoft.com/office/officeart/2008/layout/RadialCluster"/>
    <dgm:cxn modelId="{2CC4CA2E-6027-4880-8848-063711BD86A4}" type="presParOf" srcId="{9E203BEB-309F-4CF0-A549-75A093CC96BC}" destId="{32C85CF5-1C61-4E3F-BA33-A849433D8DFB}" srcOrd="1" destOrd="0" presId="urn:microsoft.com/office/officeart/2008/layout/RadialCluster"/>
    <dgm:cxn modelId="{12E6DDDD-A09A-4EEE-9F35-3DEE66923B02}" type="presParOf" srcId="{9E203BEB-309F-4CF0-A549-75A093CC96BC}" destId="{71D64BA6-1AE8-4248-80A4-EB7D85E55895}" srcOrd="2" destOrd="0" presId="urn:microsoft.com/office/officeart/2008/layout/RadialCluster"/>
    <dgm:cxn modelId="{E7BDD31A-840D-45B0-A566-224A29E3B8CA}" type="presParOf" srcId="{9E203BEB-309F-4CF0-A549-75A093CC96BC}" destId="{C45B2157-EBFA-4526-BE32-CEB4EED871FA}" srcOrd="3" destOrd="0" presId="urn:microsoft.com/office/officeart/2008/layout/RadialCluster"/>
    <dgm:cxn modelId="{166A5E6E-17A3-4433-96AC-7C89B21CB313}" type="presParOf" srcId="{9E203BEB-309F-4CF0-A549-75A093CC96BC}" destId="{4BD7D34E-EB10-40A5-B28A-082DDBC7DB96}" srcOrd="4" destOrd="0" presId="urn:microsoft.com/office/officeart/2008/layout/RadialCluster"/>
    <dgm:cxn modelId="{066DF3F5-CE53-4E25-888A-051F8ABC52B6}" type="presParOf" srcId="{9E203BEB-309F-4CF0-A549-75A093CC96BC}" destId="{CF574054-12A0-48DE-ADDA-8E8E340A2A4E}" srcOrd="5" destOrd="0" presId="urn:microsoft.com/office/officeart/2008/layout/RadialCluster"/>
    <dgm:cxn modelId="{AC415DD3-9C3C-4C5B-8E13-F21BF5CB12EE}" type="presParOf" srcId="{9E203BEB-309F-4CF0-A549-75A093CC96BC}" destId="{EBF787E3-2B51-4147-B441-563B20786BA9}" srcOrd="6" destOrd="0" presId="urn:microsoft.com/office/officeart/2008/layout/RadialCluster"/>
    <dgm:cxn modelId="{19679568-4EEC-4A51-A3FC-7104B2FCCFCD}" type="presParOf" srcId="{9E203BEB-309F-4CF0-A549-75A093CC96BC}" destId="{46DBA955-9256-4378-92C8-D09C41284266}" srcOrd="7" destOrd="0" presId="urn:microsoft.com/office/officeart/2008/layout/RadialCluster"/>
    <dgm:cxn modelId="{8354BD33-EF05-4A22-9E8C-FB24FFC8C628}" type="presParOf" srcId="{9E203BEB-309F-4CF0-A549-75A093CC96BC}" destId="{0858F0A3-C14E-4B8F-970D-847A643380A2}" srcOrd="8" destOrd="0" presId="urn:microsoft.com/office/officeart/2008/layout/RadialCluster"/>
    <dgm:cxn modelId="{3FB6ADEB-18BC-4B7D-8465-D2A77A00FF6D}" type="presParOf" srcId="{9E203BEB-309F-4CF0-A549-75A093CC96BC}" destId="{FD1C88C6-F637-4FA5-870F-03112487EF1A}" srcOrd="9" destOrd="0" presId="urn:microsoft.com/office/officeart/2008/layout/RadialCluster"/>
    <dgm:cxn modelId="{7062440D-E12B-4B67-A919-E7DE0C1F927B}" type="presParOf" srcId="{9E203BEB-309F-4CF0-A549-75A093CC96BC}" destId="{0485AB63-9999-4D1F-9BE3-4D14DA85E770}" srcOrd="10" destOrd="0" presId="urn:microsoft.com/office/officeart/2008/layout/RadialCluster"/>
    <dgm:cxn modelId="{39718F6C-98D9-4B9C-A647-2684136F6906}" type="presParOf" srcId="{9E203BEB-309F-4CF0-A549-75A093CC96BC}" destId="{F17386C3-BAD3-4162-A8E6-E09FC30086EC}" srcOrd="11" destOrd="0" presId="urn:microsoft.com/office/officeart/2008/layout/RadialCluster"/>
    <dgm:cxn modelId="{D4D59C80-A81B-498E-A19D-6770707E5E64}" type="presParOf" srcId="{9E203BEB-309F-4CF0-A549-75A093CC96BC}" destId="{0F188D26-69D6-41D0-995A-4CD1F5BDD1CE}" srcOrd="12" destOrd="0" presId="urn:microsoft.com/office/officeart/2008/layout/RadialCluster"/>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radial5">
  <dgm:title val=""/>
  <dgm:desc val=""/>
  <dgm:catLst>
    <dgm:cat type="relationship" pri="23000"/>
    <dgm:cat type="cycle" pri="1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alg type="cycle">
          <dgm:param type="stAng" val="0"/>
          <dgm:param type="spanAng" val="360"/>
          <dgm:param type="ctrShpMap" val="fNode"/>
        </dgm:alg>
      </dgm:if>
      <dgm:else name="Name3">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parTrans" refType="w" refFor="ch" refForName="centerShape" fact="0.4"/>
      <dgm:constr type="w" for="ch" forName="node" refType="w" refFor="ch" refForName="centerShape" op="equ" fact="1.25"/>
      <dgm:constr type="sp" refType="w" refFor="ch" refForName="centerShape" op="equ" fact="0.4"/>
      <dgm:constr type="sibSp" refType="w" refFor="ch" refForName="node" fact="0.3"/>
      <dgm:constr type="primFontSz" for="ch" forName="centerShape" val="65"/>
      <dgm:constr type="primFontSz" for="des" forName="node" op="equ" val="65"/>
      <dgm:constr type="primFontSz" for="des" forName="node" refType="primFontSz" refFor="ch" refForName="centerShape" op="lte"/>
      <dgm:constr type="primFontSz" for="des" forName="connectorText" op="equ" val="55"/>
      <dgm:constr type="primFontSz" for="des" forName="connectorText" refType="primFontSz" refFor="ch" refForName="centerShape" op="lte" fact="0.8"/>
      <dgm:constr type="primFontSz" for="des" forName="connectorText" refType="primFontSz" refFor="des" refForName="node" op="lte"/>
    </dgm:constrLst>
    <dgm:choose name="Name4">
      <dgm:if name="Name5" axis="ch ch" ptType="node node" st="1 1" cnt="1 0" func="cnt" op="lte" val="6">
        <dgm:ruleLst>
          <dgm:rule type="w" for="ch" forName="node" val="NaN" fact="1" max="NaN"/>
        </dgm:ruleLst>
      </dgm:if>
      <dgm:if name="Name6" axis="ch ch" ptType="node node" st="1 1" cnt="1 0" func="cnt" op="lte" val="8">
        <dgm:ruleLst>
          <dgm:rule type="w" for="ch" forName="node" val="NaN" fact="0.9" max="NaN"/>
        </dgm:ruleLst>
      </dgm:if>
      <dgm:if name="Name7" axis="ch ch" ptType="node node" st="1 1" cnt="1 0" func="cnt" op="lte" val="10">
        <dgm:ruleLst>
          <dgm:rule type="w" for="ch" forName="node" val="NaN" fact="0.8" max="NaN"/>
        </dgm:ruleLst>
      </dgm:if>
      <dgm:if name="Name8" axis="ch ch" ptType="node node" st="1 1" cnt="1 0" func="cnt" op="lte" val="12">
        <dgm:ruleLst>
          <dgm:rule type="w" for="ch" forName="node" val="NaN" fact="0.7" max="NaN"/>
        </dgm:ruleLst>
      </dgm:if>
      <dgm:if name="Name9" axis="ch ch" ptType="node node" st="1 1" cnt="1 0" func="cnt" op="lte" val="14">
        <dgm:ruleLst>
          <dgm:rule type="w" for="ch" forName="node" val="NaN" fact="0.6" max="NaN"/>
        </dgm:ruleLst>
      </dgm:if>
      <dgm:else name="Name10">
        <dgm:ruleLst>
          <dgm:rule type="w" for="ch" forName="node" val="NaN" fact="0.5" max="NaN"/>
        </dgm:ruleLst>
      </dgm:else>
    </dgm:choose>
    <dgm:forEach name="Name11"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12" axis="ch">
        <dgm:forEach name="Name13" axis="self" ptType="parTrans">
          <dgm:layoutNode name="parTrans" styleLbl="sibTrans2D1">
            <dgm:alg type="conn">
              <dgm:param type="begPts" val="auto"/>
              <dgm:param type="endPts" val="auto"/>
            </dgm:alg>
            <dgm:shape xmlns:r="http://schemas.openxmlformats.org/officeDocument/2006/relationships" type="conn" r:blip="">
              <dgm:adjLst/>
            </dgm:shape>
            <dgm:presOf axis="self"/>
            <dgm:constrLst>
              <dgm:constr type="h" refType="w" fact="0.85"/>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name="Name14"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w" val="INF" fact="NaN" max="NaN"/>
              <dgm:rule type="primFontSz" val="5" fact="NaN" max="NaN"/>
            </dgm:ruleLst>
          </dgm:layoutNode>
        </dgm:forEach>
      </dgm:forEach>
    </dgm:forEach>
  </dgm:layoutNode>
</dgm:layoutDef>
</file>

<file path=ppt/diagrams/layout2.xml><?xml version="1.0" encoding="utf-8"?>
<dgm:layoutDef xmlns:dgm="http://schemas.openxmlformats.org/drawingml/2006/diagram" xmlns:a="http://schemas.openxmlformats.org/drawingml/2006/main" uniqueId="urn:microsoft.com/office/officeart/2008/layout/RadialCluster">
  <dgm:title val=""/>
  <dgm:desc val=""/>
  <dgm:catLst>
    <dgm:cat type="relationship" pri="19500"/>
    <dgm:cat type="cycle" pri="15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useDef="1">
    <dgm:dataModel>
      <dgm:ptLst/>
      <dgm:bg/>
      <dgm:whole/>
    </dgm:dataModel>
  </dgm:styleData>
  <dgm:clrData useDef="1">
    <dgm:dataModel>
      <dgm:ptLst/>
      <dgm:bg/>
      <dgm:whole/>
    </dgm:dataModel>
  </dgm:clrData>
  <dgm:layoutNode name="Name0">
    <dgm:varLst>
      <dgm:chMax val="1"/>
      <dgm:chPref val="1"/>
      <dgm:dir/>
      <dgm:animOne val="branch"/>
      <dgm:animLvl val="lvl"/>
    </dgm:varLst>
    <dgm:alg type="composite">
      <dgm:param type="ar" val="1.00"/>
    </dgm:alg>
    <dgm:shape xmlns:r="http://schemas.openxmlformats.org/officeDocument/2006/relationships" r:blip="">
      <dgm:adjLst/>
    </dgm:shape>
    <dgm:choose name="Name1">
      <dgm:if name="Name2" func="var" arg="dir" op="equ" val="norm">
        <dgm:choose name="Name3">
          <dgm:if name="Name4" axis="ch ch" ptType="node node" cnt="1 0" func="cnt" op="equ" val="1">
            <dgm:constrLst>
              <dgm:constr type="l" for="ch" forName="textCenter"/>
              <dgm:constr type="ctrY" for="ch" forName="textCenter" refType="h" fact="0.5"/>
              <dgm:constr type="w" for="ch" forName="textCenter" refType="w" fact="0.32"/>
              <dgm:constr type="h" for="ch" forName="textCenter" refType="w" refFor="ch" refForName="textCenter"/>
              <dgm:constr type="r" for="ch" forName="cycle_1" refType="w"/>
              <dgm:constr type="ctrY" for="ch" forName="cycle_1" refType="h" fact="0.5"/>
              <dgm:constr type="w" for="ch" forName="cycle_1" refType="w" fact="0.56"/>
              <dgm:constr type="h" for="ch" forName="cycle_1" refType="h"/>
              <dgm:constr type="primFontSz" for="ch" forName="textCenter" val="65"/>
              <dgm:constr type="primFontSz" for="des" forName="childCenter1" val="65"/>
              <dgm:constr type="primFontSz" for="des" forName="text1" op="equ" val="65"/>
              <dgm:constr type="userS" for="des" ptType="node" refType="w" refFor="ch" refForName="textCenter" fact="0.67"/>
            </dgm:constrLst>
          </dgm:if>
          <dgm:if name="Name5" axis="ch ch" ptType="node node" cnt="1 0" func="cnt" op="equ" val="2">
            <dgm:constrLst>
              <dgm:constr type="ctrX" for="ch" forName="textCenter" refType="w" fact="0.5"/>
              <dgm:constr type="ctrY" for="ch" forName="textCenter" refType="h" fact="0.5"/>
              <dgm:constr type="w" for="ch" forName="textCenter" refType="w" fact="0.25"/>
              <dgm:constr type="h" for="ch" forName="textCenter" refType="w" refFor="ch" refForName="textCenter"/>
              <dgm:constr type="ctrX" for="ch" forName="cycle_1" refType="w" fact="0.5"/>
              <dgm:constr type="t" for="ch" forName="cycle_1"/>
              <dgm:constr type="w" for="ch" forName="cycle_1" refType="w"/>
              <dgm:constr type="h" for="ch" forName="cycle_1" refType="h" fact="0.34"/>
              <dgm:constr type="ctrX" for="ch" forName="cycle_2" refType="w" fact="0.5"/>
              <dgm:constr type="b" for="ch" forName="cycle_2" refType="h"/>
              <dgm:constr type="w" for="ch" forName="cycle_2" refType="w"/>
              <dgm:constr type="h" for="ch" forName="cycle_2" refType="h" fact="0.34"/>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userS" for="des" ptType="node" refType="w" refFor="ch" refForName="textCenter" fact="0.67"/>
            </dgm:constrLst>
          </dgm:if>
          <dgm:if name="Name6" axis="ch ch" ptType="node node" cnt="1 0" func="cnt" op="equ" val="3">
            <dgm:choose name="Name7">
              <dgm:if name="Name8" axis="ch ch ch" ptType="node node node" st="1 2 0" cnt="1 1 0" func="cnt" op="equ" val="1">
                <dgm:choose name="Name9">
                  <dgm:if name="Name10"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fact="0.85"/>
                      <dgm:constr type="w" for="ch" forName="cycle_2" refType="w" fact="0.46"/>
                      <dgm:constr type="h" for="ch" forName="cycle_2" refType="h" fact="0.54"/>
                      <dgm:constr type="diam" for="ch" forName="cycle_2" refType="w" fact="0.5"/>
                      <dgm:constr type="l" for="ch" forName="cycle_3"/>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1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fact="0.85"/>
                      <dgm:constr type="w" for="ch" forName="cycle_2" refType="w" fact="0.46"/>
                      <dgm:constr type="h" for="ch" forName="cycle_2" refType="h" fact="0.54"/>
                      <dgm:constr type="diam" for="ch" forName="cycle_2" refType="w" fact="0.5"/>
                      <dgm:constr type="l" for="ch" forName="cycle_3"/>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if>
              <dgm:else name="Name12">
                <dgm:choose name="Name13">
                  <dgm:if name="Name14"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dgm:constr type="w" for="ch" forName="cycle_2" refType="w" fact="0.46"/>
                      <dgm:constr type="h" for="ch" forName="cycle_2" refType="h" fact="0.54"/>
                      <dgm:constr type="diam" for="ch" forName="cycle_2" refType="w" fact="0.5"/>
                      <dgm:constr type="l" for="ch" forName="cycle_3"/>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15">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dgm:constr type="w" for="ch" forName="cycle_2" refType="w" fact="0.46"/>
                      <dgm:constr type="h" for="ch" forName="cycle_2" refType="h" fact="0.54"/>
                      <dgm:constr type="diam" for="ch" forName="cycle_2" refType="w" fact="0.5"/>
                      <dgm:constr type="l" for="ch" forName="cycle_3"/>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else>
            </dgm:choose>
          </dgm:if>
          <dgm:if name="Name16" axis="ch ch" ptType="node node" cnt="1 0" func="cnt" op="equ" val="4">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5"/>
              <dgm:constr type="h" for="ch" forName="cycle_1" refType="h" fact="0.33"/>
              <dgm:constr type="r" for="ch" forName="cycle_2" refType="w"/>
              <dgm:constr type="ctrY" for="ch" forName="cycle_2" refType="h" fact="0.5"/>
              <dgm:constr type="w" for="ch" forName="cycle_2" refType="w" fact="0.33"/>
              <dgm:constr type="h" for="ch" forName="cycle_2" refType="h" fact="0.5"/>
              <dgm:constr type="ctrX" for="ch" forName="cycle_3" refType="w" fact="0.5"/>
              <dgm:constr type="b" for="ch" forName="cycle_3" refType="h"/>
              <dgm:constr type="w" for="ch" forName="cycle_3" refType="w" fact="0.5"/>
              <dgm:constr type="h" for="ch" forName="cycle_3" refType="h" fact="0.33"/>
              <dgm:constr type="l" for="ch" forName="cycle_4"/>
              <dgm:constr type="ctrY" for="ch" forName="cycle_4" refType="h" fact="0.5"/>
              <dgm:constr type="w" for="ch" forName="cycle_4" refType="w" fact="0.33"/>
              <dgm:constr type="h" for="ch" forName="cycle_4" refType="h"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userS" for="des" ptType="node" refType="w" refFor="ch" refForName="textCenter" fact="0.67"/>
            </dgm:constrLst>
          </dgm:if>
          <dgm:if name="Name17" axis="ch ch" ptType="node node" cnt="1 0" func="cnt" op="equ" val="5">
            <dgm:constrLst>
              <dgm:constr type="ctrX" for="ch" forName="textCenter" refType="w" fact="0.5"/>
              <dgm:constr type="t" for="ch" forName="textCenter" refType="h" fact="0.42"/>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r" for="ch" forName="cycle_2" refType="w"/>
              <dgm:constr type="t" for="ch" forName="cycle_2" refType="h" fact="0.24"/>
              <dgm:constr type="w" for="ch" forName="cycle_2" refType="w" fact="0.33"/>
              <dgm:constr type="h" for="ch" forName="cycle_2" refType="w" refFor="ch" refForName="cycle_2"/>
              <dgm:constr type="r" for="ch" forName="cycle_3" refType="w" fact="0.89"/>
              <dgm:constr type="b" for="ch" forName="cycle_3" refType="h"/>
              <dgm:constr type="w" for="ch" forName="cycle_3" refType="w" fact="0.33"/>
              <dgm:constr type="h" for="ch" forName="cycle_3" refType="w" refFor="ch" refForName="cycle_3"/>
              <dgm:constr type="l" for="ch" forName="cycle_4" refType="w" fact="0.11"/>
              <dgm:constr type="b" for="ch" forName="cycle_4" refType="h"/>
              <dgm:constr type="w" for="ch" forName="cycle_4" refType="w" fact="0.33"/>
              <dgm:constr type="h" for="ch" forName="cycle_4" refType="w" refFor="ch" refForName="cycle_4"/>
              <dgm:constr type="l" for="ch" forName="cycle_5"/>
              <dgm:constr type="t" for="ch" forName="cycle_5" refType="h" fact="0.24"/>
              <dgm:constr type="w" for="ch" forName="cycle_5" refType="w" fact="0.33"/>
              <dgm:constr type="h" for="ch" forName="cycle_5" refType="w" refFor="ch" refForName="cycle_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userS" for="des" ptType="node" refType="w" refFor="ch" refForName="textCenter" fact="0.67"/>
            </dgm:constrLst>
          </dgm:if>
          <dgm:if name="Name18" axis="ch ch" ptType="node node" cnt="1 0" func="cnt" op="equ" val="6">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r" for="ch" forName="cycle_2" refType="w"/>
              <dgm:constr type="t" for="ch" forName="cycle_2" refType="h" fact="0.17"/>
              <dgm:constr type="w" for="ch" forName="cycle_2" refType="w" fact="0.33"/>
              <dgm:constr type="h" for="ch" forName="cycle_2" refType="w" refFor="ch" refForName="cycle_2"/>
              <dgm:constr type="r" for="ch" forName="cycle_3" refType="w"/>
              <dgm:constr type="b" for="ch" forName="cycle_3" refType="h" fact="0.83"/>
              <dgm:constr type="w" for="ch" forName="cycle_3" refType="w" fact="0.33"/>
              <dgm:constr type="h" for="ch" forName="cycle_3" refType="w" refFor="ch" refForName="cycle_3"/>
              <dgm:constr type="ctrX" for="ch" forName="cycle_4" refType="w" fact="0.5"/>
              <dgm:constr type="b" for="ch" forName="cycle_4" refType="h"/>
              <dgm:constr type="w" for="ch" forName="cycle_4" refType="w" fact="0.33"/>
              <dgm:constr type="h" for="ch" forName="cycle_4" refType="w" refFor="ch" refForName="cycle_4"/>
              <dgm:constr type="l" for="ch" forName="cycle_5"/>
              <dgm:constr type="b" for="ch" forName="cycle_5" refType="h" fact="0.83"/>
              <dgm:constr type="w" for="ch" forName="cycle_5" refType="w" fact="0.33"/>
              <dgm:constr type="h" for="ch" forName="cycle_5" refType="w" refFor="ch" refForName="cycle_5"/>
              <dgm:constr type="l" for="ch" forName="cycle_6"/>
              <dgm:constr type="t" for="ch" forName="cycle_6" refType="h" fact="0.17"/>
              <dgm:constr type="w" for="ch" forName="cycle_6" refType="w" fact="0.33"/>
              <dgm:constr type="h" for="ch" forName="cycle_6" refType="w" refFor="ch" refForName="cycle_6"/>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userS" for="des" ptType="node" refType="w" refFor="ch" refForName="textCenter" fact="0.67"/>
            </dgm:constrLst>
          </dgm:if>
          <dgm:else name="Name19">
            <dgm:constrLst>
              <dgm:constr type="ctrX" for="ch" forName="textCenter" refType="w" fact="0.5"/>
              <dgm:constr type="t" for="ch" forName="textCenter" refType="h" fact="0.444"/>
              <dgm:constr type="w" for="ch" forName="textCenter" refType="w" fact="0.167"/>
              <dgm:constr type="h" for="ch" forName="textCenter" refType="w" refFor="ch" refForName="textCenter"/>
              <dgm:constr type="ctrX" for="ch" forName="cycle_1" refType="w" fact="0.5"/>
              <dgm:constr type="t" for="ch" forName="cycle_1"/>
              <dgm:constr type="w" for="ch" forName="cycle_1" refType="w" fact="0.263"/>
              <dgm:constr type="h" for="ch" forName="cycle_1" refType="w" refFor="ch" refForName="cycle_1"/>
              <dgm:constr type="r" for="ch" forName="cycle_2" refType="w" fact="0.938"/>
              <dgm:constr type="t" for="ch" forName="cycle_2" refType="h" fact="0.141"/>
              <dgm:constr type="w" for="ch" forName="cycle_2" refType="w" fact="0.263"/>
              <dgm:constr type="h" for="ch" forName="cycle_2" refType="w" refFor="ch" refForName="cycle_2"/>
              <dgm:constr type="r" for="ch" forName="cycle_3" refType="w"/>
              <dgm:constr type="b" for="ch" forName="cycle_3" refType="h" fact="0.74"/>
              <dgm:constr type="w" for="ch" forName="cycle_3" refType="w" fact="0.263"/>
              <dgm:constr type="h" for="ch" forName="cycle_3" refType="w" refFor="ch" refForName="cycle_3"/>
              <dgm:constr type="r" for="ch" forName="cycle_4" refType="w" fact="0.8"/>
              <dgm:constr type="b" for="ch" forName="cycle_4" refType="h"/>
              <dgm:constr type="w" for="ch" forName="cycle_4" refType="w" fact="0.263"/>
              <dgm:constr type="h" for="ch" forName="cycle_4" refType="w" refFor="ch" refForName="cycle_4"/>
              <dgm:constr type="l" for="ch" forName="cycle_5" refType="w" fact="0.2"/>
              <dgm:constr type="b" for="ch" forName="cycle_5" refType="h"/>
              <dgm:constr type="w" for="ch" forName="cycle_5" refType="w" fact="0.263"/>
              <dgm:constr type="h" for="ch" forName="cycle_5" refType="w" refFor="ch" refForName="cycle_5"/>
              <dgm:constr type="l" for="ch" forName="cycle_6"/>
              <dgm:constr type="b" for="ch" forName="cycle_6" refType="h" fact="0.74"/>
              <dgm:constr type="w" for="ch" forName="cycle_6" refType="w" fact="0.263"/>
              <dgm:constr type="h" for="ch" forName="cycle_6" refType="w" refFor="ch" refForName="cycle_6"/>
              <dgm:constr type="l" for="ch" forName="cycle_7" refType="w" fact="0.062"/>
              <dgm:constr type="t" for="ch" forName="cycle_7" refType="h" fact="0.141"/>
              <dgm:constr type="w" for="ch" forName="cycle_7" refType="w" fact="0.263"/>
              <dgm:constr type="h" for="ch" forName="cycle_7" refType="w" refFor="ch" refForName="cycle_7"/>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primFontSz" for="des" forName="childCenter7" refType="primFontSz" refFor="des" refForName="childCenter1" op="equ"/>
              <dgm:constr type="primFontSz" for="des" forName="text7" refType="primFontSz" refFor="des" refForName="text1" op="equ"/>
              <dgm:constr type="userS" for="des" ptType="node" refType="w" refFor="ch" refForName="textCenter" fact="0.67"/>
            </dgm:constrLst>
          </dgm:else>
        </dgm:choose>
      </dgm:if>
      <dgm:else name="Name20">
        <dgm:choose name="Name21">
          <dgm:if name="Name22" axis="ch ch" ptType="node node" func="cnt" op="equ" val="1">
            <dgm:constrLst>
              <dgm:constr type="r" for="ch" forName="textCenter" refType="w"/>
              <dgm:constr type="ctrY" for="ch" forName="textCenter" refType="h" fact="0.5"/>
              <dgm:constr type="w" for="ch" forName="textCenter" refType="w" fact="0.32"/>
              <dgm:constr type="h" for="ch" forName="textCenter" refType="w" refFor="ch" refForName="textCenter"/>
              <dgm:constr type="l" for="ch" forName="cycle_1"/>
              <dgm:constr type="ctrY" for="ch" forName="cycle_1" refType="h" fact="0.5"/>
              <dgm:constr type="w" for="ch" forName="cycle_1" refType="w" fact="0.56"/>
              <dgm:constr type="h" for="ch" forName="cycle_1" refType="h"/>
              <dgm:constr type="primFontSz" for="ch" forName="textCenter" val="65"/>
              <dgm:constr type="primFontSz" for="des" forName="childCenter1" val="65"/>
              <dgm:constr type="primFontSz" for="des" forName="text1" op="equ" val="65"/>
              <dgm:constr type="userS" for="des" ptType="node" refType="w" refFor="ch" refForName="textCenter" fact="0.67"/>
            </dgm:constrLst>
          </dgm:if>
          <dgm:if name="Name23" axis="ch ch" ptType="node node" func="cnt" op="equ" val="2">
            <dgm:constrLst>
              <dgm:constr type="ctrX" for="ch" forName="textCenter" refType="w" fact="0.5"/>
              <dgm:constr type="ctrY" for="ch" forName="textCenter" refType="h" fact="0.5"/>
              <dgm:constr type="w" for="ch" forName="textCenter" refType="w" fact="0.25"/>
              <dgm:constr type="h" for="ch" forName="textCenter" refType="w" refFor="ch" refForName="textCenter"/>
              <dgm:constr type="ctrX" for="ch" forName="cycle_1" refType="w" fact="0.5"/>
              <dgm:constr type="t" for="ch" forName="cycle_1"/>
              <dgm:constr type="w" for="ch" forName="cycle_1" refType="w"/>
              <dgm:constr type="h" for="ch" forName="cycle_1" refType="h" fact="0.34"/>
              <dgm:constr type="ctrX" for="ch" forName="cycle_2" refType="w" fact="0.5"/>
              <dgm:constr type="b" for="ch" forName="cycle_2" refType="h"/>
              <dgm:constr type="w" for="ch" forName="cycle_2" refType="w"/>
              <dgm:constr type="h" for="ch" forName="cycle_2" refType="h" fact="0.34"/>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userS" for="des" ptType="node" refType="w" refFor="ch" refForName="textCenter" fact="0.67"/>
            </dgm:constrLst>
          </dgm:if>
          <dgm:if name="Name24" axis="ch ch" ptType="node node" func="cnt" op="equ" val="3">
            <dgm:choose name="Name25">
              <dgm:if name="Name26" axis="ch ch ch" ptType="node node node" st="1 2 0" cnt="1 1 0" func="cnt" op="equ" val="1">
                <dgm:choose name="Name27">
                  <dgm:if name="Name28"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fact="0.85"/>
                      <dgm:constr type="w" for="ch" forName="cycle_2" refType="w" fact="0.46"/>
                      <dgm:constr type="h" for="ch" forName="cycle_2" refType="h" fact="0.54"/>
                      <dgm:constr type="diam" for="ch" forName="cycle_2" refType="w" fact="0.5"/>
                      <dgm:constr type="r" for="ch" forName="cycle_3" refType="w"/>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29">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fact="0.85"/>
                      <dgm:constr type="w" for="ch" forName="cycle_2" refType="w" fact="0.46"/>
                      <dgm:constr type="h" for="ch" forName="cycle_2" refType="h" fact="0.54"/>
                      <dgm:constr type="diam" for="ch" forName="cycle_2" refType="w" fact="0.5"/>
                      <dgm:constr type="r" for="ch" forName="cycle_3" refType="w"/>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if>
              <dgm:else name="Name30">
                <dgm:choose name="Name31">
                  <dgm:if name="Name32"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dgm:constr type="w" for="ch" forName="cycle_2" refType="w" fact="0.46"/>
                      <dgm:constr type="h" for="ch" forName="cycle_2" refType="h" fact="0.54"/>
                      <dgm:constr type="diam" for="ch" forName="cycle_2" refType="w" fact="0.5"/>
                      <dgm:constr type="r" for="ch" forName="cycle_3" refType="w"/>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33">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dgm:constr type="w" for="ch" forName="cycle_2" refType="w" fact="0.46"/>
                      <dgm:constr type="h" for="ch" forName="cycle_2" refType="h" fact="0.54"/>
                      <dgm:constr type="diam" for="ch" forName="cycle_2" refType="w" fact="0.5"/>
                      <dgm:constr type="r" for="ch" forName="cycle_3" refType="w"/>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else>
            </dgm:choose>
          </dgm:if>
          <dgm:if name="Name34" axis="ch ch" ptType="node node" func="cnt" op="equ" val="4">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5"/>
              <dgm:constr type="h" for="ch" forName="cycle_1" refType="h" fact="0.33"/>
              <dgm:constr type="l" for="ch" forName="cycle_2"/>
              <dgm:constr type="ctrY" for="ch" forName="cycle_2" refType="h" fact="0.5"/>
              <dgm:constr type="w" for="ch" forName="cycle_2" refType="w" fact="0.33"/>
              <dgm:constr type="h" for="ch" forName="cycle_2" refType="h" fact="0.5"/>
              <dgm:constr type="ctrX" for="ch" forName="cycle_3" refType="w" fact="0.5"/>
              <dgm:constr type="b" for="ch" forName="cycle_3" refType="h"/>
              <dgm:constr type="w" for="ch" forName="cycle_3" refType="w" fact="0.5"/>
              <dgm:constr type="h" for="ch" forName="cycle_3" refType="h" fact="0.33"/>
              <dgm:constr type="r" for="ch" forName="cycle_4" refType="w"/>
              <dgm:constr type="ctrY" for="ch" forName="cycle_4" refType="h" fact="0.5"/>
              <dgm:constr type="w" for="ch" forName="cycle_4" refType="w" fact="0.33"/>
              <dgm:constr type="h" for="ch" forName="cycle_4" refType="h"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userS" for="des" ptType="node" refType="w" refFor="ch" refForName="textCenter" fact="0.67"/>
            </dgm:constrLst>
          </dgm:if>
          <dgm:if name="Name35" axis="ch ch" ptType="node node" func="cnt" op="equ" val="5">
            <dgm:constrLst>
              <dgm:constr type="ctrX" for="ch" forName="textCenter" refType="w" fact="0.5"/>
              <dgm:constr type="t" for="ch" forName="textCenter" refType="h" fact="0.42"/>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l" for="ch" forName="cycle_2"/>
              <dgm:constr type="t" for="ch" forName="cycle_2" refType="h" fact="0.24"/>
              <dgm:constr type="w" for="ch" forName="cycle_2" refType="w" fact="0.33"/>
              <dgm:constr type="h" for="ch" forName="cycle_2" refType="w" refFor="ch" refForName="cycle_2"/>
              <dgm:constr type="l" for="ch" forName="cycle_3" refType="w" fact="0.11"/>
              <dgm:constr type="b" for="ch" forName="cycle_3" refType="h"/>
              <dgm:constr type="w" for="ch" forName="cycle_3" refType="w" fact="0.33"/>
              <dgm:constr type="h" for="ch" forName="cycle_3" refType="w" refFor="ch" refForName="cycle_3"/>
              <dgm:constr type="r" for="ch" forName="cycle_4" refType="w" fact="0.89"/>
              <dgm:constr type="b" for="ch" forName="cycle_4" refType="h"/>
              <dgm:constr type="w" for="ch" forName="cycle_4" refType="w" fact="0.33"/>
              <dgm:constr type="h" for="ch" forName="cycle_4" refType="w" refFor="ch" refForName="cycle_4"/>
              <dgm:constr type="r" for="ch" forName="cycle_5" refType="w"/>
              <dgm:constr type="t" for="ch" forName="cycle_5" refType="h" fact="0.24"/>
              <dgm:constr type="w" for="ch" forName="cycle_5" refType="w" fact="0.33"/>
              <dgm:constr type="h" for="ch" forName="cycle_5" refType="w" refFor="ch" refForName="cycle_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userS" for="des" ptType="node" refType="w" refFor="ch" refForName="textCenter" fact="0.67"/>
            </dgm:constrLst>
          </dgm:if>
          <dgm:if name="Name36" axis="ch ch" ptType="node node" func="cnt" op="equ" val="6">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l" for="ch" forName="cycle_2"/>
              <dgm:constr type="t" for="ch" forName="cycle_2" refType="h" fact="0.17"/>
              <dgm:constr type="w" for="ch" forName="cycle_2" refType="w" fact="0.33"/>
              <dgm:constr type="h" for="ch" forName="cycle_2" refType="w" refFor="ch" refForName="cycle_2"/>
              <dgm:constr type="l" for="ch" forName="cycle_3"/>
              <dgm:constr type="b" for="ch" forName="cycle_3" refType="h" fact="0.83"/>
              <dgm:constr type="w" for="ch" forName="cycle_3" refType="w" fact="0.33"/>
              <dgm:constr type="h" for="ch" forName="cycle_3" refType="w" refFor="ch" refForName="cycle_3"/>
              <dgm:constr type="ctrX" for="ch" forName="cycle_4" refType="w" fact="0.5"/>
              <dgm:constr type="b" for="ch" forName="cycle_4" refType="h"/>
              <dgm:constr type="w" for="ch" forName="cycle_4" refType="w" fact="0.33"/>
              <dgm:constr type="h" for="ch" forName="cycle_4" refType="w" refFor="ch" refForName="cycle_4"/>
              <dgm:constr type="r" for="ch" forName="cycle_5" refType="w"/>
              <dgm:constr type="b" for="ch" forName="cycle_5" refType="h" fact="0.83"/>
              <dgm:constr type="w" for="ch" forName="cycle_5" refType="w" fact="0.33"/>
              <dgm:constr type="h" for="ch" forName="cycle_5" refType="w" refFor="ch" refForName="cycle_5"/>
              <dgm:constr type="r" for="ch" forName="cycle_6" refType="w"/>
              <dgm:constr type="t" for="ch" forName="cycle_6" refType="h" fact="0.17"/>
              <dgm:constr type="w" for="ch" forName="cycle_6" refType="w" fact="0.33"/>
              <dgm:constr type="h" for="ch" forName="cycle_6" refType="w" refFor="ch" refForName="cycle_6"/>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userS" for="des" ptType="node" refType="w" refFor="ch" refForName="textCenter" fact="0.67"/>
            </dgm:constrLst>
          </dgm:if>
          <dgm:else name="Name37">
            <dgm:constrLst>
              <dgm:constr type="ctrX" for="ch" forName="textCenter" refType="w" fact="0.5"/>
              <dgm:constr type="t" for="ch" forName="textCenter" refType="h" fact="0.444"/>
              <dgm:constr type="w" for="ch" forName="textCenter" refType="w" fact="0.167"/>
              <dgm:constr type="h" for="ch" forName="textCenter" refType="w" refFor="ch" refForName="textCenter"/>
              <dgm:constr type="ctrX" for="ch" forName="cycle_1" refType="w" fact="0.5"/>
              <dgm:constr type="t" for="ch" forName="cycle_1"/>
              <dgm:constr type="w" for="ch" forName="cycle_1" refType="w" fact="0.263"/>
              <dgm:constr type="h" for="ch" forName="cycle_1" refType="w" refFor="ch" refForName="cycle_1"/>
              <dgm:constr type="l" for="ch" forName="cycle_2" refType="w" fact="0.062"/>
              <dgm:constr type="t" for="ch" forName="cycle_2" refType="h" fact="0.141"/>
              <dgm:constr type="w" for="ch" forName="cycle_2" refType="w" fact="0.263"/>
              <dgm:constr type="h" for="ch" forName="cycle_2" refType="w" refFor="ch" refForName="cycle_2"/>
              <dgm:constr type="l" for="ch" forName="cycle_3"/>
              <dgm:constr type="b" for="ch" forName="cycle_3" refType="h" fact="0.74"/>
              <dgm:constr type="w" for="ch" forName="cycle_3" refType="w" fact="0.263"/>
              <dgm:constr type="h" for="ch" forName="cycle_3" refType="w" refFor="ch" refForName="cycle_3"/>
              <dgm:constr type="l" for="ch" forName="cycle_4" refType="w" fact="0.2"/>
              <dgm:constr type="b" for="ch" forName="cycle_4" refType="h"/>
              <dgm:constr type="w" for="ch" forName="cycle_4" refType="w" fact="0.263"/>
              <dgm:constr type="h" for="ch" forName="cycle_4" refType="w" refFor="ch" refForName="cycle_4"/>
              <dgm:constr type="r" for="ch" forName="cycle_5" refType="w" fact="0.8"/>
              <dgm:constr type="b" for="ch" forName="cycle_5" refType="h"/>
              <dgm:constr type="w" for="ch" forName="cycle_5" refType="w" fact="0.263"/>
              <dgm:constr type="h" for="ch" forName="cycle_5" refType="w" refFor="ch" refForName="cycle_5"/>
              <dgm:constr type="r" for="ch" forName="cycle_6" refType="w"/>
              <dgm:constr type="b" for="ch" forName="cycle_6" refType="h" fact="0.74"/>
              <dgm:constr type="w" for="ch" forName="cycle_6" refType="w" fact="0.263"/>
              <dgm:constr type="h" for="ch" forName="cycle_6" refType="w" refFor="ch" refForName="cycle_6"/>
              <dgm:constr type="r" for="ch" forName="cycle_7" refType="w" fact="0.938"/>
              <dgm:constr type="t" for="ch" forName="cycle_7" refType="h" fact="0.141"/>
              <dgm:constr type="w" for="ch" forName="cycle_7" refType="w" fact="0.263"/>
              <dgm:constr type="h" for="ch" forName="cycle_7" refType="w" refFor="ch" refForName="cycle_7"/>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primFontSz" for="des" forName="childCenter7" refType="primFontSz" refFor="des" refForName="childCenter1" op="equ"/>
              <dgm:constr type="primFontSz" for="des" forName="text7" refType="primFontSz" refFor="des" refForName="text1" op="equ"/>
              <dgm:constr type="userS" for="des" ptType="node" refType="w" refFor="ch" refForName="textCenter" fact="0.67"/>
            </dgm:constrLst>
          </dgm:else>
        </dgm:choose>
      </dgm:else>
    </dgm:choose>
    <dgm:forEach name="Name38" axis="ch" ptType="node" cnt="1">
      <dgm:choose name="Name39">
        <dgm:if name="Name40" axis="des" func="maxDepth" op="lte" val="1">
          <dgm:layoutNode name="singleCycle">
            <dgm:choose name="Name41">
              <dgm:if name="Name42" axis="ch" ptType="node" func="cnt" op="equ" val="1">
                <dgm:choose name="Name43">
                  <dgm:if name="Name44" func="var" arg="dir" op="equ" val="norm">
                    <dgm:alg type="cycle">
                      <dgm:param type="stAng" val="90"/>
                      <dgm:param type="ctrShpMap" val="fNode"/>
                    </dgm:alg>
                  </dgm:if>
                  <dgm:else name="Name45">
                    <dgm:alg type="cycle">
                      <dgm:param type="stAng" val="-90"/>
                      <dgm:param type="spanAng" val="-360"/>
                      <dgm:param type="ctrShpMap" val="fNode"/>
                    </dgm:alg>
                  </dgm:else>
                </dgm:choose>
              </dgm:if>
              <dgm:else name="Name46">
                <dgm:choose name="Name47">
                  <dgm:if name="Name48" func="var" arg="dir" op="equ" val="norm">
                    <dgm:alg type="cycle">
                      <dgm:param type="ctrShpMap" val="fNode"/>
                    </dgm:alg>
                  </dgm:if>
                  <dgm:else name="Name49">
                    <dgm:alg type="cycle">
                      <dgm:param type="spanAng" val="-360"/>
                      <dgm:param type="ctrShpMap" val="fNode"/>
                    </dgm:alg>
                  </dgm:else>
                </dgm:choose>
              </dgm:else>
            </dgm:choose>
            <dgm:shape xmlns:r="http://schemas.openxmlformats.org/officeDocument/2006/relationships" r:blip="">
              <dgm:adjLst/>
            </dgm:shape>
            <dgm:presOf/>
            <dgm:choose name="Name50">
              <dgm:if name="Name51" axis="ch" ptType="node" func="cnt" op="equ" val="0">
                <dgm:constrLst>
                  <dgm:constr type="w" for="ch" forName="singleCenter" refType="w"/>
                  <dgm:constr type="h" for="ch" forName="singleCenter" refType="w" refFor="ch" refForName="singleCenter"/>
                </dgm:constrLst>
              </dgm:if>
              <dgm:if name="Name52" axis="ch" ptType="node" func="cnt" op="equ" val="1">
                <dgm:constrLst>
                  <dgm:constr type="w" for="ch" forName="singleCenter" refType="w" fact="0.5"/>
                  <dgm:constr type="h" for="ch" forName="singleCenter" refType="w" refFor="ch" refForName="singleCenter"/>
                  <dgm:constr type="userS" for="ch" ptType="node" refType="w" refFor="ch" refForName="singleCenter" fact="0.67"/>
                </dgm:constrLst>
              </dgm:if>
              <dgm:else name="Name53">
                <dgm:constrLst>
                  <dgm:constr type="w" for="ch" forName="singleCenter" refType="w" fact="0.3"/>
                  <dgm:constr type="h" for="ch" forName="singleCenter" refType="w" refFor="ch" refForName="singleCenter"/>
                  <dgm:constr type="userS" for="ch" ptType="node" refType="w" refFor="ch" refForName="singleCenter" fact="0.67"/>
                </dgm:constrLst>
              </dgm:else>
            </dgm:choose>
            <dgm:layoutNode name="singleCenter" styleLbl="node1">
              <dgm:varLst>
                <dgm:chMax val="7"/>
                <dgm:chPref val="7"/>
              </dgm:varLst>
              <dgm:alg type="tx"/>
              <dgm:shape xmlns:r="http://schemas.openxmlformats.org/officeDocument/2006/relationships" type="roundRect" r:blip="">
                <dgm:adjLst/>
              </dgm:shape>
              <dgm:presOf axis="self" ptType="node"/>
              <dgm:constrLst>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54" axis="ch" cnt="21">
              <dgm:forEach name="Name55" axis="self" ptType="parTrans">
                <dgm:layoutNode name="Name56">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57" axis="self" ptType="node">
                <dgm:layoutNode name="text0"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layoutNode>
        </dgm:if>
        <dgm:else name="Name58">
          <dgm:layoutNode name="textCenter" styleLbl="node1">
            <dgm:alg type="tx"/>
            <dgm:shape xmlns:r="http://schemas.openxmlformats.org/officeDocument/2006/relationships" type="roundRect" r:blip="">
              <dgm:adjLst/>
            </dgm:shape>
            <dgm:presOf axis="self" ptType="node"/>
            <dgm:constrLst>
              <dgm:constr type="tMarg" refType="primFontSz" fact="0.2"/>
              <dgm:constr type="bMarg" refType="primFontSz" fact="0.2"/>
              <dgm:constr type="lMarg" refType="primFontSz" fact="0.2"/>
              <dgm:constr type="rMarg" refType="primFontSz" fact="0.2"/>
            </dgm:constrLst>
            <dgm:ruleLst>
              <dgm:rule type="primFontSz" val="5" fact="NaN" max="NaN"/>
            </dgm:ruleLst>
          </dgm:layoutNode>
          <dgm:choose name="Name59">
            <dgm:if name="Name60" axis="ch" ptType="node" func="cnt" op="gte" val="1">
              <dgm:layoutNode name="cycle_1">
                <dgm:choose name="Name61">
                  <dgm:if name="Name62" func="var" arg="dir" op="equ" val="norm">
                    <dgm:choose name="Name63">
                      <dgm:if name="Name64" axis="ch" ptType="node" func="cnt" op="equ" val="1">
                        <dgm:choose name="Name65">
                          <dgm:if name="Name66" axis="ch ch" ptType="node node" st="1 1" cnt="1 0" func="cnt" op="equ" val="1">
                            <dgm:alg type="cycle">
                              <dgm:param type="ctrShpMap" val="fNode"/>
                              <dgm:param type="stAng" val="90"/>
                            </dgm:alg>
                          </dgm:if>
                          <dgm:if name="Name67" axis="ch ch" ptType="node node" st="1 1" cnt="1 0" func="cnt" op="equ" val="2">
                            <dgm:alg type="cycle">
                              <dgm:param type="ctrShpMap" val="fNode"/>
                              <dgm:param type="stAng" val="45"/>
                              <dgm:param type="spanAng" val="90"/>
                            </dgm:alg>
                          </dgm:if>
                          <dgm:else name="Name68">
                            <dgm:alg type="cycle">
                              <dgm:param type="ctrShpMap" val="fNode"/>
                              <dgm:param type="stAng" val="0"/>
                              <dgm:param type="spanAng" val="180"/>
                            </dgm:alg>
                          </dgm:else>
                        </dgm:choose>
                      </dgm:if>
                      <dgm:if name="Name69" axis="ch" ptType="node" func="cnt" op="equ" val="2">
                        <dgm:choose name="Name70">
                          <dgm:if name="Name71" axis="ch ch" ptType="node node" st="1 1" cnt="1 0" func="cnt" op="equ" val="1">
                            <dgm:alg type="cycle">
                              <dgm:param type="ctrShpMap" val="fNode"/>
                              <dgm:param type="stAng" val="0"/>
                            </dgm:alg>
                          </dgm:if>
                          <dgm:if name="Name72" axis="ch ch" ptType="node node" st="1 1" cnt="1 0" func="cnt" op="equ" val="2">
                            <dgm:alg type="cycle">
                              <dgm:param type="ctrShpMap" val="fNode"/>
                              <dgm:param type="stAng" val="315"/>
                              <dgm:param type="spanAng" val="90"/>
                            </dgm:alg>
                          </dgm:if>
                          <dgm:else name="Name73">
                            <dgm:alg type="cycle">
                              <dgm:param type="ctrShpMap" val="fNode"/>
                              <dgm:param type="stAng" val="270"/>
                              <dgm:param type="spanAng" val="180"/>
                            </dgm:alg>
                          </dgm:else>
                        </dgm:choose>
                      </dgm:if>
                      <dgm:if name="Name74" axis="ch" ptType="node" func="cnt" op="equ" val="3">
                        <dgm:choose name="Name75">
                          <dgm:if name="Name76" axis="ch ch" ptType="node node" st="1 1" cnt="1 0" func="cnt" op="equ" val="1">
                            <dgm:alg type="cycle">
                              <dgm:param type="ctrShpMap" val="fNode"/>
                              <dgm:param type="stAng" val="0"/>
                            </dgm:alg>
                          </dgm:if>
                          <dgm:if name="Name77" axis="ch ch" ptType="node node" st="1 1" cnt="1 0" func="cnt" op="equ" val="2">
                            <dgm:alg type="cycle">
                              <dgm:param type="ctrShpMap" val="fNode"/>
                              <dgm:param type="stAng" val="315"/>
                              <dgm:param type="spanAng" val="90"/>
                            </dgm:alg>
                          </dgm:if>
                          <dgm:else name="Name78">
                            <dgm:alg type="cycle">
                              <dgm:param type="ctrShpMap" val="fNode"/>
                              <dgm:param type="stAng" val="270"/>
                              <dgm:param type="spanAng" val="180"/>
                            </dgm:alg>
                          </dgm:else>
                        </dgm:choose>
                      </dgm:if>
                      <dgm:if name="Name79" axis="ch" ptType="node" func="cnt" op="equ" val="4">
                        <dgm:choose name="Name80">
                          <dgm:if name="Name81" axis="ch ch" ptType="node node" st="1 1" cnt="1 0" func="cnt" op="equ" val="1">
                            <dgm:alg type="cycle">
                              <dgm:param type="ctrShpMap" val="fNode"/>
                              <dgm:param type="stAng" val="0"/>
                            </dgm:alg>
                          </dgm:if>
                          <dgm:if name="Name82" axis="ch ch" ptType="node node" st="1 1" cnt="1 0" func="cnt" op="equ" val="2">
                            <dgm:alg type="cycle">
                              <dgm:param type="ctrShpMap" val="fNode"/>
                              <dgm:param type="stAng" val="315"/>
                              <dgm:param type="spanAng" val="90"/>
                            </dgm:alg>
                          </dgm:if>
                          <dgm:else name="Name83">
                            <dgm:alg type="cycle">
                              <dgm:param type="ctrShpMap" val="fNode"/>
                              <dgm:param type="stAng" val="292.5"/>
                              <dgm:param type="spanAng" val="135"/>
                            </dgm:alg>
                          </dgm:else>
                        </dgm:choose>
                      </dgm:if>
                      <dgm:if name="Name84" axis="ch" ptType="node" func="cnt" op="equ" val="5">
                        <dgm:choose name="Name85">
                          <dgm:if name="Name86" axis="ch ch" ptType="node node" st="1 1" cnt="1 0" func="cnt" op="equ" val="1">
                            <dgm:alg type="cycle">
                              <dgm:param type="ctrShpMap" val="fNode"/>
                              <dgm:param type="stAng" val="0"/>
                            </dgm:alg>
                          </dgm:if>
                          <dgm:if name="Name87" axis="ch ch" ptType="node node" st="1 1" cnt="1 0" func="cnt" op="equ" val="2">
                            <dgm:alg type="cycle">
                              <dgm:param type="ctrShpMap" val="fNode"/>
                              <dgm:param type="stAng" val="315"/>
                              <dgm:param type="spanAng" val="90"/>
                            </dgm:alg>
                          </dgm:if>
                          <dgm:else name="Name88">
                            <dgm:alg type="cycle">
                              <dgm:param type="ctrShpMap" val="fNode"/>
                              <dgm:param type="stAng" val="0"/>
                              <dgm:param type="spanAng" val="360"/>
                            </dgm:alg>
                          </dgm:else>
                        </dgm:choose>
                      </dgm:if>
                      <dgm:if name="Name89" axis="ch" ptType="node" func="cnt" op="equ" val="6">
                        <dgm:choose name="Name90">
                          <dgm:if name="Name91" axis="ch ch" ptType="node node" st="1 1" cnt="1 0" func="cnt" op="equ" val="1">
                            <dgm:alg type="cycle">
                              <dgm:param type="ctrShpMap" val="fNode"/>
                              <dgm:param type="stAng" val="0"/>
                            </dgm:alg>
                          </dgm:if>
                          <dgm:if name="Name92" axis="ch ch" ptType="node node" st="1 1" cnt="1 0" func="cnt" op="equ" val="2">
                            <dgm:alg type="cycle">
                              <dgm:param type="ctrShpMap" val="fNode"/>
                              <dgm:param type="stAng" val="315"/>
                              <dgm:param type="spanAng" val="90"/>
                            </dgm:alg>
                          </dgm:if>
                          <dgm:else name="Name93">
                            <dgm:alg type="cycle">
                              <dgm:param type="ctrShpMap" val="fNode"/>
                              <dgm:param type="stAng" val="0"/>
                              <dgm:param type="spanAng" val="360"/>
                            </dgm:alg>
                          </dgm:else>
                        </dgm:choose>
                      </dgm:if>
                      <dgm:if name="Name94" axis="ch" ptType="node" func="cnt" op="gte" val="7">
                        <dgm:choose name="Name95">
                          <dgm:if name="Name96" axis="ch ch" ptType="node node" st="1 1" cnt="1 0" func="cnt" op="equ" val="1">
                            <dgm:alg type="cycle">
                              <dgm:param type="ctrShpMap" val="fNode"/>
                              <dgm:param type="stAng" val="0"/>
                            </dgm:alg>
                          </dgm:if>
                          <dgm:if name="Name97" axis="ch ch" ptType="node node" st="1 1" cnt="1 0" func="cnt" op="equ" val="2">
                            <dgm:alg type="cycle">
                              <dgm:param type="ctrShpMap" val="fNode"/>
                              <dgm:param type="stAng" val="315"/>
                              <dgm:param type="spanAng" val="90"/>
                            </dgm:alg>
                          </dgm:if>
                          <dgm:else name="Name98">
                            <dgm:alg type="cycle">
                              <dgm:param type="ctrShpMap" val="fNode"/>
                              <dgm:param type="stAng" val="0"/>
                              <dgm:param type="spanAng" val="360"/>
                            </dgm:alg>
                          </dgm:else>
                        </dgm:choose>
                      </dgm:if>
                      <dgm:else name="Name99"/>
                    </dgm:choose>
                  </dgm:if>
                  <dgm:else name="Name100">
                    <dgm:choose name="Name101">
                      <dgm:if name="Name102" axis="ch" ptType="node" func="cnt" op="equ" val="1">
                        <dgm:choose name="Name103">
                          <dgm:if name="Name104" axis="ch ch" ptType="node node" st="1 1" cnt="1 0" func="cnt" op="equ" val="1">
                            <dgm:alg type="cycle">
                              <dgm:param type="ctrShpMap" val="fNode"/>
                              <dgm:param type="stAng" val="270"/>
                            </dgm:alg>
                          </dgm:if>
                          <dgm:if name="Name105" axis="ch ch" ptType="node node" st="1 1" cnt="1 0" func="cnt" op="equ" val="2">
                            <dgm:alg type="cycle">
                              <dgm:param type="ctrShpMap" val="fNode"/>
                              <dgm:param type="stAng" val="315"/>
                              <dgm:param type="spanAng" val="-90"/>
                            </dgm:alg>
                          </dgm:if>
                          <dgm:else name="Name106">
                            <dgm:alg type="cycle">
                              <dgm:param type="ctrShpMap" val="fNode"/>
                              <dgm:param type="stAng" val="0"/>
                              <dgm:param type="spanAng" val="-180"/>
                            </dgm:alg>
                          </dgm:else>
                        </dgm:choose>
                      </dgm:if>
                      <dgm:if name="Name107" axis="ch" ptType="node" func="cnt" op="equ" val="2">
                        <dgm:choose name="Name108">
                          <dgm:if name="Name109" axis="ch ch" ptType="node node" st="1 1" cnt="1 0" func="cnt" op="equ" val="1">
                            <dgm:alg type="cycle">
                              <dgm:param type="ctrShpMap" val="fNode"/>
                              <dgm:param type="stAng" val="0"/>
                            </dgm:alg>
                          </dgm:if>
                          <dgm:if name="Name110" axis="ch ch" ptType="node node" st="1 1" cnt="1 0" func="cnt" op="equ" val="2">
                            <dgm:alg type="cycle">
                              <dgm:param type="ctrShpMap" val="fNode"/>
                              <dgm:param type="stAng" val="45"/>
                              <dgm:param type="spanAng" val="-90"/>
                            </dgm:alg>
                          </dgm:if>
                          <dgm:else name="Name111">
                            <dgm:alg type="cycle">
                              <dgm:param type="ctrShpMap" val="fNode"/>
                              <dgm:param type="stAng" val="90"/>
                              <dgm:param type="spanAng" val="-180"/>
                            </dgm:alg>
                          </dgm:else>
                        </dgm:choose>
                      </dgm:if>
                      <dgm:if name="Name112" axis="ch" ptType="node" func="cnt" op="equ" val="3">
                        <dgm:choose name="Name113">
                          <dgm:if name="Name114" axis="ch ch" ptType="node node" st="1 1" cnt="1 0" func="cnt" op="equ" val="1">
                            <dgm:alg type="cycle">
                              <dgm:param type="ctrShpMap" val="fNode"/>
                              <dgm:param type="stAng" val="0"/>
                            </dgm:alg>
                          </dgm:if>
                          <dgm:if name="Name115" axis="ch ch" ptType="node node" st="1 1" cnt="1 0" func="cnt" op="equ" val="2">
                            <dgm:alg type="cycle">
                              <dgm:param type="ctrShpMap" val="fNode"/>
                              <dgm:param type="stAng" val="45"/>
                              <dgm:param type="spanAng" val="-90"/>
                            </dgm:alg>
                          </dgm:if>
                          <dgm:else name="Name116">
                            <dgm:alg type="cycle">
                              <dgm:param type="ctrShpMap" val="fNode"/>
                              <dgm:param type="stAng" val="90"/>
                              <dgm:param type="spanAng" val="-180"/>
                            </dgm:alg>
                          </dgm:else>
                        </dgm:choose>
                      </dgm:if>
                      <dgm:if name="Name117" axis="ch" ptType="node" func="cnt" op="equ" val="4">
                        <dgm:choose name="Name118">
                          <dgm:if name="Name119" axis="ch ch" ptType="node node" st="1 1" cnt="1 0" func="cnt" op="equ" val="1">
                            <dgm:alg type="cycle">
                              <dgm:param type="ctrShpMap" val="fNode"/>
                              <dgm:param type="stAng" val="0"/>
                            </dgm:alg>
                          </dgm:if>
                          <dgm:if name="Name120" axis="ch ch" ptType="node node" st="1 1" cnt="1 0" func="cnt" op="equ" val="2">
                            <dgm:alg type="cycle">
                              <dgm:param type="ctrShpMap" val="fNode"/>
                              <dgm:param type="stAng" val="45"/>
                              <dgm:param type="spanAng" val="-90"/>
                            </dgm:alg>
                          </dgm:if>
                          <dgm:else name="Name121">
                            <dgm:alg type="cycle">
                              <dgm:param type="ctrShpMap" val="fNode"/>
                              <dgm:param type="stAng" val="67.5"/>
                              <dgm:param type="spanAng" val="-135"/>
                            </dgm:alg>
                          </dgm:else>
                        </dgm:choose>
                      </dgm:if>
                      <dgm:if name="Name122" axis="ch" ptType="node" func="cnt" op="equ" val="5">
                        <dgm:choose name="Name123">
                          <dgm:if name="Name124" axis="ch ch" ptType="node node" st="1 1" cnt="1 0" func="cnt" op="equ" val="1">
                            <dgm:alg type="cycle">
                              <dgm:param type="ctrShpMap" val="fNode"/>
                              <dgm:param type="stAng" val="0"/>
                            </dgm:alg>
                          </dgm:if>
                          <dgm:if name="Name125" axis="ch ch" ptType="node node" st="1 1" cnt="1 0" func="cnt" op="equ" val="2">
                            <dgm:alg type="cycle">
                              <dgm:param type="ctrShpMap" val="fNode"/>
                              <dgm:param type="stAng" val="45"/>
                              <dgm:param type="spanAng" val="-90"/>
                            </dgm:alg>
                          </dgm:if>
                          <dgm:else name="Name126">
                            <dgm:alg type="cycle">
                              <dgm:param type="ctrShpMap" val="fNode"/>
                              <dgm:param type="stAng" val="0"/>
                              <dgm:param type="spanAng" val="-360"/>
                            </dgm:alg>
                          </dgm:else>
                        </dgm:choose>
                      </dgm:if>
                      <dgm:if name="Name127" axis="ch" ptType="node" func="cnt" op="equ" val="6">
                        <dgm:choose name="Name128">
                          <dgm:if name="Name129" axis="ch ch" ptType="node node" st="1 1" cnt="1 0" func="cnt" op="equ" val="1">
                            <dgm:alg type="cycle">
                              <dgm:param type="ctrShpMap" val="fNode"/>
                              <dgm:param type="stAng" val="0"/>
                            </dgm:alg>
                          </dgm:if>
                          <dgm:if name="Name130" axis="ch ch" ptType="node node" st="1 1" cnt="1 0" func="cnt" op="equ" val="2">
                            <dgm:alg type="cycle">
                              <dgm:param type="ctrShpMap" val="fNode"/>
                              <dgm:param type="stAng" val="45"/>
                              <dgm:param type="spanAng" val="-90"/>
                            </dgm:alg>
                          </dgm:if>
                          <dgm:else name="Name131">
                            <dgm:alg type="cycle">
                              <dgm:param type="ctrShpMap" val="fNode"/>
                              <dgm:param type="stAng" val="0"/>
                              <dgm:param type="spanAng" val="-360"/>
                            </dgm:alg>
                          </dgm:else>
                        </dgm:choose>
                      </dgm:if>
                      <dgm:if name="Name132" axis="ch" ptType="node" func="cnt" op="gte" val="7">
                        <dgm:choose name="Name133">
                          <dgm:if name="Name134" axis="ch ch" ptType="node node" st="1 1" cnt="1 0" func="cnt" op="equ" val="1">
                            <dgm:alg type="cycle">
                              <dgm:param type="ctrShpMap" val="fNode"/>
                              <dgm:param type="stAng" val="0"/>
                            </dgm:alg>
                          </dgm:if>
                          <dgm:if name="Name135" axis="ch ch" ptType="node node" st="1 1" cnt="1 0" func="cnt" op="equ" val="2">
                            <dgm:alg type="cycle">
                              <dgm:param type="ctrShpMap" val="fNode"/>
                              <dgm:param type="stAng" val="45"/>
                              <dgm:param type="spanAng" val="-90"/>
                            </dgm:alg>
                          </dgm:if>
                          <dgm:else name="Name136">
                            <dgm:alg type="cycle">
                              <dgm:param type="ctrShpMap" val="fNode"/>
                              <dgm:param type="stAng" val="0"/>
                              <dgm:param type="spanAng" val="-360"/>
                            </dgm:alg>
                          </dgm:else>
                        </dgm:choose>
                      </dgm:if>
                      <dgm:else name="Name137"/>
                    </dgm:choose>
                  </dgm:else>
                </dgm:choose>
                <dgm:shape xmlns:r="http://schemas.openxmlformats.org/officeDocument/2006/relationships" r:blip="">
                  <dgm:adjLst/>
                </dgm:shape>
                <dgm:presOf/>
                <dgm:constrLst>
                  <dgm:constr type="sp" refType="w" fact="0.1"/>
                  <dgm:constr type="sibSp" refType="w" fact="0.1"/>
                </dgm:constrLst>
                <dgm:forEach name="Name138" axis="ch" ptType="node" cnt="1">
                  <dgm:layoutNode name="childCenter1"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139" axis="ch">
                    <dgm:forEach name="Name140" axis="self" ptType="parTrans">
                      <dgm:layoutNode name="Name141">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142" axis="self" ptType="node">
                      <dgm:layoutNode name="text1"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143" axis="ch" ptType="parTrans" cnt="1">
                <dgm:layoutNode name="Name144">
                  <dgm:alg type="conn">
                    <dgm:param type="dim" val="1D"/>
                    <dgm:param type="begPts" val="auto"/>
                    <dgm:param type="endPts" val="auto"/>
                    <dgm:param type="endSty" val="noArr"/>
                    <dgm:param type="srcNode" val="textCenter"/>
                    <dgm:param type="dstNode" val="childCenter1"/>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145"/>
          </dgm:choose>
          <dgm:choose name="Name146">
            <dgm:if name="Name147" axis="ch" ptType="node" func="cnt" op="gte" val="2">
              <dgm:layoutNode name="cycle_2">
                <dgm:choose name="Name148">
                  <dgm:if name="Name149" func="var" arg="dir" op="equ" val="norm">
                    <dgm:choose name="Name150">
                      <dgm:if name="Name151" axis="ch" ptType="node" func="cnt" op="equ" val="2">
                        <dgm:choose name="Name152">
                          <dgm:if name="Name153" axis="ch ch" ptType="node node" st="2 1" cnt="1 0" func="cnt" op="equ" val="1">
                            <dgm:alg type="cycle">
                              <dgm:param type="ctrShpMap" val="fNode"/>
                              <dgm:param type="stAng" val="180"/>
                            </dgm:alg>
                          </dgm:if>
                          <dgm:if name="Name154" axis="ch ch" ptType="node node" st="2 1" cnt="1 0" func="cnt" op="equ" val="2">
                            <dgm:alg type="cycle">
                              <dgm:param type="ctrShpMap" val="fNode"/>
                              <dgm:param type="stAng" val="135"/>
                              <dgm:param type="spanAng" val="90"/>
                            </dgm:alg>
                          </dgm:if>
                          <dgm:else name="Name155">
                            <dgm:alg type="cycle">
                              <dgm:param type="ctrShpMap" val="fNode"/>
                              <dgm:param type="stAng" val="90"/>
                              <dgm:param type="spanAng" val="180"/>
                            </dgm:alg>
                          </dgm:else>
                        </dgm:choose>
                      </dgm:if>
                      <dgm:if name="Name156" axis="ch" ptType="node" func="cnt" op="equ" val="3">
                        <dgm:choose name="Name157">
                          <dgm:if name="Name158" axis="ch ch" ptType="node node" st="2 1" cnt="1 0" func="cnt" op="equ" val="1">
                            <dgm:alg type="cycle">
                              <dgm:param type="ctrShpMap" val="fNode"/>
                              <dgm:param type="stAng" val="120"/>
                              <dgm:param type="horzAlign" val="r"/>
                              <dgm:param type="vertAlign" val="b"/>
                            </dgm:alg>
                          </dgm:if>
                          <dgm:if name="Name159" axis="ch ch" ptType="node node" st="2 1" cnt="1 0" func="cnt" op="equ" val="2">
                            <dgm:alg type="cycle">
                              <dgm:param type="ctrShpMap" val="fNode"/>
                              <dgm:param type="stAng" val="75"/>
                              <dgm:param type="spanAng" val="90"/>
                              <dgm:param type="horzAlign" val="r"/>
                              <dgm:param type="vertAlign" val="b"/>
                            </dgm:alg>
                          </dgm:if>
                          <dgm:else name="Name160">
                            <dgm:alg type="cycle">
                              <dgm:param type="ctrShpMap" val="fNode"/>
                              <dgm:param type="stAng" val="30"/>
                              <dgm:param type="spanAng" val="180"/>
                            </dgm:alg>
                          </dgm:else>
                        </dgm:choose>
                      </dgm:if>
                      <dgm:if name="Name161" axis="ch" ptType="node" func="cnt" op="equ" val="4">
                        <dgm:choose name="Name162">
                          <dgm:if name="Name163" axis="ch ch" ptType="node node" st="2 1" cnt="1 0" func="cnt" op="equ" val="1">
                            <dgm:alg type="cycle">
                              <dgm:param type="ctrShpMap" val="fNode"/>
                              <dgm:param type="stAng" val="90"/>
                            </dgm:alg>
                          </dgm:if>
                          <dgm:if name="Name164" axis="ch ch" ptType="node node" st="2 1" cnt="1 0" func="cnt" op="equ" val="2">
                            <dgm:alg type="cycle">
                              <dgm:param type="ctrShpMap" val="fNode"/>
                              <dgm:param type="stAng" val="45"/>
                              <dgm:param type="spanAng" val="90"/>
                            </dgm:alg>
                          </dgm:if>
                          <dgm:else name="Name165">
                            <dgm:alg type="cycle">
                              <dgm:param type="ctrShpMap" val="fNode"/>
                              <dgm:param type="stAng" val="22.5"/>
                              <dgm:param type="spanAng" val="135"/>
                            </dgm:alg>
                          </dgm:else>
                        </dgm:choose>
                      </dgm:if>
                      <dgm:if name="Name166" axis="ch" ptType="node" func="cnt" op="equ" val="5">
                        <dgm:choose name="Name167">
                          <dgm:if name="Name168" axis="ch ch" ptType="node node" st="2 1" cnt="1 0" func="cnt" op="equ" val="1">
                            <dgm:alg type="cycle">
                              <dgm:param type="ctrShpMap" val="fNode"/>
                              <dgm:param type="stAng" val="72"/>
                            </dgm:alg>
                          </dgm:if>
                          <dgm:if name="Name169" axis="ch ch" ptType="node node" st="2 1" cnt="1 0" func="cnt" op="equ" val="2">
                            <dgm:alg type="cycle">
                              <dgm:param type="ctrShpMap" val="fNode"/>
                              <dgm:param type="stAng" val="27"/>
                              <dgm:param type="spanAng" val="90"/>
                            </dgm:alg>
                          </dgm:if>
                          <dgm:else name="Name170">
                            <dgm:alg type="cycle">
                              <dgm:param type="ctrShpMap" val="fNode"/>
                              <dgm:param type="stAng" val="0"/>
                              <dgm:param type="spanAng" val="360"/>
                            </dgm:alg>
                          </dgm:else>
                        </dgm:choose>
                      </dgm:if>
                      <dgm:if name="Name171" axis="ch" ptType="node" func="cnt" op="equ" val="6">
                        <dgm:choose name="Name172">
                          <dgm:if name="Name173" axis="ch ch" ptType="node node" st="2 1" cnt="1 0" func="cnt" op="equ" val="1">
                            <dgm:alg type="cycle">
                              <dgm:param type="ctrShpMap" val="fNode"/>
                              <dgm:param type="stAng" val="60"/>
                            </dgm:alg>
                          </dgm:if>
                          <dgm:if name="Name174" axis="ch ch" ptType="node node" st="2 1" cnt="1 0" func="cnt" op="equ" val="2">
                            <dgm:alg type="cycle">
                              <dgm:param type="ctrShpMap" val="fNode"/>
                              <dgm:param type="stAng" val="15"/>
                              <dgm:param type="spanAng" val="90"/>
                            </dgm:alg>
                          </dgm:if>
                          <dgm:else name="Name175">
                            <dgm:alg type="cycle">
                              <dgm:param type="ctrShpMap" val="fNode"/>
                              <dgm:param type="stAng" val="0"/>
                              <dgm:param type="spanAng" val="360"/>
                            </dgm:alg>
                          </dgm:else>
                        </dgm:choose>
                      </dgm:if>
                      <dgm:if name="Name176" axis="ch" ptType="node" func="cnt" op="gte" val="7">
                        <dgm:choose name="Name177">
                          <dgm:if name="Name178" axis="ch ch" ptType="node node" st="2 1" cnt="1 0" func="cnt" op="equ" val="1">
                            <dgm:alg type="cycle">
                              <dgm:param type="ctrShpMap" val="fNode"/>
                              <dgm:param type="stAng" val="51"/>
                            </dgm:alg>
                          </dgm:if>
                          <dgm:if name="Name179" axis="ch ch" ptType="node node" st="2 1" cnt="1 0" func="cnt" op="equ" val="2">
                            <dgm:alg type="cycle">
                              <dgm:param type="ctrShpMap" val="fNode"/>
                              <dgm:param type="stAng" val="6"/>
                              <dgm:param type="spanAng" val="90"/>
                            </dgm:alg>
                          </dgm:if>
                          <dgm:else name="Name180">
                            <dgm:alg type="cycle">
                              <dgm:param type="ctrShpMap" val="fNode"/>
                              <dgm:param type="stAng" val="0"/>
                              <dgm:param type="spanAng" val="360"/>
                            </dgm:alg>
                          </dgm:else>
                        </dgm:choose>
                      </dgm:if>
                      <dgm:else name="Name181"/>
                    </dgm:choose>
                  </dgm:if>
                  <dgm:else name="Name182">
                    <dgm:choose name="Name183">
                      <dgm:if name="Name184" axis="ch" ptType="node" func="cnt" op="equ" val="2">
                        <dgm:choose name="Name185">
                          <dgm:if name="Name186" axis="ch ch" ptType="node node" st="2 1" cnt="1 0" func="cnt" op="equ" val="1">
                            <dgm:alg type="cycle">
                              <dgm:param type="ctrShpMap" val="fNode"/>
                              <dgm:param type="stAng" val="180"/>
                            </dgm:alg>
                          </dgm:if>
                          <dgm:if name="Name187" axis="ch ch" ptType="node node" st="2 1" cnt="1 0" func="cnt" op="equ" val="2">
                            <dgm:alg type="cycle">
                              <dgm:param type="ctrShpMap" val="fNode"/>
                              <dgm:param type="stAng" val="225"/>
                              <dgm:param type="spanAng" val="-90"/>
                            </dgm:alg>
                          </dgm:if>
                          <dgm:else name="Name188">
                            <dgm:alg type="cycle">
                              <dgm:param type="ctrShpMap" val="fNode"/>
                              <dgm:param type="stAng" val="270"/>
                              <dgm:param type="spanAng" val="-180"/>
                            </dgm:alg>
                          </dgm:else>
                        </dgm:choose>
                      </dgm:if>
                      <dgm:if name="Name189" axis="ch" ptType="node" func="cnt" op="equ" val="3">
                        <dgm:choose name="Name190">
                          <dgm:if name="Name191" axis="ch ch" ptType="node node" st="2 1" cnt="1 0" func="cnt" op="equ" val="1">
                            <dgm:alg type="cycle">
                              <dgm:param type="ctrShpMap" val="fNode"/>
                              <dgm:param type="stAng" val="240"/>
                              <dgm:param type="horzAlign" val="l"/>
                              <dgm:param type="vertAlign" val="b"/>
                            </dgm:alg>
                          </dgm:if>
                          <dgm:if name="Name192" axis="ch ch" ptType="node node" st="2 1" cnt="1 0" func="cnt" op="equ" val="2">
                            <dgm:alg type="cycle">
                              <dgm:param type="ctrShpMap" val="fNode"/>
                              <dgm:param type="stAng" val="285"/>
                              <dgm:param type="spanAng" val="-90"/>
                              <dgm:param type="horzAlign" val="l"/>
                              <dgm:param type="vertAlign" val="b"/>
                            </dgm:alg>
                          </dgm:if>
                          <dgm:else name="Name193">
                            <dgm:alg type="cycle">
                              <dgm:param type="ctrShpMap" val="fNode"/>
                              <dgm:param type="stAng" val="330"/>
                              <dgm:param type="spanAng" val="-180"/>
                            </dgm:alg>
                          </dgm:else>
                        </dgm:choose>
                      </dgm:if>
                      <dgm:if name="Name194" axis="ch" ptType="node" func="cnt" op="equ" val="4">
                        <dgm:choose name="Name195">
                          <dgm:if name="Name196" axis="ch ch" ptType="node node" st="2 1" cnt="1 0" func="cnt" op="equ" val="1">
                            <dgm:alg type="cycle">
                              <dgm:param type="ctrShpMap" val="fNode"/>
                              <dgm:param type="stAng" val="270"/>
                            </dgm:alg>
                          </dgm:if>
                          <dgm:if name="Name197" axis="ch ch" ptType="node node" st="2 1" cnt="1 0" func="cnt" op="equ" val="2">
                            <dgm:alg type="cycle">
                              <dgm:param type="ctrShpMap" val="fNode"/>
                              <dgm:param type="stAng" val="315"/>
                              <dgm:param type="spanAng" val="-90"/>
                            </dgm:alg>
                          </dgm:if>
                          <dgm:else name="Name198">
                            <dgm:alg type="cycle">
                              <dgm:param type="ctrShpMap" val="fNode"/>
                              <dgm:param type="stAng" val="337.5"/>
                              <dgm:param type="spanAng" val="-135"/>
                            </dgm:alg>
                          </dgm:else>
                        </dgm:choose>
                      </dgm:if>
                      <dgm:if name="Name199" axis="ch" ptType="node" func="cnt" op="equ" val="5">
                        <dgm:choose name="Name200">
                          <dgm:if name="Name201" axis="ch ch" ptType="node node" st="2 1" cnt="1 0" func="cnt" op="equ" val="1">
                            <dgm:alg type="cycle">
                              <dgm:param type="ctrShpMap" val="fNode"/>
                              <dgm:param type="stAng" val="288"/>
                            </dgm:alg>
                          </dgm:if>
                          <dgm:if name="Name202" axis="ch ch" ptType="node node" st="2 1" cnt="1 0" func="cnt" op="equ" val="2">
                            <dgm:alg type="cycle">
                              <dgm:param type="ctrShpMap" val="fNode"/>
                              <dgm:param type="stAng" val="333"/>
                              <dgm:param type="spanAng" val="-90"/>
                            </dgm:alg>
                          </dgm:if>
                          <dgm:else name="Name203">
                            <dgm:alg type="cycle">
                              <dgm:param type="ctrShpMap" val="fNode"/>
                              <dgm:param type="stAng" val="0"/>
                              <dgm:param type="spanAng" val="-360"/>
                            </dgm:alg>
                          </dgm:else>
                        </dgm:choose>
                      </dgm:if>
                      <dgm:if name="Name204" axis="ch" ptType="node" func="cnt" op="equ" val="6">
                        <dgm:choose name="Name205">
                          <dgm:if name="Name206" axis="ch ch" ptType="node node" st="2 1" cnt="1 0" func="cnt" op="equ" val="1">
                            <dgm:alg type="cycle">
                              <dgm:param type="ctrShpMap" val="fNode"/>
                              <dgm:param type="stAng" val="300"/>
                            </dgm:alg>
                          </dgm:if>
                          <dgm:if name="Name207" axis="ch ch" ptType="node node" st="2 1" cnt="1 0" func="cnt" op="equ" val="2">
                            <dgm:alg type="cycle">
                              <dgm:param type="ctrShpMap" val="fNode"/>
                              <dgm:param type="stAng" val="345"/>
                              <dgm:param type="spanAng" val="-90"/>
                            </dgm:alg>
                          </dgm:if>
                          <dgm:else name="Name208">
                            <dgm:alg type="cycle">
                              <dgm:param type="ctrShpMap" val="fNode"/>
                              <dgm:param type="stAng" val="0"/>
                              <dgm:param type="spanAng" val="-360"/>
                            </dgm:alg>
                          </dgm:else>
                        </dgm:choose>
                      </dgm:if>
                      <dgm:if name="Name209" axis="ch" ptType="node" func="cnt" op="gte" val="7">
                        <dgm:choose name="Name210">
                          <dgm:if name="Name211" axis="ch ch" ptType="node node" st="2 1" cnt="1 0" func="cnt" op="equ" val="1">
                            <dgm:alg type="cycle">
                              <dgm:param type="ctrShpMap" val="fNode"/>
                              <dgm:param type="stAng" val="308"/>
                            </dgm:alg>
                          </dgm:if>
                          <dgm:if name="Name212" axis="ch ch" ptType="node node" st="2 1" cnt="1 0" func="cnt" op="equ" val="2">
                            <dgm:alg type="cycle">
                              <dgm:param type="ctrShpMap" val="fNode"/>
                              <dgm:param type="stAng" val="353"/>
                              <dgm:param type="spanAng" val="-90"/>
                            </dgm:alg>
                          </dgm:if>
                          <dgm:else name="Name213">
                            <dgm:alg type="cycle">
                              <dgm:param type="ctrShpMap" val="fNode"/>
                              <dgm:param type="stAng" val="0"/>
                              <dgm:param type="spanAng" val="-360"/>
                            </dgm:alg>
                          </dgm:else>
                        </dgm:choose>
                      </dgm:if>
                      <dgm:else name="Name214"/>
                    </dgm:choose>
                  </dgm:else>
                </dgm:choose>
                <dgm:shape xmlns:r="http://schemas.openxmlformats.org/officeDocument/2006/relationships" r:blip="">
                  <dgm:adjLst/>
                </dgm:shape>
                <dgm:presOf/>
                <dgm:constrLst>
                  <dgm:constr type="sp" refType="w" fact="0.1"/>
                  <dgm:constr type="sibSp" refType="w" fact="0.1"/>
                </dgm:constrLst>
                <dgm:forEach name="Name215" axis="ch" ptType="node" st="2" cnt="1">
                  <dgm:layoutNode name="childCenter2"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216" axis="ch">
                    <dgm:forEach name="Name217" axis="self" ptType="parTrans">
                      <dgm:layoutNode name="Name218">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219" axis="self" ptType="node">
                      <dgm:layoutNode name="text2"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220" axis="ch" ptType="parTrans" st="2" cnt="1">
                <dgm:layoutNode name="Name221">
                  <dgm:alg type="conn">
                    <dgm:param type="dim" val="1D"/>
                    <dgm:param type="begPts" val="auto"/>
                    <dgm:param type="endPts" val="auto"/>
                    <dgm:param type="endSty" val="noArr"/>
                    <dgm:param type="srcNode" val="textCenter"/>
                    <dgm:param type="dstNode" val="childCenter2"/>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222"/>
          </dgm:choose>
          <dgm:choose name="Name223">
            <dgm:if name="Name224" axis="ch" ptType="node" func="cnt" op="gte" val="3">
              <dgm:layoutNode name="cycle_3">
                <dgm:choose name="Name225">
                  <dgm:if name="Name226" func="var" arg="dir" op="equ" val="norm">
                    <dgm:choose name="Name227">
                      <dgm:if name="Name228" axis="ch" ptType="node" func="cnt" op="equ" val="3">
                        <dgm:choose name="Name229">
                          <dgm:if name="Name230" axis="ch ch" ptType="node node" st="3 1" cnt="1 0" func="cnt" op="equ" val="1">
                            <dgm:alg type="cycle">
                              <dgm:param type="ctrShpMap" val="fNode"/>
                              <dgm:param type="stAng" val="240"/>
                              <dgm:param type="horzAlign" val="l"/>
                              <dgm:param type="vertAlign" val="b"/>
                            </dgm:alg>
                          </dgm:if>
                          <dgm:if name="Name231" axis="ch ch" ptType="node node" st="3 1" cnt="1 0" func="cnt" op="equ" val="2">
                            <dgm:alg type="cycle">
                              <dgm:param type="ctrShpMap" val="fNode"/>
                              <dgm:param type="stAng" val="195"/>
                              <dgm:param type="spanAng" val="90"/>
                              <dgm:param type="horzAlign" val="l"/>
                              <dgm:param type="vertAlign" val="b"/>
                            </dgm:alg>
                          </dgm:if>
                          <dgm:else name="Name232">
                            <dgm:alg type="cycle">
                              <dgm:param type="ctrShpMap" val="fNode"/>
                              <dgm:param type="stAng" val="150"/>
                              <dgm:param type="spanAng" val="180"/>
                            </dgm:alg>
                          </dgm:else>
                        </dgm:choose>
                      </dgm:if>
                      <dgm:if name="Name233" axis="ch" ptType="node" func="cnt" op="equ" val="4">
                        <dgm:choose name="Name234">
                          <dgm:if name="Name235" axis="ch ch" ptType="node node" st="3 1" cnt="1 0" func="cnt" op="equ" val="1">
                            <dgm:alg type="cycle">
                              <dgm:param type="ctrShpMap" val="fNode"/>
                              <dgm:param type="stAng" val="180"/>
                            </dgm:alg>
                          </dgm:if>
                          <dgm:if name="Name236" axis="ch ch" ptType="node node" st="3 1" cnt="1 0" func="cnt" op="equ" val="2">
                            <dgm:alg type="cycle">
                              <dgm:param type="ctrShpMap" val="fNode"/>
                              <dgm:param type="stAng" val="135"/>
                              <dgm:param type="spanAng" val="90"/>
                            </dgm:alg>
                          </dgm:if>
                          <dgm:else name="Name237">
                            <dgm:alg type="cycle">
                              <dgm:param type="ctrShpMap" val="fNode"/>
                              <dgm:param type="stAng" val="112.5"/>
                              <dgm:param type="spanAng" val="135"/>
                            </dgm:alg>
                          </dgm:else>
                        </dgm:choose>
                      </dgm:if>
                      <dgm:if name="Name238" axis="ch" ptType="node" func="cnt" op="equ" val="5">
                        <dgm:choose name="Name239">
                          <dgm:if name="Name240" axis="ch ch" ptType="node node" st="3 1" cnt="1 0" func="cnt" op="equ" val="1">
                            <dgm:alg type="cycle">
                              <dgm:param type="ctrShpMap" val="fNode"/>
                              <dgm:param type="stAng" val="144"/>
                            </dgm:alg>
                          </dgm:if>
                          <dgm:if name="Name241" axis="ch ch" ptType="node node" st="3 1" cnt="1 0" func="cnt" op="equ" val="2">
                            <dgm:alg type="cycle">
                              <dgm:param type="ctrShpMap" val="fNode"/>
                              <dgm:param type="stAng" val="99"/>
                              <dgm:param type="spanAng" val="90"/>
                            </dgm:alg>
                          </dgm:if>
                          <dgm:else name="Name242">
                            <dgm:alg type="cycle">
                              <dgm:param type="ctrShpMap" val="fNode"/>
                              <dgm:param type="stAng" val="0"/>
                              <dgm:param type="spanAng" val="360"/>
                            </dgm:alg>
                          </dgm:else>
                        </dgm:choose>
                      </dgm:if>
                      <dgm:if name="Name243" axis="ch" ptType="node" func="cnt" op="equ" val="6">
                        <dgm:choose name="Name244">
                          <dgm:if name="Name245" axis="ch ch" ptType="node node" st="3 1" cnt="1 0" func="cnt" op="equ" val="1">
                            <dgm:alg type="cycle">
                              <dgm:param type="ctrShpMap" val="fNode"/>
                              <dgm:param type="stAng" val="120"/>
                            </dgm:alg>
                          </dgm:if>
                          <dgm:if name="Name246" axis="ch ch" ptType="node node" st="3 1" cnt="1 0" func="cnt" op="equ" val="2">
                            <dgm:alg type="cycle">
                              <dgm:param type="ctrShpMap" val="fNode"/>
                              <dgm:param type="stAng" val="75"/>
                              <dgm:param type="spanAng" val="90"/>
                            </dgm:alg>
                          </dgm:if>
                          <dgm:else name="Name247">
                            <dgm:alg type="cycle">
                              <dgm:param type="ctrShpMap" val="fNode"/>
                              <dgm:param type="stAng" val="0"/>
                              <dgm:param type="spanAng" val="360"/>
                            </dgm:alg>
                          </dgm:else>
                        </dgm:choose>
                      </dgm:if>
                      <dgm:if name="Name248" axis="ch" ptType="node" func="cnt" op="gte" val="7">
                        <dgm:choose name="Name249">
                          <dgm:if name="Name250" axis="ch ch" ptType="node node" st="3 1" cnt="1 0" func="cnt" op="equ" val="1">
                            <dgm:alg type="cycle">
                              <dgm:param type="ctrShpMap" val="fNode"/>
                              <dgm:param type="stAng" val="102"/>
                            </dgm:alg>
                          </dgm:if>
                          <dgm:if name="Name251" axis="ch ch" ptType="node node" st="3 1" cnt="1 0" func="cnt" op="equ" val="2">
                            <dgm:alg type="cycle">
                              <dgm:param type="ctrShpMap" val="fNode"/>
                              <dgm:param type="stAng" val="57"/>
                              <dgm:param type="spanAng" val="90"/>
                            </dgm:alg>
                          </dgm:if>
                          <dgm:else name="Name252">
                            <dgm:alg type="cycle">
                              <dgm:param type="ctrShpMap" val="fNode"/>
                              <dgm:param type="stAng" val="0"/>
                              <dgm:param type="spanAng" val="360"/>
                            </dgm:alg>
                          </dgm:else>
                        </dgm:choose>
                      </dgm:if>
                      <dgm:else name="Name253"/>
                    </dgm:choose>
                  </dgm:if>
                  <dgm:else name="Name254">
                    <dgm:choose name="Name255">
                      <dgm:if name="Name256" axis="ch" ptType="node" func="cnt" op="equ" val="3">
                        <dgm:choose name="Name257">
                          <dgm:if name="Name258" axis="ch ch" ptType="node node" st="3 1" cnt="1 0" func="cnt" op="equ" val="1">
                            <dgm:alg type="cycle">
                              <dgm:param type="ctrShpMap" val="fNode"/>
                              <dgm:param type="stAng" val="120"/>
                              <dgm:param type="horzAlign" val="r"/>
                              <dgm:param type="vertAlign" val="b"/>
                            </dgm:alg>
                          </dgm:if>
                          <dgm:if name="Name259" axis="ch ch" ptType="node node" st="3 1" cnt="1 0" func="cnt" op="equ" val="2">
                            <dgm:alg type="cycle">
                              <dgm:param type="ctrShpMap" val="fNode"/>
                              <dgm:param type="stAng" val="165"/>
                              <dgm:param type="spanAng" val="-90"/>
                              <dgm:param type="horzAlign" val="r"/>
                              <dgm:param type="vertAlign" val="b"/>
                            </dgm:alg>
                          </dgm:if>
                          <dgm:else name="Name260">
                            <dgm:alg type="cycle">
                              <dgm:param type="ctrShpMap" val="fNode"/>
                              <dgm:param type="stAng" val="210"/>
                              <dgm:param type="spanAng" val="-180"/>
                            </dgm:alg>
                          </dgm:else>
                        </dgm:choose>
                      </dgm:if>
                      <dgm:if name="Name261" axis="ch" ptType="node" func="cnt" op="equ" val="4">
                        <dgm:choose name="Name262">
                          <dgm:if name="Name263" axis="ch ch" ptType="node node" st="3 1" cnt="1 0" func="cnt" op="equ" val="1">
                            <dgm:alg type="cycle">
                              <dgm:param type="ctrShpMap" val="fNode"/>
                              <dgm:param type="stAng" val="180"/>
                            </dgm:alg>
                          </dgm:if>
                          <dgm:if name="Name264" axis="ch ch" ptType="node node" st="3 1" cnt="1 0" func="cnt" op="equ" val="2">
                            <dgm:alg type="cycle">
                              <dgm:param type="ctrShpMap" val="fNode"/>
                              <dgm:param type="stAng" val="225"/>
                              <dgm:param type="spanAng" val="-90"/>
                            </dgm:alg>
                          </dgm:if>
                          <dgm:else name="Name265">
                            <dgm:alg type="cycle">
                              <dgm:param type="ctrShpMap" val="fNode"/>
                              <dgm:param type="stAng" val="247.5"/>
                              <dgm:param type="spanAng" val="-135"/>
                            </dgm:alg>
                          </dgm:else>
                        </dgm:choose>
                      </dgm:if>
                      <dgm:if name="Name266" axis="ch" ptType="node" func="cnt" op="equ" val="5">
                        <dgm:choose name="Name267">
                          <dgm:if name="Name268" axis="ch ch" ptType="node node" st="3 1" cnt="1 0" func="cnt" op="equ" val="1">
                            <dgm:alg type="cycle">
                              <dgm:param type="ctrShpMap" val="fNode"/>
                              <dgm:param type="stAng" val="216"/>
                            </dgm:alg>
                          </dgm:if>
                          <dgm:if name="Name269" axis="ch ch" ptType="node node" st="3 1" cnt="1 0" func="cnt" op="equ" val="2">
                            <dgm:alg type="cycle">
                              <dgm:param type="ctrShpMap" val="fNode"/>
                              <dgm:param type="stAng" val="261"/>
                              <dgm:param type="spanAng" val="-90"/>
                            </dgm:alg>
                          </dgm:if>
                          <dgm:else name="Name270">
                            <dgm:alg type="cycle">
                              <dgm:param type="ctrShpMap" val="fNode"/>
                              <dgm:param type="stAng" val="0"/>
                              <dgm:param type="spanAng" val="-360"/>
                            </dgm:alg>
                          </dgm:else>
                        </dgm:choose>
                      </dgm:if>
                      <dgm:if name="Name271" axis="ch" ptType="node" func="cnt" op="equ" val="6">
                        <dgm:choose name="Name272">
                          <dgm:if name="Name273" axis="ch ch" ptType="node node" st="3 1" cnt="1 0" func="cnt" op="equ" val="1">
                            <dgm:alg type="cycle">
                              <dgm:param type="ctrShpMap" val="fNode"/>
                              <dgm:param type="stAng" val="240"/>
                            </dgm:alg>
                          </dgm:if>
                          <dgm:if name="Name274" axis="ch ch" ptType="node node" st="3 1" cnt="1 0" func="cnt" op="equ" val="2">
                            <dgm:alg type="cycle">
                              <dgm:param type="ctrShpMap" val="fNode"/>
                              <dgm:param type="stAng" val="285"/>
                              <dgm:param type="spanAng" val="-90"/>
                            </dgm:alg>
                          </dgm:if>
                          <dgm:else name="Name275">
                            <dgm:alg type="cycle">
                              <dgm:param type="ctrShpMap" val="fNode"/>
                              <dgm:param type="stAng" val="0"/>
                              <dgm:param type="spanAng" val="-360"/>
                            </dgm:alg>
                          </dgm:else>
                        </dgm:choose>
                      </dgm:if>
                      <dgm:if name="Name276" axis="ch" ptType="node" func="cnt" op="gte" val="7">
                        <dgm:choose name="Name277">
                          <dgm:if name="Name278" axis="ch ch" ptType="node node" st="3 1" cnt="1 0" func="cnt" op="equ" val="1">
                            <dgm:alg type="cycle">
                              <dgm:param type="ctrShpMap" val="fNode"/>
                              <dgm:param type="stAng" val="257"/>
                            </dgm:alg>
                          </dgm:if>
                          <dgm:if name="Name279" axis="ch ch" ptType="node node" st="3 1" cnt="1 0" func="cnt" op="equ" val="2">
                            <dgm:alg type="cycle">
                              <dgm:param type="ctrShpMap" val="fNode"/>
                              <dgm:param type="stAng" val="302"/>
                              <dgm:param type="spanAng" val="-90"/>
                            </dgm:alg>
                          </dgm:if>
                          <dgm:else name="Name280">
                            <dgm:alg type="cycle">
                              <dgm:param type="ctrShpMap" val="fNode"/>
                              <dgm:param type="stAng" val="0"/>
                              <dgm:param type="spanAng" val="-360"/>
                            </dgm:alg>
                          </dgm:else>
                        </dgm:choose>
                      </dgm:if>
                      <dgm:else name="Name281"/>
                    </dgm:choose>
                  </dgm:else>
                </dgm:choose>
                <dgm:shape xmlns:r="http://schemas.openxmlformats.org/officeDocument/2006/relationships" r:blip="">
                  <dgm:adjLst/>
                </dgm:shape>
                <dgm:presOf/>
                <dgm:constrLst>
                  <dgm:constr type="sp" refType="w" fact="0.1"/>
                  <dgm:constr type="sibSp" refType="w" fact="0.1"/>
                </dgm:constrLst>
                <dgm:forEach name="Name282" axis="ch" ptType="node" st="3" cnt="1">
                  <dgm:layoutNode name="childCenter3"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283" axis="ch">
                    <dgm:forEach name="Name284" axis="self" ptType="parTrans">
                      <dgm:layoutNode name="Name285">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286" axis="self" ptType="node">
                      <dgm:layoutNode name="text3"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287" axis="ch" ptType="parTrans" st="3" cnt="1">
                <dgm:layoutNode name="Name288">
                  <dgm:alg type="conn">
                    <dgm:param type="dim" val="1D"/>
                    <dgm:param type="begPts" val="auto"/>
                    <dgm:param type="endPts" val="auto"/>
                    <dgm:param type="endSty" val="noArr"/>
                    <dgm:param type="srcNode" val="textCenter"/>
                    <dgm:param type="dstNode" val="childCenter3"/>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289"/>
          </dgm:choose>
          <dgm:choose name="Name290">
            <dgm:if name="Name291" axis="ch" ptType="node" func="cnt" op="gte" val="4">
              <dgm:layoutNode name="cycle_4">
                <dgm:choose name="Name292">
                  <dgm:if name="Name293" func="var" arg="dir" op="equ" val="norm">
                    <dgm:choose name="Name294">
                      <dgm:if name="Name295" axis="ch" ptType="node" func="cnt" op="equ" val="4">
                        <dgm:choose name="Name296">
                          <dgm:if name="Name297" axis="ch ch" ptType="node node" st="4 1" cnt="1 0" func="cnt" op="equ" val="1">
                            <dgm:alg type="cycle">
                              <dgm:param type="ctrShpMap" val="fNode"/>
                              <dgm:param type="stAng" val="270"/>
                            </dgm:alg>
                          </dgm:if>
                          <dgm:if name="Name298" axis="ch ch" ptType="node node" st="4 1" cnt="1 0" func="cnt" op="equ" val="2">
                            <dgm:alg type="cycle">
                              <dgm:param type="ctrShpMap" val="fNode"/>
                              <dgm:param type="stAng" val="225"/>
                              <dgm:param type="spanAng" val="90"/>
                            </dgm:alg>
                          </dgm:if>
                          <dgm:else name="Name299">
                            <dgm:alg type="cycle">
                              <dgm:param type="ctrShpMap" val="fNode"/>
                              <dgm:param type="stAng" val="202.5"/>
                              <dgm:param type="spanAng" val="135"/>
                            </dgm:alg>
                          </dgm:else>
                        </dgm:choose>
                      </dgm:if>
                      <dgm:if name="Name300" axis="ch" ptType="node" func="cnt" op="equ" val="5">
                        <dgm:choose name="Name301">
                          <dgm:if name="Name302" axis="ch ch" ptType="node node" st="4 1" cnt="1 0" func="cnt" op="equ" val="1">
                            <dgm:alg type="cycle">
                              <dgm:param type="ctrShpMap" val="fNode"/>
                              <dgm:param type="stAng" val="216"/>
                            </dgm:alg>
                          </dgm:if>
                          <dgm:if name="Name303" axis="ch ch" ptType="node node" st="4 1" cnt="1 0" func="cnt" op="equ" val="2">
                            <dgm:alg type="cycle">
                              <dgm:param type="ctrShpMap" val="fNode"/>
                              <dgm:param type="stAng" val="171"/>
                              <dgm:param type="spanAng" val="90"/>
                            </dgm:alg>
                          </dgm:if>
                          <dgm:else name="Name304">
                            <dgm:alg type="cycle">
                              <dgm:param type="ctrShpMap" val="fNode"/>
                              <dgm:param type="stAng" val="0"/>
                              <dgm:param type="spanAng" val="360"/>
                            </dgm:alg>
                          </dgm:else>
                        </dgm:choose>
                      </dgm:if>
                      <dgm:if name="Name305" axis="ch" ptType="node" func="cnt" op="equ" val="6">
                        <dgm:choose name="Name306">
                          <dgm:if name="Name307" axis="ch ch" ptType="node node" st="4 1" cnt="1 0" func="cnt" op="equ" val="1">
                            <dgm:alg type="cycle">
                              <dgm:param type="ctrShpMap" val="fNode"/>
                              <dgm:param type="stAng" val="180"/>
                            </dgm:alg>
                          </dgm:if>
                          <dgm:if name="Name308" axis="ch ch" ptType="node node" st="4 1" cnt="1 0" func="cnt" op="equ" val="2">
                            <dgm:alg type="cycle">
                              <dgm:param type="ctrShpMap" val="fNode"/>
                              <dgm:param type="stAng" val="135"/>
                              <dgm:param type="spanAng" val="90"/>
                            </dgm:alg>
                          </dgm:if>
                          <dgm:else name="Name309">
                            <dgm:alg type="cycle">
                              <dgm:param type="ctrShpMap" val="fNode"/>
                              <dgm:param type="stAng" val="0"/>
                              <dgm:param type="spanAng" val="360"/>
                            </dgm:alg>
                          </dgm:else>
                        </dgm:choose>
                      </dgm:if>
                      <dgm:if name="Name310" axis="ch" ptType="node" func="cnt" op="gte" val="7">
                        <dgm:choose name="Name311">
                          <dgm:if name="Name312" axis="ch ch" ptType="node node" st="4 1" cnt="1 0" func="cnt" op="equ" val="1">
                            <dgm:alg type="cycle">
                              <dgm:param type="ctrShpMap" val="fNode"/>
                              <dgm:param type="stAng" val="154"/>
                            </dgm:alg>
                          </dgm:if>
                          <dgm:if name="Name313" axis="ch ch" ptType="node node" st="4 1" cnt="1 0" func="cnt" op="equ" val="2">
                            <dgm:alg type="cycle">
                              <dgm:param type="ctrShpMap" val="fNode"/>
                              <dgm:param type="stAng" val="109"/>
                              <dgm:param type="spanAng" val="90"/>
                            </dgm:alg>
                          </dgm:if>
                          <dgm:else name="Name314">
                            <dgm:alg type="cycle">
                              <dgm:param type="ctrShpMap" val="fNode"/>
                              <dgm:param type="stAng" val="0"/>
                              <dgm:param type="spanAng" val="360"/>
                            </dgm:alg>
                          </dgm:else>
                        </dgm:choose>
                      </dgm:if>
                      <dgm:else name="Name315"/>
                    </dgm:choose>
                  </dgm:if>
                  <dgm:else name="Name316">
                    <dgm:choose name="Name317">
                      <dgm:if name="Name318" axis="ch" ptType="node" func="cnt" op="equ" val="4">
                        <dgm:choose name="Name319">
                          <dgm:if name="Name320" axis="ch ch" ptType="node node" st="4 1" cnt="1 0" func="cnt" op="equ" val="1">
                            <dgm:alg type="cycle">
                              <dgm:param type="ctrShpMap" val="fNode"/>
                              <dgm:param type="stAng" val="90"/>
                            </dgm:alg>
                          </dgm:if>
                          <dgm:if name="Name321" axis="ch ch" ptType="node node" st="4 1" cnt="1 0" func="cnt" op="equ" val="2">
                            <dgm:alg type="cycle">
                              <dgm:param type="ctrShpMap" val="fNode"/>
                              <dgm:param type="stAng" val="135"/>
                              <dgm:param type="spanAng" val="-90"/>
                            </dgm:alg>
                          </dgm:if>
                          <dgm:else name="Name322">
                            <dgm:alg type="cycle">
                              <dgm:param type="ctrShpMap" val="fNode"/>
                              <dgm:param type="stAng" val="157.5"/>
                              <dgm:param type="spanAng" val="-135"/>
                            </dgm:alg>
                          </dgm:else>
                        </dgm:choose>
                      </dgm:if>
                      <dgm:if name="Name323" axis="ch" ptType="node" func="cnt" op="equ" val="5">
                        <dgm:choose name="Name324">
                          <dgm:if name="Name325" axis="ch ch" ptType="node node" st="4 1" cnt="1 0" func="cnt" op="equ" val="1">
                            <dgm:alg type="cycle">
                              <dgm:param type="ctrShpMap" val="fNode"/>
                              <dgm:param type="stAng" val="144"/>
                            </dgm:alg>
                          </dgm:if>
                          <dgm:if name="Name326" axis="ch ch" ptType="node node" st="4 1" cnt="1 0" func="cnt" op="equ" val="2">
                            <dgm:alg type="cycle">
                              <dgm:param type="ctrShpMap" val="fNode"/>
                              <dgm:param type="stAng" val="189"/>
                              <dgm:param type="spanAng" val="-90"/>
                            </dgm:alg>
                          </dgm:if>
                          <dgm:else name="Name327">
                            <dgm:alg type="cycle">
                              <dgm:param type="ctrShpMap" val="fNode"/>
                              <dgm:param type="stAng" val="0"/>
                              <dgm:param type="spanAng" val="-360"/>
                            </dgm:alg>
                          </dgm:else>
                        </dgm:choose>
                      </dgm:if>
                      <dgm:if name="Name328" axis="ch" ptType="node" func="cnt" op="equ" val="6">
                        <dgm:choose name="Name329">
                          <dgm:if name="Name330" axis="ch ch" ptType="node node" st="4 1" cnt="1 0" func="cnt" op="equ" val="1">
                            <dgm:alg type="cycle">
                              <dgm:param type="ctrShpMap" val="fNode"/>
                              <dgm:param type="stAng" val="180"/>
                            </dgm:alg>
                          </dgm:if>
                          <dgm:if name="Name331" axis="ch ch" ptType="node node" st="4 1" cnt="1 0" func="cnt" op="equ" val="2">
                            <dgm:alg type="cycle">
                              <dgm:param type="ctrShpMap" val="fNode"/>
                              <dgm:param type="stAng" val="225"/>
                              <dgm:param type="spanAng" val="-90"/>
                            </dgm:alg>
                          </dgm:if>
                          <dgm:else name="Name332">
                            <dgm:alg type="cycle">
                              <dgm:param type="ctrShpMap" val="fNode"/>
                              <dgm:param type="stAng" val="0"/>
                              <dgm:param type="spanAng" val="-360"/>
                            </dgm:alg>
                          </dgm:else>
                        </dgm:choose>
                      </dgm:if>
                      <dgm:if name="Name333" axis="ch" ptType="node" func="cnt" op="gte" val="7">
                        <dgm:choose name="Name334">
                          <dgm:if name="Name335" axis="ch ch" ptType="node node" st="4 1" cnt="1 0" func="cnt" op="equ" val="1">
                            <dgm:alg type="cycle">
                              <dgm:param type="ctrShpMap" val="fNode"/>
                              <dgm:param type="stAng" val="205"/>
                            </dgm:alg>
                          </dgm:if>
                          <dgm:if name="Name336" axis="ch ch" ptType="node node" st="4 1" cnt="1 0" func="cnt" op="equ" val="2">
                            <dgm:alg type="cycle">
                              <dgm:param type="ctrShpMap" val="fNode"/>
                              <dgm:param type="stAng" val="250"/>
                              <dgm:param type="spanAng" val="-90"/>
                            </dgm:alg>
                          </dgm:if>
                          <dgm:else name="Name337">
                            <dgm:alg type="cycle">
                              <dgm:param type="ctrShpMap" val="fNode"/>
                              <dgm:param type="stAng" val="0"/>
                              <dgm:param type="spanAng" val="-360"/>
                            </dgm:alg>
                          </dgm:else>
                        </dgm:choose>
                      </dgm:if>
                      <dgm:else name="Name338"/>
                    </dgm:choose>
                  </dgm:else>
                </dgm:choose>
                <dgm:shape xmlns:r="http://schemas.openxmlformats.org/officeDocument/2006/relationships" r:blip="">
                  <dgm:adjLst/>
                </dgm:shape>
                <dgm:presOf/>
                <dgm:constrLst>
                  <dgm:constr type="sp" refType="w" fact="0.1"/>
                  <dgm:constr type="sibSp" refType="w" fact="0.1"/>
                </dgm:constrLst>
                <dgm:forEach name="Name339" axis="ch" ptType="node" st="4" cnt="1">
                  <dgm:layoutNode name="childCenter4"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340" axis="ch">
                    <dgm:forEach name="Name341" axis="self" ptType="parTrans">
                      <dgm:layoutNode name="Name342">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343" axis="self" ptType="node">
                      <dgm:layoutNode name="text4"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344" axis="ch" ptType="parTrans" st="4" cnt="1">
                <dgm:layoutNode name="Name345">
                  <dgm:alg type="conn">
                    <dgm:param type="dim" val="1D"/>
                    <dgm:param type="begPts" val="auto"/>
                    <dgm:param type="endPts" val="auto"/>
                    <dgm:param type="endSty" val="noArr"/>
                    <dgm:param type="srcNode" val="textCenter"/>
                    <dgm:param type="dstNode" val="childCenter4"/>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346"/>
          </dgm:choose>
          <dgm:choose name="Name347">
            <dgm:if name="Name348" axis="ch" ptType="node" func="cnt" op="gte" val="5">
              <dgm:layoutNode name="cycle_5">
                <dgm:choose name="Name349">
                  <dgm:if name="Name350" func="var" arg="dir" op="equ" val="norm">
                    <dgm:choose name="Name351">
                      <dgm:if name="Name352" axis="ch" ptType="node" func="cnt" op="equ" val="5">
                        <dgm:choose name="Name353">
                          <dgm:if name="Name354" axis="ch ch" ptType="node node" st="5 1" cnt="1 0" func="cnt" op="equ" val="1">
                            <dgm:alg type="cycle">
                              <dgm:param type="ctrShpMap" val="fNode"/>
                              <dgm:param type="stAng" val="288"/>
                            </dgm:alg>
                          </dgm:if>
                          <dgm:if name="Name355" axis="ch ch" ptType="node node" st="5 1" cnt="1 0" func="cnt" op="equ" val="2">
                            <dgm:alg type="cycle">
                              <dgm:param type="ctrShpMap" val="fNode"/>
                              <dgm:param type="stAng" val="243"/>
                              <dgm:param type="spanAng" val="90"/>
                            </dgm:alg>
                          </dgm:if>
                          <dgm:else name="Name356">
                            <dgm:alg type="cycle">
                              <dgm:param type="ctrShpMap" val="fNode"/>
                              <dgm:param type="stAng" val="0"/>
                              <dgm:param type="spanAng" val="360"/>
                            </dgm:alg>
                          </dgm:else>
                        </dgm:choose>
                      </dgm:if>
                      <dgm:if name="Name357" axis="ch" ptType="node" func="cnt" op="equ" val="6">
                        <dgm:choose name="Name358">
                          <dgm:if name="Name359" axis="ch ch" ptType="node node" st="5 1" cnt="1 0" func="cnt" op="equ" val="1">
                            <dgm:alg type="cycle">
                              <dgm:param type="ctrShpMap" val="fNode"/>
                              <dgm:param type="stAng" val="240"/>
                            </dgm:alg>
                          </dgm:if>
                          <dgm:if name="Name360" axis="ch ch" ptType="node node" st="5 1" cnt="1 0" func="cnt" op="equ" val="2">
                            <dgm:alg type="cycle">
                              <dgm:param type="ctrShpMap" val="fNode"/>
                              <dgm:param type="stAng" val="195"/>
                              <dgm:param type="spanAng" val="90"/>
                            </dgm:alg>
                          </dgm:if>
                          <dgm:else name="Name361">
                            <dgm:alg type="cycle">
                              <dgm:param type="ctrShpMap" val="fNode"/>
                              <dgm:param type="stAng" val="0"/>
                              <dgm:param type="spanAng" val="360"/>
                            </dgm:alg>
                          </dgm:else>
                        </dgm:choose>
                      </dgm:if>
                      <dgm:if name="Name362" axis="ch" ptType="node" func="cnt" op="gte" val="7">
                        <dgm:choose name="Name363">
                          <dgm:if name="Name364" axis="ch ch" ptType="node node" st="5 1" cnt="1 0" func="cnt" op="equ" val="1">
                            <dgm:alg type="cycle">
                              <dgm:param type="ctrShpMap" val="fNode"/>
                              <dgm:param type="stAng" val="205"/>
                            </dgm:alg>
                          </dgm:if>
                          <dgm:if name="Name365" axis="ch ch" ptType="node node" st="5 1" cnt="1 0" func="cnt" op="equ" val="2">
                            <dgm:alg type="cycle">
                              <dgm:param type="ctrShpMap" val="fNode"/>
                              <dgm:param type="stAng" val="160"/>
                              <dgm:param type="spanAng" val="90"/>
                            </dgm:alg>
                          </dgm:if>
                          <dgm:else name="Name366">
                            <dgm:alg type="cycle">
                              <dgm:param type="ctrShpMap" val="fNode"/>
                              <dgm:param type="stAng" val="0"/>
                              <dgm:param type="spanAng" val="360"/>
                            </dgm:alg>
                          </dgm:else>
                        </dgm:choose>
                      </dgm:if>
                      <dgm:else name="Name367"/>
                    </dgm:choose>
                  </dgm:if>
                  <dgm:else name="Name368">
                    <dgm:choose name="Name369">
                      <dgm:if name="Name370" axis="ch" ptType="node" func="cnt" op="equ" val="5">
                        <dgm:choose name="Name371">
                          <dgm:if name="Name372" axis="ch ch" ptType="node node" st="5 1" cnt="1 0" func="cnt" op="equ" val="1">
                            <dgm:alg type="cycle">
                              <dgm:param type="ctrShpMap" val="fNode"/>
                              <dgm:param type="stAng" val="72"/>
                            </dgm:alg>
                          </dgm:if>
                          <dgm:if name="Name373" axis="ch ch" ptType="node node" st="5 1" cnt="1 0" func="cnt" op="equ" val="2">
                            <dgm:alg type="cycle">
                              <dgm:param type="ctrShpMap" val="fNode"/>
                              <dgm:param type="stAng" val="117"/>
                              <dgm:param type="spanAng" val="-90"/>
                            </dgm:alg>
                          </dgm:if>
                          <dgm:else name="Name374">
                            <dgm:alg type="cycle">
                              <dgm:param type="ctrShpMap" val="fNode"/>
                              <dgm:param type="stAng" val="0"/>
                              <dgm:param type="spanAng" val="-360"/>
                            </dgm:alg>
                          </dgm:else>
                        </dgm:choose>
                      </dgm:if>
                      <dgm:if name="Name375" axis="ch" ptType="node" func="cnt" op="equ" val="6">
                        <dgm:choose name="Name376">
                          <dgm:if name="Name377" axis="ch ch" ptType="node node" st="5 1" cnt="1 0" func="cnt" op="equ" val="1">
                            <dgm:alg type="cycle">
                              <dgm:param type="ctrShpMap" val="fNode"/>
                              <dgm:param type="stAng" val="120"/>
                            </dgm:alg>
                          </dgm:if>
                          <dgm:if name="Name378" axis="ch ch" ptType="node node" st="5 1" cnt="1 0" func="cnt" op="equ" val="2">
                            <dgm:alg type="cycle">
                              <dgm:param type="ctrShpMap" val="fNode"/>
                              <dgm:param type="stAng" val="165"/>
                              <dgm:param type="spanAng" val="-90"/>
                            </dgm:alg>
                          </dgm:if>
                          <dgm:else name="Name379">
                            <dgm:alg type="cycle">
                              <dgm:param type="ctrShpMap" val="fNode"/>
                              <dgm:param type="stAng" val="0"/>
                              <dgm:param type="spanAng" val="-360"/>
                            </dgm:alg>
                          </dgm:else>
                        </dgm:choose>
                      </dgm:if>
                      <dgm:if name="Name380" axis="ch" ptType="node" func="cnt" op="gte" val="7">
                        <dgm:choose name="Name381">
                          <dgm:if name="Name382" axis="ch ch" ptType="node node" st="5 1" cnt="1 0" func="cnt" op="equ" val="1">
                            <dgm:alg type="cycle">
                              <dgm:param type="ctrShpMap" val="fNode"/>
                              <dgm:param type="stAng" val="154"/>
                            </dgm:alg>
                          </dgm:if>
                          <dgm:if name="Name383" axis="ch ch" ptType="node node" st="5 1" cnt="1 0" func="cnt" op="equ" val="2">
                            <dgm:alg type="cycle">
                              <dgm:param type="ctrShpMap" val="fNode"/>
                              <dgm:param type="stAng" val="199"/>
                              <dgm:param type="spanAng" val="-90"/>
                            </dgm:alg>
                          </dgm:if>
                          <dgm:else name="Name384">
                            <dgm:alg type="cycle">
                              <dgm:param type="ctrShpMap" val="fNode"/>
                              <dgm:param type="stAng" val="0"/>
                              <dgm:param type="spanAng" val="-360"/>
                            </dgm:alg>
                          </dgm:else>
                        </dgm:choose>
                      </dgm:if>
                      <dgm:else name="Name385"/>
                    </dgm:choose>
                  </dgm:else>
                </dgm:choose>
                <dgm:shape xmlns:r="http://schemas.openxmlformats.org/officeDocument/2006/relationships" r:blip="">
                  <dgm:adjLst/>
                </dgm:shape>
                <dgm:presOf/>
                <dgm:constrLst>
                  <dgm:constr type="sp" refType="w" fact="0.1"/>
                  <dgm:constr type="sibSp" refType="w" fact="0.1"/>
                </dgm:constrLst>
                <dgm:forEach name="Name386" axis="ch" ptType="node" st="5" cnt="1">
                  <dgm:layoutNode name="childCenter5"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387" axis="ch">
                    <dgm:forEach name="Name388" axis="self" ptType="parTrans">
                      <dgm:layoutNode name="Name389">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390" axis="self" ptType="node">
                      <dgm:layoutNode name="text5"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391" axis="ch" ptType="parTrans" st="5" cnt="1">
                <dgm:layoutNode name="Name392">
                  <dgm:alg type="conn">
                    <dgm:param type="dim" val="1D"/>
                    <dgm:param type="begPts" val="auto"/>
                    <dgm:param type="endPts" val="auto"/>
                    <dgm:param type="endSty" val="noArr"/>
                    <dgm:param type="srcNode" val="textCenter"/>
                    <dgm:param type="dstNode" val="childCenter5"/>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393"/>
          </dgm:choose>
          <dgm:choose name="Name394">
            <dgm:if name="Name395" axis="ch" ptType="node" func="cnt" op="gte" val="6">
              <dgm:layoutNode name="cycle_6">
                <dgm:choose name="Name396">
                  <dgm:if name="Name397" func="var" arg="dir" op="equ" val="norm">
                    <dgm:choose name="Name398">
                      <dgm:if name="Name399" axis="ch" ptType="node" func="cnt" op="equ" val="6">
                        <dgm:choose name="Name400">
                          <dgm:if name="Name401" axis="ch ch" ptType="node node" st="6 1" cnt="1 0" func="cnt" op="equ" val="1">
                            <dgm:alg type="cycle">
                              <dgm:param type="ctrShpMap" val="fNode"/>
                              <dgm:param type="stAng" val="300"/>
                            </dgm:alg>
                          </dgm:if>
                          <dgm:if name="Name402" axis="ch ch" ptType="node node" st="6 1" cnt="1 0" func="cnt" op="equ" val="2">
                            <dgm:alg type="cycle">
                              <dgm:param type="ctrShpMap" val="fNode"/>
                              <dgm:param type="stAng" val="255"/>
                              <dgm:param type="spanAng" val="90"/>
                            </dgm:alg>
                          </dgm:if>
                          <dgm:else name="Name403">
                            <dgm:alg type="cycle">
                              <dgm:param type="ctrShpMap" val="fNode"/>
                              <dgm:param type="stAng" val="0"/>
                              <dgm:param type="spanAng" val="360"/>
                            </dgm:alg>
                          </dgm:else>
                        </dgm:choose>
                      </dgm:if>
                      <dgm:if name="Name404" axis="ch" ptType="node" func="cnt" op="gte" val="7">
                        <dgm:choose name="Name405">
                          <dgm:if name="Name406" axis="ch ch" ptType="node node" st="6 1" cnt="1 0" func="cnt" op="equ" val="1">
                            <dgm:alg type="cycle">
                              <dgm:param type="ctrShpMap" val="fNode"/>
                              <dgm:param type="stAng" val="257"/>
                            </dgm:alg>
                          </dgm:if>
                          <dgm:if name="Name407" axis="ch ch" ptType="node node" st="6 1" cnt="1 0" func="cnt" op="equ" val="2">
                            <dgm:alg type="cycle">
                              <dgm:param type="ctrShpMap" val="fNode"/>
                              <dgm:param type="stAng" val="212"/>
                              <dgm:param type="spanAng" val="90"/>
                            </dgm:alg>
                          </dgm:if>
                          <dgm:else name="Name408">
                            <dgm:alg type="cycle">
                              <dgm:param type="ctrShpMap" val="fNode"/>
                              <dgm:param type="stAng" val="0"/>
                              <dgm:param type="spanAng" val="360"/>
                            </dgm:alg>
                          </dgm:else>
                        </dgm:choose>
                      </dgm:if>
                      <dgm:else name="Name409"/>
                    </dgm:choose>
                  </dgm:if>
                  <dgm:else name="Name410">
                    <dgm:choose name="Name411">
                      <dgm:if name="Name412" axis="ch" ptType="node" func="cnt" op="equ" val="6">
                        <dgm:choose name="Name413">
                          <dgm:if name="Name414" axis="ch ch" ptType="node node" st="6 1" cnt="1 0" func="cnt" op="equ" val="1">
                            <dgm:alg type="cycle">
                              <dgm:param type="ctrShpMap" val="fNode"/>
                              <dgm:param type="stAng" val="60"/>
                            </dgm:alg>
                          </dgm:if>
                          <dgm:if name="Name415" axis="ch ch" ptType="node node" st="6 1" cnt="1 0" func="cnt" op="equ" val="2">
                            <dgm:alg type="cycle">
                              <dgm:param type="ctrShpMap" val="fNode"/>
                              <dgm:param type="stAng" val="105"/>
                              <dgm:param type="spanAng" val="-90"/>
                            </dgm:alg>
                          </dgm:if>
                          <dgm:else name="Name416">
                            <dgm:alg type="cycle">
                              <dgm:param type="ctrShpMap" val="fNode"/>
                              <dgm:param type="stAng" val="0"/>
                              <dgm:param type="spanAng" val="-360"/>
                            </dgm:alg>
                          </dgm:else>
                        </dgm:choose>
                      </dgm:if>
                      <dgm:if name="Name417" axis="ch" ptType="node" func="cnt" op="gte" val="7">
                        <dgm:choose name="Name418">
                          <dgm:if name="Name419" axis="ch ch" ptType="node node" st="6 1" cnt="1 0" func="cnt" op="equ" val="1">
                            <dgm:alg type="cycle">
                              <dgm:param type="ctrShpMap" val="fNode"/>
                              <dgm:param type="stAng" val="102"/>
                            </dgm:alg>
                          </dgm:if>
                          <dgm:if name="Name420" axis="ch ch" ptType="node node" st="6 1" cnt="1 0" func="cnt" op="equ" val="2">
                            <dgm:alg type="cycle">
                              <dgm:param type="ctrShpMap" val="fNode"/>
                              <dgm:param type="stAng" val="147"/>
                              <dgm:param type="spanAng" val="-90"/>
                            </dgm:alg>
                          </dgm:if>
                          <dgm:else name="Name421">
                            <dgm:alg type="cycle">
                              <dgm:param type="ctrShpMap" val="fNode"/>
                              <dgm:param type="stAng" val="0"/>
                              <dgm:param type="spanAng" val="-360"/>
                            </dgm:alg>
                          </dgm:else>
                        </dgm:choose>
                      </dgm:if>
                      <dgm:else name="Name422"/>
                    </dgm:choose>
                  </dgm:else>
                </dgm:choose>
                <dgm:shape xmlns:r="http://schemas.openxmlformats.org/officeDocument/2006/relationships" r:blip="">
                  <dgm:adjLst/>
                </dgm:shape>
                <dgm:presOf/>
                <dgm:constrLst>
                  <dgm:constr type="sp" refType="w" fact="0.1"/>
                  <dgm:constr type="sibSp" refType="w" fact="0.1"/>
                </dgm:constrLst>
                <dgm:forEach name="Name423" axis="ch" ptType="node" st="6" cnt="1">
                  <dgm:layoutNode name="childCenter6"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424" axis="ch">
                    <dgm:forEach name="Name425" axis="self" ptType="parTrans">
                      <dgm:layoutNode name="Name426">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427" axis="self" ptType="node">
                      <dgm:layoutNode name="text6"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428" axis="ch" ptType="parTrans" st="6" cnt="1">
                <dgm:layoutNode name="Name429">
                  <dgm:alg type="conn">
                    <dgm:param type="dim" val="1D"/>
                    <dgm:param type="begPts" val="auto"/>
                    <dgm:param type="endPts" val="auto"/>
                    <dgm:param type="endSty" val="noArr"/>
                    <dgm:param type="srcNode" val="textCenter"/>
                    <dgm:param type="dstNode" val="childCenter6"/>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430"/>
          </dgm:choose>
          <dgm:choose name="Name431">
            <dgm:if name="Name432" axis="ch" ptType="node" func="cnt" op="gte" val="7">
              <dgm:layoutNode name="cycle_7">
                <dgm:choose name="Name433">
                  <dgm:if name="Name434" func="var" arg="dir" op="equ" val="norm">
                    <dgm:choose name="Name435">
                      <dgm:if name="Name436" axis="ch" ptType="node" func="cnt" op="gte" val="7">
                        <dgm:choose name="Name437">
                          <dgm:if name="Name438" axis="ch ch" ptType="node node" st="7 1" cnt="1 0" func="cnt" op="equ" val="1">
                            <dgm:alg type="cycle">
                              <dgm:param type="ctrShpMap" val="fNode"/>
                              <dgm:param type="stAng" val="308"/>
                            </dgm:alg>
                          </dgm:if>
                          <dgm:if name="Name439" axis="ch ch" ptType="node node" st="7 1" cnt="1 0" func="cnt" op="equ" val="2">
                            <dgm:alg type="cycle">
                              <dgm:param type="ctrShpMap" val="fNode"/>
                              <dgm:param type="stAng" val="263"/>
                              <dgm:param type="spanAng" val="90"/>
                            </dgm:alg>
                          </dgm:if>
                          <dgm:else name="Name440">
                            <dgm:alg type="cycle">
                              <dgm:param type="ctrShpMap" val="fNode"/>
                              <dgm:param type="stAng" val="0"/>
                              <dgm:param type="spanAng" val="360"/>
                            </dgm:alg>
                          </dgm:else>
                        </dgm:choose>
                      </dgm:if>
                      <dgm:else name="Name441"/>
                    </dgm:choose>
                  </dgm:if>
                  <dgm:else name="Name442">
                    <dgm:choose name="Name443">
                      <dgm:if name="Name444" axis="ch" ptType="node" func="cnt" op="gte" val="7">
                        <dgm:choose name="Name445">
                          <dgm:if name="Name446" axis="ch ch" ptType="node node" st="7 1" cnt="1 0" func="cnt" op="equ" val="1">
                            <dgm:alg type="cycle">
                              <dgm:param type="ctrShpMap" val="fNode"/>
                              <dgm:param type="stAng" val="51"/>
                            </dgm:alg>
                          </dgm:if>
                          <dgm:if name="Name447" axis="ch ch" ptType="node node" st="7 1" cnt="1 0" func="cnt" op="equ" val="2">
                            <dgm:alg type="cycle">
                              <dgm:param type="ctrShpMap" val="fNode"/>
                              <dgm:param type="stAng" val="96"/>
                              <dgm:param type="spanAng" val="-90"/>
                            </dgm:alg>
                          </dgm:if>
                          <dgm:else name="Name448">
                            <dgm:alg type="cycle">
                              <dgm:param type="ctrShpMap" val="fNode"/>
                              <dgm:param type="stAng" val="0"/>
                              <dgm:param type="spanAng" val="-360"/>
                            </dgm:alg>
                          </dgm:else>
                        </dgm:choose>
                      </dgm:if>
                      <dgm:else name="Name449"/>
                    </dgm:choose>
                  </dgm:else>
                </dgm:choose>
                <dgm:shape xmlns:r="http://schemas.openxmlformats.org/officeDocument/2006/relationships" r:blip="">
                  <dgm:adjLst/>
                </dgm:shape>
                <dgm:presOf/>
                <dgm:constrLst>
                  <dgm:constr type="sp" refType="w" fact="0.1"/>
                  <dgm:constr type="sibSp" refType="w" fact="0.1"/>
                </dgm:constrLst>
                <dgm:forEach name="Name450" axis="ch" ptType="node" st="7" cnt="1">
                  <dgm:layoutNode name="childCenter7"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451" axis="ch">
                    <dgm:forEach name="Name452" axis="self" ptType="parTrans">
                      <dgm:layoutNode name="Name453">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454" axis="self" ptType="node">
                      <dgm:layoutNode name="text7"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455" axis="ch" ptType="parTrans" st="7" cnt="1">
                <dgm:layoutNode name="Name456">
                  <dgm:alg type="conn">
                    <dgm:param type="dim" val="1D"/>
                    <dgm:param type="begPts" val="auto"/>
                    <dgm:param type="endPts" val="auto"/>
                    <dgm:param type="endSty" val="noArr"/>
                    <dgm:param type="srcNode" val="textCenter"/>
                    <dgm:param type="dstNode" val="childCenter7"/>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45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a:t>SPC2012 </a:t>
            </a:r>
            <a:r>
              <a:rPr lang="en-US"/>
              <a:t>- </a:t>
            </a:r>
            <a:r>
              <a:rPr lang="en-US" smtClean="0"/>
              <a:t>Developer</a:t>
            </a:r>
            <a:endParaRPr lang="en-US" dirty="0"/>
          </a:p>
          <a:p>
            <a:endParaRPr lang="en-US" dirty="0">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E219B1A-AE41-483B-A766-69B9363DDA6A}" type="datetimeFigureOut">
              <a:rPr lang="en-US" smtClean="0">
                <a:latin typeface="Segoe UI" pitchFamily="34" charset="0"/>
              </a:rPr>
              <a:t>12/5/2012</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part </a:t>
            </a:r>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of Microsoft, and Microsoft cannot guarantee the accuracy of any information provided after the date of this presentation.  MICROSOFT MAKES NO WARRANTIES, EXPRESS, IMPLIED OR STATUTORY, AS TO THE INFORMATION IN THIS PRESENTATION</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a:t>
            </a:r>
            <a:endPar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SPC2012 - Developer</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D51B1278-D92B-4AF3-A9C1-71DD298190CE}" type="datetimeFigureOut">
              <a:rPr lang="en-US" smtClean="0"/>
              <a:pPr/>
              <a:t>12/5/2012</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dirty="0" smtClean="0">
                <a:solidFill>
                  <a:prstClr val="black"/>
                </a:solidFill>
              </a:rPr>
              <a:t>SPC2012 - Developer</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C921CCD-CD54-43E7-8264-E011CC13D76A}"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a:t>
            </a:fld>
            <a:endParaRPr lang="en-US" dirty="0">
              <a:solidFill>
                <a:prstClr val="black"/>
              </a:solidFill>
            </a:endParaRPr>
          </a:p>
        </p:txBody>
      </p:sp>
    </p:spTree>
    <p:extLst>
      <p:ext uri="{BB962C8B-B14F-4D97-AF65-F5344CB8AC3E}">
        <p14:creationId xmlns:p14="http://schemas.microsoft.com/office/powerpoint/2010/main" val="30755206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66AE9D2-A8A1-4194-BA56-287DE74DAD1B}" type="slidenum">
              <a:rPr lang="en-US" smtClean="0"/>
              <a:t>33</a:t>
            </a:fld>
            <a:endParaRPr lang="en-US"/>
          </a:p>
        </p:txBody>
      </p:sp>
    </p:spTree>
    <p:extLst>
      <p:ext uri="{BB962C8B-B14F-4D97-AF65-F5344CB8AC3E}">
        <p14:creationId xmlns:p14="http://schemas.microsoft.com/office/powerpoint/2010/main" val="48906925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66AE9D2-A8A1-4194-BA56-287DE74DAD1B}" type="slidenum">
              <a:rPr lang="en-US" smtClean="0"/>
              <a:t>34</a:t>
            </a:fld>
            <a:endParaRPr lang="en-US"/>
          </a:p>
        </p:txBody>
      </p:sp>
    </p:spTree>
    <p:extLst>
      <p:ext uri="{BB962C8B-B14F-4D97-AF65-F5344CB8AC3E}">
        <p14:creationId xmlns:p14="http://schemas.microsoft.com/office/powerpoint/2010/main" val="351885182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38</a:t>
            </a:fld>
            <a:endParaRPr lang="en-US" dirty="0"/>
          </a:p>
        </p:txBody>
      </p:sp>
    </p:spTree>
    <p:extLst>
      <p:ext uri="{BB962C8B-B14F-4D97-AF65-F5344CB8AC3E}">
        <p14:creationId xmlns:p14="http://schemas.microsoft.com/office/powerpoint/2010/main" val="119238926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pPr lvl="0"/>
            <a:endParaRPr lang="en-US" sz="1200" kern="1200" dirty="0" smtClean="0">
              <a:solidFill>
                <a:schemeClr val="tx1"/>
              </a:solidFill>
              <a:latin typeface="Segoe UI" pitchFamily="34" charset="0"/>
              <a:ea typeface="+mn-ea"/>
              <a:cs typeface="+mn-cs"/>
            </a:endParaRPr>
          </a:p>
        </p:txBody>
      </p:sp>
      <p:sp>
        <p:nvSpPr>
          <p:cNvPr id="8" name="Date Placeholder 7"/>
          <p:cNvSpPr>
            <a:spLocks noGrp="1"/>
          </p:cNvSpPr>
          <p:nvPr>
            <p:ph type="dt" idx="10"/>
          </p:nvPr>
        </p:nvSpPr>
        <p:spPr/>
        <p:txBody>
          <a:bodyPr/>
          <a:lstStyle/>
          <a:p>
            <a:fld id="{2EC64DE5-4A80-4049-BDC7-E36CCA811281}" type="datetime1">
              <a:rPr lang="en-US" smtClean="0"/>
              <a:pPr/>
              <a:t>12/5/2012</a:t>
            </a:fld>
            <a:endParaRPr lang="en-US" dirty="0"/>
          </a:p>
        </p:txBody>
      </p:sp>
      <p:sp>
        <p:nvSpPr>
          <p:cNvPr id="9" name="Footer Placeholder 8"/>
          <p:cNvSpPr>
            <a:spLocks noGrp="1"/>
          </p:cNvSpPr>
          <p:nvPr>
            <p:ph type="ftr" sz="quarter" idx="11"/>
          </p:nvPr>
        </p:nvSpPr>
        <p:spPr/>
        <p:txBody>
          <a:bodyPr/>
          <a:lstStyle/>
          <a:p>
            <a:r>
              <a:rPr lang="en-US" dirty="0" smtClean="0">
                <a:solidFill>
                  <a:srgbClr val="000000"/>
                </a:solidFill>
                <a:latin typeface="Segoe UI" pitchFamily="34" charset="0"/>
              </a:rPr>
              <a:t>© 2012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p:txBody>
      </p:sp>
      <p:sp>
        <p:nvSpPr>
          <p:cNvPr id="10" name="Slide Number Placeholder 9"/>
          <p:cNvSpPr>
            <a:spLocks noGrp="1"/>
          </p:cNvSpPr>
          <p:nvPr>
            <p:ph type="sldNum" sz="quarter" idx="12"/>
          </p:nvPr>
        </p:nvSpPr>
        <p:spPr/>
        <p:txBody>
          <a:bodyPr/>
          <a:lstStyle/>
          <a:p>
            <a:fld id="{8B263312-38AA-4E1E-B2B5-0F8F122B24FE}" type="slidenum">
              <a:rPr lang="en-US" smtClean="0"/>
              <a:pPr/>
              <a:t>42</a:t>
            </a:fld>
            <a:endParaRPr lang="en-US" dirty="0"/>
          </a:p>
        </p:txBody>
      </p:sp>
      <p:sp>
        <p:nvSpPr>
          <p:cNvPr id="11" name="Header Placeholder 10"/>
          <p:cNvSpPr>
            <a:spLocks noGrp="1"/>
          </p:cNvSpPr>
          <p:nvPr>
            <p:ph type="hdr" sz="quarter" idx="13"/>
          </p:nvPr>
        </p:nvSpPr>
        <p:spPr/>
        <p:txBody>
          <a:bodyPr/>
          <a:lstStyle/>
          <a:p>
            <a:r>
              <a:rPr lang="en-US" dirty="0" err="1" smtClean="0"/>
              <a:t>TechReady</a:t>
            </a:r>
            <a:r>
              <a:rPr lang="en-US" dirty="0" smtClean="0"/>
              <a:t> 14</a:t>
            </a:r>
          </a:p>
        </p:txBody>
      </p:sp>
    </p:spTree>
    <p:extLst>
      <p:ext uri="{BB962C8B-B14F-4D97-AF65-F5344CB8AC3E}">
        <p14:creationId xmlns:p14="http://schemas.microsoft.com/office/powerpoint/2010/main" val="27621742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pPr lvl="0"/>
            <a:endParaRPr lang="en-US" sz="1200" kern="1200" dirty="0" smtClean="0">
              <a:solidFill>
                <a:schemeClr val="tx1"/>
              </a:solidFill>
              <a:latin typeface="Segoe UI" pitchFamily="34" charset="0"/>
              <a:ea typeface="+mn-ea"/>
              <a:cs typeface="+mn-cs"/>
            </a:endParaRPr>
          </a:p>
        </p:txBody>
      </p:sp>
      <p:sp>
        <p:nvSpPr>
          <p:cNvPr id="8" name="Date Placeholder 7"/>
          <p:cNvSpPr>
            <a:spLocks noGrp="1"/>
          </p:cNvSpPr>
          <p:nvPr>
            <p:ph type="dt" idx="10"/>
          </p:nvPr>
        </p:nvSpPr>
        <p:spPr/>
        <p:txBody>
          <a:bodyPr/>
          <a:lstStyle/>
          <a:p>
            <a:fld id="{2EC64DE5-4A80-4049-BDC7-E36CCA811281}" type="datetime1">
              <a:rPr lang="en-US" smtClean="0"/>
              <a:pPr/>
              <a:t>12/5/2012</a:t>
            </a:fld>
            <a:endParaRPr lang="en-US" dirty="0"/>
          </a:p>
        </p:txBody>
      </p:sp>
      <p:sp>
        <p:nvSpPr>
          <p:cNvPr id="9" name="Footer Placeholder 8"/>
          <p:cNvSpPr>
            <a:spLocks noGrp="1"/>
          </p:cNvSpPr>
          <p:nvPr>
            <p:ph type="ftr" sz="quarter" idx="11"/>
          </p:nvPr>
        </p:nvSpPr>
        <p:spPr/>
        <p:txBody>
          <a:bodyPr/>
          <a:lstStyle/>
          <a:p>
            <a:r>
              <a:rPr lang="en-US" dirty="0" smtClean="0">
                <a:solidFill>
                  <a:srgbClr val="000000"/>
                </a:solidFill>
                <a:latin typeface="Segoe UI" pitchFamily="34" charset="0"/>
              </a:rPr>
              <a:t>© 2012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p:txBody>
      </p:sp>
      <p:sp>
        <p:nvSpPr>
          <p:cNvPr id="10" name="Slide Number Placeholder 9"/>
          <p:cNvSpPr>
            <a:spLocks noGrp="1"/>
          </p:cNvSpPr>
          <p:nvPr>
            <p:ph type="sldNum" sz="quarter" idx="12"/>
          </p:nvPr>
        </p:nvSpPr>
        <p:spPr/>
        <p:txBody>
          <a:bodyPr/>
          <a:lstStyle/>
          <a:p>
            <a:fld id="{8B263312-38AA-4E1E-B2B5-0F8F122B24FE}" type="slidenum">
              <a:rPr lang="en-US" smtClean="0"/>
              <a:pPr/>
              <a:t>43</a:t>
            </a:fld>
            <a:endParaRPr lang="en-US" dirty="0"/>
          </a:p>
        </p:txBody>
      </p:sp>
      <p:sp>
        <p:nvSpPr>
          <p:cNvPr id="11" name="Header Placeholder 10"/>
          <p:cNvSpPr>
            <a:spLocks noGrp="1"/>
          </p:cNvSpPr>
          <p:nvPr>
            <p:ph type="hdr" sz="quarter" idx="13"/>
          </p:nvPr>
        </p:nvSpPr>
        <p:spPr/>
        <p:txBody>
          <a:bodyPr/>
          <a:lstStyle/>
          <a:p>
            <a:r>
              <a:rPr lang="en-US" dirty="0" err="1" smtClean="0"/>
              <a:t>TechReady</a:t>
            </a:r>
            <a:r>
              <a:rPr lang="en-US" dirty="0" smtClean="0"/>
              <a:t> 14</a:t>
            </a:r>
          </a:p>
        </p:txBody>
      </p:sp>
    </p:spTree>
    <p:extLst>
      <p:ext uri="{BB962C8B-B14F-4D97-AF65-F5344CB8AC3E}">
        <p14:creationId xmlns:p14="http://schemas.microsoft.com/office/powerpoint/2010/main" val="401762836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dirty="0" smtClean="0"/>
              <a:t>SPC2012 - Developer</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C921CCD-CD54-43E7-8264-E011CC13D76A}"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45</a:t>
            </a:fld>
            <a:endParaRPr lang="en-US" dirty="0"/>
          </a:p>
        </p:txBody>
      </p:sp>
    </p:spTree>
    <p:extLst>
      <p:ext uri="{BB962C8B-B14F-4D97-AF65-F5344CB8AC3E}">
        <p14:creationId xmlns:p14="http://schemas.microsoft.com/office/powerpoint/2010/main" val="15810440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a:xfrm>
            <a:off x="0" y="0"/>
            <a:ext cx="2971800" cy="457200"/>
          </a:xfrm>
          <a:prstGeom prst="rect">
            <a:avLst/>
          </a:prstGeom>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1331B57-0BE5-4F82-AA58-76F53EFF3ADA}" type="datetime8">
              <a:rPr lang="en-US" smtClean="0">
                <a:solidFill>
                  <a:prstClr val="black"/>
                </a:solidFill>
              </a:rPr>
              <a:pPr/>
              <a:t>12/5/2012 4:35 PM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46</a:t>
            </a:fld>
            <a:endParaRPr lang="en-US" dirty="0">
              <a:solidFill>
                <a:prstClr val="black"/>
              </a:solidFill>
            </a:endParaRPr>
          </a:p>
        </p:txBody>
      </p:sp>
      <p:sp>
        <p:nvSpPr>
          <p:cNvPr id="8" name="Footer Placeholder 3"/>
          <p:cNvSpPr>
            <a:spLocks noGrp="1"/>
          </p:cNvSpPr>
          <p:nvPr>
            <p:ph type="ftr" sz="quarter" idx="4"/>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UI" pitchFamily="34" charset="0"/>
              </a:rPr>
              <a:t>© 2010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dirty="0"/>
              <a:t>SPC2012 - Developer</a:t>
            </a: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2C41630-7864-4C52-BD43-FA19BC1F1CE8}"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a:t>
            </a:fld>
            <a:endParaRPr lang="en-US" dirty="0"/>
          </a:p>
        </p:txBody>
      </p:sp>
    </p:spTree>
    <p:extLst>
      <p:ext uri="{BB962C8B-B14F-4D97-AF65-F5344CB8AC3E}">
        <p14:creationId xmlns:p14="http://schemas.microsoft.com/office/powerpoint/2010/main" val="35220850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D312BB7-0100-46F5-B6A2-2DDB0C4FB2EB}" type="slidenum">
              <a:rPr lang="en-US" smtClean="0"/>
              <a:pPr/>
              <a:t>5</a:t>
            </a:fld>
            <a:endParaRPr lang="en-US" dirty="0"/>
          </a:p>
        </p:txBody>
      </p:sp>
    </p:spTree>
    <p:extLst>
      <p:ext uri="{BB962C8B-B14F-4D97-AF65-F5344CB8AC3E}">
        <p14:creationId xmlns:p14="http://schemas.microsoft.com/office/powerpoint/2010/main" val="335595675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12/5/2012 4:35 PM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6</a:t>
            </a:fld>
            <a:endParaRPr lang="en-US" dirty="0"/>
          </a:p>
        </p:txBody>
      </p:sp>
    </p:spTree>
    <p:extLst>
      <p:ext uri="{BB962C8B-B14F-4D97-AF65-F5344CB8AC3E}">
        <p14:creationId xmlns:p14="http://schemas.microsoft.com/office/powerpoint/2010/main" val="346114710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7</a:t>
            </a:fld>
            <a:endParaRPr lang="en-US" dirty="0"/>
          </a:p>
        </p:txBody>
      </p:sp>
    </p:spTree>
    <p:extLst>
      <p:ext uri="{BB962C8B-B14F-4D97-AF65-F5344CB8AC3E}">
        <p14:creationId xmlns:p14="http://schemas.microsoft.com/office/powerpoint/2010/main" val="177727188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8</a:t>
            </a:fld>
            <a:endParaRPr lang="en-US" dirty="0"/>
          </a:p>
        </p:txBody>
      </p:sp>
    </p:spTree>
    <p:extLst>
      <p:ext uri="{BB962C8B-B14F-4D97-AF65-F5344CB8AC3E}">
        <p14:creationId xmlns:p14="http://schemas.microsoft.com/office/powerpoint/2010/main" val="101645533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13</a:t>
            </a:fld>
            <a:endParaRPr lang="en-US" dirty="0"/>
          </a:p>
        </p:txBody>
      </p:sp>
    </p:spTree>
    <p:extLst>
      <p:ext uri="{BB962C8B-B14F-4D97-AF65-F5344CB8AC3E}">
        <p14:creationId xmlns:p14="http://schemas.microsoft.com/office/powerpoint/2010/main" val="268598512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18</a:t>
            </a:fld>
            <a:endParaRPr lang="en-US" dirty="0"/>
          </a:p>
        </p:txBody>
      </p:sp>
    </p:spTree>
    <p:extLst>
      <p:ext uri="{BB962C8B-B14F-4D97-AF65-F5344CB8AC3E}">
        <p14:creationId xmlns:p14="http://schemas.microsoft.com/office/powerpoint/2010/main" val="34086663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32</a:t>
            </a:fld>
            <a:endParaRPr lang="en-US" dirty="0"/>
          </a:p>
        </p:txBody>
      </p:sp>
    </p:spTree>
    <p:extLst>
      <p:ext uri="{BB962C8B-B14F-4D97-AF65-F5344CB8AC3E}">
        <p14:creationId xmlns:p14="http://schemas.microsoft.com/office/powerpoint/2010/main" val="92960361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3.xml"/><Relationship Id="rId4" Type="http://schemas.openxmlformats.org/officeDocument/2006/relationships/image" Target="../media/image3.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2.jpg"/><Relationship Id="rId1" Type="http://schemas.openxmlformats.org/officeDocument/2006/relationships/slideMaster" Target="../slideMasters/slideMaster5.xml"/><Relationship Id="rId4" Type="http://schemas.openxmlformats.org/officeDocument/2006/relationships/image" Target="../media/image2.emf"/></Relationships>
</file>

<file path=ppt/slideLayouts/_rels/slideLayout7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3.jpg"/><Relationship Id="rId1" Type="http://schemas.openxmlformats.org/officeDocument/2006/relationships/slideMaster" Target="../slideMasters/slideMaster5.xml"/></Relationships>
</file>

<file path=ppt/slideLayouts/_rels/slideLayout7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2.jpg"/><Relationship Id="rId1" Type="http://schemas.openxmlformats.org/officeDocument/2006/relationships/slideMaster" Target="../slideMasters/slideMaster5.xml"/></Relationships>
</file>

<file path=ppt/slideLayouts/_rels/slideLayout7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2.jpg"/><Relationship Id="rId1" Type="http://schemas.openxmlformats.org/officeDocument/2006/relationships/slideMaster" Target="../slideMasters/slideMaster5.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846638" y="3954462"/>
            <a:ext cx="7315200" cy="1371580"/>
          </a:xfrm>
          <a:noFill/>
        </p:spPr>
        <p:txBody>
          <a:bodyPr lIns="146304" tIns="91440" rIns="146304" bIns="91440" anchor="t" anchorCtr="0"/>
          <a:lstStyle>
            <a:lvl1pPr algn="l" defTabSz="932742" rtl="0" eaLnBrk="1" latinLnBrk="0" hangingPunct="1">
              <a:lnSpc>
                <a:spcPct val="90000"/>
              </a:lnSpc>
              <a:spcBef>
                <a:spcPct val="0"/>
              </a:spcBef>
              <a:buNone/>
              <a:defRPr lang="en-US" sz="5200" b="0" kern="1200" cap="none" spc="-100" baseline="0" dirty="0">
                <a:ln w="3175">
                  <a:noFill/>
                </a:ln>
                <a:gradFill>
                  <a:gsLst>
                    <a:gs pos="5833">
                      <a:schemeClr val="tx1"/>
                    </a:gs>
                    <a:gs pos="18000">
                      <a:schemeClr val="tx1"/>
                    </a:gs>
                  </a:gsLst>
                  <a:lin ang="5400000" scaled="0"/>
                </a:gradFill>
                <a:effectLst/>
                <a:latin typeface="+mj-lt"/>
                <a:ea typeface="+mn-ea"/>
                <a:cs typeface="Segoe UI" pitchFamily="34" charset="0"/>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7" y="5326042"/>
            <a:ext cx="7315201" cy="1372151"/>
          </a:xfrm>
          <a:noFill/>
        </p:spPr>
        <p:txBody>
          <a:bodyPr lIns="146304" tIns="109728" rIns="146304" bIns="109728">
            <a:noAutofit/>
          </a:bodyPr>
          <a:lstStyle>
            <a:lvl1pPr marL="0" indent="0">
              <a:spcBef>
                <a:spcPts val="0"/>
              </a:spcBef>
              <a:buNone/>
              <a:defRPr lang="en-US" sz="3200" kern="1200" spc="0" baseline="0" dirty="0" smtClean="0">
                <a:gradFill>
                  <a:gsLst>
                    <a:gs pos="2917">
                      <a:schemeClr val="tx1"/>
                    </a:gs>
                    <a:gs pos="30000">
                      <a:schemeClr val="tx1"/>
                    </a:gs>
                  </a:gsLst>
                  <a:lin ang="5400000" scaled="0"/>
                </a:gradFill>
                <a:latin typeface="+mj-lt"/>
                <a:ea typeface="+mn-ea"/>
                <a:cs typeface="+mn-cs"/>
              </a:defRPr>
            </a:lvl1pPr>
          </a:lstStyle>
          <a:p>
            <a:pPr marL="0" marR="0" lvl="0" indent="0" algn="l" defTabSz="932742" rtl="0" eaLnBrk="1" fontAlgn="auto" latinLnBrk="0" hangingPunct="1">
              <a:lnSpc>
                <a:spcPct val="90000"/>
              </a:lnSpc>
              <a:spcBef>
                <a:spcPts val="0"/>
              </a:spcBef>
              <a:spcAft>
                <a:spcPts val="0"/>
              </a:spcAft>
              <a:buClrTx/>
              <a:buSzPct val="90000"/>
              <a:buFont typeface="Arial" pitchFamily="34" charset="0"/>
              <a:buNone/>
              <a:tabLst/>
            </a:pPr>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2536401"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4124479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229941979"/>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68534032"/>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98371309"/>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7" y="6183603"/>
            <a:ext cx="1552931" cy="331497"/>
          </a:xfrm>
          <a:prstGeom prst="rect">
            <a:avLst/>
          </a:prstGeom>
        </p:spPr>
      </p:pic>
      <p:grpSp>
        <p:nvGrpSpPr>
          <p:cNvPr id="5" name="Group 4"/>
          <p:cNvGrpSpPr/>
          <p:nvPr userDrawn="1"/>
        </p:nvGrpSpPr>
        <p:grpSpPr>
          <a:xfrm>
            <a:off x="274638" y="5600359"/>
            <a:ext cx="2194608" cy="1097304"/>
            <a:chOff x="274638" y="5600359"/>
            <a:chExt cx="2194608" cy="1097304"/>
          </a:xfrm>
        </p:grpSpPr>
        <p:sp>
          <p:nvSpPr>
            <p:cNvPr id="7" name="Rounded Rectangle 6"/>
            <p:cNvSpPr/>
            <p:nvPr userDrawn="1"/>
          </p:nvSpPr>
          <p:spPr bwMode="auto">
            <a:xfrm>
              <a:off x="274638" y="5600359"/>
              <a:ext cx="2194608" cy="1097304"/>
            </a:xfrm>
            <a:prstGeom prst="roundRect">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8"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29127388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62577389"/>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530996961"/>
      </p:ext>
    </p:extLst>
  </p:cSld>
  <p:clrMapOvr>
    <a:masterClrMapping/>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Agenda">
    <p:bg>
      <p:bgPr>
        <a:solidFill>
          <a:schemeClr val="bg1"/>
        </a:solidFill>
        <a:effectLst/>
      </p:bgPr>
    </p:bg>
    <p:spTree>
      <p:nvGrpSpPr>
        <p:cNvPr id="1" name=""/>
        <p:cNvGrpSpPr/>
        <p:nvPr/>
      </p:nvGrpSpPr>
      <p:grpSpPr>
        <a:xfrm>
          <a:off x="0" y="0"/>
          <a:ext cx="0" cy="0"/>
          <a:chOff x="0" y="0"/>
          <a:chExt cx="0" cy="0"/>
        </a:xfrm>
      </p:grpSpPr>
      <p:sp>
        <p:nvSpPr>
          <p:cNvPr id="19" name="Rectangle 18"/>
          <p:cNvSpPr/>
          <p:nvPr userDrawn="1"/>
        </p:nvSpPr>
        <p:spPr bwMode="auto">
          <a:xfrm>
            <a:off x="323309" y="1476622"/>
            <a:ext cx="11581886" cy="5430183"/>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24" tIns="46613" rIns="93224" bIns="46613" numCol="1" spcCol="0" rtlCol="0" anchor="ctr" anchorCtr="0" compatLnSpc="1">
            <a:prstTxWarp prst="textNoShape">
              <a:avLst/>
            </a:prstTxWarp>
          </a:bodyPr>
          <a:lstStyle/>
          <a:p>
            <a:pPr algn="ctr" defTabSz="931972"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2" name="Title 1"/>
          <p:cNvSpPr>
            <a:spLocks noGrp="1"/>
          </p:cNvSpPr>
          <p:nvPr>
            <p:ph type="title"/>
          </p:nvPr>
        </p:nvSpPr>
        <p:spPr/>
        <p:txBody>
          <a:bodyPr/>
          <a:lstStyle>
            <a:lvl1pPr algn="l" defTabSz="932559" rtl="0" eaLnBrk="1" latinLnBrk="0" hangingPunct="1">
              <a:lnSpc>
                <a:spcPct val="90000"/>
              </a:lnSpc>
              <a:spcBef>
                <a:spcPct val="0"/>
              </a:spcBef>
              <a:buNone/>
              <a:defRPr lang="en-US" sz="5507" b="0" kern="1200" cap="none" spc="-102" baseline="0" dirty="0">
                <a:ln w="3175">
                  <a:noFill/>
                </a:ln>
                <a:gradFill flip="none" rotWithShape="1">
                  <a:gsLst>
                    <a:gs pos="0">
                      <a:srgbClr val="595959"/>
                    </a:gs>
                    <a:gs pos="86000">
                      <a:srgbClr val="595959"/>
                    </a:gs>
                  </a:gsLst>
                  <a:lin ang="5400000" scaled="0"/>
                  <a:tileRect/>
                </a:gradFill>
                <a:effectLst/>
                <a:latin typeface="Segoe UI Light" pitchFamily="34" charset="0"/>
                <a:ea typeface="+mn-ea"/>
                <a:cs typeface="Arial" charset="0"/>
              </a:defRPr>
            </a:lvl1pPr>
          </a:lstStyle>
          <a:p>
            <a:r>
              <a:rPr lang="en-US" smtClean="0"/>
              <a:t>Click to edit Master title style</a:t>
            </a:r>
            <a:endParaRPr lang="en-US" dirty="0"/>
          </a:p>
        </p:txBody>
      </p:sp>
      <p:sp>
        <p:nvSpPr>
          <p:cNvPr id="5" name="Text Placeholder 4"/>
          <p:cNvSpPr>
            <a:spLocks noGrp="1"/>
          </p:cNvSpPr>
          <p:nvPr>
            <p:ph type="body" sz="quarter" idx="11"/>
          </p:nvPr>
        </p:nvSpPr>
        <p:spPr>
          <a:xfrm>
            <a:off x="3544384" y="3429000"/>
            <a:ext cx="7086425" cy="1379999"/>
          </a:xfrm>
        </p:spPr>
        <p:txBody>
          <a:bodyPr lIns="182880" tIns="182880" anchor="ctr" anchorCtr="0"/>
          <a:lstStyle>
            <a:lvl1pPr marL="586111" indent="-582873">
              <a:spcAft>
                <a:spcPts val="1224"/>
              </a:spcAft>
              <a:buNone/>
              <a:defRPr lang="en-US" sz="4488" kern="1200" spc="-102" baseline="0" dirty="0" smtClean="0">
                <a:gradFill>
                  <a:gsLst>
                    <a:gs pos="0">
                      <a:srgbClr val="595959"/>
                    </a:gs>
                    <a:gs pos="86000">
                      <a:srgbClr val="595959"/>
                    </a:gs>
                  </a:gsLst>
                  <a:lin ang="5400000" scaled="0"/>
                </a:gradFill>
                <a:latin typeface="Segoe UI Light" pitchFamily="34" charset="0"/>
                <a:ea typeface="+mn-ea"/>
                <a:cs typeface="+mn-cs"/>
              </a:defRPr>
            </a:lvl1pPr>
            <a:lvl2pPr marL="352962" indent="-349724">
              <a:buFont typeface="Arial" pitchFamily="34" charset="0"/>
              <a:buNone/>
              <a:defRPr lang="en-US" sz="2448" kern="1200" spc="-51" baseline="0" dirty="0">
                <a:gradFill>
                  <a:gsLst>
                    <a:gs pos="0">
                      <a:srgbClr val="595959"/>
                    </a:gs>
                    <a:gs pos="86000">
                      <a:srgbClr val="595959"/>
                    </a:gs>
                  </a:gsLst>
                  <a:lin ang="5400000" scaled="0"/>
                </a:gradFill>
                <a:latin typeface="+mn-lt"/>
                <a:ea typeface="+mn-ea"/>
                <a:cs typeface="+mn-cs"/>
              </a:defRPr>
            </a:lvl2pPr>
          </a:lstStyle>
          <a:p>
            <a:pPr marL="3238" lvl="0" indent="0" algn="l" defTabSz="932559" rtl="0" eaLnBrk="1" latinLnBrk="0" hangingPunct="1">
              <a:lnSpc>
                <a:spcPct val="90000"/>
              </a:lnSpc>
              <a:spcBef>
                <a:spcPts val="0"/>
              </a:spcBef>
              <a:spcAft>
                <a:spcPts val="918"/>
              </a:spcAft>
              <a:buSzPct val="80000"/>
            </a:pPr>
            <a:r>
              <a:rPr lang="en-US" smtClean="0"/>
              <a:t>Click to edit Master text styles</a:t>
            </a:r>
          </a:p>
          <a:p>
            <a:pPr marL="3238" lvl="1" indent="0" algn="l" defTabSz="932559" rtl="0" eaLnBrk="1" latinLnBrk="0" hangingPunct="1">
              <a:lnSpc>
                <a:spcPct val="90000"/>
              </a:lnSpc>
              <a:spcBef>
                <a:spcPts val="0"/>
              </a:spcBef>
              <a:spcAft>
                <a:spcPts val="918"/>
              </a:spcAft>
              <a:buSzPct val="80000"/>
            </a:pPr>
            <a:r>
              <a:rPr lang="en-US" smtClean="0"/>
              <a:t>Second level</a:t>
            </a:r>
          </a:p>
        </p:txBody>
      </p:sp>
      <p:pic>
        <p:nvPicPr>
          <p:cNvPr id="6" name="Picture 5"/>
          <p:cNvPicPr>
            <a:picLocks noChangeAspect="1"/>
          </p:cNvPicPr>
          <p:nvPr userDrawn="1"/>
        </p:nvPicPr>
        <p:blipFill>
          <a:blip r:embed="rId2">
            <a:duotone>
              <a:prstClr val="black"/>
              <a:srgbClr val="1E84C6">
                <a:tint val="45000"/>
                <a:satMod val="400000"/>
              </a:srgbClr>
            </a:duotone>
            <a:extLst>
              <a:ext uri="{28A0092B-C50C-407E-A947-70E740481C1C}">
                <a14:useLocalDpi xmlns:a14="http://schemas.microsoft.com/office/drawing/2010/main" val="0"/>
              </a:ext>
            </a:extLst>
          </a:blip>
          <a:stretch>
            <a:fillRect/>
          </a:stretch>
        </p:blipFill>
        <p:spPr>
          <a:xfrm>
            <a:off x="769573" y="2759448"/>
            <a:ext cx="2092261" cy="2363590"/>
          </a:xfrm>
          <a:prstGeom prst="rect">
            <a:avLst/>
          </a:prstGeom>
        </p:spPr>
      </p:pic>
    </p:spTree>
    <p:extLst>
      <p:ext uri="{BB962C8B-B14F-4D97-AF65-F5344CB8AC3E}">
        <p14:creationId xmlns:p14="http://schemas.microsoft.com/office/powerpoint/2010/main" val="1254865437"/>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29660" y="233151"/>
            <a:ext cx="11375536" cy="762786"/>
          </a:xfrm>
        </p:spPr>
        <p:txBody>
          <a:bodyPr/>
          <a:lstStyle>
            <a:lvl1pPr>
              <a:defRPr sz="5507"/>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29660" y="1476621"/>
            <a:ext cx="11375536" cy="1147686"/>
          </a:xfrm>
        </p:spPr>
        <p:txBody>
          <a:bodyPr/>
          <a:lstStyle>
            <a:lvl1pPr marL="3238" indent="0">
              <a:spcBef>
                <a:spcPts val="0"/>
              </a:spcBef>
              <a:spcAft>
                <a:spcPts val="918"/>
              </a:spcAft>
              <a:buSzPct val="80000"/>
              <a:buFont typeface="Arial" pitchFamily="34" charset="0"/>
              <a:buNone/>
              <a:defRPr sz="4080" spc="-102" baseline="0">
                <a:gradFill>
                  <a:gsLst>
                    <a:gs pos="0">
                      <a:srgbClr val="595959"/>
                    </a:gs>
                    <a:gs pos="86000">
                      <a:srgbClr val="595959"/>
                    </a:gs>
                  </a:gsLst>
                  <a:lin ang="5400000" scaled="0"/>
                </a:gradFill>
                <a:latin typeface="Segoe UI Light" pitchFamily="34" charset="0"/>
              </a:defRPr>
            </a:lvl1pPr>
            <a:lvl2pPr marL="3238" indent="0">
              <a:spcBef>
                <a:spcPts val="0"/>
              </a:spcBef>
              <a:buSzPct val="80000"/>
              <a:buFont typeface="Arial" pitchFamily="34" charset="0"/>
              <a:buNone/>
              <a:defRPr sz="2040" spc="-51" baseline="0">
                <a:gradFill>
                  <a:gsLst>
                    <a:gs pos="0">
                      <a:srgbClr val="595959"/>
                    </a:gs>
                    <a:gs pos="86000">
                      <a:srgbClr val="595959"/>
                    </a:gs>
                  </a:gsLst>
                  <a:lin ang="5400000" scaled="0"/>
                </a:gradFill>
              </a:defRPr>
            </a:lvl2pPr>
            <a:lvl3pPr marL="1283940" indent="-411249">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3pPr>
            <a:lvl4pPr marL="1636902" indent="-352962">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4pPr>
            <a:lvl5pPr marL="1980149" indent="-343247">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5pPr>
          </a:lstStyle>
          <a:p>
            <a:pPr lvl="0"/>
            <a:r>
              <a:rPr lang="en-US" smtClean="0"/>
              <a:t>Click to edit Master text styles</a:t>
            </a:r>
          </a:p>
          <a:p>
            <a:pPr lvl="1"/>
            <a:r>
              <a:rPr lang="en-US" smtClean="0"/>
              <a:t>Second level</a:t>
            </a:r>
          </a:p>
        </p:txBody>
      </p:sp>
    </p:spTree>
    <p:extLst>
      <p:ext uri="{BB962C8B-B14F-4D97-AF65-F5344CB8AC3E}">
        <p14:creationId xmlns:p14="http://schemas.microsoft.com/office/powerpoint/2010/main" val="646864296"/>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userDrawn="1">
  <p:cSld name="2_Demo, Video etc. &quot;special&quot; slides">
    <p:bg>
      <p:bgPr>
        <a:solidFill>
          <a:srgbClr val="8CC600">
            <a:alpha val="99000"/>
          </a:srgb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927508" y="1476622"/>
            <a:ext cx="4290730" cy="1553823"/>
          </a:xfrm>
        </p:spPr>
        <p:txBody>
          <a:bodyPr anchor="ctr" anchorCtr="0">
            <a:noAutofit/>
          </a:bodyPr>
          <a:lstStyle>
            <a:lvl1pPr>
              <a:lnSpc>
                <a:spcPct val="90000"/>
              </a:lnSpc>
              <a:defRPr sz="4896"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927507" y="5742560"/>
            <a:ext cx="4290731" cy="470856"/>
          </a:xfrm>
        </p:spPr>
        <p:txBody>
          <a:bodyPr>
            <a:noAutofit/>
          </a:bodyPr>
          <a:lstStyle>
            <a:lvl1pPr marL="0" indent="0" algn="l" defTabSz="932559" rtl="0" eaLnBrk="1" latinLnBrk="0" hangingPunct="1">
              <a:lnSpc>
                <a:spcPct val="90000"/>
              </a:lnSpc>
              <a:spcBef>
                <a:spcPts val="0"/>
              </a:spcBef>
              <a:buSzPct val="80000"/>
              <a:buFont typeface="Arial" pitchFamily="34" charset="0"/>
              <a:buNone/>
              <a:defRPr lang="en-US" sz="2448" kern="1200" dirty="0">
                <a:solidFill>
                  <a:schemeClr val="bg1">
                    <a:alpha val="99000"/>
                  </a:schemeClr>
                </a:solidFill>
                <a:latin typeface="+mn-lt"/>
                <a:ea typeface="+mn-ea"/>
                <a:cs typeface="+mn-cs"/>
              </a:defRPr>
            </a:lvl1pPr>
            <a:lvl2pPr marL="466280" indent="0" algn="ctr">
              <a:buNone/>
              <a:defRPr>
                <a:solidFill>
                  <a:schemeClr val="tx1">
                    <a:tint val="75000"/>
                  </a:schemeClr>
                </a:solidFill>
              </a:defRPr>
            </a:lvl2pPr>
            <a:lvl3pPr marL="932559" indent="0" algn="ctr">
              <a:buNone/>
              <a:defRPr>
                <a:solidFill>
                  <a:schemeClr val="tx1">
                    <a:tint val="75000"/>
                  </a:schemeClr>
                </a:solidFill>
              </a:defRPr>
            </a:lvl3pPr>
            <a:lvl4pPr marL="1398839" indent="0" algn="ctr">
              <a:buNone/>
              <a:defRPr>
                <a:solidFill>
                  <a:schemeClr val="tx1">
                    <a:tint val="75000"/>
                  </a:schemeClr>
                </a:solidFill>
              </a:defRPr>
            </a:lvl4pPr>
            <a:lvl5pPr marL="1865119" indent="0" algn="ctr">
              <a:buNone/>
              <a:defRPr>
                <a:solidFill>
                  <a:schemeClr val="tx1">
                    <a:tint val="75000"/>
                  </a:schemeClr>
                </a:solidFill>
              </a:defRPr>
            </a:lvl5pPr>
            <a:lvl6pPr marL="2331399" indent="0" algn="ctr">
              <a:buNone/>
              <a:defRPr>
                <a:solidFill>
                  <a:schemeClr val="tx1">
                    <a:tint val="75000"/>
                  </a:schemeClr>
                </a:solidFill>
              </a:defRPr>
            </a:lvl6pPr>
            <a:lvl7pPr marL="2797677" indent="0" algn="ctr">
              <a:buNone/>
              <a:defRPr>
                <a:solidFill>
                  <a:schemeClr val="tx1">
                    <a:tint val="75000"/>
                  </a:schemeClr>
                </a:solidFill>
              </a:defRPr>
            </a:lvl7pPr>
            <a:lvl8pPr marL="3263957" indent="0" algn="ctr">
              <a:buNone/>
              <a:defRPr>
                <a:solidFill>
                  <a:schemeClr val="tx1">
                    <a:tint val="75000"/>
                  </a:schemeClr>
                </a:solidFill>
              </a:defRPr>
            </a:lvl8pPr>
            <a:lvl9pPr marL="3730237"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927508" y="4243345"/>
            <a:ext cx="9052808" cy="1299911"/>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6731" b="0" i="0" u="none" strike="noStrike" kern="1200" cap="none" spc="-655" normalizeH="0" baseline="0" noProof="0" dirty="0" smtClean="0">
                <a:ln w="11430"/>
                <a:solidFill>
                  <a:schemeClr val="accent4">
                    <a:lumMod val="40000"/>
                    <a:lumOff val="60000"/>
                    <a:alpha val="99000"/>
                  </a:schemeClr>
                </a:solidFill>
                <a:effectLst/>
                <a:uLnTx/>
                <a:uFillTx/>
                <a:latin typeface="Segoe UI Light" pitchFamily="34" charset="0"/>
                <a:ea typeface="+mn-ea"/>
                <a:cs typeface="+mn-cs"/>
              </a:defRPr>
            </a:lvl1pPr>
          </a:lstStyle>
          <a:p>
            <a:pPr lvl="0"/>
            <a:r>
              <a:rPr lang="en-US" dirty="0" smtClean="0"/>
              <a:t>click to…</a:t>
            </a:r>
          </a:p>
        </p:txBody>
      </p:sp>
      <p:sp>
        <p:nvSpPr>
          <p:cNvPr id="8" name="Freeform 6"/>
          <p:cNvSpPr>
            <a:spLocks noEditPoints="1"/>
          </p:cNvSpPr>
          <p:nvPr userDrawn="1"/>
        </p:nvSpPr>
        <p:spPr bwMode="auto">
          <a:xfrm>
            <a:off x="8460427" y="2048070"/>
            <a:ext cx="2315180" cy="2212801"/>
          </a:xfrm>
          <a:custGeom>
            <a:avLst/>
            <a:gdLst>
              <a:gd name="T0" fmla="*/ 150 w 154"/>
              <a:gd name="T1" fmla="*/ 40 h 148"/>
              <a:gd name="T2" fmla="*/ 91 w 154"/>
              <a:gd name="T3" fmla="*/ 40 h 148"/>
              <a:gd name="T4" fmla="*/ 124 w 154"/>
              <a:gd name="T5" fmla="*/ 3 h 148"/>
              <a:gd name="T6" fmla="*/ 120 w 154"/>
              <a:gd name="T7" fmla="*/ 0 h 148"/>
              <a:gd name="T8" fmla="*/ 77 w 154"/>
              <a:gd name="T9" fmla="*/ 39 h 148"/>
              <a:gd name="T10" fmla="*/ 36 w 154"/>
              <a:gd name="T11" fmla="*/ 0 h 148"/>
              <a:gd name="T12" fmla="*/ 32 w 154"/>
              <a:gd name="T13" fmla="*/ 3 h 148"/>
              <a:gd name="T14" fmla="*/ 66 w 154"/>
              <a:gd name="T15" fmla="*/ 40 h 148"/>
              <a:gd name="T16" fmla="*/ 4 w 154"/>
              <a:gd name="T17" fmla="*/ 40 h 148"/>
              <a:gd name="T18" fmla="*/ 0 w 154"/>
              <a:gd name="T19" fmla="*/ 44 h 148"/>
              <a:gd name="T20" fmla="*/ 0 w 154"/>
              <a:gd name="T21" fmla="*/ 144 h 148"/>
              <a:gd name="T22" fmla="*/ 4 w 154"/>
              <a:gd name="T23" fmla="*/ 148 h 148"/>
              <a:gd name="T24" fmla="*/ 150 w 154"/>
              <a:gd name="T25" fmla="*/ 148 h 148"/>
              <a:gd name="T26" fmla="*/ 154 w 154"/>
              <a:gd name="T27" fmla="*/ 144 h 148"/>
              <a:gd name="T28" fmla="*/ 154 w 154"/>
              <a:gd name="T29" fmla="*/ 44 h 148"/>
              <a:gd name="T30" fmla="*/ 150 w 154"/>
              <a:gd name="T31" fmla="*/ 40 h 148"/>
              <a:gd name="T32" fmla="*/ 145 w 154"/>
              <a:gd name="T33" fmla="*/ 135 h 148"/>
              <a:gd name="T34" fmla="*/ 141 w 154"/>
              <a:gd name="T35" fmla="*/ 139 h 148"/>
              <a:gd name="T36" fmla="*/ 13 w 154"/>
              <a:gd name="T37" fmla="*/ 139 h 148"/>
              <a:gd name="T38" fmla="*/ 9 w 154"/>
              <a:gd name="T39" fmla="*/ 135 h 148"/>
              <a:gd name="T40" fmla="*/ 9 w 154"/>
              <a:gd name="T41" fmla="*/ 52 h 148"/>
              <a:gd name="T42" fmla="*/ 13 w 154"/>
              <a:gd name="T43" fmla="*/ 48 h 148"/>
              <a:gd name="T44" fmla="*/ 141 w 154"/>
              <a:gd name="T45" fmla="*/ 48 h 148"/>
              <a:gd name="T46" fmla="*/ 145 w 154"/>
              <a:gd name="T47" fmla="*/ 52 h 148"/>
              <a:gd name="T48" fmla="*/ 145 w 154"/>
              <a:gd name="T49" fmla="*/ 135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54" h="148">
                <a:moveTo>
                  <a:pt x="150" y="40"/>
                </a:moveTo>
                <a:cubicBezTo>
                  <a:pt x="91" y="40"/>
                  <a:pt x="91" y="40"/>
                  <a:pt x="91" y="40"/>
                </a:cubicBezTo>
                <a:cubicBezTo>
                  <a:pt x="124" y="3"/>
                  <a:pt x="124" y="3"/>
                  <a:pt x="124" y="3"/>
                </a:cubicBezTo>
                <a:cubicBezTo>
                  <a:pt x="120" y="0"/>
                  <a:pt x="120" y="0"/>
                  <a:pt x="120" y="0"/>
                </a:cubicBezTo>
                <a:cubicBezTo>
                  <a:pt x="77" y="39"/>
                  <a:pt x="77" y="39"/>
                  <a:pt x="77" y="39"/>
                </a:cubicBezTo>
                <a:cubicBezTo>
                  <a:pt x="36" y="0"/>
                  <a:pt x="36" y="0"/>
                  <a:pt x="36" y="0"/>
                </a:cubicBezTo>
                <a:cubicBezTo>
                  <a:pt x="32" y="3"/>
                  <a:pt x="32" y="3"/>
                  <a:pt x="32" y="3"/>
                </a:cubicBezTo>
                <a:cubicBezTo>
                  <a:pt x="66" y="40"/>
                  <a:pt x="66" y="40"/>
                  <a:pt x="66" y="40"/>
                </a:cubicBezTo>
                <a:cubicBezTo>
                  <a:pt x="4" y="40"/>
                  <a:pt x="4" y="40"/>
                  <a:pt x="4" y="40"/>
                </a:cubicBezTo>
                <a:cubicBezTo>
                  <a:pt x="2" y="40"/>
                  <a:pt x="0" y="42"/>
                  <a:pt x="0" y="44"/>
                </a:cubicBezTo>
                <a:cubicBezTo>
                  <a:pt x="0" y="144"/>
                  <a:pt x="0" y="144"/>
                  <a:pt x="0" y="144"/>
                </a:cubicBezTo>
                <a:cubicBezTo>
                  <a:pt x="0" y="146"/>
                  <a:pt x="2" y="148"/>
                  <a:pt x="4" y="148"/>
                </a:cubicBezTo>
                <a:cubicBezTo>
                  <a:pt x="150" y="148"/>
                  <a:pt x="150" y="148"/>
                  <a:pt x="150" y="148"/>
                </a:cubicBezTo>
                <a:cubicBezTo>
                  <a:pt x="152" y="148"/>
                  <a:pt x="154" y="146"/>
                  <a:pt x="154" y="144"/>
                </a:cubicBezTo>
                <a:cubicBezTo>
                  <a:pt x="154" y="44"/>
                  <a:pt x="154" y="44"/>
                  <a:pt x="154" y="44"/>
                </a:cubicBezTo>
                <a:cubicBezTo>
                  <a:pt x="154" y="42"/>
                  <a:pt x="152" y="40"/>
                  <a:pt x="150" y="40"/>
                </a:cubicBezTo>
                <a:close/>
                <a:moveTo>
                  <a:pt x="145" y="135"/>
                </a:moveTo>
                <a:cubicBezTo>
                  <a:pt x="145" y="137"/>
                  <a:pt x="143" y="139"/>
                  <a:pt x="141" y="139"/>
                </a:cubicBezTo>
                <a:cubicBezTo>
                  <a:pt x="13" y="139"/>
                  <a:pt x="13" y="139"/>
                  <a:pt x="13" y="139"/>
                </a:cubicBezTo>
                <a:cubicBezTo>
                  <a:pt x="11" y="139"/>
                  <a:pt x="9" y="137"/>
                  <a:pt x="9" y="135"/>
                </a:cubicBezTo>
                <a:cubicBezTo>
                  <a:pt x="9" y="52"/>
                  <a:pt x="9" y="52"/>
                  <a:pt x="9" y="52"/>
                </a:cubicBezTo>
                <a:cubicBezTo>
                  <a:pt x="9" y="50"/>
                  <a:pt x="11" y="48"/>
                  <a:pt x="13" y="48"/>
                </a:cubicBezTo>
                <a:cubicBezTo>
                  <a:pt x="141" y="48"/>
                  <a:pt x="141" y="48"/>
                  <a:pt x="141" y="48"/>
                </a:cubicBezTo>
                <a:cubicBezTo>
                  <a:pt x="143" y="48"/>
                  <a:pt x="145" y="50"/>
                  <a:pt x="145" y="52"/>
                </a:cubicBezTo>
                <a:lnTo>
                  <a:pt x="145" y="13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836" dirty="0"/>
          </a:p>
        </p:txBody>
      </p:sp>
      <p:pic>
        <p:nvPicPr>
          <p:cNvPr id="9" name="Picture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9287" y="123880"/>
            <a:ext cx="2611840" cy="626333"/>
          </a:xfrm>
          <a:prstGeom prst="rect">
            <a:avLst/>
          </a:prstGeom>
        </p:spPr>
      </p:pic>
      <p:pic>
        <p:nvPicPr>
          <p:cNvPr id="10" name="Picture 9"/>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881039" y="6104627"/>
            <a:ext cx="2420202" cy="889898"/>
          </a:xfrm>
          <a:prstGeom prst="rect">
            <a:avLst/>
          </a:prstGeom>
        </p:spPr>
      </p:pic>
    </p:spTree>
    <p:extLst>
      <p:ext uri="{BB962C8B-B14F-4D97-AF65-F5344CB8AC3E}">
        <p14:creationId xmlns:p14="http://schemas.microsoft.com/office/powerpoint/2010/main" val="1217475067"/>
      </p:ext>
    </p:extLst>
  </p:cSld>
  <p:clrMapOvr>
    <a:masterClrMapping/>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529660" y="1476622"/>
            <a:ext cx="5597872" cy="1961371"/>
          </a:xfrm>
        </p:spPr>
        <p:txBody>
          <a:bodyPr/>
          <a:lstStyle>
            <a:lvl1pPr marL="346742" indent="-346742">
              <a:lnSpc>
                <a:spcPct val="90000"/>
              </a:lnSpc>
              <a:defRPr sz="2856"/>
            </a:lvl1pPr>
            <a:lvl2pPr marL="686737" indent="-331900">
              <a:lnSpc>
                <a:spcPct val="90000"/>
              </a:lnSpc>
              <a:defRPr sz="2448"/>
            </a:lvl2pPr>
            <a:lvl3pPr marL="972765" indent="-294123">
              <a:lnSpc>
                <a:spcPct val="90000"/>
              </a:lnSpc>
              <a:defRPr sz="2040"/>
            </a:lvl3pPr>
            <a:lvl4pPr marL="1252048" indent="-279282">
              <a:lnSpc>
                <a:spcPct val="90000"/>
              </a:lnSpc>
              <a:defRPr sz="1836"/>
            </a:lvl4pPr>
            <a:lvl5pPr marL="1546170" indent="-286028">
              <a:lnSpc>
                <a:spcPct val="90000"/>
              </a:lnSpc>
              <a:defRPr sz="1836"/>
            </a:lvl5pPr>
            <a:lvl6pPr>
              <a:defRPr sz="1836"/>
            </a:lvl6pPr>
            <a:lvl7pPr>
              <a:defRPr sz="1836"/>
            </a:lvl7pPr>
            <a:lvl8pPr>
              <a:defRPr sz="1836"/>
            </a:lvl8pPr>
            <a:lvl9pPr>
              <a:defRPr sz="1836"/>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307324" y="1476622"/>
            <a:ext cx="5597872" cy="1961371"/>
          </a:xfrm>
        </p:spPr>
        <p:txBody>
          <a:bodyPr/>
          <a:lstStyle>
            <a:lvl1pPr marL="354837" indent="-354837">
              <a:lnSpc>
                <a:spcPct val="90000"/>
              </a:lnSpc>
              <a:defRPr sz="2856"/>
            </a:lvl1pPr>
            <a:lvl2pPr marL="686737" indent="-346742">
              <a:lnSpc>
                <a:spcPct val="90000"/>
              </a:lnSpc>
              <a:defRPr sz="2448"/>
            </a:lvl2pPr>
            <a:lvl3pPr marL="980860" indent="-308964">
              <a:lnSpc>
                <a:spcPct val="90000"/>
              </a:lnSpc>
              <a:defRPr sz="2040"/>
            </a:lvl3pPr>
            <a:lvl4pPr marL="1252048" indent="-271187">
              <a:lnSpc>
                <a:spcPct val="90000"/>
              </a:lnSpc>
              <a:defRPr sz="1836"/>
            </a:lvl4pPr>
            <a:lvl5pPr marL="1546170" indent="-279282">
              <a:lnSpc>
                <a:spcPct val="90000"/>
              </a:lnSpc>
              <a:defRPr sz="1836"/>
            </a:lvl5pPr>
            <a:lvl6pPr>
              <a:defRPr sz="1836"/>
            </a:lvl6pPr>
            <a:lvl7pPr>
              <a:defRPr sz="1836"/>
            </a:lvl7pPr>
            <a:lvl8pPr>
              <a:defRPr sz="1836"/>
            </a:lvl8pPr>
            <a:lvl9pPr>
              <a:defRPr sz="1836"/>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160794684"/>
      </p:ext>
    </p:extLst>
  </p:cSld>
  <p:clrMapOvr>
    <a:masterClrMapping/>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97465452"/>
      </p:ext>
    </p:extLst>
  </p:cSld>
  <p:clrMapOvr>
    <a:masterClrMapping/>
  </p:clrMapOvr>
  <p:transition>
    <p:fade/>
  </p:transition>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00084325"/>
      </p:ext>
    </p:extLst>
  </p:cSld>
  <p:clrMapOvr>
    <a:masterClrMapping/>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007079026"/>
      </p:ext>
    </p:extLst>
  </p:cSld>
  <p:clrMapOvr>
    <a:masterClrMapping/>
  </p:clrMapOvr>
  <p:transition>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8300" cy="1371579"/>
          </a:xfrm>
          <a:noFill/>
        </p:spPr>
        <p:txBody>
          <a:bodyPr tIns="91440" bIns="91440" anchor="t" anchorCtr="0"/>
          <a:lstStyle>
            <a:lvl1pPr algn="l" defTabSz="932742" rtl="0" eaLnBrk="1" latinLnBrk="0" hangingPunct="1">
              <a:lnSpc>
                <a:spcPct val="90000"/>
              </a:lnSpc>
              <a:spcBef>
                <a:spcPct val="0"/>
              </a:spcBef>
              <a:buNone/>
              <a:defRPr lang="en-US" sz="5200" b="0" kern="1200" cap="none" spc="-100" baseline="0" dirty="0">
                <a:ln w="3175">
                  <a:noFill/>
                </a:ln>
                <a:gradFill>
                  <a:gsLst>
                    <a:gs pos="5833">
                      <a:schemeClr val="tx1"/>
                    </a:gs>
                    <a:gs pos="18000">
                      <a:schemeClr val="tx1"/>
                    </a:gs>
                  </a:gsLst>
                  <a:lin ang="5400000" scaled="0"/>
                </a:gradFill>
                <a:effectLst/>
                <a:latin typeface="+mj-lt"/>
                <a:ea typeface="+mn-ea"/>
                <a:cs typeface="Segoe UI" pitchFamily="34" charset="0"/>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9" y="5326043"/>
            <a:ext cx="8229600" cy="1372414"/>
          </a:xfrm>
          <a:noFill/>
        </p:spPr>
        <p:txBody>
          <a:bodyPr lIns="182880" tIns="146304" rIns="182880" bIns="146304">
            <a:noAutofit/>
          </a:bodyPr>
          <a:lstStyle>
            <a:lvl1pPr marL="0" indent="0">
              <a:spcBef>
                <a:spcPts val="0"/>
              </a:spcBef>
              <a:buNone/>
              <a:defRPr lang="en-US" sz="3000" kern="1200" spc="0" baseline="0" dirty="0" smtClean="0">
                <a:gradFill>
                  <a:gsLst>
                    <a:gs pos="0">
                      <a:schemeClr val="tx1"/>
                    </a:gs>
                    <a:gs pos="100000">
                      <a:schemeClr val="tx1"/>
                    </a:gs>
                  </a:gsLst>
                  <a:lin ang="5400000" scaled="0"/>
                </a:gradFill>
                <a:latin typeface="+mj-lt"/>
                <a:ea typeface="+mn-ea"/>
                <a:cs typeface="+mn-cs"/>
              </a:defRPr>
            </a:lvl1pPr>
          </a:lstStyle>
          <a:p>
            <a:pPr marL="0" marR="0" lvl="0" indent="0" algn="l" defTabSz="932742" rtl="0" eaLnBrk="1" fontAlgn="auto" latinLnBrk="0" hangingPunct="1">
              <a:lnSpc>
                <a:spcPct val="90000"/>
              </a:lnSpc>
              <a:spcBef>
                <a:spcPts val="0"/>
              </a:spcBef>
              <a:spcAft>
                <a:spcPts val="0"/>
              </a:spcAft>
              <a:buClrTx/>
              <a:buSzPct val="90000"/>
              <a:buFont typeface="Arial" pitchFamily="34" charset="0"/>
              <a:buNone/>
              <a:tabLst/>
            </a:pPr>
            <a:r>
              <a:rPr lang="en-US" dirty="0" smtClean="0"/>
              <a:t>Speaker Name</a:t>
            </a:r>
          </a:p>
        </p:txBody>
      </p:sp>
    </p:spTree>
    <p:extLst>
      <p:ext uri="{BB962C8B-B14F-4D97-AF65-F5344CB8AC3E}">
        <p14:creationId xmlns:p14="http://schemas.microsoft.com/office/powerpoint/2010/main" val="29238619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460288532"/>
      </p:ext>
    </p:extLst>
  </p:cSld>
  <p:clrMapOvr>
    <a:masterClrMapping/>
  </p:clrMapOvr>
  <p:transition>
    <p:fade/>
  </p:transition>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851143400"/>
      </p:ext>
    </p:extLst>
  </p:cSld>
  <p:clrMapOvr>
    <a:masterClrMapping/>
  </p:clrMapOvr>
  <p:transition>
    <p:fade/>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39758282"/>
      </p:ext>
    </p:extLst>
  </p:cSld>
  <p:clrMapOvr>
    <a:masterClrMapping/>
  </p:clrMapOvr>
  <p:transition>
    <p:fade/>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9652108"/>
      </p:ext>
    </p:extLst>
  </p:cSld>
  <p:clrMapOvr>
    <a:masterClrMapping/>
  </p:clrMapOvr>
  <p:transition>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857764875"/>
      </p:ext>
    </p:extLst>
  </p:cSld>
  <p:clrMapOvr>
    <a:masterClrMapping/>
  </p:clrMapOvr>
  <p:transition>
    <p:fade/>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873291353"/>
      </p:ext>
    </p:extLst>
  </p:cSld>
  <p:clrMapOvr>
    <a:masterClrMapping/>
  </p:clrMapOvr>
  <p:transition>
    <p:fade/>
  </p:transition>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28630601"/>
      </p:ext>
    </p:extLst>
  </p:cSld>
  <p:clrMapOvr>
    <a:masterClrMapping/>
  </p:clrMapOvr>
  <p:transition>
    <p:fade/>
  </p:transition>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07580892"/>
      </p:ext>
    </p:extLst>
  </p:cSld>
  <p:clrMapOvr>
    <a:masterClrMapping/>
  </p:clrMapOvr>
  <p:transition>
    <p:fade/>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846638" y="3954462"/>
            <a:ext cx="7315200" cy="1371580"/>
          </a:xfrm>
          <a:noFill/>
        </p:spPr>
        <p:txBody>
          <a:bodyPr lIns="146304" tIns="91440" rIns="146304" bIns="91440" anchor="t" anchorCtr="0"/>
          <a:lstStyle>
            <a:lvl1pPr algn="l" defTabSz="932742" rtl="0" eaLnBrk="1" latinLnBrk="0" hangingPunct="1">
              <a:lnSpc>
                <a:spcPct val="90000"/>
              </a:lnSpc>
              <a:spcBef>
                <a:spcPct val="0"/>
              </a:spcBef>
              <a:buNone/>
              <a:defRPr lang="en-US" sz="5200" b="0" kern="1200" cap="none" spc="-100" baseline="0" dirty="0">
                <a:ln w="3175">
                  <a:noFill/>
                </a:ln>
                <a:gradFill>
                  <a:gsLst>
                    <a:gs pos="5833">
                      <a:schemeClr val="tx1"/>
                    </a:gs>
                    <a:gs pos="18000">
                      <a:schemeClr val="tx1"/>
                    </a:gs>
                  </a:gsLst>
                  <a:lin ang="5400000" scaled="0"/>
                </a:gradFill>
                <a:effectLst/>
                <a:latin typeface="+mj-lt"/>
                <a:ea typeface="+mn-ea"/>
                <a:cs typeface="Segoe UI" pitchFamily="34" charset="0"/>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7" y="5326042"/>
            <a:ext cx="7315201" cy="1372151"/>
          </a:xfrm>
          <a:noFill/>
        </p:spPr>
        <p:txBody>
          <a:bodyPr lIns="146304" tIns="109728" rIns="146304" bIns="109728">
            <a:noAutofit/>
          </a:bodyPr>
          <a:lstStyle>
            <a:lvl1pPr marL="0" indent="0">
              <a:spcBef>
                <a:spcPts val="0"/>
              </a:spcBef>
              <a:buNone/>
              <a:defRPr lang="en-US" sz="3200" kern="1200" spc="0" baseline="0" dirty="0" smtClean="0">
                <a:gradFill>
                  <a:gsLst>
                    <a:gs pos="2917">
                      <a:schemeClr val="tx1"/>
                    </a:gs>
                    <a:gs pos="30000">
                      <a:schemeClr val="tx1"/>
                    </a:gs>
                  </a:gsLst>
                  <a:lin ang="5400000" scaled="0"/>
                </a:gradFill>
                <a:latin typeface="+mj-lt"/>
                <a:ea typeface="+mn-ea"/>
                <a:cs typeface="+mn-cs"/>
              </a:defRPr>
            </a:lvl1pPr>
          </a:lstStyle>
          <a:p>
            <a:pPr marL="0" marR="0" lvl="0" indent="0" algn="l" defTabSz="932742" rtl="0" eaLnBrk="1" fontAlgn="auto" latinLnBrk="0" hangingPunct="1">
              <a:lnSpc>
                <a:spcPct val="90000"/>
              </a:lnSpc>
              <a:spcBef>
                <a:spcPts val="0"/>
              </a:spcBef>
              <a:spcAft>
                <a:spcPts val="0"/>
              </a:spcAft>
              <a:buClrTx/>
              <a:buSzPct val="90000"/>
              <a:buFont typeface="Arial" pitchFamily="34" charset="0"/>
              <a:buNone/>
              <a:tabLst/>
            </a:pPr>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2536401"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sz="quarter" idx="13" hasCustomPrompt="1"/>
          </p:nvPr>
        </p:nvSpPr>
        <p:spPr>
          <a:xfrm>
            <a:off x="9785350" y="1028409"/>
            <a:ext cx="2376488" cy="461665"/>
          </a:xfrm>
        </p:spPr>
        <p:txBody>
          <a:bodyPr/>
          <a:lstStyle>
            <a:lvl1pPr marL="0" indent="0" algn="r">
              <a:buNone/>
              <a:defRPr sz="2000">
                <a:latin typeface="+mn-lt"/>
              </a:defRPr>
            </a:lvl1pPr>
          </a:lstStyle>
          <a:p>
            <a:pPr lvl="0"/>
            <a:r>
              <a:rPr lang="en-US" dirty="0" smtClean="0"/>
              <a:t>Session code</a:t>
            </a:r>
            <a:endParaRPr lang="en-US" dirty="0"/>
          </a:p>
        </p:txBody>
      </p:sp>
    </p:spTree>
    <p:extLst>
      <p:ext uri="{BB962C8B-B14F-4D97-AF65-F5344CB8AC3E}">
        <p14:creationId xmlns:p14="http://schemas.microsoft.com/office/powerpoint/2010/main" val="304326898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7" y="6183603"/>
            <a:ext cx="1552931" cy="331497"/>
          </a:xfrm>
          <a:prstGeom prst="rect">
            <a:avLst/>
          </a:prstGeom>
        </p:spPr>
      </p:pic>
      <p:grpSp>
        <p:nvGrpSpPr>
          <p:cNvPr id="5" name="Group 4"/>
          <p:cNvGrpSpPr/>
          <p:nvPr userDrawn="1"/>
        </p:nvGrpSpPr>
        <p:grpSpPr>
          <a:xfrm>
            <a:off x="274638" y="5600359"/>
            <a:ext cx="2194608" cy="1097304"/>
            <a:chOff x="274638" y="5600359"/>
            <a:chExt cx="2194608" cy="1097304"/>
          </a:xfrm>
        </p:grpSpPr>
        <p:sp>
          <p:nvSpPr>
            <p:cNvPr id="7" name="Rounded Rectangle 6"/>
            <p:cNvSpPr/>
            <p:nvPr userDrawn="1"/>
          </p:nvSpPr>
          <p:spPr bwMode="auto">
            <a:xfrm>
              <a:off x="274638" y="5600359"/>
              <a:ext cx="2194608" cy="1097304"/>
            </a:xfrm>
            <a:prstGeom prst="roundRect">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8"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grpSp>
    </p:spTree>
    <p:extLst>
      <p:ext uri="{BB962C8B-B14F-4D97-AF65-F5344CB8AC3E}">
        <p14:creationId xmlns:p14="http://schemas.microsoft.com/office/powerpoint/2010/main" val="379281150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ounded Rectangle 4"/>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1594122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8300" cy="1371579"/>
          </a:xfrm>
          <a:noFill/>
        </p:spPr>
        <p:txBody>
          <a:bodyPr tIns="91440" bIns="91440" anchor="t" anchorCtr="0"/>
          <a:lstStyle>
            <a:lvl1pPr algn="l" defTabSz="932742" rtl="0" eaLnBrk="1" latinLnBrk="0" hangingPunct="1">
              <a:lnSpc>
                <a:spcPct val="90000"/>
              </a:lnSpc>
              <a:spcBef>
                <a:spcPct val="0"/>
              </a:spcBef>
              <a:buNone/>
              <a:defRPr lang="en-US" sz="5200" b="0" kern="1200" cap="none" spc="-100" baseline="0" dirty="0">
                <a:ln w="3175">
                  <a:noFill/>
                </a:ln>
                <a:gradFill>
                  <a:gsLst>
                    <a:gs pos="5833">
                      <a:schemeClr val="tx1"/>
                    </a:gs>
                    <a:gs pos="18000">
                      <a:schemeClr val="tx1"/>
                    </a:gs>
                  </a:gsLst>
                  <a:lin ang="5400000" scaled="0"/>
                </a:gradFill>
                <a:effectLst/>
                <a:latin typeface="+mj-lt"/>
                <a:ea typeface="+mn-ea"/>
                <a:cs typeface="Segoe UI" pitchFamily="34" charset="0"/>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9" y="5326043"/>
            <a:ext cx="8229600" cy="1372414"/>
          </a:xfrm>
          <a:noFill/>
        </p:spPr>
        <p:txBody>
          <a:bodyPr lIns="182880" tIns="146304" rIns="182880" bIns="146304">
            <a:noAutofit/>
          </a:bodyPr>
          <a:lstStyle>
            <a:lvl1pPr marL="0" indent="0">
              <a:spcBef>
                <a:spcPts val="0"/>
              </a:spcBef>
              <a:buNone/>
              <a:defRPr lang="en-US" sz="3000" kern="1200" spc="0" baseline="0" dirty="0" smtClean="0">
                <a:gradFill>
                  <a:gsLst>
                    <a:gs pos="0">
                      <a:schemeClr val="tx1"/>
                    </a:gs>
                    <a:gs pos="100000">
                      <a:schemeClr val="tx1"/>
                    </a:gs>
                  </a:gsLst>
                  <a:lin ang="5400000" scaled="0"/>
                </a:gradFill>
                <a:latin typeface="+mj-lt"/>
                <a:ea typeface="+mn-ea"/>
                <a:cs typeface="+mn-cs"/>
              </a:defRPr>
            </a:lvl1pPr>
          </a:lstStyle>
          <a:p>
            <a:pPr marL="0" marR="0" lvl="0" indent="0" algn="l" defTabSz="932742" rtl="0" eaLnBrk="1" fontAlgn="auto" latinLnBrk="0" hangingPunct="1">
              <a:lnSpc>
                <a:spcPct val="90000"/>
              </a:lnSpc>
              <a:spcBef>
                <a:spcPts val="0"/>
              </a:spcBef>
              <a:spcAft>
                <a:spcPts val="0"/>
              </a:spcAft>
              <a:buClrTx/>
              <a:buSzPct val="90000"/>
              <a:buFont typeface="Arial" pitchFamily="34" charset="0"/>
              <a:buNone/>
              <a:tabLst/>
            </a:pPr>
            <a:r>
              <a:rPr lang="en-US" dirty="0" smtClean="0"/>
              <a:t>Speaker Name</a:t>
            </a:r>
          </a:p>
        </p:txBody>
      </p:sp>
    </p:spTree>
    <p:extLst>
      <p:ext uri="{BB962C8B-B14F-4D97-AF65-F5344CB8AC3E}">
        <p14:creationId xmlns:p14="http://schemas.microsoft.com/office/powerpoint/2010/main" val="56923556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ounded Rectangle 4"/>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152593068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923278285"/>
      </p:ext>
    </p:extLst>
  </p:cSld>
  <p:clrMapOvr>
    <a:masterClrMapping/>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344115694"/>
      </p:ext>
    </p:extLst>
  </p:cSld>
  <p:clrMapOvr>
    <a:masterClrMapping/>
  </p:clrMapOvr>
  <p:transition>
    <p:fade/>
  </p:transition>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422339711"/>
      </p:ext>
    </p:extLst>
  </p:cSld>
  <p:clrMapOvr>
    <a:masterClrMapping/>
  </p:clrMapOvr>
  <p:transition>
    <p:fade/>
  </p:transition>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05729488"/>
      </p:ext>
    </p:extLst>
  </p:cSld>
  <p:clrMapOvr>
    <a:masterClrMapping/>
  </p:clrMapOvr>
  <p:transition>
    <p:fade/>
  </p:transition>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580712535"/>
      </p:ext>
    </p:extLst>
  </p:cSld>
  <p:clrMapOvr>
    <a:masterClrMapping/>
  </p:clrMapOvr>
  <p:transition>
    <p:fade/>
  </p:transition>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740612962"/>
      </p:ext>
    </p:extLst>
  </p:cSld>
  <p:clrMapOvr>
    <a:masterClrMapping/>
  </p:clrMapOvr>
  <p:transition>
    <p:fade/>
  </p:transition>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658755715"/>
      </p:ext>
    </p:extLst>
  </p:cSld>
  <p:clrMapOvr>
    <a:masterClrMapping/>
  </p:clrMapOvr>
  <p:transition>
    <p:fade/>
  </p:transition>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716740735"/>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masterClrMapping/>
  </p:clrMapOvr>
  <p:transition>
    <p:fade/>
  </p:transition>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406171998"/>
      </p:ext>
    </p:extLst>
  </p:cSld>
  <p:clrMapOvr>
    <a:masterClrMapping/>
  </p:clrMapOvr>
  <p:transition>
    <p:fade/>
  </p:transition>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111703158"/>
      </p:ext>
    </p:extLst>
  </p:cSld>
  <p:clrMapOvr>
    <a:masterClrMapping/>
  </p:clrMapOvr>
  <p:transition>
    <p:fade/>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870699957"/>
      </p:ext>
    </p:extLst>
  </p:cSld>
  <p:clrMapOvr>
    <a:masterClrMapping/>
  </p:clrMapOvr>
  <p:transition>
    <p:fade/>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878123647"/>
      </p:ext>
    </p:extLst>
  </p:cSld>
  <p:clrMapOvr>
    <a:masterClrMapping/>
  </p:clrMapOvr>
  <p:transition>
    <p:fade/>
  </p:transition>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981531822"/>
      </p:ext>
    </p:extLst>
  </p:cSld>
  <p:clrMapOvr>
    <a:masterClrMapping/>
  </p:clrMapOvr>
  <p:transition>
    <p:fade/>
  </p:transition>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5377800"/>
      </p:ext>
    </p:extLst>
  </p:cSld>
  <p:clrMapOvr>
    <a:masterClrMapping/>
  </p:clrMapOvr>
  <p:transition>
    <p:fade/>
  </p:transition>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136889886"/>
      </p:ext>
    </p:extLst>
  </p:cSld>
  <p:clrMapOvr>
    <a:masterClrMapping/>
  </p:clrMapOvr>
  <p:transition>
    <p:fade/>
  </p:transition>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011491150"/>
      </p:ext>
    </p:extLst>
  </p:cSld>
  <p:clrMapOvr>
    <a:masterClrMapping/>
  </p:clrMapOvr>
  <p:transition>
    <p:fade/>
  </p:transition>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909558132"/>
      </p:ext>
    </p:extLst>
  </p:cSld>
  <p:clrMapOvr>
    <a:masterClrMapping/>
  </p:clrMapOvr>
  <p:transition>
    <p:fade/>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dirty="0" smtClean="0"/>
              <a:t>Click to edit Master title style</a:t>
            </a:r>
            <a:endParaRPr lang="en-US" dirty="0"/>
          </a:p>
        </p:txBody>
      </p:sp>
    </p:spTree>
    <p:extLst>
      <p:ext uri="{BB962C8B-B14F-4D97-AF65-F5344CB8AC3E}">
        <p14:creationId xmlns:p14="http://schemas.microsoft.com/office/powerpoint/2010/main" val="571726545"/>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masterClrMapping/>
  </p:clrMapOvr>
  <p:transition>
    <p:fade/>
  </p:transition>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275850477"/>
      </p:ext>
    </p:extLst>
  </p:cSld>
  <p:clrMapOvr>
    <a:masterClrMapping/>
  </p:clrMapOvr>
  <p:transition>
    <p:fade/>
  </p:transition>
  <p:timing>
    <p:tnLst>
      <p:par>
        <p:cTn id="1" dur="indefinite" restart="never" nodeType="tmRoot"/>
      </p:par>
    </p:tn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113028487"/>
      </p:ext>
    </p:extLst>
  </p:cSld>
  <p:clrMapOvr>
    <a:masterClrMapping/>
  </p:clrMapOvr>
  <p:transition>
    <p:fade/>
  </p:transition>
  <p:timing>
    <p:tnLst>
      <p:par>
        <p:cTn id="1" dur="indefinite" restart="never" nodeType="tmRoot"/>
      </p:par>
    </p:tn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403422929"/>
      </p:ext>
    </p:extLst>
  </p:cSld>
  <p:clrMapOvr>
    <a:masterClrMapping/>
  </p:clrMapOvr>
  <p:transition>
    <p:fade/>
  </p:transition>
  <p:timing>
    <p:tnLst>
      <p:par>
        <p:cTn id="1" dur="indefinite" restart="never" nodeType="tmRoot"/>
      </p:par>
    </p:tn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271510908"/>
      </p:ext>
    </p:extLst>
  </p:cSld>
  <p:clrMapOvr>
    <a:masterClrMapping/>
  </p:clrMapOvr>
  <p:transition>
    <p:fade/>
  </p:transition>
  <p:timing>
    <p:tnLst>
      <p:par>
        <p:cTn id="1" dur="indefinite" restart="never" nodeType="tmRoot"/>
      </p:par>
    </p:tnLst>
  </p:timing>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632979767"/>
      </p:ext>
    </p:extLst>
  </p:cSld>
  <p:clrMapOvr>
    <a:masterClrMapping/>
  </p:clrMapOvr>
  <p:transition>
    <p:fade/>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709418025"/>
      </p:ext>
    </p:extLst>
  </p:cSld>
  <p:clrMapOvr>
    <a:masterClrMapping/>
  </p:clrMapOvr>
  <p:transition>
    <p:fade/>
  </p:transition>
  <p:timing>
    <p:tnLst>
      <p:par>
        <p:cTn id="1" dur="indefinite" restart="never" nodeType="tmRoot"/>
      </p:par>
    </p:tnLst>
  </p:timing>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104440565"/>
      </p:ext>
    </p:extLst>
  </p:cSld>
  <p:clrMapOvr>
    <a:masterClrMapping/>
  </p:clrMapOvr>
  <p:transition>
    <p:fade/>
  </p:transition>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315462402"/>
      </p:ext>
    </p:extLst>
  </p:cSld>
  <p:clrMapOvr>
    <a:masterClrMapping/>
  </p:clrMapOvr>
  <p:transition>
    <p:fade/>
  </p:transition>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643075080"/>
      </p:ext>
    </p:extLst>
  </p:cSld>
  <p:clrMapOvr>
    <a:masterClrMapping/>
  </p:clrMapOvr>
  <p:transition>
    <p:fade/>
  </p:transition>
  <p:timing>
    <p:tnLst>
      <p:par>
        <p:cTn id="1" dur="indefinite" restart="never" nodeType="tmRoot"/>
      </p:par>
    </p:tnLst>
  </p:timing>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6085536"/>
      </p:ext>
    </p:extLst>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masterClrMapping/>
  </p:clrMapOvr>
  <p:transition>
    <p:fade/>
  </p:transition>
  <p:timing>
    <p:tnLst>
      <p:par>
        <p:cTn id="1" dur="indefinite" restart="never" nodeType="tmRoot"/>
      </p:par>
    </p:tnLst>
  </p:timing>
</p:sldLayout>
</file>

<file path=ppt/slideLayouts/slideLayout70.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1026" name="Picture 2" descr="\\sfp\Work\White_Whale\5-30072_SharePoint_Conference\Templates\Client_provided\psd\psd\SPC_Logo.png"/>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2560677"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2"/>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6921174" y="1618318"/>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Text Placeholder 11"/>
          <p:cNvSpPr>
            <a:spLocks noGrp="1"/>
          </p:cNvSpPr>
          <p:nvPr>
            <p:ph type="body" sz="quarter" idx="13" hasCustomPrompt="1"/>
          </p:nvPr>
        </p:nvSpPr>
        <p:spPr>
          <a:xfrm>
            <a:off x="10058401" y="1028409"/>
            <a:ext cx="2103437" cy="461665"/>
          </a:xfrm>
        </p:spPr>
        <p:txBody>
          <a:bodyPr/>
          <a:lstStyle>
            <a:lvl1pPr marL="0" indent="0" algn="r" defTabSz="932742" rtl="0" eaLnBrk="1" latinLnBrk="0" hangingPunct="1">
              <a:lnSpc>
                <a:spcPct val="90000"/>
              </a:lnSpc>
              <a:spcBef>
                <a:spcPct val="0"/>
              </a:spcBef>
              <a:buNone/>
              <a:defRPr lang="en-US" sz="2000" b="0" kern="1200" cap="none" spc="-100" baseline="0" dirty="0">
                <a:ln w="3175">
                  <a:noFill/>
                </a:ln>
                <a:gradFill>
                  <a:gsLst>
                    <a:gs pos="5833">
                      <a:schemeClr val="tx1"/>
                    </a:gs>
                    <a:gs pos="18000">
                      <a:schemeClr val="tx1"/>
                    </a:gs>
                  </a:gsLst>
                  <a:lin ang="5400000" scaled="0"/>
                </a:gradFill>
                <a:effectLst/>
                <a:latin typeface="+mn-lt"/>
                <a:ea typeface="+mn-ea"/>
                <a:cs typeface="Segoe UI" pitchFamily="34" charset="0"/>
              </a:defRPr>
            </a:lvl1pPr>
          </a:lstStyle>
          <a:p>
            <a:pPr lvl="0"/>
            <a:r>
              <a:rPr lang="en-US" dirty="0" smtClean="0"/>
              <a:t>Session code</a:t>
            </a:r>
            <a:endParaRPr lang="en-US" dirty="0"/>
          </a:p>
        </p:txBody>
      </p:sp>
      <p:sp>
        <p:nvSpPr>
          <p:cNvPr id="3" name="Rounded Rectangle 2"/>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bwMode="black">
          <a:xfrm>
            <a:off x="4846638" y="3954462"/>
            <a:ext cx="7315200" cy="1371579"/>
          </a:xfrm>
          <a:noFill/>
        </p:spPr>
        <p:txBody>
          <a:bodyPr lIns="146304" tIns="91440" rIns="146304" bIns="91440"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bwMode="black">
          <a:xfrm>
            <a:off x="4846637" y="5326042"/>
            <a:ext cx="7315201" cy="1372151"/>
          </a:xfrm>
          <a:noFill/>
        </p:spPr>
        <p:txBody>
          <a:bodyPr lIns="146304" tIns="109728" rIns="146304" bIns="109728">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311791233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71.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7" y="6183603"/>
            <a:ext cx="1552931" cy="331497"/>
          </a:xfrm>
          <a:prstGeom prst="rect">
            <a:avLst/>
          </a:prstGeom>
        </p:spPr>
      </p:pic>
      <p:grpSp>
        <p:nvGrpSpPr>
          <p:cNvPr id="9" name="Group 8"/>
          <p:cNvGrpSpPr/>
          <p:nvPr userDrawn="1"/>
        </p:nvGrpSpPr>
        <p:grpSpPr>
          <a:xfrm>
            <a:off x="274638" y="5600359"/>
            <a:ext cx="2194608" cy="1097304"/>
            <a:chOff x="274638" y="5600359"/>
            <a:chExt cx="2194608" cy="1097304"/>
          </a:xfrm>
        </p:grpSpPr>
        <p:sp>
          <p:nvSpPr>
            <p:cNvPr id="10" name="Rounded Rectangle 9"/>
            <p:cNvSpPr/>
            <p:nvPr userDrawn="1"/>
          </p:nvSpPr>
          <p:spPr bwMode="auto">
            <a:xfrm>
              <a:off x="274638" y="5600359"/>
              <a:ext cx="2194608" cy="1097304"/>
            </a:xfrm>
            <a:prstGeom prst="roundRect">
              <a:avLst/>
            </a:prstGeom>
            <a:solidFill>
              <a:srgbClr val="FFFFFF"/>
            </a:solidFill>
            <a:ln w="9525" cap="flat" cmpd="sng" algn="ctr">
              <a:noFill/>
              <a:prstDash val="solid"/>
              <a:headEnd type="none" w="med" len="med"/>
              <a:tailEnd type="none" w="med" len="med"/>
            </a:ln>
            <a:effectLst>
              <a:outerShdw blurRad="50800" dist="12700" dir="5400000" algn="t" rotWithShape="0">
                <a:prstClr val="black">
                  <a:alpha val="31000"/>
                </a:prstClr>
              </a:outerShdw>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defRPr/>
              </a:pPr>
              <a:endParaRPr lang="en-US" sz="3000" kern="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1"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pPr defTabSz="914400">
                <a:defRPr/>
              </a:pPr>
              <a:endParaRPr lang="en-US" kern="0" smtClean="0">
                <a:solidFill>
                  <a:sysClr val="windowText" lastClr="000000"/>
                </a:solidFill>
              </a:endParaRPr>
            </a:p>
          </p:txBody>
        </p:sp>
      </p:grpSp>
    </p:spTree>
    <p:extLst>
      <p:ext uri="{BB962C8B-B14F-4D97-AF65-F5344CB8AC3E}">
        <p14:creationId xmlns:p14="http://schemas.microsoft.com/office/powerpoint/2010/main" val="318697077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72.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1174" y="1618318"/>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bwMode="black">
          <a:xfrm>
            <a:off x="274639" y="3954462"/>
            <a:ext cx="8228300"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bwMode="black">
          <a:xfrm>
            <a:off x="274639" y="5326042"/>
            <a:ext cx="8229600" cy="1372414"/>
          </a:xfrm>
          <a:noFill/>
        </p:spPr>
        <p:txBody>
          <a:bodyPr lIns="182880" tIns="146304" rIns="182880" bIns="146304">
            <a:noAutofit/>
          </a:bodyPr>
          <a:lstStyle>
            <a:lvl1pPr marL="0" indent="0">
              <a:spcBef>
                <a:spcPts val="0"/>
              </a:spcBef>
              <a:buNone/>
              <a:defRPr sz="30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14537686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73.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1174" y="1618318"/>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ounded Rectangle 4"/>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bwMode="black">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14719206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74.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221505530"/>
      </p:ext>
    </p:extLst>
  </p:cSld>
  <p:clrMapOvr>
    <a:masterClrMapping/>
  </p:clrMapOvr>
  <p:transition>
    <p:fade/>
  </p:transition>
  <p:timing>
    <p:tnLst>
      <p:par>
        <p:cTn id="1" dur="indefinite" restart="never" nodeType="tmRoot"/>
      </p:par>
    </p:tnLst>
  </p:timing>
</p:sldLayout>
</file>

<file path=ppt/slideLayouts/slideLayout75.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193792717"/>
      </p:ext>
    </p:extLst>
  </p:cSld>
  <p:clrMapOvr>
    <a:masterClrMapping/>
  </p:clrMapOvr>
  <p:transition>
    <p:fade/>
  </p:transition>
  <p:timing>
    <p:tnLst>
      <p:par>
        <p:cTn id="1" dur="indefinite" restart="never" nodeType="tmRoot"/>
      </p:par>
    </p:tnLst>
  </p:timing>
</p:sldLayout>
</file>

<file path=ppt/slideLayouts/slideLayout76.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677164819"/>
      </p:ext>
    </p:extLst>
  </p:cSld>
  <p:clrMapOvr>
    <a:masterClrMapping/>
  </p:clrMapOvr>
  <p:transition>
    <p:fade/>
  </p:transition>
  <p:timing>
    <p:tnLst>
      <p:par>
        <p:cTn id="1" dur="indefinite" restart="never" nodeType="tmRoot"/>
      </p:par>
    </p:tnLst>
  </p:timing>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286171642"/>
      </p:ext>
    </p:extLst>
  </p:cSld>
  <p:clrMapOvr>
    <a:masterClrMapping/>
  </p:clrMapOvr>
  <p:transition>
    <p:fade/>
  </p:transition>
  <p:timing>
    <p:tnLst>
      <p:par>
        <p:cTn id="1" dur="indefinite" restart="never" nodeType="tmRoot"/>
      </p:par>
    </p:tnLst>
  </p:timing>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239157100"/>
      </p:ext>
    </p:extLst>
  </p:cSld>
  <p:clrMapOvr>
    <a:masterClrMapping/>
  </p:clrMapOvr>
  <p:transition>
    <p:fade/>
  </p:transition>
  <p:timing>
    <p:tnLst>
      <p:par>
        <p:cTn id="1" dur="indefinite" restart="never" nodeType="tmRoot"/>
      </p:par>
    </p:tnLst>
  </p:timing>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963953520"/>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174816850"/>
      </p:ext>
    </p:extLst>
  </p:cSld>
  <p:clrMapOvr>
    <a:masterClrMapping/>
  </p:clrMapOvr>
  <p:transition>
    <p:fade/>
  </p:transition>
  <p:timing>
    <p:tnLst>
      <p:par>
        <p:cTn id="1" dur="indefinite" restart="never" nodeType="tmRoot"/>
      </p:par>
    </p:tnLst>
  </p:timing>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4417391"/>
      </p:ext>
    </p:extLst>
  </p:cSld>
  <p:clrMapOvr>
    <a:masterClrMapping/>
  </p:clrMapOvr>
  <p:transition>
    <p:fade/>
  </p:transition>
  <p:timing>
    <p:tnLst>
      <p:par>
        <p:cTn id="1" dur="indefinite" restart="never" nodeType="tmRoot"/>
      </p:par>
    </p:tnLst>
  </p:timing>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198382998"/>
      </p:ext>
    </p:extLst>
  </p:cSld>
  <p:clrMapOvr>
    <a:masterClrMapping/>
  </p:clrMapOvr>
  <p:transition>
    <p:fade/>
  </p:transition>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66551062"/>
      </p:ext>
    </p:extLst>
  </p:cSld>
  <p:clrMapOvr>
    <a:masterClrMapping/>
  </p:clrMapOvr>
  <p:transition>
    <p:fade/>
  </p:transition>
  <p:timing>
    <p:tnLst>
      <p:par>
        <p:cTn id="1" dur="indefinite" restart="never" nodeType="tmRoot"/>
      </p:par>
    </p:tnLst>
  </p:timing>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330188340"/>
      </p:ext>
    </p:extLst>
  </p:cSld>
  <p:clrMapOvr>
    <a:masterClrMapping/>
  </p:clrMapOvr>
  <p:transition>
    <p:fade/>
  </p:transition>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928688728"/>
      </p:ext>
    </p:extLst>
  </p:cSld>
  <p:clrMapOvr>
    <a:masterClrMapping/>
  </p:clrMapOvr>
  <p:transition>
    <p:fade/>
  </p:transition>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737943452"/>
      </p:ext>
    </p:extLst>
  </p:cSld>
  <p:clrMapOvr>
    <a:masterClrMapping/>
  </p:clrMapOvr>
  <p:transition>
    <p:fade/>
  </p:transition>
  <p:timing>
    <p:tnLst>
      <p:par>
        <p:cTn id="1" dur="indefinite" restart="never" nodeType="tmRoot"/>
      </p:par>
    </p:tnLst>
  </p:timing>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103540058"/>
      </p:ext>
    </p:extLst>
  </p:cSld>
  <p:clrMapOvr>
    <a:masterClrMapping/>
  </p:clrMapOvr>
  <p:transition>
    <p:fade/>
  </p:transition>
  <p:timing>
    <p:tnLst>
      <p:par>
        <p:cTn id="1" dur="indefinite" restart="never" nodeType="tmRoot"/>
      </p:par>
    </p:tnLst>
  </p:timing>
</p:sldLayout>
</file>

<file path=ppt/slideLayouts/slideLayout87.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102478653"/>
      </p:ext>
    </p:extLst>
  </p:cSld>
  <p:clrMapOvr>
    <a:masterClrMapping/>
  </p:clrMapOvr>
  <p:transition>
    <p:fade/>
  </p:transition>
  <p:timing>
    <p:tnLst>
      <p:par>
        <p:cTn id="1" dur="indefinite" restart="never" nodeType="tmRoot"/>
      </p:par>
    </p:tnLst>
  </p:timing>
</p:sldLayout>
</file>

<file path=ppt/slideLayouts/slideLayout88.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163961258"/>
      </p:ext>
    </p:extLst>
  </p:cSld>
  <p:clrMapOvr>
    <a:masterClrMapping/>
  </p:clrMapOvr>
  <p:transition>
    <p:fade/>
  </p:transition>
  <p:timing>
    <p:tnLst>
      <p:par>
        <p:cTn id="1" dur="indefinite" restart="never" nodeType="tmRoot"/>
      </p:par>
    </p:tnLst>
  </p:timing>
</p:sldLayout>
</file>

<file path=ppt/slideLayouts/slideLayout89.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149344171"/>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163061750"/>
      </p:ext>
    </p:extLst>
  </p:cSld>
  <p:clrMapOvr>
    <a:masterClrMapping/>
  </p:clrMapOvr>
  <p:transition>
    <p:fade/>
  </p:transition>
</p:sldLayout>
</file>

<file path=ppt/slideLayouts/slideLayout91.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dirty="0" smtClean="0"/>
              <a:t>Click to edit Master title style</a:t>
            </a:r>
            <a:endParaRPr lang="en-US" dirty="0"/>
          </a:p>
        </p:txBody>
      </p:sp>
    </p:spTree>
    <p:extLst>
      <p:ext uri="{BB962C8B-B14F-4D97-AF65-F5344CB8AC3E}">
        <p14:creationId xmlns:p14="http://schemas.microsoft.com/office/powerpoint/2010/main" val="943965663"/>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4.xml"/><Relationship Id="rId13" Type="http://schemas.openxmlformats.org/officeDocument/2006/relationships/image" Target="../media/image10.png"/><Relationship Id="rId3" Type="http://schemas.openxmlformats.org/officeDocument/2006/relationships/slideLayout" Target="../slideLayouts/slideLayout29.xml"/><Relationship Id="rId7" Type="http://schemas.openxmlformats.org/officeDocument/2006/relationships/slideLayout" Target="../slideLayouts/slideLayout33.xml"/><Relationship Id="rId12" Type="http://schemas.openxmlformats.org/officeDocument/2006/relationships/theme" Target="../theme/theme2.xml"/><Relationship Id="rId2" Type="http://schemas.openxmlformats.org/officeDocument/2006/relationships/slideLayout" Target="../slideLayouts/slideLayout28.xml"/><Relationship Id="rId1" Type="http://schemas.openxmlformats.org/officeDocument/2006/relationships/slideLayout" Target="../slideLayouts/slideLayout27.xml"/><Relationship Id="rId6" Type="http://schemas.openxmlformats.org/officeDocument/2006/relationships/slideLayout" Target="../slideLayouts/slideLayout32.xml"/><Relationship Id="rId11" Type="http://schemas.openxmlformats.org/officeDocument/2006/relationships/slideLayout" Target="../slideLayouts/slideLayout37.xml"/><Relationship Id="rId5" Type="http://schemas.openxmlformats.org/officeDocument/2006/relationships/slideLayout" Target="../slideLayouts/slideLayout31.xml"/><Relationship Id="rId10" Type="http://schemas.openxmlformats.org/officeDocument/2006/relationships/slideLayout" Target="../slideLayouts/slideLayout36.xml"/><Relationship Id="rId4" Type="http://schemas.openxmlformats.org/officeDocument/2006/relationships/slideLayout" Target="../slideLayouts/slideLayout30.xml"/><Relationship Id="rId9" Type="http://schemas.openxmlformats.org/officeDocument/2006/relationships/slideLayout" Target="../slideLayouts/slideLayout35.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5.xml"/><Relationship Id="rId13" Type="http://schemas.openxmlformats.org/officeDocument/2006/relationships/slideLayout" Target="../slideLayouts/slideLayout50.xml"/><Relationship Id="rId18" Type="http://schemas.openxmlformats.org/officeDocument/2006/relationships/slideLayout" Target="../slideLayouts/slideLayout55.xml"/><Relationship Id="rId3" Type="http://schemas.openxmlformats.org/officeDocument/2006/relationships/slideLayout" Target="../slideLayouts/slideLayout40.xml"/><Relationship Id="rId21" Type="http://schemas.openxmlformats.org/officeDocument/2006/relationships/slideLayout" Target="../slideLayouts/slideLayout58.xml"/><Relationship Id="rId7" Type="http://schemas.openxmlformats.org/officeDocument/2006/relationships/slideLayout" Target="../slideLayouts/slideLayout44.xml"/><Relationship Id="rId12" Type="http://schemas.openxmlformats.org/officeDocument/2006/relationships/slideLayout" Target="../slideLayouts/slideLayout49.xml"/><Relationship Id="rId17" Type="http://schemas.openxmlformats.org/officeDocument/2006/relationships/slideLayout" Target="../slideLayouts/slideLayout54.xml"/><Relationship Id="rId2" Type="http://schemas.openxmlformats.org/officeDocument/2006/relationships/slideLayout" Target="../slideLayouts/slideLayout39.xml"/><Relationship Id="rId16" Type="http://schemas.openxmlformats.org/officeDocument/2006/relationships/slideLayout" Target="../slideLayouts/slideLayout53.xml"/><Relationship Id="rId20" Type="http://schemas.openxmlformats.org/officeDocument/2006/relationships/slideLayout" Target="../slideLayouts/slideLayout57.xml"/><Relationship Id="rId1" Type="http://schemas.openxmlformats.org/officeDocument/2006/relationships/slideLayout" Target="../slideLayouts/slideLayout38.xml"/><Relationship Id="rId6" Type="http://schemas.openxmlformats.org/officeDocument/2006/relationships/slideLayout" Target="../slideLayouts/slideLayout43.xml"/><Relationship Id="rId11" Type="http://schemas.openxmlformats.org/officeDocument/2006/relationships/slideLayout" Target="../slideLayouts/slideLayout48.xml"/><Relationship Id="rId24" Type="http://schemas.openxmlformats.org/officeDocument/2006/relationships/image" Target="../media/image11.png"/><Relationship Id="rId5" Type="http://schemas.openxmlformats.org/officeDocument/2006/relationships/slideLayout" Target="../slideLayouts/slideLayout42.xml"/><Relationship Id="rId15" Type="http://schemas.openxmlformats.org/officeDocument/2006/relationships/slideLayout" Target="../slideLayouts/slideLayout52.xml"/><Relationship Id="rId23" Type="http://schemas.openxmlformats.org/officeDocument/2006/relationships/theme" Target="../theme/theme3.xml"/><Relationship Id="rId10" Type="http://schemas.openxmlformats.org/officeDocument/2006/relationships/slideLayout" Target="../slideLayouts/slideLayout47.xml"/><Relationship Id="rId19" Type="http://schemas.openxmlformats.org/officeDocument/2006/relationships/slideLayout" Target="../slideLayouts/slideLayout56.xml"/><Relationship Id="rId4" Type="http://schemas.openxmlformats.org/officeDocument/2006/relationships/slideLayout" Target="../slideLayouts/slideLayout41.xml"/><Relationship Id="rId9" Type="http://schemas.openxmlformats.org/officeDocument/2006/relationships/slideLayout" Target="../slideLayouts/slideLayout46.xml"/><Relationship Id="rId14" Type="http://schemas.openxmlformats.org/officeDocument/2006/relationships/slideLayout" Target="../slideLayouts/slideLayout51.xml"/><Relationship Id="rId22" Type="http://schemas.openxmlformats.org/officeDocument/2006/relationships/slideLayout" Target="../slideLayouts/slideLayout59.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67.xml"/><Relationship Id="rId3" Type="http://schemas.openxmlformats.org/officeDocument/2006/relationships/slideLayout" Target="../slideLayouts/slideLayout62.xml"/><Relationship Id="rId7" Type="http://schemas.openxmlformats.org/officeDocument/2006/relationships/slideLayout" Target="../slideLayouts/slideLayout66.xml"/><Relationship Id="rId12" Type="http://schemas.openxmlformats.org/officeDocument/2006/relationships/image" Target="../media/image10.png"/><Relationship Id="rId2" Type="http://schemas.openxmlformats.org/officeDocument/2006/relationships/slideLayout" Target="../slideLayouts/slideLayout61.xml"/><Relationship Id="rId1" Type="http://schemas.openxmlformats.org/officeDocument/2006/relationships/slideLayout" Target="../slideLayouts/slideLayout60.xml"/><Relationship Id="rId6" Type="http://schemas.openxmlformats.org/officeDocument/2006/relationships/slideLayout" Target="../slideLayouts/slideLayout65.xml"/><Relationship Id="rId11" Type="http://schemas.openxmlformats.org/officeDocument/2006/relationships/theme" Target="../theme/theme4.xml"/><Relationship Id="rId5" Type="http://schemas.openxmlformats.org/officeDocument/2006/relationships/slideLayout" Target="../slideLayouts/slideLayout64.xml"/><Relationship Id="rId10" Type="http://schemas.openxmlformats.org/officeDocument/2006/relationships/slideLayout" Target="../slideLayouts/slideLayout69.xml"/><Relationship Id="rId4" Type="http://schemas.openxmlformats.org/officeDocument/2006/relationships/slideLayout" Target="../slideLayouts/slideLayout63.xml"/><Relationship Id="rId9" Type="http://schemas.openxmlformats.org/officeDocument/2006/relationships/slideLayout" Target="../slideLayouts/slideLayout68.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77.xml"/><Relationship Id="rId13" Type="http://schemas.openxmlformats.org/officeDocument/2006/relationships/slideLayout" Target="../slideLayouts/slideLayout82.xml"/><Relationship Id="rId18" Type="http://schemas.openxmlformats.org/officeDocument/2006/relationships/slideLayout" Target="../slideLayouts/slideLayout87.xml"/><Relationship Id="rId3" Type="http://schemas.openxmlformats.org/officeDocument/2006/relationships/slideLayout" Target="../slideLayouts/slideLayout72.xml"/><Relationship Id="rId21" Type="http://schemas.openxmlformats.org/officeDocument/2006/relationships/slideLayout" Target="../slideLayouts/slideLayout90.xml"/><Relationship Id="rId7" Type="http://schemas.openxmlformats.org/officeDocument/2006/relationships/slideLayout" Target="../slideLayouts/slideLayout76.xml"/><Relationship Id="rId12" Type="http://schemas.openxmlformats.org/officeDocument/2006/relationships/slideLayout" Target="../slideLayouts/slideLayout81.xml"/><Relationship Id="rId17" Type="http://schemas.openxmlformats.org/officeDocument/2006/relationships/slideLayout" Target="../slideLayouts/slideLayout86.xml"/><Relationship Id="rId2" Type="http://schemas.openxmlformats.org/officeDocument/2006/relationships/slideLayout" Target="../slideLayouts/slideLayout71.xml"/><Relationship Id="rId16" Type="http://schemas.openxmlformats.org/officeDocument/2006/relationships/slideLayout" Target="../slideLayouts/slideLayout85.xml"/><Relationship Id="rId20" Type="http://schemas.openxmlformats.org/officeDocument/2006/relationships/slideLayout" Target="../slideLayouts/slideLayout89.xml"/><Relationship Id="rId1" Type="http://schemas.openxmlformats.org/officeDocument/2006/relationships/slideLayout" Target="../slideLayouts/slideLayout70.xml"/><Relationship Id="rId6" Type="http://schemas.openxmlformats.org/officeDocument/2006/relationships/slideLayout" Target="../slideLayouts/slideLayout75.xml"/><Relationship Id="rId11" Type="http://schemas.openxmlformats.org/officeDocument/2006/relationships/slideLayout" Target="../slideLayouts/slideLayout80.xml"/><Relationship Id="rId24" Type="http://schemas.openxmlformats.org/officeDocument/2006/relationships/image" Target="../media/image11.png"/><Relationship Id="rId5" Type="http://schemas.openxmlformats.org/officeDocument/2006/relationships/slideLayout" Target="../slideLayouts/slideLayout74.xml"/><Relationship Id="rId15" Type="http://schemas.openxmlformats.org/officeDocument/2006/relationships/slideLayout" Target="../slideLayouts/slideLayout84.xml"/><Relationship Id="rId23" Type="http://schemas.openxmlformats.org/officeDocument/2006/relationships/theme" Target="../theme/theme5.xml"/><Relationship Id="rId10" Type="http://schemas.openxmlformats.org/officeDocument/2006/relationships/slideLayout" Target="../slideLayouts/slideLayout79.xml"/><Relationship Id="rId19" Type="http://schemas.openxmlformats.org/officeDocument/2006/relationships/slideLayout" Target="../slideLayouts/slideLayout88.xml"/><Relationship Id="rId4" Type="http://schemas.openxmlformats.org/officeDocument/2006/relationships/slideLayout" Target="../slideLayouts/slideLayout73.xml"/><Relationship Id="rId9" Type="http://schemas.openxmlformats.org/officeDocument/2006/relationships/slideLayout" Target="../slideLayouts/slideLayout78.xml"/><Relationship Id="rId14" Type="http://schemas.openxmlformats.org/officeDocument/2006/relationships/slideLayout" Target="../slideLayouts/slideLayout83.xml"/><Relationship Id="rId22" Type="http://schemas.openxmlformats.org/officeDocument/2006/relationships/slideLayout" Target="../slideLayouts/slideLayout9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90270825"/>
      </p:ext>
    </p:extLst>
  </p:cSld>
  <p:clrMap bg1="dk1" tx1="lt1" bg2="dk2" tx2="lt2" accent1="accent1" accent2="accent2" accent3="accent3" accent4="accent4" accent5="accent5" accent6="accent6" hlink="hlink" folHlink="folHlink"/>
  <p:sldLayoutIdLst>
    <p:sldLayoutId id="2147484166" r:id="rId1"/>
    <p:sldLayoutId id="2147484163" r:id="rId2"/>
    <p:sldLayoutId id="2147484105" r:id="rId3"/>
    <p:sldLayoutId id="2147484182" r:id="rId4"/>
    <p:sldLayoutId id="2147484130" r:id="rId5"/>
    <p:sldLayoutId id="2147484101" r:id="rId6"/>
    <p:sldLayoutId id="2147484102" r:id="rId7"/>
    <p:sldLayoutId id="2147484087" r:id="rId8"/>
    <p:sldLayoutId id="2147484098" r:id="rId9"/>
    <p:sldLayoutId id="2147484086" r:id="rId10"/>
    <p:sldLayoutId id="2147484107" r:id="rId11"/>
    <p:sldLayoutId id="2147484099" r:id="rId12"/>
    <p:sldLayoutId id="2147484100" r:id="rId13"/>
    <p:sldLayoutId id="2147484089" r:id="rId14"/>
    <p:sldLayoutId id="2147484106" r:id="rId15"/>
    <p:sldLayoutId id="2147484092" r:id="rId16"/>
    <p:sldLayoutId id="2147484093" r:id="rId17"/>
    <p:sldLayoutId id="2147484127" r:id="rId18"/>
    <p:sldLayoutId id="2147484128" r:id="rId19"/>
    <p:sldLayoutId id="2147484129" r:id="rId20"/>
    <p:sldLayoutId id="2147484094" r:id="rId21"/>
    <p:sldLayoutId id="2147484096" r:id="rId22"/>
    <p:sldLayoutId id="2147484206" r:id="rId23"/>
    <p:sldLayoutId id="2147484207" r:id="rId24"/>
    <p:sldLayoutId id="2147484208" r:id="rId25"/>
    <p:sldLayoutId id="2147484210" r:id="rId26"/>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13">
            <a:extLst>
              <a:ext uri="{28A0092B-C50C-407E-A947-70E740481C1C}">
                <a14:useLocalDpi xmlns:a14="http://schemas.microsoft.com/office/drawing/2010/main" val="0"/>
              </a:ext>
            </a:extLst>
          </a:blip>
          <a:stretch>
            <a:fillRect/>
          </a:stretch>
        </p:blipFill>
        <p:spPr bwMode="auto">
          <a:xfrm>
            <a:off x="317" y="-318"/>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371740285"/>
      </p:ext>
    </p:extLst>
  </p:cSld>
  <p:clrMap bg1="lt1" tx1="dk1" bg2="lt2" tx2="dk2" accent1="accent1" accent2="accent2" accent3="accent3" accent4="accent4" accent5="accent5" accent6="accent6" hlink="hlink" folHlink="folHlink"/>
  <p:sldLayoutIdLst>
    <p:sldLayoutId id="2147484191" r:id="rId1"/>
    <p:sldLayoutId id="2147484192" r:id="rId2"/>
    <p:sldLayoutId id="2147484193" r:id="rId3"/>
    <p:sldLayoutId id="2147484194" r:id="rId4"/>
    <p:sldLayoutId id="2147484195" r:id="rId5"/>
    <p:sldLayoutId id="2147484196" r:id="rId6"/>
    <p:sldLayoutId id="2147484197" r:id="rId7"/>
    <p:sldLayoutId id="2147484198" r:id="rId8"/>
    <p:sldLayoutId id="2147484199" r:id="rId9"/>
    <p:sldLayoutId id="2147484200" r:id="rId10"/>
    <p:sldLayoutId id="2147484204" r:id="rId11"/>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2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072022451"/>
      </p:ext>
    </p:extLst>
  </p:cSld>
  <p:clrMap bg1="dk1" tx1="lt1" bg2="dk2" tx2="lt2" accent1="accent1" accent2="accent2" accent3="accent3" accent4="accent4" accent5="accent5" accent6="accent6" hlink="hlink" folHlink="folHlink"/>
  <p:sldLayoutIdLst>
    <p:sldLayoutId id="2147484212" r:id="rId1"/>
    <p:sldLayoutId id="2147484213" r:id="rId2"/>
    <p:sldLayoutId id="2147484214" r:id="rId3"/>
    <p:sldLayoutId id="2147484215" r:id="rId4"/>
    <p:sldLayoutId id="2147484216" r:id="rId5"/>
    <p:sldLayoutId id="2147484217" r:id="rId6"/>
    <p:sldLayoutId id="2147484218" r:id="rId7"/>
    <p:sldLayoutId id="2147484219" r:id="rId8"/>
    <p:sldLayoutId id="2147484220" r:id="rId9"/>
    <p:sldLayoutId id="2147484221" r:id="rId10"/>
    <p:sldLayoutId id="2147484222" r:id="rId11"/>
    <p:sldLayoutId id="2147484223" r:id="rId12"/>
    <p:sldLayoutId id="2147484224" r:id="rId13"/>
    <p:sldLayoutId id="2147484225" r:id="rId14"/>
    <p:sldLayoutId id="2147484226" r:id="rId15"/>
    <p:sldLayoutId id="2147484227" r:id="rId16"/>
    <p:sldLayoutId id="2147484228" r:id="rId17"/>
    <p:sldLayoutId id="2147484229" r:id="rId18"/>
    <p:sldLayoutId id="2147484230" r:id="rId19"/>
    <p:sldLayoutId id="2147484231" r:id="rId20"/>
    <p:sldLayoutId id="2147484232" r:id="rId21"/>
    <p:sldLayoutId id="2147484233" r:id="rId2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userDrawn="1"/>
        </p:nvPicPr>
        <p:blipFill>
          <a:blip r:embed="rId12">
            <a:extLst>
              <a:ext uri="{28A0092B-C50C-407E-A947-70E740481C1C}">
                <a14:useLocalDpi xmlns:a14="http://schemas.microsoft.com/office/drawing/2010/main" val="0"/>
              </a:ext>
            </a:extLst>
          </a:blip>
          <a:stretch>
            <a:fillRect/>
          </a:stretch>
        </p:blipFill>
        <p:spPr bwMode="auto">
          <a:xfrm>
            <a:off x="317" y="-317"/>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41" y="295276"/>
            <a:ext cx="11889564" cy="917575"/>
          </a:xfrm>
          <a:prstGeom prst="rect">
            <a:avLst/>
          </a:prstGeom>
        </p:spPr>
        <p:txBody>
          <a:bodyPr vert="horz" wrap="square" lIns="146274" tIns="91422" rIns="146274" bIns="91422"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2"/>
            <a:ext cx="11887198" cy="2116688"/>
          </a:xfrm>
          <a:prstGeom prst="rect">
            <a:avLst/>
          </a:prstGeom>
        </p:spPr>
        <p:txBody>
          <a:bodyPr vert="horz" wrap="square" lIns="146274" tIns="91422" rIns="146274" bIns="91422"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347787619"/>
      </p:ext>
    </p:extLst>
  </p:cSld>
  <p:clrMap bg1="lt1" tx1="dk1" bg2="lt2" tx2="dk2" accent1="accent1" accent2="accent2" accent3="accent3" accent4="accent4" accent5="accent5" accent6="accent6" hlink="hlink" folHlink="folHlink"/>
  <p:sldLayoutIdLst>
    <p:sldLayoutId id="2147484235" r:id="rId1"/>
    <p:sldLayoutId id="2147484236" r:id="rId2"/>
    <p:sldLayoutId id="2147484237" r:id="rId3"/>
    <p:sldLayoutId id="2147484238" r:id="rId4"/>
    <p:sldLayoutId id="2147484239" r:id="rId5"/>
    <p:sldLayoutId id="2147484240" r:id="rId6"/>
    <p:sldLayoutId id="2147484241" r:id="rId7"/>
    <p:sldLayoutId id="2147484242" r:id="rId8"/>
    <p:sldLayoutId id="2147484243" r:id="rId9"/>
    <p:sldLayoutId id="2147484244" r:id="rId10"/>
  </p:sldLayoutIdLst>
  <p:transition>
    <p:fade/>
  </p:transition>
  <p:timing>
    <p:tnLst>
      <p:par>
        <p:cTn id="1" dur="indefinite" restart="never" nodeType="tmRoot"/>
      </p:par>
    </p:tnLst>
  </p:timing>
  <p:txStyles>
    <p:titleStyle>
      <a:lvl1pPr algn="l" defTabSz="932560"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33" marR="0" indent="-342833" algn="l" defTabSz="932560"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086" marR="0" indent="-241253" algn="l" defTabSz="932560"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944"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498"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053"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537"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81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09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37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560" rtl="0" eaLnBrk="1" latinLnBrk="0" hangingPunct="1">
        <a:defRPr sz="1800" kern="1200">
          <a:solidFill>
            <a:schemeClr val="tx1"/>
          </a:solidFill>
          <a:latin typeface="+mn-lt"/>
          <a:ea typeface="+mn-ea"/>
          <a:cs typeface="+mn-cs"/>
        </a:defRPr>
      </a:lvl1pPr>
      <a:lvl2pPr marL="466280" algn="l" defTabSz="932560" rtl="0" eaLnBrk="1" latinLnBrk="0" hangingPunct="1">
        <a:defRPr sz="1800" kern="1200">
          <a:solidFill>
            <a:schemeClr val="tx1"/>
          </a:solidFill>
          <a:latin typeface="+mn-lt"/>
          <a:ea typeface="+mn-ea"/>
          <a:cs typeface="+mn-cs"/>
        </a:defRPr>
      </a:lvl2pPr>
      <a:lvl3pPr marL="932560" algn="l" defTabSz="932560" rtl="0" eaLnBrk="1" latinLnBrk="0" hangingPunct="1">
        <a:defRPr sz="1800" kern="1200">
          <a:solidFill>
            <a:schemeClr val="tx1"/>
          </a:solidFill>
          <a:latin typeface="+mn-lt"/>
          <a:ea typeface="+mn-ea"/>
          <a:cs typeface="+mn-cs"/>
        </a:defRPr>
      </a:lvl3pPr>
      <a:lvl4pPr marL="1398839" algn="l" defTabSz="932560" rtl="0" eaLnBrk="1" latinLnBrk="0" hangingPunct="1">
        <a:defRPr sz="1800" kern="1200">
          <a:solidFill>
            <a:schemeClr val="tx1"/>
          </a:solidFill>
          <a:latin typeface="+mn-lt"/>
          <a:ea typeface="+mn-ea"/>
          <a:cs typeface="+mn-cs"/>
        </a:defRPr>
      </a:lvl4pPr>
      <a:lvl5pPr marL="1865118" algn="l" defTabSz="932560" rtl="0" eaLnBrk="1" latinLnBrk="0" hangingPunct="1">
        <a:defRPr sz="1800" kern="1200">
          <a:solidFill>
            <a:schemeClr val="tx1"/>
          </a:solidFill>
          <a:latin typeface="+mn-lt"/>
          <a:ea typeface="+mn-ea"/>
          <a:cs typeface="+mn-cs"/>
        </a:defRPr>
      </a:lvl5pPr>
      <a:lvl6pPr marL="2331399" algn="l" defTabSz="932560" rtl="0" eaLnBrk="1" latinLnBrk="0" hangingPunct="1">
        <a:defRPr sz="1800" kern="1200">
          <a:solidFill>
            <a:schemeClr val="tx1"/>
          </a:solidFill>
          <a:latin typeface="+mn-lt"/>
          <a:ea typeface="+mn-ea"/>
          <a:cs typeface="+mn-cs"/>
        </a:defRPr>
      </a:lvl6pPr>
      <a:lvl7pPr marL="2797678" algn="l" defTabSz="932560" rtl="0" eaLnBrk="1" latinLnBrk="0" hangingPunct="1">
        <a:defRPr sz="1800" kern="1200">
          <a:solidFill>
            <a:schemeClr val="tx1"/>
          </a:solidFill>
          <a:latin typeface="+mn-lt"/>
          <a:ea typeface="+mn-ea"/>
          <a:cs typeface="+mn-cs"/>
        </a:defRPr>
      </a:lvl7pPr>
      <a:lvl8pPr marL="3263957" algn="l" defTabSz="932560" rtl="0" eaLnBrk="1" latinLnBrk="0" hangingPunct="1">
        <a:defRPr sz="1800" kern="1200">
          <a:solidFill>
            <a:schemeClr val="tx1"/>
          </a:solidFill>
          <a:latin typeface="+mn-lt"/>
          <a:ea typeface="+mn-ea"/>
          <a:cs typeface="+mn-cs"/>
        </a:defRPr>
      </a:lvl8pPr>
      <a:lvl9pPr marL="3730238" algn="l" defTabSz="93256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2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270882850"/>
      </p:ext>
    </p:extLst>
  </p:cSld>
  <p:clrMap bg1="dk1" tx1="lt1" bg2="dk2" tx2="lt2" accent1="accent1" accent2="accent2" accent3="accent3" accent4="accent4" accent5="accent5" accent6="accent6" hlink="hlink" folHlink="folHlink"/>
  <p:sldLayoutIdLst>
    <p:sldLayoutId id="2147484246" r:id="rId1"/>
    <p:sldLayoutId id="2147484247" r:id="rId2"/>
    <p:sldLayoutId id="2147484248" r:id="rId3"/>
    <p:sldLayoutId id="2147484249" r:id="rId4"/>
    <p:sldLayoutId id="2147484250" r:id="rId5"/>
    <p:sldLayoutId id="2147484251" r:id="rId6"/>
    <p:sldLayoutId id="2147484252" r:id="rId7"/>
    <p:sldLayoutId id="2147484253" r:id="rId8"/>
    <p:sldLayoutId id="2147484254" r:id="rId9"/>
    <p:sldLayoutId id="2147484255" r:id="rId10"/>
    <p:sldLayoutId id="2147484256" r:id="rId11"/>
    <p:sldLayoutId id="2147484257" r:id="rId12"/>
    <p:sldLayoutId id="2147484258" r:id="rId13"/>
    <p:sldLayoutId id="2147484259" r:id="rId14"/>
    <p:sldLayoutId id="2147484260" r:id="rId15"/>
    <p:sldLayoutId id="2147484261" r:id="rId16"/>
    <p:sldLayoutId id="2147484262" r:id="rId17"/>
    <p:sldLayoutId id="2147484263" r:id="rId18"/>
    <p:sldLayoutId id="2147484264" r:id="rId19"/>
    <p:sldLayoutId id="2147484265" r:id="rId20"/>
    <p:sldLayoutId id="2147484266" r:id="rId21"/>
    <p:sldLayoutId id="2147484267" r:id="rId2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9.xml"/></Relationships>
</file>

<file path=ppt/slides/_rels/slide10.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9.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6.xml.rels><?xml version="1.0" encoding="UTF-8" standalone="yes"?>
<Relationships xmlns="http://schemas.openxmlformats.org/package/2006/relationships"><Relationship Id="rId3" Type="http://schemas.openxmlformats.org/officeDocument/2006/relationships/image" Target="../media/image32.png"/><Relationship Id="rId7" Type="http://schemas.openxmlformats.org/officeDocument/2006/relationships/image" Target="../media/image38.png"/><Relationship Id="rId2" Type="http://schemas.openxmlformats.org/officeDocument/2006/relationships/image" Target="../media/image17.png"/><Relationship Id="rId1" Type="http://schemas.openxmlformats.org/officeDocument/2006/relationships/slideLayout" Target="../slideLayouts/slideLayout24.xml"/><Relationship Id="rId6" Type="http://schemas.openxmlformats.org/officeDocument/2006/relationships/image" Target="../media/image33.png"/><Relationship Id="rId5" Type="http://schemas.openxmlformats.org/officeDocument/2006/relationships/image" Target="../media/image37.png"/><Relationship Id="rId4" Type="http://schemas.openxmlformats.org/officeDocument/2006/relationships/image" Target="../media/image19.png"/></Relationships>
</file>

<file path=ppt/slides/_rels/slide17.xml.rels><?xml version="1.0" encoding="UTF-8" standalone="yes"?>
<Relationships xmlns="http://schemas.openxmlformats.org/package/2006/relationships"><Relationship Id="rId3" Type="http://schemas.openxmlformats.org/officeDocument/2006/relationships/image" Target="../media/image17.png"/><Relationship Id="rId7" Type="http://schemas.openxmlformats.org/officeDocument/2006/relationships/image" Target="../media/image37.png"/><Relationship Id="rId2" Type="http://schemas.openxmlformats.org/officeDocument/2006/relationships/image" Target="../media/image7.png"/><Relationship Id="rId1" Type="http://schemas.openxmlformats.org/officeDocument/2006/relationships/slideLayout" Target="../slideLayouts/slideLayout24.xml"/><Relationship Id="rId6" Type="http://schemas.openxmlformats.org/officeDocument/2006/relationships/image" Target="../media/image19.png"/><Relationship Id="rId5" Type="http://schemas.openxmlformats.org/officeDocument/2006/relationships/image" Target="../media/image38.png"/><Relationship Id="rId4" Type="http://schemas.openxmlformats.org/officeDocument/2006/relationships/image" Target="../media/image32.png"/></Relationships>
</file>

<file path=ppt/slides/_rels/slide18.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8.xml"/><Relationship Id="rId1" Type="http://schemas.openxmlformats.org/officeDocument/2006/relationships/slideLayout" Target="../slideLayouts/slideLayout24.xml"/><Relationship Id="rId5" Type="http://schemas.openxmlformats.org/officeDocument/2006/relationships/image" Target="../media/image39.png"/><Relationship Id="rId4" Type="http://schemas.openxmlformats.org/officeDocument/2006/relationships/image" Target="../media/image7.png"/></Relationships>
</file>

<file path=ppt/slides/_rels/slide19.xml.rels><?xml version="1.0" encoding="UTF-8" standalone="yes"?>
<Relationships xmlns="http://schemas.openxmlformats.org/package/2006/relationships"><Relationship Id="rId8" Type="http://schemas.openxmlformats.org/officeDocument/2006/relationships/image" Target="../media/image45.png"/><Relationship Id="rId3" Type="http://schemas.openxmlformats.org/officeDocument/2006/relationships/image" Target="../media/image37.png"/><Relationship Id="rId7" Type="http://schemas.openxmlformats.org/officeDocument/2006/relationships/image" Target="../media/image44.png"/><Relationship Id="rId2" Type="http://schemas.openxmlformats.org/officeDocument/2006/relationships/image" Target="../media/image40.png"/><Relationship Id="rId1" Type="http://schemas.openxmlformats.org/officeDocument/2006/relationships/slideLayout" Target="../slideLayouts/slideLayout24.xml"/><Relationship Id="rId6" Type="http://schemas.openxmlformats.org/officeDocument/2006/relationships/image" Target="../media/image43.png"/><Relationship Id="rId5" Type="http://schemas.openxmlformats.org/officeDocument/2006/relationships/image" Target="../media/image42.png"/><Relationship Id="rId4" Type="http://schemas.openxmlformats.org/officeDocument/2006/relationships/image" Target="../media/image41.png"/><Relationship Id="rId9" Type="http://schemas.openxmlformats.org/officeDocument/2006/relationships/image" Target="../media/image46.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8.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32.png"/><Relationship Id="rId1" Type="http://schemas.openxmlformats.org/officeDocument/2006/relationships/slideLayout" Target="../slideLayouts/slideLayout2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7.png"/><Relationship Id="rId1" Type="http://schemas.openxmlformats.org/officeDocument/2006/relationships/slideLayout" Target="../slideLayouts/slideLayout24.xml"/></Relationships>
</file>

<file path=ppt/slides/_rels/slide26.xml.rels><?xml version="1.0" encoding="UTF-8" standalone="yes"?>
<Relationships xmlns="http://schemas.openxmlformats.org/package/2006/relationships"><Relationship Id="rId3" Type="http://schemas.openxmlformats.org/officeDocument/2006/relationships/image" Target="../media/image48.png"/><Relationship Id="rId7" Type="http://schemas.openxmlformats.org/officeDocument/2006/relationships/image" Target="../media/image51.jpeg"/><Relationship Id="rId2" Type="http://schemas.openxmlformats.org/officeDocument/2006/relationships/hyperlink" Target="http://sharepoint/sites/iis/features/media/Nimbus/NimbusLive/SitePages/OlympicsPlanning.aspx" TargetMode="External"/><Relationship Id="rId1" Type="http://schemas.openxmlformats.org/officeDocument/2006/relationships/slideLayout" Target="../slideLayouts/slideLayout26.xml"/><Relationship Id="rId6" Type="http://schemas.openxmlformats.org/officeDocument/2006/relationships/image" Target="../media/image50.jpeg"/><Relationship Id="rId5" Type="http://schemas.openxmlformats.org/officeDocument/2006/relationships/image" Target="../media/image49.png"/><Relationship Id="rId4" Type="http://schemas.openxmlformats.org/officeDocument/2006/relationships/hyperlink" Target="http://www.london2012.com" TargetMode="External"/></Relationships>
</file>

<file path=ppt/slides/_rels/slide27.xml.rels><?xml version="1.0" encoding="UTF-8" standalone="yes"?>
<Relationships xmlns="http://schemas.openxmlformats.org/package/2006/relationships"><Relationship Id="rId8" Type="http://schemas.openxmlformats.org/officeDocument/2006/relationships/image" Target="../media/image54.png"/><Relationship Id="rId3" Type="http://schemas.openxmlformats.org/officeDocument/2006/relationships/image" Target="../media/image48.png"/><Relationship Id="rId7" Type="http://schemas.openxmlformats.org/officeDocument/2006/relationships/image" Target="../media/image53.png"/><Relationship Id="rId2" Type="http://schemas.openxmlformats.org/officeDocument/2006/relationships/hyperlink" Target="http://sharepoint/sites/iis/features/media/Nimbus/NimbusLive/SitePages/OlympicsPlanning.aspx" TargetMode="External"/><Relationship Id="rId1" Type="http://schemas.openxmlformats.org/officeDocument/2006/relationships/slideLayout" Target="../slideLayouts/slideLayout10.xml"/><Relationship Id="rId6" Type="http://schemas.openxmlformats.org/officeDocument/2006/relationships/image" Target="../media/image52.png"/><Relationship Id="rId5" Type="http://schemas.openxmlformats.org/officeDocument/2006/relationships/image" Target="../media/image49.png"/><Relationship Id="rId4" Type="http://schemas.openxmlformats.org/officeDocument/2006/relationships/hyperlink" Target="http://www.london2012.com" TargetMode="External"/><Relationship Id="rId9" Type="http://schemas.openxmlformats.org/officeDocument/2006/relationships/image" Target="../media/image55.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1.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6.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2.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9.xml"/><Relationship Id="rId1" Type="http://schemas.openxmlformats.org/officeDocument/2006/relationships/slideLayout" Target="../slideLayouts/slideLayout26.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10.xml"/><Relationship Id="rId1" Type="http://schemas.openxmlformats.org/officeDocument/2006/relationships/slideLayout" Target="../slideLayouts/slideLayout10.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0.xml"/></Relationships>
</file>

<file path=ppt/slides/_rels/slide35.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1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image" Target="../media/image26.png"/><Relationship Id="rId7" Type="http://schemas.openxmlformats.org/officeDocument/2006/relationships/image" Target="../media/image27.png"/><Relationship Id="rId12" Type="http://schemas.openxmlformats.org/officeDocument/2006/relationships/image" Target="../media/image59.png"/><Relationship Id="rId2" Type="http://schemas.openxmlformats.org/officeDocument/2006/relationships/notesSlide" Target="../notesSlides/notesSlide12.xml"/><Relationship Id="rId1" Type="http://schemas.openxmlformats.org/officeDocument/2006/relationships/slideLayout" Target="../slideLayouts/slideLayout16.xml"/><Relationship Id="rId6" Type="http://schemas.openxmlformats.org/officeDocument/2006/relationships/image" Target="../media/image23.png"/><Relationship Id="rId11" Type="http://schemas.microsoft.com/office/2007/relationships/hdphoto" Target="../media/hdphoto3.wdp"/><Relationship Id="rId5" Type="http://schemas.microsoft.com/office/2007/relationships/hdphoto" Target="../media/hdphoto1.wdp"/><Relationship Id="rId10" Type="http://schemas.openxmlformats.org/officeDocument/2006/relationships/image" Target="../media/image58.png"/><Relationship Id="rId4" Type="http://schemas.openxmlformats.org/officeDocument/2006/relationships/image" Target="../media/image29.png"/><Relationship Id="rId9" Type="http://schemas.openxmlformats.org/officeDocument/2006/relationships/image" Target="../media/image28.png"/></Relationships>
</file>

<file path=ppt/slides/_rels/slide39.xml.rels><?xml version="1.0" encoding="UTF-8" standalone="yes"?>
<Relationships xmlns="http://schemas.openxmlformats.org/package/2006/relationships"><Relationship Id="rId2" Type="http://schemas.openxmlformats.org/officeDocument/2006/relationships/hyperlink" Target="http://playerframework.codeplex.com/" TargetMode="External"/><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6.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4.xml"/></Relationships>
</file>

<file path=ppt/slides/_rels/slide43.xml.rels><?xml version="1.0" encoding="UTF-8" standalone="yes"?>
<Relationships xmlns="http://schemas.openxmlformats.org/package/2006/relationships"><Relationship Id="rId3" Type="http://schemas.openxmlformats.org/officeDocument/2006/relationships/hyperlink" Target="http://www.windowsazure.com/media" TargetMode="External"/><Relationship Id="rId2" Type="http://schemas.openxmlformats.org/officeDocument/2006/relationships/notesSlide" Target="../notesSlides/notesSlide14.xml"/><Relationship Id="rId1" Type="http://schemas.openxmlformats.org/officeDocument/2006/relationships/slideLayout" Target="../slideLayouts/slideLayout24.xml"/><Relationship Id="rId5" Type="http://schemas.openxmlformats.org/officeDocument/2006/relationships/hyperlink" Target="mailto:steven.goulet@Microsoft.com" TargetMode="External"/><Relationship Id="rId4" Type="http://schemas.openxmlformats.org/officeDocument/2006/relationships/hyperlink" Target="mailto:azuremedia@Microsoft.com" TargetMode="External"/></Relationships>
</file>

<file path=ppt/slides/_rels/slide44.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hyperlink" Target="http://myspc.sharepointconference.com/" TargetMode="External"/><Relationship Id="rId1" Type="http://schemas.openxmlformats.org/officeDocument/2006/relationships/slideLayout" Target="../slideLayouts/slideLayout69.xml"/><Relationship Id="rId6" Type="http://schemas.openxmlformats.org/officeDocument/2006/relationships/image" Target="../media/image63.png"/><Relationship Id="rId5" Type="http://schemas.openxmlformats.org/officeDocument/2006/relationships/image" Target="../media/image62.png"/><Relationship Id="rId4" Type="http://schemas.openxmlformats.org/officeDocument/2006/relationships/image" Target="../media/image61.png"/></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16.xml"/><Relationship Id="rId1" Type="http://schemas.openxmlformats.org/officeDocument/2006/relationships/slideLayout" Target="../slideLayouts/slideLayout86.xml"/></Relationships>
</file>

<file path=ppt/slides/_rels/slide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xml"/><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8" Type="http://schemas.openxmlformats.org/officeDocument/2006/relationships/image" Target="../media/image21.png"/><Relationship Id="rId13" Type="http://schemas.openxmlformats.org/officeDocument/2006/relationships/image" Target="../media/image26.png"/><Relationship Id="rId18" Type="http://schemas.openxmlformats.org/officeDocument/2006/relationships/image" Target="../media/image8.png"/><Relationship Id="rId3" Type="http://schemas.openxmlformats.org/officeDocument/2006/relationships/image" Target="../media/image16.png"/><Relationship Id="rId21" Type="http://schemas.openxmlformats.org/officeDocument/2006/relationships/image" Target="../media/image32.png"/><Relationship Id="rId7" Type="http://schemas.openxmlformats.org/officeDocument/2006/relationships/image" Target="../media/image20.png"/><Relationship Id="rId12" Type="http://schemas.openxmlformats.org/officeDocument/2006/relationships/image" Target="../media/image25.png"/><Relationship Id="rId17" Type="http://schemas.microsoft.com/office/2007/relationships/hdphoto" Target="../media/hdphoto1.wdp"/><Relationship Id="rId2" Type="http://schemas.openxmlformats.org/officeDocument/2006/relationships/notesSlide" Target="../notesSlides/notesSlide4.xml"/><Relationship Id="rId16" Type="http://schemas.openxmlformats.org/officeDocument/2006/relationships/image" Target="../media/image29.png"/><Relationship Id="rId20" Type="http://schemas.openxmlformats.org/officeDocument/2006/relationships/image" Target="../media/image31.png"/><Relationship Id="rId1" Type="http://schemas.openxmlformats.org/officeDocument/2006/relationships/slideLayout" Target="../slideLayouts/slideLayout24.xml"/><Relationship Id="rId6" Type="http://schemas.openxmlformats.org/officeDocument/2006/relationships/image" Target="../media/image19.png"/><Relationship Id="rId11" Type="http://schemas.openxmlformats.org/officeDocument/2006/relationships/image" Target="../media/image24.png"/><Relationship Id="rId24" Type="http://schemas.openxmlformats.org/officeDocument/2006/relationships/image" Target="../media/image34.png"/><Relationship Id="rId5" Type="http://schemas.openxmlformats.org/officeDocument/2006/relationships/image" Target="../media/image18.png"/><Relationship Id="rId15" Type="http://schemas.openxmlformats.org/officeDocument/2006/relationships/image" Target="../media/image28.png"/><Relationship Id="rId23" Type="http://schemas.openxmlformats.org/officeDocument/2006/relationships/image" Target="../media/image33.png"/><Relationship Id="rId10" Type="http://schemas.openxmlformats.org/officeDocument/2006/relationships/image" Target="../media/image23.png"/><Relationship Id="rId19" Type="http://schemas.openxmlformats.org/officeDocument/2006/relationships/image" Target="../media/image30.png"/><Relationship Id="rId4" Type="http://schemas.openxmlformats.org/officeDocument/2006/relationships/image" Target="../media/image17.png"/><Relationship Id="rId9" Type="http://schemas.openxmlformats.org/officeDocument/2006/relationships/image" Target="../media/image22.png"/><Relationship Id="rId14" Type="http://schemas.openxmlformats.org/officeDocument/2006/relationships/image" Target="../media/image27.png"/><Relationship Id="rId22" Type="http://schemas.openxmlformats.org/officeDocument/2006/relationships/image" Target="../media/image6.png"/></Relationships>
</file>

<file path=ppt/slides/_rels/slide7.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5.xml"/><Relationship Id="rId1" Type="http://schemas.openxmlformats.org/officeDocument/2006/relationships/slideLayout" Target="../slideLayouts/slideLayout1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0.xml"/></Relationships>
</file>

<file path=ppt/slides/_rels/slide9.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39617657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Partner Benefits</a:t>
            </a:r>
            <a:endParaRPr lang="en-US" dirty="0"/>
          </a:p>
        </p:txBody>
      </p:sp>
      <p:sp>
        <p:nvSpPr>
          <p:cNvPr id="13" name="Content Placeholder 2"/>
          <p:cNvSpPr>
            <a:spLocks noGrp="1"/>
          </p:cNvSpPr>
          <p:nvPr>
            <p:ph type="body" sz="quarter" idx="10"/>
          </p:nvPr>
        </p:nvSpPr>
        <p:spPr>
          <a:xfrm>
            <a:off x="4326389" y="1492812"/>
            <a:ext cx="7576519" cy="5016571"/>
          </a:xfrm>
        </p:spPr>
        <p:txBody>
          <a:bodyPr vert="horz" wrap="square" lIns="93260" tIns="93260" rIns="146304" bIns="91440" rtlCol="0">
            <a:noAutofit/>
          </a:bodyPr>
          <a:lstStyle/>
          <a:p>
            <a:pPr>
              <a:spcAft>
                <a:spcPts val="0"/>
              </a:spcAft>
              <a:buClr>
                <a:schemeClr val="accent2"/>
              </a:buClr>
              <a:buSzPct val="110000"/>
            </a:pPr>
            <a:r>
              <a:rPr lang="en-US" sz="3672" dirty="0">
                <a:solidFill>
                  <a:schemeClr val="accent2">
                    <a:alpha val="99000"/>
                  </a:schemeClr>
                </a:solidFill>
              </a:rPr>
              <a:t>Build On</a:t>
            </a:r>
          </a:p>
          <a:p>
            <a:pPr marL="471155" lvl="2" indent="0">
              <a:lnSpc>
                <a:spcPct val="150000"/>
              </a:lnSpc>
              <a:spcBef>
                <a:spcPts val="0"/>
              </a:spcBef>
              <a:buClr>
                <a:schemeClr val="accent2"/>
              </a:buClr>
              <a:buSzPct val="110000"/>
              <a:buNone/>
            </a:pPr>
            <a:r>
              <a:rPr lang="en-US" sz="3264" dirty="0">
                <a:solidFill>
                  <a:schemeClr val="tx1">
                    <a:lumMod val="75000"/>
                    <a:lumOff val="25000"/>
                  </a:schemeClr>
                </a:solidFill>
                <a:latin typeface="Segoe UI Light" pitchFamily="34" charset="0"/>
              </a:rPr>
              <a:t>Consume REST APIs</a:t>
            </a:r>
            <a:endParaRPr lang="en-US" sz="3264" dirty="0">
              <a:latin typeface="Segoe UI Light" pitchFamily="34" charset="0"/>
            </a:endParaRPr>
          </a:p>
          <a:p>
            <a:pPr marL="471155" lvl="2" indent="0">
              <a:lnSpc>
                <a:spcPct val="150000"/>
              </a:lnSpc>
              <a:spcBef>
                <a:spcPts val="0"/>
              </a:spcBef>
              <a:buClr>
                <a:schemeClr val="accent2"/>
              </a:buClr>
              <a:buSzPct val="110000"/>
              <a:buNone/>
            </a:pPr>
            <a:r>
              <a:rPr lang="en-US" sz="3264" dirty="0">
                <a:solidFill>
                  <a:schemeClr val="tx1">
                    <a:lumMod val="75000"/>
                    <a:lumOff val="25000"/>
                  </a:schemeClr>
                </a:solidFill>
                <a:latin typeface="Segoe UI Light" pitchFamily="34" charset="0"/>
              </a:rPr>
              <a:t>Build scalable apps and </a:t>
            </a:r>
            <a:r>
              <a:rPr lang="en-US" sz="3264" dirty="0" err="1">
                <a:solidFill>
                  <a:schemeClr val="tx1">
                    <a:lumMod val="75000"/>
                    <a:lumOff val="25000"/>
                  </a:schemeClr>
                </a:solidFill>
                <a:latin typeface="Segoe UI Light" pitchFamily="34" charset="0"/>
              </a:rPr>
              <a:t>SaaS</a:t>
            </a:r>
            <a:r>
              <a:rPr lang="en-US" sz="3264" dirty="0">
                <a:solidFill>
                  <a:schemeClr val="tx1">
                    <a:lumMod val="75000"/>
                    <a:lumOff val="25000"/>
                  </a:schemeClr>
                </a:solidFill>
                <a:latin typeface="Segoe UI Light" pitchFamily="34" charset="0"/>
              </a:rPr>
              <a:t> services </a:t>
            </a:r>
          </a:p>
          <a:p>
            <a:pPr marL="471155" lvl="2" indent="0">
              <a:lnSpc>
                <a:spcPct val="150000"/>
              </a:lnSpc>
              <a:spcBef>
                <a:spcPts val="0"/>
              </a:spcBef>
              <a:buClr>
                <a:schemeClr val="accent2"/>
              </a:buClr>
              <a:buSzPct val="110000"/>
              <a:buNone/>
            </a:pPr>
            <a:r>
              <a:rPr lang="en-US" sz="3264" dirty="0">
                <a:solidFill>
                  <a:schemeClr val="tx1">
                    <a:lumMod val="75000"/>
                    <a:lumOff val="25000"/>
                  </a:schemeClr>
                </a:solidFill>
                <a:latin typeface="Segoe UI Light" pitchFamily="34" charset="0"/>
              </a:rPr>
              <a:t>Deploy on-premises or in Azure</a:t>
            </a:r>
          </a:p>
          <a:p>
            <a:pPr marL="471155" lvl="2" indent="0">
              <a:lnSpc>
                <a:spcPct val="150000"/>
              </a:lnSpc>
              <a:spcBef>
                <a:spcPts val="0"/>
              </a:spcBef>
              <a:buClr>
                <a:schemeClr val="accent2"/>
              </a:buClr>
              <a:buSzPct val="110000"/>
              <a:buNone/>
            </a:pPr>
            <a:r>
              <a:rPr lang="en-US" sz="3264" dirty="0">
                <a:solidFill>
                  <a:schemeClr val="tx1">
                    <a:lumMod val="75000"/>
                    <a:lumOff val="25000"/>
                  </a:schemeClr>
                </a:solidFill>
                <a:latin typeface="Segoe UI Light" pitchFamily="34" charset="0"/>
              </a:rPr>
              <a:t>Add value on top of Media Services</a:t>
            </a:r>
          </a:p>
          <a:p>
            <a:pPr marL="471155" lvl="2" indent="0">
              <a:lnSpc>
                <a:spcPct val="150000"/>
              </a:lnSpc>
              <a:spcBef>
                <a:spcPts val="0"/>
              </a:spcBef>
              <a:buClr>
                <a:schemeClr val="accent2"/>
              </a:buClr>
              <a:buSzPct val="110000"/>
              <a:buNone/>
            </a:pPr>
            <a:r>
              <a:rPr lang="en-US" sz="3264" dirty="0">
                <a:solidFill>
                  <a:schemeClr val="tx1">
                    <a:lumMod val="75000"/>
                    <a:lumOff val="25000"/>
                  </a:schemeClr>
                </a:solidFill>
                <a:latin typeface="Segoe UI Light" pitchFamily="34" charset="0"/>
              </a:rPr>
              <a:t>Sell-with opportunities</a:t>
            </a:r>
            <a:endParaRPr lang="en-US" sz="3264" dirty="0">
              <a:latin typeface="Segoe UI Light" pitchFamily="34" charset="0"/>
            </a:endParaRPr>
          </a:p>
          <a:p>
            <a:pPr marL="471155" lvl="2" indent="0">
              <a:lnSpc>
                <a:spcPct val="150000"/>
              </a:lnSpc>
              <a:spcBef>
                <a:spcPts val="0"/>
              </a:spcBef>
              <a:buClr>
                <a:schemeClr val="accent2"/>
              </a:buClr>
              <a:buSzPct val="110000"/>
              <a:buNone/>
            </a:pPr>
            <a:r>
              <a:rPr lang="en-US" sz="3264" dirty="0">
                <a:solidFill>
                  <a:schemeClr val="tx1">
                    <a:lumMod val="75000"/>
                    <a:lumOff val="25000"/>
                  </a:schemeClr>
                </a:solidFill>
                <a:latin typeface="Segoe UI Light" pitchFamily="34" charset="0"/>
              </a:rPr>
              <a:t>Discoverability on Marketplace</a:t>
            </a:r>
          </a:p>
        </p:txBody>
      </p:sp>
      <p:pic>
        <p:nvPicPr>
          <p:cNvPr id="7" name="Picture 34" descr="Terminal 512x512.png"/>
          <p:cNvPicPr>
            <a:picLocks noChangeAspect="1"/>
          </p:cNvPicPr>
          <p:nvPr/>
        </p:nvPicPr>
        <p:blipFill>
          <a:blip r:embed="rId2" cstate="print">
            <a:duotone>
              <a:prstClr val="black"/>
              <a:schemeClr val="accent2">
                <a:tint val="45000"/>
                <a:satMod val="400000"/>
              </a:schemeClr>
            </a:duotone>
            <a:extLst>
              <a:ext uri="{28A0092B-C50C-407E-A947-70E740481C1C}">
                <a14:useLocalDpi xmlns:a14="http://schemas.microsoft.com/office/drawing/2010/main" val="0"/>
              </a:ext>
            </a:extLst>
          </a:blip>
          <a:srcRect/>
          <a:stretch>
            <a:fillRect/>
          </a:stretch>
        </p:blipFill>
        <p:spPr bwMode="auto">
          <a:xfrm>
            <a:off x="786293" y="1992179"/>
            <a:ext cx="2793301" cy="279330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21218878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800"/>
                                        <p:tgtEl>
                                          <p:spTgt spid="7"/>
                                        </p:tgtEl>
                                      </p:cBhvr>
                                    </p:animEffect>
                                    <p:anim calcmode="lin" valueType="num">
                                      <p:cBhvr>
                                        <p:cTn id="8" dur="800" fill="hold"/>
                                        <p:tgtEl>
                                          <p:spTgt spid="7"/>
                                        </p:tgtEl>
                                        <p:attrNameLst>
                                          <p:attrName>ppt_x</p:attrName>
                                        </p:attrNameLst>
                                      </p:cBhvr>
                                      <p:tavLst>
                                        <p:tav tm="0">
                                          <p:val>
                                            <p:strVal val="#ppt_x"/>
                                          </p:val>
                                        </p:tav>
                                        <p:tav tm="100000">
                                          <p:val>
                                            <p:strVal val="#ppt_x"/>
                                          </p:val>
                                        </p:tav>
                                      </p:tavLst>
                                    </p:anim>
                                    <p:anim calcmode="lin" valueType="num">
                                      <p:cBhvr>
                                        <p:cTn id="9" dur="8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800"/>
                            </p:stCondLst>
                            <p:childTnLst>
                              <p:par>
                                <p:cTn id="11" presetID="10" presetClass="entr" presetSubtype="0" fill="hold"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Effect transition="in" filter="fade">
                                      <p:cBhvr>
                                        <p:cTn id="13" dur="500"/>
                                        <p:tgtEl>
                                          <p:spTgt spid="13">
                                            <p:txEl>
                                              <p:pRg st="0" end="0"/>
                                            </p:txEl>
                                          </p:spTgt>
                                        </p:tgtEl>
                                      </p:cBhvr>
                                    </p:animEffect>
                                  </p:childTnLst>
                                </p:cTn>
                              </p:par>
                            </p:childTnLst>
                          </p:cTn>
                        </p:par>
                        <p:par>
                          <p:cTn id="14" fill="hold">
                            <p:stCondLst>
                              <p:cond delay="1300"/>
                            </p:stCondLst>
                            <p:childTnLst>
                              <p:par>
                                <p:cTn id="15" presetID="10" presetClass="entr" presetSubtype="0" fill="hold" nodeType="afterEffect">
                                  <p:stCondLst>
                                    <p:cond delay="0"/>
                                  </p:stCondLst>
                                  <p:childTnLst>
                                    <p:set>
                                      <p:cBhvr>
                                        <p:cTn id="16" dur="1" fill="hold">
                                          <p:stCondLst>
                                            <p:cond delay="0"/>
                                          </p:stCondLst>
                                        </p:cTn>
                                        <p:tgtEl>
                                          <p:spTgt spid="13">
                                            <p:txEl>
                                              <p:pRg st="1" end="1"/>
                                            </p:txEl>
                                          </p:spTgt>
                                        </p:tgtEl>
                                        <p:attrNameLst>
                                          <p:attrName>style.visibility</p:attrName>
                                        </p:attrNameLst>
                                      </p:cBhvr>
                                      <p:to>
                                        <p:strVal val="visible"/>
                                      </p:to>
                                    </p:set>
                                    <p:animEffect transition="in" filter="fade">
                                      <p:cBhvr>
                                        <p:cTn id="17" dur="500"/>
                                        <p:tgtEl>
                                          <p:spTgt spid="13">
                                            <p:txEl>
                                              <p:pRg st="1" end="1"/>
                                            </p:txEl>
                                          </p:spTgt>
                                        </p:tgtEl>
                                      </p:cBhvr>
                                    </p:animEffect>
                                  </p:childTnLst>
                                </p:cTn>
                              </p:par>
                            </p:childTnLst>
                          </p:cTn>
                        </p:par>
                        <p:par>
                          <p:cTn id="18" fill="hold">
                            <p:stCondLst>
                              <p:cond delay="1800"/>
                            </p:stCondLst>
                            <p:childTnLst>
                              <p:par>
                                <p:cTn id="19" presetID="10" presetClass="entr" presetSubtype="0" fill="hold" nodeType="afterEffect">
                                  <p:stCondLst>
                                    <p:cond delay="0"/>
                                  </p:stCondLst>
                                  <p:childTnLst>
                                    <p:set>
                                      <p:cBhvr>
                                        <p:cTn id="20" dur="1" fill="hold">
                                          <p:stCondLst>
                                            <p:cond delay="0"/>
                                          </p:stCondLst>
                                        </p:cTn>
                                        <p:tgtEl>
                                          <p:spTgt spid="13">
                                            <p:txEl>
                                              <p:pRg st="2" end="2"/>
                                            </p:txEl>
                                          </p:spTgt>
                                        </p:tgtEl>
                                        <p:attrNameLst>
                                          <p:attrName>style.visibility</p:attrName>
                                        </p:attrNameLst>
                                      </p:cBhvr>
                                      <p:to>
                                        <p:strVal val="visible"/>
                                      </p:to>
                                    </p:set>
                                    <p:animEffect transition="in" filter="fade">
                                      <p:cBhvr>
                                        <p:cTn id="21" dur="500"/>
                                        <p:tgtEl>
                                          <p:spTgt spid="13">
                                            <p:txEl>
                                              <p:pRg st="2" end="2"/>
                                            </p:txEl>
                                          </p:spTgt>
                                        </p:tgtEl>
                                      </p:cBhvr>
                                    </p:animEffect>
                                  </p:childTnLst>
                                </p:cTn>
                              </p:par>
                            </p:childTnLst>
                          </p:cTn>
                        </p:par>
                        <p:par>
                          <p:cTn id="22" fill="hold">
                            <p:stCondLst>
                              <p:cond delay="2300"/>
                            </p:stCondLst>
                            <p:childTnLst>
                              <p:par>
                                <p:cTn id="23" presetID="10" presetClass="entr" presetSubtype="0" fill="hold" nodeType="afterEffect">
                                  <p:stCondLst>
                                    <p:cond delay="0"/>
                                  </p:stCondLst>
                                  <p:childTnLst>
                                    <p:set>
                                      <p:cBhvr>
                                        <p:cTn id="24" dur="1" fill="hold">
                                          <p:stCondLst>
                                            <p:cond delay="0"/>
                                          </p:stCondLst>
                                        </p:cTn>
                                        <p:tgtEl>
                                          <p:spTgt spid="13">
                                            <p:txEl>
                                              <p:pRg st="3" end="3"/>
                                            </p:txEl>
                                          </p:spTgt>
                                        </p:tgtEl>
                                        <p:attrNameLst>
                                          <p:attrName>style.visibility</p:attrName>
                                        </p:attrNameLst>
                                      </p:cBhvr>
                                      <p:to>
                                        <p:strVal val="visible"/>
                                      </p:to>
                                    </p:set>
                                    <p:animEffect transition="in" filter="fade">
                                      <p:cBhvr>
                                        <p:cTn id="25" dur="500"/>
                                        <p:tgtEl>
                                          <p:spTgt spid="13">
                                            <p:txEl>
                                              <p:pRg st="3" end="3"/>
                                            </p:txEl>
                                          </p:spTgt>
                                        </p:tgtEl>
                                      </p:cBhvr>
                                    </p:animEffect>
                                  </p:childTnLst>
                                </p:cTn>
                              </p:par>
                            </p:childTnLst>
                          </p:cTn>
                        </p:par>
                        <p:par>
                          <p:cTn id="26" fill="hold">
                            <p:stCondLst>
                              <p:cond delay="2800"/>
                            </p:stCondLst>
                            <p:childTnLst>
                              <p:par>
                                <p:cTn id="27" presetID="10" presetClass="entr" presetSubtype="0" fill="hold" nodeType="afterEffect">
                                  <p:stCondLst>
                                    <p:cond delay="0"/>
                                  </p:stCondLst>
                                  <p:childTnLst>
                                    <p:set>
                                      <p:cBhvr>
                                        <p:cTn id="28" dur="1" fill="hold">
                                          <p:stCondLst>
                                            <p:cond delay="0"/>
                                          </p:stCondLst>
                                        </p:cTn>
                                        <p:tgtEl>
                                          <p:spTgt spid="13">
                                            <p:txEl>
                                              <p:pRg st="4" end="4"/>
                                            </p:txEl>
                                          </p:spTgt>
                                        </p:tgtEl>
                                        <p:attrNameLst>
                                          <p:attrName>style.visibility</p:attrName>
                                        </p:attrNameLst>
                                      </p:cBhvr>
                                      <p:to>
                                        <p:strVal val="visible"/>
                                      </p:to>
                                    </p:set>
                                    <p:animEffect transition="in" filter="fade">
                                      <p:cBhvr>
                                        <p:cTn id="29" dur="500"/>
                                        <p:tgtEl>
                                          <p:spTgt spid="13">
                                            <p:txEl>
                                              <p:pRg st="4" end="4"/>
                                            </p:txEl>
                                          </p:spTgt>
                                        </p:tgtEl>
                                      </p:cBhvr>
                                    </p:animEffect>
                                  </p:childTnLst>
                                </p:cTn>
                              </p:par>
                            </p:childTnLst>
                          </p:cTn>
                        </p:par>
                        <p:par>
                          <p:cTn id="30" fill="hold">
                            <p:stCondLst>
                              <p:cond delay="3300"/>
                            </p:stCondLst>
                            <p:childTnLst>
                              <p:par>
                                <p:cTn id="31" presetID="10" presetClass="entr" presetSubtype="0" fill="hold" nodeType="afterEffect">
                                  <p:stCondLst>
                                    <p:cond delay="0"/>
                                  </p:stCondLst>
                                  <p:childTnLst>
                                    <p:set>
                                      <p:cBhvr>
                                        <p:cTn id="32" dur="1" fill="hold">
                                          <p:stCondLst>
                                            <p:cond delay="0"/>
                                          </p:stCondLst>
                                        </p:cTn>
                                        <p:tgtEl>
                                          <p:spTgt spid="13">
                                            <p:txEl>
                                              <p:pRg st="5" end="5"/>
                                            </p:txEl>
                                          </p:spTgt>
                                        </p:tgtEl>
                                        <p:attrNameLst>
                                          <p:attrName>style.visibility</p:attrName>
                                        </p:attrNameLst>
                                      </p:cBhvr>
                                      <p:to>
                                        <p:strVal val="visible"/>
                                      </p:to>
                                    </p:set>
                                    <p:animEffect transition="in" filter="fade">
                                      <p:cBhvr>
                                        <p:cTn id="33" dur="500"/>
                                        <p:tgtEl>
                                          <p:spTgt spid="13">
                                            <p:txEl>
                                              <p:pRg st="5" end="5"/>
                                            </p:txEl>
                                          </p:spTgt>
                                        </p:tgtEl>
                                      </p:cBhvr>
                                    </p:animEffect>
                                  </p:childTnLst>
                                </p:cTn>
                              </p:par>
                            </p:childTnLst>
                          </p:cTn>
                        </p:par>
                        <p:par>
                          <p:cTn id="34" fill="hold">
                            <p:stCondLst>
                              <p:cond delay="3800"/>
                            </p:stCondLst>
                            <p:childTnLst>
                              <p:par>
                                <p:cTn id="35" presetID="10" presetClass="entr" presetSubtype="0" fill="hold" nodeType="afterEffect">
                                  <p:stCondLst>
                                    <p:cond delay="0"/>
                                  </p:stCondLst>
                                  <p:childTnLst>
                                    <p:set>
                                      <p:cBhvr>
                                        <p:cTn id="36" dur="1" fill="hold">
                                          <p:stCondLst>
                                            <p:cond delay="0"/>
                                          </p:stCondLst>
                                        </p:cTn>
                                        <p:tgtEl>
                                          <p:spTgt spid="13">
                                            <p:txEl>
                                              <p:pRg st="6" end="6"/>
                                            </p:txEl>
                                          </p:spTgt>
                                        </p:tgtEl>
                                        <p:attrNameLst>
                                          <p:attrName>style.visibility</p:attrName>
                                        </p:attrNameLst>
                                      </p:cBhvr>
                                      <p:to>
                                        <p:strVal val="visible"/>
                                      </p:to>
                                    </p:set>
                                    <p:animEffect transition="in" filter="fade">
                                      <p:cBhvr>
                                        <p:cTn id="37" dur="500"/>
                                        <p:tgtEl>
                                          <p:spTgt spid="1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4637" y="233151"/>
            <a:ext cx="11811000" cy="762786"/>
          </a:xfrm>
        </p:spPr>
        <p:txBody>
          <a:bodyPr/>
          <a:lstStyle/>
          <a:p>
            <a:r>
              <a:rPr lang="en-US" dirty="0" smtClean="0"/>
              <a:t>Windows Azure Media </a:t>
            </a:r>
            <a:r>
              <a:rPr lang="en-US" dirty="0" err="1" smtClean="0"/>
              <a:t>ServicesPartners</a:t>
            </a:r>
            <a:endParaRPr lang="en-US" dirty="0"/>
          </a:p>
        </p:txBody>
      </p:sp>
      <p:graphicFrame>
        <p:nvGraphicFramePr>
          <p:cNvPr id="4" name="Table 3"/>
          <p:cNvGraphicFramePr>
            <a:graphicFrameLocks noGrp="1"/>
          </p:cNvGraphicFramePr>
          <p:nvPr>
            <p:extLst/>
          </p:nvPr>
        </p:nvGraphicFramePr>
        <p:xfrm>
          <a:off x="1715720" y="1343295"/>
          <a:ext cx="9059546" cy="4380320"/>
        </p:xfrm>
        <a:graphic>
          <a:graphicData uri="http://schemas.openxmlformats.org/drawingml/2006/table">
            <a:tbl>
              <a:tblPr firstRow="1" bandRow="1">
                <a:tableStyleId>{5C22544A-7EE6-4342-B048-85BDC9FD1C3A}</a:tableStyleId>
              </a:tblPr>
              <a:tblGrid>
                <a:gridCol w="2483496"/>
                <a:gridCol w="6576050"/>
              </a:tblGrid>
              <a:tr h="492531">
                <a:tc>
                  <a:txBody>
                    <a:bodyPr/>
                    <a:lstStyle/>
                    <a:p>
                      <a:pPr algn="ctr"/>
                      <a:r>
                        <a:rPr lang="en-US" sz="1800" dirty="0" smtClean="0"/>
                        <a:t>Partner Category</a:t>
                      </a:r>
                      <a:endParaRPr lang="en-US" sz="1800" dirty="0"/>
                    </a:p>
                  </a:txBody>
                  <a:tcPr marL="93260" marR="93260" marT="46630" marB="46630"/>
                </a:tc>
                <a:tc>
                  <a:txBody>
                    <a:bodyPr/>
                    <a:lstStyle/>
                    <a:p>
                      <a:pPr algn="ctr"/>
                      <a:r>
                        <a:rPr lang="en-US" sz="1800" dirty="0" smtClean="0"/>
                        <a:t>Partners</a:t>
                      </a:r>
                      <a:endParaRPr lang="en-US" sz="1800" dirty="0"/>
                    </a:p>
                  </a:txBody>
                  <a:tcPr marL="93260" marR="93260" marT="46630" marB="46630"/>
                </a:tc>
              </a:tr>
              <a:tr h="492531">
                <a:tc>
                  <a:txBody>
                    <a:bodyPr/>
                    <a:lstStyle/>
                    <a:p>
                      <a:pPr algn="ctr"/>
                      <a:r>
                        <a:rPr lang="en-US" sz="1800" b="1" dirty="0" smtClean="0"/>
                        <a:t>Ingest</a:t>
                      </a:r>
                      <a:endParaRPr lang="en-US" sz="1800" b="1" dirty="0"/>
                    </a:p>
                  </a:txBody>
                  <a:tcPr marL="93260" marR="93260" marT="46630" marB="46630" anchor="ctr"/>
                </a:tc>
                <a:tc>
                  <a:txBody>
                    <a:bodyPr/>
                    <a:lstStyle/>
                    <a:p>
                      <a:pPr algn="ctr"/>
                      <a:r>
                        <a:rPr lang="en-US" sz="1800" dirty="0" err="1" smtClean="0"/>
                        <a:t>Aspera</a:t>
                      </a:r>
                      <a:endParaRPr lang="en-US" sz="1800" dirty="0"/>
                    </a:p>
                  </a:txBody>
                  <a:tcPr marL="93260" marR="93260" marT="46630" marB="46630" anchor="ctr"/>
                </a:tc>
              </a:tr>
              <a:tr h="492531">
                <a:tc>
                  <a:txBody>
                    <a:bodyPr/>
                    <a:lstStyle/>
                    <a:p>
                      <a:pPr algn="ctr"/>
                      <a:r>
                        <a:rPr lang="en-US" sz="1800" b="1" dirty="0" smtClean="0"/>
                        <a:t>Encoding</a:t>
                      </a:r>
                      <a:endParaRPr lang="en-US" sz="1800" b="1" dirty="0"/>
                    </a:p>
                  </a:txBody>
                  <a:tcPr marL="93260" marR="93260" marT="46630" marB="46630" anchor="ctr"/>
                </a:tc>
                <a:tc>
                  <a:txBody>
                    <a:bodyPr/>
                    <a:lstStyle/>
                    <a:p>
                      <a:pPr algn="ctr"/>
                      <a:r>
                        <a:rPr lang="en-US" sz="1800" dirty="0" smtClean="0"/>
                        <a:t>Digital</a:t>
                      </a:r>
                      <a:r>
                        <a:rPr lang="en-US" sz="1800" baseline="0" dirty="0" smtClean="0"/>
                        <a:t> Rapids, </a:t>
                      </a:r>
                      <a:r>
                        <a:rPr lang="en-US" sz="1800" dirty="0" smtClean="0"/>
                        <a:t>ATEME</a:t>
                      </a:r>
                      <a:r>
                        <a:rPr lang="en-US" sz="1800" baseline="0" dirty="0" smtClean="0"/>
                        <a:t>, Vanguard Software Solutions, Dolby …</a:t>
                      </a:r>
                      <a:endParaRPr lang="en-US" sz="1800" dirty="0"/>
                    </a:p>
                  </a:txBody>
                  <a:tcPr marL="93260" marR="93260" marT="46630" marB="46630" anchor="ctr"/>
                </a:tc>
              </a:tr>
              <a:tr h="492531">
                <a:tc>
                  <a:txBody>
                    <a:bodyPr/>
                    <a:lstStyle/>
                    <a:p>
                      <a:pPr algn="ctr"/>
                      <a:r>
                        <a:rPr lang="en-US" sz="1800" b="1" dirty="0" smtClean="0"/>
                        <a:t>Content Protection</a:t>
                      </a:r>
                      <a:endParaRPr lang="en-US" sz="1800" b="1" dirty="0"/>
                    </a:p>
                  </a:txBody>
                  <a:tcPr marL="93260" marR="93260" marT="46630" marB="46630" anchor="ctr"/>
                </a:tc>
                <a:tc>
                  <a:txBody>
                    <a:bodyPr/>
                    <a:lstStyle/>
                    <a:p>
                      <a:pPr algn="ctr"/>
                      <a:r>
                        <a:rPr lang="en-US" sz="1800" dirty="0" err="1" smtClean="0"/>
                        <a:t>BuyDRM</a:t>
                      </a:r>
                      <a:r>
                        <a:rPr lang="en-US" sz="1800" dirty="0" smtClean="0"/>
                        <a:t>, EZDRM,</a:t>
                      </a:r>
                      <a:r>
                        <a:rPr lang="en-US" sz="1800" baseline="0" dirty="0" smtClean="0"/>
                        <a:t> </a:t>
                      </a:r>
                      <a:r>
                        <a:rPr lang="en-US" sz="1800" baseline="0" dirty="0" err="1" smtClean="0"/>
                        <a:t>Civolution</a:t>
                      </a:r>
                      <a:r>
                        <a:rPr lang="en-US" sz="1800" baseline="0" dirty="0" smtClean="0"/>
                        <a:t>, etc.</a:t>
                      </a:r>
                      <a:endParaRPr lang="en-US" sz="1800" dirty="0"/>
                    </a:p>
                  </a:txBody>
                  <a:tcPr marL="93260" marR="93260" marT="46630" marB="46630" anchor="ctr"/>
                </a:tc>
              </a:tr>
              <a:tr h="492531">
                <a:tc>
                  <a:txBody>
                    <a:bodyPr/>
                    <a:lstStyle/>
                    <a:p>
                      <a:pPr algn="ctr"/>
                      <a:r>
                        <a:rPr lang="en-US" sz="1800" b="1" dirty="0" smtClean="0"/>
                        <a:t>Origin </a:t>
                      </a:r>
                      <a:endParaRPr lang="en-US" sz="1800" b="1" dirty="0"/>
                    </a:p>
                  </a:txBody>
                  <a:tcPr marL="93260" marR="93260" marT="46630" marB="46630" anchor="ctr"/>
                </a:tc>
                <a:tc>
                  <a:txBody>
                    <a:bodyPr/>
                    <a:lstStyle/>
                    <a:p>
                      <a:pPr algn="ctr"/>
                      <a:r>
                        <a:rPr lang="en-US" sz="1800" dirty="0" err="1" smtClean="0"/>
                        <a:t>Wowza</a:t>
                      </a:r>
                      <a:endParaRPr lang="en-US" sz="1800" dirty="0"/>
                    </a:p>
                  </a:txBody>
                  <a:tcPr marL="93260" marR="93260" marT="46630" marB="46630" anchor="ctr"/>
                </a:tc>
              </a:tr>
              <a:tr h="492531">
                <a:tc>
                  <a:txBody>
                    <a:bodyPr/>
                    <a:lstStyle/>
                    <a:p>
                      <a:pPr algn="ctr"/>
                      <a:r>
                        <a:rPr lang="en-US" sz="1800" b="1" dirty="0" smtClean="0"/>
                        <a:t>CDN</a:t>
                      </a:r>
                      <a:endParaRPr lang="en-US" sz="1800" b="1" dirty="0"/>
                    </a:p>
                  </a:txBody>
                  <a:tcPr marL="93260" marR="93260" marT="46630" marB="46630" anchor="ctr"/>
                </a:tc>
                <a:tc>
                  <a:txBody>
                    <a:bodyPr/>
                    <a:lstStyle/>
                    <a:p>
                      <a:pPr algn="ctr"/>
                      <a:r>
                        <a:rPr lang="en-US" sz="1800" dirty="0" smtClean="0"/>
                        <a:t>Akamai</a:t>
                      </a:r>
                      <a:endParaRPr lang="en-US" sz="1800" dirty="0"/>
                    </a:p>
                  </a:txBody>
                  <a:tcPr marL="93260" marR="93260" marT="46630" marB="46630" anchor="ctr"/>
                </a:tc>
              </a:tr>
              <a:tr h="492531">
                <a:tc>
                  <a:txBody>
                    <a:bodyPr/>
                    <a:lstStyle/>
                    <a:p>
                      <a:pPr algn="ctr"/>
                      <a:r>
                        <a:rPr lang="en-US" sz="1800" b="1" dirty="0" smtClean="0"/>
                        <a:t>“Build-On” ISV’s</a:t>
                      </a:r>
                      <a:endParaRPr lang="en-US" sz="1800" b="1" dirty="0"/>
                    </a:p>
                  </a:txBody>
                  <a:tcPr marL="93260" marR="93260" marT="46630" marB="46630" anchor="ctr"/>
                </a:tc>
                <a:tc>
                  <a:txBody>
                    <a:bodyPr/>
                    <a:lstStyle/>
                    <a:p>
                      <a:pPr algn="ctr"/>
                      <a:r>
                        <a:rPr lang="en-US" sz="1800" dirty="0" smtClean="0"/>
                        <a:t>deltatre, </a:t>
                      </a:r>
                      <a:r>
                        <a:rPr lang="en-US" sz="1800" dirty="0" err="1" smtClean="0"/>
                        <a:t>iStreamPlanet</a:t>
                      </a:r>
                      <a:r>
                        <a:rPr lang="en-US" sz="1800" dirty="0" smtClean="0"/>
                        <a:t>, </a:t>
                      </a:r>
                      <a:r>
                        <a:rPr lang="en-US" sz="1800" dirty="0" err="1" smtClean="0"/>
                        <a:t>Movideo</a:t>
                      </a:r>
                      <a:r>
                        <a:rPr lang="en-US" sz="1800" dirty="0" smtClean="0"/>
                        <a:t>, Origin Digital, etc.</a:t>
                      </a:r>
                      <a:endParaRPr lang="en-US" sz="1800" dirty="0"/>
                    </a:p>
                  </a:txBody>
                  <a:tcPr marL="93260" marR="93260" marT="46630" marB="46630" anchor="ctr"/>
                </a:tc>
              </a:tr>
              <a:tr h="932603">
                <a:tc>
                  <a:txBody>
                    <a:bodyPr/>
                    <a:lstStyle/>
                    <a:p>
                      <a:pPr algn="ctr"/>
                      <a:r>
                        <a:rPr lang="en-US" sz="1800" b="1" dirty="0" smtClean="0"/>
                        <a:t>Clients / Devices</a:t>
                      </a:r>
                      <a:endParaRPr lang="en-US" sz="1800" b="1" dirty="0"/>
                    </a:p>
                  </a:txBody>
                  <a:tcPr marL="93260" marR="93260" marT="46630" marB="46630" anchor="ctr"/>
                </a:tc>
                <a:tc>
                  <a:txBody>
                    <a:bodyPr/>
                    <a:lstStyle/>
                    <a:p>
                      <a:r>
                        <a:rPr lang="en-US" sz="1800" kern="1200" dirty="0" err="1" smtClean="0">
                          <a:solidFill>
                            <a:schemeClr val="dk1"/>
                          </a:solidFill>
                          <a:effectLst/>
                          <a:latin typeface="+mn-lt"/>
                          <a:ea typeface="+mn-ea"/>
                          <a:cs typeface="+mn-cs"/>
                        </a:rPr>
                        <a:t>Authentec</a:t>
                      </a:r>
                      <a:r>
                        <a:rPr lang="en-US" sz="1800" kern="1200" dirty="0" smtClean="0">
                          <a:solidFill>
                            <a:schemeClr val="dk1"/>
                          </a:solidFill>
                          <a:effectLst/>
                          <a:latin typeface="+mn-lt"/>
                          <a:ea typeface="+mn-ea"/>
                          <a:cs typeface="+mn-cs"/>
                        </a:rPr>
                        <a:t>, Broadcom, </a:t>
                      </a:r>
                      <a:r>
                        <a:rPr lang="en-US" sz="1800" kern="1200" dirty="0" err="1" smtClean="0">
                          <a:solidFill>
                            <a:schemeClr val="dk1"/>
                          </a:solidFill>
                          <a:effectLst/>
                          <a:latin typeface="+mn-lt"/>
                          <a:ea typeface="+mn-ea"/>
                          <a:cs typeface="+mn-cs"/>
                        </a:rPr>
                        <a:t>Cavium</a:t>
                      </a:r>
                      <a:r>
                        <a:rPr lang="en-US" sz="1800" kern="1200" dirty="0" smtClean="0">
                          <a:solidFill>
                            <a:schemeClr val="dk1"/>
                          </a:solidFill>
                          <a:effectLst/>
                          <a:latin typeface="+mn-lt"/>
                          <a:ea typeface="+mn-ea"/>
                          <a:cs typeface="+mn-cs"/>
                        </a:rPr>
                        <a:t>, Huawei, </a:t>
                      </a:r>
                      <a:r>
                        <a:rPr lang="en-US" sz="1800" kern="1200" dirty="0" err="1" smtClean="0">
                          <a:solidFill>
                            <a:schemeClr val="dk1"/>
                          </a:solidFill>
                          <a:effectLst/>
                          <a:latin typeface="+mn-lt"/>
                          <a:ea typeface="+mn-ea"/>
                          <a:cs typeface="+mn-cs"/>
                        </a:rPr>
                        <a:t>Irdeto</a:t>
                      </a:r>
                      <a:r>
                        <a:rPr lang="en-US" sz="1800" kern="1200" dirty="0" smtClean="0">
                          <a:solidFill>
                            <a:schemeClr val="dk1"/>
                          </a:solidFill>
                          <a:effectLst/>
                          <a:latin typeface="+mn-lt"/>
                          <a:ea typeface="+mn-ea"/>
                          <a:cs typeface="+mn-cs"/>
                        </a:rPr>
                        <a:t>, LG, </a:t>
                      </a:r>
                      <a:r>
                        <a:rPr lang="en-US" sz="1800" kern="1200" dirty="0" err="1" smtClean="0">
                          <a:solidFill>
                            <a:schemeClr val="dk1"/>
                          </a:solidFill>
                          <a:effectLst/>
                          <a:latin typeface="+mn-lt"/>
                          <a:ea typeface="+mn-ea"/>
                          <a:cs typeface="+mn-cs"/>
                        </a:rPr>
                        <a:t>MediaTek</a:t>
                      </a:r>
                      <a:r>
                        <a:rPr lang="en-US" sz="1800" kern="1200" dirty="0" smtClean="0">
                          <a:solidFill>
                            <a:schemeClr val="dk1"/>
                          </a:solidFill>
                          <a:effectLst/>
                          <a:latin typeface="+mn-lt"/>
                          <a:ea typeface="+mn-ea"/>
                          <a:cs typeface="+mn-cs"/>
                        </a:rPr>
                        <a:t>, </a:t>
                      </a:r>
                      <a:r>
                        <a:rPr lang="en-US" sz="1800" kern="1200" dirty="0" err="1" smtClean="0">
                          <a:solidFill>
                            <a:schemeClr val="dk1"/>
                          </a:solidFill>
                          <a:effectLst/>
                          <a:latin typeface="+mn-lt"/>
                          <a:ea typeface="+mn-ea"/>
                          <a:cs typeface="+mn-cs"/>
                        </a:rPr>
                        <a:t>MStar</a:t>
                      </a:r>
                      <a:r>
                        <a:rPr lang="en-US" sz="1800" kern="1200" dirty="0" smtClean="0">
                          <a:solidFill>
                            <a:schemeClr val="dk1"/>
                          </a:solidFill>
                          <a:effectLst/>
                          <a:latin typeface="+mn-lt"/>
                          <a:ea typeface="+mn-ea"/>
                          <a:cs typeface="+mn-cs"/>
                        </a:rPr>
                        <a:t>, </a:t>
                      </a:r>
                      <a:r>
                        <a:rPr lang="en-US" sz="1800" kern="1200" dirty="0" err="1" smtClean="0">
                          <a:solidFill>
                            <a:schemeClr val="dk1"/>
                          </a:solidFill>
                          <a:effectLst/>
                          <a:latin typeface="+mn-lt"/>
                          <a:ea typeface="+mn-ea"/>
                          <a:cs typeface="+mn-cs"/>
                        </a:rPr>
                        <a:t>OpenTV</a:t>
                      </a:r>
                      <a:r>
                        <a:rPr lang="en-US" sz="1800" kern="1200" dirty="0" smtClean="0">
                          <a:solidFill>
                            <a:schemeClr val="dk1"/>
                          </a:solidFill>
                          <a:effectLst/>
                          <a:latin typeface="+mn-lt"/>
                          <a:ea typeface="+mn-ea"/>
                          <a:cs typeface="+mn-cs"/>
                        </a:rPr>
                        <a:t>, Pace,  </a:t>
                      </a:r>
                      <a:r>
                        <a:rPr lang="en-US" sz="1800" kern="1200" dirty="0" err="1" smtClean="0">
                          <a:solidFill>
                            <a:schemeClr val="dk1"/>
                          </a:solidFill>
                          <a:effectLst/>
                          <a:latin typeface="+mn-lt"/>
                          <a:ea typeface="+mn-ea"/>
                          <a:cs typeface="+mn-cs"/>
                        </a:rPr>
                        <a:t>Roku</a:t>
                      </a:r>
                      <a:r>
                        <a:rPr lang="en-US" sz="1800" kern="1200" dirty="0" smtClean="0">
                          <a:solidFill>
                            <a:schemeClr val="dk1"/>
                          </a:solidFill>
                          <a:effectLst/>
                          <a:latin typeface="+mn-lt"/>
                          <a:ea typeface="+mn-ea"/>
                          <a:cs typeface="+mn-cs"/>
                        </a:rPr>
                        <a:t>, Saffron Digital, Samsung, Sigma Designs, Sony, </a:t>
                      </a:r>
                      <a:r>
                        <a:rPr lang="en-US" sz="1800" kern="1200" dirty="0" err="1" smtClean="0">
                          <a:solidFill>
                            <a:schemeClr val="dk1"/>
                          </a:solidFill>
                          <a:effectLst/>
                          <a:latin typeface="+mn-lt"/>
                          <a:ea typeface="+mn-ea"/>
                          <a:cs typeface="+mn-cs"/>
                        </a:rPr>
                        <a:t>STMicro</a:t>
                      </a:r>
                      <a:r>
                        <a:rPr lang="en-US" sz="1800" kern="1200" dirty="0" smtClean="0">
                          <a:solidFill>
                            <a:schemeClr val="dk1"/>
                          </a:solidFill>
                          <a:effectLst/>
                          <a:latin typeface="+mn-lt"/>
                          <a:ea typeface="+mn-ea"/>
                          <a:cs typeface="+mn-cs"/>
                        </a:rPr>
                        <a:t>, Tatung, </a:t>
                      </a:r>
                      <a:r>
                        <a:rPr lang="en-US" sz="1800" kern="1200" dirty="0" err="1" smtClean="0">
                          <a:solidFill>
                            <a:schemeClr val="dk1"/>
                          </a:solidFill>
                          <a:effectLst/>
                          <a:latin typeface="+mn-lt"/>
                          <a:ea typeface="+mn-ea"/>
                          <a:cs typeface="+mn-cs"/>
                        </a:rPr>
                        <a:t>Vestel</a:t>
                      </a:r>
                      <a:endParaRPr lang="en-US" sz="1800" kern="1200" dirty="0">
                        <a:solidFill>
                          <a:schemeClr val="dk1"/>
                        </a:solidFill>
                        <a:effectLst/>
                        <a:latin typeface="+mn-lt"/>
                        <a:ea typeface="+mn-ea"/>
                        <a:cs typeface="+mn-cs"/>
                      </a:endParaRPr>
                    </a:p>
                  </a:txBody>
                  <a:tcPr marL="93260" marR="93260" marT="46630" marB="46630" anchor="ctr"/>
                </a:tc>
              </a:tr>
            </a:tbl>
          </a:graphicData>
        </a:graphic>
      </p:graphicFrame>
    </p:spTree>
    <p:extLst>
      <p:ext uri="{BB962C8B-B14F-4D97-AF65-F5344CB8AC3E}">
        <p14:creationId xmlns:p14="http://schemas.microsoft.com/office/powerpoint/2010/main" val="1475598174"/>
      </p:ext>
    </p:extLst>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531948" y="233151"/>
            <a:ext cx="11370961" cy="1779833"/>
          </a:xfrm>
        </p:spPr>
        <p:txBody>
          <a:bodyPr/>
          <a:lstStyle/>
          <a:p>
            <a:r>
              <a:rPr lang="en-US" dirty="0" smtClean="0"/>
              <a:t>GA Release: Scope Overview</a:t>
            </a:r>
            <a:br>
              <a:rPr lang="en-US" dirty="0" smtClean="0"/>
            </a:br>
            <a:r>
              <a:rPr lang="en-US" sz="3672" dirty="0">
                <a:solidFill>
                  <a:schemeClr val="accent4">
                    <a:alpha val="99000"/>
                  </a:schemeClr>
                </a:solidFill>
              </a:rPr>
              <a:t/>
            </a:r>
            <a:br>
              <a:rPr lang="en-US" sz="3672" dirty="0">
                <a:solidFill>
                  <a:schemeClr val="accent4">
                    <a:alpha val="99000"/>
                  </a:schemeClr>
                </a:solidFill>
              </a:rPr>
            </a:br>
            <a:endParaRPr lang="en-US" sz="3672" dirty="0">
              <a:solidFill>
                <a:schemeClr val="accent4">
                  <a:alpha val="99000"/>
                </a:schemeClr>
              </a:solidFill>
            </a:endParaRPr>
          </a:p>
        </p:txBody>
      </p:sp>
      <p:sp>
        <p:nvSpPr>
          <p:cNvPr id="9" name="Content Placeholder 8"/>
          <p:cNvSpPr>
            <a:spLocks noGrp="1"/>
          </p:cNvSpPr>
          <p:nvPr>
            <p:ph idx="10"/>
          </p:nvPr>
        </p:nvSpPr>
        <p:spPr>
          <a:xfrm>
            <a:off x="531948" y="1492811"/>
            <a:ext cx="11377761" cy="4276937"/>
          </a:xfrm>
        </p:spPr>
        <p:txBody>
          <a:bodyPr vert="horz" wrap="square" lIns="93260" tIns="93260" rIns="0" bIns="91440" numCol="2" rtlCol="0">
            <a:spAutoFit/>
          </a:bodyPr>
          <a:lstStyle/>
          <a:p>
            <a:pPr marL="0" indent="0">
              <a:buNone/>
            </a:pPr>
            <a:r>
              <a:rPr lang="en-US" sz="2448" b="1" dirty="0">
                <a:solidFill>
                  <a:schemeClr val="accent2"/>
                </a:solidFill>
                <a:latin typeface="Segoe UI Light" pitchFamily="34" charset="0"/>
              </a:rPr>
              <a:t>On-demand</a:t>
            </a:r>
            <a:r>
              <a:rPr lang="en-US" sz="2448" dirty="0">
                <a:latin typeface="Segoe UI Light" pitchFamily="34" charset="0"/>
              </a:rPr>
              <a:t> media workflows only</a:t>
            </a:r>
          </a:p>
          <a:p>
            <a:pPr marL="0" indent="0">
              <a:buNone/>
            </a:pPr>
            <a:r>
              <a:rPr lang="en-US" sz="2448" b="1" dirty="0">
                <a:solidFill>
                  <a:schemeClr val="accent2"/>
                </a:solidFill>
                <a:latin typeface="Segoe UI Light" pitchFamily="34" charset="0"/>
              </a:rPr>
              <a:t>Ingest </a:t>
            </a:r>
            <a:r>
              <a:rPr lang="en-US" sz="2448" dirty="0">
                <a:latin typeface="Segoe UI Light" pitchFamily="34" charset="0"/>
              </a:rPr>
              <a:t>via secure HTTP and fast UDP upload via </a:t>
            </a:r>
            <a:r>
              <a:rPr lang="en-US" sz="2448" dirty="0" err="1">
                <a:latin typeface="Segoe UI Light" pitchFamily="34" charset="0"/>
              </a:rPr>
              <a:t>Aspera</a:t>
            </a:r>
            <a:endParaRPr lang="en-US" sz="2448" dirty="0">
              <a:latin typeface="Segoe UI Light" pitchFamily="34" charset="0"/>
            </a:endParaRPr>
          </a:p>
          <a:p>
            <a:pPr marL="0" indent="0">
              <a:buNone/>
            </a:pPr>
            <a:r>
              <a:rPr lang="en-US" sz="2448" b="1" dirty="0">
                <a:solidFill>
                  <a:schemeClr val="accent2"/>
                </a:solidFill>
                <a:latin typeface="Segoe UI Light" pitchFamily="34" charset="0"/>
              </a:rPr>
              <a:t>Encoding</a:t>
            </a:r>
            <a:r>
              <a:rPr lang="en-US" sz="2448" dirty="0">
                <a:latin typeface="Segoe UI Light" pitchFamily="34" charset="0"/>
              </a:rPr>
              <a:t> via Windows Azure Media Encoder</a:t>
            </a:r>
          </a:p>
          <a:p>
            <a:pPr marL="0" indent="0">
              <a:buNone/>
            </a:pPr>
            <a:r>
              <a:rPr lang="en-US" sz="2040" dirty="0">
                <a:latin typeface="Segoe UI Light" pitchFamily="34" charset="0"/>
              </a:rPr>
              <a:t>Partner Platform SDK to enable integration of partner encoders </a:t>
            </a:r>
          </a:p>
          <a:p>
            <a:pPr marL="0" indent="0">
              <a:buNone/>
            </a:pPr>
            <a:r>
              <a:rPr lang="en-US" sz="2448" b="1" dirty="0">
                <a:solidFill>
                  <a:schemeClr val="accent2"/>
                </a:solidFill>
                <a:latin typeface="Segoe UI Light" pitchFamily="34" charset="0"/>
              </a:rPr>
              <a:t>Packaging</a:t>
            </a:r>
            <a:endParaRPr lang="en-US" sz="2448" dirty="0">
              <a:latin typeface="Segoe UI Light" pitchFamily="34" charset="0"/>
            </a:endParaRPr>
          </a:p>
          <a:p>
            <a:pPr marL="469536" lvl="1" indent="0">
              <a:buNone/>
            </a:pPr>
            <a:r>
              <a:rPr lang="en-US" sz="2040" dirty="0">
                <a:latin typeface="Segoe UI Light" pitchFamily="34" charset="0"/>
              </a:rPr>
              <a:t>Create Smooth Streaming and Apple HLS content</a:t>
            </a:r>
          </a:p>
          <a:p>
            <a:pPr marL="0" indent="0">
              <a:buNone/>
            </a:pPr>
            <a:r>
              <a:rPr lang="en-US" sz="2448" b="1" dirty="0">
                <a:solidFill>
                  <a:schemeClr val="accent2"/>
                </a:solidFill>
                <a:latin typeface="Segoe UI Light" pitchFamily="34" charset="0"/>
              </a:rPr>
              <a:t>Encryption </a:t>
            </a:r>
            <a:r>
              <a:rPr lang="en-US" sz="2448" dirty="0">
                <a:latin typeface="Segoe UI Light" pitchFamily="34" charset="0"/>
              </a:rPr>
              <a:t>with PlayReady,  license delivery*</a:t>
            </a:r>
          </a:p>
          <a:p>
            <a:pPr marL="0" indent="0">
              <a:buNone/>
            </a:pPr>
            <a:r>
              <a:rPr lang="en-US" sz="2448" b="1" dirty="0">
                <a:solidFill>
                  <a:schemeClr val="accent2"/>
                </a:solidFill>
                <a:latin typeface="Segoe UI Light" pitchFamily="34" charset="0"/>
              </a:rPr>
              <a:t>Origin </a:t>
            </a:r>
            <a:r>
              <a:rPr lang="en-US" sz="2448" dirty="0">
                <a:latin typeface="Segoe UI Light" pitchFamily="34" charset="0"/>
              </a:rPr>
              <a:t>services with </a:t>
            </a:r>
            <a:br>
              <a:rPr lang="en-US" sz="2448" dirty="0">
                <a:latin typeface="Segoe UI Light" pitchFamily="34" charset="0"/>
              </a:rPr>
            </a:br>
            <a:r>
              <a:rPr lang="en-US" sz="2448" dirty="0">
                <a:latin typeface="Segoe UI Light" pitchFamily="34" charset="0"/>
              </a:rPr>
              <a:t>support for Apple HLS and</a:t>
            </a:r>
            <a:br>
              <a:rPr lang="en-US" sz="2448" dirty="0">
                <a:latin typeface="Segoe UI Light" pitchFamily="34" charset="0"/>
              </a:rPr>
            </a:br>
            <a:r>
              <a:rPr lang="en-US" sz="2448" dirty="0">
                <a:latin typeface="Segoe UI Light" pitchFamily="34" charset="0"/>
              </a:rPr>
              <a:t>Smooth Streaming, Dynamic Re-mux</a:t>
            </a:r>
          </a:p>
          <a:p>
            <a:pPr marL="0" indent="0">
              <a:buNone/>
            </a:pPr>
            <a:r>
              <a:rPr lang="en-US" sz="2448" b="1" dirty="0">
                <a:solidFill>
                  <a:schemeClr val="accent2"/>
                </a:solidFill>
                <a:latin typeface="Segoe UI Light" pitchFamily="34" charset="0"/>
              </a:rPr>
              <a:t>Caching </a:t>
            </a:r>
            <a:r>
              <a:rPr lang="en-US" sz="2448" dirty="0">
                <a:latin typeface="Segoe UI Light" pitchFamily="34" charset="0"/>
              </a:rPr>
              <a:t>via Azure CDN or 3rd </a:t>
            </a:r>
            <a:br>
              <a:rPr lang="en-US" sz="2448" dirty="0">
                <a:latin typeface="Segoe UI Light" pitchFamily="34" charset="0"/>
              </a:rPr>
            </a:br>
            <a:r>
              <a:rPr lang="en-US" sz="2448" dirty="0">
                <a:latin typeface="Segoe UI Light" pitchFamily="34" charset="0"/>
              </a:rPr>
              <a:t>Party CDN pulling from Origins</a:t>
            </a:r>
          </a:p>
          <a:p>
            <a:pPr marL="0" indent="0">
              <a:buNone/>
            </a:pPr>
            <a:r>
              <a:rPr lang="en-US" sz="2448" b="1" dirty="0">
                <a:solidFill>
                  <a:schemeClr val="accent2"/>
                </a:solidFill>
                <a:latin typeface="Segoe UI Light" pitchFamily="34" charset="0"/>
              </a:rPr>
              <a:t>Simple REST API </a:t>
            </a:r>
            <a:r>
              <a:rPr lang="en-US" sz="2448" dirty="0">
                <a:latin typeface="Segoe UI Light" pitchFamily="34" charset="0"/>
              </a:rPr>
              <a:t>and Client SDK </a:t>
            </a:r>
            <a:br>
              <a:rPr lang="en-US" sz="2448" dirty="0">
                <a:latin typeface="Segoe UI Light" pitchFamily="34" charset="0"/>
              </a:rPr>
            </a:br>
            <a:r>
              <a:rPr lang="en-US" sz="2448" dirty="0">
                <a:latin typeface="Segoe UI Light" pitchFamily="34" charset="0"/>
              </a:rPr>
              <a:t>for .NET, Java</a:t>
            </a:r>
          </a:p>
        </p:txBody>
      </p:sp>
      <p:sp>
        <p:nvSpPr>
          <p:cNvPr id="2" name="TextBox 1"/>
          <p:cNvSpPr txBox="1"/>
          <p:nvPr/>
        </p:nvSpPr>
        <p:spPr>
          <a:xfrm>
            <a:off x="7837341" y="6298574"/>
            <a:ext cx="5683052" cy="350330"/>
          </a:xfrm>
          <a:prstGeom prst="rect">
            <a:avLst/>
          </a:prstGeom>
          <a:noFill/>
        </p:spPr>
        <p:txBody>
          <a:bodyPr wrap="square" rtlCol="0">
            <a:spAutoFit/>
          </a:bodyPr>
          <a:lstStyle/>
          <a:p>
            <a:r>
              <a:rPr lang="en-US" sz="1632" dirty="0">
                <a:ln>
                  <a:solidFill>
                    <a:schemeClr val="bg1">
                      <a:alpha val="0"/>
                    </a:schemeClr>
                  </a:solidFill>
                </a:ln>
                <a:gradFill>
                  <a:gsLst>
                    <a:gs pos="0">
                      <a:srgbClr val="595959"/>
                    </a:gs>
                    <a:gs pos="86000">
                      <a:srgbClr val="595959"/>
                    </a:gs>
                  </a:gsLst>
                  <a:lin ang="5400000" scaled="0"/>
                </a:gradFill>
                <a:latin typeface="Segoe UI Light" pitchFamily="34" charset="0"/>
              </a:rPr>
              <a:t>* Partner PlayReady license providers available </a:t>
            </a:r>
          </a:p>
        </p:txBody>
      </p:sp>
    </p:spTree>
    <p:extLst>
      <p:ext uri="{BB962C8B-B14F-4D97-AF65-F5344CB8AC3E}">
        <p14:creationId xmlns:p14="http://schemas.microsoft.com/office/powerpoint/2010/main" val="2496681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idx="4294967295"/>
          </p:nvPr>
        </p:nvSpPr>
        <p:spPr>
          <a:xfrm>
            <a:off x="0" y="1476375"/>
            <a:ext cx="10333038" cy="1554163"/>
          </a:xfrm>
        </p:spPr>
        <p:txBody>
          <a:bodyPr/>
          <a:lstStyle/>
          <a:p>
            <a:r>
              <a:rPr lang="en-US" dirty="0" smtClean="0"/>
              <a:t>Demo </a:t>
            </a:r>
            <a:br>
              <a:rPr lang="en-US" dirty="0" smtClean="0"/>
            </a:br>
            <a:r>
              <a:rPr lang="en-US" dirty="0" smtClean="0"/>
              <a:t>Media Services in Azure Portal</a:t>
            </a:r>
            <a:endParaRPr lang="en-US" dirty="0"/>
          </a:p>
        </p:txBody>
      </p:sp>
      <p:sp>
        <p:nvSpPr>
          <p:cNvPr id="7" name="Text Placeholder 6"/>
          <p:cNvSpPr>
            <a:spLocks noGrp="1"/>
          </p:cNvSpPr>
          <p:nvPr>
            <p:ph type="body" sz="quarter" idx="4294967295"/>
          </p:nvPr>
        </p:nvSpPr>
        <p:spPr>
          <a:xfrm>
            <a:off x="3382963" y="4243388"/>
            <a:ext cx="9053512" cy="1300162"/>
          </a:xfrm>
        </p:spPr>
        <p:txBody>
          <a:bodyPr/>
          <a:lstStyle/>
          <a:p>
            <a:r>
              <a:rPr lang="en-US" sz="4896" spc="-153" dirty="0"/>
              <a:t>Click to Launch portal</a:t>
            </a:r>
          </a:p>
        </p:txBody>
      </p:sp>
    </p:spTree>
    <p:extLst>
      <p:ext uri="{BB962C8B-B14F-4D97-AF65-F5344CB8AC3E}">
        <p14:creationId xmlns:p14="http://schemas.microsoft.com/office/powerpoint/2010/main" val="3218911964"/>
      </p:ext>
    </p:extLst>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Media Services SDK</a:t>
            </a:r>
            <a:endParaRPr lang="en-US" dirty="0"/>
          </a:p>
        </p:txBody>
      </p:sp>
    </p:spTree>
    <p:extLst>
      <p:ext uri="{BB962C8B-B14F-4D97-AF65-F5344CB8AC3E}">
        <p14:creationId xmlns:p14="http://schemas.microsoft.com/office/powerpoint/2010/main" val="31645439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31948" y="233151"/>
            <a:ext cx="11370961" cy="1030377"/>
          </a:xfrm>
        </p:spPr>
        <p:txBody>
          <a:bodyPr/>
          <a:lstStyle/>
          <a:p>
            <a:pPr lvl="0"/>
            <a:r>
              <a:rPr lang="en-US" dirty="0" smtClean="0"/>
              <a:t>Media Services APIs and SDKs </a:t>
            </a:r>
            <a:br>
              <a:rPr lang="en-US" dirty="0" smtClean="0"/>
            </a:br>
            <a:r>
              <a:rPr lang="en-US" sz="3672" dirty="0">
                <a:solidFill>
                  <a:schemeClr val="accent4">
                    <a:alpha val="99000"/>
                  </a:schemeClr>
                </a:solidFill>
              </a:rPr>
              <a:t/>
            </a:r>
            <a:br>
              <a:rPr lang="en-US" sz="3672" dirty="0">
                <a:solidFill>
                  <a:schemeClr val="accent4">
                    <a:alpha val="99000"/>
                  </a:schemeClr>
                </a:solidFill>
              </a:rPr>
            </a:br>
            <a:endParaRPr lang="en-US" sz="3672" dirty="0">
              <a:solidFill>
                <a:schemeClr val="accent4">
                  <a:alpha val="99000"/>
                </a:schemeClr>
              </a:solidFill>
            </a:endParaRPr>
          </a:p>
        </p:txBody>
      </p:sp>
      <p:sp>
        <p:nvSpPr>
          <p:cNvPr id="3" name="Text Placeholder 2"/>
          <p:cNvSpPr>
            <a:spLocks noGrp="1"/>
          </p:cNvSpPr>
          <p:nvPr>
            <p:ph type="body" sz="quarter" idx="10"/>
          </p:nvPr>
        </p:nvSpPr>
        <p:spPr>
          <a:xfrm>
            <a:off x="531948" y="1476621"/>
            <a:ext cx="11370961" cy="4121947"/>
          </a:xfrm>
        </p:spPr>
        <p:txBody>
          <a:bodyPr vert="horz" wrap="square" lIns="93260" tIns="93260" rIns="146304" bIns="91440" rtlCol="0">
            <a:spAutoFit/>
          </a:bodyPr>
          <a:lstStyle/>
          <a:p>
            <a:r>
              <a:rPr lang="en-US" dirty="0" smtClean="0">
                <a:solidFill>
                  <a:schemeClr val="tx1">
                    <a:lumMod val="90000"/>
                    <a:lumOff val="10000"/>
                  </a:schemeClr>
                </a:solidFill>
              </a:rPr>
              <a:t>REST API for all platforms, using </a:t>
            </a:r>
            <a:r>
              <a:rPr lang="en-US" dirty="0" err="1" smtClean="0">
                <a:solidFill>
                  <a:schemeClr val="tx1">
                    <a:lumMod val="90000"/>
                    <a:lumOff val="10000"/>
                  </a:schemeClr>
                </a:solidFill>
              </a:rPr>
              <a:t>OData</a:t>
            </a:r>
            <a:r>
              <a:rPr lang="en-US" dirty="0" smtClean="0">
                <a:solidFill>
                  <a:schemeClr val="tx1">
                    <a:lumMod val="90000"/>
                    <a:lumOff val="10000"/>
                  </a:schemeClr>
                </a:solidFill>
              </a:rPr>
              <a:t> 3.0</a:t>
            </a:r>
          </a:p>
          <a:p>
            <a:pPr marL="3238" lvl="2" indent="0">
              <a:spcBef>
                <a:spcPts val="0"/>
              </a:spcBef>
              <a:spcAft>
                <a:spcPts val="918"/>
              </a:spcAft>
              <a:buNone/>
            </a:pPr>
            <a:r>
              <a:rPr lang="en-US" sz="2040" dirty="0">
                <a:solidFill>
                  <a:schemeClr val="tx1">
                    <a:lumMod val="90000"/>
                    <a:lumOff val="10000"/>
                  </a:schemeClr>
                </a:solidFill>
              </a:rPr>
              <a:t>	Simple to write your own client libraries using REST API and </a:t>
            </a:r>
          </a:p>
          <a:p>
            <a:pPr marL="3238" lvl="2" indent="0">
              <a:spcBef>
                <a:spcPts val="0"/>
              </a:spcBef>
              <a:spcAft>
                <a:spcPts val="918"/>
              </a:spcAft>
              <a:buNone/>
            </a:pPr>
            <a:r>
              <a:rPr lang="en-US" sz="2040" dirty="0">
                <a:solidFill>
                  <a:schemeClr val="tx1">
                    <a:lumMod val="90000"/>
                    <a:lumOff val="10000"/>
                  </a:schemeClr>
                </a:solidFill>
              </a:rPr>
              <a:t>	standard HTTP verbs (GET, POST, PUT, DELETE)</a:t>
            </a:r>
            <a:endParaRPr lang="en-US" dirty="0" smtClean="0">
              <a:solidFill>
                <a:schemeClr val="tx1">
                  <a:lumMod val="90000"/>
                  <a:lumOff val="10000"/>
                </a:schemeClr>
              </a:solidFill>
            </a:endParaRPr>
          </a:p>
          <a:p>
            <a:r>
              <a:rPr lang="en-US" sz="816" dirty="0">
                <a:solidFill>
                  <a:schemeClr val="tx1">
                    <a:lumMod val="90000"/>
                    <a:lumOff val="10000"/>
                  </a:schemeClr>
                </a:solidFill>
              </a:rPr>
              <a:t/>
            </a:r>
            <a:br>
              <a:rPr lang="en-US" sz="816" dirty="0">
                <a:solidFill>
                  <a:schemeClr val="tx1">
                    <a:lumMod val="90000"/>
                    <a:lumOff val="10000"/>
                  </a:schemeClr>
                </a:solidFill>
              </a:rPr>
            </a:br>
            <a:r>
              <a:rPr lang="en-US" dirty="0" smtClean="0">
                <a:solidFill>
                  <a:schemeClr val="tx1">
                    <a:lumMod val="90000"/>
                    <a:lumOff val="10000"/>
                  </a:schemeClr>
                </a:solidFill>
              </a:rPr>
              <a:t>.NET library available in Preview</a:t>
            </a:r>
          </a:p>
          <a:p>
            <a:r>
              <a:rPr lang="en-US" sz="816" dirty="0">
                <a:solidFill>
                  <a:schemeClr val="tx1">
                    <a:lumMod val="90000"/>
                    <a:lumOff val="10000"/>
                  </a:schemeClr>
                </a:solidFill>
              </a:rPr>
              <a:t/>
            </a:r>
            <a:br>
              <a:rPr lang="en-US" sz="816" dirty="0">
                <a:solidFill>
                  <a:schemeClr val="tx1">
                    <a:lumMod val="90000"/>
                    <a:lumOff val="10000"/>
                  </a:schemeClr>
                </a:solidFill>
              </a:rPr>
            </a:br>
            <a:r>
              <a:rPr lang="en-US" dirty="0" smtClean="0">
                <a:solidFill>
                  <a:schemeClr val="tx1">
                    <a:lumMod val="90000"/>
                    <a:lumOff val="10000"/>
                  </a:schemeClr>
                </a:solidFill>
              </a:rPr>
              <a:t>JAVA library available in December</a:t>
            </a:r>
            <a:endParaRPr lang="en-US" dirty="0">
              <a:solidFill>
                <a:schemeClr val="tx1">
                  <a:lumMod val="90000"/>
                  <a:lumOff val="10000"/>
                </a:schemeClr>
              </a:solidFill>
            </a:endParaRPr>
          </a:p>
          <a:p>
            <a:r>
              <a:rPr lang="en-US" sz="2856" dirty="0">
                <a:solidFill>
                  <a:schemeClr val="tx1">
                    <a:lumMod val="90000"/>
                    <a:lumOff val="10000"/>
                  </a:schemeClr>
                </a:solidFill>
              </a:rPr>
              <a:t>Open Libraries available with source code (Apache 2 license) on </a:t>
            </a:r>
            <a:r>
              <a:rPr lang="en-US" sz="2856" dirty="0" err="1">
                <a:solidFill>
                  <a:schemeClr val="tx1">
                    <a:lumMod val="90000"/>
                    <a:lumOff val="10000"/>
                  </a:schemeClr>
                </a:solidFill>
              </a:rPr>
              <a:t>GitHub</a:t>
            </a:r>
            <a:endParaRPr lang="en-US" sz="2856" dirty="0">
              <a:solidFill>
                <a:schemeClr val="tx1">
                  <a:lumMod val="90000"/>
                  <a:lumOff val="10000"/>
                </a:schemeClr>
              </a:solidFill>
            </a:endParaRPr>
          </a:p>
          <a:p>
            <a:pPr lvl="1"/>
            <a:endParaRPr lang="en-US" dirty="0"/>
          </a:p>
        </p:txBody>
      </p:sp>
    </p:spTree>
    <p:extLst>
      <p:ext uri="{BB962C8B-B14F-4D97-AF65-F5344CB8AC3E}">
        <p14:creationId xmlns:p14="http://schemas.microsoft.com/office/powerpoint/2010/main" val="31710389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On-Demand Workflow</a:t>
            </a:r>
            <a:endParaRPr lang="en-US" dirty="0"/>
          </a:p>
        </p:txBody>
      </p:sp>
      <p:sp>
        <p:nvSpPr>
          <p:cNvPr id="13" name="Content Placeholder 2"/>
          <p:cNvSpPr>
            <a:spLocks noGrp="1"/>
          </p:cNvSpPr>
          <p:nvPr>
            <p:ph type="body" sz="quarter" idx="10"/>
          </p:nvPr>
        </p:nvSpPr>
        <p:spPr>
          <a:xfrm>
            <a:off x="5266351" y="1311578"/>
            <a:ext cx="3541273" cy="4704324"/>
          </a:xfrm>
        </p:spPr>
        <p:txBody>
          <a:bodyPr vert="horz" wrap="square" lIns="93260" tIns="93260" rIns="146304" bIns="91440" rtlCol="0">
            <a:noAutofit/>
          </a:bodyPr>
          <a:lstStyle/>
          <a:p>
            <a:pPr>
              <a:lnSpc>
                <a:spcPct val="150000"/>
              </a:lnSpc>
              <a:spcAft>
                <a:spcPts val="0"/>
              </a:spcAft>
              <a:buClr>
                <a:schemeClr val="accent2"/>
              </a:buClr>
              <a:buSzPct val="110000"/>
            </a:pPr>
            <a:r>
              <a:rPr lang="en-US" dirty="0" smtClean="0">
                <a:solidFill>
                  <a:schemeClr val="tx1">
                    <a:lumMod val="75000"/>
                    <a:lumOff val="25000"/>
                  </a:schemeClr>
                </a:solidFill>
              </a:rPr>
              <a:t>Ingest </a:t>
            </a:r>
            <a:br>
              <a:rPr lang="en-US" dirty="0" smtClean="0">
                <a:solidFill>
                  <a:schemeClr val="tx1">
                    <a:lumMod val="75000"/>
                    <a:lumOff val="25000"/>
                  </a:schemeClr>
                </a:solidFill>
              </a:rPr>
            </a:br>
            <a:r>
              <a:rPr lang="en-US" dirty="0" smtClean="0">
                <a:solidFill>
                  <a:schemeClr val="tx1">
                    <a:lumMod val="75000"/>
                    <a:lumOff val="25000"/>
                  </a:schemeClr>
                </a:solidFill>
              </a:rPr>
              <a:t>Encode</a:t>
            </a:r>
          </a:p>
          <a:p>
            <a:pPr>
              <a:lnSpc>
                <a:spcPct val="150000"/>
              </a:lnSpc>
              <a:spcAft>
                <a:spcPts val="0"/>
              </a:spcAft>
              <a:buClr>
                <a:schemeClr val="accent2"/>
              </a:buClr>
              <a:buSzPct val="110000"/>
            </a:pPr>
            <a:r>
              <a:rPr lang="en-US" dirty="0" smtClean="0">
                <a:solidFill>
                  <a:schemeClr val="tx1">
                    <a:lumMod val="75000"/>
                    <a:lumOff val="25000"/>
                  </a:schemeClr>
                </a:solidFill>
              </a:rPr>
              <a:t>Package</a:t>
            </a:r>
          </a:p>
          <a:p>
            <a:pPr>
              <a:lnSpc>
                <a:spcPct val="150000"/>
              </a:lnSpc>
              <a:spcAft>
                <a:spcPts val="0"/>
              </a:spcAft>
              <a:buClr>
                <a:schemeClr val="accent2"/>
              </a:buClr>
              <a:buSzPct val="110000"/>
            </a:pPr>
            <a:r>
              <a:rPr lang="en-US" dirty="0" smtClean="0">
                <a:solidFill>
                  <a:schemeClr val="tx1">
                    <a:lumMod val="75000"/>
                    <a:lumOff val="25000"/>
                  </a:schemeClr>
                </a:solidFill>
              </a:rPr>
              <a:t>Encrypt</a:t>
            </a:r>
          </a:p>
          <a:p>
            <a:pPr>
              <a:lnSpc>
                <a:spcPct val="150000"/>
              </a:lnSpc>
              <a:spcAft>
                <a:spcPts val="0"/>
              </a:spcAft>
              <a:buClr>
                <a:schemeClr val="accent2"/>
              </a:buClr>
              <a:buSzPct val="110000"/>
            </a:pPr>
            <a:r>
              <a:rPr lang="en-US" dirty="0" smtClean="0">
                <a:solidFill>
                  <a:schemeClr val="tx1">
                    <a:lumMod val="75000"/>
                    <a:lumOff val="25000"/>
                  </a:schemeClr>
                </a:solidFill>
              </a:rPr>
              <a:t>Deliver</a:t>
            </a:r>
            <a:endParaRPr lang="en-US" dirty="0">
              <a:solidFill>
                <a:schemeClr val="tx1">
                  <a:lumMod val="75000"/>
                  <a:lumOff val="25000"/>
                </a:schemeClr>
              </a:solidFill>
            </a:endParaRPr>
          </a:p>
          <a:p>
            <a:pPr>
              <a:spcAft>
                <a:spcPts val="0"/>
              </a:spcAft>
              <a:buClr>
                <a:schemeClr val="accent2"/>
              </a:buClr>
              <a:buSzPct val="110000"/>
            </a:pPr>
            <a:endParaRPr lang="en-US" dirty="0" smtClean="0">
              <a:solidFill>
                <a:schemeClr val="accent2"/>
              </a:solidFill>
            </a:endParaRPr>
          </a:p>
        </p:txBody>
      </p:sp>
      <p:pic>
        <p:nvPicPr>
          <p:cNvPr id="15" name="Picture 12" descr="Cloud upload 512x512.png"/>
          <p:cNvPicPr>
            <a:picLocks noChangeAspect="1"/>
          </p:cNvPicPr>
          <p:nvPr/>
        </p:nvPicPr>
        <p:blipFill>
          <a:blip r:embed="rId2" cstate="print">
            <a:duotone>
              <a:prstClr val="black"/>
              <a:schemeClr val="accent2">
                <a:tint val="45000"/>
                <a:satMod val="400000"/>
              </a:schemeClr>
            </a:duotone>
            <a:extLst>
              <a:ext uri="{28A0092B-C50C-407E-A947-70E740481C1C}">
                <a14:useLocalDpi xmlns:a14="http://schemas.microsoft.com/office/drawing/2010/main" val="0"/>
              </a:ext>
            </a:extLst>
          </a:blip>
          <a:srcRect/>
          <a:stretch>
            <a:fillRect/>
          </a:stretch>
        </p:blipFill>
        <p:spPr bwMode="auto">
          <a:xfrm>
            <a:off x="4537029" y="1611520"/>
            <a:ext cx="660469" cy="66046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6" name="Picture 15"/>
          <p:cNvPicPr>
            <a:picLocks noChangeAspect="1"/>
          </p:cNvPicPr>
          <p:nvPr/>
        </p:nvPicPr>
        <p:blipFill>
          <a:blip r:embed="rId3">
            <a:duotone>
              <a:prstClr val="black"/>
              <a:schemeClr val="accent2">
                <a:tint val="45000"/>
                <a:satMod val="400000"/>
              </a:schemeClr>
            </a:duotone>
            <a:extLst>
              <a:ext uri="{28A0092B-C50C-407E-A947-70E740481C1C}">
                <a14:useLocalDpi xmlns:a14="http://schemas.microsoft.com/office/drawing/2010/main" val="0"/>
              </a:ext>
            </a:extLst>
          </a:blip>
          <a:stretch>
            <a:fillRect/>
          </a:stretch>
        </p:blipFill>
        <p:spPr>
          <a:xfrm>
            <a:off x="4599145" y="2623080"/>
            <a:ext cx="536238" cy="536238"/>
          </a:xfrm>
          <a:prstGeom prst="rect">
            <a:avLst/>
          </a:prstGeom>
        </p:spPr>
      </p:pic>
      <p:grpSp>
        <p:nvGrpSpPr>
          <p:cNvPr id="20" name="Group 19"/>
          <p:cNvGrpSpPr/>
          <p:nvPr/>
        </p:nvGrpSpPr>
        <p:grpSpPr>
          <a:xfrm>
            <a:off x="4535898" y="4470939"/>
            <a:ext cx="656048" cy="656048"/>
            <a:chOff x="1106074" y="2130481"/>
            <a:chExt cx="2569999" cy="2569999"/>
          </a:xfrm>
        </p:grpSpPr>
        <p:pic>
          <p:nvPicPr>
            <p:cNvPr id="21" name="Picture 20" descr="Shield 512x512.png"/>
            <p:cNvPicPr>
              <a:picLocks noChangeAspect="1"/>
            </p:cNvPicPr>
            <p:nvPr/>
          </p:nvPicPr>
          <p:blipFill>
            <a:blip r:embed="rId4" cstate="print">
              <a:duotone>
                <a:prstClr val="black"/>
                <a:schemeClr val="accent2">
                  <a:tint val="45000"/>
                  <a:satMod val="400000"/>
                </a:schemeClr>
              </a:duotone>
              <a:extLst>
                <a:ext uri="{28A0092B-C50C-407E-A947-70E740481C1C}">
                  <a14:useLocalDpi xmlns:a14="http://schemas.microsoft.com/office/drawing/2010/main" val="0"/>
                </a:ext>
              </a:extLst>
            </a:blip>
            <a:srcRect/>
            <a:stretch>
              <a:fillRect/>
            </a:stretch>
          </p:blipFill>
          <p:spPr bwMode="auto">
            <a:xfrm>
              <a:off x="1106074" y="2130481"/>
              <a:ext cx="2569999" cy="256999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22" name="Picture 31" descr="Key 512x512.png"/>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773383" y="2788553"/>
              <a:ext cx="1237826" cy="123782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grpSp>
      <p:pic>
        <p:nvPicPr>
          <p:cNvPr id="24" name="Picture 21" descr="Movie 512x512.png"/>
          <p:cNvPicPr>
            <a:picLocks noChangeAspect="1"/>
          </p:cNvPicPr>
          <p:nvPr/>
        </p:nvPicPr>
        <p:blipFill>
          <a:blip r:embed="rId6" cstate="print">
            <a:duotone>
              <a:prstClr val="black"/>
              <a:schemeClr val="accent2">
                <a:tint val="45000"/>
                <a:satMod val="400000"/>
              </a:schemeClr>
            </a:duotone>
            <a:extLst>
              <a:ext uri="{28A0092B-C50C-407E-A947-70E740481C1C}">
                <a14:useLocalDpi xmlns:a14="http://schemas.microsoft.com/office/drawing/2010/main" val="0"/>
              </a:ext>
            </a:extLst>
          </a:blip>
          <a:srcRect/>
          <a:stretch>
            <a:fillRect/>
          </a:stretch>
        </p:blipFill>
        <p:spPr bwMode="auto">
          <a:xfrm>
            <a:off x="4599144" y="5420411"/>
            <a:ext cx="514337" cy="5143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1" name="Picture 1" descr="3d 512x512.png"/>
          <p:cNvPicPr>
            <a:picLocks noChangeAspect="1"/>
          </p:cNvPicPr>
          <p:nvPr/>
        </p:nvPicPr>
        <p:blipFill>
          <a:blip r:embed="rId7" cstate="print">
            <a:duotone>
              <a:prstClr val="black"/>
              <a:schemeClr val="accent2">
                <a:tint val="45000"/>
                <a:satMod val="400000"/>
              </a:schemeClr>
            </a:duotone>
            <a:extLst>
              <a:ext uri="{28A0092B-C50C-407E-A947-70E740481C1C}">
                <a14:useLocalDpi xmlns:a14="http://schemas.microsoft.com/office/drawing/2010/main" val="0"/>
              </a:ext>
            </a:extLst>
          </a:blip>
          <a:srcRect/>
          <a:stretch>
            <a:fillRect/>
          </a:stretch>
        </p:blipFill>
        <p:spPr bwMode="auto">
          <a:xfrm>
            <a:off x="4561968" y="3497363"/>
            <a:ext cx="635530" cy="63553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16197201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txBox="1">
            <a:spLocks/>
          </p:cNvSpPr>
          <p:nvPr/>
        </p:nvSpPr>
        <p:spPr>
          <a:xfrm>
            <a:off x="1798637" y="296862"/>
            <a:ext cx="2640577" cy="762786"/>
          </a:xfrm>
          <a:prstGeom prst="rect">
            <a:avLst/>
          </a:prstGeom>
        </p:spPr>
        <p:txBody>
          <a:bodyPr vert="horz" wrap="square" lIns="146304" tIns="91440" rIns="146304" bIns="91440" rtlCol="0" anchor="t">
            <a:noAutofit/>
          </a:bodyPr>
          <a:lstStyle>
            <a:lvl1pPr algn="l" defTabSz="932742" rtl="0" eaLnBrk="1" latinLnBrk="0" hangingPunct="1">
              <a:lnSpc>
                <a:spcPct val="90000"/>
              </a:lnSpc>
              <a:spcBef>
                <a:spcPct val="0"/>
              </a:spcBef>
              <a:buNone/>
              <a:defRPr lang="en-US" sz="5507" b="0" kern="1200" cap="none" spc="-102" baseline="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lang="en-US" sz="3600" dirty="0" smtClean="0"/>
              <a:t>Ingest</a:t>
            </a:r>
            <a:endParaRPr lang="en-US" sz="3600" dirty="0"/>
          </a:p>
        </p:txBody>
      </p:sp>
      <p:sp>
        <p:nvSpPr>
          <p:cNvPr id="8" name="Content Placeholder 2"/>
          <p:cNvSpPr txBox="1">
            <a:spLocks/>
          </p:cNvSpPr>
          <p:nvPr/>
        </p:nvSpPr>
        <p:spPr>
          <a:xfrm>
            <a:off x="1301622" y="942818"/>
            <a:ext cx="5105400" cy="3151013"/>
          </a:xfrm>
          <a:prstGeom prst="rect">
            <a:avLst/>
          </a:prstGeom>
        </p:spPr>
        <p:txBody>
          <a:bodyPr vert="horz" wrap="square" lIns="93260" tIns="93260" rIns="146304" bIns="91440" rtlCol="0">
            <a:noAutofit/>
          </a:bodyPr>
          <a:lstStyle>
            <a:lvl1pPr marL="3238" marR="0" indent="0" algn="l" defTabSz="932742" rtl="0" eaLnBrk="1" fontAlgn="auto" latinLnBrk="0" hangingPunct="1">
              <a:lnSpc>
                <a:spcPct val="90000"/>
              </a:lnSpc>
              <a:spcBef>
                <a:spcPts val="0"/>
              </a:spcBef>
              <a:spcAft>
                <a:spcPts val="918"/>
              </a:spcAft>
              <a:buClrTx/>
              <a:buSzPct val="80000"/>
              <a:buFont typeface="Arial" pitchFamily="34" charset="0"/>
              <a:buNone/>
              <a:tabLst/>
              <a:defRPr sz="4080" kern="1200" spc="-102" baseline="0">
                <a:gradFill>
                  <a:gsLst>
                    <a:gs pos="0">
                      <a:srgbClr val="595959"/>
                    </a:gs>
                    <a:gs pos="86000">
                      <a:srgbClr val="595959"/>
                    </a:gs>
                  </a:gsLst>
                  <a:lin ang="5400000" scaled="0"/>
                </a:gradFill>
                <a:latin typeface="Segoe UI Light" pitchFamily="34" charset="0"/>
                <a:ea typeface="+mn-ea"/>
                <a:cs typeface="+mn-cs"/>
              </a:defRPr>
            </a:lvl1pPr>
            <a:lvl2pPr marL="3238" marR="0" indent="0" algn="l" defTabSz="932742" rtl="0" eaLnBrk="1" fontAlgn="auto" latinLnBrk="0" hangingPunct="1">
              <a:lnSpc>
                <a:spcPct val="90000"/>
              </a:lnSpc>
              <a:spcBef>
                <a:spcPts val="0"/>
              </a:spcBef>
              <a:spcAft>
                <a:spcPts val="0"/>
              </a:spcAft>
              <a:buClrTx/>
              <a:buSzPct val="80000"/>
              <a:buFont typeface="Arial" pitchFamily="34" charset="0"/>
              <a:buNone/>
              <a:tabLst/>
              <a:defRPr sz="2040" kern="1200" spc="-51" baseline="0">
                <a:gradFill>
                  <a:gsLst>
                    <a:gs pos="0">
                      <a:srgbClr val="595959"/>
                    </a:gs>
                    <a:gs pos="86000">
                      <a:srgbClr val="595959"/>
                    </a:gs>
                  </a:gsLst>
                  <a:lin ang="5400000" scaled="0"/>
                </a:gradFill>
                <a:latin typeface="+mn-lt"/>
                <a:ea typeface="+mn-ea"/>
                <a:cs typeface="+mn-cs"/>
              </a:defRPr>
            </a:lvl2pPr>
            <a:lvl3pPr marL="1283940" marR="0" indent="-411249" algn="l" defTabSz="932742" rtl="0" eaLnBrk="1" fontAlgn="auto" latinLnBrk="0" hangingPunct="1">
              <a:lnSpc>
                <a:spcPct val="90000"/>
              </a:lnSpc>
              <a:spcBef>
                <a:spcPct val="20000"/>
              </a:spcBef>
              <a:spcAft>
                <a:spcPts val="0"/>
              </a:spcAft>
              <a:buClrTx/>
              <a:buSzPct val="80000"/>
              <a:buFontTx/>
              <a:buBlip>
                <a:blip r:embed="rId2"/>
              </a:buBlip>
              <a:tabLst/>
              <a:defRPr sz="2000" kern="1200" spc="0" baseline="0">
                <a:gradFill>
                  <a:gsLst>
                    <a:gs pos="0">
                      <a:schemeClr val="tx1">
                        <a:lumMod val="90000"/>
                        <a:lumOff val="10000"/>
                      </a:schemeClr>
                    </a:gs>
                    <a:gs pos="86000">
                      <a:schemeClr val="tx1">
                        <a:lumMod val="90000"/>
                        <a:lumOff val="10000"/>
                      </a:schemeClr>
                    </a:gs>
                  </a:gsLst>
                  <a:lin ang="5400000" scaled="0"/>
                </a:gradFill>
                <a:latin typeface="+mn-lt"/>
                <a:ea typeface="+mn-ea"/>
                <a:cs typeface="+mn-cs"/>
              </a:defRPr>
            </a:lvl3pPr>
            <a:lvl4pPr marL="1636902" marR="0" indent="-352962" algn="l" defTabSz="932742" rtl="0" eaLnBrk="1" fontAlgn="auto" latinLnBrk="0" hangingPunct="1">
              <a:lnSpc>
                <a:spcPct val="90000"/>
              </a:lnSpc>
              <a:spcBef>
                <a:spcPct val="20000"/>
              </a:spcBef>
              <a:spcAft>
                <a:spcPts val="0"/>
              </a:spcAft>
              <a:buClrTx/>
              <a:buSzPct val="80000"/>
              <a:buFontTx/>
              <a:buBlip>
                <a:blip r:embed="rId2"/>
              </a:buBlip>
              <a:tabLst/>
              <a:defRPr sz="1800" kern="1200" spc="0" baseline="0">
                <a:gradFill>
                  <a:gsLst>
                    <a:gs pos="0">
                      <a:schemeClr val="tx1">
                        <a:lumMod val="90000"/>
                        <a:lumOff val="10000"/>
                      </a:schemeClr>
                    </a:gs>
                    <a:gs pos="86000">
                      <a:schemeClr val="tx1">
                        <a:lumMod val="90000"/>
                        <a:lumOff val="10000"/>
                      </a:schemeClr>
                    </a:gs>
                  </a:gsLst>
                  <a:lin ang="5400000" scaled="0"/>
                </a:gradFill>
                <a:latin typeface="+mn-lt"/>
                <a:ea typeface="+mn-ea"/>
                <a:cs typeface="+mn-cs"/>
              </a:defRPr>
            </a:lvl4pPr>
            <a:lvl5pPr marL="1980149" marR="0" indent="-343247" algn="l" defTabSz="932742" rtl="0" eaLnBrk="1" fontAlgn="auto" latinLnBrk="0" hangingPunct="1">
              <a:lnSpc>
                <a:spcPct val="90000"/>
              </a:lnSpc>
              <a:spcBef>
                <a:spcPct val="20000"/>
              </a:spcBef>
              <a:spcAft>
                <a:spcPts val="0"/>
              </a:spcAft>
              <a:buClrTx/>
              <a:buSzPct val="80000"/>
              <a:buFontTx/>
              <a:buBlip>
                <a:blip r:embed="rId2"/>
              </a:buBlip>
              <a:tabLst/>
              <a:defRPr sz="1800" kern="1200" spc="0" baseline="0">
                <a:gradFill>
                  <a:gsLst>
                    <a:gs pos="0">
                      <a:schemeClr val="tx1">
                        <a:lumMod val="90000"/>
                        <a:lumOff val="10000"/>
                      </a:schemeClr>
                    </a:gs>
                    <a:gs pos="86000">
                      <a:schemeClr val="tx1">
                        <a:lumMod val="90000"/>
                        <a:lumOff val="10000"/>
                      </a:schemeClr>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Aft>
                <a:spcPts val="0"/>
              </a:spcAft>
              <a:buClr>
                <a:schemeClr val="accent2"/>
              </a:buClr>
              <a:buSzPct val="110000"/>
            </a:pPr>
            <a:r>
              <a:rPr lang="en-US" sz="2400" dirty="0" smtClean="0">
                <a:solidFill>
                  <a:schemeClr val="accent2">
                    <a:alpha val="99000"/>
                  </a:schemeClr>
                </a:solidFill>
              </a:rPr>
              <a:t>Ingest Assets into the Media Services</a:t>
            </a:r>
          </a:p>
          <a:p>
            <a:pPr marL="460438" indent="-457200">
              <a:lnSpc>
                <a:spcPct val="150000"/>
              </a:lnSpc>
              <a:spcAft>
                <a:spcPts val="0"/>
              </a:spcAft>
              <a:buClr>
                <a:schemeClr val="accent2"/>
              </a:buClr>
              <a:buSzPct val="110000"/>
              <a:buFont typeface="Arial" panose="020B0604020202020204" pitchFamily="34" charset="0"/>
              <a:buChar char="•"/>
            </a:pPr>
            <a:r>
              <a:rPr lang="en-US" sz="1800" dirty="0" smtClean="0">
                <a:solidFill>
                  <a:schemeClr val="tx1">
                    <a:lumMod val="75000"/>
                    <a:lumOff val="25000"/>
                  </a:schemeClr>
                </a:solidFill>
              </a:rPr>
              <a:t>Pre-encrypt files prior to uploading (AES 256)</a:t>
            </a:r>
          </a:p>
          <a:p>
            <a:pPr marL="460438" indent="-457200">
              <a:lnSpc>
                <a:spcPct val="150000"/>
              </a:lnSpc>
              <a:spcAft>
                <a:spcPts val="0"/>
              </a:spcAft>
              <a:buClr>
                <a:schemeClr val="accent2"/>
              </a:buClr>
              <a:buSzPct val="110000"/>
              <a:buFont typeface="Arial" panose="020B0604020202020204" pitchFamily="34" charset="0"/>
              <a:buChar char="•"/>
            </a:pPr>
            <a:r>
              <a:rPr lang="en-US" sz="1800" dirty="0" smtClean="0">
                <a:solidFill>
                  <a:schemeClr val="tx1">
                    <a:lumMod val="75000"/>
                    <a:lumOff val="25000"/>
                  </a:schemeClr>
                </a:solidFill>
              </a:rPr>
              <a:t>Secure HTTPS upload</a:t>
            </a:r>
          </a:p>
          <a:p>
            <a:pPr marL="460438" indent="-457200">
              <a:lnSpc>
                <a:spcPct val="150000"/>
              </a:lnSpc>
              <a:spcAft>
                <a:spcPts val="0"/>
              </a:spcAft>
              <a:buClr>
                <a:schemeClr val="accent2"/>
              </a:buClr>
              <a:buSzPct val="110000"/>
              <a:buFont typeface="Arial" panose="020B0604020202020204" pitchFamily="34" charset="0"/>
              <a:buChar char="•"/>
            </a:pPr>
            <a:r>
              <a:rPr lang="en-US" sz="1800" dirty="0" smtClean="0">
                <a:solidFill>
                  <a:schemeClr val="tx1">
                    <a:lumMod val="75000"/>
                    <a:lumOff val="25000"/>
                  </a:schemeClr>
                </a:solidFill>
              </a:rPr>
              <a:t>Network level peering for fast HTTP into Azure</a:t>
            </a:r>
          </a:p>
          <a:p>
            <a:pPr marL="460438" indent="-457200">
              <a:lnSpc>
                <a:spcPct val="150000"/>
              </a:lnSpc>
              <a:spcAft>
                <a:spcPts val="0"/>
              </a:spcAft>
              <a:buClr>
                <a:schemeClr val="accent2"/>
              </a:buClr>
              <a:buSzPct val="110000"/>
              <a:buFont typeface="Arial" panose="020B0604020202020204" pitchFamily="34" charset="0"/>
              <a:buChar char="•"/>
            </a:pPr>
            <a:r>
              <a:rPr lang="en-US" sz="1800" dirty="0" smtClean="0">
                <a:solidFill>
                  <a:schemeClr val="tx1">
                    <a:lumMod val="75000"/>
                    <a:lumOff val="25000"/>
                  </a:schemeClr>
                </a:solidFill>
              </a:rPr>
              <a:t>Fast upload using UDP with </a:t>
            </a:r>
            <a:r>
              <a:rPr lang="en-US" sz="1800" dirty="0" err="1" smtClean="0">
                <a:solidFill>
                  <a:schemeClr val="tx1">
                    <a:lumMod val="75000"/>
                    <a:lumOff val="25000"/>
                  </a:schemeClr>
                </a:solidFill>
              </a:rPr>
              <a:t>Aspera</a:t>
            </a:r>
            <a:endParaRPr lang="en-US" sz="1800" dirty="0" smtClean="0">
              <a:solidFill>
                <a:schemeClr val="tx1">
                  <a:lumMod val="75000"/>
                  <a:lumOff val="25000"/>
                </a:schemeClr>
              </a:solidFill>
            </a:endParaRPr>
          </a:p>
          <a:p>
            <a:pPr marL="460438" indent="-457200">
              <a:lnSpc>
                <a:spcPct val="150000"/>
              </a:lnSpc>
              <a:spcAft>
                <a:spcPts val="0"/>
              </a:spcAft>
              <a:buClr>
                <a:schemeClr val="accent2"/>
              </a:buClr>
              <a:buSzPct val="110000"/>
              <a:buFont typeface="Arial" panose="020B0604020202020204" pitchFamily="34" charset="0"/>
              <a:buChar char="•"/>
            </a:pPr>
            <a:r>
              <a:rPr lang="en-US" sz="1800" dirty="0" smtClean="0">
                <a:solidFill>
                  <a:schemeClr val="tx1">
                    <a:lumMod val="75000"/>
                    <a:lumOff val="25000"/>
                  </a:schemeClr>
                </a:solidFill>
              </a:rPr>
              <a:t>Bulk ingest support</a:t>
            </a:r>
            <a:endParaRPr lang="en-US" sz="1800" dirty="0">
              <a:solidFill>
                <a:schemeClr val="tx1">
                  <a:lumMod val="75000"/>
                  <a:lumOff val="25000"/>
                </a:schemeClr>
              </a:solidFill>
            </a:endParaRPr>
          </a:p>
        </p:txBody>
      </p:sp>
      <p:pic>
        <p:nvPicPr>
          <p:cNvPr id="9" name="Picture 12" descr="Cloud upload 512x512.png"/>
          <p:cNvPicPr>
            <a:picLocks noChangeAspect="1"/>
          </p:cNvPicPr>
          <p:nvPr/>
        </p:nvPicPr>
        <p:blipFill>
          <a:blip r:embed="rId3" cstate="print">
            <a:duotone>
              <a:prstClr val="black"/>
              <a:schemeClr val="accent2">
                <a:tint val="45000"/>
                <a:satMod val="400000"/>
              </a:schemeClr>
            </a:duotone>
            <a:extLst>
              <a:ext uri="{28A0092B-C50C-407E-A947-70E740481C1C}">
                <a14:useLocalDpi xmlns:a14="http://schemas.microsoft.com/office/drawing/2010/main" val="0"/>
              </a:ext>
            </a:extLst>
          </a:blip>
          <a:srcRect/>
          <a:stretch>
            <a:fillRect/>
          </a:stretch>
        </p:blipFill>
        <p:spPr bwMode="auto">
          <a:xfrm>
            <a:off x="297667" y="162316"/>
            <a:ext cx="968167" cy="96816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0" name="Title 1"/>
          <p:cNvSpPr>
            <a:spLocks noGrp="1"/>
          </p:cNvSpPr>
          <p:nvPr>
            <p:ph type="title"/>
          </p:nvPr>
        </p:nvSpPr>
        <p:spPr>
          <a:xfrm>
            <a:off x="7056437" y="215897"/>
            <a:ext cx="8708536" cy="762786"/>
          </a:xfrm>
        </p:spPr>
        <p:txBody>
          <a:bodyPr/>
          <a:lstStyle/>
          <a:p>
            <a:r>
              <a:rPr lang="en-US" sz="3600" dirty="0" smtClean="0"/>
              <a:t>Encode</a:t>
            </a:r>
            <a:endParaRPr lang="en-US" sz="3600" dirty="0"/>
          </a:p>
        </p:txBody>
      </p:sp>
      <p:sp>
        <p:nvSpPr>
          <p:cNvPr id="11" name="Content Placeholder 2"/>
          <p:cNvSpPr>
            <a:spLocks noGrp="1"/>
          </p:cNvSpPr>
          <p:nvPr>
            <p:ph type="body" sz="quarter" idx="10"/>
          </p:nvPr>
        </p:nvSpPr>
        <p:spPr>
          <a:xfrm>
            <a:off x="6920842" y="918026"/>
            <a:ext cx="7842298" cy="5942185"/>
          </a:xfrm>
        </p:spPr>
        <p:txBody>
          <a:bodyPr vert="horz" wrap="square" lIns="93260" tIns="93260" rIns="146304" bIns="91440" rtlCol="0">
            <a:noAutofit/>
          </a:bodyPr>
          <a:lstStyle/>
          <a:p>
            <a:pPr>
              <a:spcAft>
                <a:spcPts val="0"/>
              </a:spcAft>
              <a:buClr>
                <a:schemeClr val="accent2"/>
              </a:buClr>
              <a:buSzPct val="110000"/>
            </a:pPr>
            <a:endParaRPr lang="en-US" sz="600" dirty="0">
              <a:solidFill>
                <a:schemeClr val="tx1">
                  <a:lumMod val="75000"/>
                  <a:lumOff val="25000"/>
                </a:schemeClr>
              </a:solidFill>
            </a:endParaRPr>
          </a:p>
          <a:p>
            <a:pPr>
              <a:spcAft>
                <a:spcPts val="0"/>
              </a:spcAft>
              <a:buClr>
                <a:schemeClr val="accent2"/>
              </a:buClr>
              <a:buSzPct val="110000"/>
            </a:pPr>
            <a:r>
              <a:rPr lang="en-US" sz="2400" dirty="0">
                <a:solidFill>
                  <a:schemeClr val="accent2"/>
                </a:solidFill>
              </a:rPr>
              <a:t>Windows Azure Media Encoder</a:t>
            </a:r>
          </a:p>
          <a:p>
            <a:pPr marL="346138" indent="-342900">
              <a:lnSpc>
                <a:spcPct val="150000"/>
              </a:lnSpc>
              <a:spcAft>
                <a:spcPts val="0"/>
              </a:spcAft>
              <a:buClr>
                <a:schemeClr val="accent2"/>
              </a:buClr>
              <a:buSzPct val="110000"/>
              <a:buFont typeface="Arial" panose="020B0604020202020204" pitchFamily="34" charset="0"/>
              <a:buChar char="•"/>
            </a:pPr>
            <a:r>
              <a:rPr lang="en-US" sz="1800" dirty="0">
                <a:solidFill>
                  <a:schemeClr val="tx1">
                    <a:lumMod val="75000"/>
                    <a:lumOff val="25000"/>
                  </a:schemeClr>
                </a:solidFill>
              </a:rPr>
              <a:t>Supports encoding to H.264 or VC-1 video</a:t>
            </a:r>
          </a:p>
          <a:p>
            <a:pPr marL="346138" indent="-342900">
              <a:lnSpc>
                <a:spcPct val="150000"/>
              </a:lnSpc>
              <a:spcAft>
                <a:spcPts val="0"/>
              </a:spcAft>
              <a:buClr>
                <a:schemeClr val="accent2"/>
              </a:buClr>
              <a:buSzPct val="110000"/>
              <a:buFont typeface="Arial" panose="020B0604020202020204" pitchFamily="34" charset="0"/>
              <a:buChar char="•"/>
            </a:pPr>
            <a:r>
              <a:rPr lang="en-US" sz="1800" dirty="0">
                <a:solidFill>
                  <a:schemeClr val="tx1">
                    <a:lumMod val="75000"/>
                    <a:lumOff val="25000"/>
                  </a:schemeClr>
                </a:solidFill>
              </a:rPr>
              <a:t>Encodes audio to AAC-LC, HE-AAC, Dolby DD+, WMA</a:t>
            </a:r>
          </a:p>
          <a:p>
            <a:pPr marL="346138" indent="-342900">
              <a:lnSpc>
                <a:spcPct val="150000"/>
              </a:lnSpc>
              <a:spcAft>
                <a:spcPts val="0"/>
              </a:spcAft>
              <a:buClr>
                <a:schemeClr val="accent2"/>
              </a:buClr>
              <a:buSzPct val="110000"/>
              <a:buFont typeface="Arial" panose="020B0604020202020204" pitchFamily="34" charset="0"/>
              <a:buChar char="•"/>
            </a:pPr>
            <a:r>
              <a:rPr lang="en-US" sz="1800" dirty="0">
                <a:solidFill>
                  <a:schemeClr val="tx1">
                    <a:lumMod val="75000"/>
                    <a:lumOff val="25000"/>
                  </a:schemeClr>
                </a:solidFill>
              </a:rPr>
              <a:t>Packages to MP4, HLS, Smooth Streaming, HDS, WMV </a:t>
            </a:r>
          </a:p>
          <a:p>
            <a:pPr marL="346138" indent="-342900">
              <a:lnSpc>
                <a:spcPct val="150000"/>
              </a:lnSpc>
              <a:spcAft>
                <a:spcPts val="0"/>
              </a:spcAft>
              <a:buClr>
                <a:schemeClr val="accent2"/>
              </a:buClr>
              <a:buSzPct val="110000"/>
              <a:buFont typeface="Arial" panose="020B0604020202020204" pitchFamily="34" charset="0"/>
              <a:buChar char="•"/>
            </a:pPr>
            <a:r>
              <a:rPr lang="en-US" sz="1800" dirty="0">
                <a:solidFill>
                  <a:schemeClr val="tx1">
                    <a:lumMod val="75000"/>
                    <a:lumOff val="25000"/>
                  </a:schemeClr>
                </a:solidFill>
              </a:rPr>
              <a:t>Encrypts with PlayReady, Common Encryption, AES</a:t>
            </a:r>
          </a:p>
          <a:p>
            <a:pPr>
              <a:lnSpc>
                <a:spcPct val="150000"/>
              </a:lnSpc>
              <a:spcAft>
                <a:spcPts val="0"/>
              </a:spcAft>
              <a:buClr>
                <a:schemeClr val="accent2"/>
              </a:buClr>
              <a:buSzPct val="110000"/>
            </a:pPr>
            <a:r>
              <a:rPr lang="en-US" sz="1800" dirty="0" smtClean="0">
                <a:solidFill>
                  <a:schemeClr val="accent2"/>
                </a:solidFill>
              </a:rPr>
              <a:t>Encoding </a:t>
            </a:r>
            <a:r>
              <a:rPr lang="en-US" sz="1800" dirty="0">
                <a:solidFill>
                  <a:schemeClr val="accent2"/>
                </a:solidFill>
              </a:rPr>
              <a:t>with third-parties</a:t>
            </a:r>
          </a:p>
          <a:p>
            <a:pPr marL="346138" indent="-342900">
              <a:lnSpc>
                <a:spcPct val="150000"/>
              </a:lnSpc>
              <a:spcAft>
                <a:spcPts val="0"/>
              </a:spcAft>
              <a:buClr>
                <a:schemeClr val="accent2"/>
              </a:buClr>
              <a:buSzPct val="110000"/>
              <a:buFont typeface="Arial" panose="020B0604020202020204" pitchFamily="34" charset="0"/>
              <a:buChar char="•"/>
            </a:pPr>
            <a:r>
              <a:rPr lang="en-US" sz="1800" dirty="0">
                <a:solidFill>
                  <a:schemeClr val="tx1">
                    <a:lumMod val="75000"/>
                    <a:lumOff val="25000"/>
                  </a:schemeClr>
                </a:solidFill>
              </a:rPr>
              <a:t>Partner SDK for enabling ‘build-in’ encoders</a:t>
            </a:r>
            <a:endParaRPr lang="en-US" sz="1800" dirty="0">
              <a:solidFill>
                <a:schemeClr val="accent2"/>
              </a:solidFill>
            </a:endParaRPr>
          </a:p>
          <a:p>
            <a:pPr>
              <a:lnSpc>
                <a:spcPct val="150000"/>
              </a:lnSpc>
              <a:spcAft>
                <a:spcPts val="0"/>
              </a:spcAft>
              <a:buClr>
                <a:schemeClr val="accent2"/>
              </a:buClr>
              <a:buSzPct val="110000"/>
            </a:pPr>
            <a:endParaRPr lang="en-US" sz="2000" dirty="0">
              <a:solidFill>
                <a:schemeClr val="accent2"/>
              </a:solidFill>
            </a:endParaRPr>
          </a:p>
          <a:p>
            <a:pPr>
              <a:lnSpc>
                <a:spcPct val="150000"/>
              </a:lnSpc>
              <a:spcAft>
                <a:spcPts val="0"/>
              </a:spcAft>
              <a:buClr>
                <a:schemeClr val="accent2"/>
              </a:buClr>
              <a:buSzPct val="110000"/>
            </a:pPr>
            <a:endParaRPr lang="en-US" sz="2000" dirty="0">
              <a:solidFill>
                <a:schemeClr val="accent2"/>
              </a:solidFill>
            </a:endParaRPr>
          </a:p>
        </p:txBody>
      </p:sp>
      <p:pic>
        <p:nvPicPr>
          <p:cNvPr id="12" name="Picture 11"/>
          <p:cNvPicPr>
            <a:picLocks noChangeAspect="1"/>
          </p:cNvPicPr>
          <p:nvPr/>
        </p:nvPicPr>
        <p:blipFill>
          <a:blip r:embed="rId4">
            <a:duotone>
              <a:prstClr val="black"/>
              <a:schemeClr val="accent2">
                <a:tint val="45000"/>
                <a:satMod val="400000"/>
              </a:schemeClr>
            </a:duotone>
            <a:extLst>
              <a:ext uri="{28A0092B-C50C-407E-A947-70E740481C1C}">
                <a14:useLocalDpi xmlns:a14="http://schemas.microsoft.com/office/drawing/2010/main" val="0"/>
              </a:ext>
            </a:extLst>
          </a:blip>
          <a:stretch>
            <a:fillRect/>
          </a:stretch>
        </p:blipFill>
        <p:spPr>
          <a:xfrm>
            <a:off x="5864577" y="162316"/>
            <a:ext cx="968167" cy="968167"/>
          </a:xfrm>
          <a:prstGeom prst="rect">
            <a:avLst/>
          </a:prstGeom>
        </p:spPr>
      </p:pic>
      <p:sp>
        <p:nvSpPr>
          <p:cNvPr id="13" name="Title 1"/>
          <p:cNvSpPr txBox="1">
            <a:spLocks/>
          </p:cNvSpPr>
          <p:nvPr/>
        </p:nvSpPr>
        <p:spPr>
          <a:xfrm>
            <a:off x="1650439" y="3772910"/>
            <a:ext cx="11375536" cy="762786"/>
          </a:xfrm>
          <a:prstGeom prst="rect">
            <a:avLst/>
          </a:prstGeom>
        </p:spPr>
        <p:txBody>
          <a:bodyPr vert="horz" wrap="square" lIns="146304" tIns="91440" rIns="146304" bIns="91440" rtlCol="0" anchor="t">
            <a:noAutofit/>
          </a:bodyPr>
          <a:lstStyle>
            <a:lvl1pPr algn="l" defTabSz="932742" rtl="0" eaLnBrk="1" latinLnBrk="0" hangingPunct="1">
              <a:lnSpc>
                <a:spcPct val="90000"/>
              </a:lnSpc>
              <a:spcBef>
                <a:spcPct val="0"/>
              </a:spcBef>
              <a:buNone/>
              <a:defRPr lang="en-US" sz="5507" b="0" kern="1200" cap="none" spc="-102" baseline="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lang="en-US" sz="3600" dirty="0" smtClean="0"/>
              <a:t>Package</a:t>
            </a:r>
            <a:endParaRPr lang="en-US" sz="3600" dirty="0"/>
          </a:p>
        </p:txBody>
      </p:sp>
      <p:sp>
        <p:nvSpPr>
          <p:cNvPr id="14" name="Content Placeholder 2"/>
          <p:cNvSpPr txBox="1">
            <a:spLocks/>
          </p:cNvSpPr>
          <p:nvPr/>
        </p:nvSpPr>
        <p:spPr>
          <a:xfrm>
            <a:off x="1265237" y="4621162"/>
            <a:ext cx="7842298" cy="4478099"/>
          </a:xfrm>
          <a:prstGeom prst="rect">
            <a:avLst/>
          </a:prstGeom>
        </p:spPr>
        <p:txBody>
          <a:bodyPr vert="horz" wrap="square" lIns="93260" tIns="93260" rIns="0" bIns="0" rtlCol="0">
            <a:noAutofit/>
          </a:bodyPr>
          <a:lstStyle>
            <a:lvl1pPr marL="3175" indent="0" algn="l" defTabSz="914363" rtl="0" eaLnBrk="1" latinLnBrk="0" hangingPunct="1">
              <a:lnSpc>
                <a:spcPct val="100000"/>
              </a:lnSpc>
              <a:spcBef>
                <a:spcPts val="0"/>
              </a:spcBef>
              <a:spcAft>
                <a:spcPts val="900"/>
              </a:spcAft>
              <a:buSzPct val="80000"/>
              <a:buFont typeface="Arial" pitchFamily="34" charset="0"/>
              <a:buNone/>
              <a:defRPr sz="4000" kern="1200" spc="-100" baseline="0">
                <a:ln>
                  <a:solidFill>
                    <a:schemeClr val="bg1">
                      <a:alpha val="0"/>
                    </a:schemeClr>
                  </a:solidFill>
                </a:ln>
                <a:gradFill>
                  <a:gsLst>
                    <a:gs pos="0">
                      <a:srgbClr val="595959"/>
                    </a:gs>
                    <a:gs pos="86000">
                      <a:srgbClr val="595959"/>
                    </a:gs>
                  </a:gsLst>
                  <a:lin ang="5400000" scaled="0"/>
                </a:gradFill>
                <a:latin typeface="Segoe UI Light" pitchFamily="34" charset="0"/>
                <a:ea typeface="+mn-ea"/>
                <a:cs typeface="+mn-cs"/>
              </a:defRPr>
            </a:lvl1pPr>
            <a:lvl2pPr marL="3175" indent="0" algn="l" defTabSz="914363" rtl="0" eaLnBrk="1" latinLnBrk="0" hangingPunct="1">
              <a:lnSpc>
                <a:spcPct val="100000"/>
              </a:lnSpc>
              <a:spcBef>
                <a:spcPts val="0"/>
              </a:spcBef>
              <a:buSzPct val="80000"/>
              <a:buFont typeface="Arial" pitchFamily="34" charset="0"/>
              <a:buNone/>
              <a:defRPr sz="2000" kern="1200" spc="-50" baseline="0">
                <a:ln>
                  <a:solidFill>
                    <a:schemeClr val="bg1">
                      <a:alpha val="0"/>
                    </a:schemeClr>
                  </a:solidFill>
                </a:ln>
                <a:gradFill>
                  <a:gsLst>
                    <a:gs pos="0">
                      <a:srgbClr val="595959"/>
                    </a:gs>
                    <a:gs pos="86000">
                      <a:srgbClr val="595959"/>
                    </a:gs>
                  </a:gsLst>
                  <a:lin ang="5400000" scaled="0"/>
                </a:gradFill>
                <a:latin typeface="+mn-lt"/>
                <a:ea typeface="+mn-ea"/>
                <a:cs typeface="+mn-cs"/>
              </a:defRPr>
            </a:lvl2pPr>
            <a:lvl3pPr marL="1258888" indent="-403225" algn="l" defTabSz="914363" rtl="0" eaLnBrk="1" latinLnBrk="0" hangingPunct="1">
              <a:lnSpc>
                <a:spcPct val="100000"/>
              </a:lnSpc>
              <a:spcBef>
                <a:spcPts val="300"/>
              </a:spcBef>
              <a:buSzPct val="80000"/>
              <a:buFontTx/>
              <a:buBlip>
                <a:blip r:embed="rId2"/>
              </a:buBlip>
              <a:defRPr sz="2400" kern="1200">
                <a:ln>
                  <a:solidFill>
                    <a:schemeClr val="bg1">
                      <a:alpha val="0"/>
                    </a:schemeClr>
                  </a:solidFill>
                </a:ln>
                <a:gradFill>
                  <a:gsLst>
                    <a:gs pos="0">
                      <a:schemeClr val="tx1">
                        <a:lumMod val="90000"/>
                        <a:lumOff val="10000"/>
                      </a:schemeClr>
                    </a:gs>
                    <a:gs pos="86000">
                      <a:schemeClr val="tx1">
                        <a:lumMod val="90000"/>
                        <a:lumOff val="10000"/>
                      </a:schemeClr>
                    </a:gs>
                  </a:gsLst>
                  <a:lin ang="5400000" scaled="0"/>
                </a:gradFill>
                <a:latin typeface="+mn-lt"/>
                <a:ea typeface="+mn-ea"/>
                <a:cs typeface="+mn-cs"/>
              </a:defRPr>
            </a:lvl3pPr>
            <a:lvl4pPr marL="1604963" indent="-346075" algn="l" defTabSz="914363" rtl="0" eaLnBrk="1" latinLnBrk="0" hangingPunct="1">
              <a:lnSpc>
                <a:spcPct val="100000"/>
              </a:lnSpc>
              <a:spcBef>
                <a:spcPts val="300"/>
              </a:spcBef>
              <a:buSzPct val="80000"/>
              <a:buFontTx/>
              <a:buBlip>
                <a:blip r:embed="rId2"/>
              </a:buBlip>
              <a:defRPr sz="2000" kern="1200">
                <a:ln>
                  <a:solidFill>
                    <a:schemeClr val="bg1">
                      <a:alpha val="0"/>
                    </a:schemeClr>
                  </a:solidFill>
                </a:ln>
                <a:gradFill>
                  <a:gsLst>
                    <a:gs pos="0">
                      <a:schemeClr val="tx1">
                        <a:lumMod val="90000"/>
                        <a:lumOff val="10000"/>
                      </a:schemeClr>
                    </a:gs>
                    <a:gs pos="86000">
                      <a:schemeClr val="tx1">
                        <a:lumMod val="90000"/>
                        <a:lumOff val="10000"/>
                      </a:schemeClr>
                    </a:gs>
                  </a:gsLst>
                  <a:lin ang="5400000" scaled="0"/>
                </a:gradFill>
                <a:latin typeface="+mn-lt"/>
                <a:ea typeface="+mn-ea"/>
                <a:cs typeface="+mn-cs"/>
              </a:defRPr>
            </a:lvl4pPr>
            <a:lvl5pPr marL="1941513" indent="-336550" algn="l" defTabSz="914363" rtl="0" eaLnBrk="1" latinLnBrk="0" hangingPunct="1">
              <a:lnSpc>
                <a:spcPct val="100000"/>
              </a:lnSpc>
              <a:spcBef>
                <a:spcPts val="300"/>
              </a:spcBef>
              <a:buSzPct val="80000"/>
              <a:buFontTx/>
              <a:buBlip>
                <a:blip r:embed="rId2"/>
              </a:buBlip>
              <a:defRPr sz="2000" kern="1200">
                <a:ln>
                  <a:solidFill>
                    <a:schemeClr val="bg1">
                      <a:alpha val="0"/>
                    </a:schemeClr>
                  </a:solidFill>
                </a:ln>
                <a:gradFill>
                  <a:gsLst>
                    <a:gs pos="0">
                      <a:schemeClr val="tx1">
                        <a:lumMod val="90000"/>
                        <a:lumOff val="10000"/>
                      </a:schemeClr>
                    </a:gs>
                    <a:gs pos="86000">
                      <a:schemeClr val="tx1">
                        <a:lumMod val="90000"/>
                        <a:lumOff val="10000"/>
                      </a:schemeClr>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Aft>
                <a:spcPts val="0"/>
              </a:spcAft>
              <a:buClr>
                <a:schemeClr val="accent2"/>
              </a:buClr>
              <a:buSzPct val="110000"/>
            </a:pPr>
            <a:endParaRPr lang="en-US" sz="816" dirty="0">
              <a:solidFill>
                <a:schemeClr val="tx1">
                  <a:lumMod val="75000"/>
                  <a:lumOff val="25000"/>
                </a:schemeClr>
              </a:solidFill>
            </a:endParaRPr>
          </a:p>
          <a:p>
            <a:pPr>
              <a:spcAft>
                <a:spcPts val="0"/>
              </a:spcAft>
              <a:buClr>
                <a:schemeClr val="accent2"/>
              </a:buClr>
              <a:buSzPct val="110000"/>
            </a:pPr>
            <a:r>
              <a:rPr lang="en-US" sz="2400" dirty="0">
                <a:solidFill>
                  <a:schemeClr val="accent2"/>
                </a:solidFill>
              </a:rPr>
              <a:t>Windows Azure Media Packager</a:t>
            </a:r>
          </a:p>
          <a:p>
            <a:pPr marL="460375" indent="-457200">
              <a:lnSpc>
                <a:spcPct val="150000"/>
              </a:lnSpc>
              <a:spcAft>
                <a:spcPts val="0"/>
              </a:spcAft>
              <a:buClr>
                <a:schemeClr val="accent2"/>
              </a:buClr>
              <a:buSzPct val="110000"/>
              <a:buFont typeface="Arial" panose="020B0604020202020204" pitchFamily="34" charset="0"/>
              <a:buChar char="•"/>
            </a:pPr>
            <a:r>
              <a:rPr lang="en-US" sz="1800" dirty="0" err="1">
                <a:solidFill>
                  <a:schemeClr val="tx1">
                    <a:lumMod val="75000"/>
                    <a:lumOff val="25000"/>
                  </a:schemeClr>
                </a:solidFill>
              </a:rPr>
              <a:t>Remux</a:t>
            </a:r>
            <a:r>
              <a:rPr lang="en-US" sz="1800" dirty="0">
                <a:solidFill>
                  <a:schemeClr val="tx1">
                    <a:lumMod val="75000"/>
                    <a:lumOff val="25000"/>
                  </a:schemeClr>
                </a:solidFill>
              </a:rPr>
              <a:t> from MP4 to Smooth, Apple HLS or DASH</a:t>
            </a:r>
          </a:p>
          <a:p>
            <a:pPr marL="460375" indent="-457200">
              <a:lnSpc>
                <a:spcPct val="150000"/>
              </a:lnSpc>
              <a:spcAft>
                <a:spcPts val="0"/>
              </a:spcAft>
              <a:buClr>
                <a:schemeClr val="accent2"/>
              </a:buClr>
              <a:buSzPct val="110000"/>
              <a:buFont typeface="Arial" panose="020B0604020202020204" pitchFamily="34" charset="0"/>
              <a:buChar char="•"/>
            </a:pPr>
            <a:r>
              <a:rPr lang="en-US" sz="1800" dirty="0">
                <a:solidFill>
                  <a:schemeClr val="tx1">
                    <a:lumMod val="75000"/>
                    <a:lumOff val="25000"/>
                  </a:schemeClr>
                </a:solidFill>
              </a:rPr>
              <a:t>Prepares content for Dynamic </a:t>
            </a:r>
            <a:r>
              <a:rPr lang="en-US" sz="1800" dirty="0" err="1">
                <a:solidFill>
                  <a:schemeClr val="tx1">
                    <a:lumMod val="75000"/>
                    <a:lumOff val="25000"/>
                  </a:schemeClr>
                </a:solidFill>
              </a:rPr>
              <a:t>Remux</a:t>
            </a:r>
            <a:endParaRPr lang="en-US" sz="1800" dirty="0">
              <a:solidFill>
                <a:schemeClr val="tx1">
                  <a:lumMod val="75000"/>
                  <a:lumOff val="25000"/>
                </a:schemeClr>
              </a:solidFill>
            </a:endParaRPr>
          </a:p>
          <a:p>
            <a:pPr marL="460375" indent="-457200">
              <a:lnSpc>
                <a:spcPct val="150000"/>
              </a:lnSpc>
              <a:spcAft>
                <a:spcPts val="0"/>
              </a:spcAft>
              <a:buClr>
                <a:schemeClr val="accent2"/>
              </a:buClr>
              <a:buSzPct val="110000"/>
              <a:buFont typeface="Arial" panose="020B0604020202020204" pitchFamily="34" charset="0"/>
              <a:buChar char="•"/>
            </a:pPr>
            <a:r>
              <a:rPr lang="en-US" sz="1800" dirty="0">
                <a:solidFill>
                  <a:schemeClr val="tx1">
                    <a:lumMod val="75000"/>
                    <a:lumOff val="25000"/>
                  </a:schemeClr>
                </a:solidFill>
              </a:rPr>
              <a:t>Segments content for delivery (segmented HLS)</a:t>
            </a:r>
          </a:p>
        </p:txBody>
      </p:sp>
      <p:pic>
        <p:nvPicPr>
          <p:cNvPr id="15" name="Picture 1" descr="3d 512x512.png"/>
          <p:cNvPicPr>
            <a:picLocks noChangeAspect="1"/>
          </p:cNvPicPr>
          <p:nvPr/>
        </p:nvPicPr>
        <p:blipFill>
          <a:blip r:embed="rId5" cstate="print">
            <a:duotone>
              <a:prstClr val="black"/>
              <a:schemeClr val="accent2">
                <a:tint val="45000"/>
                <a:satMod val="400000"/>
              </a:schemeClr>
            </a:duotone>
            <a:extLst>
              <a:ext uri="{28A0092B-C50C-407E-A947-70E740481C1C}">
                <a14:useLocalDpi xmlns:a14="http://schemas.microsoft.com/office/drawing/2010/main" val="0"/>
              </a:ext>
            </a:extLst>
          </a:blip>
          <a:srcRect/>
          <a:stretch>
            <a:fillRect/>
          </a:stretch>
        </p:blipFill>
        <p:spPr bwMode="auto">
          <a:xfrm>
            <a:off x="234822" y="3754354"/>
            <a:ext cx="1066800" cy="1066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6" name="Title 1"/>
          <p:cNvSpPr txBox="1">
            <a:spLocks/>
          </p:cNvSpPr>
          <p:nvPr/>
        </p:nvSpPr>
        <p:spPr>
          <a:xfrm>
            <a:off x="7056437" y="3846686"/>
            <a:ext cx="11375536" cy="762786"/>
          </a:xfrm>
          <a:prstGeom prst="rect">
            <a:avLst/>
          </a:prstGeom>
        </p:spPr>
        <p:txBody>
          <a:bodyPr vert="horz" wrap="square" lIns="146304" tIns="91440" rIns="146304" bIns="91440" rtlCol="0" anchor="t">
            <a:noAutofit/>
          </a:bodyPr>
          <a:lstStyle>
            <a:lvl1pPr algn="l" defTabSz="932742" rtl="0" eaLnBrk="1" latinLnBrk="0" hangingPunct="1">
              <a:lnSpc>
                <a:spcPct val="90000"/>
              </a:lnSpc>
              <a:spcBef>
                <a:spcPct val="0"/>
              </a:spcBef>
              <a:buNone/>
              <a:defRPr lang="en-US" sz="5507" b="0" kern="1200" cap="none" spc="-102" baseline="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lang="en-US" sz="3600" dirty="0" smtClean="0"/>
              <a:t>Encrypt</a:t>
            </a:r>
            <a:endParaRPr lang="en-US" sz="3600" dirty="0"/>
          </a:p>
        </p:txBody>
      </p:sp>
      <p:grpSp>
        <p:nvGrpSpPr>
          <p:cNvPr id="17" name="Group 16"/>
          <p:cNvGrpSpPr/>
          <p:nvPr/>
        </p:nvGrpSpPr>
        <p:grpSpPr>
          <a:xfrm>
            <a:off x="5772976" y="3686986"/>
            <a:ext cx="1134168" cy="1134168"/>
            <a:chOff x="1106074" y="2130481"/>
            <a:chExt cx="2569999" cy="2569999"/>
          </a:xfrm>
        </p:grpSpPr>
        <p:pic>
          <p:nvPicPr>
            <p:cNvPr id="18" name="Picture 17" descr="Shield 512x512.png"/>
            <p:cNvPicPr>
              <a:picLocks noChangeAspect="1"/>
            </p:cNvPicPr>
            <p:nvPr/>
          </p:nvPicPr>
          <p:blipFill>
            <a:blip r:embed="rId6" cstate="print">
              <a:duotone>
                <a:prstClr val="black"/>
                <a:schemeClr val="accent2">
                  <a:tint val="45000"/>
                  <a:satMod val="400000"/>
                </a:schemeClr>
              </a:duotone>
              <a:extLst>
                <a:ext uri="{28A0092B-C50C-407E-A947-70E740481C1C}">
                  <a14:useLocalDpi xmlns:a14="http://schemas.microsoft.com/office/drawing/2010/main" val="0"/>
                </a:ext>
              </a:extLst>
            </a:blip>
            <a:srcRect/>
            <a:stretch>
              <a:fillRect/>
            </a:stretch>
          </p:blipFill>
          <p:spPr bwMode="auto">
            <a:xfrm>
              <a:off x="1106074" y="2130481"/>
              <a:ext cx="2569999" cy="256999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9" name="Picture 31" descr="Key 512x512.png"/>
            <p:cNvPicPr>
              <a:picLocks noChangeAspect="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773383" y="2788553"/>
              <a:ext cx="1237826" cy="123782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grpSp>
      <p:sp>
        <p:nvSpPr>
          <p:cNvPr id="20" name="Content Placeholder 2"/>
          <p:cNvSpPr txBox="1">
            <a:spLocks/>
          </p:cNvSpPr>
          <p:nvPr/>
        </p:nvSpPr>
        <p:spPr>
          <a:xfrm>
            <a:off x="6907144" y="4695724"/>
            <a:ext cx="7842298" cy="2416773"/>
          </a:xfrm>
          <a:prstGeom prst="rect">
            <a:avLst/>
          </a:prstGeom>
        </p:spPr>
        <p:txBody>
          <a:bodyPr vert="horz" wrap="square" lIns="93260" tIns="93260" rIns="0" bIns="0" rtlCol="0">
            <a:noAutofit/>
          </a:bodyPr>
          <a:lstStyle>
            <a:lvl1pPr marL="3175" indent="0" algn="l" defTabSz="914363" rtl="0" eaLnBrk="1" latinLnBrk="0" hangingPunct="1">
              <a:lnSpc>
                <a:spcPct val="100000"/>
              </a:lnSpc>
              <a:spcBef>
                <a:spcPts val="0"/>
              </a:spcBef>
              <a:spcAft>
                <a:spcPts val="900"/>
              </a:spcAft>
              <a:buSzPct val="80000"/>
              <a:buFont typeface="Arial" pitchFamily="34" charset="0"/>
              <a:buNone/>
              <a:defRPr sz="4000" kern="1200" spc="-100" baseline="0">
                <a:ln>
                  <a:solidFill>
                    <a:schemeClr val="bg1">
                      <a:alpha val="0"/>
                    </a:schemeClr>
                  </a:solidFill>
                </a:ln>
                <a:gradFill>
                  <a:gsLst>
                    <a:gs pos="0">
                      <a:srgbClr val="595959"/>
                    </a:gs>
                    <a:gs pos="86000">
                      <a:srgbClr val="595959"/>
                    </a:gs>
                  </a:gsLst>
                  <a:lin ang="5400000" scaled="0"/>
                </a:gradFill>
                <a:latin typeface="Segoe UI Light" pitchFamily="34" charset="0"/>
                <a:ea typeface="+mn-ea"/>
                <a:cs typeface="+mn-cs"/>
              </a:defRPr>
            </a:lvl1pPr>
            <a:lvl2pPr marL="3175" indent="0" algn="l" defTabSz="914363" rtl="0" eaLnBrk="1" latinLnBrk="0" hangingPunct="1">
              <a:lnSpc>
                <a:spcPct val="100000"/>
              </a:lnSpc>
              <a:spcBef>
                <a:spcPts val="0"/>
              </a:spcBef>
              <a:buSzPct val="80000"/>
              <a:buFont typeface="Arial" pitchFamily="34" charset="0"/>
              <a:buNone/>
              <a:defRPr sz="2000" kern="1200" spc="-50" baseline="0">
                <a:ln>
                  <a:solidFill>
                    <a:schemeClr val="bg1">
                      <a:alpha val="0"/>
                    </a:schemeClr>
                  </a:solidFill>
                </a:ln>
                <a:gradFill>
                  <a:gsLst>
                    <a:gs pos="0">
                      <a:srgbClr val="595959"/>
                    </a:gs>
                    <a:gs pos="86000">
                      <a:srgbClr val="595959"/>
                    </a:gs>
                  </a:gsLst>
                  <a:lin ang="5400000" scaled="0"/>
                </a:gradFill>
                <a:latin typeface="+mn-lt"/>
                <a:ea typeface="+mn-ea"/>
                <a:cs typeface="+mn-cs"/>
              </a:defRPr>
            </a:lvl2pPr>
            <a:lvl3pPr marL="1258888" indent="-403225" algn="l" defTabSz="914363" rtl="0" eaLnBrk="1" latinLnBrk="0" hangingPunct="1">
              <a:lnSpc>
                <a:spcPct val="100000"/>
              </a:lnSpc>
              <a:spcBef>
                <a:spcPts val="300"/>
              </a:spcBef>
              <a:buSzPct val="80000"/>
              <a:buFontTx/>
              <a:buBlip>
                <a:blip r:embed="rId2"/>
              </a:buBlip>
              <a:defRPr sz="2400" kern="1200">
                <a:ln>
                  <a:solidFill>
                    <a:schemeClr val="bg1">
                      <a:alpha val="0"/>
                    </a:schemeClr>
                  </a:solidFill>
                </a:ln>
                <a:gradFill>
                  <a:gsLst>
                    <a:gs pos="0">
                      <a:schemeClr val="tx1">
                        <a:lumMod val="90000"/>
                        <a:lumOff val="10000"/>
                      </a:schemeClr>
                    </a:gs>
                    <a:gs pos="86000">
                      <a:schemeClr val="tx1">
                        <a:lumMod val="90000"/>
                        <a:lumOff val="10000"/>
                      </a:schemeClr>
                    </a:gs>
                  </a:gsLst>
                  <a:lin ang="5400000" scaled="0"/>
                </a:gradFill>
                <a:latin typeface="+mn-lt"/>
                <a:ea typeface="+mn-ea"/>
                <a:cs typeface="+mn-cs"/>
              </a:defRPr>
            </a:lvl3pPr>
            <a:lvl4pPr marL="1604963" indent="-346075" algn="l" defTabSz="914363" rtl="0" eaLnBrk="1" latinLnBrk="0" hangingPunct="1">
              <a:lnSpc>
                <a:spcPct val="100000"/>
              </a:lnSpc>
              <a:spcBef>
                <a:spcPts val="300"/>
              </a:spcBef>
              <a:buSzPct val="80000"/>
              <a:buFontTx/>
              <a:buBlip>
                <a:blip r:embed="rId2"/>
              </a:buBlip>
              <a:defRPr sz="2000" kern="1200">
                <a:ln>
                  <a:solidFill>
                    <a:schemeClr val="bg1">
                      <a:alpha val="0"/>
                    </a:schemeClr>
                  </a:solidFill>
                </a:ln>
                <a:gradFill>
                  <a:gsLst>
                    <a:gs pos="0">
                      <a:schemeClr val="tx1">
                        <a:lumMod val="90000"/>
                        <a:lumOff val="10000"/>
                      </a:schemeClr>
                    </a:gs>
                    <a:gs pos="86000">
                      <a:schemeClr val="tx1">
                        <a:lumMod val="90000"/>
                        <a:lumOff val="10000"/>
                      </a:schemeClr>
                    </a:gs>
                  </a:gsLst>
                  <a:lin ang="5400000" scaled="0"/>
                </a:gradFill>
                <a:latin typeface="+mn-lt"/>
                <a:ea typeface="+mn-ea"/>
                <a:cs typeface="+mn-cs"/>
              </a:defRPr>
            </a:lvl4pPr>
            <a:lvl5pPr marL="1941513" indent="-336550" algn="l" defTabSz="914363" rtl="0" eaLnBrk="1" latinLnBrk="0" hangingPunct="1">
              <a:lnSpc>
                <a:spcPct val="100000"/>
              </a:lnSpc>
              <a:spcBef>
                <a:spcPts val="300"/>
              </a:spcBef>
              <a:buSzPct val="80000"/>
              <a:buFontTx/>
              <a:buBlip>
                <a:blip r:embed="rId2"/>
              </a:buBlip>
              <a:defRPr sz="2000" kern="1200">
                <a:ln>
                  <a:solidFill>
                    <a:schemeClr val="bg1">
                      <a:alpha val="0"/>
                    </a:schemeClr>
                  </a:solidFill>
                </a:ln>
                <a:gradFill>
                  <a:gsLst>
                    <a:gs pos="0">
                      <a:schemeClr val="tx1">
                        <a:lumMod val="90000"/>
                        <a:lumOff val="10000"/>
                      </a:schemeClr>
                    </a:gs>
                    <a:gs pos="86000">
                      <a:schemeClr val="tx1">
                        <a:lumMod val="90000"/>
                        <a:lumOff val="10000"/>
                      </a:schemeClr>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Aft>
                <a:spcPts val="0"/>
              </a:spcAft>
              <a:buClr>
                <a:schemeClr val="accent2"/>
              </a:buClr>
              <a:buSzPct val="110000"/>
            </a:pPr>
            <a:r>
              <a:rPr lang="en-US" sz="2400" dirty="0" smtClean="0">
                <a:solidFill>
                  <a:schemeClr val="accent2"/>
                </a:solidFill>
              </a:rPr>
              <a:t>Windows </a:t>
            </a:r>
            <a:r>
              <a:rPr lang="en-US" sz="2400" dirty="0">
                <a:solidFill>
                  <a:schemeClr val="accent2"/>
                </a:solidFill>
              </a:rPr>
              <a:t>Azure Media Encryptor</a:t>
            </a:r>
          </a:p>
          <a:p>
            <a:pPr marL="288925" indent="-285750">
              <a:lnSpc>
                <a:spcPct val="150000"/>
              </a:lnSpc>
              <a:spcAft>
                <a:spcPts val="0"/>
              </a:spcAft>
              <a:buClr>
                <a:schemeClr val="accent2"/>
              </a:buClr>
              <a:buSzPct val="110000"/>
              <a:buFont typeface="Arial" panose="020B0604020202020204" pitchFamily="34" charset="0"/>
              <a:buChar char="•"/>
            </a:pPr>
            <a:r>
              <a:rPr lang="en-US" sz="1800" dirty="0" smtClean="0">
                <a:solidFill>
                  <a:schemeClr val="tx1">
                    <a:lumMod val="75000"/>
                    <a:lumOff val="25000"/>
                  </a:schemeClr>
                </a:solidFill>
              </a:rPr>
              <a:t>Sources from Smooth Streaming or Apple HLS</a:t>
            </a:r>
          </a:p>
          <a:p>
            <a:pPr marL="288925" indent="-285750">
              <a:lnSpc>
                <a:spcPct val="150000"/>
              </a:lnSpc>
              <a:spcAft>
                <a:spcPts val="0"/>
              </a:spcAft>
              <a:buClr>
                <a:schemeClr val="accent2"/>
              </a:buClr>
              <a:buSzPct val="110000"/>
              <a:buFont typeface="Arial" panose="020B0604020202020204" pitchFamily="34" charset="0"/>
              <a:buChar char="•"/>
            </a:pPr>
            <a:r>
              <a:rPr lang="en-US" sz="1800" dirty="0" smtClean="0">
                <a:solidFill>
                  <a:schemeClr val="tx1">
                    <a:lumMod val="75000"/>
                    <a:lumOff val="25000"/>
                  </a:schemeClr>
                </a:solidFill>
              </a:rPr>
              <a:t>Encrypts with PlayReady, Common Encryption, AES</a:t>
            </a:r>
            <a:endParaRPr lang="en-US" sz="1800" dirty="0">
              <a:solidFill>
                <a:schemeClr val="accent2"/>
              </a:solidFill>
            </a:endParaRPr>
          </a:p>
        </p:txBody>
      </p:sp>
    </p:spTree>
    <p:extLst>
      <p:ext uri="{BB962C8B-B14F-4D97-AF65-F5344CB8AC3E}">
        <p14:creationId xmlns:p14="http://schemas.microsoft.com/office/powerpoint/2010/main" val="17399026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par>
                                <p:cTn id="10" presetID="10" presetClass="entr" presetSubtype="0" fill="hold" nodeType="withEffect">
                                  <p:stCondLst>
                                    <p:cond delay="0"/>
                                  </p:stCondLst>
                                  <p:childTnLst>
                                    <p:set>
                                      <p:cBhvr>
                                        <p:cTn id="11" dur="1" fill="hold">
                                          <p:stCondLst>
                                            <p:cond delay="0"/>
                                          </p:stCondLst>
                                        </p:cTn>
                                        <p:tgtEl>
                                          <p:spTgt spid="8">
                                            <p:txEl>
                                              <p:pRg st="0" end="0"/>
                                            </p:txEl>
                                          </p:spTgt>
                                        </p:tgtEl>
                                        <p:attrNameLst>
                                          <p:attrName>style.visibility</p:attrName>
                                        </p:attrNameLst>
                                      </p:cBhvr>
                                      <p:to>
                                        <p:strVal val="visible"/>
                                      </p:to>
                                    </p:set>
                                    <p:animEffect transition="in" filter="fade">
                                      <p:cBhvr>
                                        <p:cTn id="12" dur="500"/>
                                        <p:tgtEl>
                                          <p:spTgt spid="8">
                                            <p:txEl>
                                              <p:pRg st="0" end="0"/>
                                            </p:txEl>
                                          </p:spTgt>
                                        </p:tgtEl>
                                      </p:cBhvr>
                                    </p:animEffect>
                                  </p:childTnLst>
                                </p:cTn>
                              </p:par>
                            </p:childTnLst>
                          </p:cTn>
                        </p:par>
                        <p:par>
                          <p:cTn id="13" fill="hold">
                            <p:stCondLst>
                              <p:cond delay="1000"/>
                            </p:stCondLst>
                            <p:childTnLst>
                              <p:par>
                                <p:cTn id="14" presetID="10" presetClass="entr" presetSubtype="0" fill="hold" nodeType="afterEffect">
                                  <p:stCondLst>
                                    <p:cond delay="0"/>
                                  </p:stCondLst>
                                  <p:childTnLst>
                                    <p:set>
                                      <p:cBhvr>
                                        <p:cTn id="15" dur="1" fill="hold">
                                          <p:stCondLst>
                                            <p:cond delay="0"/>
                                          </p:stCondLst>
                                        </p:cTn>
                                        <p:tgtEl>
                                          <p:spTgt spid="8">
                                            <p:txEl>
                                              <p:pRg st="1" end="1"/>
                                            </p:txEl>
                                          </p:spTgt>
                                        </p:tgtEl>
                                        <p:attrNameLst>
                                          <p:attrName>style.visibility</p:attrName>
                                        </p:attrNameLst>
                                      </p:cBhvr>
                                      <p:to>
                                        <p:strVal val="visible"/>
                                      </p:to>
                                    </p:set>
                                    <p:animEffect transition="in" filter="fade">
                                      <p:cBhvr>
                                        <p:cTn id="16" dur="500"/>
                                        <p:tgtEl>
                                          <p:spTgt spid="8">
                                            <p:txEl>
                                              <p:pRg st="1" end="1"/>
                                            </p:txEl>
                                          </p:spTgt>
                                        </p:tgtEl>
                                      </p:cBhvr>
                                    </p:animEffect>
                                  </p:childTnLst>
                                </p:cTn>
                              </p:par>
                            </p:childTnLst>
                          </p:cTn>
                        </p:par>
                        <p:par>
                          <p:cTn id="17" fill="hold">
                            <p:stCondLst>
                              <p:cond delay="1500"/>
                            </p:stCondLst>
                            <p:childTnLst>
                              <p:par>
                                <p:cTn id="18" presetID="10" presetClass="entr" presetSubtype="0" fill="hold" nodeType="afterEffect">
                                  <p:stCondLst>
                                    <p:cond delay="0"/>
                                  </p:stCondLst>
                                  <p:childTnLst>
                                    <p:set>
                                      <p:cBhvr>
                                        <p:cTn id="19" dur="1" fill="hold">
                                          <p:stCondLst>
                                            <p:cond delay="0"/>
                                          </p:stCondLst>
                                        </p:cTn>
                                        <p:tgtEl>
                                          <p:spTgt spid="8">
                                            <p:txEl>
                                              <p:pRg st="2" end="2"/>
                                            </p:txEl>
                                          </p:spTgt>
                                        </p:tgtEl>
                                        <p:attrNameLst>
                                          <p:attrName>style.visibility</p:attrName>
                                        </p:attrNameLst>
                                      </p:cBhvr>
                                      <p:to>
                                        <p:strVal val="visible"/>
                                      </p:to>
                                    </p:set>
                                    <p:animEffect transition="in" filter="fade">
                                      <p:cBhvr>
                                        <p:cTn id="20" dur="500"/>
                                        <p:tgtEl>
                                          <p:spTgt spid="8">
                                            <p:txEl>
                                              <p:pRg st="2" end="2"/>
                                            </p:txEl>
                                          </p:spTgt>
                                        </p:tgtEl>
                                      </p:cBhvr>
                                    </p:animEffect>
                                  </p:childTnLst>
                                </p:cTn>
                              </p:par>
                            </p:childTnLst>
                          </p:cTn>
                        </p:par>
                        <p:par>
                          <p:cTn id="21" fill="hold">
                            <p:stCondLst>
                              <p:cond delay="2000"/>
                            </p:stCondLst>
                            <p:childTnLst>
                              <p:par>
                                <p:cTn id="22" presetID="10" presetClass="entr" presetSubtype="0" fill="hold" nodeType="afterEffect">
                                  <p:stCondLst>
                                    <p:cond delay="0"/>
                                  </p:stCondLst>
                                  <p:childTnLst>
                                    <p:set>
                                      <p:cBhvr>
                                        <p:cTn id="23" dur="1" fill="hold">
                                          <p:stCondLst>
                                            <p:cond delay="0"/>
                                          </p:stCondLst>
                                        </p:cTn>
                                        <p:tgtEl>
                                          <p:spTgt spid="8">
                                            <p:txEl>
                                              <p:pRg st="3" end="3"/>
                                            </p:txEl>
                                          </p:spTgt>
                                        </p:tgtEl>
                                        <p:attrNameLst>
                                          <p:attrName>style.visibility</p:attrName>
                                        </p:attrNameLst>
                                      </p:cBhvr>
                                      <p:to>
                                        <p:strVal val="visible"/>
                                      </p:to>
                                    </p:set>
                                    <p:animEffect transition="in" filter="fade">
                                      <p:cBhvr>
                                        <p:cTn id="24" dur="500"/>
                                        <p:tgtEl>
                                          <p:spTgt spid="8">
                                            <p:txEl>
                                              <p:pRg st="3" end="3"/>
                                            </p:txEl>
                                          </p:spTgt>
                                        </p:tgtEl>
                                      </p:cBhvr>
                                    </p:animEffect>
                                  </p:childTnLst>
                                </p:cTn>
                              </p:par>
                            </p:childTnLst>
                          </p:cTn>
                        </p:par>
                        <p:par>
                          <p:cTn id="25" fill="hold">
                            <p:stCondLst>
                              <p:cond delay="2500"/>
                            </p:stCondLst>
                            <p:childTnLst>
                              <p:par>
                                <p:cTn id="26" presetID="10" presetClass="entr" presetSubtype="0" fill="hold" nodeType="afterEffect">
                                  <p:stCondLst>
                                    <p:cond delay="0"/>
                                  </p:stCondLst>
                                  <p:childTnLst>
                                    <p:set>
                                      <p:cBhvr>
                                        <p:cTn id="27" dur="1" fill="hold">
                                          <p:stCondLst>
                                            <p:cond delay="0"/>
                                          </p:stCondLst>
                                        </p:cTn>
                                        <p:tgtEl>
                                          <p:spTgt spid="8">
                                            <p:txEl>
                                              <p:pRg st="4" end="4"/>
                                            </p:txEl>
                                          </p:spTgt>
                                        </p:tgtEl>
                                        <p:attrNameLst>
                                          <p:attrName>style.visibility</p:attrName>
                                        </p:attrNameLst>
                                      </p:cBhvr>
                                      <p:to>
                                        <p:strVal val="visible"/>
                                      </p:to>
                                    </p:set>
                                    <p:animEffect transition="in" filter="fade">
                                      <p:cBhvr>
                                        <p:cTn id="28" dur="500"/>
                                        <p:tgtEl>
                                          <p:spTgt spid="8">
                                            <p:txEl>
                                              <p:pRg st="4" end="4"/>
                                            </p:txEl>
                                          </p:spTgt>
                                        </p:tgtEl>
                                      </p:cBhvr>
                                    </p:animEffect>
                                  </p:childTnLst>
                                </p:cTn>
                              </p:par>
                            </p:childTnLst>
                          </p:cTn>
                        </p:par>
                        <p:par>
                          <p:cTn id="29" fill="hold">
                            <p:stCondLst>
                              <p:cond delay="3000"/>
                            </p:stCondLst>
                            <p:childTnLst>
                              <p:par>
                                <p:cTn id="30" presetID="10" presetClass="entr" presetSubtype="0" fill="hold" nodeType="afterEffect">
                                  <p:stCondLst>
                                    <p:cond delay="0"/>
                                  </p:stCondLst>
                                  <p:childTnLst>
                                    <p:set>
                                      <p:cBhvr>
                                        <p:cTn id="31" dur="1" fill="hold">
                                          <p:stCondLst>
                                            <p:cond delay="0"/>
                                          </p:stCondLst>
                                        </p:cTn>
                                        <p:tgtEl>
                                          <p:spTgt spid="8">
                                            <p:txEl>
                                              <p:pRg st="5" end="5"/>
                                            </p:txEl>
                                          </p:spTgt>
                                        </p:tgtEl>
                                        <p:attrNameLst>
                                          <p:attrName>style.visibility</p:attrName>
                                        </p:attrNameLst>
                                      </p:cBhvr>
                                      <p:to>
                                        <p:strVal val="visible"/>
                                      </p:to>
                                    </p:set>
                                    <p:animEffect transition="in" filter="fade">
                                      <p:cBhvr>
                                        <p:cTn id="32" dur="500"/>
                                        <p:tgtEl>
                                          <p:spTgt spid="8">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42" presetClass="entr" presetSubtype="0" fill="hold" nodeType="click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fade">
                                      <p:cBhvr>
                                        <p:cTn id="37" dur="1000"/>
                                        <p:tgtEl>
                                          <p:spTgt spid="12"/>
                                        </p:tgtEl>
                                      </p:cBhvr>
                                    </p:animEffect>
                                    <p:anim calcmode="lin" valueType="num">
                                      <p:cBhvr>
                                        <p:cTn id="38" dur="1000" fill="hold"/>
                                        <p:tgtEl>
                                          <p:spTgt spid="12"/>
                                        </p:tgtEl>
                                        <p:attrNameLst>
                                          <p:attrName>ppt_x</p:attrName>
                                        </p:attrNameLst>
                                      </p:cBhvr>
                                      <p:tavLst>
                                        <p:tav tm="0">
                                          <p:val>
                                            <p:strVal val="#ppt_x"/>
                                          </p:val>
                                        </p:tav>
                                        <p:tav tm="100000">
                                          <p:val>
                                            <p:strVal val="#ppt_x"/>
                                          </p:val>
                                        </p:tav>
                                      </p:tavLst>
                                    </p:anim>
                                    <p:anim calcmode="lin" valueType="num">
                                      <p:cBhvr>
                                        <p:cTn id="39" dur="1000" fill="hold"/>
                                        <p:tgtEl>
                                          <p:spTgt spid="12"/>
                                        </p:tgtEl>
                                        <p:attrNameLst>
                                          <p:attrName>ppt_y</p:attrName>
                                        </p:attrNameLst>
                                      </p:cBhvr>
                                      <p:tavLst>
                                        <p:tav tm="0">
                                          <p:val>
                                            <p:strVal val="#ppt_y+.1"/>
                                          </p:val>
                                        </p:tav>
                                        <p:tav tm="100000">
                                          <p:val>
                                            <p:strVal val="#ppt_y"/>
                                          </p:val>
                                        </p:tav>
                                      </p:tavLst>
                                    </p:anim>
                                  </p:childTnLst>
                                </p:cTn>
                              </p:par>
                              <p:par>
                                <p:cTn id="40" presetID="10" presetClass="entr" presetSubtype="0" fill="hold" nodeType="withEffect">
                                  <p:stCondLst>
                                    <p:cond delay="0"/>
                                  </p:stCondLst>
                                  <p:childTnLst>
                                    <p:set>
                                      <p:cBhvr>
                                        <p:cTn id="41" dur="1" fill="hold">
                                          <p:stCondLst>
                                            <p:cond delay="0"/>
                                          </p:stCondLst>
                                        </p:cTn>
                                        <p:tgtEl>
                                          <p:spTgt spid="11">
                                            <p:txEl>
                                              <p:pRg st="1" end="1"/>
                                            </p:txEl>
                                          </p:spTgt>
                                        </p:tgtEl>
                                        <p:attrNameLst>
                                          <p:attrName>style.visibility</p:attrName>
                                        </p:attrNameLst>
                                      </p:cBhvr>
                                      <p:to>
                                        <p:strVal val="visible"/>
                                      </p:to>
                                    </p:set>
                                    <p:animEffect transition="in" filter="fade">
                                      <p:cBhvr>
                                        <p:cTn id="42" dur="500"/>
                                        <p:tgtEl>
                                          <p:spTgt spid="11">
                                            <p:txEl>
                                              <p:pRg st="1" end="1"/>
                                            </p:txEl>
                                          </p:spTgt>
                                        </p:tgtEl>
                                      </p:cBhvr>
                                    </p:animEffect>
                                  </p:childTnLst>
                                </p:cTn>
                              </p:par>
                            </p:childTnLst>
                          </p:cTn>
                        </p:par>
                        <p:par>
                          <p:cTn id="43" fill="hold">
                            <p:stCondLst>
                              <p:cond delay="1000"/>
                            </p:stCondLst>
                            <p:childTnLst>
                              <p:par>
                                <p:cTn id="44" presetID="10" presetClass="entr" presetSubtype="0" fill="hold" nodeType="afterEffect">
                                  <p:stCondLst>
                                    <p:cond delay="0"/>
                                  </p:stCondLst>
                                  <p:childTnLst>
                                    <p:set>
                                      <p:cBhvr>
                                        <p:cTn id="45" dur="1" fill="hold">
                                          <p:stCondLst>
                                            <p:cond delay="0"/>
                                          </p:stCondLst>
                                        </p:cTn>
                                        <p:tgtEl>
                                          <p:spTgt spid="11">
                                            <p:txEl>
                                              <p:pRg st="2" end="2"/>
                                            </p:txEl>
                                          </p:spTgt>
                                        </p:tgtEl>
                                        <p:attrNameLst>
                                          <p:attrName>style.visibility</p:attrName>
                                        </p:attrNameLst>
                                      </p:cBhvr>
                                      <p:to>
                                        <p:strVal val="visible"/>
                                      </p:to>
                                    </p:set>
                                    <p:animEffect transition="in" filter="fade">
                                      <p:cBhvr>
                                        <p:cTn id="46" dur="500"/>
                                        <p:tgtEl>
                                          <p:spTgt spid="11">
                                            <p:txEl>
                                              <p:pRg st="2" end="2"/>
                                            </p:txEl>
                                          </p:spTgt>
                                        </p:tgtEl>
                                      </p:cBhvr>
                                    </p:animEffect>
                                  </p:childTnLst>
                                </p:cTn>
                              </p:par>
                            </p:childTnLst>
                          </p:cTn>
                        </p:par>
                        <p:par>
                          <p:cTn id="47" fill="hold">
                            <p:stCondLst>
                              <p:cond delay="1500"/>
                            </p:stCondLst>
                            <p:childTnLst>
                              <p:par>
                                <p:cTn id="48" presetID="10" presetClass="entr" presetSubtype="0" fill="hold" nodeType="afterEffect">
                                  <p:stCondLst>
                                    <p:cond delay="0"/>
                                  </p:stCondLst>
                                  <p:childTnLst>
                                    <p:set>
                                      <p:cBhvr>
                                        <p:cTn id="49" dur="1" fill="hold">
                                          <p:stCondLst>
                                            <p:cond delay="0"/>
                                          </p:stCondLst>
                                        </p:cTn>
                                        <p:tgtEl>
                                          <p:spTgt spid="11">
                                            <p:txEl>
                                              <p:pRg st="3" end="3"/>
                                            </p:txEl>
                                          </p:spTgt>
                                        </p:tgtEl>
                                        <p:attrNameLst>
                                          <p:attrName>style.visibility</p:attrName>
                                        </p:attrNameLst>
                                      </p:cBhvr>
                                      <p:to>
                                        <p:strVal val="visible"/>
                                      </p:to>
                                    </p:set>
                                    <p:animEffect transition="in" filter="fade">
                                      <p:cBhvr>
                                        <p:cTn id="50" dur="500"/>
                                        <p:tgtEl>
                                          <p:spTgt spid="11">
                                            <p:txEl>
                                              <p:pRg st="3" end="3"/>
                                            </p:txEl>
                                          </p:spTgt>
                                        </p:tgtEl>
                                      </p:cBhvr>
                                    </p:animEffect>
                                  </p:childTnLst>
                                </p:cTn>
                              </p:par>
                            </p:childTnLst>
                          </p:cTn>
                        </p:par>
                        <p:par>
                          <p:cTn id="51" fill="hold">
                            <p:stCondLst>
                              <p:cond delay="2000"/>
                            </p:stCondLst>
                            <p:childTnLst>
                              <p:par>
                                <p:cTn id="52" presetID="10" presetClass="entr" presetSubtype="0" fill="hold" nodeType="afterEffect">
                                  <p:stCondLst>
                                    <p:cond delay="0"/>
                                  </p:stCondLst>
                                  <p:childTnLst>
                                    <p:set>
                                      <p:cBhvr>
                                        <p:cTn id="53" dur="1" fill="hold">
                                          <p:stCondLst>
                                            <p:cond delay="0"/>
                                          </p:stCondLst>
                                        </p:cTn>
                                        <p:tgtEl>
                                          <p:spTgt spid="11">
                                            <p:txEl>
                                              <p:pRg st="4" end="4"/>
                                            </p:txEl>
                                          </p:spTgt>
                                        </p:tgtEl>
                                        <p:attrNameLst>
                                          <p:attrName>style.visibility</p:attrName>
                                        </p:attrNameLst>
                                      </p:cBhvr>
                                      <p:to>
                                        <p:strVal val="visible"/>
                                      </p:to>
                                    </p:set>
                                    <p:animEffect transition="in" filter="fade">
                                      <p:cBhvr>
                                        <p:cTn id="54" dur="500"/>
                                        <p:tgtEl>
                                          <p:spTgt spid="11">
                                            <p:txEl>
                                              <p:pRg st="4" end="4"/>
                                            </p:txEl>
                                          </p:spTgt>
                                        </p:tgtEl>
                                      </p:cBhvr>
                                    </p:animEffect>
                                  </p:childTnLst>
                                </p:cTn>
                              </p:par>
                            </p:childTnLst>
                          </p:cTn>
                        </p:par>
                        <p:par>
                          <p:cTn id="55" fill="hold">
                            <p:stCondLst>
                              <p:cond delay="2500"/>
                            </p:stCondLst>
                            <p:childTnLst>
                              <p:par>
                                <p:cTn id="56" presetID="10" presetClass="entr" presetSubtype="0" fill="hold" nodeType="afterEffect">
                                  <p:stCondLst>
                                    <p:cond delay="0"/>
                                  </p:stCondLst>
                                  <p:childTnLst>
                                    <p:set>
                                      <p:cBhvr>
                                        <p:cTn id="57" dur="1" fill="hold">
                                          <p:stCondLst>
                                            <p:cond delay="0"/>
                                          </p:stCondLst>
                                        </p:cTn>
                                        <p:tgtEl>
                                          <p:spTgt spid="11">
                                            <p:txEl>
                                              <p:pRg st="5" end="5"/>
                                            </p:txEl>
                                          </p:spTgt>
                                        </p:tgtEl>
                                        <p:attrNameLst>
                                          <p:attrName>style.visibility</p:attrName>
                                        </p:attrNameLst>
                                      </p:cBhvr>
                                      <p:to>
                                        <p:strVal val="visible"/>
                                      </p:to>
                                    </p:set>
                                    <p:animEffect transition="in" filter="fade">
                                      <p:cBhvr>
                                        <p:cTn id="58" dur="500"/>
                                        <p:tgtEl>
                                          <p:spTgt spid="11">
                                            <p:txEl>
                                              <p:pRg st="5" end="5"/>
                                            </p:txEl>
                                          </p:spTgt>
                                        </p:tgtEl>
                                      </p:cBhvr>
                                    </p:animEffect>
                                  </p:childTnLst>
                                </p:cTn>
                              </p:par>
                            </p:childTnLst>
                          </p:cTn>
                        </p:par>
                        <p:par>
                          <p:cTn id="59" fill="hold">
                            <p:stCondLst>
                              <p:cond delay="3000"/>
                            </p:stCondLst>
                            <p:childTnLst>
                              <p:par>
                                <p:cTn id="60" presetID="10" presetClass="entr" presetSubtype="0" fill="hold" nodeType="afterEffect">
                                  <p:stCondLst>
                                    <p:cond delay="0"/>
                                  </p:stCondLst>
                                  <p:childTnLst>
                                    <p:set>
                                      <p:cBhvr>
                                        <p:cTn id="61" dur="1" fill="hold">
                                          <p:stCondLst>
                                            <p:cond delay="0"/>
                                          </p:stCondLst>
                                        </p:cTn>
                                        <p:tgtEl>
                                          <p:spTgt spid="11">
                                            <p:txEl>
                                              <p:pRg st="6" end="6"/>
                                            </p:txEl>
                                          </p:spTgt>
                                        </p:tgtEl>
                                        <p:attrNameLst>
                                          <p:attrName>style.visibility</p:attrName>
                                        </p:attrNameLst>
                                      </p:cBhvr>
                                      <p:to>
                                        <p:strVal val="visible"/>
                                      </p:to>
                                    </p:set>
                                    <p:animEffect transition="in" filter="fade">
                                      <p:cBhvr>
                                        <p:cTn id="62" dur="500"/>
                                        <p:tgtEl>
                                          <p:spTgt spid="11">
                                            <p:txEl>
                                              <p:pRg st="6" end="6"/>
                                            </p:txEl>
                                          </p:spTgt>
                                        </p:tgtEl>
                                      </p:cBhvr>
                                    </p:animEffect>
                                  </p:childTnLst>
                                </p:cTn>
                              </p:par>
                            </p:childTnLst>
                          </p:cTn>
                        </p:par>
                        <p:par>
                          <p:cTn id="63" fill="hold">
                            <p:stCondLst>
                              <p:cond delay="3500"/>
                            </p:stCondLst>
                            <p:childTnLst>
                              <p:par>
                                <p:cTn id="64" presetID="10" presetClass="entr" presetSubtype="0" fill="hold" nodeType="afterEffect">
                                  <p:stCondLst>
                                    <p:cond delay="0"/>
                                  </p:stCondLst>
                                  <p:childTnLst>
                                    <p:set>
                                      <p:cBhvr>
                                        <p:cTn id="65" dur="1" fill="hold">
                                          <p:stCondLst>
                                            <p:cond delay="0"/>
                                          </p:stCondLst>
                                        </p:cTn>
                                        <p:tgtEl>
                                          <p:spTgt spid="11">
                                            <p:txEl>
                                              <p:pRg st="7" end="7"/>
                                            </p:txEl>
                                          </p:spTgt>
                                        </p:tgtEl>
                                        <p:attrNameLst>
                                          <p:attrName>style.visibility</p:attrName>
                                        </p:attrNameLst>
                                      </p:cBhvr>
                                      <p:to>
                                        <p:strVal val="visible"/>
                                      </p:to>
                                    </p:set>
                                    <p:animEffect transition="in" filter="fade">
                                      <p:cBhvr>
                                        <p:cTn id="66" dur="500"/>
                                        <p:tgtEl>
                                          <p:spTgt spid="11">
                                            <p:txEl>
                                              <p:pRg st="7" end="7"/>
                                            </p:txEl>
                                          </p:spTgt>
                                        </p:tgtEl>
                                      </p:cBhvr>
                                    </p:animEffect>
                                  </p:childTnLst>
                                </p:cTn>
                              </p:par>
                            </p:childTnLst>
                          </p:cTn>
                        </p:par>
                      </p:childTnLst>
                    </p:cTn>
                  </p:par>
                  <p:par>
                    <p:cTn id="67" fill="hold">
                      <p:stCondLst>
                        <p:cond delay="indefinite"/>
                      </p:stCondLst>
                      <p:childTnLst>
                        <p:par>
                          <p:cTn id="68" fill="hold">
                            <p:stCondLst>
                              <p:cond delay="0"/>
                            </p:stCondLst>
                            <p:childTnLst>
                              <p:par>
                                <p:cTn id="69" presetID="42" presetClass="entr" presetSubtype="0" fill="hold" nodeType="clickEffect">
                                  <p:stCondLst>
                                    <p:cond delay="0"/>
                                  </p:stCondLst>
                                  <p:childTnLst>
                                    <p:set>
                                      <p:cBhvr>
                                        <p:cTn id="70" dur="1" fill="hold">
                                          <p:stCondLst>
                                            <p:cond delay="0"/>
                                          </p:stCondLst>
                                        </p:cTn>
                                        <p:tgtEl>
                                          <p:spTgt spid="15"/>
                                        </p:tgtEl>
                                        <p:attrNameLst>
                                          <p:attrName>style.visibility</p:attrName>
                                        </p:attrNameLst>
                                      </p:cBhvr>
                                      <p:to>
                                        <p:strVal val="visible"/>
                                      </p:to>
                                    </p:set>
                                    <p:animEffect transition="in" filter="fade">
                                      <p:cBhvr>
                                        <p:cTn id="71" dur="1000"/>
                                        <p:tgtEl>
                                          <p:spTgt spid="15"/>
                                        </p:tgtEl>
                                      </p:cBhvr>
                                    </p:animEffect>
                                    <p:anim calcmode="lin" valueType="num">
                                      <p:cBhvr>
                                        <p:cTn id="72" dur="1000" fill="hold"/>
                                        <p:tgtEl>
                                          <p:spTgt spid="15"/>
                                        </p:tgtEl>
                                        <p:attrNameLst>
                                          <p:attrName>ppt_x</p:attrName>
                                        </p:attrNameLst>
                                      </p:cBhvr>
                                      <p:tavLst>
                                        <p:tav tm="0">
                                          <p:val>
                                            <p:strVal val="#ppt_x"/>
                                          </p:val>
                                        </p:tav>
                                        <p:tav tm="100000">
                                          <p:val>
                                            <p:strVal val="#ppt_x"/>
                                          </p:val>
                                        </p:tav>
                                      </p:tavLst>
                                    </p:anim>
                                    <p:anim calcmode="lin" valueType="num">
                                      <p:cBhvr>
                                        <p:cTn id="73" dur="1000" fill="hold"/>
                                        <p:tgtEl>
                                          <p:spTgt spid="15"/>
                                        </p:tgtEl>
                                        <p:attrNameLst>
                                          <p:attrName>ppt_y</p:attrName>
                                        </p:attrNameLst>
                                      </p:cBhvr>
                                      <p:tavLst>
                                        <p:tav tm="0">
                                          <p:val>
                                            <p:strVal val="#ppt_y+.1"/>
                                          </p:val>
                                        </p:tav>
                                        <p:tav tm="100000">
                                          <p:val>
                                            <p:strVal val="#ppt_y"/>
                                          </p:val>
                                        </p:tav>
                                      </p:tavLst>
                                    </p:anim>
                                  </p:childTnLst>
                                </p:cTn>
                              </p:par>
                              <p:par>
                                <p:cTn id="74" presetID="10" presetClass="entr" presetSubtype="0" fill="hold" nodeType="withEffect">
                                  <p:stCondLst>
                                    <p:cond delay="0"/>
                                  </p:stCondLst>
                                  <p:childTnLst>
                                    <p:set>
                                      <p:cBhvr>
                                        <p:cTn id="75" dur="1" fill="hold">
                                          <p:stCondLst>
                                            <p:cond delay="0"/>
                                          </p:stCondLst>
                                        </p:cTn>
                                        <p:tgtEl>
                                          <p:spTgt spid="14">
                                            <p:txEl>
                                              <p:pRg st="1" end="1"/>
                                            </p:txEl>
                                          </p:spTgt>
                                        </p:tgtEl>
                                        <p:attrNameLst>
                                          <p:attrName>style.visibility</p:attrName>
                                        </p:attrNameLst>
                                      </p:cBhvr>
                                      <p:to>
                                        <p:strVal val="visible"/>
                                      </p:to>
                                    </p:set>
                                    <p:animEffect transition="in" filter="fade">
                                      <p:cBhvr>
                                        <p:cTn id="76" dur="500"/>
                                        <p:tgtEl>
                                          <p:spTgt spid="14">
                                            <p:txEl>
                                              <p:pRg st="1" end="1"/>
                                            </p:txEl>
                                          </p:spTgt>
                                        </p:tgtEl>
                                      </p:cBhvr>
                                    </p:animEffect>
                                  </p:childTnLst>
                                </p:cTn>
                              </p:par>
                            </p:childTnLst>
                          </p:cTn>
                        </p:par>
                        <p:par>
                          <p:cTn id="77" fill="hold">
                            <p:stCondLst>
                              <p:cond delay="1000"/>
                            </p:stCondLst>
                            <p:childTnLst>
                              <p:par>
                                <p:cTn id="78" presetID="10" presetClass="entr" presetSubtype="0" fill="hold" nodeType="afterEffect">
                                  <p:stCondLst>
                                    <p:cond delay="0"/>
                                  </p:stCondLst>
                                  <p:childTnLst>
                                    <p:set>
                                      <p:cBhvr>
                                        <p:cTn id="79" dur="1" fill="hold">
                                          <p:stCondLst>
                                            <p:cond delay="0"/>
                                          </p:stCondLst>
                                        </p:cTn>
                                        <p:tgtEl>
                                          <p:spTgt spid="14">
                                            <p:txEl>
                                              <p:pRg st="2" end="2"/>
                                            </p:txEl>
                                          </p:spTgt>
                                        </p:tgtEl>
                                        <p:attrNameLst>
                                          <p:attrName>style.visibility</p:attrName>
                                        </p:attrNameLst>
                                      </p:cBhvr>
                                      <p:to>
                                        <p:strVal val="visible"/>
                                      </p:to>
                                    </p:set>
                                    <p:animEffect transition="in" filter="fade">
                                      <p:cBhvr>
                                        <p:cTn id="80" dur="500"/>
                                        <p:tgtEl>
                                          <p:spTgt spid="14">
                                            <p:txEl>
                                              <p:pRg st="2" end="2"/>
                                            </p:txEl>
                                          </p:spTgt>
                                        </p:tgtEl>
                                      </p:cBhvr>
                                    </p:animEffect>
                                  </p:childTnLst>
                                </p:cTn>
                              </p:par>
                            </p:childTnLst>
                          </p:cTn>
                        </p:par>
                        <p:par>
                          <p:cTn id="81" fill="hold">
                            <p:stCondLst>
                              <p:cond delay="1500"/>
                            </p:stCondLst>
                            <p:childTnLst>
                              <p:par>
                                <p:cTn id="82" presetID="10" presetClass="entr" presetSubtype="0" fill="hold" nodeType="afterEffect">
                                  <p:stCondLst>
                                    <p:cond delay="0"/>
                                  </p:stCondLst>
                                  <p:childTnLst>
                                    <p:set>
                                      <p:cBhvr>
                                        <p:cTn id="83" dur="1" fill="hold">
                                          <p:stCondLst>
                                            <p:cond delay="0"/>
                                          </p:stCondLst>
                                        </p:cTn>
                                        <p:tgtEl>
                                          <p:spTgt spid="14">
                                            <p:txEl>
                                              <p:pRg st="3" end="3"/>
                                            </p:txEl>
                                          </p:spTgt>
                                        </p:tgtEl>
                                        <p:attrNameLst>
                                          <p:attrName>style.visibility</p:attrName>
                                        </p:attrNameLst>
                                      </p:cBhvr>
                                      <p:to>
                                        <p:strVal val="visible"/>
                                      </p:to>
                                    </p:set>
                                    <p:animEffect transition="in" filter="fade">
                                      <p:cBhvr>
                                        <p:cTn id="84" dur="500"/>
                                        <p:tgtEl>
                                          <p:spTgt spid="14">
                                            <p:txEl>
                                              <p:pRg st="3" end="3"/>
                                            </p:txEl>
                                          </p:spTgt>
                                        </p:tgtEl>
                                      </p:cBhvr>
                                    </p:animEffect>
                                  </p:childTnLst>
                                </p:cTn>
                              </p:par>
                            </p:childTnLst>
                          </p:cTn>
                        </p:par>
                        <p:par>
                          <p:cTn id="85" fill="hold">
                            <p:stCondLst>
                              <p:cond delay="2000"/>
                            </p:stCondLst>
                            <p:childTnLst>
                              <p:par>
                                <p:cTn id="86" presetID="10" presetClass="entr" presetSubtype="0" fill="hold" nodeType="afterEffect">
                                  <p:stCondLst>
                                    <p:cond delay="0"/>
                                  </p:stCondLst>
                                  <p:childTnLst>
                                    <p:set>
                                      <p:cBhvr>
                                        <p:cTn id="87" dur="1" fill="hold">
                                          <p:stCondLst>
                                            <p:cond delay="0"/>
                                          </p:stCondLst>
                                        </p:cTn>
                                        <p:tgtEl>
                                          <p:spTgt spid="14">
                                            <p:txEl>
                                              <p:pRg st="4" end="4"/>
                                            </p:txEl>
                                          </p:spTgt>
                                        </p:tgtEl>
                                        <p:attrNameLst>
                                          <p:attrName>style.visibility</p:attrName>
                                        </p:attrNameLst>
                                      </p:cBhvr>
                                      <p:to>
                                        <p:strVal val="visible"/>
                                      </p:to>
                                    </p:set>
                                    <p:animEffect transition="in" filter="fade">
                                      <p:cBhvr>
                                        <p:cTn id="88" dur="500"/>
                                        <p:tgtEl>
                                          <p:spTgt spid="14">
                                            <p:txEl>
                                              <p:pRg st="4" end="4"/>
                                            </p:txEl>
                                          </p:spTgt>
                                        </p:tgtEl>
                                      </p:cBhvr>
                                    </p:animEffect>
                                  </p:childTnLst>
                                </p:cTn>
                              </p:par>
                            </p:childTnLst>
                          </p:cTn>
                        </p:par>
                      </p:childTnLst>
                    </p:cTn>
                  </p:par>
                  <p:par>
                    <p:cTn id="89" fill="hold">
                      <p:stCondLst>
                        <p:cond delay="indefinite"/>
                      </p:stCondLst>
                      <p:childTnLst>
                        <p:par>
                          <p:cTn id="90" fill="hold">
                            <p:stCondLst>
                              <p:cond delay="0"/>
                            </p:stCondLst>
                            <p:childTnLst>
                              <p:par>
                                <p:cTn id="91" presetID="42" presetClass="entr" presetSubtype="0" fill="hold" nodeType="clickEffect">
                                  <p:stCondLst>
                                    <p:cond delay="0"/>
                                  </p:stCondLst>
                                  <p:childTnLst>
                                    <p:set>
                                      <p:cBhvr>
                                        <p:cTn id="92" dur="1" fill="hold">
                                          <p:stCondLst>
                                            <p:cond delay="0"/>
                                          </p:stCondLst>
                                        </p:cTn>
                                        <p:tgtEl>
                                          <p:spTgt spid="17"/>
                                        </p:tgtEl>
                                        <p:attrNameLst>
                                          <p:attrName>style.visibility</p:attrName>
                                        </p:attrNameLst>
                                      </p:cBhvr>
                                      <p:to>
                                        <p:strVal val="visible"/>
                                      </p:to>
                                    </p:set>
                                    <p:animEffect transition="in" filter="fade">
                                      <p:cBhvr>
                                        <p:cTn id="93" dur="1000"/>
                                        <p:tgtEl>
                                          <p:spTgt spid="17"/>
                                        </p:tgtEl>
                                      </p:cBhvr>
                                    </p:animEffect>
                                    <p:anim calcmode="lin" valueType="num">
                                      <p:cBhvr>
                                        <p:cTn id="94" dur="1000" fill="hold"/>
                                        <p:tgtEl>
                                          <p:spTgt spid="17"/>
                                        </p:tgtEl>
                                        <p:attrNameLst>
                                          <p:attrName>ppt_x</p:attrName>
                                        </p:attrNameLst>
                                      </p:cBhvr>
                                      <p:tavLst>
                                        <p:tav tm="0">
                                          <p:val>
                                            <p:strVal val="#ppt_x"/>
                                          </p:val>
                                        </p:tav>
                                        <p:tav tm="100000">
                                          <p:val>
                                            <p:strVal val="#ppt_x"/>
                                          </p:val>
                                        </p:tav>
                                      </p:tavLst>
                                    </p:anim>
                                    <p:anim calcmode="lin" valueType="num">
                                      <p:cBhvr>
                                        <p:cTn id="95" dur="1000" fill="hold"/>
                                        <p:tgtEl>
                                          <p:spTgt spid="17"/>
                                        </p:tgtEl>
                                        <p:attrNameLst>
                                          <p:attrName>ppt_y</p:attrName>
                                        </p:attrNameLst>
                                      </p:cBhvr>
                                      <p:tavLst>
                                        <p:tav tm="0">
                                          <p:val>
                                            <p:strVal val="#ppt_y+.1"/>
                                          </p:val>
                                        </p:tav>
                                        <p:tav tm="100000">
                                          <p:val>
                                            <p:strVal val="#ppt_y"/>
                                          </p:val>
                                        </p:tav>
                                      </p:tavLst>
                                    </p:anim>
                                  </p:childTnLst>
                                </p:cTn>
                              </p:par>
                              <p:par>
                                <p:cTn id="96" presetID="10" presetClass="entr" presetSubtype="0" fill="hold" nodeType="withEffect">
                                  <p:stCondLst>
                                    <p:cond delay="0"/>
                                  </p:stCondLst>
                                  <p:childTnLst>
                                    <p:set>
                                      <p:cBhvr>
                                        <p:cTn id="97" dur="1" fill="hold">
                                          <p:stCondLst>
                                            <p:cond delay="0"/>
                                          </p:stCondLst>
                                        </p:cTn>
                                        <p:tgtEl>
                                          <p:spTgt spid="20">
                                            <p:txEl>
                                              <p:pRg st="0" end="0"/>
                                            </p:txEl>
                                          </p:spTgt>
                                        </p:tgtEl>
                                        <p:attrNameLst>
                                          <p:attrName>style.visibility</p:attrName>
                                        </p:attrNameLst>
                                      </p:cBhvr>
                                      <p:to>
                                        <p:strVal val="visible"/>
                                      </p:to>
                                    </p:set>
                                    <p:animEffect transition="in" filter="fade">
                                      <p:cBhvr>
                                        <p:cTn id="98" dur="500"/>
                                        <p:tgtEl>
                                          <p:spTgt spid="20">
                                            <p:txEl>
                                              <p:pRg st="0" end="0"/>
                                            </p:txEl>
                                          </p:spTgt>
                                        </p:tgtEl>
                                      </p:cBhvr>
                                    </p:animEffect>
                                  </p:childTnLst>
                                </p:cTn>
                              </p:par>
                            </p:childTnLst>
                          </p:cTn>
                        </p:par>
                        <p:par>
                          <p:cTn id="99" fill="hold">
                            <p:stCondLst>
                              <p:cond delay="1000"/>
                            </p:stCondLst>
                            <p:childTnLst>
                              <p:par>
                                <p:cTn id="100" presetID="10" presetClass="entr" presetSubtype="0" fill="hold" nodeType="afterEffect">
                                  <p:stCondLst>
                                    <p:cond delay="0"/>
                                  </p:stCondLst>
                                  <p:childTnLst>
                                    <p:set>
                                      <p:cBhvr>
                                        <p:cTn id="101" dur="1" fill="hold">
                                          <p:stCondLst>
                                            <p:cond delay="0"/>
                                          </p:stCondLst>
                                        </p:cTn>
                                        <p:tgtEl>
                                          <p:spTgt spid="20">
                                            <p:txEl>
                                              <p:pRg st="1" end="1"/>
                                            </p:txEl>
                                          </p:spTgt>
                                        </p:tgtEl>
                                        <p:attrNameLst>
                                          <p:attrName>style.visibility</p:attrName>
                                        </p:attrNameLst>
                                      </p:cBhvr>
                                      <p:to>
                                        <p:strVal val="visible"/>
                                      </p:to>
                                    </p:set>
                                    <p:animEffect transition="in" filter="fade">
                                      <p:cBhvr>
                                        <p:cTn id="102" dur="500"/>
                                        <p:tgtEl>
                                          <p:spTgt spid="20">
                                            <p:txEl>
                                              <p:pRg st="1" end="1"/>
                                            </p:txEl>
                                          </p:spTgt>
                                        </p:tgtEl>
                                      </p:cBhvr>
                                    </p:animEffect>
                                  </p:childTnLst>
                                </p:cTn>
                              </p:par>
                            </p:childTnLst>
                          </p:cTn>
                        </p:par>
                        <p:par>
                          <p:cTn id="103" fill="hold">
                            <p:stCondLst>
                              <p:cond delay="1500"/>
                            </p:stCondLst>
                            <p:childTnLst>
                              <p:par>
                                <p:cTn id="104" presetID="10" presetClass="entr" presetSubtype="0" fill="hold" nodeType="afterEffect">
                                  <p:stCondLst>
                                    <p:cond delay="0"/>
                                  </p:stCondLst>
                                  <p:childTnLst>
                                    <p:set>
                                      <p:cBhvr>
                                        <p:cTn id="105" dur="1" fill="hold">
                                          <p:stCondLst>
                                            <p:cond delay="0"/>
                                          </p:stCondLst>
                                        </p:cTn>
                                        <p:tgtEl>
                                          <p:spTgt spid="20">
                                            <p:txEl>
                                              <p:pRg st="2" end="2"/>
                                            </p:txEl>
                                          </p:spTgt>
                                        </p:tgtEl>
                                        <p:attrNameLst>
                                          <p:attrName>style.visibility</p:attrName>
                                        </p:attrNameLst>
                                      </p:cBhvr>
                                      <p:to>
                                        <p:strVal val="visible"/>
                                      </p:to>
                                    </p:set>
                                    <p:animEffect transition="in" filter="fade">
                                      <p:cBhvr>
                                        <p:cTn id="106" dur="500"/>
                                        <p:tgtEl>
                                          <p:spTgt spid="20">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79637" y="373062"/>
            <a:ext cx="11375536" cy="762786"/>
          </a:xfrm>
        </p:spPr>
        <p:txBody>
          <a:bodyPr/>
          <a:lstStyle/>
          <a:p>
            <a:r>
              <a:rPr lang="en-US" sz="3600" dirty="0" smtClean="0"/>
              <a:t>Deliver</a:t>
            </a:r>
            <a:endParaRPr lang="en-US" sz="3600" dirty="0"/>
          </a:p>
        </p:txBody>
      </p:sp>
      <p:pic>
        <p:nvPicPr>
          <p:cNvPr id="10" name="Picture 21" descr="Movie 512x512.png"/>
          <p:cNvPicPr>
            <a:picLocks noChangeAspect="1"/>
          </p:cNvPicPr>
          <p:nvPr/>
        </p:nvPicPr>
        <p:blipFill>
          <a:blip r:embed="rId3" cstate="print">
            <a:duotone>
              <a:prstClr val="black"/>
              <a:schemeClr val="accent2">
                <a:tint val="45000"/>
                <a:satMod val="400000"/>
              </a:schemeClr>
            </a:duotone>
            <a:extLst>
              <a:ext uri="{28A0092B-C50C-407E-A947-70E740481C1C}">
                <a14:useLocalDpi xmlns:a14="http://schemas.microsoft.com/office/drawing/2010/main" val="0"/>
              </a:ext>
            </a:extLst>
          </a:blip>
          <a:srcRect/>
          <a:stretch>
            <a:fillRect/>
          </a:stretch>
        </p:blipFill>
        <p:spPr bwMode="auto">
          <a:xfrm>
            <a:off x="579437" y="184000"/>
            <a:ext cx="1164696" cy="116469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6" name="Content Placeholder 2"/>
          <p:cNvSpPr txBox="1">
            <a:spLocks/>
          </p:cNvSpPr>
          <p:nvPr/>
        </p:nvSpPr>
        <p:spPr>
          <a:xfrm>
            <a:off x="1161785" y="1702111"/>
            <a:ext cx="7842298" cy="5082296"/>
          </a:xfrm>
          <a:prstGeom prst="rect">
            <a:avLst/>
          </a:prstGeom>
        </p:spPr>
        <p:txBody>
          <a:bodyPr vert="horz" wrap="square" lIns="93260" tIns="93260" rIns="0" bIns="0" rtlCol="0">
            <a:noAutofit/>
          </a:bodyPr>
          <a:lstStyle>
            <a:lvl1pPr marL="3175" indent="0" algn="l" defTabSz="914363" rtl="0" eaLnBrk="1" latinLnBrk="0" hangingPunct="1">
              <a:lnSpc>
                <a:spcPct val="100000"/>
              </a:lnSpc>
              <a:spcBef>
                <a:spcPts val="0"/>
              </a:spcBef>
              <a:spcAft>
                <a:spcPts val="900"/>
              </a:spcAft>
              <a:buSzPct val="80000"/>
              <a:buFont typeface="Arial" pitchFamily="34" charset="0"/>
              <a:buNone/>
              <a:defRPr sz="4000" kern="1200" spc="-100" baseline="0">
                <a:ln>
                  <a:solidFill>
                    <a:schemeClr val="bg1">
                      <a:alpha val="0"/>
                    </a:schemeClr>
                  </a:solidFill>
                </a:ln>
                <a:gradFill>
                  <a:gsLst>
                    <a:gs pos="0">
                      <a:srgbClr val="595959"/>
                    </a:gs>
                    <a:gs pos="86000">
                      <a:srgbClr val="595959"/>
                    </a:gs>
                  </a:gsLst>
                  <a:lin ang="5400000" scaled="0"/>
                </a:gradFill>
                <a:latin typeface="Segoe UI Light" pitchFamily="34" charset="0"/>
                <a:ea typeface="+mn-ea"/>
                <a:cs typeface="+mn-cs"/>
              </a:defRPr>
            </a:lvl1pPr>
            <a:lvl2pPr marL="3175" indent="0" algn="l" defTabSz="914363" rtl="0" eaLnBrk="1" latinLnBrk="0" hangingPunct="1">
              <a:lnSpc>
                <a:spcPct val="100000"/>
              </a:lnSpc>
              <a:spcBef>
                <a:spcPts val="0"/>
              </a:spcBef>
              <a:buSzPct val="80000"/>
              <a:buFont typeface="Arial" pitchFamily="34" charset="0"/>
              <a:buNone/>
              <a:defRPr sz="2000" kern="1200" spc="-50" baseline="0">
                <a:ln>
                  <a:solidFill>
                    <a:schemeClr val="bg1">
                      <a:alpha val="0"/>
                    </a:schemeClr>
                  </a:solidFill>
                </a:ln>
                <a:gradFill>
                  <a:gsLst>
                    <a:gs pos="0">
                      <a:srgbClr val="595959"/>
                    </a:gs>
                    <a:gs pos="86000">
                      <a:srgbClr val="595959"/>
                    </a:gs>
                  </a:gsLst>
                  <a:lin ang="5400000" scaled="0"/>
                </a:gradFill>
                <a:latin typeface="+mn-lt"/>
                <a:ea typeface="+mn-ea"/>
                <a:cs typeface="+mn-cs"/>
              </a:defRPr>
            </a:lvl2pPr>
            <a:lvl3pPr marL="1258888" indent="-403225" algn="l" defTabSz="914363" rtl="0" eaLnBrk="1" latinLnBrk="0" hangingPunct="1">
              <a:lnSpc>
                <a:spcPct val="100000"/>
              </a:lnSpc>
              <a:spcBef>
                <a:spcPts val="300"/>
              </a:spcBef>
              <a:buSzPct val="80000"/>
              <a:buFontTx/>
              <a:buBlip>
                <a:blip r:embed="rId4"/>
              </a:buBlip>
              <a:defRPr sz="2400" kern="1200">
                <a:ln>
                  <a:solidFill>
                    <a:schemeClr val="bg1">
                      <a:alpha val="0"/>
                    </a:schemeClr>
                  </a:solidFill>
                </a:ln>
                <a:gradFill>
                  <a:gsLst>
                    <a:gs pos="0">
                      <a:schemeClr val="tx1">
                        <a:lumMod val="90000"/>
                        <a:lumOff val="10000"/>
                      </a:schemeClr>
                    </a:gs>
                    <a:gs pos="86000">
                      <a:schemeClr val="tx1">
                        <a:lumMod val="90000"/>
                        <a:lumOff val="10000"/>
                      </a:schemeClr>
                    </a:gs>
                  </a:gsLst>
                  <a:lin ang="5400000" scaled="0"/>
                </a:gradFill>
                <a:latin typeface="+mn-lt"/>
                <a:ea typeface="+mn-ea"/>
                <a:cs typeface="+mn-cs"/>
              </a:defRPr>
            </a:lvl3pPr>
            <a:lvl4pPr marL="1604963" indent="-346075" algn="l" defTabSz="914363" rtl="0" eaLnBrk="1" latinLnBrk="0" hangingPunct="1">
              <a:lnSpc>
                <a:spcPct val="100000"/>
              </a:lnSpc>
              <a:spcBef>
                <a:spcPts val="300"/>
              </a:spcBef>
              <a:buSzPct val="80000"/>
              <a:buFontTx/>
              <a:buBlip>
                <a:blip r:embed="rId4"/>
              </a:buBlip>
              <a:defRPr sz="2000" kern="1200">
                <a:ln>
                  <a:solidFill>
                    <a:schemeClr val="bg1">
                      <a:alpha val="0"/>
                    </a:schemeClr>
                  </a:solidFill>
                </a:ln>
                <a:gradFill>
                  <a:gsLst>
                    <a:gs pos="0">
                      <a:schemeClr val="tx1">
                        <a:lumMod val="90000"/>
                        <a:lumOff val="10000"/>
                      </a:schemeClr>
                    </a:gs>
                    <a:gs pos="86000">
                      <a:schemeClr val="tx1">
                        <a:lumMod val="90000"/>
                        <a:lumOff val="10000"/>
                      </a:schemeClr>
                    </a:gs>
                  </a:gsLst>
                  <a:lin ang="5400000" scaled="0"/>
                </a:gradFill>
                <a:latin typeface="+mn-lt"/>
                <a:ea typeface="+mn-ea"/>
                <a:cs typeface="+mn-cs"/>
              </a:defRPr>
            </a:lvl4pPr>
            <a:lvl5pPr marL="1941513" indent="-336550" algn="l" defTabSz="914363" rtl="0" eaLnBrk="1" latinLnBrk="0" hangingPunct="1">
              <a:lnSpc>
                <a:spcPct val="100000"/>
              </a:lnSpc>
              <a:spcBef>
                <a:spcPts val="300"/>
              </a:spcBef>
              <a:buSzPct val="80000"/>
              <a:buFontTx/>
              <a:buBlip>
                <a:blip r:embed="rId4"/>
              </a:buBlip>
              <a:defRPr sz="2000" kern="1200">
                <a:ln>
                  <a:solidFill>
                    <a:schemeClr val="bg1">
                      <a:alpha val="0"/>
                    </a:schemeClr>
                  </a:solidFill>
                </a:ln>
                <a:gradFill>
                  <a:gsLst>
                    <a:gs pos="0">
                      <a:schemeClr val="tx1">
                        <a:lumMod val="90000"/>
                        <a:lumOff val="10000"/>
                      </a:schemeClr>
                    </a:gs>
                    <a:gs pos="86000">
                      <a:schemeClr val="tx1">
                        <a:lumMod val="90000"/>
                        <a:lumOff val="10000"/>
                      </a:schemeClr>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Aft>
                <a:spcPts val="0"/>
              </a:spcAft>
              <a:buClr>
                <a:schemeClr val="accent2"/>
              </a:buClr>
              <a:buSzPct val="110000"/>
            </a:pPr>
            <a:endParaRPr lang="en-US" sz="816" dirty="0">
              <a:solidFill>
                <a:schemeClr val="tx1">
                  <a:lumMod val="75000"/>
                  <a:lumOff val="25000"/>
                </a:schemeClr>
              </a:solidFill>
            </a:endParaRPr>
          </a:p>
          <a:p>
            <a:pPr>
              <a:spcAft>
                <a:spcPts val="0"/>
              </a:spcAft>
              <a:buClr>
                <a:schemeClr val="accent2"/>
              </a:buClr>
              <a:buSzPct val="110000"/>
            </a:pPr>
            <a:r>
              <a:rPr lang="en-US" sz="2400" dirty="0">
                <a:solidFill>
                  <a:schemeClr val="accent2"/>
                </a:solidFill>
              </a:rPr>
              <a:t>Windows Azure Media Origin</a:t>
            </a:r>
          </a:p>
          <a:p>
            <a:pPr marL="288925" indent="-285750">
              <a:lnSpc>
                <a:spcPct val="150000"/>
              </a:lnSpc>
              <a:spcAft>
                <a:spcPts val="0"/>
              </a:spcAft>
              <a:buClr>
                <a:schemeClr val="accent2"/>
              </a:buClr>
              <a:buSzPct val="110000"/>
              <a:buFont typeface="Arial" panose="020B0604020202020204" pitchFamily="34" charset="0"/>
              <a:buChar char="•"/>
            </a:pPr>
            <a:r>
              <a:rPr lang="en-US" sz="1800" spc="-102" dirty="0">
                <a:solidFill>
                  <a:schemeClr val="tx1">
                    <a:lumMod val="75000"/>
                    <a:lumOff val="25000"/>
                  </a:schemeClr>
                </a:solidFill>
              </a:rPr>
              <a:t>Managed streaming service… it just </a:t>
            </a:r>
            <a:r>
              <a:rPr lang="en-US" sz="1800" spc="-102" dirty="0" smtClean="0">
                <a:solidFill>
                  <a:schemeClr val="tx1">
                    <a:lumMod val="75000"/>
                    <a:lumOff val="25000"/>
                  </a:schemeClr>
                </a:solidFill>
              </a:rPr>
              <a:t>works!</a:t>
            </a:r>
          </a:p>
          <a:p>
            <a:pPr marL="288925" indent="-285750">
              <a:lnSpc>
                <a:spcPct val="150000"/>
              </a:lnSpc>
              <a:spcAft>
                <a:spcPts val="0"/>
              </a:spcAft>
              <a:buClr>
                <a:schemeClr val="accent2"/>
              </a:buClr>
              <a:buSzPct val="110000"/>
              <a:buFont typeface="Arial" panose="020B0604020202020204" pitchFamily="34" charset="0"/>
              <a:buChar char="•"/>
            </a:pPr>
            <a:r>
              <a:rPr lang="en-US" sz="1800" spc="-102" dirty="0" smtClean="0">
                <a:solidFill>
                  <a:schemeClr val="tx1">
                    <a:lumMod val="75000"/>
                    <a:lumOff val="25000"/>
                  </a:schemeClr>
                </a:solidFill>
                <a:latin typeface="Segoe UI Light" pitchFamily="34" charset="0"/>
              </a:rPr>
              <a:t>Guaranteed bandwidth</a:t>
            </a:r>
          </a:p>
          <a:p>
            <a:pPr marL="288925" indent="-285750">
              <a:lnSpc>
                <a:spcPct val="150000"/>
              </a:lnSpc>
              <a:spcAft>
                <a:spcPts val="0"/>
              </a:spcAft>
              <a:buClr>
                <a:schemeClr val="accent2"/>
              </a:buClr>
              <a:buSzPct val="110000"/>
              <a:buFont typeface="Arial" panose="020B0604020202020204" pitchFamily="34" charset="0"/>
              <a:buChar char="•"/>
            </a:pPr>
            <a:r>
              <a:rPr lang="en-US" sz="1800" spc="-102" dirty="0" smtClean="0">
                <a:solidFill>
                  <a:schemeClr val="tx1">
                    <a:lumMod val="75000"/>
                    <a:lumOff val="25000"/>
                  </a:schemeClr>
                </a:solidFill>
                <a:latin typeface="Segoe UI Light" pitchFamily="34" charset="0"/>
              </a:rPr>
              <a:t>Auto recovery/redundancy</a:t>
            </a:r>
          </a:p>
          <a:p>
            <a:pPr marL="288925" indent="-285750">
              <a:lnSpc>
                <a:spcPct val="150000"/>
              </a:lnSpc>
              <a:spcAft>
                <a:spcPts val="0"/>
              </a:spcAft>
              <a:buClr>
                <a:schemeClr val="accent2"/>
              </a:buClr>
              <a:buSzPct val="110000"/>
              <a:buFont typeface="Arial" panose="020B0604020202020204" pitchFamily="34" charset="0"/>
              <a:buChar char="•"/>
            </a:pPr>
            <a:r>
              <a:rPr lang="en-US" sz="1800" spc="-102" dirty="0" smtClean="0">
                <a:solidFill>
                  <a:schemeClr val="tx1">
                    <a:lumMod val="75000"/>
                    <a:lumOff val="25000"/>
                  </a:schemeClr>
                </a:solidFill>
                <a:latin typeface="Segoe UI Light" pitchFamily="34" charset="0"/>
              </a:rPr>
              <a:t>High </a:t>
            </a:r>
            <a:r>
              <a:rPr lang="en-US" sz="1800" spc="-102" dirty="0">
                <a:solidFill>
                  <a:schemeClr val="tx1">
                    <a:lumMod val="75000"/>
                    <a:lumOff val="25000"/>
                  </a:schemeClr>
                </a:solidFill>
                <a:latin typeface="Segoe UI Light" pitchFamily="34" charset="0"/>
              </a:rPr>
              <a:t>Availability</a:t>
            </a:r>
          </a:p>
          <a:p>
            <a:pPr marL="288925" indent="-285750">
              <a:lnSpc>
                <a:spcPct val="150000"/>
              </a:lnSpc>
              <a:spcAft>
                <a:spcPts val="0"/>
              </a:spcAft>
              <a:buClr>
                <a:schemeClr val="accent2"/>
              </a:buClr>
              <a:buSzPct val="110000"/>
              <a:buFont typeface="Arial" panose="020B0604020202020204" pitchFamily="34" charset="0"/>
              <a:buChar char="•"/>
            </a:pPr>
            <a:r>
              <a:rPr lang="en-US" sz="1800" spc="-102" dirty="0">
                <a:solidFill>
                  <a:schemeClr val="tx1">
                    <a:lumMod val="75000"/>
                    <a:lumOff val="25000"/>
                  </a:schemeClr>
                </a:solidFill>
              </a:rPr>
              <a:t>Azure and 3rd party </a:t>
            </a:r>
            <a:r>
              <a:rPr lang="en-US" sz="1800" dirty="0">
                <a:solidFill>
                  <a:schemeClr val="tx1">
                    <a:lumMod val="75000"/>
                    <a:lumOff val="25000"/>
                  </a:schemeClr>
                </a:solidFill>
              </a:rPr>
              <a:t>CDN support</a:t>
            </a:r>
          </a:p>
        </p:txBody>
      </p:sp>
      <p:sp>
        <p:nvSpPr>
          <p:cNvPr id="12" name="Title 1"/>
          <p:cNvSpPr txBox="1">
            <a:spLocks/>
          </p:cNvSpPr>
          <p:nvPr/>
        </p:nvSpPr>
        <p:spPr>
          <a:xfrm>
            <a:off x="6977949" y="525735"/>
            <a:ext cx="11375536" cy="762786"/>
          </a:xfrm>
          <a:prstGeom prst="rect">
            <a:avLst/>
          </a:prstGeom>
        </p:spPr>
        <p:txBody>
          <a:bodyPr vert="horz" wrap="square" lIns="146304" tIns="91440" rIns="146304" bIns="91440" rtlCol="0" anchor="t">
            <a:noAutofit/>
          </a:bodyPr>
          <a:lstStyle>
            <a:lvl1pPr algn="l" defTabSz="932742" rtl="0" eaLnBrk="1" latinLnBrk="0" hangingPunct="1">
              <a:lnSpc>
                <a:spcPct val="90000"/>
              </a:lnSpc>
              <a:spcBef>
                <a:spcPct val="0"/>
              </a:spcBef>
              <a:buNone/>
              <a:defRPr lang="en-US" sz="5507" b="0" kern="1200" cap="none" spc="-102" baseline="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lang="en-US" sz="3600" dirty="0" smtClean="0"/>
              <a:t>Target</a:t>
            </a:r>
            <a:endParaRPr lang="en-US" sz="3600" dirty="0"/>
          </a:p>
        </p:txBody>
      </p:sp>
      <p:sp>
        <p:nvSpPr>
          <p:cNvPr id="13" name="Content Placeholder 2"/>
          <p:cNvSpPr txBox="1">
            <a:spLocks/>
          </p:cNvSpPr>
          <p:nvPr/>
        </p:nvSpPr>
        <p:spPr>
          <a:xfrm>
            <a:off x="6053990" y="1641936"/>
            <a:ext cx="5900185" cy="3590897"/>
          </a:xfrm>
          <a:prstGeom prst="rect">
            <a:avLst/>
          </a:prstGeom>
        </p:spPr>
        <p:txBody>
          <a:bodyPr vert="horz" wrap="square" lIns="93260" tIns="93260" rIns="0" bIns="0" rtlCol="0">
            <a:noAutofit/>
          </a:bodyPr>
          <a:lstStyle>
            <a:lvl1pPr marL="3175" indent="0" algn="l" defTabSz="914363" rtl="0" eaLnBrk="1" latinLnBrk="0" hangingPunct="1">
              <a:lnSpc>
                <a:spcPct val="100000"/>
              </a:lnSpc>
              <a:spcBef>
                <a:spcPts val="0"/>
              </a:spcBef>
              <a:spcAft>
                <a:spcPts val="900"/>
              </a:spcAft>
              <a:buSzPct val="80000"/>
              <a:buFont typeface="Arial" pitchFamily="34" charset="0"/>
              <a:buNone/>
              <a:defRPr sz="4000" kern="1200" spc="-100" baseline="0">
                <a:ln>
                  <a:solidFill>
                    <a:schemeClr val="bg1">
                      <a:alpha val="0"/>
                    </a:schemeClr>
                  </a:solidFill>
                </a:ln>
                <a:gradFill>
                  <a:gsLst>
                    <a:gs pos="0">
                      <a:srgbClr val="595959"/>
                    </a:gs>
                    <a:gs pos="86000">
                      <a:srgbClr val="595959"/>
                    </a:gs>
                  </a:gsLst>
                  <a:lin ang="5400000" scaled="0"/>
                </a:gradFill>
                <a:latin typeface="Segoe UI Light" pitchFamily="34" charset="0"/>
                <a:ea typeface="+mn-ea"/>
                <a:cs typeface="+mn-cs"/>
              </a:defRPr>
            </a:lvl1pPr>
            <a:lvl2pPr marL="3175" indent="0" algn="l" defTabSz="914363" rtl="0" eaLnBrk="1" latinLnBrk="0" hangingPunct="1">
              <a:lnSpc>
                <a:spcPct val="100000"/>
              </a:lnSpc>
              <a:spcBef>
                <a:spcPts val="0"/>
              </a:spcBef>
              <a:buSzPct val="80000"/>
              <a:buFont typeface="Arial" pitchFamily="34" charset="0"/>
              <a:buNone/>
              <a:defRPr sz="2000" kern="1200" spc="-50" baseline="0">
                <a:ln>
                  <a:solidFill>
                    <a:schemeClr val="bg1">
                      <a:alpha val="0"/>
                    </a:schemeClr>
                  </a:solidFill>
                </a:ln>
                <a:gradFill>
                  <a:gsLst>
                    <a:gs pos="0">
                      <a:srgbClr val="595959"/>
                    </a:gs>
                    <a:gs pos="86000">
                      <a:srgbClr val="595959"/>
                    </a:gs>
                  </a:gsLst>
                  <a:lin ang="5400000" scaled="0"/>
                </a:gradFill>
                <a:latin typeface="+mn-lt"/>
                <a:ea typeface="+mn-ea"/>
                <a:cs typeface="+mn-cs"/>
              </a:defRPr>
            </a:lvl2pPr>
            <a:lvl3pPr marL="1258888" indent="-403225" algn="l" defTabSz="914363" rtl="0" eaLnBrk="1" latinLnBrk="0" hangingPunct="1">
              <a:lnSpc>
                <a:spcPct val="100000"/>
              </a:lnSpc>
              <a:spcBef>
                <a:spcPts val="300"/>
              </a:spcBef>
              <a:buSzPct val="80000"/>
              <a:buFontTx/>
              <a:buBlip>
                <a:blip r:embed="rId4"/>
              </a:buBlip>
              <a:defRPr sz="2400" kern="1200">
                <a:ln>
                  <a:solidFill>
                    <a:schemeClr val="bg1">
                      <a:alpha val="0"/>
                    </a:schemeClr>
                  </a:solidFill>
                </a:ln>
                <a:gradFill>
                  <a:gsLst>
                    <a:gs pos="0">
                      <a:schemeClr val="tx1">
                        <a:lumMod val="90000"/>
                        <a:lumOff val="10000"/>
                      </a:schemeClr>
                    </a:gs>
                    <a:gs pos="86000">
                      <a:schemeClr val="tx1">
                        <a:lumMod val="90000"/>
                        <a:lumOff val="10000"/>
                      </a:schemeClr>
                    </a:gs>
                  </a:gsLst>
                  <a:lin ang="5400000" scaled="0"/>
                </a:gradFill>
                <a:latin typeface="+mn-lt"/>
                <a:ea typeface="+mn-ea"/>
                <a:cs typeface="+mn-cs"/>
              </a:defRPr>
            </a:lvl3pPr>
            <a:lvl4pPr marL="1604963" indent="-346075" algn="l" defTabSz="914363" rtl="0" eaLnBrk="1" latinLnBrk="0" hangingPunct="1">
              <a:lnSpc>
                <a:spcPct val="100000"/>
              </a:lnSpc>
              <a:spcBef>
                <a:spcPts val="300"/>
              </a:spcBef>
              <a:buSzPct val="80000"/>
              <a:buFontTx/>
              <a:buBlip>
                <a:blip r:embed="rId4"/>
              </a:buBlip>
              <a:defRPr sz="2000" kern="1200">
                <a:ln>
                  <a:solidFill>
                    <a:schemeClr val="bg1">
                      <a:alpha val="0"/>
                    </a:schemeClr>
                  </a:solidFill>
                </a:ln>
                <a:gradFill>
                  <a:gsLst>
                    <a:gs pos="0">
                      <a:schemeClr val="tx1">
                        <a:lumMod val="90000"/>
                        <a:lumOff val="10000"/>
                      </a:schemeClr>
                    </a:gs>
                    <a:gs pos="86000">
                      <a:schemeClr val="tx1">
                        <a:lumMod val="90000"/>
                        <a:lumOff val="10000"/>
                      </a:schemeClr>
                    </a:gs>
                  </a:gsLst>
                  <a:lin ang="5400000" scaled="0"/>
                </a:gradFill>
                <a:latin typeface="+mn-lt"/>
                <a:ea typeface="+mn-ea"/>
                <a:cs typeface="+mn-cs"/>
              </a:defRPr>
            </a:lvl4pPr>
            <a:lvl5pPr marL="1941513" indent="-336550" algn="l" defTabSz="914363" rtl="0" eaLnBrk="1" latinLnBrk="0" hangingPunct="1">
              <a:lnSpc>
                <a:spcPct val="100000"/>
              </a:lnSpc>
              <a:spcBef>
                <a:spcPts val="300"/>
              </a:spcBef>
              <a:buSzPct val="80000"/>
              <a:buFontTx/>
              <a:buBlip>
                <a:blip r:embed="rId4"/>
              </a:buBlip>
              <a:defRPr sz="2000" kern="1200">
                <a:ln>
                  <a:solidFill>
                    <a:schemeClr val="bg1">
                      <a:alpha val="0"/>
                    </a:schemeClr>
                  </a:solidFill>
                </a:ln>
                <a:gradFill>
                  <a:gsLst>
                    <a:gs pos="0">
                      <a:schemeClr val="tx1">
                        <a:lumMod val="90000"/>
                        <a:lumOff val="10000"/>
                      </a:schemeClr>
                    </a:gs>
                    <a:gs pos="86000">
                      <a:schemeClr val="tx1">
                        <a:lumMod val="90000"/>
                        <a:lumOff val="10000"/>
                      </a:schemeClr>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Aft>
                <a:spcPts val="0"/>
              </a:spcAft>
              <a:buClr>
                <a:schemeClr val="accent2"/>
              </a:buClr>
              <a:buSzPct val="110000"/>
            </a:pPr>
            <a:endParaRPr lang="en-US" sz="816" dirty="0">
              <a:solidFill>
                <a:schemeClr val="tx1">
                  <a:lumMod val="75000"/>
                  <a:lumOff val="25000"/>
                </a:schemeClr>
              </a:solidFill>
            </a:endParaRPr>
          </a:p>
          <a:p>
            <a:pPr>
              <a:spcAft>
                <a:spcPts val="0"/>
              </a:spcAft>
              <a:buClr>
                <a:schemeClr val="accent2"/>
              </a:buClr>
              <a:buSzPct val="110000"/>
            </a:pPr>
            <a:r>
              <a:rPr lang="en-US" sz="2400" dirty="0">
                <a:solidFill>
                  <a:schemeClr val="accent2"/>
                </a:solidFill>
              </a:rPr>
              <a:t>Dynamic </a:t>
            </a:r>
            <a:r>
              <a:rPr lang="en-US" sz="2400" dirty="0" err="1">
                <a:solidFill>
                  <a:schemeClr val="accent2"/>
                </a:solidFill>
              </a:rPr>
              <a:t>Remux</a:t>
            </a:r>
            <a:endParaRPr lang="en-US" sz="2400" dirty="0">
              <a:solidFill>
                <a:schemeClr val="accent2"/>
              </a:solidFill>
            </a:endParaRPr>
          </a:p>
          <a:p>
            <a:pPr marL="288925" indent="-285750">
              <a:buFont typeface="Arial" panose="020B0604020202020204" pitchFamily="34" charset="0"/>
              <a:buChar char="•"/>
            </a:pPr>
            <a:r>
              <a:rPr lang="en-US" sz="1800" spc="-102" dirty="0">
                <a:solidFill>
                  <a:schemeClr val="tx1">
                    <a:lumMod val="75000"/>
                    <a:lumOff val="25000"/>
                  </a:schemeClr>
                </a:solidFill>
              </a:rPr>
              <a:t>New feature of the Origin server</a:t>
            </a:r>
          </a:p>
          <a:p>
            <a:pPr marL="288925" indent="-285750">
              <a:buFont typeface="Arial" panose="020B0604020202020204" pitchFamily="34" charset="0"/>
              <a:buChar char="•"/>
            </a:pPr>
            <a:r>
              <a:rPr lang="en-US" sz="1800" spc="-102" dirty="0">
                <a:solidFill>
                  <a:schemeClr val="tx1">
                    <a:lumMod val="75000"/>
                    <a:lumOff val="25000"/>
                  </a:schemeClr>
                </a:solidFill>
              </a:rPr>
              <a:t>Store only a single set of standard MP4 files securely and deliver to multi-formats</a:t>
            </a:r>
          </a:p>
          <a:p>
            <a:pPr marL="288925" indent="-285750">
              <a:buFont typeface="Arial" panose="020B0604020202020204" pitchFamily="34" charset="0"/>
              <a:buChar char="•"/>
            </a:pPr>
            <a:r>
              <a:rPr lang="en-US" sz="1800" spc="-102" dirty="0">
                <a:solidFill>
                  <a:schemeClr val="tx1">
                    <a:lumMod val="75000"/>
                    <a:lumOff val="25000"/>
                  </a:schemeClr>
                </a:solidFill>
              </a:rPr>
              <a:t>Reduce storage costs</a:t>
            </a:r>
          </a:p>
          <a:p>
            <a:pPr marL="288925" lvl="0" indent="-285750">
              <a:buFont typeface="Arial" panose="020B0604020202020204" pitchFamily="34" charset="0"/>
              <a:buChar char="•"/>
            </a:pPr>
            <a:r>
              <a:rPr lang="en-US" sz="1800" spc="-102" dirty="0">
                <a:solidFill>
                  <a:schemeClr val="tx1">
                    <a:lumMod val="75000"/>
                    <a:lumOff val="25000"/>
                  </a:schemeClr>
                </a:solidFill>
              </a:rPr>
              <a:t>Assets that are storage encrypted can be dynamically packaged and encrypted in one step to:</a:t>
            </a:r>
          </a:p>
          <a:p>
            <a:pPr marL="1725249" lvl="2" indent="-466298">
              <a:buFont typeface="Arial" panose="020B0604020202020204" pitchFamily="34" charset="0"/>
              <a:buChar char="•"/>
            </a:pPr>
            <a:r>
              <a:rPr lang="en-US" sz="1600" spc="-102" dirty="0">
                <a:solidFill>
                  <a:schemeClr val="tx1"/>
                </a:solidFill>
                <a:latin typeface="Segoe UI Light" pitchFamily="34" charset="0"/>
              </a:rPr>
              <a:t>PlayReady for Smooth, DASH, HLS</a:t>
            </a:r>
          </a:p>
          <a:p>
            <a:pPr marL="1725249" lvl="2" indent="-466298">
              <a:buFont typeface="Arial" panose="020B0604020202020204" pitchFamily="34" charset="0"/>
              <a:buChar char="•"/>
            </a:pPr>
            <a:r>
              <a:rPr lang="en-US" sz="1600" spc="-102" dirty="0">
                <a:solidFill>
                  <a:schemeClr val="tx1"/>
                </a:solidFill>
                <a:latin typeface="Segoe UI Light" pitchFamily="34" charset="0"/>
              </a:rPr>
              <a:t>AES-128 for </a:t>
            </a:r>
            <a:r>
              <a:rPr lang="en-US" sz="1600" spc="-102" dirty="0" smtClean="0">
                <a:solidFill>
                  <a:schemeClr val="tx1"/>
                </a:solidFill>
                <a:latin typeface="Segoe UI Light" pitchFamily="34" charset="0"/>
              </a:rPr>
              <a:t>HLS</a:t>
            </a:r>
            <a:endParaRPr lang="en-US" sz="1600" spc="-102" dirty="0">
              <a:solidFill>
                <a:schemeClr val="tx1"/>
              </a:solidFill>
              <a:latin typeface="Segoe UI Light" pitchFamily="34" charset="0"/>
            </a:endParaRPr>
          </a:p>
        </p:txBody>
      </p:sp>
      <p:grpSp>
        <p:nvGrpSpPr>
          <p:cNvPr id="14" name="Group 13"/>
          <p:cNvGrpSpPr/>
          <p:nvPr/>
        </p:nvGrpSpPr>
        <p:grpSpPr>
          <a:xfrm>
            <a:off x="5989637" y="365708"/>
            <a:ext cx="988312" cy="982988"/>
            <a:chOff x="-926353" y="-1895185"/>
            <a:chExt cx="2911771" cy="2911771"/>
          </a:xfrm>
        </p:grpSpPr>
        <p:pic>
          <p:nvPicPr>
            <p:cNvPr id="15" name="Picture 9" descr="Fullscreen 512x512.png"/>
            <p:cNvPicPr>
              <a:picLocks noChangeAspect="1"/>
            </p:cNvPicPr>
            <p:nvPr/>
          </p:nvPicPr>
          <p:blipFill>
            <a:blip r:embed="rId5" cstate="print">
              <a:duotone>
                <a:prstClr val="black"/>
                <a:schemeClr val="accent2">
                  <a:tint val="45000"/>
                  <a:satMod val="400000"/>
                </a:schemeClr>
              </a:duotone>
              <a:extLst>
                <a:ext uri="{28A0092B-C50C-407E-A947-70E740481C1C}">
                  <a14:useLocalDpi xmlns:a14="http://schemas.microsoft.com/office/drawing/2010/main" val="0"/>
                </a:ext>
              </a:extLst>
            </a:blip>
            <a:srcRect/>
            <a:stretch>
              <a:fillRect/>
            </a:stretch>
          </p:blipFill>
          <p:spPr bwMode="auto">
            <a:xfrm>
              <a:off x="-926353" y="-1895185"/>
              <a:ext cx="2911771" cy="291177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6" name="TextBox 15"/>
            <p:cNvSpPr txBox="1"/>
            <p:nvPr/>
          </p:nvSpPr>
          <p:spPr>
            <a:xfrm>
              <a:off x="-171612" y="-611724"/>
              <a:ext cx="1260982" cy="656412"/>
            </a:xfrm>
            <a:prstGeom prst="rect">
              <a:avLst/>
            </a:prstGeom>
            <a:noFill/>
          </p:spPr>
          <p:txBody>
            <a:bodyPr wrap="none" lIns="0" tIns="0" rIns="0" bIns="0" rtlCol="0">
              <a:spAutoFit/>
            </a:bodyPr>
            <a:lstStyle/>
            <a:p>
              <a:pPr>
                <a:lnSpc>
                  <a:spcPct val="90000"/>
                </a:lnSpc>
                <a:spcBef>
                  <a:spcPct val="20000"/>
                </a:spcBef>
                <a:buSzPct val="80000"/>
              </a:pPr>
              <a:r>
                <a:rPr lang="en-US" sz="1600" dirty="0">
                  <a:solidFill>
                    <a:schemeClr val="bg1"/>
                  </a:solidFill>
                  <a:latin typeface="Segoe UI Semibold" panose="020B0702040204020203" pitchFamily="34" charset="0"/>
                  <a:cs typeface="Segoe UI Semibold" panose="020B0702040204020203" pitchFamily="34" charset="0"/>
                </a:rPr>
                <a:t>MP4</a:t>
              </a:r>
            </a:p>
          </p:txBody>
        </p:sp>
      </p:grpSp>
    </p:spTree>
    <p:extLst>
      <p:ext uri="{BB962C8B-B14F-4D97-AF65-F5344CB8AC3E}">
        <p14:creationId xmlns:p14="http://schemas.microsoft.com/office/powerpoint/2010/main" val="36259396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par>
                                <p:cTn id="10" presetID="10" presetClass="entr" presetSubtype="0" fill="hold" nodeType="with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fade">
                                      <p:cBhvr>
                                        <p:cTn id="12" dur="500"/>
                                        <p:tgtEl>
                                          <p:spTgt spid="6">
                                            <p:txEl>
                                              <p:pRg st="1" end="1"/>
                                            </p:txEl>
                                          </p:spTgt>
                                        </p:tgtEl>
                                      </p:cBhvr>
                                    </p:animEffect>
                                  </p:childTnLst>
                                </p:cTn>
                              </p:par>
                            </p:childTnLst>
                          </p:cTn>
                        </p:par>
                        <p:par>
                          <p:cTn id="13" fill="hold">
                            <p:stCondLst>
                              <p:cond delay="1000"/>
                            </p:stCondLst>
                            <p:childTnLst>
                              <p:par>
                                <p:cTn id="14" presetID="10" presetClass="entr" presetSubtype="0" fill="hold" nodeType="afterEffect">
                                  <p:stCondLst>
                                    <p:cond delay="0"/>
                                  </p:stCondLst>
                                  <p:childTnLst>
                                    <p:set>
                                      <p:cBhvr>
                                        <p:cTn id="15" dur="1" fill="hold">
                                          <p:stCondLst>
                                            <p:cond delay="0"/>
                                          </p:stCondLst>
                                        </p:cTn>
                                        <p:tgtEl>
                                          <p:spTgt spid="6">
                                            <p:txEl>
                                              <p:pRg st="2" end="2"/>
                                            </p:txEl>
                                          </p:spTgt>
                                        </p:tgtEl>
                                        <p:attrNameLst>
                                          <p:attrName>style.visibility</p:attrName>
                                        </p:attrNameLst>
                                      </p:cBhvr>
                                      <p:to>
                                        <p:strVal val="visible"/>
                                      </p:to>
                                    </p:set>
                                    <p:animEffect transition="in" filter="fade">
                                      <p:cBhvr>
                                        <p:cTn id="16" dur="500"/>
                                        <p:tgtEl>
                                          <p:spTgt spid="6">
                                            <p:txEl>
                                              <p:pRg st="2" end="2"/>
                                            </p:txEl>
                                          </p:spTgt>
                                        </p:tgtEl>
                                      </p:cBhvr>
                                    </p:animEffect>
                                  </p:childTnLst>
                                </p:cTn>
                              </p:par>
                            </p:childTnLst>
                          </p:cTn>
                        </p:par>
                        <p:par>
                          <p:cTn id="17" fill="hold">
                            <p:stCondLst>
                              <p:cond delay="1500"/>
                            </p:stCondLst>
                            <p:childTnLst>
                              <p:par>
                                <p:cTn id="18" presetID="10" presetClass="entr" presetSubtype="0" fill="hold" nodeType="afterEffect">
                                  <p:stCondLst>
                                    <p:cond delay="0"/>
                                  </p:stCondLst>
                                  <p:childTnLst>
                                    <p:set>
                                      <p:cBhvr>
                                        <p:cTn id="19" dur="1" fill="hold">
                                          <p:stCondLst>
                                            <p:cond delay="0"/>
                                          </p:stCondLst>
                                        </p:cTn>
                                        <p:tgtEl>
                                          <p:spTgt spid="6">
                                            <p:txEl>
                                              <p:pRg st="3" end="3"/>
                                            </p:txEl>
                                          </p:spTgt>
                                        </p:tgtEl>
                                        <p:attrNameLst>
                                          <p:attrName>style.visibility</p:attrName>
                                        </p:attrNameLst>
                                      </p:cBhvr>
                                      <p:to>
                                        <p:strVal val="visible"/>
                                      </p:to>
                                    </p:set>
                                    <p:animEffect transition="in" filter="fade">
                                      <p:cBhvr>
                                        <p:cTn id="20" dur="500"/>
                                        <p:tgtEl>
                                          <p:spTgt spid="6">
                                            <p:txEl>
                                              <p:pRg st="3" end="3"/>
                                            </p:txEl>
                                          </p:spTgt>
                                        </p:tgtEl>
                                      </p:cBhvr>
                                    </p:animEffect>
                                  </p:childTnLst>
                                </p:cTn>
                              </p:par>
                            </p:childTnLst>
                          </p:cTn>
                        </p:par>
                        <p:par>
                          <p:cTn id="21" fill="hold">
                            <p:stCondLst>
                              <p:cond delay="2000"/>
                            </p:stCondLst>
                            <p:childTnLst>
                              <p:par>
                                <p:cTn id="22" presetID="10" presetClass="entr" presetSubtype="0" fill="hold" nodeType="afterEffect">
                                  <p:stCondLst>
                                    <p:cond delay="0"/>
                                  </p:stCondLst>
                                  <p:childTnLst>
                                    <p:set>
                                      <p:cBhvr>
                                        <p:cTn id="23" dur="1" fill="hold">
                                          <p:stCondLst>
                                            <p:cond delay="0"/>
                                          </p:stCondLst>
                                        </p:cTn>
                                        <p:tgtEl>
                                          <p:spTgt spid="6">
                                            <p:txEl>
                                              <p:pRg st="4" end="4"/>
                                            </p:txEl>
                                          </p:spTgt>
                                        </p:tgtEl>
                                        <p:attrNameLst>
                                          <p:attrName>style.visibility</p:attrName>
                                        </p:attrNameLst>
                                      </p:cBhvr>
                                      <p:to>
                                        <p:strVal val="visible"/>
                                      </p:to>
                                    </p:set>
                                    <p:animEffect transition="in" filter="fade">
                                      <p:cBhvr>
                                        <p:cTn id="24" dur="500"/>
                                        <p:tgtEl>
                                          <p:spTgt spid="6">
                                            <p:txEl>
                                              <p:pRg st="4" end="4"/>
                                            </p:txEl>
                                          </p:spTgt>
                                        </p:tgtEl>
                                      </p:cBhvr>
                                    </p:animEffect>
                                  </p:childTnLst>
                                </p:cTn>
                              </p:par>
                            </p:childTnLst>
                          </p:cTn>
                        </p:par>
                        <p:par>
                          <p:cTn id="25" fill="hold">
                            <p:stCondLst>
                              <p:cond delay="2500"/>
                            </p:stCondLst>
                            <p:childTnLst>
                              <p:par>
                                <p:cTn id="26" presetID="10" presetClass="entr" presetSubtype="0" fill="hold" nodeType="afterEffect">
                                  <p:stCondLst>
                                    <p:cond delay="0"/>
                                  </p:stCondLst>
                                  <p:childTnLst>
                                    <p:set>
                                      <p:cBhvr>
                                        <p:cTn id="27" dur="1" fill="hold">
                                          <p:stCondLst>
                                            <p:cond delay="0"/>
                                          </p:stCondLst>
                                        </p:cTn>
                                        <p:tgtEl>
                                          <p:spTgt spid="6">
                                            <p:txEl>
                                              <p:pRg st="5" end="5"/>
                                            </p:txEl>
                                          </p:spTgt>
                                        </p:tgtEl>
                                        <p:attrNameLst>
                                          <p:attrName>style.visibility</p:attrName>
                                        </p:attrNameLst>
                                      </p:cBhvr>
                                      <p:to>
                                        <p:strVal val="visible"/>
                                      </p:to>
                                    </p:set>
                                    <p:animEffect transition="in" filter="fade">
                                      <p:cBhvr>
                                        <p:cTn id="28" dur="500"/>
                                        <p:tgtEl>
                                          <p:spTgt spid="6">
                                            <p:txEl>
                                              <p:pRg st="5" end="5"/>
                                            </p:txEl>
                                          </p:spTgt>
                                        </p:tgtEl>
                                      </p:cBhvr>
                                    </p:animEffect>
                                  </p:childTnLst>
                                </p:cTn>
                              </p:par>
                            </p:childTnLst>
                          </p:cTn>
                        </p:par>
                        <p:par>
                          <p:cTn id="29" fill="hold">
                            <p:stCondLst>
                              <p:cond delay="3000"/>
                            </p:stCondLst>
                            <p:childTnLst>
                              <p:par>
                                <p:cTn id="30" presetID="10" presetClass="entr" presetSubtype="0" fill="hold" nodeType="afterEffect">
                                  <p:stCondLst>
                                    <p:cond delay="0"/>
                                  </p:stCondLst>
                                  <p:childTnLst>
                                    <p:set>
                                      <p:cBhvr>
                                        <p:cTn id="31" dur="1" fill="hold">
                                          <p:stCondLst>
                                            <p:cond delay="0"/>
                                          </p:stCondLst>
                                        </p:cTn>
                                        <p:tgtEl>
                                          <p:spTgt spid="6">
                                            <p:txEl>
                                              <p:pRg st="6" end="6"/>
                                            </p:txEl>
                                          </p:spTgt>
                                        </p:tgtEl>
                                        <p:attrNameLst>
                                          <p:attrName>style.visibility</p:attrName>
                                        </p:attrNameLst>
                                      </p:cBhvr>
                                      <p:to>
                                        <p:strVal val="visible"/>
                                      </p:to>
                                    </p:set>
                                    <p:animEffect transition="in" filter="fade">
                                      <p:cBhvr>
                                        <p:cTn id="32" dur="500"/>
                                        <p:tgtEl>
                                          <p:spTgt spid="6">
                                            <p:txEl>
                                              <p:pRg st="6" end="6"/>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42" presetClass="entr" presetSubtype="0" fill="hold" nodeType="click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fade">
                                      <p:cBhvr>
                                        <p:cTn id="37" dur="1000"/>
                                        <p:tgtEl>
                                          <p:spTgt spid="14"/>
                                        </p:tgtEl>
                                      </p:cBhvr>
                                    </p:animEffect>
                                    <p:anim calcmode="lin" valueType="num">
                                      <p:cBhvr>
                                        <p:cTn id="38" dur="1000" fill="hold"/>
                                        <p:tgtEl>
                                          <p:spTgt spid="14"/>
                                        </p:tgtEl>
                                        <p:attrNameLst>
                                          <p:attrName>ppt_x</p:attrName>
                                        </p:attrNameLst>
                                      </p:cBhvr>
                                      <p:tavLst>
                                        <p:tav tm="0">
                                          <p:val>
                                            <p:strVal val="#ppt_x"/>
                                          </p:val>
                                        </p:tav>
                                        <p:tav tm="100000">
                                          <p:val>
                                            <p:strVal val="#ppt_x"/>
                                          </p:val>
                                        </p:tav>
                                      </p:tavLst>
                                    </p:anim>
                                    <p:anim calcmode="lin" valueType="num">
                                      <p:cBhvr>
                                        <p:cTn id="39" dur="1000" fill="hold"/>
                                        <p:tgtEl>
                                          <p:spTgt spid="14"/>
                                        </p:tgtEl>
                                        <p:attrNameLst>
                                          <p:attrName>ppt_y</p:attrName>
                                        </p:attrNameLst>
                                      </p:cBhvr>
                                      <p:tavLst>
                                        <p:tav tm="0">
                                          <p:val>
                                            <p:strVal val="#ppt_y+.1"/>
                                          </p:val>
                                        </p:tav>
                                        <p:tav tm="100000">
                                          <p:val>
                                            <p:strVal val="#ppt_y"/>
                                          </p:val>
                                        </p:tav>
                                      </p:tavLst>
                                    </p:anim>
                                  </p:childTnLst>
                                </p:cTn>
                              </p:par>
                              <p:par>
                                <p:cTn id="40" presetID="10" presetClass="entr" presetSubtype="0" fill="hold" nodeType="withEffect">
                                  <p:stCondLst>
                                    <p:cond delay="0"/>
                                  </p:stCondLst>
                                  <p:childTnLst>
                                    <p:set>
                                      <p:cBhvr>
                                        <p:cTn id="41" dur="1" fill="hold">
                                          <p:stCondLst>
                                            <p:cond delay="0"/>
                                          </p:stCondLst>
                                        </p:cTn>
                                        <p:tgtEl>
                                          <p:spTgt spid="13">
                                            <p:txEl>
                                              <p:pRg st="1" end="1"/>
                                            </p:txEl>
                                          </p:spTgt>
                                        </p:tgtEl>
                                        <p:attrNameLst>
                                          <p:attrName>style.visibility</p:attrName>
                                        </p:attrNameLst>
                                      </p:cBhvr>
                                      <p:to>
                                        <p:strVal val="visible"/>
                                      </p:to>
                                    </p:set>
                                    <p:animEffect transition="in" filter="fade">
                                      <p:cBhvr>
                                        <p:cTn id="42" dur="500"/>
                                        <p:tgtEl>
                                          <p:spTgt spid="13">
                                            <p:txEl>
                                              <p:pRg st="1" end="1"/>
                                            </p:txEl>
                                          </p:spTgt>
                                        </p:tgtEl>
                                      </p:cBhvr>
                                    </p:animEffect>
                                  </p:childTnLst>
                                </p:cTn>
                              </p:par>
                              <p:par>
                                <p:cTn id="43" presetID="10" presetClass="entr" presetSubtype="0" fill="hold" nodeType="withEffect">
                                  <p:stCondLst>
                                    <p:cond delay="0"/>
                                  </p:stCondLst>
                                  <p:childTnLst>
                                    <p:set>
                                      <p:cBhvr>
                                        <p:cTn id="44" dur="1" fill="hold">
                                          <p:stCondLst>
                                            <p:cond delay="0"/>
                                          </p:stCondLst>
                                        </p:cTn>
                                        <p:tgtEl>
                                          <p:spTgt spid="13">
                                            <p:txEl>
                                              <p:pRg st="2" end="2"/>
                                            </p:txEl>
                                          </p:spTgt>
                                        </p:tgtEl>
                                        <p:attrNameLst>
                                          <p:attrName>style.visibility</p:attrName>
                                        </p:attrNameLst>
                                      </p:cBhvr>
                                      <p:to>
                                        <p:strVal val="visible"/>
                                      </p:to>
                                    </p:set>
                                    <p:animEffect transition="in" filter="fade">
                                      <p:cBhvr>
                                        <p:cTn id="45" dur="500"/>
                                        <p:tgtEl>
                                          <p:spTgt spid="13">
                                            <p:txEl>
                                              <p:pRg st="2" end="2"/>
                                            </p:txEl>
                                          </p:spTgt>
                                        </p:tgtEl>
                                      </p:cBhvr>
                                    </p:animEffect>
                                  </p:childTnLst>
                                </p:cTn>
                              </p:par>
                              <p:par>
                                <p:cTn id="46" presetID="10" presetClass="entr" presetSubtype="0" fill="hold" nodeType="withEffect">
                                  <p:stCondLst>
                                    <p:cond delay="0"/>
                                  </p:stCondLst>
                                  <p:childTnLst>
                                    <p:set>
                                      <p:cBhvr>
                                        <p:cTn id="47" dur="1" fill="hold">
                                          <p:stCondLst>
                                            <p:cond delay="0"/>
                                          </p:stCondLst>
                                        </p:cTn>
                                        <p:tgtEl>
                                          <p:spTgt spid="13">
                                            <p:txEl>
                                              <p:pRg st="3" end="3"/>
                                            </p:txEl>
                                          </p:spTgt>
                                        </p:tgtEl>
                                        <p:attrNameLst>
                                          <p:attrName>style.visibility</p:attrName>
                                        </p:attrNameLst>
                                      </p:cBhvr>
                                      <p:to>
                                        <p:strVal val="visible"/>
                                      </p:to>
                                    </p:set>
                                    <p:animEffect transition="in" filter="fade">
                                      <p:cBhvr>
                                        <p:cTn id="48" dur="500"/>
                                        <p:tgtEl>
                                          <p:spTgt spid="13">
                                            <p:txEl>
                                              <p:pRg st="3" end="3"/>
                                            </p:txEl>
                                          </p:spTgt>
                                        </p:tgtEl>
                                      </p:cBhvr>
                                    </p:animEffect>
                                  </p:childTnLst>
                                </p:cTn>
                              </p:par>
                            </p:childTnLst>
                          </p:cTn>
                        </p:par>
                        <p:par>
                          <p:cTn id="49" fill="hold">
                            <p:stCondLst>
                              <p:cond delay="1000"/>
                            </p:stCondLst>
                            <p:childTnLst>
                              <p:par>
                                <p:cTn id="50" presetID="10" presetClass="entr" presetSubtype="0" fill="hold" nodeType="afterEffect">
                                  <p:stCondLst>
                                    <p:cond delay="0"/>
                                  </p:stCondLst>
                                  <p:childTnLst>
                                    <p:set>
                                      <p:cBhvr>
                                        <p:cTn id="51" dur="1" fill="hold">
                                          <p:stCondLst>
                                            <p:cond delay="0"/>
                                          </p:stCondLst>
                                        </p:cTn>
                                        <p:tgtEl>
                                          <p:spTgt spid="13">
                                            <p:txEl>
                                              <p:pRg st="4" end="4"/>
                                            </p:txEl>
                                          </p:spTgt>
                                        </p:tgtEl>
                                        <p:attrNameLst>
                                          <p:attrName>style.visibility</p:attrName>
                                        </p:attrNameLst>
                                      </p:cBhvr>
                                      <p:to>
                                        <p:strVal val="visible"/>
                                      </p:to>
                                    </p:set>
                                    <p:animEffect transition="in" filter="fade">
                                      <p:cBhvr>
                                        <p:cTn id="52" dur="500"/>
                                        <p:tgtEl>
                                          <p:spTgt spid="13">
                                            <p:txEl>
                                              <p:pRg st="4" end="4"/>
                                            </p:txEl>
                                          </p:spTgt>
                                        </p:tgtEl>
                                      </p:cBhvr>
                                    </p:animEffect>
                                  </p:childTnLst>
                                </p:cTn>
                              </p:par>
                            </p:childTnLst>
                          </p:cTn>
                        </p:par>
                        <p:par>
                          <p:cTn id="53" fill="hold">
                            <p:stCondLst>
                              <p:cond delay="1500"/>
                            </p:stCondLst>
                            <p:childTnLst>
                              <p:par>
                                <p:cTn id="54" presetID="10" presetClass="entr" presetSubtype="0" fill="hold" nodeType="afterEffect">
                                  <p:stCondLst>
                                    <p:cond delay="0"/>
                                  </p:stCondLst>
                                  <p:childTnLst>
                                    <p:set>
                                      <p:cBhvr>
                                        <p:cTn id="55" dur="1" fill="hold">
                                          <p:stCondLst>
                                            <p:cond delay="0"/>
                                          </p:stCondLst>
                                        </p:cTn>
                                        <p:tgtEl>
                                          <p:spTgt spid="13">
                                            <p:txEl>
                                              <p:pRg st="5" end="5"/>
                                            </p:txEl>
                                          </p:spTgt>
                                        </p:tgtEl>
                                        <p:attrNameLst>
                                          <p:attrName>style.visibility</p:attrName>
                                        </p:attrNameLst>
                                      </p:cBhvr>
                                      <p:to>
                                        <p:strVal val="visible"/>
                                      </p:to>
                                    </p:set>
                                    <p:animEffect transition="in" filter="fade">
                                      <p:cBhvr>
                                        <p:cTn id="56" dur="500"/>
                                        <p:tgtEl>
                                          <p:spTgt spid="13">
                                            <p:txEl>
                                              <p:pRg st="5" end="5"/>
                                            </p:txEl>
                                          </p:spTgt>
                                        </p:tgtEl>
                                      </p:cBhvr>
                                    </p:animEffect>
                                  </p:childTnLst>
                                </p:cTn>
                              </p:par>
                            </p:childTnLst>
                          </p:cTn>
                        </p:par>
                        <p:par>
                          <p:cTn id="57" fill="hold">
                            <p:stCondLst>
                              <p:cond delay="2000"/>
                            </p:stCondLst>
                            <p:childTnLst>
                              <p:par>
                                <p:cTn id="58" presetID="10" presetClass="entr" presetSubtype="0" fill="hold" nodeType="afterEffect">
                                  <p:stCondLst>
                                    <p:cond delay="0"/>
                                  </p:stCondLst>
                                  <p:childTnLst>
                                    <p:set>
                                      <p:cBhvr>
                                        <p:cTn id="59" dur="1" fill="hold">
                                          <p:stCondLst>
                                            <p:cond delay="0"/>
                                          </p:stCondLst>
                                        </p:cTn>
                                        <p:tgtEl>
                                          <p:spTgt spid="13">
                                            <p:txEl>
                                              <p:pRg st="6" end="6"/>
                                            </p:txEl>
                                          </p:spTgt>
                                        </p:tgtEl>
                                        <p:attrNameLst>
                                          <p:attrName>style.visibility</p:attrName>
                                        </p:attrNameLst>
                                      </p:cBhvr>
                                      <p:to>
                                        <p:strVal val="visible"/>
                                      </p:to>
                                    </p:set>
                                    <p:animEffect transition="in" filter="fade">
                                      <p:cBhvr>
                                        <p:cTn id="60" dur="500"/>
                                        <p:tgtEl>
                                          <p:spTgt spid="13">
                                            <p:txEl>
                                              <p:pRg st="6" end="6"/>
                                            </p:txEl>
                                          </p:spTgt>
                                        </p:tgtEl>
                                      </p:cBhvr>
                                    </p:animEffect>
                                  </p:childTnLst>
                                </p:cTn>
                              </p:par>
                            </p:childTnLst>
                          </p:cTn>
                        </p:par>
                        <p:par>
                          <p:cTn id="61" fill="hold">
                            <p:stCondLst>
                              <p:cond delay="2500"/>
                            </p:stCondLst>
                            <p:childTnLst>
                              <p:par>
                                <p:cTn id="62" presetID="10" presetClass="entr" presetSubtype="0" fill="hold" nodeType="afterEffect">
                                  <p:stCondLst>
                                    <p:cond delay="0"/>
                                  </p:stCondLst>
                                  <p:childTnLst>
                                    <p:set>
                                      <p:cBhvr>
                                        <p:cTn id="63" dur="1" fill="hold">
                                          <p:stCondLst>
                                            <p:cond delay="0"/>
                                          </p:stCondLst>
                                        </p:cTn>
                                        <p:tgtEl>
                                          <p:spTgt spid="13">
                                            <p:txEl>
                                              <p:pRg st="7" end="7"/>
                                            </p:txEl>
                                          </p:spTgt>
                                        </p:tgtEl>
                                        <p:attrNameLst>
                                          <p:attrName>style.visibility</p:attrName>
                                        </p:attrNameLst>
                                      </p:cBhvr>
                                      <p:to>
                                        <p:strVal val="visible"/>
                                      </p:to>
                                    </p:set>
                                    <p:animEffect transition="in" filter="fade">
                                      <p:cBhvr>
                                        <p:cTn id="64" dur="500"/>
                                        <p:tgtEl>
                                          <p:spTgt spid="1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Content Placeholder 2"/>
          <p:cNvSpPr>
            <a:spLocks noGrp="1"/>
          </p:cNvSpPr>
          <p:nvPr>
            <p:ph type="body" sz="quarter" idx="10"/>
          </p:nvPr>
        </p:nvSpPr>
        <p:spPr>
          <a:xfrm>
            <a:off x="4741616" y="654247"/>
            <a:ext cx="6539557" cy="5227091"/>
          </a:xfrm>
        </p:spPr>
        <p:txBody>
          <a:bodyPr vert="horz" wrap="square" lIns="93260" tIns="93260" rIns="146304" bIns="91440" rtlCol="0">
            <a:noAutofit/>
          </a:bodyPr>
          <a:lstStyle/>
          <a:p>
            <a:pPr marL="476013" lvl="1">
              <a:lnSpc>
                <a:spcPct val="150000"/>
              </a:lnSpc>
              <a:buClr>
                <a:schemeClr val="accent2"/>
              </a:buClr>
              <a:buSzPct val="110000"/>
            </a:pPr>
            <a:r>
              <a:rPr lang="en-US" sz="3264" dirty="0">
                <a:solidFill>
                  <a:schemeClr val="tx1">
                    <a:lumMod val="75000"/>
                    <a:lumOff val="25000"/>
                    <a:alpha val="99000"/>
                  </a:schemeClr>
                </a:solidFill>
                <a:latin typeface="Segoe UI Light" pitchFamily="34" charset="0"/>
              </a:rPr>
              <a:t>Assets </a:t>
            </a:r>
          </a:p>
          <a:p>
            <a:pPr marL="476013" lvl="1">
              <a:lnSpc>
                <a:spcPct val="150000"/>
              </a:lnSpc>
              <a:buClr>
                <a:schemeClr val="accent2"/>
              </a:buClr>
              <a:buSzPct val="110000"/>
            </a:pPr>
            <a:r>
              <a:rPr lang="en-US" sz="3264" dirty="0">
                <a:solidFill>
                  <a:schemeClr val="tx1">
                    <a:lumMod val="75000"/>
                    <a:lumOff val="25000"/>
                    <a:alpha val="99000"/>
                  </a:schemeClr>
                </a:solidFill>
                <a:latin typeface="Segoe UI Light" pitchFamily="34" charset="0"/>
              </a:rPr>
              <a:t>Access Policies</a:t>
            </a:r>
          </a:p>
          <a:p>
            <a:pPr marL="476013" lvl="1">
              <a:lnSpc>
                <a:spcPct val="150000"/>
              </a:lnSpc>
              <a:buClr>
                <a:schemeClr val="accent2"/>
              </a:buClr>
              <a:buSzPct val="110000"/>
            </a:pPr>
            <a:r>
              <a:rPr lang="en-US" sz="3264" dirty="0">
                <a:solidFill>
                  <a:schemeClr val="tx1">
                    <a:lumMod val="75000"/>
                    <a:lumOff val="25000"/>
                    <a:alpha val="99000"/>
                  </a:schemeClr>
                </a:solidFill>
                <a:latin typeface="Segoe UI Light" pitchFamily="34" charset="0"/>
              </a:rPr>
              <a:t>Content Keys</a:t>
            </a:r>
          </a:p>
          <a:p>
            <a:pPr marL="476013" lvl="1">
              <a:lnSpc>
                <a:spcPct val="150000"/>
              </a:lnSpc>
              <a:buClr>
                <a:schemeClr val="accent2"/>
              </a:buClr>
              <a:buSzPct val="110000"/>
            </a:pPr>
            <a:r>
              <a:rPr lang="en-US" sz="3264" dirty="0">
                <a:solidFill>
                  <a:schemeClr val="tx1">
                    <a:lumMod val="75000"/>
                    <a:lumOff val="25000"/>
                    <a:alpha val="99000"/>
                  </a:schemeClr>
                </a:solidFill>
                <a:latin typeface="Segoe UI Light" pitchFamily="34" charset="0"/>
              </a:rPr>
              <a:t>Files</a:t>
            </a:r>
          </a:p>
          <a:p>
            <a:pPr marL="476013" lvl="1">
              <a:lnSpc>
                <a:spcPct val="150000"/>
              </a:lnSpc>
              <a:buClr>
                <a:schemeClr val="accent2"/>
              </a:buClr>
              <a:buSzPct val="110000"/>
            </a:pPr>
            <a:r>
              <a:rPr lang="en-US" sz="3264" dirty="0">
                <a:solidFill>
                  <a:schemeClr val="tx1">
                    <a:lumMod val="75000"/>
                    <a:lumOff val="25000"/>
                    <a:alpha val="99000"/>
                  </a:schemeClr>
                </a:solidFill>
                <a:latin typeface="Segoe UI Light" pitchFamily="34" charset="0"/>
              </a:rPr>
              <a:t>Locators</a:t>
            </a:r>
          </a:p>
          <a:p>
            <a:pPr marL="476013" lvl="1">
              <a:lnSpc>
                <a:spcPct val="150000"/>
              </a:lnSpc>
              <a:buClr>
                <a:schemeClr val="accent2"/>
              </a:buClr>
              <a:buSzPct val="110000"/>
            </a:pPr>
            <a:r>
              <a:rPr lang="en-US" sz="3264" dirty="0">
                <a:solidFill>
                  <a:schemeClr val="tx1">
                    <a:lumMod val="75000"/>
                    <a:lumOff val="25000"/>
                    <a:alpha val="99000"/>
                  </a:schemeClr>
                </a:solidFill>
                <a:latin typeface="Segoe UI Light" pitchFamily="34" charset="0"/>
              </a:rPr>
              <a:t>Jobs</a:t>
            </a:r>
          </a:p>
          <a:p>
            <a:pPr marL="476013" lvl="1">
              <a:lnSpc>
                <a:spcPct val="150000"/>
              </a:lnSpc>
              <a:buClr>
                <a:schemeClr val="accent2"/>
              </a:buClr>
              <a:buSzPct val="110000"/>
            </a:pPr>
            <a:r>
              <a:rPr lang="en-US" sz="3264" dirty="0">
                <a:solidFill>
                  <a:schemeClr val="tx1">
                    <a:lumMod val="75000"/>
                    <a:lumOff val="25000"/>
                    <a:alpha val="99000"/>
                  </a:schemeClr>
                </a:solidFill>
                <a:latin typeface="Segoe UI Light" pitchFamily="34" charset="0"/>
              </a:rPr>
              <a:t>Job Templates</a:t>
            </a:r>
          </a:p>
          <a:p>
            <a:pPr marL="476013" lvl="1">
              <a:lnSpc>
                <a:spcPct val="150000"/>
              </a:lnSpc>
              <a:buClr>
                <a:schemeClr val="accent2"/>
              </a:buClr>
              <a:buSzPct val="110000"/>
            </a:pPr>
            <a:r>
              <a:rPr lang="en-US" sz="3264" dirty="0">
                <a:solidFill>
                  <a:schemeClr val="tx1">
                    <a:lumMod val="75000"/>
                    <a:lumOff val="25000"/>
                    <a:alpha val="99000"/>
                  </a:schemeClr>
                </a:solidFill>
                <a:latin typeface="Segoe UI Light" pitchFamily="34" charset="0"/>
              </a:rPr>
              <a:t>Tasks</a:t>
            </a:r>
          </a:p>
          <a:p>
            <a:pPr marL="476013" lvl="1">
              <a:buClr>
                <a:schemeClr val="accent2"/>
              </a:buClr>
              <a:buSzPct val="110000"/>
            </a:pPr>
            <a:endParaRPr lang="en-US" sz="1632" dirty="0">
              <a:solidFill>
                <a:schemeClr val="tx1">
                  <a:lumMod val="75000"/>
                  <a:lumOff val="25000"/>
                  <a:alpha val="99000"/>
                </a:schemeClr>
              </a:solidFill>
              <a:latin typeface="Segoe UI Light" pitchFamily="34" charset="0"/>
            </a:endParaRPr>
          </a:p>
        </p:txBody>
      </p:sp>
      <p:sp>
        <p:nvSpPr>
          <p:cNvPr id="8" name="Title 3"/>
          <p:cNvSpPr txBox="1">
            <a:spLocks/>
          </p:cNvSpPr>
          <p:nvPr/>
        </p:nvSpPr>
        <p:spPr>
          <a:xfrm>
            <a:off x="531948" y="233151"/>
            <a:ext cx="11370961" cy="1296618"/>
          </a:xfrm>
          <a:prstGeom prst="rect">
            <a:avLst/>
          </a:prstGeom>
        </p:spPr>
        <p:txBody>
          <a:bodyPr vert="horz" wrap="square" lIns="0" tIns="0" rIns="0" bIns="0" rtlCol="0" anchor="t">
            <a:spAutoFit/>
          </a:bodyPr>
          <a:lstStyle/>
          <a:p>
            <a:pPr defTabSz="932559">
              <a:lnSpc>
                <a:spcPct val="90000"/>
              </a:lnSpc>
              <a:spcBef>
                <a:spcPct val="0"/>
              </a:spcBef>
              <a:defRPr/>
            </a:pPr>
            <a:r>
              <a:rPr lang="en-US" sz="5507" spc="-102" dirty="0">
                <a:ln w="3175">
                  <a:solidFill>
                    <a:schemeClr val="bg1">
                      <a:alpha val="0"/>
                    </a:schemeClr>
                  </a:solidFill>
                </a:ln>
                <a:gradFill flip="none" rotWithShape="1">
                  <a:gsLst>
                    <a:gs pos="0">
                      <a:srgbClr val="595959"/>
                    </a:gs>
                    <a:gs pos="86000">
                      <a:srgbClr val="595959"/>
                    </a:gs>
                  </a:gsLst>
                  <a:lin ang="5400000" scaled="0"/>
                  <a:tileRect/>
                </a:gradFill>
                <a:latin typeface="Segoe UI Light" pitchFamily="34" charset="0"/>
                <a:cs typeface="Arial" charset="0"/>
              </a:rPr>
              <a:t>API Entities</a:t>
            </a:r>
            <a:br>
              <a:rPr lang="en-US" sz="5507" spc="-102" dirty="0">
                <a:ln w="3175">
                  <a:solidFill>
                    <a:schemeClr val="bg1">
                      <a:alpha val="0"/>
                    </a:schemeClr>
                  </a:solidFill>
                </a:ln>
                <a:gradFill flip="none" rotWithShape="1">
                  <a:gsLst>
                    <a:gs pos="0">
                      <a:srgbClr val="595959"/>
                    </a:gs>
                    <a:gs pos="86000">
                      <a:srgbClr val="595959"/>
                    </a:gs>
                  </a:gsLst>
                  <a:lin ang="5400000" scaled="0"/>
                  <a:tileRect/>
                </a:gradFill>
                <a:latin typeface="Segoe UI Light" pitchFamily="34" charset="0"/>
                <a:cs typeface="Arial" charset="0"/>
              </a:rPr>
            </a:br>
            <a:endParaRPr lang="en-US" sz="3672" spc="-102" dirty="0">
              <a:ln w="3175">
                <a:solidFill>
                  <a:schemeClr val="bg1">
                    <a:alpha val="0"/>
                  </a:schemeClr>
                </a:solidFill>
              </a:ln>
              <a:solidFill>
                <a:schemeClr val="accent4">
                  <a:alpha val="99000"/>
                </a:schemeClr>
              </a:solidFill>
              <a:latin typeface="Segoe UI Light" pitchFamily="34" charset="0"/>
              <a:cs typeface="Arial" charset="0"/>
            </a:endParaRPr>
          </a:p>
        </p:txBody>
      </p:sp>
      <p:pic>
        <p:nvPicPr>
          <p:cNvPr id="14" name="Picture 7" descr="Folder 512x512.png"/>
          <p:cNvPicPr>
            <a:picLocks noChangeAspect="1"/>
          </p:cNvPicPr>
          <p:nvPr/>
        </p:nvPicPr>
        <p:blipFill>
          <a:blip r:embed="rId2" cstate="print">
            <a:duotone>
              <a:prstClr val="black"/>
              <a:schemeClr val="accent2">
                <a:tint val="45000"/>
                <a:satMod val="400000"/>
              </a:schemeClr>
            </a:duotone>
            <a:extLst>
              <a:ext uri="{28A0092B-C50C-407E-A947-70E740481C1C}">
                <a14:useLocalDpi xmlns:a14="http://schemas.microsoft.com/office/drawing/2010/main" val="0"/>
              </a:ext>
            </a:extLst>
          </a:blip>
          <a:srcRect/>
          <a:stretch>
            <a:fillRect/>
          </a:stretch>
        </p:blipFill>
        <p:spPr bwMode="auto">
          <a:xfrm>
            <a:off x="4569071" y="3080137"/>
            <a:ext cx="601866" cy="60186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5" name="Picture 31" descr="Key 512x512.png"/>
          <p:cNvPicPr>
            <a:picLocks noChangeAspect="1"/>
          </p:cNvPicPr>
          <p:nvPr/>
        </p:nvPicPr>
        <p:blipFill>
          <a:blip r:embed="rId3" cstate="print">
            <a:duotone>
              <a:prstClr val="black"/>
              <a:schemeClr val="accent2">
                <a:tint val="45000"/>
                <a:satMod val="400000"/>
              </a:schemeClr>
            </a:duotone>
            <a:extLst>
              <a:ext uri="{28A0092B-C50C-407E-A947-70E740481C1C}">
                <a14:useLocalDpi xmlns:a14="http://schemas.microsoft.com/office/drawing/2010/main" val="0"/>
              </a:ext>
            </a:extLst>
          </a:blip>
          <a:srcRect/>
          <a:stretch>
            <a:fillRect/>
          </a:stretch>
        </p:blipFill>
        <p:spPr bwMode="auto">
          <a:xfrm>
            <a:off x="4586145" y="2443040"/>
            <a:ext cx="533569" cy="53356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6" name="Picture 22" descr="Movie alt 512x512.png"/>
          <p:cNvPicPr>
            <a:picLocks noChangeAspect="1"/>
          </p:cNvPicPr>
          <p:nvPr/>
        </p:nvPicPr>
        <p:blipFill>
          <a:blip r:embed="rId4" cstate="print">
            <a:duotone>
              <a:prstClr val="black"/>
              <a:schemeClr val="accent2">
                <a:tint val="45000"/>
                <a:satMod val="400000"/>
              </a:schemeClr>
            </a:duotone>
            <a:extLst>
              <a:ext uri="{28A0092B-C50C-407E-A947-70E740481C1C}">
                <a14:useLocalDpi xmlns:a14="http://schemas.microsoft.com/office/drawing/2010/main" val="0"/>
              </a:ext>
            </a:extLst>
          </a:blip>
          <a:srcRect/>
          <a:stretch>
            <a:fillRect/>
          </a:stretch>
        </p:blipFill>
        <p:spPr bwMode="auto">
          <a:xfrm>
            <a:off x="4569071" y="883660"/>
            <a:ext cx="567717" cy="56771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7" name="Picture 9" descr="Locate 512x512.png"/>
          <p:cNvPicPr>
            <a:picLocks noChangeAspect="1"/>
          </p:cNvPicPr>
          <p:nvPr/>
        </p:nvPicPr>
        <p:blipFill>
          <a:blip r:embed="rId5" cstate="print">
            <a:duotone>
              <a:prstClr val="black"/>
              <a:schemeClr val="accent2">
                <a:tint val="45000"/>
                <a:satMod val="400000"/>
              </a:schemeClr>
            </a:duotone>
            <a:extLst>
              <a:ext uri="{28A0092B-C50C-407E-A947-70E740481C1C}">
                <a14:useLocalDpi xmlns:a14="http://schemas.microsoft.com/office/drawing/2010/main" val="0"/>
              </a:ext>
            </a:extLst>
          </a:blip>
          <a:srcRect/>
          <a:stretch>
            <a:fillRect/>
          </a:stretch>
        </p:blipFill>
        <p:spPr bwMode="auto">
          <a:xfrm>
            <a:off x="4644433" y="3912504"/>
            <a:ext cx="451142" cy="4511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21" name="Picture 4" descr="Ordered list 512x512a.png"/>
          <p:cNvPicPr>
            <a:picLocks noChangeAspect="1"/>
          </p:cNvPicPr>
          <p:nvPr/>
        </p:nvPicPr>
        <p:blipFill>
          <a:blip r:embed="rId6" cstate="print">
            <a:duotone>
              <a:prstClr val="black"/>
              <a:schemeClr val="accent2">
                <a:tint val="45000"/>
                <a:satMod val="400000"/>
              </a:schemeClr>
            </a:duotone>
            <a:extLst>
              <a:ext uri="{28A0092B-C50C-407E-A947-70E740481C1C}">
                <a14:useLocalDpi xmlns:a14="http://schemas.microsoft.com/office/drawing/2010/main" val="0"/>
              </a:ext>
            </a:extLst>
          </a:blip>
          <a:srcRect/>
          <a:stretch>
            <a:fillRect/>
          </a:stretch>
        </p:blipFill>
        <p:spPr bwMode="auto">
          <a:xfrm>
            <a:off x="4586146" y="6115074"/>
            <a:ext cx="591470" cy="59147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25" name="Picture 15" descr="Settings 512x512.png"/>
          <p:cNvPicPr>
            <a:picLocks noChangeAspect="1"/>
          </p:cNvPicPr>
          <p:nvPr/>
        </p:nvPicPr>
        <p:blipFill>
          <a:blip r:embed="rId7" cstate="print">
            <a:duotone>
              <a:prstClr val="black"/>
              <a:schemeClr val="accent2">
                <a:tint val="45000"/>
                <a:satMod val="400000"/>
              </a:schemeClr>
            </a:duotone>
            <a:extLst>
              <a:ext uri="{28A0092B-C50C-407E-A947-70E740481C1C}">
                <a14:useLocalDpi xmlns:a14="http://schemas.microsoft.com/office/drawing/2010/main" val="0"/>
              </a:ext>
            </a:extLst>
          </a:blip>
          <a:srcRect/>
          <a:stretch>
            <a:fillRect/>
          </a:stretch>
        </p:blipFill>
        <p:spPr bwMode="auto">
          <a:xfrm>
            <a:off x="4644434" y="4619627"/>
            <a:ext cx="519438" cy="5194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1" name="Picture 13" descr="Script alt 512x512.png"/>
          <p:cNvPicPr>
            <a:picLocks noChangeAspect="1"/>
          </p:cNvPicPr>
          <p:nvPr/>
        </p:nvPicPr>
        <p:blipFill>
          <a:blip r:embed="rId8" cstate="print">
            <a:duotone>
              <a:prstClr val="black"/>
              <a:schemeClr val="accent2">
                <a:tint val="45000"/>
                <a:satMod val="400000"/>
              </a:schemeClr>
            </a:duotone>
            <a:extLst>
              <a:ext uri="{28A0092B-C50C-407E-A947-70E740481C1C}">
                <a14:useLocalDpi xmlns:a14="http://schemas.microsoft.com/office/drawing/2010/main" val="0"/>
              </a:ext>
            </a:extLst>
          </a:blip>
          <a:srcRect/>
          <a:stretch>
            <a:fillRect/>
          </a:stretch>
        </p:blipFill>
        <p:spPr bwMode="auto">
          <a:xfrm>
            <a:off x="4572025" y="5339656"/>
            <a:ext cx="683954" cy="68395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2" name="Picture 10" descr="Lock 512x512.png"/>
          <p:cNvPicPr>
            <a:picLocks noChangeAspect="1"/>
          </p:cNvPicPr>
          <p:nvPr/>
        </p:nvPicPr>
        <p:blipFill>
          <a:blip r:embed="rId9" cstate="print">
            <a:duotone>
              <a:prstClr val="black"/>
              <a:schemeClr val="accent2">
                <a:tint val="45000"/>
                <a:satMod val="400000"/>
              </a:schemeClr>
            </a:duotone>
            <a:extLst>
              <a:ext uri="{28A0092B-C50C-407E-A947-70E740481C1C}">
                <a14:useLocalDpi xmlns:a14="http://schemas.microsoft.com/office/drawing/2010/main" val="0"/>
              </a:ext>
            </a:extLst>
          </a:blip>
          <a:srcRect/>
          <a:stretch>
            <a:fillRect/>
          </a:stretch>
        </p:blipFill>
        <p:spPr bwMode="auto">
          <a:xfrm>
            <a:off x="4586146" y="1623537"/>
            <a:ext cx="564224" cy="56422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30075674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Windows Azure </a:t>
            </a:r>
            <a:br>
              <a:rPr lang="en-US" dirty="0" smtClean="0"/>
            </a:br>
            <a:r>
              <a:rPr lang="en-US" dirty="0" smtClean="0"/>
              <a:t>Media Services</a:t>
            </a:r>
            <a:br>
              <a:rPr lang="en-US" dirty="0" smtClean="0"/>
            </a:br>
            <a:endParaRPr lang="en-US" dirty="0"/>
          </a:p>
        </p:txBody>
      </p:sp>
      <p:sp>
        <p:nvSpPr>
          <p:cNvPr id="5" name="Text Placeholder 4"/>
          <p:cNvSpPr>
            <a:spLocks noGrp="1"/>
          </p:cNvSpPr>
          <p:nvPr>
            <p:ph type="body" sz="quarter" idx="12"/>
          </p:nvPr>
        </p:nvSpPr>
        <p:spPr/>
        <p:txBody>
          <a:bodyPr/>
          <a:lstStyle/>
          <a:p>
            <a:r>
              <a:rPr lang="en-US" dirty="0" smtClean="0"/>
              <a:t>Steven Goulet</a:t>
            </a:r>
          </a:p>
          <a:p>
            <a:r>
              <a:rPr lang="en-US" dirty="0" smtClean="0"/>
              <a:t>Principal Program Manager</a:t>
            </a:r>
          </a:p>
        </p:txBody>
      </p:sp>
      <p:sp>
        <p:nvSpPr>
          <p:cNvPr id="2" name="Text Placeholder 1"/>
          <p:cNvSpPr>
            <a:spLocks noGrp="1"/>
          </p:cNvSpPr>
          <p:nvPr>
            <p:ph type="body" sz="quarter" idx="13"/>
          </p:nvPr>
        </p:nvSpPr>
        <p:spPr/>
        <p:txBody>
          <a:bodyPr/>
          <a:lstStyle/>
          <a:p>
            <a:r>
              <a:rPr lang="en-US" dirty="0" smtClean="0"/>
              <a:t>SPC120</a:t>
            </a:r>
            <a:endParaRPr lang="en-US" dirty="0"/>
          </a:p>
        </p:txBody>
      </p:sp>
    </p:spTree>
    <p:extLst>
      <p:ext uri="{BB962C8B-B14F-4D97-AF65-F5344CB8AC3E}">
        <p14:creationId xmlns:p14="http://schemas.microsoft.com/office/powerpoint/2010/main" val="248586487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Build-in </a:t>
            </a:r>
            <a:r>
              <a:rPr lang="en-US" smtClean="0"/>
              <a:t>for Partners</a:t>
            </a:r>
            <a:endParaRPr lang="en-US" dirty="0"/>
          </a:p>
        </p:txBody>
      </p:sp>
    </p:spTree>
    <p:extLst>
      <p:ext uri="{BB962C8B-B14F-4D97-AF65-F5344CB8AC3E}">
        <p14:creationId xmlns:p14="http://schemas.microsoft.com/office/powerpoint/2010/main" val="9219040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531948" y="233151"/>
            <a:ext cx="11370961" cy="1779833"/>
          </a:xfrm>
        </p:spPr>
        <p:txBody>
          <a:bodyPr/>
          <a:lstStyle/>
          <a:p>
            <a:pPr lvl="0"/>
            <a:r>
              <a:rPr lang="en-US" dirty="0" smtClean="0"/>
              <a:t>Build-In Partner SDK</a:t>
            </a:r>
            <a:br>
              <a:rPr lang="en-US" dirty="0" smtClean="0"/>
            </a:br>
            <a:r>
              <a:rPr lang="en-US" sz="3672" dirty="0">
                <a:solidFill>
                  <a:schemeClr val="accent4">
                    <a:alpha val="99000"/>
                  </a:schemeClr>
                </a:solidFill>
              </a:rPr>
              <a:t/>
            </a:r>
            <a:br>
              <a:rPr lang="en-US" sz="3672" dirty="0">
                <a:solidFill>
                  <a:schemeClr val="accent4">
                    <a:alpha val="99000"/>
                  </a:schemeClr>
                </a:solidFill>
              </a:rPr>
            </a:br>
            <a:endParaRPr lang="en-US" sz="3672" dirty="0">
              <a:solidFill>
                <a:schemeClr val="accent4">
                  <a:alpha val="99000"/>
                </a:schemeClr>
              </a:solidFill>
            </a:endParaRPr>
          </a:p>
        </p:txBody>
      </p:sp>
      <p:sp>
        <p:nvSpPr>
          <p:cNvPr id="13" name="Content Placeholder 2"/>
          <p:cNvSpPr>
            <a:spLocks noGrp="1"/>
          </p:cNvSpPr>
          <p:nvPr>
            <p:ph type="body" sz="quarter" idx="10"/>
          </p:nvPr>
        </p:nvSpPr>
        <p:spPr>
          <a:xfrm>
            <a:off x="5018264" y="1213432"/>
            <a:ext cx="6884644" cy="6086395"/>
          </a:xfrm>
        </p:spPr>
        <p:txBody>
          <a:bodyPr vert="horz" wrap="square" lIns="93260" tIns="91440" rIns="146304" bIns="91440" rtlCol="0">
            <a:spAutoFit/>
          </a:bodyPr>
          <a:lstStyle/>
          <a:p>
            <a:r>
              <a:rPr lang="en-US" sz="2856" dirty="0">
                <a:solidFill>
                  <a:schemeClr val="accent2">
                    <a:alpha val="99000"/>
                  </a:schemeClr>
                </a:solidFill>
              </a:rPr>
              <a:t>Media Processors</a:t>
            </a:r>
          </a:p>
          <a:p>
            <a:r>
              <a:rPr lang="en-US" sz="2856" dirty="0">
                <a:solidFill>
                  <a:schemeClr val="tx1">
                    <a:lumMod val="75000"/>
                    <a:lumOff val="25000"/>
                  </a:schemeClr>
                </a:solidFill>
              </a:rPr>
              <a:t>A 3</a:t>
            </a:r>
            <a:r>
              <a:rPr lang="en-US" sz="2856" baseline="30000" dirty="0">
                <a:solidFill>
                  <a:schemeClr val="tx1">
                    <a:lumMod val="75000"/>
                    <a:lumOff val="25000"/>
                  </a:schemeClr>
                </a:solidFill>
              </a:rPr>
              <a:t>rd</a:t>
            </a:r>
            <a:r>
              <a:rPr lang="en-US" sz="2856" dirty="0">
                <a:solidFill>
                  <a:schemeClr val="tx1">
                    <a:lumMod val="75000"/>
                    <a:lumOff val="25000"/>
                  </a:schemeClr>
                </a:solidFill>
              </a:rPr>
              <a:t> party implemented “plugin” that runs in Media Services</a:t>
            </a:r>
            <a:br>
              <a:rPr lang="en-US" sz="2856" dirty="0">
                <a:solidFill>
                  <a:schemeClr val="tx1">
                    <a:lumMod val="75000"/>
                    <a:lumOff val="25000"/>
                  </a:schemeClr>
                </a:solidFill>
              </a:rPr>
            </a:br>
            <a:endParaRPr lang="en-US" sz="2856" dirty="0">
              <a:solidFill>
                <a:schemeClr val="tx1">
                  <a:lumMod val="75000"/>
                  <a:lumOff val="25000"/>
                </a:schemeClr>
              </a:solidFill>
            </a:endParaRPr>
          </a:p>
          <a:p>
            <a:r>
              <a:rPr lang="en-US" sz="2856" dirty="0">
                <a:solidFill>
                  <a:schemeClr val="tx1">
                    <a:lumMod val="75000"/>
                    <a:lumOff val="25000"/>
                  </a:schemeClr>
                </a:solidFill>
              </a:rPr>
              <a:t>Media Processors can Encode, Encrypt, Package, QC, etc…</a:t>
            </a:r>
          </a:p>
          <a:p>
            <a:endParaRPr lang="en-US" sz="2856" dirty="0">
              <a:solidFill>
                <a:schemeClr val="tx1">
                  <a:lumMod val="75000"/>
                  <a:lumOff val="25000"/>
                </a:schemeClr>
              </a:solidFill>
            </a:endParaRPr>
          </a:p>
          <a:p>
            <a:r>
              <a:rPr lang="en-US" sz="2856" dirty="0">
                <a:solidFill>
                  <a:schemeClr val="tx1">
                    <a:lumMod val="75000"/>
                    <a:lumOff val="25000"/>
                  </a:schemeClr>
                </a:solidFill>
              </a:rPr>
              <a:t>Media Processors define their own:</a:t>
            </a:r>
          </a:p>
          <a:p>
            <a:pPr marL="291436" indent="-291436">
              <a:buClr>
                <a:schemeClr val="accent2"/>
              </a:buClr>
              <a:buSzPct val="110000"/>
              <a:buFont typeface="Arial" panose="020B0604020202020204" pitchFamily="34" charset="0"/>
              <a:buChar char="•"/>
            </a:pPr>
            <a:r>
              <a:rPr lang="en-US" sz="2040" dirty="0">
                <a:solidFill>
                  <a:schemeClr val="tx1">
                    <a:lumMod val="75000"/>
                    <a:lumOff val="25000"/>
                  </a:schemeClr>
                </a:solidFill>
              </a:rPr>
              <a:t>Settings</a:t>
            </a:r>
          </a:p>
          <a:p>
            <a:pPr marL="291436" indent="-291436">
              <a:buClr>
                <a:schemeClr val="accent2"/>
              </a:buClr>
              <a:buSzPct val="110000"/>
              <a:buFont typeface="Arial" panose="020B0604020202020204" pitchFamily="34" charset="0"/>
              <a:buChar char="•"/>
            </a:pPr>
            <a:r>
              <a:rPr lang="en-US" sz="2040" dirty="0">
                <a:solidFill>
                  <a:schemeClr val="tx1">
                    <a:lumMod val="75000"/>
                    <a:lumOff val="25000"/>
                  </a:schemeClr>
                </a:solidFill>
              </a:rPr>
              <a:t>Presets</a:t>
            </a:r>
          </a:p>
          <a:p>
            <a:pPr marL="291436" indent="-291436">
              <a:buClr>
                <a:schemeClr val="accent2"/>
              </a:buClr>
              <a:buSzPct val="110000"/>
              <a:buFont typeface="Arial" panose="020B0604020202020204" pitchFamily="34" charset="0"/>
              <a:buChar char="•"/>
            </a:pPr>
            <a:r>
              <a:rPr lang="en-US" sz="2040" dirty="0">
                <a:solidFill>
                  <a:schemeClr val="tx1">
                    <a:lumMod val="75000"/>
                    <a:lumOff val="25000"/>
                  </a:schemeClr>
                </a:solidFill>
              </a:rPr>
              <a:t>Format support</a:t>
            </a:r>
          </a:p>
          <a:p>
            <a:pPr marL="291436" indent="-291436">
              <a:buClr>
                <a:schemeClr val="accent2"/>
              </a:buClr>
              <a:buSzPct val="110000"/>
              <a:buFont typeface="Arial" panose="020B0604020202020204" pitchFamily="34" charset="0"/>
              <a:buChar char="•"/>
            </a:pPr>
            <a:r>
              <a:rPr lang="en-US" sz="2040" dirty="0">
                <a:solidFill>
                  <a:schemeClr val="tx1">
                    <a:lumMod val="75000"/>
                    <a:lumOff val="25000"/>
                  </a:schemeClr>
                </a:solidFill>
              </a:rPr>
              <a:t>Etc…</a:t>
            </a:r>
            <a:r>
              <a:rPr lang="en-US" dirty="0" smtClean="0">
                <a:solidFill>
                  <a:schemeClr val="tx1">
                    <a:lumMod val="75000"/>
                    <a:lumOff val="25000"/>
                  </a:schemeClr>
                </a:solidFill>
                <a:latin typeface="Segoe UI Light" pitchFamily="34" charset="0"/>
              </a:rPr>
              <a:t/>
            </a:r>
            <a:br>
              <a:rPr lang="en-US" dirty="0" smtClean="0">
                <a:solidFill>
                  <a:schemeClr val="tx1">
                    <a:lumMod val="75000"/>
                    <a:lumOff val="25000"/>
                  </a:schemeClr>
                </a:solidFill>
                <a:latin typeface="Segoe UI Light" pitchFamily="34" charset="0"/>
              </a:rPr>
            </a:br>
            <a:endParaRPr lang="en-US" dirty="0"/>
          </a:p>
        </p:txBody>
      </p:sp>
      <p:pic>
        <p:nvPicPr>
          <p:cNvPr id="12" name="Picture 11"/>
          <p:cNvPicPr>
            <a:picLocks noChangeAspect="1"/>
          </p:cNvPicPr>
          <p:nvPr/>
        </p:nvPicPr>
        <p:blipFill>
          <a:blip r:embed="rId2">
            <a:duotone>
              <a:prstClr val="black"/>
              <a:schemeClr val="accent2">
                <a:tint val="45000"/>
                <a:satMod val="400000"/>
              </a:schemeClr>
            </a:duotone>
            <a:extLst>
              <a:ext uri="{28A0092B-C50C-407E-A947-70E740481C1C}">
                <a14:useLocalDpi xmlns:a14="http://schemas.microsoft.com/office/drawing/2010/main" val="0"/>
              </a:ext>
            </a:extLst>
          </a:blip>
          <a:stretch>
            <a:fillRect/>
          </a:stretch>
        </p:blipFill>
        <p:spPr>
          <a:xfrm>
            <a:off x="907444" y="2138390"/>
            <a:ext cx="2413658" cy="2413658"/>
          </a:xfrm>
          <a:prstGeom prst="rect">
            <a:avLst/>
          </a:prstGeom>
        </p:spPr>
      </p:pic>
      <p:pic>
        <p:nvPicPr>
          <p:cNvPr id="17" name="Picture 4" descr="Ordered list 512x512a.png"/>
          <p:cNvPicPr>
            <a:picLocks noChangeAspect="1"/>
          </p:cNvPicPr>
          <p:nvPr/>
        </p:nvPicPr>
        <p:blipFill>
          <a:blip r:embed="rId3" cstate="print">
            <a:duotone>
              <a:prstClr val="black"/>
              <a:schemeClr val="accent2">
                <a:tint val="45000"/>
                <a:satMod val="400000"/>
              </a:schemeClr>
            </a:duotone>
            <a:extLst>
              <a:ext uri="{28A0092B-C50C-407E-A947-70E740481C1C}">
                <a14:useLocalDpi xmlns:a14="http://schemas.microsoft.com/office/drawing/2010/main" val="0"/>
              </a:ext>
            </a:extLst>
          </a:blip>
          <a:srcRect/>
          <a:stretch>
            <a:fillRect/>
          </a:stretch>
        </p:blipFill>
        <p:spPr bwMode="auto">
          <a:xfrm>
            <a:off x="4569967" y="1234390"/>
            <a:ext cx="448297" cy="44829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37044225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par>
                                <p:cTn id="10" presetID="10" presetClass="entr" presetSubtype="0" fill="hold" nodeType="with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500"/>
                                        <p:tgtEl>
                                          <p:spTgt spid="17"/>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3">
                                            <p:txEl>
                                              <p:pRg st="0" end="0"/>
                                            </p:txEl>
                                          </p:spTgt>
                                        </p:tgtEl>
                                        <p:attrNameLst>
                                          <p:attrName>style.visibility</p:attrName>
                                        </p:attrNameLst>
                                      </p:cBhvr>
                                      <p:to>
                                        <p:strVal val="visible"/>
                                      </p:to>
                                    </p:set>
                                    <p:animEffect transition="in" filter="fade">
                                      <p:cBhvr>
                                        <p:cTn id="15" dur="500"/>
                                        <p:tgtEl>
                                          <p:spTgt spid="13">
                                            <p:txEl>
                                              <p:pRg st="0" end="0"/>
                                            </p:txEl>
                                          </p:spTgt>
                                        </p:tgtEl>
                                      </p:cBhvr>
                                    </p:animEffect>
                                  </p:childTnLst>
                                </p:cTn>
                              </p:par>
                            </p:childTnLst>
                          </p:cTn>
                        </p:par>
                        <p:par>
                          <p:cTn id="16" fill="hold">
                            <p:stCondLst>
                              <p:cond delay="1000"/>
                            </p:stCondLst>
                            <p:childTnLst>
                              <p:par>
                                <p:cTn id="17" presetID="10" presetClass="entr" presetSubtype="0" fill="hold" grpId="0" nodeType="afterEffect">
                                  <p:stCondLst>
                                    <p:cond delay="0"/>
                                  </p:stCondLst>
                                  <p:childTnLst>
                                    <p:set>
                                      <p:cBhvr>
                                        <p:cTn id="18" dur="1" fill="hold">
                                          <p:stCondLst>
                                            <p:cond delay="0"/>
                                          </p:stCondLst>
                                        </p:cTn>
                                        <p:tgtEl>
                                          <p:spTgt spid="13">
                                            <p:txEl>
                                              <p:pRg st="1" end="1"/>
                                            </p:txEl>
                                          </p:spTgt>
                                        </p:tgtEl>
                                        <p:attrNameLst>
                                          <p:attrName>style.visibility</p:attrName>
                                        </p:attrNameLst>
                                      </p:cBhvr>
                                      <p:to>
                                        <p:strVal val="visible"/>
                                      </p:to>
                                    </p:set>
                                    <p:animEffect transition="in" filter="fade">
                                      <p:cBhvr>
                                        <p:cTn id="19" dur="500"/>
                                        <p:tgtEl>
                                          <p:spTgt spid="13">
                                            <p:txEl>
                                              <p:pRg st="1" end="1"/>
                                            </p:txEl>
                                          </p:spTgt>
                                        </p:tgtEl>
                                      </p:cBhvr>
                                    </p:animEffect>
                                  </p:childTnLst>
                                </p:cTn>
                              </p:par>
                            </p:childTnLst>
                          </p:cTn>
                        </p:par>
                        <p:par>
                          <p:cTn id="20" fill="hold">
                            <p:stCondLst>
                              <p:cond delay="1500"/>
                            </p:stCondLst>
                            <p:childTnLst>
                              <p:par>
                                <p:cTn id="21" presetID="10" presetClass="entr" presetSubtype="0" fill="hold" grpId="0" nodeType="afterEffect">
                                  <p:stCondLst>
                                    <p:cond delay="0"/>
                                  </p:stCondLst>
                                  <p:childTnLst>
                                    <p:set>
                                      <p:cBhvr>
                                        <p:cTn id="22" dur="1" fill="hold">
                                          <p:stCondLst>
                                            <p:cond delay="0"/>
                                          </p:stCondLst>
                                        </p:cTn>
                                        <p:tgtEl>
                                          <p:spTgt spid="13">
                                            <p:txEl>
                                              <p:pRg st="2" end="2"/>
                                            </p:txEl>
                                          </p:spTgt>
                                        </p:tgtEl>
                                        <p:attrNameLst>
                                          <p:attrName>style.visibility</p:attrName>
                                        </p:attrNameLst>
                                      </p:cBhvr>
                                      <p:to>
                                        <p:strVal val="visible"/>
                                      </p:to>
                                    </p:set>
                                    <p:animEffect transition="in" filter="fade">
                                      <p:cBhvr>
                                        <p:cTn id="23" dur="500"/>
                                        <p:tgtEl>
                                          <p:spTgt spid="13">
                                            <p:txEl>
                                              <p:pRg st="2" end="2"/>
                                            </p:txEl>
                                          </p:spTgt>
                                        </p:tgtEl>
                                      </p:cBhvr>
                                    </p:animEffect>
                                  </p:childTnLst>
                                </p:cTn>
                              </p:par>
                            </p:childTnLst>
                          </p:cTn>
                        </p:par>
                        <p:par>
                          <p:cTn id="24" fill="hold">
                            <p:stCondLst>
                              <p:cond delay="2000"/>
                            </p:stCondLst>
                            <p:childTnLst>
                              <p:par>
                                <p:cTn id="25" presetID="10" presetClass="entr" presetSubtype="0" fill="hold" grpId="0" nodeType="afterEffect">
                                  <p:stCondLst>
                                    <p:cond delay="0"/>
                                  </p:stCondLst>
                                  <p:childTnLst>
                                    <p:set>
                                      <p:cBhvr>
                                        <p:cTn id="26" dur="1" fill="hold">
                                          <p:stCondLst>
                                            <p:cond delay="0"/>
                                          </p:stCondLst>
                                        </p:cTn>
                                        <p:tgtEl>
                                          <p:spTgt spid="13">
                                            <p:txEl>
                                              <p:pRg st="4" end="4"/>
                                            </p:txEl>
                                          </p:spTgt>
                                        </p:tgtEl>
                                        <p:attrNameLst>
                                          <p:attrName>style.visibility</p:attrName>
                                        </p:attrNameLst>
                                      </p:cBhvr>
                                      <p:to>
                                        <p:strVal val="visible"/>
                                      </p:to>
                                    </p:set>
                                    <p:animEffect transition="in" filter="fade">
                                      <p:cBhvr>
                                        <p:cTn id="27" dur="500"/>
                                        <p:tgtEl>
                                          <p:spTgt spid="13">
                                            <p:txEl>
                                              <p:pRg st="4" end="4"/>
                                            </p:txEl>
                                          </p:spTgt>
                                        </p:tgtEl>
                                      </p:cBhvr>
                                    </p:animEffect>
                                  </p:childTnLst>
                                </p:cTn>
                              </p:par>
                            </p:childTnLst>
                          </p:cTn>
                        </p:par>
                        <p:par>
                          <p:cTn id="28" fill="hold">
                            <p:stCondLst>
                              <p:cond delay="2500"/>
                            </p:stCondLst>
                            <p:childTnLst>
                              <p:par>
                                <p:cTn id="29" presetID="10" presetClass="entr" presetSubtype="0" fill="hold" grpId="0" nodeType="afterEffect">
                                  <p:stCondLst>
                                    <p:cond delay="0"/>
                                  </p:stCondLst>
                                  <p:childTnLst>
                                    <p:set>
                                      <p:cBhvr>
                                        <p:cTn id="30" dur="1" fill="hold">
                                          <p:stCondLst>
                                            <p:cond delay="0"/>
                                          </p:stCondLst>
                                        </p:cTn>
                                        <p:tgtEl>
                                          <p:spTgt spid="13">
                                            <p:txEl>
                                              <p:pRg st="5" end="5"/>
                                            </p:txEl>
                                          </p:spTgt>
                                        </p:tgtEl>
                                        <p:attrNameLst>
                                          <p:attrName>style.visibility</p:attrName>
                                        </p:attrNameLst>
                                      </p:cBhvr>
                                      <p:to>
                                        <p:strVal val="visible"/>
                                      </p:to>
                                    </p:set>
                                    <p:animEffect transition="in" filter="fade">
                                      <p:cBhvr>
                                        <p:cTn id="31" dur="500"/>
                                        <p:tgtEl>
                                          <p:spTgt spid="13">
                                            <p:txEl>
                                              <p:pRg st="5" end="5"/>
                                            </p:txEl>
                                          </p:spTgt>
                                        </p:tgtEl>
                                      </p:cBhvr>
                                    </p:animEffect>
                                  </p:childTnLst>
                                </p:cTn>
                              </p:par>
                            </p:childTnLst>
                          </p:cTn>
                        </p:par>
                        <p:par>
                          <p:cTn id="32" fill="hold">
                            <p:stCondLst>
                              <p:cond delay="3000"/>
                            </p:stCondLst>
                            <p:childTnLst>
                              <p:par>
                                <p:cTn id="33" presetID="10" presetClass="entr" presetSubtype="0" fill="hold" grpId="0" nodeType="afterEffect">
                                  <p:stCondLst>
                                    <p:cond delay="0"/>
                                  </p:stCondLst>
                                  <p:childTnLst>
                                    <p:set>
                                      <p:cBhvr>
                                        <p:cTn id="34" dur="1" fill="hold">
                                          <p:stCondLst>
                                            <p:cond delay="0"/>
                                          </p:stCondLst>
                                        </p:cTn>
                                        <p:tgtEl>
                                          <p:spTgt spid="13">
                                            <p:txEl>
                                              <p:pRg st="6" end="6"/>
                                            </p:txEl>
                                          </p:spTgt>
                                        </p:tgtEl>
                                        <p:attrNameLst>
                                          <p:attrName>style.visibility</p:attrName>
                                        </p:attrNameLst>
                                      </p:cBhvr>
                                      <p:to>
                                        <p:strVal val="visible"/>
                                      </p:to>
                                    </p:set>
                                    <p:animEffect transition="in" filter="fade">
                                      <p:cBhvr>
                                        <p:cTn id="35" dur="500"/>
                                        <p:tgtEl>
                                          <p:spTgt spid="13">
                                            <p:txEl>
                                              <p:pRg st="6" end="6"/>
                                            </p:txEl>
                                          </p:spTgt>
                                        </p:tgtEl>
                                      </p:cBhvr>
                                    </p:animEffect>
                                  </p:childTnLst>
                                </p:cTn>
                              </p:par>
                            </p:childTnLst>
                          </p:cTn>
                        </p:par>
                        <p:par>
                          <p:cTn id="36" fill="hold">
                            <p:stCondLst>
                              <p:cond delay="3500"/>
                            </p:stCondLst>
                            <p:childTnLst>
                              <p:par>
                                <p:cTn id="37" presetID="10" presetClass="entr" presetSubtype="0" fill="hold" grpId="0" nodeType="afterEffect">
                                  <p:stCondLst>
                                    <p:cond delay="0"/>
                                  </p:stCondLst>
                                  <p:childTnLst>
                                    <p:set>
                                      <p:cBhvr>
                                        <p:cTn id="38" dur="1" fill="hold">
                                          <p:stCondLst>
                                            <p:cond delay="0"/>
                                          </p:stCondLst>
                                        </p:cTn>
                                        <p:tgtEl>
                                          <p:spTgt spid="13">
                                            <p:txEl>
                                              <p:pRg st="7" end="7"/>
                                            </p:txEl>
                                          </p:spTgt>
                                        </p:tgtEl>
                                        <p:attrNameLst>
                                          <p:attrName>style.visibility</p:attrName>
                                        </p:attrNameLst>
                                      </p:cBhvr>
                                      <p:to>
                                        <p:strVal val="visible"/>
                                      </p:to>
                                    </p:set>
                                    <p:animEffect transition="in" filter="fade">
                                      <p:cBhvr>
                                        <p:cTn id="39" dur="500"/>
                                        <p:tgtEl>
                                          <p:spTgt spid="13">
                                            <p:txEl>
                                              <p:pRg st="7" end="7"/>
                                            </p:txEl>
                                          </p:spTgt>
                                        </p:tgtEl>
                                      </p:cBhvr>
                                    </p:animEffect>
                                  </p:childTnLst>
                                </p:cTn>
                              </p:par>
                            </p:childTnLst>
                          </p:cTn>
                        </p:par>
                        <p:par>
                          <p:cTn id="40" fill="hold">
                            <p:stCondLst>
                              <p:cond delay="4000"/>
                            </p:stCondLst>
                            <p:childTnLst>
                              <p:par>
                                <p:cTn id="41" presetID="10" presetClass="entr" presetSubtype="0" fill="hold" grpId="0" nodeType="afterEffect">
                                  <p:stCondLst>
                                    <p:cond delay="0"/>
                                  </p:stCondLst>
                                  <p:childTnLst>
                                    <p:set>
                                      <p:cBhvr>
                                        <p:cTn id="42" dur="1" fill="hold">
                                          <p:stCondLst>
                                            <p:cond delay="0"/>
                                          </p:stCondLst>
                                        </p:cTn>
                                        <p:tgtEl>
                                          <p:spTgt spid="13">
                                            <p:txEl>
                                              <p:pRg st="8" end="8"/>
                                            </p:txEl>
                                          </p:spTgt>
                                        </p:tgtEl>
                                        <p:attrNameLst>
                                          <p:attrName>style.visibility</p:attrName>
                                        </p:attrNameLst>
                                      </p:cBhvr>
                                      <p:to>
                                        <p:strVal val="visible"/>
                                      </p:to>
                                    </p:set>
                                    <p:animEffect transition="in" filter="fade">
                                      <p:cBhvr>
                                        <p:cTn id="43" dur="500"/>
                                        <p:tgtEl>
                                          <p:spTgt spid="1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Partner Onboarding Process</a:t>
            </a:r>
            <a:endParaRPr lang="en-US" dirty="0"/>
          </a:p>
        </p:txBody>
      </p:sp>
      <p:sp>
        <p:nvSpPr>
          <p:cNvPr id="5" name="Text Placeholder 4"/>
          <p:cNvSpPr>
            <a:spLocks noGrp="1"/>
          </p:cNvSpPr>
          <p:nvPr>
            <p:ph type="body" sz="quarter" idx="10"/>
          </p:nvPr>
        </p:nvSpPr>
        <p:spPr>
          <a:xfrm>
            <a:off x="531948" y="1243469"/>
            <a:ext cx="9655321" cy="4832798"/>
          </a:xfrm>
        </p:spPr>
        <p:txBody>
          <a:bodyPr/>
          <a:lstStyle/>
          <a:p>
            <a:r>
              <a:rPr lang="en-US" dirty="0" smtClean="0">
                <a:solidFill>
                  <a:schemeClr val="accent2">
                    <a:alpha val="99000"/>
                  </a:schemeClr>
                </a:solidFill>
              </a:rPr>
              <a:t>Join Partner Program</a:t>
            </a:r>
          </a:p>
          <a:p>
            <a:r>
              <a:rPr lang="en-US" dirty="0" smtClean="0">
                <a:solidFill>
                  <a:schemeClr val="accent2">
                    <a:alpha val="99000"/>
                  </a:schemeClr>
                </a:solidFill>
              </a:rPr>
              <a:t>Sign Build-in Partner agreements</a:t>
            </a:r>
          </a:p>
          <a:p>
            <a:r>
              <a:rPr lang="en-US" dirty="0" smtClean="0">
                <a:solidFill>
                  <a:schemeClr val="accent2">
                    <a:alpha val="99000"/>
                  </a:schemeClr>
                </a:solidFill>
              </a:rPr>
              <a:t>Implement your “build-in” component</a:t>
            </a:r>
          </a:p>
          <a:p>
            <a:r>
              <a:rPr lang="en-US" dirty="0" smtClean="0">
                <a:solidFill>
                  <a:schemeClr val="accent2">
                    <a:alpha val="99000"/>
                  </a:schemeClr>
                </a:solidFill>
              </a:rPr>
              <a:t>Submit for certification and on-boarding</a:t>
            </a:r>
          </a:p>
          <a:p>
            <a:r>
              <a:rPr lang="en-US" dirty="0" smtClean="0">
                <a:solidFill>
                  <a:schemeClr val="accent2">
                    <a:alpha val="99000"/>
                  </a:schemeClr>
                </a:solidFill>
              </a:rPr>
              <a:t>Price your component</a:t>
            </a:r>
          </a:p>
          <a:p>
            <a:r>
              <a:rPr lang="en-US" dirty="0">
                <a:solidFill>
                  <a:schemeClr val="accent2">
                    <a:alpha val="99000"/>
                  </a:schemeClr>
                </a:solidFill>
              </a:rPr>
              <a:t>A</a:t>
            </a:r>
            <a:r>
              <a:rPr lang="en-US" dirty="0" smtClean="0">
                <a:solidFill>
                  <a:schemeClr val="accent2">
                    <a:alpha val="99000"/>
                  </a:schemeClr>
                </a:solidFill>
              </a:rPr>
              <a:t>dd to Marketplace</a:t>
            </a:r>
          </a:p>
          <a:p>
            <a:endParaRPr lang="en-US" dirty="0"/>
          </a:p>
        </p:txBody>
      </p:sp>
      <p:sp>
        <p:nvSpPr>
          <p:cNvPr id="8" name="Rectangle 7"/>
          <p:cNvSpPr/>
          <p:nvPr/>
        </p:nvSpPr>
        <p:spPr bwMode="auto">
          <a:xfrm>
            <a:off x="10187268" y="-1"/>
            <a:ext cx="2246706" cy="6994525"/>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10" name="Freeform 14"/>
          <p:cNvSpPr>
            <a:spLocks noEditPoints="1"/>
          </p:cNvSpPr>
          <p:nvPr/>
        </p:nvSpPr>
        <p:spPr bwMode="black">
          <a:xfrm>
            <a:off x="10699635" y="233151"/>
            <a:ext cx="1221971" cy="1221652"/>
          </a:xfrm>
          <a:custGeom>
            <a:avLst/>
            <a:gdLst>
              <a:gd name="T0" fmla="*/ 518 w 709"/>
              <a:gd name="T1" fmla="*/ 343 h 709"/>
              <a:gd name="T2" fmla="*/ 449 w 709"/>
              <a:gd name="T3" fmla="*/ 258 h 709"/>
              <a:gd name="T4" fmla="*/ 362 w 709"/>
              <a:gd name="T5" fmla="*/ 189 h 709"/>
              <a:gd name="T6" fmla="*/ 449 w 709"/>
              <a:gd name="T7" fmla="*/ 0 h 709"/>
              <a:gd name="T8" fmla="*/ 260 w 709"/>
              <a:gd name="T9" fmla="*/ 189 h 709"/>
              <a:gd name="T10" fmla="*/ 345 w 709"/>
              <a:gd name="T11" fmla="*/ 258 h 709"/>
              <a:gd name="T12" fmla="*/ 260 w 709"/>
              <a:gd name="T13" fmla="*/ 343 h 709"/>
              <a:gd name="T14" fmla="*/ 189 w 709"/>
              <a:gd name="T15" fmla="*/ 258 h 709"/>
              <a:gd name="T16" fmla="*/ 0 w 709"/>
              <a:gd name="T17" fmla="*/ 447 h 709"/>
              <a:gd name="T18" fmla="*/ 85 w 709"/>
              <a:gd name="T19" fmla="*/ 520 h 709"/>
              <a:gd name="T20" fmla="*/ 0 w 709"/>
              <a:gd name="T21" fmla="*/ 709 h 709"/>
              <a:gd name="T22" fmla="*/ 189 w 709"/>
              <a:gd name="T23" fmla="*/ 520 h 709"/>
              <a:gd name="T24" fmla="*/ 104 w 709"/>
              <a:gd name="T25" fmla="*/ 447 h 709"/>
              <a:gd name="T26" fmla="*/ 189 w 709"/>
              <a:gd name="T27" fmla="*/ 362 h 709"/>
              <a:gd name="T28" fmla="*/ 260 w 709"/>
              <a:gd name="T29" fmla="*/ 447 h 709"/>
              <a:gd name="T30" fmla="*/ 345 w 709"/>
              <a:gd name="T31" fmla="*/ 520 h 709"/>
              <a:gd name="T32" fmla="*/ 260 w 709"/>
              <a:gd name="T33" fmla="*/ 709 h 709"/>
              <a:gd name="T34" fmla="*/ 449 w 709"/>
              <a:gd name="T35" fmla="*/ 520 h 709"/>
              <a:gd name="T36" fmla="*/ 362 w 709"/>
              <a:gd name="T37" fmla="*/ 447 h 709"/>
              <a:gd name="T38" fmla="*/ 449 w 709"/>
              <a:gd name="T39" fmla="*/ 362 h 709"/>
              <a:gd name="T40" fmla="*/ 518 w 709"/>
              <a:gd name="T41" fmla="*/ 447 h 709"/>
              <a:gd name="T42" fmla="*/ 709 w 709"/>
              <a:gd name="T43" fmla="*/ 258 h 709"/>
              <a:gd name="T44" fmla="*/ 277 w 709"/>
              <a:gd name="T45" fmla="*/ 17 h 709"/>
              <a:gd name="T46" fmla="*/ 433 w 709"/>
              <a:gd name="T47" fmla="*/ 170 h 709"/>
              <a:gd name="T48" fmla="*/ 277 w 709"/>
              <a:gd name="T49" fmla="*/ 17 h 709"/>
              <a:gd name="T50" fmla="*/ 17 w 709"/>
              <a:gd name="T51" fmla="*/ 690 h 709"/>
              <a:gd name="T52" fmla="*/ 173 w 709"/>
              <a:gd name="T53" fmla="*/ 536 h 709"/>
              <a:gd name="T54" fmla="*/ 173 w 709"/>
              <a:gd name="T55" fmla="*/ 430 h 709"/>
              <a:gd name="T56" fmla="*/ 17 w 709"/>
              <a:gd name="T57" fmla="*/ 274 h 709"/>
              <a:gd name="T58" fmla="*/ 173 w 709"/>
              <a:gd name="T59" fmla="*/ 430 h 709"/>
              <a:gd name="T60" fmla="*/ 277 w 709"/>
              <a:gd name="T61" fmla="*/ 690 h 709"/>
              <a:gd name="T62" fmla="*/ 433 w 709"/>
              <a:gd name="T63" fmla="*/ 536 h 709"/>
              <a:gd name="T64" fmla="*/ 433 w 709"/>
              <a:gd name="T65" fmla="*/ 430 h 709"/>
              <a:gd name="T66" fmla="*/ 277 w 709"/>
              <a:gd name="T67" fmla="*/ 274 h 709"/>
              <a:gd name="T68" fmla="*/ 433 w 709"/>
              <a:gd name="T69" fmla="*/ 430 h 709"/>
              <a:gd name="T70" fmla="*/ 536 w 709"/>
              <a:gd name="T71" fmla="*/ 430 h 709"/>
              <a:gd name="T72" fmla="*/ 690 w 709"/>
              <a:gd name="T73" fmla="*/ 274 h 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09" h="709">
                <a:moveTo>
                  <a:pt x="518" y="258"/>
                </a:moveTo>
                <a:lnTo>
                  <a:pt x="518" y="343"/>
                </a:lnTo>
                <a:lnTo>
                  <a:pt x="449" y="343"/>
                </a:lnTo>
                <a:lnTo>
                  <a:pt x="449" y="258"/>
                </a:lnTo>
                <a:lnTo>
                  <a:pt x="362" y="258"/>
                </a:lnTo>
                <a:lnTo>
                  <a:pt x="362" y="189"/>
                </a:lnTo>
                <a:lnTo>
                  <a:pt x="449" y="189"/>
                </a:lnTo>
                <a:lnTo>
                  <a:pt x="449" y="0"/>
                </a:lnTo>
                <a:lnTo>
                  <a:pt x="260" y="0"/>
                </a:lnTo>
                <a:lnTo>
                  <a:pt x="260" y="189"/>
                </a:lnTo>
                <a:lnTo>
                  <a:pt x="345" y="189"/>
                </a:lnTo>
                <a:lnTo>
                  <a:pt x="345" y="258"/>
                </a:lnTo>
                <a:lnTo>
                  <a:pt x="260" y="258"/>
                </a:lnTo>
                <a:lnTo>
                  <a:pt x="260" y="343"/>
                </a:lnTo>
                <a:lnTo>
                  <a:pt x="189" y="343"/>
                </a:lnTo>
                <a:lnTo>
                  <a:pt x="189" y="258"/>
                </a:lnTo>
                <a:lnTo>
                  <a:pt x="0" y="258"/>
                </a:lnTo>
                <a:lnTo>
                  <a:pt x="0" y="447"/>
                </a:lnTo>
                <a:lnTo>
                  <a:pt x="85" y="447"/>
                </a:lnTo>
                <a:lnTo>
                  <a:pt x="85" y="520"/>
                </a:lnTo>
                <a:lnTo>
                  <a:pt x="0" y="520"/>
                </a:lnTo>
                <a:lnTo>
                  <a:pt x="0" y="709"/>
                </a:lnTo>
                <a:lnTo>
                  <a:pt x="189" y="709"/>
                </a:lnTo>
                <a:lnTo>
                  <a:pt x="189" y="520"/>
                </a:lnTo>
                <a:lnTo>
                  <a:pt x="104" y="520"/>
                </a:lnTo>
                <a:lnTo>
                  <a:pt x="104" y="447"/>
                </a:lnTo>
                <a:lnTo>
                  <a:pt x="189" y="447"/>
                </a:lnTo>
                <a:lnTo>
                  <a:pt x="189" y="362"/>
                </a:lnTo>
                <a:lnTo>
                  <a:pt x="260" y="362"/>
                </a:lnTo>
                <a:lnTo>
                  <a:pt x="260" y="447"/>
                </a:lnTo>
                <a:lnTo>
                  <a:pt x="345" y="447"/>
                </a:lnTo>
                <a:lnTo>
                  <a:pt x="345" y="520"/>
                </a:lnTo>
                <a:lnTo>
                  <a:pt x="260" y="520"/>
                </a:lnTo>
                <a:lnTo>
                  <a:pt x="260" y="709"/>
                </a:lnTo>
                <a:lnTo>
                  <a:pt x="449" y="709"/>
                </a:lnTo>
                <a:lnTo>
                  <a:pt x="449" y="520"/>
                </a:lnTo>
                <a:lnTo>
                  <a:pt x="362" y="520"/>
                </a:lnTo>
                <a:lnTo>
                  <a:pt x="362" y="447"/>
                </a:lnTo>
                <a:lnTo>
                  <a:pt x="449" y="447"/>
                </a:lnTo>
                <a:lnTo>
                  <a:pt x="449" y="362"/>
                </a:lnTo>
                <a:lnTo>
                  <a:pt x="518" y="362"/>
                </a:lnTo>
                <a:lnTo>
                  <a:pt x="518" y="447"/>
                </a:lnTo>
                <a:lnTo>
                  <a:pt x="709" y="447"/>
                </a:lnTo>
                <a:lnTo>
                  <a:pt x="709" y="258"/>
                </a:lnTo>
                <a:lnTo>
                  <a:pt x="518" y="258"/>
                </a:lnTo>
                <a:close/>
                <a:moveTo>
                  <a:pt x="277" y="17"/>
                </a:moveTo>
                <a:lnTo>
                  <a:pt x="433" y="17"/>
                </a:lnTo>
                <a:lnTo>
                  <a:pt x="433" y="170"/>
                </a:lnTo>
                <a:lnTo>
                  <a:pt x="277" y="170"/>
                </a:lnTo>
                <a:lnTo>
                  <a:pt x="277" y="17"/>
                </a:lnTo>
                <a:close/>
                <a:moveTo>
                  <a:pt x="173" y="690"/>
                </a:moveTo>
                <a:lnTo>
                  <a:pt x="17" y="690"/>
                </a:lnTo>
                <a:lnTo>
                  <a:pt x="17" y="536"/>
                </a:lnTo>
                <a:lnTo>
                  <a:pt x="173" y="536"/>
                </a:lnTo>
                <a:lnTo>
                  <a:pt x="173" y="690"/>
                </a:lnTo>
                <a:close/>
                <a:moveTo>
                  <a:pt x="173" y="430"/>
                </a:moveTo>
                <a:lnTo>
                  <a:pt x="17" y="430"/>
                </a:lnTo>
                <a:lnTo>
                  <a:pt x="17" y="274"/>
                </a:lnTo>
                <a:lnTo>
                  <a:pt x="173" y="274"/>
                </a:lnTo>
                <a:lnTo>
                  <a:pt x="173" y="430"/>
                </a:lnTo>
                <a:close/>
                <a:moveTo>
                  <a:pt x="433" y="690"/>
                </a:moveTo>
                <a:lnTo>
                  <a:pt x="277" y="690"/>
                </a:lnTo>
                <a:lnTo>
                  <a:pt x="277" y="536"/>
                </a:lnTo>
                <a:lnTo>
                  <a:pt x="433" y="536"/>
                </a:lnTo>
                <a:lnTo>
                  <a:pt x="433" y="690"/>
                </a:lnTo>
                <a:close/>
                <a:moveTo>
                  <a:pt x="433" y="430"/>
                </a:moveTo>
                <a:lnTo>
                  <a:pt x="277" y="430"/>
                </a:lnTo>
                <a:lnTo>
                  <a:pt x="277" y="274"/>
                </a:lnTo>
                <a:lnTo>
                  <a:pt x="433" y="274"/>
                </a:lnTo>
                <a:lnTo>
                  <a:pt x="433" y="430"/>
                </a:lnTo>
                <a:close/>
                <a:moveTo>
                  <a:pt x="690" y="430"/>
                </a:moveTo>
                <a:lnTo>
                  <a:pt x="536" y="430"/>
                </a:lnTo>
                <a:lnTo>
                  <a:pt x="536" y="274"/>
                </a:lnTo>
                <a:lnTo>
                  <a:pt x="690" y="274"/>
                </a:lnTo>
                <a:lnTo>
                  <a:pt x="690" y="430"/>
                </a:lnTo>
                <a:close/>
              </a:path>
            </a:pathLst>
          </a:custGeom>
          <a:solidFill>
            <a:srgbClr val="FFFFFF"/>
          </a:solidFill>
          <a:ln>
            <a:noFill/>
          </a:ln>
        </p:spPr>
        <p:txBody>
          <a:bodyPr vert="horz" wrap="square" lIns="83943" tIns="41972" rIns="83943" bIns="41972" numCol="1" anchor="t" anchorCtr="0" compatLnSpc="1">
            <a:prstTxWarp prst="textNoShape">
              <a:avLst/>
            </a:prstTxWarp>
          </a:bodyPr>
          <a:lstStyle/>
          <a:p>
            <a:endParaRPr lang="en-US" sz="1632"/>
          </a:p>
        </p:txBody>
      </p:sp>
    </p:spTree>
    <p:extLst>
      <p:ext uri="{BB962C8B-B14F-4D97-AF65-F5344CB8AC3E}">
        <p14:creationId xmlns:p14="http://schemas.microsoft.com/office/powerpoint/2010/main" val="27863200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fade">
                                      <p:cBhvr>
                                        <p:cTn id="12" dur="5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fade">
                                      <p:cBhvr>
                                        <p:cTn id="17" dur="500"/>
                                        <p:tgtEl>
                                          <p:spTgt spid="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5">
                                            <p:txEl>
                                              <p:pRg st="3" end="3"/>
                                            </p:txEl>
                                          </p:spTgt>
                                        </p:tgtEl>
                                        <p:attrNameLst>
                                          <p:attrName>style.visibility</p:attrName>
                                        </p:attrNameLst>
                                      </p:cBhvr>
                                      <p:to>
                                        <p:strVal val="visible"/>
                                      </p:to>
                                    </p:set>
                                    <p:animEffect transition="in" filter="fade">
                                      <p:cBhvr>
                                        <p:cTn id="22" dur="500"/>
                                        <p:tgtEl>
                                          <p:spTgt spid="5">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5">
                                            <p:txEl>
                                              <p:pRg st="4" end="4"/>
                                            </p:txEl>
                                          </p:spTgt>
                                        </p:tgtEl>
                                        <p:attrNameLst>
                                          <p:attrName>style.visibility</p:attrName>
                                        </p:attrNameLst>
                                      </p:cBhvr>
                                      <p:to>
                                        <p:strVal val="visible"/>
                                      </p:to>
                                    </p:set>
                                    <p:animEffect transition="in" filter="fade">
                                      <p:cBhvr>
                                        <p:cTn id="27" dur="500"/>
                                        <p:tgtEl>
                                          <p:spTgt spid="5">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5">
                                            <p:txEl>
                                              <p:pRg st="5" end="5"/>
                                            </p:txEl>
                                          </p:spTgt>
                                        </p:tgtEl>
                                        <p:attrNameLst>
                                          <p:attrName>style.visibility</p:attrName>
                                        </p:attrNameLst>
                                      </p:cBhvr>
                                      <p:to>
                                        <p:strVal val="visible"/>
                                      </p:to>
                                    </p:set>
                                    <p:animEffect transition="in" filter="fade">
                                      <p:cBhvr>
                                        <p:cTn id="32" dur="500"/>
                                        <p:tgtEl>
                                          <p:spTgt spid="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Live Services</a:t>
            </a:r>
            <a:br>
              <a:rPr lang="en-US" dirty="0" smtClean="0"/>
            </a:br>
            <a:r>
              <a:rPr lang="en-US" sz="4800" dirty="0" smtClean="0"/>
              <a:t>and the London 2012 Olympic Games</a:t>
            </a:r>
            <a:endParaRPr lang="en-US" dirty="0"/>
          </a:p>
        </p:txBody>
      </p:sp>
    </p:spTree>
    <p:extLst>
      <p:ext uri="{BB962C8B-B14F-4D97-AF65-F5344CB8AC3E}">
        <p14:creationId xmlns:p14="http://schemas.microsoft.com/office/powerpoint/2010/main" val="8016102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mtClean="0"/>
              <a:t>Demo</a:t>
            </a:r>
            <a:endParaRPr lang="en-US" dirty="0"/>
          </a:p>
        </p:txBody>
      </p:sp>
      <p:sp>
        <p:nvSpPr>
          <p:cNvPr id="5" name="Text Placeholder 4"/>
          <p:cNvSpPr>
            <a:spLocks noGrp="1"/>
          </p:cNvSpPr>
          <p:nvPr>
            <p:ph type="body" sz="quarter" idx="12"/>
          </p:nvPr>
        </p:nvSpPr>
        <p:spPr/>
        <p:txBody>
          <a:bodyPr/>
          <a:lstStyle/>
          <a:p>
            <a:r>
              <a:rPr lang="en-US" dirty="0" smtClean="0"/>
              <a:t>Channel Creation</a:t>
            </a:r>
            <a:endParaRPr lang="en-US" dirty="0"/>
          </a:p>
        </p:txBody>
      </p:sp>
    </p:spTree>
    <p:extLst>
      <p:ext uri="{BB962C8B-B14F-4D97-AF65-F5344CB8AC3E}">
        <p14:creationId xmlns:p14="http://schemas.microsoft.com/office/powerpoint/2010/main" val="11803572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1948" y="233151"/>
            <a:ext cx="11370961" cy="762786"/>
          </a:xfrm>
        </p:spPr>
        <p:txBody>
          <a:bodyPr/>
          <a:lstStyle/>
          <a:p>
            <a:r>
              <a:rPr lang="en-US" dirty="0" smtClean="0"/>
              <a:t>Media Services Live</a:t>
            </a:r>
            <a:endParaRPr lang="en-US" dirty="0"/>
          </a:p>
        </p:txBody>
      </p:sp>
      <p:sp>
        <p:nvSpPr>
          <p:cNvPr id="3" name="Text Placeholder 2"/>
          <p:cNvSpPr>
            <a:spLocks noGrp="1"/>
          </p:cNvSpPr>
          <p:nvPr>
            <p:ph type="body" sz="quarter" idx="10"/>
          </p:nvPr>
        </p:nvSpPr>
        <p:spPr>
          <a:xfrm>
            <a:off x="4005361" y="1230024"/>
            <a:ext cx="7910501" cy="5178982"/>
          </a:xfrm>
        </p:spPr>
        <p:txBody>
          <a:bodyPr/>
          <a:lstStyle/>
          <a:p>
            <a:pPr lvl="1">
              <a:spcAft>
                <a:spcPts val="918"/>
              </a:spcAft>
            </a:pPr>
            <a:r>
              <a:rPr lang="en-US" sz="2856" spc="-102" dirty="0">
                <a:solidFill>
                  <a:schemeClr val="tx1"/>
                </a:solidFill>
                <a:latin typeface="Segoe UI Light" pitchFamily="34" charset="0"/>
              </a:rPr>
              <a:t>Stream live content directly through public cloud</a:t>
            </a:r>
          </a:p>
          <a:p>
            <a:pPr lvl="1">
              <a:spcAft>
                <a:spcPts val="918"/>
              </a:spcAft>
            </a:pPr>
            <a:r>
              <a:rPr lang="en-US" sz="2856" spc="-102" dirty="0">
                <a:solidFill>
                  <a:schemeClr val="tx1"/>
                </a:solidFill>
                <a:latin typeface="Segoe UI Light" pitchFamily="34" charset="0"/>
              </a:rPr>
              <a:t>Multi-format output</a:t>
            </a:r>
          </a:p>
          <a:p>
            <a:pPr lvl="1">
              <a:spcAft>
                <a:spcPts val="918"/>
              </a:spcAft>
            </a:pPr>
            <a:r>
              <a:rPr lang="en-US" sz="2856" spc="-102" dirty="0">
                <a:solidFill>
                  <a:schemeClr val="tx1"/>
                </a:solidFill>
                <a:latin typeface="Segoe UI Light" pitchFamily="34" charset="0"/>
              </a:rPr>
              <a:t>Global reach – deploy anywhere quickly</a:t>
            </a:r>
          </a:p>
          <a:p>
            <a:pPr lvl="1">
              <a:spcAft>
                <a:spcPts val="918"/>
              </a:spcAft>
            </a:pPr>
            <a:r>
              <a:rPr lang="en-US" sz="2856" spc="-102" dirty="0">
                <a:solidFill>
                  <a:schemeClr val="tx1"/>
                </a:solidFill>
                <a:latin typeface="Segoe UI Light" pitchFamily="34" charset="0"/>
              </a:rPr>
              <a:t>Cloud elasticity </a:t>
            </a:r>
          </a:p>
          <a:p>
            <a:pPr marL="469536" lvl="1" indent="-466298">
              <a:spcAft>
                <a:spcPts val="918"/>
              </a:spcAft>
              <a:buFont typeface="Arial" panose="020B0604020202020204" pitchFamily="34" charset="0"/>
              <a:buChar char="•"/>
            </a:pPr>
            <a:r>
              <a:rPr lang="en-US" sz="2856" spc="-102" dirty="0">
                <a:solidFill>
                  <a:schemeClr val="tx1"/>
                </a:solidFill>
                <a:latin typeface="Segoe UI Light" pitchFamily="34" charset="0"/>
              </a:rPr>
              <a:t>No capital expenses</a:t>
            </a:r>
          </a:p>
          <a:p>
            <a:pPr marL="469536" lvl="1" indent="-466298">
              <a:spcAft>
                <a:spcPts val="918"/>
              </a:spcAft>
              <a:buFont typeface="Arial" panose="020B0604020202020204" pitchFamily="34" charset="0"/>
              <a:buChar char="•"/>
            </a:pPr>
            <a:r>
              <a:rPr lang="en-US" sz="2856" spc="-102" dirty="0">
                <a:solidFill>
                  <a:schemeClr val="tx1"/>
                </a:solidFill>
                <a:latin typeface="Segoe UI Light" pitchFamily="34" charset="0"/>
              </a:rPr>
              <a:t>Ramp quickly to global scale</a:t>
            </a:r>
          </a:p>
          <a:p>
            <a:pPr marL="469536" lvl="1" indent="-466298">
              <a:spcAft>
                <a:spcPts val="918"/>
              </a:spcAft>
              <a:buFont typeface="Arial" panose="020B0604020202020204" pitchFamily="34" charset="0"/>
              <a:buChar char="•"/>
            </a:pPr>
            <a:r>
              <a:rPr lang="en-US" sz="2856" spc="-102" dirty="0">
                <a:solidFill>
                  <a:schemeClr val="tx1"/>
                </a:solidFill>
                <a:latin typeface="Segoe UI Light" pitchFamily="34" charset="0"/>
              </a:rPr>
              <a:t>Tear down immediately</a:t>
            </a:r>
          </a:p>
          <a:p>
            <a:pPr marL="469536" lvl="1" indent="-466298">
              <a:spcAft>
                <a:spcPts val="918"/>
              </a:spcAft>
              <a:buFont typeface="Arial" panose="020B0604020202020204" pitchFamily="34" charset="0"/>
              <a:buChar char="•"/>
            </a:pPr>
            <a:r>
              <a:rPr lang="en-US" sz="2856" spc="-102" dirty="0">
                <a:solidFill>
                  <a:schemeClr val="tx1"/>
                </a:solidFill>
                <a:latin typeface="Segoe UI Light" pitchFamily="34" charset="0"/>
              </a:rPr>
              <a:t>Takes IT/Ops complexity out of the equation</a:t>
            </a:r>
          </a:p>
          <a:p>
            <a:r>
              <a:rPr lang="en-US" sz="2856" dirty="0">
                <a:solidFill>
                  <a:schemeClr val="tx1"/>
                </a:solidFill>
              </a:rPr>
              <a:t>Enabling transition of TV industry to IP video platform</a:t>
            </a:r>
          </a:p>
          <a:p>
            <a:endParaRPr lang="en-US" sz="2856" dirty="0">
              <a:solidFill>
                <a:schemeClr val="tx1"/>
              </a:solidFill>
            </a:endParaRPr>
          </a:p>
        </p:txBody>
      </p:sp>
      <p:pic>
        <p:nvPicPr>
          <p:cNvPr id="4" name="Picture 31" descr="Radio 512x512.png"/>
          <p:cNvPicPr>
            <a:picLocks noChangeAspect="1"/>
          </p:cNvPicPr>
          <p:nvPr/>
        </p:nvPicPr>
        <p:blipFill>
          <a:blip r:embed="rId2" cstate="print">
            <a:duotone>
              <a:prstClr val="black"/>
              <a:srgbClr val="8CC600">
                <a:tint val="45000"/>
                <a:satMod val="400000"/>
              </a:srgbClr>
            </a:duotone>
            <a:extLst>
              <a:ext uri="{BEBA8EAE-BF5A-486C-A8C5-ECC9F3942E4B}">
                <a14:imgProps xmlns:a14="http://schemas.microsoft.com/office/drawing/2010/main">
                  <a14:imgLayer r:embed="rId3">
                    <a14:imgEffect>
                      <a14:colorTemperature colorTemp="1500"/>
                    </a14:imgEffect>
                    <a14:imgEffect>
                      <a14:saturation sat="232000"/>
                    </a14:imgEffect>
                    <a14:imgEffect>
                      <a14:brightnessContrast bright="1000" contrast="-24000"/>
                    </a14:imgEffect>
                  </a14:imgLayer>
                </a14:imgProps>
              </a:ext>
              <a:ext uri="{28A0092B-C50C-407E-A947-70E740481C1C}">
                <a14:useLocalDpi xmlns:a14="http://schemas.microsoft.com/office/drawing/2010/main" val="0"/>
              </a:ext>
            </a:extLst>
          </a:blip>
          <a:srcRect/>
          <a:stretch>
            <a:fillRect/>
          </a:stretch>
        </p:blipFill>
        <p:spPr bwMode="auto">
          <a:xfrm>
            <a:off x="563644" y="2085258"/>
            <a:ext cx="2755896" cy="275589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1735898357"/>
      </p:ext>
    </p:extLst>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2060379" y="197896"/>
            <a:ext cx="8393430" cy="822998"/>
          </a:xfrm>
        </p:spPr>
        <p:txBody>
          <a:bodyPr>
            <a:noAutofit/>
          </a:bodyPr>
          <a:lstStyle/>
          <a:p>
            <a:r>
              <a:rPr lang="en-US" sz="3200" dirty="0"/>
              <a:t>London 2012 </a:t>
            </a:r>
            <a:r>
              <a:rPr lang="en-US" sz="3200" dirty="0" smtClean="0"/>
              <a:t>Olympics - The </a:t>
            </a:r>
            <a:r>
              <a:rPr lang="en-US" sz="3200" dirty="0"/>
              <a:t>Platform </a:t>
            </a:r>
          </a:p>
        </p:txBody>
      </p:sp>
      <p:sp>
        <p:nvSpPr>
          <p:cNvPr id="6" name="Content Placeholder 5"/>
          <p:cNvSpPr>
            <a:spLocks noGrp="1"/>
          </p:cNvSpPr>
          <p:nvPr>
            <p:ph sz="half" idx="2"/>
          </p:nvPr>
        </p:nvSpPr>
        <p:spPr>
          <a:xfrm>
            <a:off x="1632938" y="1103103"/>
            <a:ext cx="7771694" cy="1243470"/>
          </a:xfrm>
        </p:spPr>
        <p:txBody>
          <a:bodyPr>
            <a:noAutofit/>
          </a:bodyPr>
          <a:lstStyle/>
          <a:p>
            <a:r>
              <a:rPr lang="en-US" sz="1836" dirty="0"/>
              <a:t>140 HD multi-bitrate streams </a:t>
            </a:r>
          </a:p>
          <a:p>
            <a:pPr lvl="1"/>
            <a:r>
              <a:rPr lang="en-US" sz="1428" dirty="0"/>
              <a:t>Provisioned across 4 DC’s – DUB, AMS, CHI, SAN – 7 operational time zones</a:t>
            </a:r>
          </a:p>
          <a:p>
            <a:pPr lvl="1"/>
            <a:r>
              <a:rPr lang="en-US" sz="1632" dirty="0"/>
              <a:t>30+ simultaneously running: 20+ in Europe, 12 in NA, SA</a:t>
            </a:r>
          </a:p>
          <a:p>
            <a:pPr lvl="1"/>
            <a:r>
              <a:rPr lang="en-US" sz="1632" dirty="0"/>
              <a:t>1500 VMs, &gt;5000 cores</a:t>
            </a:r>
          </a:p>
          <a:p>
            <a:r>
              <a:rPr lang="en-US" sz="1836" dirty="0"/>
              <a:t>Highly fault tolerant design</a:t>
            </a:r>
          </a:p>
          <a:p>
            <a:pPr lvl="1"/>
            <a:r>
              <a:rPr lang="en-US" sz="1632" dirty="0"/>
              <a:t>“Double Push” architecture to paired DC’s</a:t>
            </a:r>
          </a:p>
          <a:p>
            <a:pPr lvl="1"/>
            <a:r>
              <a:rPr lang="en-US" sz="1632" dirty="0"/>
              <a:t>Fast inter DC replication tooling</a:t>
            </a:r>
          </a:p>
          <a:p>
            <a:pPr lvl="1"/>
            <a:r>
              <a:rPr lang="en-US" sz="1632" dirty="0"/>
              <a:t>All storage replicated within each DC and to sibling DC</a:t>
            </a:r>
          </a:p>
          <a:p>
            <a:r>
              <a:rPr lang="en-US" sz="1836" dirty="0"/>
              <a:t>Broad Platform support</a:t>
            </a:r>
          </a:p>
          <a:p>
            <a:pPr lvl="1"/>
            <a:r>
              <a:rPr lang="en-US" sz="1632" dirty="0"/>
              <a:t>Silverlight, Flash, </a:t>
            </a:r>
            <a:r>
              <a:rPr lang="en-US" sz="1632" dirty="0" err="1"/>
              <a:t>iOS</a:t>
            </a:r>
            <a:r>
              <a:rPr lang="en-US" sz="1632" dirty="0"/>
              <a:t> (</a:t>
            </a:r>
            <a:r>
              <a:rPr lang="en-US" sz="1632" dirty="0" err="1"/>
              <a:t>iOS</a:t>
            </a:r>
            <a:r>
              <a:rPr lang="en-US" sz="1632" dirty="0"/>
              <a:t> SDK), WP7, Android (</a:t>
            </a:r>
            <a:r>
              <a:rPr lang="en-US" sz="1632" dirty="0" err="1"/>
              <a:t>Nextreaming</a:t>
            </a:r>
            <a:r>
              <a:rPr lang="en-US" sz="1632" dirty="0"/>
              <a:t>), </a:t>
            </a:r>
            <a:r>
              <a:rPr lang="en-US" sz="1632" dirty="0" err="1"/>
              <a:t>XBox</a:t>
            </a:r>
            <a:endParaRPr lang="en-US" sz="1632" dirty="0"/>
          </a:p>
          <a:p>
            <a:r>
              <a:rPr lang="en-US" sz="2040" dirty="0"/>
              <a:t>Other Features</a:t>
            </a:r>
          </a:p>
          <a:p>
            <a:pPr lvl="1"/>
            <a:r>
              <a:rPr lang="en-US" sz="1632" dirty="0"/>
              <a:t>Channel dashboard</a:t>
            </a:r>
          </a:p>
          <a:p>
            <a:pPr lvl="1"/>
            <a:r>
              <a:rPr lang="en-US" sz="1632" dirty="0"/>
              <a:t>Highlight reel tool (Rough Cut Editor)</a:t>
            </a:r>
          </a:p>
          <a:p>
            <a:pPr lvl="1"/>
            <a:r>
              <a:rPr lang="en-US" sz="1632" dirty="0"/>
              <a:t>Live results overlays</a:t>
            </a:r>
          </a:p>
          <a:p>
            <a:pPr lvl="1"/>
            <a:r>
              <a:rPr lang="en-US" sz="1632" dirty="0"/>
              <a:t>Telemetry, analytics, and services health monitoring</a:t>
            </a:r>
          </a:p>
          <a:p>
            <a:r>
              <a:rPr lang="en-US" sz="1836" dirty="0"/>
              <a:t>Production partners</a:t>
            </a:r>
          </a:p>
          <a:p>
            <a:pPr lvl="1"/>
            <a:r>
              <a:rPr lang="en-US" sz="1632" dirty="0"/>
              <a:t>Production and CMS: </a:t>
            </a:r>
            <a:r>
              <a:rPr lang="en-US" sz="1632" dirty="0" err="1"/>
              <a:t>Deltatre</a:t>
            </a:r>
            <a:r>
              <a:rPr lang="en-US" sz="1632" dirty="0"/>
              <a:t> </a:t>
            </a:r>
          </a:p>
          <a:p>
            <a:pPr lvl="1"/>
            <a:r>
              <a:rPr lang="en-US" sz="1632" dirty="0"/>
              <a:t>CDN and analytics: Akamai </a:t>
            </a:r>
          </a:p>
          <a:p>
            <a:pPr lvl="2"/>
            <a:endParaRPr lang="en-US" sz="1224" dirty="0"/>
          </a:p>
          <a:p>
            <a:endParaRPr lang="en-US" sz="1836" dirty="0"/>
          </a:p>
          <a:p>
            <a:pPr lvl="1"/>
            <a:endParaRPr lang="en-US" sz="1224" dirty="0"/>
          </a:p>
          <a:p>
            <a:pPr lvl="1"/>
            <a:endParaRPr lang="en-US" sz="2040" dirty="0"/>
          </a:p>
          <a:p>
            <a:endParaRPr lang="en-US" sz="1836" dirty="0"/>
          </a:p>
          <a:p>
            <a:pPr lvl="2"/>
            <a:endParaRPr lang="en-US" sz="1122" dirty="0"/>
          </a:p>
          <a:p>
            <a:pPr lvl="1"/>
            <a:endParaRPr lang="en-US" sz="1428" dirty="0"/>
          </a:p>
        </p:txBody>
      </p:sp>
      <p:pic>
        <p:nvPicPr>
          <p:cNvPr id="7" name="Picture 6">
            <a:hlinkClick r:id="rId2"/>
          </p:cNvPr>
          <p:cNvPicPr/>
          <p:nvPr/>
        </p:nvPicPr>
        <p:blipFill rotWithShape="1">
          <a:blip r:embed="rId3" cstate="print">
            <a:extLst>
              <a:ext uri="{28A0092B-C50C-407E-A947-70E740481C1C}">
                <a14:useLocalDpi xmlns:a14="http://schemas.microsoft.com/office/drawing/2010/main" val="0"/>
              </a:ext>
            </a:extLst>
          </a:blip>
          <a:srcRect/>
          <a:stretch/>
        </p:blipFill>
        <p:spPr>
          <a:xfrm>
            <a:off x="10644275" y="360905"/>
            <a:ext cx="1104817" cy="536725"/>
          </a:xfrm>
          <a:prstGeom prst="rect">
            <a:avLst/>
          </a:prstGeom>
          <a:noFill/>
          <a:ln>
            <a:noFill/>
          </a:ln>
        </p:spPr>
      </p:pic>
      <p:pic>
        <p:nvPicPr>
          <p:cNvPr id="8" name="Picture 7">
            <a:hlinkClick r:id="rId4"/>
          </p:cNvPr>
          <p:cNvPicPr/>
          <p:nvPr/>
        </p:nvPicPr>
        <p:blipFill rotWithShape="1">
          <a:blip r:embed="rId5"/>
          <a:srcRect l="6094" r="7984" b="4491"/>
          <a:stretch/>
        </p:blipFill>
        <p:spPr>
          <a:xfrm>
            <a:off x="274637" y="217769"/>
            <a:ext cx="854886" cy="947669"/>
          </a:xfrm>
          <a:prstGeom prst="rect">
            <a:avLst/>
          </a:prstGeom>
          <a:noFill/>
          <a:ln>
            <a:noFill/>
          </a:ln>
        </p:spPr>
      </p:pic>
      <p:pic>
        <p:nvPicPr>
          <p:cNvPr id="2050" name="Picture 2"/>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9158527" y="1437447"/>
            <a:ext cx="2590565" cy="19429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descr="C:\Users\steveng\Desktop\DSCN2155 (1024x768).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9131054" y="4335462"/>
            <a:ext cx="2645509" cy="198480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51393970"/>
      </p:ext>
    </p:extLst>
  </p:cSld>
  <p:clrMapOvr>
    <a:masterClrMapping/>
  </p:clrMapOvr>
  <p:transition>
    <p:fad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4294967295"/>
          </p:nvPr>
        </p:nvSpPr>
        <p:spPr>
          <a:xfrm>
            <a:off x="884237" y="1450172"/>
            <a:ext cx="9384030" cy="4616063"/>
          </a:xfrm>
          <a:prstGeom prst="rect">
            <a:avLst/>
          </a:prstGeom>
        </p:spPr>
        <p:txBody>
          <a:bodyPr/>
          <a:lstStyle/>
          <a:p>
            <a:r>
              <a:rPr lang="en-US" sz="2400" dirty="0"/>
              <a:t>19 days of 16+ </a:t>
            </a:r>
            <a:r>
              <a:rPr lang="en-US" sz="2400" dirty="0" err="1"/>
              <a:t>hrs</a:t>
            </a:r>
            <a:r>
              <a:rPr lang="en-US" sz="2400" dirty="0"/>
              <a:t>/day coverage: Nimbus Live had 100% uptime</a:t>
            </a:r>
          </a:p>
          <a:p>
            <a:r>
              <a:rPr lang="en-US" sz="2400" dirty="0"/>
              <a:t>Broadcaster feedback very positive, cloud elasticity well suited for this event</a:t>
            </a:r>
          </a:p>
          <a:p>
            <a:r>
              <a:rPr lang="en-US" sz="2400" dirty="0"/>
              <a:t>22.5 Million Unique viewers, 67.5 Million video streams</a:t>
            </a:r>
          </a:p>
          <a:p>
            <a:r>
              <a:rPr lang="en-US" sz="2400" dirty="0"/>
              <a:t>Average consumption of ~40min/viewer/day, Average bit rate delivered ~1.5Mbps</a:t>
            </a:r>
          </a:p>
          <a:p>
            <a:r>
              <a:rPr lang="en-US" sz="2400" dirty="0"/>
              <a:t>4000+ hours of live streaming encoded and transferred to VOD</a:t>
            </a:r>
          </a:p>
          <a:p>
            <a:r>
              <a:rPr lang="en-US" sz="2400" dirty="0"/>
              <a:t>12,000 VOD Transcoding jobs to convert to other formats (MP4 for </a:t>
            </a:r>
            <a:r>
              <a:rPr lang="en-US" sz="2400" dirty="0" err="1"/>
              <a:t>Youtube</a:t>
            </a:r>
            <a:r>
              <a:rPr lang="en-US" sz="2400" dirty="0"/>
              <a:t>)</a:t>
            </a:r>
          </a:p>
          <a:p>
            <a:r>
              <a:rPr lang="en-US" sz="2400" dirty="0"/>
              <a:t>18.5PB of data delivered globally, through CDN, 108TB served from WAMs Origin</a:t>
            </a:r>
          </a:p>
          <a:p>
            <a:pPr marL="0" indent="0">
              <a:buNone/>
            </a:pPr>
            <a:endParaRPr lang="en-US" sz="2000" dirty="0"/>
          </a:p>
          <a:p>
            <a:endParaRPr lang="en-US" sz="4400" dirty="0"/>
          </a:p>
        </p:txBody>
      </p:sp>
      <p:sp>
        <p:nvSpPr>
          <p:cNvPr id="7" name="Title 3"/>
          <p:cNvSpPr txBox="1">
            <a:spLocks/>
          </p:cNvSpPr>
          <p:nvPr/>
        </p:nvSpPr>
        <p:spPr>
          <a:xfrm>
            <a:off x="2060380" y="217769"/>
            <a:ext cx="8393430" cy="822998"/>
          </a:xfrm>
          <a:prstGeom prst="rect">
            <a:avLst/>
          </a:prstGeom>
        </p:spPr>
        <p:txBody>
          <a:bodyPr vert="horz" lIns="93260" tIns="46630" rIns="93260" bIns="4663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4800" dirty="0"/>
              <a:t>London 2012 </a:t>
            </a:r>
            <a:r>
              <a:rPr lang="en-US" sz="4800" dirty="0" smtClean="0"/>
              <a:t>Olympics</a:t>
            </a:r>
            <a:endParaRPr lang="en-US" sz="4800" dirty="0"/>
          </a:p>
        </p:txBody>
      </p:sp>
      <p:pic>
        <p:nvPicPr>
          <p:cNvPr id="8" name="Picture 7">
            <a:hlinkClick r:id="rId2"/>
          </p:cNvPr>
          <p:cNvPicPr/>
          <p:nvPr/>
        </p:nvPicPr>
        <p:blipFill rotWithShape="1">
          <a:blip r:embed="rId3" cstate="print">
            <a:extLst>
              <a:ext uri="{28A0092B-C50C-407E-A947-70E740481C1C}">
                <a14:useLocalDpi xmlns:a14="http://schemas.microsoft.com/office/drawing/2010/main" val="0"/>
              </a:ext>
            </a:extLst>
          </a:blip>
          <a:srcRect/>
          <a:stretch/>
        </p:blipFill>
        <p:spPr>
          <a:xfrm>
            <a:off x="10584074" y="504042"/>
            <a:ext cx="1104817" cy="536725"/>
          </a:xfrm>
          <a:prstGeom prst="rect">
            <a:avLst/>
          </a:prstGeom>
          <a:noFill/>
          <a:ln>
            <a:noFill/>
          </a:ln>
        </p:spPr>
      </p:pic>
      <p:pic>
        <p:nvPicPr>
          <p:cNvPr id="9" name="Picture 8">
            <a:hlinkClick r:id="rId4"/>
          </p:cNvPr>
          <p:cNvPicPr/>
          <p:nvPr/>
        </p:nvPicPr>
        <p:blipFill rotWithShape="1">
          <a:blip r:embed="rId5"/>
          <a:srcRect l="6094" r="7984" b="4491"/>
          <a:stretch/>
        </p:blipFill>
        <p:spPr>
          <a:xfrm>
            <a:off x="522821" y="278683"/>
            <a:ext cx="854886" cy="947669"/>
          </a:xfrm>
          <a:prstGeom prst="rect">
            <a:avLst/>
          </a:prstGeom>
          <a:noFill/>
          <a:ln>
            <a:noFill/>
          </a:ln>
        </p:spPr>
      </p:pic>
      <p:pic>
        <p:nvPicPr>
          <p:cNvPr id="11" name="Picture 2" descr="C:\Users\jasonsue\Desktop\CTV.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521099" y="5682409"/>
            <a:ext cx="1117135" cy="1142131"/>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3" descr="C:\Users\jasonsue\Desktop\France Television.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7973412" y="5864890"/>
            <a:ext cx="1165633" cy="777169"/>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4" descr="C:\Users\jasonsue\Desktop\rtve.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5020168" y="5910795"/>
            <a:ext cx="1171215" cy="685360"/>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5" descr="C:\Users\jasonsue\Desktop\Terra_diagonal-pra-fundo-branco.pn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9398888" y="5921608"/>
            <a:ext cx="1054922" cy="73689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83305751"/>
      </p:ext>
    </p:extLst>
  </p:cSld>
  <p:clrMapOvr>
    <a:masterClrMapping/>
  </p:clrMapOvr>
  <p:transition>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097" y="78608"/>
            <a:ext cx="9116414" cy="725169"/>
          </a:xfrm>
        </p:spPr>
        <p:txBody>
          <a:bodyPr>
            <a:noAutofit/>
          </a:bodyPr>
          <a:lstStyle/>
          <a:p>
            <a:r>
              <a:rPr lang="en-US" sz="4351" dirty="0"/>
              <a:t>Architecture (Europe)</a:t>
            </a:r>
          </a:p>
        </p:txBody>
      </p:sp>
      <p:sp>
        <p:nvSpPr>
          <p:cNvPr id="4" name="Rectangle 3"/>
          <p:cNvSpPr/>
          <p:nvPr/>
        </p:nvSpPr>
        <p:spPr>
          <a:xfrm>
            <a:off x="209693" y="4533218"/>
            <a:ext cx="1139552" cy="517978"/>
          </a:xfrm>
          <a:prstGeom prst="rect">
            <a:avLst/>
          </a:prstGeom>
          <a:gradFill flip="none" rotWithShape="1">
            <a:gsLst>
              <a:gs pos="0">
                <a:srgbClr val="7030A0">
                  <a:shade val="30000"/>
                  <a:satMod val="115000"/>
                </a:srgbClr>
              </a:gs>
              <a:gs pos="50000">
                <a:srgbClr val="7030A0">
                  <a:shade val="67500"/>
                  <a:satMod val="115000"/>
                </a:srgbClr>
              </a:gs>
              <a:gs pos="100000">
                <a:srgbClr val="7030A0">
                  <a:shade val="100000"/>
                  <a:satMod val="115000"/>
                </a:srgbClr>
              </a:gs>
            </a:gsLst>
            <a:path path="circle">
              <a:fillToRect l="100000" t="100000"/>
            </a:path>
            <a:tileRect r="-100000" b="-100000"/>
          </a:gradFill>
          <a:ln w="9525">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87" dirty="0"/>
              <a:t>IBC</a:t>
            </a:r>
          </a:p>
          <a:p>
            <a:pPr algn="ctr"/>
            <a:r>
              <a:rPr lang="en-US" sz="1087" dirty="0"/>
              <a:t>(London)</a:t>
            </a:r>
          </a:p>
        </p:txBody>
      </p:sp>
      <p:sp>
        <p:nvSpPr>
          <p:cNvPr id="5" name="Rectangle 4"/>
          <p:cNvSpPr/>
          <p:nvPr/>
        </p:nvSpPr>
        <p:spPr>
          <a:xfrm>
            <a:off x="1621778" y="4533218"/>
            <a:ext cx="1450339" cy="517978"/>
          </a:xfrm>
          <a:prstGeom prst="rect">
            <a:avLst/>
          </a:prstGeom>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32" dirty="0"/>
              <a:t>Encoders</a:t>
            </a:r>
          </a:p>
        </p:txBody>
      </p:sp>
      <p:sp>
        <p:nvSpPr>
          <p:cNvPr id="6" name="Rectangle 5"/>
          <p:cNvSpPr/>
          <p:nvPr/>
        </p:nvSpPr>
        <p:spPr>
          <a:xfrm>
            <a:off x="1452840" y="4429623"/>
            <a:ext cx="1968316" cy="1243148"/>
          </a:xfrm>
          <a:prstGeom prst="rect">
            <a:avLst/>
          </a:prstGeom>
          <a:noFill/>
          <a:ln w="3175"/>
        </p:spPr>
        <p:style>
          <a:lnRef idx="2">
            <a:schemeClr val="accent1">
              <a:shade val="50000"/>
            </a:schemeClr>
          </a:lnRef>
          <a:fillRef idx="1">
            <a:schemeClr val="accent1"/>
          </a:fillRef>
          <a:effectRef idx="0">
            <a:schemeClr val="accent1"/>
          </a:effectRef>
          <a:fontRef idx="minor">
            <a:schemeClr val="lt1"/>
          </a:fontRef>
        </p:style>
        <p:txBody>
          <a:bodyPr rtlCol="0" anchor="b"/>
          <a:lstStyle/>
          <a:p>
            <a:r>
              <a:rPr lang="en-US" sz="1087" b="1" dirty="0" err="1">
                <a:solidFill>
                  <a:schemeClr val="tx1"/>
                </a:solidFill>
              </a:rPr>
              <a:t>deltatre</a:t>
            </a:r>
            <a:r>
              <a:rPr lang="en-US" sz="1087" b="1" dirty="0">
                <a:solidFill>
                  <a:schemeClr val="tx1"/>
                </a:solidFill>
              </a:rPr>
              <a:t>/multilaterals</a:t>
            </a:r>
            <a:r>
              <a:rPr lang="en-US" sz="1087" dirty="0">
                <a:solidFill>
                  <a:schemeClr val="tx1"/>
                </a:solidFill>
              </a:rPr>
              <a:t>, Telehouse (London)</a:t>
            </a:r>
          </a:p>
        </p:txBody>
      </p:sp>
      <p:sp>
        <p:nvSpPr>
          <p:cNvPr id="7" name="Rectangle 6"/>
          <p:cNvSpPr/>
          <p:nvPr/>
        </p:nvSpPr>
        <p:spPr>
          <a:xfrm>
            <a:off x="1660030" y="4589000"/>
            <a:ext cx="1450339" cy="517978"/>
          </a:xfrm>
          <a:prstGeom prst="rect">
            <a:avLst/>
          </a:prstGeom>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32" dirty="0"/>
              <a:t>Encoders</a:t>
            </a:r>
          </a:p>
        </p:txBody>
      </p:sp>
      <p:sp>
        <p:nvSpPr>
          <p:cNvPr id="8" name="Rectangle 7"/>
          <p:cNvSpPr/>
          <p:nvPr/>
        </p:nvSpPr>
        <p:spPr>
          <a:xfrm>
            <a:off x="1715811" y="4655939"/>
            <a:ext cx="1450339" cy="517978"/>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path path="circle">
              <a:fillToRect l="100000" t="100000"/>
            </a:path>
            <a:tileRect r="-100000" b="-100000"/>
          </a:gra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32" dirty="0"/>
              <a:t>Encoders</a:t>
            </a:r>
          </a:p>
        </p:txBody>
      </p:sp>
      <p:sp>
        <p:nvSpPr>
          <p:cNvPr id="9" name="Rectangle 8"/>
          <p:cNvSpPr/>
          <p:nvPr/>
        </p:nvSpPr>
        <p:spPr>
          <a:xfrm>
            <a:off x="4353516" y="1010968"/>
            <a:ext cx="3418655" cy="2900677"/>
          </a:xfrm>
          <a:prstGeom prst="rect">
            <a:avLst/>
          </a:prstGeom>
          <a:noFill/>
          <a:ln w="3175"/>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r"/>
            <a:r>
              <a:rPr lang="en-US" sz="1087" dirty="0">
                <a:solidFill>
                  <a:schemeClr val="tx1"/>
                </a:solidFill>
              </a:rPr>
              <a:t>Azure (North Europe), Primary</a:t>
            </a:r>
          </a:p>
        </p:txBody>
      </p:sp>
      <p:sp>
        <p:nvSpPr>
          <p:cNvPr id="11" name="Flowchart: Magnetic Disk 10"/>
          <p:cNvSpPr/>
          <p:nvPr/>
        </p:nvSpPr>
        <p:spPr>
          <a:xfrm>
            <a:off x="5078686" y="2150519"/>
            <a:ext cx="1243148" cy="517978"/>
          </a:xfrm>
          <a:prstGeom prst="flowChartMagneticDisk">
            <a:avLst/>
          </a:prstGeom>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path path="circle">
              <a:fillToRect l="100000" t="100000"/>
            </a:path>
            <a:tileRect r="-100000" b="-100000"/>
          </a:gra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32" dirty="0"/>
              <a:t>Storage</a:t>
            </a:r>
          </a:p>
        </p:txBody>
      </p:sp>
      <p:sp>
        <p:nvSpPr>
          <p:cNvPr id="12" name="Rectangle 11"/>
          <p:cNvSpPr/>
          <p:nvPr/>
        </p:nvSpPr>
        <p:spPr>
          <a:xfrm>
            <a:off x="4975089" y="2979284"/>
            <a:ext cx="1450339" cy="517978"/>
          </a:xfrm>
          <a:prstGeom prst="rect">
            <a:avLst/>
          </a:prstGeom>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path path="circle">
              <a:fillToRect l="100000" t="100000"/>
            </a:path>
            <a:tileRect r="-100000" b="-100000"/>
          </a:gra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32" dirty="0"/>
              <a:t>Transcoding Service</a:t>
            </a:r>
          </a:p>
        </p:txBody>
      </p:sp>
      <p:sp>
        <p:nvSpPr>
          <p:cNvPr id="13" name="Rectangle 12"/>
          <p:cNvSpPr/>
          <p:nvPr/>
        </p:nvSpPr>
        <p:spPr>
          <a:xfrm>
            <a:off x="6529025" y="1973219"/>
            <a:ext cx="621573" cy="871000"/>
          </a:xfrm>
          <a:prstGeom prst="rect">
            <a:avLst/>
          </a:prstGeom>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path path="circle">
              <a:fillToRect l="100000" t="100000"/>
            </a:path>
            <a:tileRect r="-100000" b="-100000"/>
          </a:gra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lnSpc>
                <a:spcPts val="1360"/>
              </a:lnSpc>
            </a:pPr>
            <a:r>
              <a:rPr lang="en-US" sz="1632" dirty="0"/>
              <a:t>VOD Origin</a:t>
            </a:r>
          </a:p>
          <a:p>
            <a:pPr algn="ctr">
              <a:lnSpc>
                <a:spcPts val="1360"/>
              </a:lnSpc>
            </a:pPr>
            <a:r>
              <a:rPr lang="en-US" sz="1632" dirty="0"/>
              <a:t>Service</a:t>
            </a:r>
          </a:p>
        </p:txBody>
      </p:sp>
      <p:sp>
        <p:nvSpPr>
          <p:cNvPr id="14" name="Rectangle 13"/>
          <p:cNvSpPr/>
          <p:nvPr/>
        </p:nvSpPr>
        <p:spPr>
          <a:xfrm>
            <a:off x="4881057" y="1114563"/>
            <a:ext cx="2175507" cy="517978"/>
          </a:xfrm>
          <a:prstGeom prst="rect">
            <a:avLst/>
          </a:prstGeom>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path path="circle">
              <a:fillToRect l="100000" t="100000"/>
            </a:path>
            <a:tileRect r="-100000" b="-100000"/>
          </a:gra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32" dirty="0"/>
              <a:t>Encoders</a:t>
            </a:r>
          </a:p>
        </p:txBody>
      </p:sp>
      <p:sp>
        <p:nvSpPr>
          <p:cNvPr id="15" name="Rectangle 14"/>
          <p:cNvSpPr/>
          <p:nvPr/>
        </p:nvSpPr>
        <p:spPr>
          <a:xfrm>
            <a:off x="4919309" y="1170344"/>
            <a:ext cx="2175507" cy="517978"/>
          </a:xfrm>
          <a:prstGeom prst="rect">
            <a:avLst/>
          </a:prstGeom>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path path="circle">
              <a:fillToRect l="100000" t="100000"/>
            </a:path>
            <a:tileRect r="-100000" b="-100000"/>
          </a:gra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32" dirty="0"/>
              <a:t>Encoders</a:t>
            </a:r>
          </a:p>
        </p:txBody>
      </p:sp>
      <p:sp>
        <p:nvSpPr>
          <p:cNvPr id="16" name="Rectangle 15"/>
          <p:cNvSpPr/>
          <p:nvPr/>
        </p:nvSpPr>
        <p:spPr>
          <a:xfrm>
            <a:off x="4975090" y="1237284"/>
            <a:ext cx="2175507" cy="517978"/>
          </a:xfrm>
          <a:prstGeom prst="rect">
            <a:avLst/>
          </a:prstGeom>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path path="circle">
              <a:fillToRect l="100000" t="100000"/>
            </a:path>
            <a:tileRect r="-100000" b="-100000"/>
          </a:gra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32" dirty="0"/>
              <a:t>46 </a:t>
            </a:r>
            <a:r>
              <a:rPr lang="en-US" sz="1632" dirty="0" smtClean="0"/>
              <a:t>Channels</a:t>
            </a:r>
            <a:endParaRPr lang="en-US" sz="1632" dirty="0"/>
          </a:p>
        </p:txBody>
      </p:sp>
      <p:cxnSp>
        <p:nvCxnSpPr>
          <p:cNvPr id="18" name="Straight Arrow Connector 17"/>
          <p:cNvCxnSpPr>
            <a:stCxn id="16" idx="2"/>
            <a:endCxn id="11" idx="1"/>
          </p:cNvCxnSpPr>
          <p:nvPr/>
        </p:nvCxnSpPr>
        <p:spPr>
          <a:xfrm rot="5400000">
            <a:off x="5683923" y="1771600"/>
            <a:ext cx="395257" cy="362584"/>
          </a:xfrm>
          <a:prstGeom prst="bentConnector3">
            <a:avLst>
              <a:gd name="adj1" fmla="val 50000"/>
            </a:avLst>
          </a:prstGeom>
          <a:ln w="3175">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a:stCxn id="11" idx="3"/>
            <a:endCxn id="12" idx="0"/>
          </p:cNvCxnSpPr>
          <p:nvPr/>
        </p:nvCxnSpPr>
        <p:spPr>
          <a:xfrm>
            <a:off x="5700259" y="2668497"/>
            <a:ext cx="0" cy="310787"/>
          </a:xfrm>
          <a:prstGeom prst="straightConnector1">
            <a:avLst/>
          </a:prstGeom>
          <a:ln w="3175">
            <a:solidFill>
              <a:schemeClr val="tx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a:stCxn id="11" idx="4"/>
            <a:endCxn id="13" idx="1"/>
          </p:cNvCxnSpPr>
          <p:nvPr/>
        </p:nvCxnSpPr>
        <p:spPr>
          <a:xfrm flipV="1">
            <a:off x="6321834" y="2408719"/>
            <a:ext cx="207191" cy="789"/>
          </a:xfrm>
          <a:prstGeom prst="straightConnector1">
            <a:avLst/>
          </a:prstGeom>
          <a:ln w="3175">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30" name="Cloud 29"/>
          <p:cNvSpPr/>
          <p:nvPr/>
        </p:nvSpPr>
        <p:spPr>
          <a:xfrm>
            <a:off x="8393744" y="1392678"/>
            <a:ext cx="1450339" cy="4487284"/>
          </a:xfrm>
          <a:prstGeom prst="cloud">
            <a:avLst/>
          </a:prstGeom>
          <a:gradFill flip="none" rotWithShape="1">
            <a:gsLst>
              <a:gs pos="0">
                <a:schemeClr val="accent3">
                  <a:lumMod val="75000"/>
                  <a:shade val="30000"/>
                  <a:satMod val="115000"/>
                </a:schemeClr>
              </a:gs>
              <a:gs pos="50000">
                <a:schemeClr val="accent3">
                  <a:lumMod val="75000"/>
                  <a:shade val="67500"/>
                  <a:satMod val="115000"/>
                </a:schemeClr>
              </a:gs>
              <a:gs pos="100000">
                <a:schemeClr val="accent3">
                  <a:lumMod val="75000"/>
                  <a:shade val="100000"/>
                  <a:satMod val="115000"/>
                </a:schemeClr>
              </a:gs>
            </a:gsLst>
            <a:path path="circle">
              <a:fillToRect l="100000" t="100000"/>
            </a:path>
            <a:tileRect r="-100000" b="-100000"/>
          </a:gra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sz="1632" dirty="0"/>
              <a:t>Akamai</a:t>
            </a:r>
          </a:p>
        </p:txBody>
      </p:sp>
      <p:sp>
        <p:nvSpPr>
          <p:cNvPr id="31" name="Rectangle 30"/>
          <p:cNvSpPr/>
          <p:nvPr/>
        </p:nvSpPr>
        <p:spPr>
          <a:xfrm>
            <a:off x="10776444" y="297718"/>
            <a:ext cx="1243148" cy="238422"/>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path path="circle">
              <a:fillToRect l="100000" t="100000"/>
            </a:path>
            <a:tileRect r="-100000" b="-100000"/>
          </a:gra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87" dirty="0"/>
              <a:t>Flash</a:t>
            </a:r>
          </a:p>
        </p:txBody>
      </p:sp>
      <p:sp>
        <p:nvSpPr>
          <p:cNvPr id="32" name="Rectangle 31"/>
          <p:cNvSpPr/>
          <p:nvPr/>
        </p:nvSpPr>
        <p:spPr>
          <a:xfrm>
            <a:off x="10776444" y="565354"/>
            <a:ext cx="1243148" cy="238422"/>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path path="circle">
              <a:fillToRect l="100000" t="100000"/>
            </a:path>
            <a:tileRect r="-100000" b="-100000"/>
          </a:gra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87" dirty="0" err="1"/>
              <a:t>iOS</a:t>
            </a:r>
            <a:endParaRPr lang="en-US" sz="1087" dirty="0"/>
          </a:p>
        </p:txBody>
      </p:sp>
      <p:sp>
        <p:nvSpPr>
          <p:cNvPr id="33" name="Rectangle 32"/>
          <p:cNvSpPr/>
          <p:nvPr/>
        </p:nvSpPr>
        <p:spPr>
          <a:xfrm>
            <a:off x="10776444" y="836803"/>
            <a:ext cx="1243148" cy="238422"/>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path path="circle">
              <a:fillToRect l="100000" t="100000"/>
            </a:path>
            <a:tileRect r="-100000" b="-100000"/>
          </a:gra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87" dirty="0"/>
              <a:t>Android</a:t>
            </a:r>
          </a:p>
        </p:txBody>
      </p:sp>
      <p:sp>
        <p:nvSpPr>
          <p:cNvPr id="34" name="Rectangle 33"/>
          <p:cNvSpPr/>
          <p:nvPr/>
        </p:nvSpPr>
        <p:spPr>
          <a:xfrm>
            <a:off x="10776444" y="1114563"/>
            <a:ext cx="1243148" cy="238422"/>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path path="circle">
              <a:fillToRect l="100000" t="100000"/>
            </a:path>
            <a:tileRect r="-100000" b="-100000"/>
          </a:gra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87" dirty="0"/>
              <a:t>Windows Phone</a:t>
            </a:r>
          </a:p>
        </p:txBody>
      </p:sp>
      <p:sp>
        <p:nvSpPr>
          <p:cNvPr id="35" name="Rectangle 34"/>
          <p:cNvSpPr/>
          <p:nvPr/>
        </p:nvSpPr>
        <p:spPr>
          <a:xfrm>
            <a:off x="10776444" y="1386012"/>
            <a:ext cx="1243148" cy="238422"/>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path path="circle">
              <a:fillToRect l="100000" t="100000"/>
            </a:path>
            <a:tileRect r="-100000" b="-100000"/>
          </a:gra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87" dirty="0"/>
              <a:t>Xbox</a:t>
            </a:r>
          </a:p>
        </p:txBody>
      </p:sp>
      <p:sp>
        <p:nvSpPr>
          <p:cNvPr id="36" name="Rectangle 35"/>
          <p:cNvSpPr/>
          <p:nvPr/>
        </p:nvSpPr>
        <p:spPr>
          <a:xfrm>
            <a:off x="10569253" y="182203"/>
            <a:ext cx="1553934" cy="1761125"/>
          </a:xfrm>
          <a:prstGeom prst="rect">
            <a:avLst/>
          </a:prstGeom>
          <a:noFill/>
          <a:ln w="3175"/>
        </p:spPr>
        <p:style>
          <a:lnRef idx="2">
            <a:schemeClr val="accent1">
              <a:shade val="50000"/>
            </a:schemeClr>
          </a:lnRef>
          <a:fillRef idx="1">
            <a:schemeClr val="accent1"/>
          </a:fillRef>
          <a:effectRef idx="0">
            <a:schemeClr val="accent1"/>
          </a:effectRef>
          <a:fontRef idx="minor">
            <a:schemeClr val="lt1"/>
          </a:fontRef>
        </p:style>
        <p:txBody>
          <a:bodyPr rtlCol="0" anchor="b"/>
          <a:lstStyle/>
          <a:p>
            <a:r>
              <a:rPr lang="en-US" sz="1087" dirty="0">
                <a:solidFill>
                  <a:schemeClr val="tx1"/>
                </a:solidFill>
              </a:rPr>
              <a:t>RTVE</a:t>
            </a:r>
          </a:p>
        </p:txBody>
      </p:sp>
      <p:sp>
        <p:nvSpPr>
          <p:cNvPr id="48" name="Rectangle 47"/>
          <p:cNvSpPr/>
          <p:nvPr/>
        </p:nvSpPr>
        <p:spPr>
          <a:xfrm>
            <a:off x="10776444" y="2138837"/>
            <a:ext cx="1243148" cy="238422"/>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path path="circle">
              <a:fillToRect l="100000" t="100000"/>
            </a:path>
            <a:tileRect r="-100000" b="-100000"/>
          </a:gra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87" dirty="0"/>
              <a:t>Flash</a:t>
            </a:r>
          </a:p>
        </p:txBody>
      </p:sp>
      <p:sp>
        <p:nvSpPr>
          <p:cNvPr id="49" name="Rectangle 48"/>
          <p:cNvSpPr/>
          <p:nvPr/>
        </p:nvSpPr>
        <p:spPr>
          <a:xfrm>
            <a:off x="10776444" y="2406472"/>
            <a:ext cx="1243148" cy="238422"/>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path path="circle">
              <a:fillToRect l="100000" t="100000"/>
            </a:path>
            <a:tileRect r="-100000" b="-100000"/>
          </a:gra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87" dirty="0" err="1"/>
              <a:t>iOS</a:t>
            </a:r>
            <a:endParaRPr lang="en-US" sz="1087" dirty="0"/>
          </a:p>
        </p:txBody>
      </p:sp>
      <p:sp>
        <p:nvSpPr>
          <p:cNvPr id="50" name="Rectangle 49"/>
          <p:cNvSpPr/>
          <p:nvPr/>
        </p:nvSpPr>
        <p:spPr>
          <a:xfrm>
            <a:off x="10776444" y="2677921"/>
            <a:ext cx="1243148" cy="238422"/>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path path="circle">
              <a:fillToRect l="100000" t="100000"/>
            </a:path>
            <a:tileRect r="-100000" b="-100000"/>
          </a:gra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87" dirty="0"/>
              <a:t>Android</a:t>
            </a:r>
          </a:p>
        </p:txBody>
      </p:sp>
      <p:sp>
        <p:nvSpPr>
          <p:cNvPr id="51" name="Rectangle 50"/>
          <p:cNvSpPr/>
          <p:nvPr/>
        </p:nvSpPr>
        <p:spPr>
          <a:xfrm>
            <a:off x="10776444" y="2955682"/>
            <a:ext cx="1243148" cy="238422"/>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path path="circle">
              <a:fillToRect l="100000" t="100000"/>
            </a:path>
            <a:tileRect r="-100000" b="-100000"/>
          </a:gra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87" dirty="0"/>
              <a:t>Windows Phone</a:t>
            </a:r>
          </a:p>
        </p:txBody>
      </p:sp>
      <p:sp>
        <p:nvSpPr>
          <p:cNvPr id="53" name="Rectangle 52"/>
          <p:cNvSpPr/>
          <p:nvPr/>
        </p:nvSpPr>
        <p:spPr>
          <a:xfrm>
            <a:off x="10569253" y="2023322"/>
            <a:ext cx="1553934" cy="1553934"/>
          </a:xfrm>
          <a:prstGeom prst="rect">
            <a:avLst/>
          </a:prstGeom>
          <a:noFill/>
          <a:ln w="3175"/>
        </p:spPr>
        <p:style>
          <a:lnRef idx="2">
            <a:schemeClr val="accent1">
              <a:shade val="50000"/>
            </a:schemeClr>
          </a:lnRef>
          <a:fillRef idx="1">
            <a:schemeClr val="accent1"/>
          </a:fillRef>
          <a:effectRef idx="0">
            <a:schemeClr val="accent1"/>
          </a:effectRef>
          <a:fontRef idx="minor">
            <a:schemeClr val="lt1"/>
          </a:fontRef>
        </p:style>
        <p:txBody>
          <a:bodyPr rtlCol="0" anchor="b"/>
          <a:lstStyle/>
          <a:p>
            <a:r>
              <a:rPr lang="en-US" sz="1087" dirty="0">
                <a:solidFill>
                  <a:schemeClr val="tx1"/>
                </a:solidFill>
              </a:rPr>
              <a:t>France TV</a:t>
            </a:r>
          </a:p>
        </p:txBody>
      </p:sp>
      <p:sp>
        <p:nvSpPr>
          <p:cNvPr id="54" name="Rectangle 53"/>
          <p:cNvSpPr/>
          <p:nvPr/>
        </p:nvSpPr>
        <p:spPr>
          <a:xfrm>
            <a:off x="10776444" y="3796366"/>
            <a:ext cx="1243148" cy="238422"/>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path path="circle">
              <a:fillToRect l="100000" t="100000"/>
            </a:path>
            <a:tileRect r="-100000" b="-100000"/>
          </a:gra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87" dirty="0"/>
              <a:t>Silverlight</a:t>
            </a:r>
          </a:p>
        </p:txBody>
      </p:sp>
      <p:sp>
        <p:nvSpPr>
          <p:cNvPr id="55" name="Rectangle 54"/>
          <p:cNvSpPr/>
          <p:nvPr/>
        </p:nvSpPr>
        <p:spPr>
          <a:xfrm>
            <a:off x="10776444" y="4064002"/>
            <a:ext cx="1243148" cy="238422"/>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path path="circle">
              <a:fillToRect l="100000" t="100000"/>
            </a:path>
            <a:tileRect r="-100000" b="-100000"/>
          </a:gra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87" dirty="0" err="1"/>
              <a:t>iOS</a:t>
            </a:r>
            <a:endParaRPr lang="en-US" sz="1087" dirty="0"/>
          </a:p>
        </p:txBody>
      </p:sp>
      <p:sp>
        <p:nvSpPr>
          <p:cNvPr id="56" name="Rectangle 55"/>
          <p:cNvSpPr/>
          <p:nvPr/>
        </p:nvSpPr>
        <p:spPr>
          <a:xfrm>
            <a:off x="10776444" y="4335451"/>
            <a:ext cx="1243148" cy="238422"/>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path path="circle">
              <a:fillToRect l="100000" t="100000"/>
            </a:path>
            <a:tileRect r="-100000" b="-100000"/>
          </a:gra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87" dirty="0"/>
              <a:t>Android</a:t>
            </a:r>
          </a:p>
        </p:txBody>
      </p:sp>
      <p:sp>
        <p:nvSpPr>
          <p:cNvPr id="57" name="Rectangle 56"/>
          <p:cNvSpPr/>
          <p:nvPr/>
        </p:nvSpPr>
        <p:spPr>
          <a:xfrm>
            <a:off x="10776444" y="4613211"/>
            <a:ext cx="1243148" cy="238422"/>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path path="circle">
              <a:fillToRect l="100000" t="100000"/>
            </a:path>
            <a:tileRect r="-100000" b="-100000"/>
          </a:gra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87" dirty="0"/>
              <a:t>Windows Phone</a:t>
            </a:r>
          </a:p>
        </p:txBody>
      </p:sp>
      <p:sp>
        <p:nvSpPr>
          <p:cNvPr id="58" name="Rectangle 57"/>
          <p:cNvSpPr/>
          <p:nvPr/>
        </p:nvSpPr>
        <p:spPr>
          <a:xfrm>
            <a:off x="10569253" y="3680851"/>
            <a:ext cx="1553934" cy="1553934"/>
          </a:xfrm>
          <a:prstGeom prst="rect">
            <a:avLst/>
          </a:prstGeom>
          <a:noFill/>
          <a:ln w="3175"/>
        </p:spPr>
        <p:style>
          <a:lnRef idx="2">
            <a:schemeClr val="accent1">
              <a:shade val="50000"/>
            </a:schemeClr>
          </a:lnRef>
          <a:fillRef idx="1">
            <a:schemeClr val="accent1"/>
          </a:fillRef>
          <a:effectRef idx="0">
            <a:schemeClr val="accent1"/>
          </a:effectRef>
          <a:fontRef idx="minor">
            <a:schemeClr val="lt1"/>
          </a:fontRef>
        </p:style>
        <p:txBody>
          <a:bodyPr rtlCol="0" anchor="b"/>
          <a:lstStyle/>
          <a:p>
            <a:r>
              <a:rPr lang="en-US" sz="1087" dirty="0">
                <a:solidFill>
                  <a:schemeClr val="tx1"/>
                </a:solidFill>
              </a:rPr>
              <a:t>CTV</a:t>
            </a:r>
          </a:p>
        </p:txBody>
      </p:sp>
      <p:sp>
        <p:nvSpPr>
          <p:cNvPr id="59" name="Rectangle 58"/>
          <p:cNvSpPr/>
          <p:nvPr/>
        </p:nvSpPr>
        <p:spPr>
          <a:xfrm>
            <a:off x="10776444" y="5428977"/>
            <a:ext cx="1243148" cy="238422"/>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path path="circle">
              <a:fillToRect l="100000" t="100000"/>
            </a:path>
            <a:tileRect r="-100000" b="-100000"/>
          </a:gra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87" dirty="0"/>
              <a:t>Silverlight</a:t>
            </a:r>
          </a:p>
        </p:txBody>
      </p:sp>
      <p:sp>
        <p:nvSpPr>
          <p:cNvPr id="60" name="Rectangle 59"/>
          <p:cNvSpPr/>
          <p:nvPr/>
        </p:nvSpPr>
        <p:spPr>
          <a:xfrm>
            <a:off x="10776444" y="5696612"/>
            <a:ext cx="1243148" cy="238422"/>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path path="circle">
              <a:fillToRect l="100000" t="100000"/>
            </a:path>
            <a:tileRect r="-100000" b="-100000"/>
          </a:gra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87" dirty="0" err="1"/>
              <a:t>iOS</a:t>
            </a:r>
            <a:endParaRPr lang="en-US" sz="1087" dirty="0"/>
          </a:p>
        </p:txBody>
      </p:sp>
      <p:sp>
        <p:nvSpPr>
          <p:cNvPr id="61" name="Rectangle 60"/>
          <p:cNvSpPr/>
          <p:nvPr/>
        </p:nvSpPr>
        <p:spPr>
          <a:xfrm>
            <a:off x="10776444" y="5968061"/>
            <a:ext cx="1243148" cy="238422"/>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path path="circle">
              <a:fillToRect l="100000" t="100000"/>
            </a:path>
            <a:tileRect r="-100000" b="-100000"/>
          </a:gra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87" dirty="0"/>
              <a:t>Android</a:t>
            </a:r>
          </a:p>
        </p:txBody>
      </p:sp>
      <p:sp>
        <p:nvSpPr>
          <p:cNvPr id="62" name="Rectangle 61"/>
          <p:cNvSpPr/>
          <p:nvPr/>
        </p:nvSpPr>
        <p:spPr>
          <a:xfrm>
            <a:off x="10776444" y="6245821"/>
            <a:ext cx="1243148" cy="238422"/>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path path="circle">
              <a:fillToRect l="100000" t="100000"/>
            </a:path>
            <a:tileRect r="-100000" b="-100000"/>
          </a:gra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87" dirty="0"/>
              <a:t>Windows Phone</a:t>
            </a:r>
          </a:p>
        </p:txBody>
      </p:sp>
      <p:sp>
        <p:nvSpPr>
          <p:cNvPr id="63" name="Rectangle 62"/>
          <p:cNvSpPr/>
          <p:nvPr/>
        </p:nvSpPr>
        <p:spPr>
          <a:xfrm>
            <a:off x="10569253" y="5313461"/>
            <a:ext cx="1553934" cy="1553934"/>
          </a:xfrm>
          <a:prstGeom prst="rect">
            <a:avLst/>
          </a:prstGeom>
          <a:noFill/>
          <a:ln w="3175"/>
        </p:spPr>
        <p:style>
          <a:lnRef idx="2">
            <a:schemeClr val="accent1">
              <a:shade val="50000"/>
            </a:schemeClr>
          </a:lnRef>
          <a:fillRef idx="1">
            <a:schemeClr val="accent1"/>
          </a:fillRef>
          <a:effectRef idx="0">
            <a:schemeClr val="accent1"/>
          </a:effectRef>
          <a:fontRef idx="minor">
            <a:schemeClr val="lt1"/>
          </a:fontRef>
        </p:style>
        <p:txBody>
          <a:bodyPr rtlCol="0" anchor="b"/>
          <a:lstStyle/>
          <a:p>
            <a:r>
              <a:rPr lang="en-US" sz="1087" dirty="0">
                <a:solidFill>
                  <a:schemeClr val="tx1"/>
                </a:solidFill>
              </a:rPr>
              <a:t>Terra</a:t>
            </a:r>
          </a:p>
        </p:txBody>
      </p:sp>
      <p:cxnSp>
        <p:nvCxnSpPr>
          <p:cNvPr id="64" name="Straight Arrow Connector 63"/>
          <p:cNvCxnSpPr>
            <a:stCxn id="30" idx="0"/>
            <a:endCxn id="36" idx="1"/>
          </p:cNvCxnSpPr>
          <p:nvPr/>
        </p:nvCxnSpPr>
        <p:spPr>
          <a:xfrm flipV="1">
            <a:off x="9842876" y="1062766"/>
            <a:ext cx="726378" cy="2573554"/>
          </a:xfrm>
          <a:prstGeom prst="straightConnector1">
            <a:avLst/>
          </a:prstGeom>
          <a:ln>
            <a:solidFill>
              <a:schemeClr val="bg1">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67" name="Straight Arrow Connector 66"/>
          <p:cNvCxnSpPr>
            <a:stCxn id="30" idx="0"/>
            <a:endCxn id="53" idx="1"/>
          </p:cNvCxnSpPr>
          <p:nvPr/>
        </p:nvCxnSpPr>
        <p:spPr>
          <a:xfrm flipV="1">
            <a:off x="9842876" y="2800290"/>
            <a:ext cx="726378" cy="836031"/>
          </a:xfrm>
          <a:prstGeom prst="straightConnector1">
            <a:avLst/>
          </a:prstGeom>
          <a:ln>
            <a:solidFill>
              <a:schemeClr val="bg1">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70" name="Straight Arrow Connector 69"/>
          <p:cNvCxnSpPr>
            <a:stCxn id="30" idx="0"/>
            <a:endCxn id="58" idx="1"/>
          </p:cNvCxnSpPr>
          <p:nvPr/>
        </p:nvCxnSpPr>
        <p:spPr>
          <a:xfrm>
            <a:off x="9842876" y="3636320"/>
            <a:ext cx="726378" cy="821499"/>
          </a:xfrm>
          <a:prstGeom prst="straightConnector1">
            <a:avLst/>
          </a:prstGeom>
          <a:ln>
            <a:solidFill>
              <a:schemeClr val="bg1">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73" name="Straight Arrow Connector 72"/>
          <p:cNvCxnSpPr>
            <a:stCxn id="30" idx="0"/>
            <a:endCxn id="63" idx="1"/>
          </p:cNvCxnSpPr>
          <p:nvPr/>
        </p:nvCxnSpPr>
        <p:spPr>
          <a:xfrm>
            <a:off x="9842876" y="3636321"/>
            <a:ext cx="726378" cy="2454108"/>
          </a:xfrm>
          <a:prstGeom prst="straightConnector1">
            <a:avLst/>
          </a:prstGeom>
          <a:ln>
            <a:solidFill>
              <a:schemeClr val="bg1">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78" name="Straight Arrow Connector 77"/>
          <p:cNvCxnSpPr>
            <a:stCxn id="8" idx="3"/>
            <a:endCxn id="14" idx="1"/>
          </p:cNvCxnSpPr>
          <p:nvPr/>
        </p:nvCxnSpPr>
        <p:spPr>
          <a:xfrm flipV="1">
            <a:off x="3166150" y="1373552"/>
            <a:ext cx="1714907" cy="3541377"/>
          </a:xfrm>
          <a:prstGeom prst="straightConnector1">
            <a:avLst/>
          </a:prstGeom>
          <a:ln>
            <a:solidFill>
              <a:schemeClr val="bg1">
                <a:lumMod val="50000"/>
              </a:schemeClr>
            </a:solidFill>
            <a:headEnd type="none" w="med" len="med"/>
            <a:tailEnd type="stealth" w="med" len="med"/>
          </a:ln>
        </p:spPr>
        <p:style>
          <a:lnRef idx="1">
            <a:schemeClr val="accent1"/>
          </a:lnRef>
          <a:fillRef idx="0">
            <a:schemeClr val="accent1"/>
          </a:fillRef>
          <a:effectRef idx="0">
            <a:schemeClr val="accent1"/>
          </a:effectRef>
          <a:fontRef idx="minor">
            <a:schemeClr val="tx1"/>
          </a:fontRef>
        </p:style>
      </p:cxnSp>
      <p:cxnSp>
        <p:nvCxnSpPr>
          <p:cNvPr id="81" name="Straight Arrow Connector 80"/>
          <p:cNvCxnSpPr>
            <a:stCxn id="16" idx="3"/>
            <a:endCxn id="30" idx="2"/>
          </p:cNvCxnSpPr>
          <p:nvPr/>
        </p:nvCxnSpPr>
        <p:spPr>
          <a:xfrm>
            <a:off x="7150599" y="1496274"/>
            <a:ext cx="1247646" cy="2140046"/>
          </a:xfrm>
          <a:prstGeom prst="straightConnector1">
            <a:avLst/>
          </a:prstGeom>
          <a:ln>
            <a:solidFill>
              <a:schemeClr val="bg1">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84" name="Straight Arrow Connector 83"/>
          <p:cNvCxnSpPr>
            <a:stCxn id="13" idx="3"/>
            <a:endCxn id="30" idx="2"/>
          </p:cNvCxnSpPr>
          <p:nvPr/>
        </p:nvCxnSpPr>
        <p:spPr>
          <a:xfrm>
            <a:off x="7150599" y="2408719"/>
            <a:ext cx="1247646" cy="1227601"/>
          </a:xfrm>
          <a:prstGeom prst="straightConnector1">
            <a:avLst/>
          </a:prstGeom>
          <a:ln>
            <a:solidFill>
              <a:schemeClr val="bg1">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87" name="Rectangle 86"/>
          <p:cNvSpPr/>
          <p:nvPr/>
        </p:nvSpPr>
        <p:spPr>
          <a:xfrm>
            <a:off x="4353516" y="4015241"/>
            <a:ext cx="3418655" cy="2900677"/>
          </a:xfrm>
          <a:prstGeom prst="rect">
            <a:avLst/>
          </a:prstGeom>
          <a:noFill/>
          <a:ln w="3175"/>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r"/>
            <a:r>
              <a:rPr lang="en-US" sz="1087" dirty="0">
                <a:solidFill>
                  <a:schemeClr val="tx1"/>
                </a:solidFill>
              </a:rPr>
              <a:t>Azure (West Europe), Secondary</a:t>
            </a:r>
          </a:p>
        </p:txBody>
      </p:sp>
      <p:sp>
        <p:nvSpPr>
          <p:cNvPr id="88" name="Flowchart: Magnetic Disk 87"/>
          <p:cNvSpPr/>
          <p:nvPr/>
        </p:nvSpPr>
        <p:spPr>
          <a:xfrm>
            <a:off x="5078686" y="5154792"/>
            <a:ext cx="1243148" cy="517978"/>
          </a:xfrm>
          <a:prstGeom prst="flowChartMagneticDisk">
            <a:avLst/>
          </a:prstGeom>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path path="circle">
              <a:fillToRect l="100000" t="100000"/>
            </a:path>
            <a:tileRect r="-100000" b="-100000"/>
          </a:gra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32" dirty="0"/>
              <a:t>Storage</a:t>
            </a:r>
          </a:p>
        </p:txBody>
      </p:sp>
      <p:sp>
        <p:nvSpPr>
          <p:cNvPr id="89" name="Rectangle 88"/>
          <p:cNvSpPr/>
          <p:nvPr/>
        </p:nvSpPr>
        <p:spPr>
          <a:xfrm>
            <a:off x="4975089" y="5983557"/>
            <a:ext cx="1450339" cy="517978"/>
          </a:xfrm>
          <a:prstGeom prst="rect">
            <a:avLst/>
          </a:prstGeom>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path path="circle">
              <a:fillToRect l="100000" t="100000"/>
            </a:path>
            <a:tileRect r="-100000" b="-100000"/>
          </a:gra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32" dirty="0"/>
              <a:t>Transcoding Service</a:t>
            </a:r>
          </a:p>
        </p:txBody>
      </p:sp>
      <p:sp>
        <p:nvSpPr>
          <p:cNvPr id="90" name="Rectangle 89"/>
          <p:cNvSpPr/>
          <p:nvPr/>
        </p:nvSpPr>
        <p:spPr>
          <a:xfrm>
            <a:off x="6529025" y="4977492"/>
            <a:ext cx="621573" cy="871000"/>
          </a:xfrm>
          <a:prstGeom prst="rect">
            <a:avLst/>
          </a:prstGeom>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path path="circle">
              <a:fillToRect l="100000" t="100000"/>
            </a:path>
            <a:tileRect r="-100000" b="-100000"/>
          </a:gra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lnSpc>
                <a:spcPts val="1360"/>
              </a:lnSpc>
            </a:pPr>
            <a:r>
              <a:rPr lang="en-US" sz="1632" dirty="0"/>
              <a:t>VOD Origin</a:t>
            </a:r>
          </a:p>
          <a:p>
            <a:pPr algn="ctr">
              <a:lnSpc>
                <a:spcPts val="1360"/>
              </a:lnSpc>
            </a:pPr>
            <a:r>
              <a:rPr lang="en-US" sz="1632" dirty="0"/>
              <a:t>Service</a:t>
            </a:r>
          </a:p>
        </p:txBody>
      </p:sp>
      <p:sp>
        <p:nvSpPr>
          <p:cNvPr id="91" name="Rectangle 90"/>
          <p:cNvSpPr/>
          <p:nvPr/>
        </p:nvSpPr>
        <p:spPr>
          <a:xfrm>
            <a:off x="4881057" y="4118836"/>
            <a:ext cx="2175507" cy="517978"/>
          </a:xfrm>
          <a:prstGeom prst="rect">
            <a:avLst/>
          </a:prstGeom>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path path="circle">
              <a:fillToRect l="100000" t="100000"/>
            </a:path>
            <a:tileRect r="-100000" b="-100000"/>
          </a:gra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32" dirty="0"/>
              <a:t>Encoders</a:t>
            </a:r>
          </a:p>
        </p:txBody>
      </p:sp>
      <p:sp>
        <p:nvSpPr>
          <p:cNvPr id="92" name="Rectangle 91"/>
          <p:cNvSpPr/>
          <p:nvPr/>
        </p:nvSpPr>
        <p:spPr>
          <a:xfrm>
            <a:off x="4919309" y="4174617"/>
            <a:ext cx="2175507" cy="517978"/>
          </a:xfrm>
          <a:prstGeom prst="rect">
            <a:avLst/>
          </a:prstGeom>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path path="circle">
              <a:fillToRect l="100000" t="100000"/>
            </a:path>
            <a:tileRect r="-100000" b="-100000"/>
          </a:gra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32" dirty="0"/>
              <a:t>Encoders</a:t>
            </a:r>
          </a:p>
        </p:txBody>
      </p:sp>
      <p:sp>
        <p:nvSpPr>
          <p:cNvPr id="93" name="Rectangle 92"/>
          <p:cNvSpPr/>
          <p:nvPr/>
        </p:nvSpPr>
        <p:spPr>
          <a:xfrm>
            <a:off x="4975090" y="4241557"/>
            <a:ext cx="2175507" cy="517978"/>
          </a:xfrm>
          <a:prstGeom prst="rect">
            <a:avLst/>
          </a:prstGeom>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path path="circle">
              <a:fillToRect l="100000" t="100000"/>
            </a:path>
            <a:tileRect r="-100000" b="-100000"/>
          </a:gra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32" dirty="0"/>
              <a:t>46 </a:t>
            </a:r>
            <a:r>
              <a:rPr lang="en-US" sz="1632" dirty="0" smtClean="0"/>
              <a:t>Channels</a:t>
            </a:r>
            <a:endParaRPr lang="en-US" sz="1632" dirty="0"/>
          </a:p>
        </p:txBody>
      </p:sp>
      <p:cxnSp>
        <p:nvCxnSpPr>
          <p:cNvPr id="94" name="Straight Arrow Connector 17"/>
          <p:cNvCxnSpPr>
            <a:stCxn id="93" idx="2"/>
            <a:endCxn id="88" idx="1"/>
          </p:cNvCxnSpPr>
          <p:nvPr/>
        </p:nvCxnSpPr>
        <p:spPr>
          <a:xfrm rot="5400000">
            <a:off x="5683923" y="4775872"/>
            <a:ext cx="395257" cy="362584"/>
          </a:xfrm>
          <a:prstGeom prst="bentConnector3">
            <a:avLst>
              <a:gd name="adj1" fmla="val 50000"/>
            </a:avLst>
          </a:prstGeom>
          <a:ln w="3175">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95" name="Straight Arrow Connector 94"/>
          <p:cNvCxnSpPr>
            <a:stCxn id="88" idx="3"/>
            <a:endCxn id="89" idx="0"/>
          </p:cNvCxnSpPr>
          <p:nvPr/>
        </p:nvCxnSpPr>
        <p:spPr>
          <a:xfrm>
            <a:off x="5700259" y="5672770"/>
            <a:ext cx="0" cy="310787"/>
          </a:xfrm>
          <a:prstGeom prst="straightConnector1">
            <a:avLst/>
          </a:prstGeom>
          <a:ln w="3175">
            <a:solidFill>
              <a:schemeClr val="tx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96" name="Straight Arrow Connector 95"/>
          <p:cNvCxnSpPr>
            <a:stCxn id="88" idx="4"/>
            <a:endCxn id="90" idx="1"/>
          </p:cNvCxnSpPr>
          <p:nvPr/>
        </p:nvCxnSpPr>
        <p:spPr>
          <a:xfrm flipV="1">
            <a:off x="6321834" y="5412992"/>
            <a:ext cx="207191" cy="789"/>
          </a:xfrm>
          <a:prstGeom prst="straightConnector1">
            <a:avLst/>
          </a:prstGeom>
          <a:ln w="3175">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97" name="Straight Arrow Connector 96"/>
          <p:cNvCxnSpPr>
            <a:stCxn id="8" idx="3"/>
            <a:endCxn id="91" idx="1"/>
          </p:cNvCxnSpPr>
          <p:nvPr/>
        </p:nvCxnSpPr>
        <p:spPr>
          <a:xfrm flipV="1">
            <a:off x="3166150" y="4377824"/>
            <a:ext cx="1714907" cy="537104"/>
          </a:xfrm>
          <a:prstGeom prst="straightConnector1">
            <a:avLst/>
          </a:prstGeom>
          <a:ln>
            <a:solidFill>
              <a:schemeClr val="bg1">
                <a:lumMod val="50000"/>
              </a:schemeClr>
            </a:solidFill>
            <a:prstDash val="solid"/>
            <a:headEnd type="none" w="med" len="med"/>
            <a:tailEnd type="stealth" w="med" len="med"/>
          </a:ln>
        </p:spPr>
        <p:style>
          <a:lnRef idx="1">
            <a:schemeClr val="accent1"/>
          </a:lnRef>
          <a:fillRef idx="0">
            <a:schemeClr val="accent1"/>
          </a:fillRef>
          <a:effectRef idx="0">
            <a:schemeClr val="accent1"/>
          </a:effectRef>
          <a:fontRef idx="minor">
            <a:schemeClr val="tx1"/>
          </a:fontRef>
        </p:style>
      </p:cxnSp>
      <p:cxnSp>
        <p:nvCxnSpPr>
          <p:cNvPr id="100" name="Straight Arrow Connector 99"/>
          <p:cNvCxnSpPr>
            <a:stCxn id="93" idx="3"/>
            <a:endCxn id="30" idx="2"/>
          </p:cNvCxnSpPr>
          <p:nvPr/>
        </p:nvCxnSpPr>
        <p:spPr>
          <a:xfrm flipV="1">
            <a:off x="7150599" y="3636319"/>
            <a:ext cx="1247646" cy="864227"/>
          </a:xfrm>
          <a:prstGeom prst="straightConnector1">
            <a:avLst/>
          </a:prstGeom>
          <a:ln>
            <a:solidFill>
              <a:schemeClr val="bg1">
                <a:lumMod val="50000"/>
              </a:schemeClr>
            </a:solidFill>
            <a:prstDash val="sysDot"/>
            <a:headEnd type="none" w="med" len="med"/>
            <a:tailEnd type="stealth" w="med" len="med"/>
          </a:ln>
        </p:spPr>
        <p:style>
          <a:lnRef idx="1">
            <a:schemeClr val="accent1"/>
          </a:lnRef>
          <a:fillRef idx="0">
            <a:schemeClr val="accent1"/>
          </a:fillRef>
          <a:effectRef idx="0">
            <a:schemeClr val="accent1"/>
          </a:effectRef>
          <a:fontRef idx="minor">
            <a:schemeClr val="tx1"/>
          </a:fontRef>
        </p:style>
      </p:cxnSp>
      <p:cxnSp>
        <p:nvCxnSpPr>
          <p:cNvPr id="103" name="Straight Arrow Connector 102"/>
          <p:cNvCxnSpPr>
            <a:stCxn id="90" idx="3"/>
            <a:endCxn id="30" idx="2"/>
          </p:cNvCxnSpPr>
          <p:nvPr/>
        </p:nvCxnSpPr>
        <p:spPr>
          <a:xfrm flipV="1">
            <a:off x="7150599" y="3636321"/>
            <a:ext cx="1247646" cy="1776672"/>
          </a:xfrm>
          <a:prstGeom prst="straightConnector1">
            <a:avLst/>
          </a:prstGeom>
          <a:ln>
            <a:solidFill>
              <a:schemeClr val="bg1">
                <a:lumMod val="50000"/>
              </a:schemeClr>
            </a:solidFill>
            <a:prstDash val="sysDot"/>
            <a:headEnd type="none" w="med" len="med"/>
            <a:tailEnd type="stealth" w="med" len="med"/>
          </a:ln>
        </p:spPr>
        <p:style>
          <a:lnRef idx="1">
            <a:schemeClr val="accent1"/>
          </a:lnRef>
          <a:fillRef idx="0">
            <a:schemeClr val="accent1"/>
          </a:fillRef>
          <a:effectRef idx="0">
            <a:schemeClr val="accent1"/>
          </a:effectRef>
          <a:fontRef idx="minor">
            <a:schemeClr val="tx1"/>
          </a:fontRef>
        </p:style>
      </p:cxnSp>
      <p:cxnSp>
        <p:nvCxnSpPr>
          <p:cNvPr id="106" name="Straight Arrow Connector 105"/>
          <p:cNvCxnSpPr>
            <a:stCxn id="4" idx="3"/>
            <a:endCxn id="5" idx="1"/>
          </p:cNvCxnSpPr>
          <p:nvPr/>
        </p:nvCxnSpPr>
        <p:spPr>
          <a:xfrm>
            <a:off x="1349243" y="4792207"/>
            <a:ext cx="272536" cy="0"/>
          </a:xfrm>
          <a:prstGeom prst="straightConnector1">
            <a:avLst/>
          </a:prstGeom>
          <a:ln>
            <a:solidFill>
              <a:schemeClr val="bg1">
                <a:lumMod val="50000"/>
              </a:schemeClr>
            </a:solidFill>
            <a:prstDash val="solid"/>
            <a:headEnd type="none" w="med" len="med"/>
            <a:tailEnd type="stealth" w="med" len="med"/>
          </a:ln>
        </p:spPr>
        <p:style>
          <a:lnRef idx="1">
            <a:schemeClr val="accent1"/>
          </a:lnRef>
          <a:fillRef idx="0">
            <a:schemeClr val="accent1"/>
          </a:fillRef>
          <a:effectRef idx="0">
            <a:schemeClr val="accent1"/>
          </a:effectRef>
          <a:fontRef idx="minor">
            <a:schemeClr val="tx1"/>
          </a:fontRef>
        </p:style>
      </p:cxnSp>
      <p:sp>
        <p:nvSpPr>
          <p:cNvPr id="109" name="Rectangle 108"/>
          <p:cNvSpPr/>
          <p:nvPr/>
        </p:nvSpPr>
        <p:spPr>
          <a:xfrm>
            <a:off x="1621778" y="2875689"/>
            <a:ext cx="1450339" cy="517978"/>
          </a:xfrm>
          <a:prstGeom prst="rect">
            <a:avLst/>
          </a:prstGeom>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32" dirty="0"/>
              <a:t>Encoders</a:t>
            </a:r>
          </a:p>
        </p:txBody>
      </p:sp>
      <p:sp>
        <p:nvSpPr>
          <p:cNvPr id="110" name="Rectangle 109"/>
          <p:cNvSpPr/>
          <p:nvPr/>
        </p:nvSpPr>
        <p:spPr>
          <a:xfrm>
            <a:off x="1452840" y="2772093"/>
            <a:ext cx="1968316" cy="1243148"/>
          </a:xfrm>
          <a:prstGeom prst="rect">
            <a:avLst/>
          </a:prstGeom>
          <a:noFill/>
          <a:ln w="3175"/>
        </p:spPr>
        <p:style>
          <a:lnRef idx="2">
            <a:schemeClr val="accent1">
              <a:shade val="50000"/>
            </a:schemeClr>
          </a:lnRef>
          <a:fillRef idx="1">
            <a:schemeClr val="accent1"/>
          </a:fillRef>
          <a:effectRef idx="0">
            <a:schemeClr val="accent1"/>
          </a:effectRef>
          <a:fontRef idx="minor">
            <a:schemeClr val="lt1"/>
          </a:fontRef>
        </p:style>
        <p:txBody>
          <a:bodyPr rtlCol="0" anchor="b"/>
          <a:lstStyle/>
          <a:p>
            <a:r>
              <a:rPr lang="en-US" sz="1087" b="1" dirty="0">
                <a:solidFill>
                  <a:schemeClr val="tx1"/>
                </a:solidFill>
              </a:rPr>
              <a:t>RTVE</a:t>
            </a:r>
            <a:r>
              <a:rPr lang="en-US" sz="1087" dirty="0">
                <a:solidFill>
                  <a:schemeClr val="tx1"/>
                </a:solidFill>
              </a:rPr>
              <a:t>/</a:t>
            </a:r>
            <a:r>
              <a:rPr lang="en-US" sz="1087" dirty="0" err="1">
                <a:solidFill>
                  <a:schemeClr val="tx1"/>
                </a:solidFill>
              </a:rPr>
              <a:t>unilaterals</a:t>
            </a:r>
            <a:r>
              <a:rPr lang="en-US" sz="1087" dirty="0">
                <a:solidFill>
                  <a:schemeClr val="tx1"/>
                </a:solidFill>
              </a:rPr>
              <a:t> (Madrid)</a:t>
            </a:r>
          </a:p>
        </p:txBody>
      </p:sp>
      <p:sp>
        <p:nvSpPr>
          <p:cNvPr id="111" name="Rectangle 110"/>
          <p:cNvSpPr/>
          <p:nvPr/>
        </p:nvSpPr>
        <p:spPr>
          <a:xfrm>
            <a:off x="1660030" y="2931470"/>
            <a:ext cx="1450339" cy="517978"/>
          </a:xfrm>
          <a:prstGeom prst="rect">
            <a:avLst/>
          </a:prstGeom>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32" dirty="0"/>
              <a:t>Encoders</a:t>
            </a:r>
          </a:p>
        </p:txBody>
      </p:sp>
      <p:sp>
        <p:nvSpPr>
          <p:cNvPr id="112" name="Rectangle 111"/>
          <p:cNvSpPr/>
          <p:nvPr/>
        </p:nvSpPr>
        <p:spPr>
          <a:xfrm>
            <a:off x="1715811" y="2998410"/>
            <a:ext cx="1450339" cy="517978"/>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path path="circle">
              <a:fillToRect l="100000" t="100000"/>
            </a:path>
            <a:tileRect r="-100000" b="-100000"/>
          </a:gra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32" dirty="0"/>
              <a:t>Encoders</a:t>
            </a:r>
          </a:p>
        </p:txBody>
      </p:sp>
      <p:sp>
        <p:nvSpPr>
          <p:cNvPr id="113" name="Rectangle 112"/>
          <p:cNvSpPr/>
          <p:nvPr/>
        </p:nvSpPr>
        <p:spPr>
          <a:xfrm>
            <a:off x="1621778" y="1528946"/>
            <a:ext cx="1450339" cy="517978"/>
          </a:xfrm>
          <a:prstGeom prst="rect">
            <a:avLst/>
          </a:prstGeom>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32" dirty="0"/>
              <a:t>Encoders</a:t>
            </a:r>
          </a:p>
        </p:txBody>
      </p:sp>
      <p:sp>
        <p:nvSpPr>
          <p:cNvPr id="114" name="Rectangle 113"/>
          <p:cNvSpPr/>
          <p:nvPr/>
        </p:nvSpPr>
        <p:spPr>
          <a:xfrm>
            <a:off x="1452840" y="1425350"/>
            <a:ext cx="1968316" cy="1243148"/>
          </a:xfrm>
          <a:prstGeom prst="rect">
            <a:avLst/>
          </a:prstGeom>
          <a:noFill/>
          <a:ln w="3175"/>
        </p:spPr>
        <p:style>
          <a:lnRef idx="2">
            <a:schemeClr val="accent1">
              <a:shade val="50000"/>
            </a:schemeClr>
          </a:lnRef>
          <a:fillRef idx="1">
            <a:schemeClr val="accent1"/>
          </a:fillRef>
          <a:effectRef idx="0">
            <a:schemeClr val="accent1"/>
          </a:effectRef>
          <a:fontRef idx="minor">
            <a:schemeClr val="lt1"/>
          </a:fontRef>
        </p:style>
        <p:txBody>
          <a:bodyPr rtlCol="0" anchor="b"/>
          <a:lstStyle/>
          <a:p>
            <a:r>
              <a:rPr lang="en-US" sz="1087" b="1" dirty="0">
                <a:solidFill>
                  <a:schemeClr val="tx1"/>
                </a:solidFill>
              </a:rPr>
              <a:t>France TV</a:t>
            </a:r>
            <a:r>
              <a:rPr lang="en-US" sz="1087" dirty="0">
                <a:solidFill>
                  <a:schemeClr val="tx1"/>
                </a:solidFill>
              </a:rPr>
              <a:t>/</a:t>
            </a:r>
            <a:r>
              <a:rPr lang="en-US" sz="1087" dirty="0" err="1">
                <a:solidFill>
                  <a:schemeClr val="tx1"/>
                </a:solidFill>
              </a:rPr>
              <a:t>unilaterals</a:t>
            </a:r>
            <a:r>
              <a:rPr lang="en-US" sz="1087" dirty="0">
                <a:solidFill>
                  <a:schemeClr val="tx1"/>
                </a:solidFill>
              </a:rPr>
              <a:t> (Paris)</a:t>
            </a:r>
          </a:p>
        </p:txBody>
      </p:sp>
      <p:sp>
        <p:nvSpPr>
          <p:cNvPr id="115" name="Rectangle 114"/>
          <p:cNvSpPr/>
          <p:nvPr/>
        </p:nvSpPr>
        <p:spPr>
          <a:xfrm>
            <a:off x="1660030" y="1584727"/>
            <a:ext cx="1450339" cy="517978"/>
          </a:xfrm>
          <a:prstGeom prst="rect">
            <a:avLst/>
          </a:prstGeom>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32" dirty="0"/>
              <a:t>Encoders</a:t>
            </a:r>
          </a:p>
        </p:txBody>
      </p:sp>
      <p:sp>
        <p:nvSpPr>
          <p:cNvPr id="116" name="Rectangle 115"/>
          <p:cNvSpPr/>
          <p:nvPr/>
        </p:nvSpPr>
        <p:spPr>
          <a:xfrm>
            <a:off x="1715811" y="1651667"/>
            <a:ext cx="1450339" cy="517978"/>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path path="circle">
              <a:fillToRect l="100000" t="100000"/>
            </a:path>
            <a:tileRect r="-100000" b="-100000"/>
          </a:gra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32" dirty="0"/>
              <a:t>Encoders</a:t>
            </a:r>
          </a:p>
        </p:txBody>
      </p:sp>
      <p:cxnSp>
        <p:nvCxnSpPr>
          <p:cNvPr id="117" name="Straight Arrow Connector 116"/>
          <p:cNvCxnSpPr>
            <a:stCxn id="112" idx="3"/>
            <a:endCxn id="91" idx="1"/>
          </p:cNvCxnSpPr>
          <p:nvPr/>
        </p:nvCxnSpPr>
        <p:spPr>
          <a:xfrm>
            <a:off x="3166150" y="3257399"/>
            <a:ext cx="1714907" cy="1120426"/>
          </a:xfrm>
          <a:prstGeom prst="straightConnector1">
            <a:avLst/>
          </a:prstGeom>
          <a:ln>
            <a:solidFill>
              <a:schemeClr val="bg1">
                <a:lumMod val="50000"/>
              </a:schemeClr>
            </a:solidFill>
            <a:headEnd type="none" w="med" len="med"/>
            <a:tailEnd type="stealth" w="med" len="med"/>
          </a:ln>
        </p:spPr>
        <p:style>
          <a:lnRef idx="1">
            <a:schemeClr val="accent1"/>
          </a:lnRef>
          <a:fillRef idx="0">
            <a:schemeClr val="accent1"/>
          </a:fillRef>
          <a:effectRef idx="0">
            <a:schemeClr val="accent1"/>
          </a:effectRef>
          <a:fontRef idx="minor">
            <a:schemeClr val="tx1"/>
          </a:fontRef>
        </p:style>
      </p:cxnSp>
      <p:cxnSp>
        <p:nvCxnSpPr>
          <p:cNvPr id="120" name="Straight Arrow Connector 119"/>
          <p:cNvCxnSpPr>
            <a:stCxn id="112" idx="3"/>
            <a:endCxn id="14" idx="1"/>
          </p:cNvCxnSpPr>
          <p:nvPr/>
        </p:nvCxnSpPr>
        <p:spPr>
          <a:xfrm flipV="1">
            <a:off x="3166150" y="1373552"/>
            <a:ext cx="1714907" cy="1883846"/>
          </a:xfrm>
          <a:prstGeom prst="straightConnector1">
            <a:avLst/>
          </a:prstGeom>
          <a:ln>
            <a:solidFill>
              <a:schemeClr val="bg1">
                <a:lumMod val="50000"/>
              </a:schemeClr>
            </a:solidFill>
            <a:headEnd type="none" w="med" len="med"/>
            <a:tailEnd type="stealth" w="med" len="med"/>
          </a:ln>
        </p:spPr>
        <p:style>
          <a:lnRef idx="1">
            <a:schemeClr val="accent1"/>
          </a:lnRef>
          <a:fillRef idx="0">
            <a:schemeClr val="accent1"/>
          </a:fillRef>
          <a:effectRef idx="0">
            <a:schemeClr val="accent1"/>
          </a:effectRef>
          <a:fontRef idx="minor">
            <a:schemeClr val="tx1"/>
          </a:fontRef>
        </p:style>
      </p:cxnSp>
      <p:cxnSp>
        <p:nvCxnSpPr>
          <p:cNvPr id="123" name="Straight Arrow Connector 122"/>
          <p:cNvCxnSpPr>
            <a:stCxn id="116" idx="3"/>
            <a:endCxn id="14" idx="1"/>
          </p:cNvCxnSpPr>
          <p:nvPr/>
        </p:nvCxnSpPr>
        <p:spPr>
          <a:xfrm flipV="1">
            <a:off x="3166150" y="1373551"/>
            <a:ext cx="1714907" cy="537104"/>
          </a:xfrm>
          <a:prstGeom prst="straightConnector1">
            <a:avLst/>
          </a:prstGeom>
          <a:ln>
            <a:solidFill>
              <a:schemeClr val="bg1">
                <a:lumMod val="50000"/>
              </a:schemeClr>
            </a:solidFill>
            <a:headEnd type="none" w="med" len="med"/>
            <a:tailEnd type="stealth" w="med" len="med"/>
          </a:ln>
        </p:spPr>
        <p:style>
          <a:lnRef idx="1">
            <a:schemeClr val="accent1"/>
          </a:lnRef>
          <a:fillRef idx="0">
            <a:schemeClr val="accent1"/>
          </a:fillRef>
          <a:effectRef idx="0">
            <a:schemeClr val="accent1"/>
          </a:effectRef>
          <a:fontRef idx="minor">
            <a:schemeClr val="tx1"/>
          </a:fontRef>
        </p:style>
      </p:cxnSp>
      <p:cxnSp>
        <p:nvCxnSpPr>
          <p:cNvPr id="126" name="Straight Arrow Connector 125"/>
          <p:cNvCxnSpPr>
            <a:stCxn id="116" idx="3"/>
            <a:endCxn id="91" idx="1"/>
          </p:cNvCxnSpPr>
          <p:nvPr/>
        </p:nvCxnSpPr>
        <p:spPr>
          <a:xfrm>
            <a:off x="3166150" y="1910656"/>
            <a:ext cx="1714907" cy="2467169"/>
          </a:xfrm>
          <a:prstGeom prst="straightConnector1">
            <a:avLst/>
          </a:prstGeom>
          <a:ln>
            <a:solidFill>
              <a:schemeClr val="bg1">
                <a:lumMod val="50000"/>
              </a:schemeClr>
            </a:solidFill>
            <a:headEnd type="none" w="med" len="med"/>
            <a:tailEnd type="stealth" w="med" len="med"/>
          </a:ln>
        </p:spPr>
        <p:style>
          <a:lnRef idx="1">
            <a:schemeClr val="accent1"/>
          </a:lnRef>
          <a:fillRef idx="0">
            <a:schemeClr val="accent1"/>
          </a:fillRef>
          <a:effectRef idx="0">
            <a:schemeClr val="accent1"/>
          </a:effectRef>
          <a:fontRef idx="minor">
            <a:schemeClr val="tx1"/>
          </a:fontRef>
        </p:style>
      </p:cxnSp>
      <p:sp>
        <p:nvSpPr>
          <p:cNvPr id="137" name="Rectangle 136"/>
          <p:cNvSpPr/>
          <p:nvPr/>
        </p:nvSpPr>
        <p:spPr>
          <a:xfrm>
            <a:off x="209693" y="2875689"/>
            <a:ext cx="1139552" cy="517978"/>
          </a:xfrm>
          <a:prstGeom prst="rect">
            <a:avLst/>
          </a:prstGeom>
          <a:gradFill flip="none" rotWithShape="1">
            <a:gsLst>
              <a:gs pos="0">
                <a:srgbClr val="7030A0">
                  <a:shade val="30000"/>
                  <a:satMod val="115000"/>
                </a:srgbClr>
              </a:gs>
              <a:gs pos="50000">
                <a:srgbClr val="7030A0">
                  <a:shade val="67500"/>
                  <a:satMod val="115000"/>
                </a:srgbClr>
              </a:gs>
              <a:gs pos="100000">
                <a:srgbClr val="7030A0">
                  <a:shade val="100000"/>
                  <a:satMod val="115000"/>
                </a:srgbClr>
              </a:gs>
            </a:gsLst>
            <a:path path="circle">
              <a:fillToRect l="100000" t="100000"/>
            </a:path>
            <a:tileRect r="-100000" b="-100000"/>
          </a:gradFill>
          <a:ln w="9525">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87" dirty="0"/>
              <a:t>Broadcast Feeds</a:t>
            </a:r>
          </a:p>
        </p:txBody>
      </p:sp>
      <p:sp>
        <p:nvSpPr>
          <p:cNvPr id="139" name="Rectangle 138"/>
          <p:cNvSpPr/>
          <p:nvPr/>
        </p:nvSpPr>
        <p:spPr>
          <a:xfrm>
            <a:off x="209693" y="1528946"/>
            <a:ext cx="1139552" cy="517978"/>
          </a:xfrm>
          <a:prstGeom prst="rect">
            <a:avLst/>
          </a:prstGeom>
          <a:gradFill flip="none" rotWithShape="1">
            <a:gsLst>
              <a:gs pos="0">
                <a:srgbClr val="7030A0">
                  <a:shade val="30000"/>
                  <a:satMod val="115000"/>
                </a:srgbClr>
              </a:gs>
              <a:gs pos="50000">
                <a:srgbClr val="7030A0">
                  <a:shade val="67500"/>
                  <a:satMod val="115000"/>
                </a:srgbClr>
              </a:gs>
              <a:gs pos="100000">
                <a:srgbClr val="7030A0">
                  <a:shade val="100000"/>
                  <a:satMod val="115000"/>
                </a:srgbClr>
              </a:gs>
            </a:gsLst>
            <a:path path="circle">
              <a:fillToRect l="100000" t="100000"/>
            </a:path>
            <a:tileRect r="-100000" b="-100000"/>
          </a:gradFill>
          <a:ln w="9525">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87" dirty="0"/>
              <a:t>Broadcast Feeds</a:t>
            </a:r>
          </a:p>
        </p:txBody>
      </p:sp>
      <p:cxnSp>
        <p:nvCxnSpPr>
          <p:cNvPr id="140" name="Straight Arrow Connector 139"/>
          <p:cNvCxnSpPr>
            <a:stCxn id="139" idx="3"/>
            <a:endCxn id="113" idx="1"/>
          </p:cNvCxnSpPr>
          <p:nvPr/>
        </p:nvCxnSpPr>
        <p:spPr>
          <a:xfrm>
            <a:off x="1349243" y="1787935"/>
            <a:ext cx="272536" cy="0"/>
          </a:xfrm>
          <a:prstGeom prst="straightConnector1">
            <a:avLst/>
          </a:prstGeom>
          <a:ln>
            <a:solidFill>
              <a:schemeClr val="bg1">
                <a:lumMod val="50000"/>
              </a:schemeClr>
            </a:solidFill>
            <a:prstDash val="solid"/>
            <a:headEnd type="none" w="med" len="med"/>
            <a:tailEnd type="stealth" w="med" len="med"/>
          </a:ln>
        </p:spPr>
        <p:style>
          <a:lnRef idx="1">
            <a:schemeClr val="accent1"/>
          </a:lnRef>
          <a:fillRef idx="0">
            <a:schemeClr val="accent1"/>
          </a:fillRef>
          <a:effectRef idx="0">
            <a:schemeClr val="accent1"/>
          </a:effectRef>
          <a:fontRef idx="minor">
            <a:schemeClr val="tx1"/>
          </a:fontRef>
        </p:style>
      </p:cxnSp>
      <p:cxnSp>
        <p:nvCxnSpPr>
          <p:cNvPr id="143" name="Straight Arrow Connector 142"/>
          <p:cNvCxnSpPr>
            <a:stCxn id="137" idx="3"/>
            <a:endCxn id="109" idx="1"/>
          </p:cNvCxnSpPr>
          <p:nvPr/>
        </p:nvCxnSpPr>
        <p:spPr>
          <a:xfrm>
            <a:off x="1349243" y="3134678"/>
            <a:ext cx="272536" cy="0"/>
          </a:xfrm>
          <a:prstGeom prst="straightConnector1">
            <a:avLst/>
          </a:prstGeom>
          <a:ln>
            <a:solidFill>
              <a:schemeClr val="bg1">
                <a:lumMod val="50000"/>
              </a:schemeClr>
            </a:solidFill>
            <a:prstDash val="solid"/>
            <a:headEnd type="none" w="med" len="med"/>
            <a:tailEnd type="stealth" w="med" len="med"/>
          </a:ln>
        </p:spPr>
        <p:style>
          <a:lnRef idx="1">
            <a:schemeClr val="accent1"/>
          </a:lnRef>
          <a:fillRef idx="0">
            <a:schemeClr val="accent1"/>
          </a:fillRef>
          <a:effectRef idx="0">
            <a:schemeClr val="accent1"/>
          </a:effectRef>
          <a:fontRef idx="minor">
            <a:schemeClr val="tx1"/>
          </a:fontRef>
        </p:style>
      </p:cxnSp>
      <p:sp>
        <p:nvSpPr>
          <p:cNvPr id="147" name="TextBox 146"/>
          <p:cNvSpPr txBox="1"/>
          <p:nvPr/>
        </p:nvSpPr>
        <p:spPr>
          <a:xfrm rot="20532271">
            <a:off x="3545593" y="1412472"/>
            <a:ext cx="804706" cy="264791"/>
          </a:xfrm>
          <a:prstGeom prst="rect">
            <a:avLst/>
          </a:prstGeom>
          <a:noFill/>
        </p:spPr>
        <p:txBody>
          <a:bodyPr wrap="none" rtlCol="0">
            <a:spAutoFit/>
          </a:bodyPr>
          <a:lstStyle/>
          <a:p>
            <a:r>
              <a:rPr lang="en-US" sz="1087" dirty="0"/>
              <a:t>3 Streams</a:t>
            </a:r>
          </a:p>
        </p:txBody>
      </p:sp>
      <p:sp>
        <p:nvSpPr>
          <p:cNvPr id="148" name="TextBox 147"/>
          <p:cNvSpPr txBox="1"/>
          <p:nvPr/>
        </p:nvSpPr>
        <p:spPr>
          <a:xfrm rot="18634469">
            <a:off x="3552509" y="2076399"/>
            <a:ext cx="804706" cy="264791"/>
          </a:xfrm>
          <a:prstGeom prst="rect">
            <a:avLst/>
          </a:prstGeom>
          <a:noFill/>
        </p:spPr>
        <p:txBody>
          <a:bodyPr wrap="none" rtlCol="0">
            <a:spAutoFit/>
          </a:bodyPr>
          <a:lstStyle/>
          <a:p>
            <a:r>
              <a:rPr lang="en-US" sz="1087" dirty="0"/>
              <a:t>4 Streams</a:t>
            </a:r>
          </a:p>
        </p:txBody>
      </p:sp>
      <p:sp>
        <p:nvSpPr>
          <p:cNvPr id="149" name="TextBox 148"/>
          <p:cNvSpPr txBox="1"/>
          <p:nvPr/>
        </p:nvSpPr>
        <p:spPr>
          <a:xfrm rot="17690237">
            <a:off x="3692874" y="2496743"/>
            <a:ext cx="881546" cy="264791"/>
          </a:xfrm>
          <a:prstGeom prst="rect">
            <a:avLst/>
          </a:prstGeom>
          <a:noFill/>
        </p:spPr>
        <p:txBody>
          <a:bodyPr wrap="none" rtlCol="0">
            <a:spAutoFit/>
          </a:bodyPr>
          <a:lstStyle/>
          <a:p>
            <a:r>
              <a:rPr lang="en-US" sz="1087" dirty="0"/>
              <a:t>16 Streams</a:t>
            </a:r>
          </a:p>
        </p:txBody>
      </p:sp>
      <p:sp>
        <p:nvSpPr>
          <p:cNvPr id="150" name="Rectangle 149"/>
          <p:cNvSpPr/>
          <p:nvPr/>
        </p:nvSpPr>
        <p:spPr>
          <a:xfrm>
            <a:off x="8591751" y="461758"/>
            <a:ext cx="932361" cy="342018"/>
          </a:xfrm>
          <a:prstGeom prst="rect">
            <a:avLst/>
          </a:prstGeom>
          <a:gradFill flip="none" rotWithShape="1">
            <a:gsLst>
              <a:gs pos="0">
                <a:schemeClr val="accent3">
                  <a:lumMod val="75000"/>
                  <a:shade val="30000"/>
                  <a:satMod val="115000"/>
                </a:schemeClr>
              </a:gs>
              <a:gs pos="50000">
                <a:schemeClr val="accent3">
                  <a:lumMod val="75000"/>
                  <a:shade val="67500"/>
                  <a:satMod val="115000"/>
                </a:schemeClr>
              </a:gs>
              <a:gs pos="100000">
                <a:schemeClr val="accent3">
                  <a:lumMod val="75000"/>
                  <a:shade val="100000"/>
                  <a:satMod val="115000"/>
                </a:schemeClr>
              </a:gs>
            </a:gsLst>
            <a:path path="circle">
              <a:fillToRect l="100000" t="100000"/>
            </a:path>
            <a:tileRect r="-100000" b="-100000"/>
          </a:gra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87" dirty="0"/>
              <a:t>Syndication Outlets</a:t>
            </a:r>
          </a:p>
        </p:txBody>
      </p:sp>
      <p:sp>
        <p:nvSpPr>
          <p:cNvPr id="151" name="Rectangle 150"/>
          <p:cNvSpPr/>
          <p:nvPr/>
        </p:nvSpPr>
        <p:spPr>
          <a:xfrm>
            <a:off x="8640273" y="492989"/>
            <a:ext cx="932361" cy="342018"/>
          </a:xfrm>
          <a:prstGeom prst="rect">
            <a:avLst/>
          </a:prstGeom>
          <a:gradFill flip="none" rotWithShape="1">
            <a:gsLst>
              <a:gs pos="0">
                <a:schemeClr val="accent3">
                  <a:lumMod val="75000"/>
                  <a:shade val="30000"/>
                  <a:satMod val="115000"/>
                </a:schemeClr>
              </a:gs>
              <a:gs pos="50000">
                <a:schemeClr val="accent3">
                  <a:lumMod val="75000"/>
                  <a:shade val="67500"/>
                  <a:satMod val="115000"/>
                </a:schemeClr>
              </a:gs>
              <a:gs pos="100000">
                <a:schemeClr val="accent3">
                  <a:lumMod val="75000"/>
                  <a:shade val="100000"/>
                  <a:satMod val="115000"/>
                </a:schemeClr>
              </a:gs>
            </a:gsLst>
            <a:path path="circle">
              <a:fillToRect l="100000" t="100000"/>
            </a:path>
            <a:tileRect r="-100000" b="-100000"/>
          </a:gra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87" dirty="0"/>
              <a:t>Syndication Outlets</a:t>
            </a:r>
          </a:p>
        </p:txBody>
      </p:sp>
      <p:sp>
        <p:nvSpPr>
          <p:cNvPr id="152" name="Rectangle 151"/>
          <p:cNvSpPr/>
          <p:nvPr/>
        </p:nvSpPr>
        <p:spPr>
          <a:xfrm>
            <a:off x="8704531" y="524459"/>
            <a:ext cx="932361" cy="342018"/>
          </a:xfrm>
          <a:prstGeom prst="rect">
            <a:avLst/>
          </a:prstGeom>
          <a:gradFill flip="none" rotWithShape="1">
            <a:gsLst>
              <a:gs pos="0">
                <a:schemeClr val="accent3">
                  <a:lumMod val="75000"/>
                  <a:shade val="30000"/>
                  <a:satMod val="115000"/>
                </a:schemeClr>
              </a:gs>
              <a:gs pos="50000">
                <a:schemeClr val="accent3">
                  <a:lumMod val="75000"/>
                  <a:shade val="67500"/>
                  <a:satMod val="115000"/>
                </a:schemeClr>
              </a:gs>
              <a:gs pos="100000">
                <a:schemeClr val="accent3">
                  <a:lumMod val="75000"/>
                  <a:shade val="100000"/>
                  <a:satMod val="115000"/>
                </a:schemeClr>
              </a:gs>
            </a:gsLst>
            <a:path path="circle">
              <a:fillToRect l="100000" t="100000"/>
            </a:path>
            <a:tileRect r="-100000" b="-100000"/>
          </a:gra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87" dirty="0"/>
              <a:t>Syndication Outlets</a:t>
            </a:r>
          </a:p>
        </p:txBody>
      </p:sp>
      <p:cxnSp>
        <p:nvCxnSpPr>
          <p:cNvPr id="153" name="Straight Arrow Connector 152"/>
          <p:cNvCxnSpPr>
            <a:stCxn id="12" idx="3"/>
            <a:endCxn id="150" idx="1"/>
          </p:cNvCxnSpPr>
          <p:nvPr/>
        </p:nvCxnSpPr>
        <p:spPr>
          <a:xfrm flipV="1">
            <a:off x="6425429" y="632768"/>
            <a:ext cx="2166323" cy="2605505"/>
          </a:xfrm>
          <a:prstGeom prst="curvedConnector3">
            <a:avLst>
              <a:gd name="adj1" fmla="val 66707"/>
            </a:avLst>
          </a:prstGeom>
          <a:ln>
            <a:solidFill>
              <a:schemeClr val="bg1">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57" name="Straight Arrow Connector 152"/>
          <p:cNvCxnSpPr>
            <a:stCxn id="89" idx="3"/>
            <a:endCxn id="150" idx="1"/>
          </p:cNvCxnSpPr>
          <p:nvPr/>
        </p:nvCxnSpPr>
        <p:spPr>
          <a:xfrm flipV="1">
            <a:off x="6425429" y="632768"/>
            <a:ext cx="2166323" cy="5609778"/>
          </a:xfrm>
          <a:prstGeom prst="curvedConnector3">
            <a:avLst>
              <a:gd name="adj1" fmla="val 76513"/>
            </a:avLst>
          </a:prstGeom>
          <a:ln>
            <a:solidFill>
              <a:schemeClr val="bg1">
                <a:lumMod val="50000"/>
              </a:schemeClr>
            </a:solidFill>
            <a:prstDash val="sysDot"/>
            <a:headEnd type="none" w="med" len="med"/>
            <a:tailEnd type="triangl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86910102"/>
      </p:ext>
    </p:extLst>
  </p:cSld>
  <p:clrMapOvr>
    <a:masterClrMapping/>
  </p:clrMapOvr>
  <p:transition>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097" y="78608"/>
            <a:ext cx="9116414" cy="725169"/>
          </a:xfrm>
        </p:spPr>
        <p:txBody>
          <a:bodyPr>
            <a:noAutofit/>
          </a:bodyPr>
          <a:lstStyle/>
          <a:p>
            <a:r>
              <a:rPr lang="en-US" sz="4351" dirty="0"/>
              <a:t>Architecture (North America)</a:t>
            </a:r>
          </a:p>
        </p:txBody>
      </p:sp>
      <p:sp>
        <p:nvSpPr>
          <p:cNvPr id="9" name="Rectangle 8"/>
          <p:cNvSpPr/>
          <p:nvPr/>
        </p:nvSpPr>
        <p:spPr>
          <a:xfrm>
            <a:off x="4353516" y="1010968"/>
            <a:ext cx="3418655" cy="2900677"/>
          </a:xfrm>
          <a:prstGeom prst="rect">
            <a:avLst/>
          </a:prstGeom>
          <a:noFill/>
          <a:ln w="3175"/>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r"/>
            <a:r>
              <a:rPr lang="en-US" sz="1087" dirty="0">
                <a:solidFill>
                  <a:schemeClr val="tx1"/>
                </a:solidFill>
              </a:rPr>
              <a:t>Azure (North Central US), Primary</a:t>
            </a:r>
          </a:p>
        </p:txBody>
      </p:sp>
      <p:sp>
        <p:nvSpPr>
          <p:cNvPr id="11" name="Flowchart: Magnetic Disk 10"/>
          <p:cNvSpPr/>
          <p:nvPr/>
        </p:nvSpPr>
        <p:spPr>
          <a:xfrm>
            <a:off x="5078686" y="2150519"/>
            <a:ext cx="1243148" cy="517978"/>
          </a:xfrm>
          <a:prstGeom prst="flowChartMagneticDisk">
            <a:avLst/>
          </a:prstGeom>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path path="circle">
              <a:fillToRect l="100000" t="100000"/>
            </a:path>
            <a:tileRect r="-100000" b="-100000"/>
          </a:gra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32" dirty="0"/>
              <a:t>Storage</a:t>
            </a:r>
          </a:p>
        </p:txBody>
      </p:sp>
      <p:sp>
        <p:nvSpPr>
          <p:cNvPr id="12" name="Rectangle 11"/>
          <p:cNvSpPr/>
          <p:nvPr/>
        </p:nvSpPr>
        <p:spPr>
          <a:xfrm>
            <a:off x="4975089" y="2979284"/>
            <a:ext cx="1450339" cy="517978"/>
          </a:xfrm>
          <a:prstGeom prst="rect">
            <a:avLst/>
          </a:prstGeom>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path path="circle">
              <a:fillToRect l="100000" t="100000"/>
            </a:path>
            <a:tileRect r="-100000" b="-100000"/>
          </a:gra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32" dirty="0"/>
              <a:t>Transcoding Service</a:t>
            </a:r>
          </a:p>
        </p:txBody>
      </p:sp>
      <p:sp>
        <p:nvSpPr>
          <p:cNvPr id="13" name="Rectangle 12"/>
          <p:cNvSpPr/>
          <p:nvPr/>
        </p:nvSpPr>
        <p:spPr>
          <a:xfrm>
            <a:off x="6529025" y="1973219"/>
            <a:ext cx="621573" cy="871000"/>
          </a:xfrm>
          <a:prstGeom prst="rect">
            <a:avLst/>
          </a:prstGeom>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path path="circle">
              <a:fillToRect l="100000" t="100000"/>
            </a:path>
            <a:tileRect r="-100000" b="-100000"/>
          </a:gra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lnSpc>
                <a:spcPts val="1360"/>
              </a:lnSpc>
            </a:pPr>
            <a:r>
              <a:rPr lang="en-US" sz="1632" dirty="0"/>
              <a:t>VOD Origin</a:t>
            </a:r>
          </a:p>
          <a:p>
            <a:pPr algn="ctr">
              <a:lnSpc>
                <a:spcPts val="1360"/>
              </a:lnSpc>
            </a:pPr>
            <a:r>
              <a:rPr lang="en-US" sz="1632" dirty="0"/>
              <a:t>Service</a:t>
            </a:r>
          </a:p>
        </p:txBody>
      </p:sp>
      <p:sp>
        <p:nvSpPr>
          <p:cNvPr id="14" name="Rectangle 13"/>
          <p:cNvSpPr/>
          <p:nvPr/>
        </p:nvSpPr>
        <p:spPr>
          <a:xfrm>
            <a:off x="4881057" y="1114563"/>
            <a:ext cx="2175507" cy="517978"/>
          </a:xfrm>
          <a:prstGeom prst="rect">
            <a:avLst/>
          </a:prstGeom>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path path="circle">
              <a:fillToRect l="100000" t="100000"/>
            </a:path>
            <a:tileRect r="-100000" b="-100000"/>
          </a:gra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32" dirty="0"/>
              <a:t>Encoders</a:t>
            </a:r>
          </a:p>
        </p:txBody>
      </p:sp>
      <p:sp>
        <p:nvSpPr>
          <p:cNvPr id="15" name="Rectangle 14"/>
          <p:cNvSpPr/>
          <p:nvPr/>
        </p:nvSpPr>
        <p:spPr>
          <a:xfrm>
            <a:off x="4919309" y="1170344"/>
            <a:ext cx="2175507" cy="517978"/>
          </a:xfrm>
          <a:prstGeom prst="rect">
            <a:avLst/>
          </a:prstGeom>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path path="circle">
              <a:fillToRect l="100000" t="100000"/>
            </a:path>
            <a:tileRect r="-100000" b="-100000"/>
          </a:gra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32" dirty="0"/>
              <a:t>Encoders</a:t>
            </a:r>
          </a:p>
        </p:txBody>
      </p:sp>
      <p:sp>
        <p:nvSpPr>
          <p:cNvPr id="16" name="Rectangle 15"/>
          <p:cNvSpPr/>
          <p:nvPr/>
        </p:nvSpPr>
        <p:spPr>
          <a:xfrm>
            <a:off x="4975090" y="1237284"/>
            <a:ext cx="2175507" cy="517978"/>
          </a:xfrm>
          <a:prstGeom prst="rect">
            <a:avLst/>
          </a:prstGeom>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path path="circle">
              <a:fillToRect l="100000" t="100000"/>
            </a:path>
            <a:tileRect r="-100000" b="-100000"/>
          </a:gra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32" dirty="0"/>
              <a:t>14 </a:t>
            </a:r>
            <a:r>
              <a:rPr lang="en-US" sz="1632" dirty="0" smtClean="0"/>
              <a:t>Channels</a:t>
            </a:r>
            <a:endParaRPr lang="en-US" sz="1632" dirty="0"/>
          </a:p>
        </p:txBody>
      </p:sp>
      <p:cxnSp>
        <p:nvCxnSpPr>
          <p:cNvPr id="18" name="Straight Arrow Connector 17"/>
          <p:cNvCxnSpPr>
            <a:stCxn id="16" idx="2"/>
            <a:endCxn id="11" idx="1"/>
          </p:cNvCxnSpPr>
          <p:nvPr/>
        </p:nvCxnSpPr>
        <p:spPr>
          <a:xfrm rot="5400000">
            <a:off x="5683923" y="1771600"/>
            <a:ext cx="395257" cy="362584"/>
          </a:xfrm>
          <a:prstGeom prst="bentConnector3">
            <a:avLst>
              <a:gd name="adj1" fmla="val 50000"/>
            </a:avLst>
          </a:prstGeom>
          <a:ln w="3175">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a:stCxn id="11" idx="3"/>
            <a:endCxn id="12" idx="0"/>
          </p:cNvCxnSpPr>
          <p:nvPr/>
        </p:nvCxnSpPr>
        <p:spPr>
          <a:xfrm>
            <a:off x="5700259" y="2668497"/>
            <a:ext cx="0" cy="310787"/>
          </a:xfrm>
          <a:prstGeom prst="straightConnector1">
            <a:avLst/>
          </a:prstGeom>
          <a:ln w="3175">
            <a:solidFill>
              <a:schemeClr val="tx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a:stCxn id="11" idx="4"/>
            <a:endCxn id="13" idx="1"/>
          </p:cNvCxnSpPr>
          <p:nvPr/>
        </p:nvCxnSpPr>
        <p:spPr>
          <a:xfrm flipV="1">
            <a:off x="6321834" y="2408719"/>
            <a:ext cx="207191" cy="789"/>
          </a:xfrm>
          <a:prstGeom prst="straightConnector1">
            <a:avLst/>
          </a:prstGeom>
          <a:ln w="3175">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30" name="Cloud 29"/>
          <p:cNvSpPr/>
          <p:nvPr/>
        </p:nvSpPr>
        <p:spPr>
          <a:xfrm>
            <a:off x="8393744" y="1392678"/>
            <a:ext cx="1450339" cy="4487284"/>
          </a:xfrm>
          <a:prstGeom prst="cloud">
            <a:avLst/>
          </a:prstGeom>
          <a:gradFill flip="none" rotWithShape="1">
            <a:gsLst>
              <a:gs pos="0">
                <a:schemeClr val="accent3">
                  <a:lumMod val="75000"/>
                  <a:shade val="30000"/>
                  <a:satMod val="115000"/>
                </a:schemeClr>
              </a:gs>
              <a:gs pos="50000">
                <a:schemeClr val="accent3">
                  <a:lumMod val="75000"/>
                  <a:shade val="67500"/>
                  <a:satMod val="115000"/>
                </a:schemeClr>
              </a:gs>
              <a:gs pos="100000">
                <a:schemeClr val="accent3">
                  <a:lumMod val="75000"/>
                  <a:shade val="100000"/>
                  <a:satMod val="115000"/>
                </a:schemeClr>
              </a:gs>
            </a:gsLst>
            <a:path path="circle">
              <a:fillToRect l="100000" t="100000"/>
            </a:path>
            <a:tileRect r="-100000" b="-100000"/>
          </a:gra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sz="1632" dirty="0"/>
              <a:t>Akamai</a:t>
            </a:r>
          </a:p>
        </p:txBody>
      </p:sp>
      <p:sp>
        <p:nvSpPr>
          <p:cNvPr id="54" name="Rectangle 53"/>
          <p:cNvSpPr/>
          <p:nvPr/>
        </p:nvSpPr>
        <p:spPr>
          <a:xfrm>
            <a:off x="10776444" y="2266035"/>
            <a:ext cx="1243148" cy="238422"/>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path path="circle">
              <a:fillToRect l="100000" t="100000"/>
            </a:path>
            <a:tileRect r="-100000" b="-100000"/>
          </a:gra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87" dirty="0"/>
              <a:t>Silverlight</a:t>
            </a:r>
          </a:p>
        </p:txBody>
      </p:sp>
      <p:sp>
        <p:nvSpPr>
          <p:cNvPr id="55" name="Rectangle 54"/>
          <p:cNvSpPr/>
          <p:nvPr/>
        </p:nvSpPr>
        <p:spPr>
          <a:xfrm>
            <a:off x="10776444" y="2533671"/>
            <a:ext cx="1243148" cy="238422"/>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path path="circle">
              <a:fillToRect l="100000" t="100000"/>
            </a:path>
            <a:tileRect r="-100000" b="-100000"/>
          </a:gra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87" dirty="0" err="1"/>
              <a:t>iOS</a:t>
            </a:r>
            <a:endParaRPr lang="en-US" sz="1087" dirty="0"/>
          </a:p>
        </p:txBody>
      </p:sp>
      <p:sp>
        <p:nvSpPr>
          <p:cNvPr id="56" name="Rectangle 55"/>
          <p:cNvSpPr/>
          <p:nvPr/>
        </p:nvSpPr>
        <p:spPr>
          <a:xfrm>
            <a:off x="10776444" y="2805120"/>
            <a:ext cx="1243148" cy="238422"/>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path path="circle">
              <a:fillToRect l="100000" t="100000"/>
            </a:path>
            <a:tileRect r="-100000" b="-100000"/>
          </a:gra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87" dirty="0"/>
              <a:t>Android</a:t>
            </a:r>
          </a:p>
        </p:txBody>
      </p:sp>
      <p:sp>
        <p:nvSpPr>
          <p:cNvPr id="57" name="Rectangle 56"/>
          <p:cNvSpPr/>
          <p:nvPr/>
        </p:nvSpPr>
        <p:spPr>
          <a:xfrm>
            <a:off x="10776444" y="3082880"/>
            <a:ext cx="1243148" cy="238422"/>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path path="circle">
              <a:fillToRect l="100000" t="100000"/>
            </a:path>
            <a:tileRect r="-100000" b="-100000"/>
          </a:gra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87" dirty="0"/>
              <a:t>Windows Phone</a:t>
            </a:r>
          </a:p>
        </p:txBody>
      </p:sp>
      <p:sp>
        <p:nvSpPr>
          <p:cNvPr id="58" name="Rectangle 57"/>
          <p:cNvSpPr/>
          <p:nvPr/>
        </p:nvSpPr>
        <p:spPr>
          <a:xfrm>
            <a:off x="10569253" y="2150520"/>
            <a:ext cx="1553934" cy="1553934"/>
          </a:xfrm>
          <a:prstGeom prst="rect">
            <a:avLst/>
          </a:prstGeom>
          <a:noFill/>
          <a:ln w="3175"/>
        </p:spPr>
        <p:style>
          <a:lnRef idx="2">
            <a:schemeClr val="accent1">
              <a:shade val="50000"/>
            </a:schemeClr>
          </a:lnRef>
          <a:fillRef idx="1">
            <a:schemeClr val="accent1"/>
          </a:fillRef>
          <a:effectRef idx="0">
            <a:schemeClr val="accent1"/>
          </a:effectRef>
          <a:fontRef idx="minor">
            <a:schemeClr val="lt1"/>
          </a:fontRef>
        </p:style>
        <p:txBody>
          <a:bodyPr rtlCol="0" anchor="b"/>
          <a:lstStyle/>
          <a:p>
            <a:r>
              <a:rPr lang="en-US" sz="1087" dirty="0">
                <a:solidFill>
                  <a:schemeClr val="tx1"/>
                </a:solidFill>
              </a:rPr>
              <a:t>CTV</a:t>
            </a:r>
          </a:p>
        </p:txBody>
      </p:sp>
      <p:sp>
        <p:nvSpPr>
          <p:cNvPr id="59" name="Rectangle 58"/>
          <p:cNvSpPr/>
          <p:nvPr/>
        </p:nvSpPr>
        <p:spPr>
          <a:xfrm>
            <a:off x="10776444" y="3898644"/>
            <a:ext cx="1243148" cy="238422"/>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path path="circle">
              <a:fillToRect l="100000" t="100000"/>
            </a:path>
            <a:tileRect r="-100000" b="-100000"/>
          </a:gra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87" dirty="0"/>
              <a:t>Silverlight</a:t>
            </a:r>
          </a:p>
        </p:txBody>
      </p:sp>
      <p:sp>
        <p:nvSpPr>
          <p:cNvPr id="60" name="Rectangle 59"/>
          <p:cNvSpPr/>
          <p:nvPr/>
        </p:nvSpPr>
        <p:spPr>
          <a:xfrm>
            <a:off x="10776444" y="4166280"/>
            <a:ext cx="1243148" cy="238422"/>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path path="circle">
              <a:fillToRect l="100000" t="100000"/>
            </a:path>
            <a:tileRect r="-100000" b="-100000"/>
          </a:gra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87" dirty="0" err="1"/>
              <a:t>iOS</a:t>
            </a:r>
            <a:endParaRPr lang="en-US" sz="1087" dirty="0"/>
          </a:p>
        </p:txBody>
      </p:sp>
      <p:sp>
        <p:nvSpPr>
          <p:cNvPr id="61" name="Rectangle 60"/>
          <p:cNvSpPr/>
          <p:nvPr/>
        </p:nvSpPr>
        <p:spPr>
          <a:xfrm>
            <a:off x="10776444" y="4437730"/>
            <a:ext cx="1243148" cy="238422"/>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path path="circle">
              <a:fillToRect l="100000" t="100000"/>
            </a:path>
            <a:tileRect r="-100000" b="-100000"/>
          </a:gra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87" dirty="0"/>
              <a:t>Android</a:t>
            </a:r>
          </a:p>
        </p:txBody>
      </p:sp>
      <p:sp>
        <p:nvSpPr>
          <p:cNvPr id="62" name="Rectangle 61"/>
          <p:cNvSpPr/>
          <p:nvPr/>
        </p:nvSpPr>
        <p:spPr>
          <a:xfrm>
            <a:off x="10776444" y="4715489"/>
            <a:ext cx="1243148" cy="238422"/>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path path="circle">
              <a:fillToRect l="100000" t="100000"/>
            </a:path>
            <a:tileRect r="-100000" b="-100000"/>
          </a:gra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87" dirty="0"/>
              <a:t>Windows Phone</a:t>
            </a:r>
          </a:p>
        </p:txBody>
      </p:sp>
      <p:sp>
        <p:nvSpPr>
          <p:cNvPr id="63" name="Rectangle 62"/>
          <p:cNvSpPr/>
          <p:nvPr/>
        </p:nvSpPr>
        <p:spPr>
          <a:xfrm>
            <a:off x="10569253" y="3783129"/>
            <a:ext cx="1553934" cy="1553934"/>
          </a:xfrm>
          <a:prstGeom prst="rect">
            <a:avLst/>
          </a:prstGeom>
          <a:noFill/>
          <a:ln w="3175"/>
        </p:spPr>
        <p:style>
          <a:lnRef idx="2">
            <a:schemeClr val="accent1">
              <a:shade val="50000"/>
            </a:schemeClr>
          </a:lnRef>
          <a:fillRef idx="1">
            <a:schemeClr val="accent1"/>
          </a:fillRef>
          <a:effectRef idx="0">
            <a:schemeClr val="accent1"/>
          </a:effectRef>
          <a:fontRef idx="minor">
            <a:schemeClr val="lt1"/>
          </a:fontRef>
        </p:style>
        <p:txBody>
          <a:bodyPr rtlCol="0" anchor="b"/>
          <a:lstStyle/>
          <a:p>
            <a:r>
              <a:rPr lang="en-US" sz="1087" dirty="0">
                <a:solidFill>
                  <a:schemeClr val="tx1"/>
                </a:solidFill>
              </a:rPr>
              <a:t>Terra</a:t>
            </a:r>
          </a:p>
        </p:txBody>
      </p:sp>
      <p:cxnSp>
        <p:nvCxnSpPr>
          <p:cNvPr id="70" name="Straight Arrow Connector 69"/>
          <p:cNvCxnSpPr>
            <a:stCxn id="30" idx="0"/>
            <a:endCxn id="58" idx="1"/>
          </p:cNvCxnSpPr>
          <p:nvPr/>
        </p:nvCxnSpPr>
        <p:spPr>
          <a:xfrm flipV="1">
            <a:off x="9842876" y="2927485"/>
            <a:ext cx="726378" cy="708834"/>
          </a:xfrm>
          <a:prstGeom prst="straightConnector1">
            <a:avLst/>
          </a:prstGeom>
          <a:ln>
            <a:solidFill>
              <a:schemeClr val="bg1">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73" name="Straight Arrow Connector 72"/>
          <p:cNvCxnSpPr>
            <a:stCxn id="30" idx="0"/>
            <a:endCxn id="63" idx="1"/>
          </p:cNvCxnSpPr>
          <p:nvPr/>
        </p:nvCxnSpPr>
        <p:spPr>
          <a:xfrm>
            <a:off x="9842876" y="3636320"/>
            <a:ext cx="726378" cy="923776"/>
          </a:xfrm>
          <a:prstGeom prst="straightConnector1">
            <a:avLst/>
          </a:prstGeom>
          <a:ln>
            <a:solidFill>
              <a:schemeClr val="bg1">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81" name="Straight Arrow Connector 80"/>
          <p:cNvCxnSpPr>
            <a:stCxn id="16" idx="3"/>
            <a:endCxn id="30" idx="2"/>
          </p:cNvCxnSpPr>
          <p:nvPr/>
        </p:nvCxnSpPr>
        <p:spPr>
          <a:xfrm>
            <a:off x="7150599" y="1496274"/>
            <a:ext cx="1247646" cy="2140046"/>
          </a:xfrm>
          <a:prstGeom prst="straightConnector1">
            <a:avLst/>
          </a:prstGeom>
          <a:ln>
            <a:solidFill>
              <a:schemeClr val="bg1">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84" name="Straight Arrow Connector 83"/>
          <p:cNvCxnSpPr>
            <a:stCxn id="13" idx="3"/>
            <a:endCxn id="30" idx="2"/>
          </p:cNvCxnSpPr>
          <p:nvPr/>
        </p:nvCxnSpPr>
        <p:spPr>
          <a:xfrm>
            <a:off x="7150599" y="2408719"/>
            <a:ext cx="1247646" cy="1227601"/>
          </a:xfrm>
          <a:prstGeom prst="straightConnector1">
            <a:avLst/>
          </a:prstGeom>
          <a:ln>
            <a:solidFill>
              <a:schemeClr val="bg1">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87" name="Rectangle 86"/>
          <p:cNvSpPr/>
          <p:nvPr/>
        </p:nvSpPr>
        <p:spPr>
          <a:xfrm>
            <a:off x="4353516" y="4015241"/>
            <a:ext cx="3418655" cy="2900677"/>
          </a:xfrm>
          <a:prstGeom prst="rect">
            <a:avLst/>
          </a:prstGeom>
          <a:noFill/>
          <a:ln w="3175"/>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r"/>
            <a:r>
              <a:rPr lang="en-US" sz="1087" dirty="0">
                <a:solidFill>
                  <a:schemeClr val="tx1"/>
                </a:solidFill>
              </a:rPr>
              <a:t>Azure (South Central US), Secondary</a:t>
            </a:r>
          </a:p>
        </p:txBody>
      </p:sp>
      <p:sp>
        <p:nvSpPr>
          <p:cNvPr id="88" name="Flowchart: Magnetic Disk 87"/>
          <p:cNvSpPr/>
          <p:nvPr/>
        </p:nvSpPr>
        <p:spPr>
          <a:xfrm>
            <a:off x="5078686" y="5154792"/>
            <a:ext cx="1243148" cy="517978"/>
          </a:xfrm>
          <a:prstGeom prst="flowChartMagneticDisk">
            <a:avLst/>
          </a:prstGeom>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path path="circle">
              <a:fillToRect l="100000" t="100000"/>
            </a:path>
            <a:tileRect r="-100000" b="-100000"/>
          </a:gra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32" dirty="0"/>
              <a:t>Storage</a:t>
            </a:r>
          </a:p>
        </p:txBody>
      </p:sp>
      <p:sp>
        <p:nvSpPr>
          <p:cNvPr id="89" name="Rectangle 88"/>
          <p:cNvSpPr/>
          <p:nvPr/>
        </p:nvSpPr>
        <p:spPr>
          <a:xfrm>
            <a:off x="4975089" y="5983557"/>
            <a:ext cx="1450339" cy="517978"/>
          </a:xfrm>
          <a:prstGeom prst="rect">
            <a:avLst/>
          </a:prstGeom>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path path="circle">
              <a:fillToRect l="100000" t="100000"/>
            </a:path>
            <a:tileRect r="-100000" b="-100000"/>
          </a:gra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32" dirty="0"/>
              <a:t>Transcoding Service</a:t>
            </a:r>
          </a:p>
        </p:txBody>
      </p:sp>
      <p:sp>
        <p:nvSpPr>
          <p:cNvPr id="90" name="Rectangle 89"/>
          <p:cNvSpPr/>
          <p:nvPr/>
        </p:nvSpPr>
        <p:spPr>
          <a:xfrm>
            <a:off x="6529025" y="4977492"/>
            <a:ext cx="621573" cy="871000"/>
          </a:xfrm>
          <a:prstGeom prst="rect">
            <a:avLst/>
          </a:prstGeom>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path path="circle">
              <a:fillToRect l="100000" t="100000"/>
            </a:path>
            <a:tileRect r="-100000" b="-100000"/>
          </a:gra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lnSpc>
                <a:spcPts val="1360"/>
              </a:lnSpc>
            </a:pPr>
            <a:r>
              <a:rPr lang="en-US" sz="1632" dirty="0"/>
              <a:t>VOD Origin</a:t>
            </a:r>
          </a:p>
          <a:p>
            <a:pPr algn="ctr">
              <a:lnSpc>
                <a:spcPts val="1360"/>
              </a:lnSpc>
            </a:pPr>
            <a:r>
              <a:rPr lang="en-US" sz="1632" dirty="0"/>
              <a:t>Service</a:t>
            </a:r>
          </a:p>
        </p:txBody>
      </p:sp>
      <p:sp>
        <p:nvSpPr>
          <p:cNvPr id="91" name="Rectangle 90"/>
          <p:cNvSpPr/>
          <p:nvPr/>
        </p:nvSpPr>
        <p:spPr>
          <a:xfrm>
            <a:off x="4881057" y="4118836"/>
            <a:ext cx="2175507" cy="517978"/>
          </a:xfrm>
          <a:prstGeom prst="rect">
            <a:avLst/>
          </a:prstGeom>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path path="circle">
              <a:fillToRect l="100000" t="100000"/>
            </a:path>
            <a:tileRect r="-100000" b="-100000"/>
          </a:gra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32" dirty="0"/>
              <a:t>Encoders</a:t>
            </a:r>
          </a:p>
        </p:txBody>
      </p:sp>
      <p:sp>
        <p:nvSpPr>
          <p:cNvPr id="92" name="Rectangle 91"/>
          <p:cNvSpPr/>
          <p:nvPr/>
        </p:nvSpPr>
        <p:spPr>
          <a:xfrm>
            <a:off x="4919309" y="4174617"/>
            <a:ext cx="2175507" cy="517978"/>
          </a:xfrm>
          <a:prstGeom prst="rect">
            <a:avLst/>
          </a:prstGeom>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path path="circle">
              <a:fillToRect l="100000" t="100000"/>
            </a:path>
            <a:tileRect r="-100000" b="-100000"/>
          </a:gra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32" dirty="0"/>
              <a:t>Encoders</a:t>
            </a:r>
          </a:p>
        </p:txBody>
      </p:sp>
      <p:sp>
        <p:nvSpPr>
          <p:cNvPr id="93" name="Rectangle 92"/>
          <p:cNvSpPr/>
          <p:nvPr/>
        </p:nvSpPr>
        <p:spPr>
          <a:xfrm>
            <a:off x="4975090" y="4241557"/>
            <a:ext cx="2175507" cy="517978"/>
          </a:xfrm>
          <a:prstGeom prst="rect">
            <a:avLst/>
          </a:prstGeom>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path path="circle">
              <a:fillToRect l="100000" t="100000"/>
            </a:path>
            <a:tileRect r="-100000" b="-100000"/>
          </a:gra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32" dirty="0"/>
              <a:t>14 </a:t>
            </a:r>
            <a:r>
              <a:rPr lang="en-US" sz="1632" dirty="0" smtClean="0"/>
              <a:t>Channels</a:t>
            </a:r>
            <a:endParaRPr lang="en-US" sz="1632" dirty="0"/>
          </a:p>
        </p:txBody>
      </p:sp>
      <p:cxnSp>
        <p:nvCxnSpPr>
          <p:cNvPr id="94" name="Straight Arrow Connector 17"/>
          <p:cNvCxnSpPr>
            <a:stCxn id="93" idx="2"/>
            <a:endCxn id="88" idx="1"/>
          </p:cNvCxnSpPr>
          <p:nvPr/>
        </p:nvCxnSpPr>
        <p:spPr>
          <a:xfrm rot="5400000">
            <a:off x="5683923" y="4775872"/>
            <a:ext cx="395257" cy="362584"/>
          </a:xfrm>
          <a:prstGeom prst="bentConnector3">
            <a:avLst>
              <a:gd name="adj1" fmla="val 50000"/>
            </a:avLst>
          </a:prstGeom>
          <a:ln w="3175">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95" name="Straight Arrow Connector 94"/>
          <p:cNvCxnSpPr>
            <a:stCxn id="88" idx="3"/>
            <a:endCxn id="89" idx="0"/>
          </p:cNvCxnSpPr>
          <p:nvPr/>
        </p:nvCxnSpPr>
        <p:spPr>
          <a:xfrm>
            <a:off x="5700259" y="5672770"/>
            <a:ext cx="0" cy="310787"/>
          </a:xfrm>
          <a:prstGeom prst="straightConnector1">
            <a:avLst/>
          </a:prstGeom>
          <a:ln w="3175">
            <a:solidFill>
              <a:schemeClr val="tx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96" name="Straight Arrow Connector 95"/>
          <p:cNvCxnSpPr>
            <a:stCxn id="88" idx="4"/>
            <a:endCxn id="90" idx="1"/>
          </p:cNvCxnSpPr>
          <p:nvPr/>
        </p:nvCxnSpPr>
        <p:spPr>
          <a:xfrm flipV="1">
            <a:off x="6321834" y="5412992"/>
            <a:ext cx="207191" cy="789"/>
          </a:xfrm>
          <a:prstGeom prst="straightConnector1">
            <a:avLst/>
          </a:prstGeom>
          <a:ln w="3175">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00" name="Straight Arrow Connector 99"/>
          <p:cNvCxnSpPr>
            <a:stCxn id="93" idx="3"/>
            <a:endCxn id="30" idx="2"/>
          </p:cNvCxnSpPr>
          <p:nvPr/>
        </p:nvCxnSpPr>
        <p:spPr>
          <a:xfrm flipV="1">
            <a:off x="7150599" y="3636319"/>
            <a:ext cx="1247646" cy="864227"/>
          </a:xfrm>
          <a:prstGeom prst="straightConnector1">
            <a:avLst/>
          </a:prstGeom>
          <a:ln>
            <a:solidFill>
              <a:schemeClr val="bg1">
                <a:lumMod val="50000"/>
              </a:schemeClr>
            </a:solidFill>
            <a:prstDash val="sysDot"/>
            <a:headEnd type="none" w="med" len="med"/>
            <a:tailEnd type="stealth" w="med" len="med"/>
          </a:ln>
        </p:spPr>
        <p:style>
          <a:lnRef idx="1">
            <a:schemeClr val="accent1"/>
          </a:lnRef>
          <a:fillRef idx="0">
            <a:schemeClr val="accent1"/>
          </a:fillRef>
          <a:effectRef idx="0">
            <a:schemeClr val="accent1"/>
          </a:effectRef>
          <a:fontRef idx="minor">
            <a:schemeClr val="tx1"/>
          </a:fontRef>
        </p:style>
      </p:cxnSp>
      <p:cxnSp>
        <p:nvCxnSpPr>
          <p:cNvPr id="103" name="Straight Arrow Connector 102"/>
          <p:cNvCxnSpPr>
            <a:stCxn id="90" idx="3"/>
            <a:endCxn id="30" idx="2"/>
          </p:cNvCxnSpPr>
          <p:nvPr/>
        </p:nvCxnSpPr>
        <p:spPr>
          <a:xfrm flipV="1">
            <a:off x="7150599" y="3636321"/>
            <a:ext cx="1247646" cy="1776672"/>
          </a:xfrm>
          <a:prstGeom prst="straightConnector1">
            <a:avLst/>
          </a:prstGeom>
          <a:ln>
            <a:solidFill>
              <a:schemeClr val="bg1">
                <a:lumMod val="50000"/>
              </a:schemeClr>
            </a:solidFill>
            <a:prstDash val="sysDot"/>
            <a:headEnd type="none" w="med" len="med"/>
            <a:tailEnd type="stealth" w="med" len="med"/>
          </a:ln>
        </p:spPr>
        <p:style>
          <a:lnRef idx="1">
            <a:schemeClr val="accent1"/>
          </a:lnRef>
          <a:fillRef idx="0">
            <a:schemeClr val="accent1"/>
          </a:fillRef>
          <a:effectRef idx="0">
            <a:schemeClr val="accent1"/>
          </a:effectRef>
          <a:fontRef idx="minor">
            <a:schemeClr val="tx1"/>
          </a:fontRef>
        </p:style>
      </p:cxnSp>
      <p:sp>
        <p:nvSpPr>
          <p:cNvPr id="109" name="Rectangle 108"/>
          <p:cNvSpPr/>
          <p:nvPr/>
        </p:nvSpPr>
        <p:spPr>
          <a:xfrm>
            <a:off x="1621778" y="2875689"/>
            <a:ext cx="1450339" cy="517978"/>
          </a:xfrm>
          <a:prstGeom prst="rect">
            <a:avLst/>
          </a:prstGeom>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32" dirty="0"/>
              <a:t>Encoders</a:t>
            </a:r>
          </a:p>
        </p:txBody>
      </p:sp>
      <p:sp>
        <p:nvSpPr>
          <p:cNvPr id="110" name="Rectangle 109"/>
          <p:cNvSpPr/>
          <p:nvPr/>
        </p:nvSpPr>
        <p:spPr>
          <a:xfrm>
            <a:off x="1452840" y="2772093"/>
            <a:ext cx="1968316" cy="1243148"/>
          </a:xfrm>
          <a:prstGeom prst="rect">
            <a:avLst/>
          </a:prstGeom>
          <a:noFill/>
          <a:ln w="3175"/>
        </p:spPr>
        <p:style>
          <a:lnRef idx="2">
            <a:schemeClr val="accent1">
              <a:shade val="50000"/>
            </a:schemeClr>
          </a:lnRef>
          <a:fillRef idx="1">
            <a:schemeClr val="accent1"/>
          </a:fillRef>
          <a:effectRef idx="0">
            <a:schemeClr val="accent1"/>
          </a:effectRef>
          <a:fontRef idx="minor">
            <a:schemeClr val="lt1"/>
          </a:fontRef>
        </p:style>
        <p:txBody>
          <a:bodyPr rtlCol="0" anchor="b"/>
          <a:lstStyle/>
          <a:p>
            <a:r>
              <a:rPr lang="en-US" sz="1087" b="1" dirty="0">
                <a:solidFill>
                  <a:schemeClr val="tx1"/>
                </a:solidFill>
              </a:rPr>
              <a:t>Terra</a:t>
            </a:r>
            <a:r>
              <a:rPr lang="en-US" sz="1087" dirty="0">
                <a:solidFill>
                  <a:schemeClr val="tx1"/>
                </a:solidFill>
              </a:rPr>
              <a:t>/</a:t>
            </a:r>
            <a:r>
              <a:rPr lang="en-US" sz="1087" dirty="0" err="1">
                <a:solidFill>
                  <a:schemeClr val="tx1"/>
                </a:solidFill>
              </a:rPr>
              <a:t>unilaterals</a:t>
            </a:r>
            <a:r>
              <a:rPr lang="en-US" sz="1087" dirty="0">
                <a:solidFill>
                  <a:schemeClr val="tx1"/>
                </a:solidFill>
              </a:rPr>
              <a:t> (Madrid)</a:t>
            </a:r>
          </a:p>
        </p:txBody>
      </p:sp>
      <p:sp>
        <p:nvSpPr>
          <p:cNvPr id="111" name="Rectangle 110"/>
          <p:cNvSpPr/>
          <p:nvPr/>
        </p:nvSpPr>
        <p:spPr>
          <a:xfrm>
            <a:off x="1660030" y="2931470"/>
            <a:ext cx="1450339" cy="517978"/>
          </a:xfrm>
          <a:prstGeom prst="rect">
            <a:avLst/>
          </a:prstGeom>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32" dirty="0"/>
              <a:t>Encoders</a:t>
            </a:r>
          </a:p>
        </p:txBody>
      </p:sp>
      <p:sp>
        <p:nvSpPr>
          <p:cNvPr id="112" name="Rectangle 111"/>
          <p:cNvSpPr/>
          <p:nvPr/>
        </p:nvSpPr>
        <p:spPr>
          <a:xfrm>
            <a:off x="1715811" y="2998410"/>
            <a:ext cx="1450339" cy="517978"/>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path path="circle">
              <a:fillToRect l="100000" t="100000"/>
            </a:path>
            <a:tileRect r="-100000" b="-100000"/>
          </a:gra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32" dirty="0"/>
              <a:t>Encoders</a:t>
            </a:r>
          </a:p>
        </p:txBody>
      </p:sp>
      <p:sp>
        <p:nvSpPr>
          <p:cNvPr id="113" name="Rectangle 112"/>
          <p:cNvSpPr/>
          <p:nvPr/>
        </p:nvSpPr>
        <p:spPr>
          <a:xfrm>
            <a:off x="1621778" y="1528946"/>
            <a:ext cx="1450339" cy="517978"/>
          </a:xfrm>
          <a:prstGeom prst="rect">
            <a:avLst/>
          </a:prstGeom>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32" dirty="0"/>
              <a:t>Encoders</a:t>
            </a:r>
          </a:p>
        </p:txBody>
      </p:sp>
      <p:sp>
        <p:nvSpPr>
          <p:cNvPr id="114" name="Rectangle 113"/>
          <p:cNvSpPr/>
          <p:nvPr/>
        </p:nvSpPr>
        <p:spPr>
          <a:xfrm>
            <a:off x="1452840" y="1425350"/>
            <a:ext cx="1968316" cy="1243148"/>
          </a:xfrm>
          <a:prstGeom prst="rect">
            <a:avLst/>
          </a:prstGeom>
          <a:noFill/>
          <a:ln w="3175"/>
        </p:spPr>
        <p:style>
          <a:lnRef idx="2">
            <a:schemeClr val="accent1">
              <a:shade val="50000"/>
            </a:schemeClr>
          </a:lnRef>
          <a:fillRef idx="1">
            <a:schemeClr val="accent1"/>
          </a:fillRef>
          <a:effectRef idx="0">
            <a:schemeClr val="accent1"/>
          </a:effectRef>
          <a:fontRef idx="minor">
            <a:schemeClr val="lt1"/>
          </a:fontRef>
        </p:style>
        <p:txBody>
          <a:bodyPr rtlCol="0" anchor="b"/>
          <a:lstStyle/>
          <a:p>
            <a:r>
              <a:rPr lang="en-US" sz="1087" b="1" dirty="0">
                <a:solidFill>
                  <a:schemeClr val="tx1"/>
                </a:solidFill>
              </a:rPr>
              <a:t>CTV</a:t>
            </a:r>
            <a:r>
              <a:rPr lang="en-US" sz="1087" dirty="0">
                <a:solidFill>
                  <a:schemeClr val="tx1"/>
                </a:solidFill>
              </a:rPr>
              <a:t>/</a:t>
            </a:r>
            <a:r>
              <a:rPr lang="en-US" sz="1087" dirty="0" err="1">
                <a:solidFill>
                  <a:schemeClr val="tx1"/>
                </a:solidFill>
              </a:rPr>
              <a:t>unilaterals</a:t>
            </a:r>
            <a:r>
              <a:rPr lang="en-US" sz="1087" dirty="0">
                <a:solidFill>
                  <a:schemeClr val="tx1"/>
                </a:solidFill>
              </a:rPr>
              <a:t> (Paris)</a:t>
            </a:r>
          </a:p>
        </p:txBody>
      </p:sp>
      <p:sp>
        <p:nvSpPr>
          <p:cNvPr id="115" name="Rectangle 114"/>
          <p:cNvSpPr/>
          <p:nvPr/>
        </p:nvSpPr>
        <p:spPr>
          <a:xfrm>
            <a:off x="1660030" y="1584727"/>
            <a:ext cx="1450339" cy="517978"/>
          </a:xfrm>
          <a:prstGeom prst="rect">
            <a:avLst/>
          </a:prstGeom>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32" dirty="0"/>
              <a:t>Encoders</a:t>
            </a:r>
          </a:p>
        </p:txBody>
      </p:sp>
      <p:sp>
        <p:nvSpPr>
          <p:cNvPr id="116" name="Rectangle 115"/>
          <p:cNvSpPr/>
          <p:nvPr/>
        </p:nvSpPr>
        <p:spPr>
          <a:xfrm>
            <a:off x="1715811" y="1651667"/>
            <a:ext cx="1450339" cy="517978"/>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path path="circle">
              <a:fillToRect l="100000" t="100000"/>
            </a:path>
            <a:tileRect r="-100000" b="-100000"/>
          </a:gra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32" dirty="0"/>
              <a:t>Encoders</a:t>
            </a:r>
          </a:p>
        </p:txBody>
      </p:sp>
      <p:cxnSp>
        <p:nvCxnSpPr>
          <p:cNvPr id="117" name="Straight Arrow Connector 116"/>
          <p:cNvCxnSpPr>
            <a:stCxn id="112" idx="3"/>
            <a:endCxn id="91" idx="1"/>
          </p:cNvCxnSpPr>
          <p:nvPr/>
        </p:nvCxnSpPr>
        <p:spPr>
          <a:xfrm>
            <a:off x="3166150" y="3257399"/>
            <a:ext cx="1714907" cy="1120426"/>
          </a:xfrm>
          <a:prstGeom prst="straightConnector1">
            <a:avLst/>
          </a:prstGeom>
          <a:ln>
            <a:solidFill>
              <a:schemeClr val="bg1">
                <a:lumMod val="50000"/>
              </a:schemeClr>
            </a:solidFill>
            <a:headEnd type="none" w="med" len="med"/>
            <a:tailEnd type="stealth" w="med" len="med"/>
          </a:ln>
        </p:spPr>
        <p:style>
          <a:lnRef idx="1">
            <a:schemeClr val="accent1"/>
          </a:lnRef>
          <a:fillRef idx="0">
            <a:schemeClr val="accent1"/>
          </a:fillRef>
          <a:effectRef idx="0">
            <a:schemeClr val="accent1"/>
          </a:effectRef>
          <a:fontRef idx="minor">
            <a:schemeClr val="tx1"/>
          </a:fontRef>
        </p:style>
      </p:cxnSp>
      <p:cxnSp>
        <p:nvCxnSpPr>
          <p:cNvPr id="120" name="Straight Arrow Connector 119"/>
          <p:cNvCxnSpPr>
            <a:stCxn id="112" idx="3"/>
            <a:endCxn id="14" idx="1"/>
          </p:cNvCxnSpPr>
          <p:nvPr/>
        </p:nvCxnSpPr>
        <p:spPr>
          <a:xfrm flipV="1">
            <a:off x="3166150" y="1373552"/>
            <a:ext cx="1714907" cy="1883846"/>
          </a:xfrm>
          <a:prstGeom prst="straightConnector1">
            <a:avLst/>
          </a:prstGeom>
          <a:ln>
            <a:solidFill>
              <a:schemeClr val="bg1">
                <a:lumMod val="50000"/>
              </a:schemeClr>
            </a:solidFill>
            <a:headEnd type="none" w="med" len="med"/>
            <a:tailEnd type="stealth" w="med" len="med"/>
          </a:ln>
        </p:spPr>
        <p:style>
          <a:lnRef idx="1">
            <a:schemeClr val="accent1"/>
          </a:lnRef>
          <a:fillRef idx="0">
            <a:schemeClr val="accent1"/>
          </a:fillRef>
          <a:effectRef idx="0">
            <a:schemeClr val="accent1"/>
          </a:effectRef>
          <a:fontRef idx="minor">
            <a:schemeClr val="tx1"/>
          </a:fontRef>
        </p:style>
      </p:cxnSp>
      <p:cxnSp>
        <p:nvCxnSpPr>
          <p:cNvPr id="123" name="Straight Arrow Connector 122"/>
          <p:cNvCxnSpPr>
            <a:stCxn id="116" idx="3"/>
            <a:endCxn id="14" idx="1"/>
          </p:cNvCxnSpPr>
          <p:nvPr/>
        </p:nvCxnSpPr>
        <p:spPr>
          <a:xfrm flipV="1">
            <a:off x="3166150" y="1373551"/>
            <a:ext cx="1714907" cy="537104"/>
          </a:xfrm>
          <a:prstGeom prst="straightConnector1">
            <a:avLst/>
          </a:prstGeom>
          <a:ln>
            <a:solidFill>
              <a:schemeClr val="bg1">
                <a:lumMod val="50000"/>
              </a:schemeClr>
            </a:solidFill>
            <a:headEnd type="none" w="med" len="med"/>
            <a:tailEnd type="stealth" w="med" len="med"/>
          </a:ln>
        </p:spPr>
        <p:style>
          <a:lnRef idx="1">
            <a:schemeClr val="accent1"/>
          </a:lnRef>
          <a:fillRef idx="0">
            <a:schemeClr val="accent1"/>
          </a:fillRef>
          <a:effectRef idx="0">
            <a:schemeClr val="accent1"/>
          </a:effectRef>
          <a:fontRef idx="minor">
            <a:schemeClr val="tx1"/>
          </a:fontRef>
        </p:style>
      </p:cxnSp>
      <p:cxnSp>
        <p:nvCxnSpPr>
          <p:cNvPr id="126" name="Straight Arrow Connector 125"/>
          <p:cNvCxnSpPr>
            <a:stCxn id="116" idx="3"/>
            <a:endCxn id="91" idx="1"/>
          </p:cNvCxnSpPr>
          <p:nvPr/>
        </p:nvCxnSpPr>
        <p:spPr>
          <a:xfrm>
            <a:off x="3166150" y="1910656"/>
            <a:ext cx="1714907" cy="2467169"/>
          </a:xfrm>
          <a:prstGeom prst="straightConnector1">
            <a:avLst/>
          </a:prstGeom>
          <a:ln>
            <a:solidFill>
              <a:schemeClr val="bg1">
                <a:lumMod val="50000"/>
              </a:schemeClr>
            </a:solidFill>
            <a:headEnd type="none" w="med" len="med"/>
            <a:tailEnd type="stealth" w="med" len="med"/>
          </a:ln>
        </p:spPr>
        <p:style>
          <a:lnRef idx="1">
            <a:schemeClr val="accent1"/>
          </a:lnRef>
          <a:fillRef idx="0">
            <a:schemeClr val="accent1"/>
          </a:fillRef>
          <a:effectRef idx="0">
            <a:schemeClr val="accent1"/>
          </a:effectRef>
          <a:fontRef idx="minor">
            <a:schemeClr val="tx1"/>
          </a:fontRef>
        </p:style>
      </p:cxnSp>
      <p:sp>
        <p:nvSpPr>
          <p:cNvPr id="137" name="Rectangle 136"/>
          <p:cNvSpPr/>
          <p:nvPr/>
        </p:nvSpPr>
        <p:spPr>
          <a:xfrm>
            <a:off x="209693" y="2875689"/>
            <a:ext cx="1139552" cy="517978"/>
          </a:xfrm>
          <a:prstGeom prst="rect">
            <a:avLst/>
          </a:prstGeom>
          <a:gradFill flip="none" rotWithShape="1">
            <a:gsLst>
              <a:gs pos="0">
                <a:srgbClr val="7030A0">
                  <a:shade val="30000"/>
                  <a:satMod val="115000"/>
                </a:srgbClr>
              </a:gs>
              <a:gs pos="50000">
                <a:srgbClr val="7030A0">
                  <a:shade val="67500"/>
                  <a:satMod val="115000"/>
                </a:srgbClr>
              </a:gs>
              <a:gs pos="100000">
                <a:srgbClr val="7030A0">
                  <a:shade val="100000"/>
                  <a:satMod val="115000"/>
                </a:srgbClr>
              </a:gs>
            </a:gsLst>
            <a:path path="circle">
              <a:fillToRect l="100000" t="100000"/>
            </a:path>
            <a:tileRect r="-100000" b="-100000"/>
          </a:gradFill>
          <a:ln w="9525">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87" dirty="0"/>
              <a:t>Broadcast Feeds</a:t>
            </a:r>
          </a:p>
        </p:txBody>
      </p:sp>
      <p:sp>
        <p:nvSpPr>
          <p:cNvPr id="139" name="Rectangle 138"/>
          <p:cNvSpPr/>
          <p:nvPr/>
        </p:nvSpPr>
        <p:spPr>
          <a:xfrm>
            <a:off x="209693" y="1528946"/>
            <a:ext cx="1139552" cy="517978"/>
          </a:xfrm>
          <a:prstGeom prst="rect">
            <a:avLst/>
          </a:prstGeom>
          <a:gradFill flip="none" rotWithShape="1">
            <a:gsLst>
              <a:gs pos="0">
                <a:srgbClr val="7030A0">
                  <a:shade val="30000"/>
                  <a:satMod val="115000"/>
                </a:srgbClr>
              </a:gs>
              <a:gs pos="50000">
                <a:srgbClr val="7030A0">
                  <a:shade val="67500"/>
                  <a:satMod val="115000"/>
                </a:srgbClr>
              </a:gs>
              <a:gs pos="100000">
                <a:srgbClr val="7030A0">
                  <a:shade val="100000"/>
                  <a:satMod val="115000"/>
                </a:srgbClr>
              </a:gs>
            </a:gsLst>
            <a:path path="circle">
              <a:fillToRect l="100000" t="100000"/>
            </a:path>
            <a:tileRect r="-100000" b="-100000"/>
          </a:gradFill>
          <a:ln w="9525">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87" dirty="0"/>
              <a:t>Broadcast Feeds</a:t>
            </a:r>
          </a:p>
        </p:txBody>
      </p:sp>
      <p:cxnSp>
        <p:nvCxnSpPr>
          <p:cNvPr id="140" name="Straight Arrow Connector 139"/>
          <p:cNvCxnSpPr>
            <a:stCxn id="139" idx="3"/>
            <a:endCxn id="113" idx="1"/>
          </p:cNvCxnSpPr>
          <p:nvPr/>
        </p:nvCxnSpPr>
        <p:spPr>
          <a:xfrm>
            <a:off x="1349243" y="1787935"/>
            <a:ext cx="272536" cy="0"/>
          </a:xfrm>
          <a:prstGeom prst="straightConnector1">
            <a:avLst/>
          </a:prstGeom>
          <a:ln>
            <a:solidFill>
              <a:schemeClr val="bg1">
                <a:lumMod val="50000"/>
              </a:schemeClr>
            </a:solidFill>
            <a:prstDash val="solid"/>
            <a:headEnd type="none" w="med" len="med"/>
            <a:tailEnd type="stealth" w="med" len="med"/>
          </a:ln>
        </p:spPr>
        <p:style>
          <a:lnRef idx="1">
            <a:schemeClr val="accent1"/>
          </a:lnRef>
          <a:fillRef idx="0">
            <a:schemeClr val="accent1"/>
          </a:fillRef>
          <a:effectRef idx="0">
            <a:schemeClr val="accent1"/>
          </a:effectRef>
          <a:fontRef idx="minor">
            <a:schemeClr val="tx1"/>
          </a:fontRef>
        </p:style>
      </p:cxnSp>
      <p:cxnSp>
        <p:nvCxnSpPr>
          <p:cNvPr id="143" name="Straight Arrow Connector 142"/>
          <p:cNvCxnSpPr>
            <a:stCxn id="137" idx="3"/>
            <a:endCxn id="109" idx="1"/>
          </p:cNvCxnSpPr>
          <p:nvPr/>
        </p:nvCxnSpPr>
        <p:spPr>
          <a:xfrm>
            <a:off x="1349243" y="3134678"/>
            <a:ext cx="272536" cy="0"/>
          </a:xfrm>
          <a:prstGeom prst="straightConnector1">
            <a:avLst/>
          </a:prstGeom>
          <a:ln>
            <a:solidFill>
              <a:schemeClr val="bg1">
                <a:lumMod val="50000"/>
              </a:schemeClr>
            </a:solidFill>
            <a:prstDash val="solid"/>
            <a:headEnd type="none" w="med" len="med"/>
            <a:tailEnd type="stealth" w="med" len="med"/>
          </a:ln>
        </p:spPr>
        <p:style>
          <a:lnRef idx="1">
            <a:schemeClr val="accent1"/>
          </a:lnRef>
          <a:fillRef idx="0">
            <a:schemeClr val="accent1"/>
          </a:fillRef>
          <a:effectRef idx="0">
            <a:schemeClr val="accent1"/>
          </a:effectRef>
          <a:fontRef idx="minor">
            <a:schemeClr val="tx1"/>
          </a:fontRef>
        </p:style>
      </p:cxnSp>
      <p:sp>
        <p:nvSpPr>
          <p:cNvPr id="147" name="TextBox 146"/>
          <p:cNvSpPr txBox="1"/>
          <p:nvPr/>
        </p:nvSpPr>
        <p:spPr>
          <a:xfrm rot="20532271">
            <a:off x="3545593" y="1412472"/>
            <a:ext cx="804706" cy="264791"/>
          </a:xfrm>
          <a:prstGeom prst="rect">
            <a:avLst/>
          </a:prstGeom>
          <a:noFill/>
        </p:spPr>
        <p:txBody>
          <a:bodyPr wrap="none" rtlCol="0">
            <a:spAutoFit/>
          </a:bodyPr>
          <a:lstStyle/>
          <a:p>
            <a:r>
              <a:rPr lang="en-US" sz="1087" dirty="0"/>
              <a:t>5 Streams</a:t>
            </a:r>
          </a:p>
        </p:txBody>
      </p:sp>
      <p:sp>
        <p:nvSpPr>
          <p:cNvPr id="148" name="TextBox 147"/>
          <p:cNvSpPr txBox="1"/>
          <p:nvPr/>
        </p:nvSpPr>
        <p:spPr>
          <a:xfrm rot="18634469">
            <a:off x="3552509" y="2076399"/>
            <a:ext cx="804706" cy="264791"/>
          </a:xfrm>
          <a:prstGeom prst="rect">
            <a:avLst/>
          </a:prstGeom>
          <a:noFill/>
        </p:spPr>
        <p:txBody>
          <a:bodyPr wrap="none" rtlCol="0">
            <a:spAutoFit/>
          </a:bodyPr>
          <a:lstStyle/>
          <a:p>
            <a:r>
              <a:rPr lang="en-US" sz="1087" dirty="0"/>
              <a:t>2 Streams</a:t>
            </a:r>
          </a:p>
        </p:txBody>
      </p:sp>
      <p:sp>
        <p:nvSpPr>
          <p:cNvPr id="150" name="Rectangle 149"/>
          <p:cNvSpPr/>
          <p:nvPr/>
        </p:nvSpPr>
        <p:spPr>
          <a:xfrm>
            <a:off x="8591751" y="461758"/>
            <a:ext cx="932361" cy="342018"/>
          </a:xfrm>
          <a:prstGeom prst="rect">
            <a:avLst/>
          </a:prstGeom>
          <a:gradFill flip="none" rotWithShape="1">
            <a:gsLst>
              <a:gs pos="0">
                <a:schemeClr val="accent3">
                  <a:lumMod val="75000"/>
                  <a:shade val="30000"/>
                  <a:satMod val="115000"/>
                </a:schemeClr>
              </a:gs>
              <a:gs pos="50000">
                <a:schemeClr val="accent3">
                  <a:lumMod val="75000"/>
                  <a:shade val="67500"/>
                  <a:satMod val="115000"/>
                </a:schemeClr>
              </a:gs>
              <a:gs pos="100000">
                <a:schemeClr val="accent3">
                  <a:lumMod val="75000"/>
                  <a:shade val="100000"/>
                  <a:satMod val="115000"/>
                </a:schemeClr>
              </a:gs>
            </a:gsLst>
            <a:path path="circle">
              <a:fillToRect l="100000" t="100000"/>
            </a:path>
            <a:tileRect r="-100000" b="-100000"/>
          </a:gra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87" dirty="0"/>
              <a:t>Syndication Outlets</a:t>
            </a:r>
          </a:p>
        </p:txBody>
      </p:sp>
      <p:sp>
        <p:nvSpPr>
          <p:cNvPr id="151" name="Rectangle 150"/>
          <p:cNvSpPr/>
          <p:nvPr/>
        </p:nvSpPr>
        <p:spPr>
          <a:xfrm>
            <a:off x="8640273" y="492989"/>
            <a:ext cx="932361" cy="342018"/>
          </a:xfrm>
          <a:prstGeom prst="rect">
            <a:avLst/>
          </a:prstGeom>
          <a:gradFill flip="none" rotWithShape="1">
            <a:gsLst>
              <a:gs pos="0">
                <a:schemeClr val="accent3">
                  <a:lumMod val="75000"/>
                  <a:shade val="30000"/>
                  <a:satMod val="115000"/>
                </a:schemeClr>
              </a:gs>
              <a:gs pos="50000">
                <a:schemeClr val="accent3">
                  <a:lumMod val="75000"/>
                  <a:shade val="67500"/>
                  <a:satMod val="115000"/>
                </a:schemeClr>
              </a:gs>
              <a:gs pos="100000">
                <a:schemeClr val="accent3">
                  <a:lumMod val="75000"/>
                  <a:shade val="100000"/>
                  <a:satMod val="115000"/>
                </a:schemeClr>
              </a:gs>
            </a:gsLst>
            <a:path path="circle">
              <a:fillToRect l="100000" t="100000"/>
            </a:path>
            <a:tileRect r="-100000" b="-100000"/>
          </a:gra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87" dirty="0"/>
              <a:t>Syndication Outlets</a:t>
            </a:r>
          </a:p>
        </p:txBody>
      </p:sp>
      <p:sp>
        <p:nvSpPr>
          <p:cNvPr id="152" name="Rectangle 151"/>
          <p:cNvSpPr/>
          <p:nvPr/>
        </p:nvSpPr>
        <p:spPr>
          <a:xfrm>
            <a:off x="8704531" y="524459"/>
            <a:ext cx="932361" cy="342018"/>
          </a:xfrm>
          <a:prstGeom prst="rect">
            <a:avLst/>
          </a:prstGeom>
          <a:gradFill flip="none" rotWithShape="1">
            <a:gsLst>
              <a:gs pos="0">
                <a:schemeClr val="accent3">
                  <a:lumMod val="75000"/>
                  <a:shade val="30000"/>
                  <a:satMod val="115000"/>
                </a:schemeClr>
              </a:gs>
              <a:gs pos="50000">
                <a:schemeClr val="accent3">
                  <a:lumMod val="75000"/>
                  <a:shade val="67500"/>
                  <a:satMod val="115000"/>
                </a:schemeClr>
              </a:gs>
              <a:gs pos="100000">
                <a:schemeClr val="accent3">
                  <a:lumMod val="75000"/>
                  <a:shade val="100000"/>
                  <a:satMod val="115000"/>
                </a:schemeClr>
              </a:gs>
            </a:gsLst>
            <a:path path="circle">
              <a:fillToRect l="100000" t="100000"/>
            </a:path>
            <a:tileRect r="-100000" b="-100000"/>
          </a:gra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87" dirty="0"/>
              <a:t>Syndication Outlets</a:t>
            </a:r>
          </a:p>
        </p:txBody>
      </p:sp>
      <p:cxnSp>
        <p:nvCxnSpPr>
          <p:cNvPr id="153" name="Straight Arrow Connector 152"/>
          <p:cNvCxnSpPr>
            <a:stCxn id="12" idx="3"/>
            <a:endCxn id="150" idx="1"/>
          </p:cNvCxnSpPr>
          <p:nvPr/>
        </p:nvCxnSpPr>
        <p:spPr>
          <a:xfrm flipV="1">
            <a:off x="6425429" y="632768"/>
            <a:ext cx="2166323" cy="2605505"/>
          </a:xfrm>
          <a:prstGeom prst="curvedConnector3">
            <a:avLst>
              <a:gd name="adj1" fmla="val 66707"/>
            </a:avLst>
          </a:prstGeom>
          <a:ln>
            <a:solidFill>
              <a:schemeClr val="bg1">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57" name="Straight Arrow Connector 152"/>
          <p:cNvCxnSpPr>
            <a:stCxn id="89" idx="3"/>
            <a:endCxn id="150" idx="1"/>
          </p:cNvCxnSpPr>
          <p:nvPr/>
        </p:nvCxnSpPr>
        <p:spPr>
          <a:xfrm flipV="1">
            <a:off x="6425429" y="632768"/>
            <a:ext cx="2166323" cy="5609778"/>
          </a:xfrm>
          <a:prstGeom prst="curvedConnector3">
            <a:avLst>
              <a:gd name="adj1" fmla="val 76513"/>
            </a:avLst>
          </a:prstGeom>
          <a:ln>
            <a:solidFill>
              <a:schemeClr val="bg1">
                <a:lumMod val="50000"/>
              </a:schemeClr>
            </a:solidFill>
            <a:prstDash val="sysDot"/>
            <a:headEnd type="none" w="med" len="med"/>
            <a:tailEnd type="triangl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17725894"/>
      </p:ext>
    </p:extLst>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1"/>
          </p:nvPr>
        </p:nvSpPr>
        <p:spPr>
          <a:xfrm>
            <a:off x="3475037" y="1038187"/>
            <a:ext cx="8610600" cy="4967963"/>
          </a:xfrm>
        </p:spPr>
        <p:txBody>
          <a:bodyPr/>
          <a:lstStyle/>
          <a:p>
            <a:pPr marL="3238" indent="0"/>
            <a:r>
              <a:rPr lang="en-US" sz="3264" dirty="0">
                <a:solidFill>
                  <a:schemeClr val="tx1"/>
                </a:solidFill>
              </a:rPr>
              <a:t>What is Windows Azure Media Services</a:t>
            </a:r>
          </a:p>
          <a:p>
            <a:pPr marL="3238" indent="0"/>
            <a:r>
              <a:rPr lang="en-US" sz="3264" dirty="0">
                <a:solidFill>
                  <a:schemeClr val="tx1"/>
                </a:solidFill>
              </a:rPr>
              <a:t>Architecture and Features</a:t>
            </a:r>
          </a:p>
          <a:p>
            <a:pPr marL="3238" indent="0"/>
            <a:r>
              <a:rPr lang="en-US" sz="3264" dirty="0">
                <a:solidFill>
                  <a:schemeClr val="tx1"/>
                </a:solidFill>
              </a:rPr>
              <a:t>Partner model - build in vs. build-on</a:t>
            </a:r>
          </a:p>
          <a:p>
            <a:pPr marL="3238" indent="0"/>
            <a:r>
              <a:rPr lang="en-US" sz="3264" dirty="0">
                <a:solidFill>
                  <a:schemeClr val="tx1"/>
                </a:solidFill>
              </a:rPr>
              <a:t>On-Demand Services</a:t>
            </a:r>
          </a:p>
          <a:p>
            <a:pPr marL="3238" indent="0"/>
            <a:r>
              <a:rPr lang="en-US" sz="3264" dirty="0">
                <a:solidFill>
                  <a:schemeClr val="tx1"/>
                </a:solidFill>
              </a:rPr>
              <a:t>Live </a:t>
            </a:r>
            <a:r>
              <a:rPr lang="en-US" sz="3264" dirty="0" smtClean="0">
                <a:solidFill>
                  <a:schemeClr val="tx1"/>
                </a:solidFill>
              </a:rPr>
              <a:t>Services</a:t>
            </a:r>
          </a:p>
          <a:p>
            <a:pPr marL="3238" indent="0"/>
            <a:r>
              <a:rPr lang="en-US" sz="3264" dirty="0" smtClean="0">
                <a:solidFill>
                  <a:schemeClr val="tx1"/>
                </a:solidFill>
              </a:rPr>
              <a:t>Client Frameworks</a:t>
            </a:r>
          </a:p>
          <a:p>
            <a:pPr marL="3238" indent="0"/>
            <a:r>
              <a:rPr lang="en-US" sz="3264" dirty="0" smtClean="0">
                <a:solidFill>
                  <a:schemeClr val="tx1"/>
                </a:solidFill>
              </a:rPr>
              <a:t>SharePoint and Windows Azure Media Services</a:t>
            </a:r>
            <a:endParaRPr lang="en-US" sz="3264" dirty="0">
              <a:solidFill>
                <a:schemeClr val="tx1"/>
              </a:solidFill>
            </a:endParaRPr>
          </a:p>
        </p:txBody>
      </p:sp>
      <p:sp>
        <p:nvSpPr>
          <p:cNvPr id="2" name="Title 1"/>
          <p:cNvSpPr>
            <a:spLocks noGrp="1"/>
          </p:cNvSpPr>
          <p:nvPr>
            <p:ph type="title"/>
          </p:nvPr>
        </p:nvSpPr>
        <p:spPr/>
        <p:txBody>
          <a:bodyPr/>
          <a:lstStyle/>
          <a:p>
            <a:r>
              <a:rPr lang="en-US" dirty="0" smtClean="0">
                <a:solidFill>
                  <a:schemeClr val="tx1"/>
                </a:solidFill>
              </a:rPr>
              <a:t>Agenda</a:t>
            </a:r>
            <a:endParaRPr lang="en-US" dirty="0">
              <a:solidFill>
                <a:schemeClr val="tx1"/>
              </a:solidFill>
            </a:endParaRPr>
          </a:p>
        </p:txBody>
      </p:sp>
    </p:spTree>
    <p:extLst>
      <p:ext uri="{BB962C8B-B14F-4D97-AF65-F5344CB8AC3E}">
        <p14:creationId xmlns:p14="http://schemas.microsoft.com/office/powerpoint/2010/main" val="1270376672"/>
      </p:ext>
    </p:extLst>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13288" y="280944"/>
            <a:ext cx="12017091" cy="937215"/>
          </a:xfrm>
        </p:spPr>
        <p:txBody>
          <a:bodyPr>
            <a:noAutofit/>
          </a:bodyPr>
          <a:lstStyle/>
          <a:p>
            <a:r>
              <a:rPr lang="en-US" sz="5438" dirty="0"/>
              <a:t>Redundancy, Scalability, and Proximity</a:t>
            </a:r>
          </a:p>
        </p:txBody>
      </p:sp>
      <p:sp>
        <p:nvSpPr>
          <p:cNvPr id="3" name="Content Placeholder 2"/>
          <p:cNvSpPr>
            <a:spLocks noGrp="1"/>
          </p:cNvSpPr>
          <p:nvPr>
            <p:ph idx="4294967295"/>
          </p:nvPr>
        </p:nvSpPr>
        <p:spPr>
          <a:xfrm>
            <a:off x="416883" y="1321755"/>
            <a:ext cx="11188326" cy="4925649"/>
          </a:xfrm>
          <a:prstGeom prst="rect">
            <a:avLst/>
          </a:prstGeom>
        </p:spPr>
        <p:txBody>
          <a:bodyPr>
            <a:normAutofit fontScale="92500" lnSpcReduction="20000"/>
          </a:bodyPr>
          <a:lstStyle/>
          <a:p>
            <a:r>
              <a:rPr lang="en-US" dirty="0" smtClean="0"/>
              <a:t>Service redundancy within each data center (DC)</a:t>
            </a:r>
          </a:p>
          <a:p>
            <a:r>
              <a:rPr lang="en-US" dirty="0" smtClean="0"/>
              <a:t>Fully duplicated services across two DCs on each continent</a:t>
            </a:r>
          </a:p>
          <a:p>
            <a:r>
              <a:rPr lang="en-US" dirty="0" smtClean="0"/>
              <a:t>All storage replicated within each DC and to sibling DC</a:t>
            </a:r>
          </a:p>
          <a:p>
            <a:r>
              <a:rPr lang="en-US" dirty="0" smtClean="0"/>
              <a:t>Peaked at 30 concurrent HD live streams, 5,000+ cores, and 8+ </a:t>
            </a:r>
            <a:r>
              <a:rPr lang="en-US" dirty="0" err="1" smtClean="0"/>
              <a:t>Gbps</a:t>
            </a:r>
            <a:endParaRPr lang="en-US" dirty="0" smtClean="0"/>
          </a:p>
          <a:p>
            <a:r>
              <a:rPr lang="en-US" dirty="0" smtClean="0"/>
              <a:t>12,000+ transcoding jobs</a:t>
            </a:r>
          </a:p>
          <a:p>
            <a:r>
              <a:rPr lang="en-US" dirty="0" smtClean="0"/>
              <a:t>Direct network peering with broadcaster networks for stream ingestion</a:t>
            </a:r>
          </a:p>
        </p:txBody>
      </p:sp>
    </p:spTree>
    <p:extLst>
      <p:ext uri="{BB962C8B-B14F-4D97-AF65-F5344CB8AC3E}">
        <p14:creationId xmlns:p14="http://schemas.microsoft.com/office/powerpoint/2010/main" val="2773195151"/>
      </p:ext>
    </p:extLst>
  </p:cSld>
  <p:clrMapOvr>
    <a:masterClrMapping/>
  </p:clrMapOvr>
  <p:transition>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Live Channel Admin Service</a:t>
            </a:r>
            <a:endParaRPr lang="en-US" dirty="0"/>
          </a:p>
        </p:txBody>
      </p:sp>
      <p:sp>
        <p:nvSpPr>
          <p:cNvPr id="6" name="Content Placeholder 5"/>
          <p:cNvSpPr>
            <a:spLocks noGrp="1"/>
          </p:cNvSpPr>
          <p:nvPr>
            <p:ph sz="half" idx="2"/>
          </p:nvPr>
        </p:nvSpPr>
        <p:spPr>
          <a:xfrm>
            <a:off x="5064141" y="1484397"/>
            <a:ext cx="6384124" cy="2887913"/>
          </a:xfrm>
        </p:spPr>
        <p:txBody>
          <a:bodyPr/>
          <a:lstStyle/>
          <a:p>
            <a:r>
              <a:rPr lang="en-US" sz="3264" dirty="0">
                <a:latin typeface="Segoe UI Light" panose="020B0502040204020203" pitchFamily="34" charset="0"/>
                <a:cs typeface="Segoe UI Light" panose="020B0502040204020203" pitchFamily="34" charset="0"/>
              </a:rPr>
              <a:t>Simple REST API</a:t>
            </a:r>
          </a:p>
          <a:p>
            <a:r>
              <a:rPr lang="en-US" sz="3264" dirty="0">
                <a:latin typeface="Segoe UI Light" panose="020B0502040204020203" pitchFamily="34" charset="0"/>
                <a:cs typeface="Segoe UI Light" panose="020B0502040204020203" pitchFamily="34" charset="0"/>
              </a:rPr>
              <a:t>Manage Live Channels</a:t>
            </a:r>
          </a:p>
          <a:p>
            <a:r>
              <a:rPr lang="en-US" sz="3264" dirty="0">
                <a:latin typeface="Segoe UI Light" panose="020B0502040204020203" pitchFamily="34" charset="0"/>
                <a:cs typeface="Segoe UI Light" panose="020B0502040204020203" pitchFamily="34" charset="0"/>
              </a:rPr>
              <a:t>Provision Resources</a:t>
            </a:r>
          </a:p>
          <a:p>
            <a:r>
              <a:rPr lang="en-US" sz="3264" dirty="0">
                <a:latin typeface="Segoe UI Light" panose="020B0502040204020203" pitchFamily="34" charset="0"/>
                <a:cs typeface="Segoe UI Light" panose="020B0502040204020203" pitchFamily="34" charset="0"/>
              </a:rPr>
              <a:t>Monitor Channels</a:t>
            </a:r>
          </a:p>
          <a:p>
            <a:r>
              <a:rPr lang="en-US" sz="3264" dirty="0">
                <a:latin typeface="Segoe UI Light" panose="020B0502040204020203" pitchFamily="34" charset="0"/>
                <a:cs typeface="Segoe UI Light" panose="020B0502040204020203" pitchFamily="34" charset="0"/>
              </a:rPr>
              <a:t>Aggregate Statistics</a:t>
            </a:r>
          </a:p>
        </p:txBody>
      </p:sp>
      <p:graphicFrame>
        <p:nvGraphicFramePr>
          <p:cNvPr id="4" name="Diagram 3"/>
          <p:cNvGraphicFramePr/>
          <p:nvPr>
            <p:extLst/>
          </p:nvPr>
        </p:nvGraphicFramePr>
        <p:xfrm>
          <a:off x="544901" y="1709772"/>
          <a:ext cx="3596028" cy="351280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7717956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Channel</a:t>
            </a:r>
            <a:endParaRPr lang="en-US" dirty="0"/>
          </a:p>
        </p:txBody>
      </p:sp>
      <p:sp>
        <p:nvSpPr>
          <p:cNvPr id="3" name="Text Placeholder 2"/>
          <p:cNvSpPr>
            <a:spLocks noGrp="1"/>
          </p:cNvSpPr>
          <p:nvPr>
            <p:ph sz="half" idx="1"/>
          </p:nvPr>
        </p:nvSpPr>
        <p:spPr>
          <a:xfrm>
            <a:off x="4963110" y="995936"/>
            <a:ext cx="7128262" cy="5926108"/>
          </a:xfrm>
        </p:spPr>
        <p:txBody>
          <a:bodyPr/>
          <a:lstStyle/>
          <a:p>
            <a:r>
              <a:rPr lang="en-US" dirty="0" smtClean="0">
                <a:latin typeface="Segoe UI Light" panose="020B0502040204020203" pitchFamily="34" charset="0"/>
                <a:cs typeface="Segoe UI Light" panose="020B0502040204020203" pitchFamily="34" charset="0"/>
              </a:rPr>
              <a:t>A single live feed</a:t>
            </a:r>
          </a:p>
          <a:p>
            <a:pPr lvl="1"/>
            <a:r>
              <a:rPr lang="en-US" sz="2856" dirty="0">
                <a:latin typeface="Segoe UI Light" panose="020B0502040204020203" pitchFamily="34" charset="0"/>
                <a:cs typeface="Segoe UI Light" panose="020B0502040204020203" pitchFamily="34" charset="0"/>
              </a:rPr>
              <a:t>Desired inputs, outputs, live delays, preview channels, etc..</a:t>
            </a:r>
          </a:p>
          <a:p>
            <a:r>
              <a:rPr lang="en-US" dirty="0" smtClean="0">
                <a:latin typeface="Segoe UI Light" panose="020B0502040204020203" pitchFamily="34" charset="0"/>
                <a:cs typeface="Segoe UI Light" panose="020B0502040204020203" pitchFamily="34" charset="0"/>
              </a:rPr>
              <a:t>Multiple output formats</a:t>
            </a:r>
          </a:p>
          <a:p>
            <a:pPr lvl="1"/>
            <a:r>
              <a:rPr lang="en-US" sz="2856" dirty="0">
                <a:latin typeface="Segoe UI Light" panose="020B0502040204020203" pitchFamily="34" charset="0"/>
                <a:cs typeface="Segoe UI Light" panose="020B0502040204020203" pitchFamily="34" charset="0"/>
              </a:rPr>
              <a:t>Apple HLS</a:t>
            </a:r>
          </a:p>
          <a:p>
            <a:pPr lvl="1"/>
            <a:r>
              <a:rPr lang="en-US" sz="2856" dirty="0">
                <a:latin typeface="Segoe UI Light" panose="020B0502040204020203" pitchFamily="34" charset="0"/>
                <a:cs typeface="Segoe UI Light" panose="020B0502040204020203" pitchFamily="34" charset="0"/>
              </a:rPr>
              <a:t>Smooth Streaming</a:t>
            </a:r>
          </a:p>
          <a:p>
            <a:pPr lvl="1"/>
            <a:r>
              <a:rPr lang="en-US" sz="2856" dirty="0">
                <a:latin typeface="Segoe UI Light" panose="020B0502040204020203" pitchFamily="34" charset="0"/>
                <a:cs typeface="Segoe UI Light" panose="020B0502040204020203" pitchFamily="34" charset="0"/>
              </a:rPr>
              <a:t>MPEG DASH</a:t>
            </a:r>
          </a:p>
          <a:p>
            <a:r>
              <a:rPr lang="en-US" dirty="0" smtClean="0">
                <a:latin typeface="Segoe UI Light" panose="020B0502040204020203" pitchFamily="34" charset="0"/>
                <a:cs typeface="Segoe UI Light" panose="020B0502040204020203" pitchFamily="34" charset="0"/>
              </a:rPr>
              <a:t>Real-time encryption</a:t>
            </a:r>
          </a:p>
          <a:p>
            <a:pPr lvl="1"/>
            <a:r>
              <a:rPr lang="en-US" sz="2856" dirty="0">
                <a:latin typeface="Segoe UI Light" panose="020B0502040204020203" pitchFamily="34" charset="0"/>
                <a:cs typeface="Segoe UI Light" panose="020B0502040204020203" pitchFamily="34" charset="0"/>
              </a:rPr>
              <a:t>PlayReady</a:t>
            </a:r>
          </a:p>
          <a:p>
            <a:pPr lvl="1"/>
            <a:r>
              <a:rPr lang="en-US" sz="2856" dirty="0">
                <a:latin typeface="Segoe UI Light" panose="020B0502040204020203" pitchFamily="34" charset="0"/>
                <a:cs typeface="Segoe UI Light" panose="020B0502040204020203" pitchFamily="34" charset="0"/>
              </a:rPr>
              <a:t>AES 128</a:t>
            </a:r>
          </a:p>
          <a:p>
            <a:r>
              <a:rPr lang="en-US" dirty="0" smtClean="0">
                <a:latin typeface="Segoe UI Light" panose="020B0502040204020203" pitchFamily="34" charset="0"/>
                <a:cs typeface="Segoe UI Light" panose="020B0502040204020203" pitchFamily="34" charset="0"/>
              </a:rPr>
              <a:t>Archive to Assets in storage</a:t>
            </a:r>
            <a:endParaRPr lang="en-US" dirty="0">
              <a:latin typeface="Segoe UI Light" panose="020B0502040204020203" pitchFamily="34" charset="0"/>
              <a:cs typeface="Segoe UI Light" panose="020B0502040204020203" pitchFamily="34" charset="0"/>
            </a:endParaRPr>
          </a:p>
          <a:p>
            <a:pPr marL="0" indent="0">
              <a:buNone/>
            </a:pPr>
            <a:endParaRPr lang="en-US" dirty="0" smtClean="0"/>
          </a:p>
        </p:txBody>
      </p:sp>
      <p:graphicFrame>
        <p:nvGraphicFramePr>
          <p:cNvPr id="4" name="Diagram 3"/>
          <p:cNvGraphicFramePr/>
          <p:nvPr>
            <p:extLst/>
          </p:nvPr>
        </p:nvGraphicFramePr>
        <p:xfrm>
          <a:off x="2502" y="1569882"/>
          <a:ext cx="4761781" cy="396745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41916911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Channel Creation in C#</a:t>
            </a:r>
            <a:endParaRPr lang="en-US" dirty="0"/>
          </a:p>
        </p:txBody>
      </p:sp>
      <p:pic>
        <p:nvPicPr>
          <p:cNvPr id="5"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0334" y="1353188"/>
            <a:ext cx="11086105" cy="52070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378218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Rectangle 35"/>
          <p:cNvSpPr/>
          <p:nvPr/>
        </p:nvSpPr>
        <p:spPr bwMode="auto">
          <a:xfrm>
            <a:off x="7963965" y="1437745"/>
            <a:ext cx="2144988" cy="4954455"/>
          </a:xfrm>
          <a:prstGeom prst="rect">
            <a:avLst/>
          </a:prstGeom>
          <a:ln>
            <a:prstDash val="dash"/>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5" name="Rectangle 4"/>
          <p:cNvSpPr/>
          <p:nvPr/>
        </p:nvSpPr>
        <p:spPr bwMode="auto">
          <a:xfrm>
            <a:off x="4665518" y="1457192"/>
            <a:ext cx="2144988" cy="4954455"/>
          </a:xfrm>
          <a:prstGeom prst="rect">
            <a:avLst/>
          </a:prstGeom>
          <a:ln>
            <a:prstDash val="dash"/>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2" name="Title 1"/>
          <p:cNvSpPr>
            <a:spLocks noGrp="1"/>
          </p:cNvSpPr>
          <p:nvPr>
            <p:ph type="title"/>
          </p:nvPr>
        </p:nvSpPr>
        <p:spPr>
          <a:xfrm>
            <a:off x="531949" y="233153"/>
            <a:ext cx="11370961" cy="678031"/>
          </a:xfrm>
        </p:spPr>
        <p:txBody>
          <a:bodyPr>
            <a:noAutofit/>
          </a:bodyPr>
          <a:lstStyle/>
          <a:p>
            <a:r>
              <a:rPr lang="en-US" sz="3672" dirty="0"/>
              <a:t>Channel Configuration</a:t>
            </a:r>
          </a:p>
        </p:txBody>
      </p:sp>
      <p:sp>
        <p:nvSpPr>
          <p:cNvPr id="4" name="Rounded Rectangle 3"/>
          <p:cNvSpPr/>
          <p:nvPr/>
        </p:nvSpPr>
        <p:spPr bwMode="auto">
          <a:xfrm>
            <a:off x="2565541" y="2409225"/>
            <a:ext cx="1243471" cy="950998"/>
          </a:xfrm>
          <a:prstGeom prst="round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1836" dirty="0">
                <a:gradFill>
                  <a:gsLst>
                    <a:gs pos="0">
                      <a:srgbClr val="FFFFFF"/>
                    </a:gs>
                    <a:gs pos="100000">
                      <a:srgbClr val="FFFFFF"/>
                    </a:gs>
                  </a:gsLst>
                  <a:lin ang="5400000" scaled="0"/>
                </a:gradFill>
              </a:rPr>
              <a:t>Ingest 1</a:t>
            </a:r>
          </a:p>
        </p:txBody>
      </p:sp>
      <p:sp>
        <p:nvSpPr>
          <p:cNvPr id="6" name="Rectangle 5"/>
          <p:cNvSpPr/>
          <p:nvPr/>
        </p:nvSpPr>
        <p:spPr bwMode="auto">
          <a:xfrm>
            <a:off x="1580504" y="2409226"/>
            <a:ext cx="544019" cy="3011494"/>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vert270"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1836" dirty="0">
                <a:gradFill>
                  <a:gsLst>
                    <a:gs pos="0">
                      <a:srgbClr val="FFFFFF"/>
                    </a:gs>
                    <a:gs pos="100000">
                      <a:srgbClr val="FFFFFF"/>
                    </a:gs>
                  </a:gsLst>
                  <a:lin ang="5400000" scaled="0"/>
                </a:gradFill>
              </a:rPr>
              <a:t>Load Balancer</a:t>
            </a:r>
          </a:p>
        </p:txBody>
      </p:sp>
      <p:sp>
        <p:nvSpPr>
          <p:cNvPr id="7" name="Rounded Rectangle 6"/>
          <p:cNvSpPr/>
          <p:nvPr/>
        </p:nvSpPr>
        <p:spPr bwMode="auto">
          <a:xfrm>
            <a:off x="2535661" y="4429866"/>
            <a:ext cx="1243471" cy="950998"/>
          </a:xfrm>
          <a:prstGeom prst="round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1836" dirty="0">
                <a:gradFill>
                  <a:gsLst>
                    <a:gs pos="0">
                      <a:srgbClr val="FFFFFF"/>
                    </a:gs>
                    <a:gs pos="100000">
                      <a:srgbClr val="FFFFFF"/>
                    </a:gs>
                  </a:gsLst>
                  <a:lin ang="5400000" scaled="0"/>
                </a:gradFill>
              </a:rPr>
              <a:t>Ingest 2</a:t>
            </a:r>
          </a:p>
        </p:txBody>
      </p:sp>
      <p:sp>
        <p:nvSpPr>
          <p:cNvPr id="8" name="Rounded Rectangle 7"/>
          <p:cNvSpPr/>
          <p:nvPr/>
        </p:nvSpPr>
        <p:spPr bwMode="auto">
          <a:xfrm>
            <a:off x="5052482" y="1787489"/>
            <a:ext cx="1243471" cy="950998"/>
          </a:xfrm>
          <a:prstGeom prst="round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1836" dirty="0">
                <a:gradFill>
                  <a:gsLst>
                    <a:gs pos="0">
                      <a:srgbClr val="FFFFFF"/>
                    </a:gs>
                    <a:gs pos="100000">
                      <a:srgbClr val="FFFFFF"/>
                    </a:gs>
                  </a:gsLst>
                  <a:lin ang="5400000" scaled="0"/>
                </a:gradFill>
              </a:rPr>
              <a:t>Origin 1</a:t>
            </a:r>
          </a:p>
        </p:txBody>
      </p:sp>
      <p:sp>
        <p:nvSpPr>
          <p:cNvPr id="9" name="Rounded Rectangle 8"/>
          <p:cNvSpPr/>
          <p:nvPr/>
        </p:nvSpPr>
        <p:spPr bwMode="auto">
          <a:xfrm>
            <a:off x="5052482" y="3370090"/>
            <a:ext cx="1243471" cy="950998"/>
          </a:xfrm>
          <a:prstGeom prst="round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1836" dirty="0">
                <a:gradFill>
                  <a:gsLst>
                    <a:gs pos="0">
                      <a:srgbClr val="FFFFFF"/>
                    </a:gs>
                    <a:gs pos="100000">
                      <a:srgbClr val="FFFFFF"/>
                    </a:gs>
                  </a:gsLst>
                  <a:lin ang="5400000" scaled="0"/>
                </a:gradFill>
              </a:rPr>
              <a:t>Origin 2</a:t>
            </a:r>
          </a:p>
        </p:txBody>
      </p:sp>
      <p:sp>
        <p:nvSpPr>
          <p:cNvPr id="10" name="Rounded Rectangle 9"/>
          <p:cNvSpPr/>
          <p:nvPr/>
        </p:nvSpPr>
        <p:spPr bwMode="auto">
          <a:xfrm>
            <a:off x="5022603" y="4955489"/>
            <a:ext cx="1243471" cy="950998"/>
          </a:xfrm>
          <a:prstGeom prst="round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1836" dirty="0">
                <a:gradFill>
                  <a:gsLst>
                    <a:gs pos="0">
                      <a:srgbClr val="FFFFFF"/>
                    </a:gs>
                    <a:gs pos="100000">
                      <a:srgbClr val="FFFFFF"/>
                    </a:gs>
                  </a:gsLst>
                  <a:lin ang="5400000" scaled="0"/>
                </a:gradFill>
              </a:rPr>
              <a:t>Origin 3</a:t>
            </a:r>
          </a:p>
        </p:txBody>
      </p:sp>
      <p:sp>
        <p:nvSpPr>
          <p:cNvPr id="11" name="Rounded Rectangle 10"/>
          <p:cNvSpPr/>
          <p:nvPr/>
        </p:nvSpPr>
        <p:spPr bwMode="auto">
          <a:xfrm>
            <a:off x="8472027" y="1787489"/>
            <a:ext cx="1243471" cy="950998"/>
          </a:xfrm>
          <a:prstGeom prst="round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1836" dirty="0">
                <a:gradFill>
                  <a:gsLst>
                    <a:gs pos="0">
                      <a:srgbClr val="FFFFFF"/>
                    </a:gs>
                    <a:gs pos="100000">
                      <a:srgbClr val="FFFFFF"/>
                    </a:gs>
                  </a:gsLst>
                  <a:lin ang="5400000" scaled="0"/>
                </a:gradFill>
              </a:rPr>
              <a:t>Cache 1</a:t>
            </a:r>
          </a:p>
        </p:txBody>
      </p:sp>
      <p:sp>
        <p:nvSpPr>
          <p:cNvPr id="12" name="Rounded Rectangle 11"/>
          <p:cNvSpPr/>
          <p:nvPr/>
        </p:nvSpPr>
        <p:spPr bwMode="auto">
          <a:xfrm>
            <a:off x="8472027" y="3370090"/>
            <a:ext cx="1243471" cy="950998"/>
          </a:xfrm>
          <a:prstGeom prst="round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1836" dirty="0">
                <a:gradFill>
                  <a:gsLst>
                    <a:gs pos="0">
                      <a:srgbClr val="FFFFFF"/>
                    </a:gs>
                    <a:gs pos="100000">
                      <a:srgbClr val="FFFFFF"/>
                    </a:gs>
                  </a:gsLst>
                  <a:lin ang="5400000" scaled="0"/>
                </a:gradFill>
              </a:rPr>
              <a:t>Cache 2</a:t>
            </a:r>
          </a:p>
        </p:txBody>
      </p:sp>
      <p:sp>
        <p:nvSpPr>
          <p:cNvPr id="13" name="Rounded Rectangle 12"/>
          <p:cNvSpPr/>
          <p:nvPr/>
        </p:nvSpPr>
        <p:spPr bwMode="auto">
          <a:xfrm>
            <a:off x="8472027" y="4955489"/>
            <a:ext cx="1243471" cy="950998"/>
          </a:xfrm>
          <a:prstGeom prst="round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1836" dirty="0">
                <a:gradFill>
                  <a:gsLst>
                    <a:gs pos="0">
                      <a:srgbClr val="FFFFFF"/>
                    </a:gs>
                    <a:gs pos="100000">
                      <a:srgbClr val="FFFFFF"/>
                    </a:gs>
                  </a:gsLst>
                  <a:lin ang="5400000" scaled="0"/>
                </a:gradFill>
              </a:rPr>
              <a:t>Cache 3</a:t>
            </a:r>
          </a:p>
        </p:txBody>
      </p:sp>
      <p:cxnSp>
        <p:nvCxnSpPr>
          <p:cNvPr id="15" name="Straight Arrow Connector 14"/>
          <p:cNvCxnSpPr>
            <a:stCxn id="4" idx="3"/>
            <a:endCxn id="8" idx="1"/>
          </p:cNvCxnSpPr>
          <p:nvPr/>
        </p:nvCxnSpPr>
        <p:spPr>
          <a:xfrm flipV="1">
            <a:off x="3809012" y="2262988"/>
            <a:ext cx="1243471" cy="621736"/>
          </a:xfrm>
          <a:prstGeom prst="straightConnector1">
            <a:avLst/>
          </a:prstGeom>
          <a:ln>
            <a:tailEnd type="arrow"/>
          </a:ln>
        </p:spPr>
        <p:style>
          <a:lnRef idx="2">
            <a:schemeClr val="accent2"/>
          </a:lnRef>
          <a:fillRef idx="0">
            <a:schemeClr val="accent2"/>
          </a:fillRef>
          <a:effectRef idx="1">
            <a:schemeClr val="accent2"/>
          </a:effectRef>
          <a:fontRef idx="minor">
            <a:schemeClr val="tx1"/>
          </a:fontRef>
        </p:style>
      </p:cxnSp>
      <p:cxnSp>
        <p:nvCxnSpPr>
          <p:cNvPr id="17" name="Straight Arrow Connector 16"/>
          <p:cNvCxnSpPr>
            <a:stCxn id="4" idx="3"/>
            <a:endCxn id="9" idx="1"/>
          </p:cNvCxnSpPr>
          <p:nvPr/>
        </p:nvCxnSpPr>
        <p:spPr>
          <a:xfrm>
            <a:off x="3809012" y="2884724"/>
            <a:ext cx="1243471" cy="960865"/>
          </a:xfrm>
          <a:prstGeom prst="straightConnector1">
            <a:avLst/>
          </a:prstGeom>
          <a:ln>
            <a:tailEnd type="arrow"/>
          </a:ln>
        </p:spPr>
        <p:style>
          <a:lnRef idx="2">
            <a:schemeClr val="accent2"/>
          </a:lnRef>
          <a:fillRef idx="0">
            <a:schemeClr val="accent2"/>
          </a:fillRef>
          <a:effectRef idx="1">
            <a:schemeClr val="accent2"/>
          </a:effectRef>
          <a:fontRef idx="minor">
            <a:schemeClr val="tx1"/>
          </a:fontRef>
        </p:style>
      </p:cxnSp>
      <p:cxnSp>
        <p:nvCxnSpPr>
          <p:cNvPr id="19" name="Straight Arrow Connector 18"/>
          <p:cNvCxnSpPr>
            <a:stCxn id="4" idx="3"/>
            <a:endCxn id="10" idx="1"/>
          </p:cNvCxnSpPr>
          <p:nvPr/>
        </p:nvCxnSpPr>
        <p:spPr>
          <a:xfrm>
            <a:off x="3809012" y="2884724"/>
            <a:ext cx="1213591" cy="2546264"/>
          </a:xfrm>
          <a:prstGeom prst="straightConnector1">
            <a:avLst/>
          </a:prstGeom>
          <a:ln>
            <a:tailEnd type="arrow"/>
          </a:ln>
        </p:spPr>
        <p:style>
          <a:lnRef idx="2">
            <a:schemeClr val="accent2"/>
          </a:lnRef>
          <a:fillRef idx="0">
            <a:schemeClr val="accent2"/>
          </a:fillRef>
          <a:effectRef idx="1">
            <a:schemeClr val="accent2"/>
          </a:effectRef>
          <a:fontRef idx="minor">
            <a:schemeClr val="tx1"/>
          </a:fontRef>
        </p:style>
      </p:cxnSp>
      <p:cxnSp>
        <p:nvCxnSpPr>
          <p:cNvPr id="21" name="Straight Arrow Connector 20"/>
          <p:cNvCxnSpPr>
            <a:stCxn id="6" idx="3"/>
            <a:endCxn id="4" idx="1"/>
          </p:cNvCxnSpPr>
          <p:nvPr/>
        </p:nvCxnSpPr>
        <p:spPr>
          <a:xfrm flipV="1">
            <a:off x="2124523" y="2884724"/>
            <a:ext cx="441018" cy="1030249"/>
          </a:xfrm>
          <a:prstGeom prst="straightConnector1">
            <a:avLst/>
          </a:prstGeom>
          <a:ln>
            <a:solidFill>
              <a:schemeClr val="accent2">
                <a:lumMod val="75000"/>
              </a:schemeClr>
            </a:solidFill>
            <a:tailEnd type="arrow"/>
          </a:ln>
        </p:spPr>
        <p:style>
          <a:lnRef idx="2">
            <a:schemeClr val="accent3"/>
          </a:lnRef>
          <a:fillRef idx="0">
            <a:schemeClr val="accent3"/>
          </a:fillRef>
          <a:effectRef idx="1">
            <a:schemeClr val="accent3"/>
          </a:effectRef>
          <a:fontRef idx="minor">
            <a:schemeClr val="tx1"/>
          </a:fontRef>
        </p:style>
      </p:cxnSp>
      <p:cxnSp>
        <p:nvCxnSpPr>
          <p:cNvPr id="23" name="Straight Arrow Connector 22"/>
          <p:cNvCxnSpPr>
            <a:stCxn id="6" idx="3"/>
            <a:endCxn id="7" idx="1"/>
          </p:cNvCxnSpPr>
          <p:nvPr/>
        </p:nvCxnSpPr>
        <p:spPr>
          <a:xfrm>
            <a:off x="2124522" y="3914973"/>
            <a:ext cx="411139" cy="990391"/>
          </a:xfrm>
          <a:prstGeom prst="straightConnector1">
            <a:avLst/>
          </a:prstGeom>
          <a:ln>
            <a:solidFill>
              <a:schemeClr val="accent2">
                <a:lumMod val="75000"/>
              </a:schemeClr>
            </a:solidFill>
            <a:tailEnd type="arrow"/>
          </a:ln>
        </p:spPr>
        <p:style>
          <a:lnRef idx="2">
            <a:schemeClr val="accent3"/>
          </a:lnRef>
          <a:fillRef idx="0">
            <a:schemeClr val="accent3"/>
          </a:fillRef>
          <a:effectRef idx="1">
            <a:schemeClr val="accent3"/>
          </a:effectRef>
          <a:fontRef idx="minor">
            <a:schemeClr val="tx1"/>
          </a:fontRef>
        </p:style>
      </p:cxnSp>
      <p:cxnSp>
        <p:nvCxnSpPr>
          <p:cNvPr id="25" name="Straight Arrow Connector 24"/>
          <p:cNvCxnSpPr>
            <a:stCxn id="7" idx="3"/>
            <a:endCxn id="8" idx="1"/>
          </p:cNvCxnSpPr>
          <p:nvPr/>
        </p:nvCxnSpPr>
        <p:spPr>
          <a:xfrm flipV="1">
            <a:off x="3779133" y="2262988"/>
            <a:ext cx="1273351" cy="2642376"/>
          </a:xfrm>
          <a:prstGeom prst="straightConnector1">
            <a:avLst/>
          </a:prstGeom>
          <a:ln>
            <a:tailEnd type="arrow"/>
          </a:ln>
        </p:spPr>
        <p:style>
          <a:lnRef idx="2">
            <a:schemeClr val="accent2"/>
          </a:lnRef>
          <a:fillRef idx="0">
            <a:schemeClr val="accent2"/>
          </a:fillRef>
          <a:effectRef idx="1">
            <a:schemeClr val="accent2"/>
          </a:effectRef>
          <a:fontRef idx="minor">
            <a:schemeClr val="tx1"/>
          </a:fontRef>
        </p:style>
      </p:cxnSp>
      <p:cxnSp>
        <p:nvCxnSpPr>
          <p:cNvPr id="27" name="Straight Arrow Connector 26"/>
          <p:cNvCxnSpPr>
            <a:stCxn id="7" idx="3"/>
            <a:endCxn id="9" idx="1"/>
          </p:cNvCxnSpPr>
          <p:nvPr/>
        </p:nvCxnSpPr>
        <p:spPr>
          <a:xfrm flipV="1">
            <a:off x="3779133" y="3845589"/>
            <a:ext cx="1273351" cy="1059776"/>
          </a:xfrm>
          <a:prstGeom prst="straightConnector1">
            <a:avLst/>
          </a:prstGeom>
          <a:ln>
            <a:tailEnd type="arrow"/>
          </a:ln>
        </p:spPr>
        <p:style>
          <a:lnRef idx="2">
            <a:schemeClr val="accent2"/>
          </a:lnRef>
          <a:fillRef idx="0">
            <a:schemeClr val="accent2"/>
          </a:fillRef>
          <a:effectRef idx="1">
            <a:schemeClr val="accent2"/>
          </a:effectRef>
          <a:fontRef idx="minor">
            <a:schemeClr val="tx1"/>
          </a:fontRef>
        </p:style>
      </p:cxnSp>
      <p:cxnSp>
        <p:nvCxnSpPr>
          <p:cNvPr id="29" name="Straight Arrow Connector 28"/>
          <p:cNvCxnSpPr>
            <a:stCxn id="7" idx="3"/>
            <a:endCxn id="10" idx="1"/>
          </p:cNvCxnSpPr>
          <p:nvPr/>
        </p:nvCxnSpPr>
        <p:spPr>
          <a:xfrm>
            <a:off x="3779132" y="4905364"/>
            <a:ext cx="1243471" cy="525624"/>
          </a:xfrm>
          <a:prstGeom prst="straightConnector1">
            <a:avLst/>
          </a:prstGeom>
          <a:ln>
            <a:tailEnd type="arrow"/>
          </a:ln>
        </p:spPr>
        <p:style>
          <a:lnRef idx="2">
            <a:schemeClr val="accent2"/>
          </a:lnRef>
          <a:fillRef idx="0">
            <a:schemeClr val="accent2"/>
          </a:fillRef>
          <a:effectRef idx="1">
            <a:schemeClr val="accent2"/>
          </a:effectRef>
          <a:fontRef idx="minor">
            <a:schemeClr val="tx1"/>
          </a:fontRef>
        </p:style>
      </p:cxnSp>
      <p:cxnSp>
        <p:nvCxnSpPr>
          <p:cNvPr id="31" name="Straight Arrow Connector 30"/>
          <p:cNvCxnSpPr/>
          <p:nvPr/>
        </p:nvCxnSpPr>
        <p:spPr>
          <a:xfrm rot="10800000">
            <a:off x="6295954" y="2262988"/>
            <a:ext cx="2176074" cy="0"/>
          </a:xfrm>
          <a:prstGeom prst="straightConnector1">
            <a:avLst/>
          </a:prstGeom>
          <a:ln>
            <a:tailEnd type="arrow"/>
          </a:ln>
        </p:spPr>
        <p:style>
          <a:lnRef idx="2">
            <a:schemeClr val="accent2"/>
          </a:lnRef>
          <a:fillRef idx="0">
            <a:schemeClr val="accent2"/>
          </a:fillRef>
          <a:effectRef idx="1">
            <a:schemeClr val="accent2"/>
          </a:effectRef>
          <a:fontRef idx="minor">
            <a:schemeClr val="tx1"/>
          </a:fontRef>
        </p:style>
      </p:cxnSp>
      <p:cxnSp>
        <p:nvCxnSpPr>
          <p:cNvPr id="49" name="Straight Arrow Connector 48"/>
          <p:cNvCxnSpPr/>
          <p:nvPr/>
        </p:nvCxnSpPr>
        <p:spPr>
          <a:xfrm rot="10800000">
            <a:off x="6266076" y="5430988"/>
            <a:ext cx="2205955" cy="0"/>
          </a:xfrm>
          <a:prstGeom prst="straightConnector1">
            <a:avLst/>
          </a:prstGeom>
          <a:ln>
            <a:tailEnd type="arrow"/>
          </a:ln>
        </p:spPr>
        <p:style>
          <a:lnRef idx="2">
            <a:schemeClr val="accent2"/>
          </a:lnRef>
          <a:fillRef idx="0">
            <a:schemeClr val="accent2"/>
          </a:fillRef>
          <a:effectRef idx="1">
            <a:schemeClr val="accent2"/>
          </a:effectRef>
          <a:fontRef idx="minor">
            <a:schemeClr val="tx1"/>
          </a:fontRef>
        </p:style>
      </p:cxnSp>
      <p:sp>
        <p:nvSpPr>
          <p:cNvPr id="50" name="Rectangle 49"/>
          <p:cNvSpPr/>
          <p:nvPr/>
        </p:nvSpPr>
        <p:spPr bwMode="auto">
          <a:xfrm>
            <a:off x="10362517" y="1787489"/>
            <a:ext cx="544019" cy="4118998"/>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vert270"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1836" dirty="0">
                <a:gradFill>
                  <a:gsLst>
                    <a:gs pos="0">
                      <a:srgbClr val="FFFFFF"/>
                    </a:gs>
                    <a:gs pos="100000">
                      <a:srgbClr val="FFFFFF"/>
                    </a:gs>
                  </a:gsLst>
                  <a:lin ang="5400000" scaled="0"/>
                </a:gradFill>
              </a:rPr>
              <a:t>Load Balancer</a:t>
            </a:r>
          </a:p>
        </p:txBody>
      </p:sp>
      <p:cxnSp>
        <p:nvCxnSpPr>
          <p:cNvPr id="52" name="Straight Arrow Connector 51"/>
          <p:cNvCxnSpPr>
            <a:stCxn id="50" idx="1"/>
            <a:endCxn id="11" idx="3"/>
          </p:cNvCxnSpPr>
          <p:nvPr/>
        </p:nvCxnSpPr>
        <p:spPr>
          <a:xfrm flipH="1" flipV="1">
            <a:off x="9715499" y="2262988"/>
            <a:ext cx="647019" cy="1584000"/>
          </a:xfrm>
          <a:prstGeom prst="straightConnector1">
            <a:avLst/>
          </a:prstGeom>
          <a:ln>
            <a:tailEnd type="arrow"/>
          </a:ln>
        </p:spPr>
        <p:style>
          <a:lnRef idx="2">
            <a:schemeClr val="accent2"/>
          </a:lnRef>
          <a:fillRef idx="0">
            <a:schemeClr val="accent2"/>
          </a:fillRef>
          <a:effectRef idx="1">
            <a:schemeClr val="accent2"/>
          </a:effectRef>
          <a:fontRef idx="minor">
            <a:schemeClr val="tx1"/>
          </a:fontRef>
        </p:style>
      </p:cxnSp>
      <p:cxnSp>
        <p:nvCxnSpPr>
          <p:cNvPr id="54" name="Straight Arrow Connector 53"/>
          <p:cNvCxnSpPr>
            <a:stCxn id="50" idx="1"/>
            <a:endCxn id="12" idx="3"/>
          </p:cNvCxnSpPr>
          <p:nvPr/>
        </p:nvCxnSpPr>
        <p:spPr>
          <a:xfrm flipH="1" flipV="1">
            <a:off x="9715499" y="3845589"/>
            <a:ext cx="647019" cy="1399"/>
          </a:xfrm>
          <a:prstGeom prst="straightConnector1">
            <a:avLst/>
          </a:prstGeom>
          <a:ln>
            <a:tailEnd type="arrow"/>
          </a:ln>
        </p:spPr>
        <p:style>
          <a:lnRef idx="2">
            <a:schemeClr val="accent2"/>
          </a:lnRef>
          <a:fillRef idx="0">
            <a:schemeClr val="accent2"/>
          </a:fillRef>
          <a:effectRef idx="1">
            <a:schemeClr val="accent2"/>
          </a:effectRef>
          <a:fontRef idx="minor">
            <a:schemeClr val="tx1"/>
          </a:fontRef>
        </p:style>
      </p:cxnSp>
      <p:cxnSp>
        <p:nvCxnSpPr>
          <p:cNvPr id="56" name="Straight Arrow Connector 55"/>
          <p:cNvCxnSpPr>
            <a:stCxn id="50" idx="1"/>
            <a:endCxn id="13" idx="3"/>
          </p:cNvCxnSpPr>
          <p:nvPr/>
        </p:nvCxnSpPr>
        <p:spPr>
          <a:xfrm flipH="1">
            <a:off x="9715499" y="3846988"/>
            <a:ext cx="647019" cy="1584000"/>
          </a:xfrm>
          <a:prstGeom prst="straightConnector1">
            <a:avLst/>
          </a:prstGeom>
          <a:ln>
            <a:tailEnd type="arrow"/>
          </a:ln>
        </p:spPr>
        <p:style>
          <a:lnRef idx="2">
            <a:schemeClr val="accent2"/>
          </a:lnRef>
          <a:fillRef idx="0">
            <a:schemeClr val="accent2"/>
          </a:fillRef>
          <a:effectRef idx="1">
            <a:schemeClr val="accent2"/>
          </a:effectRef>
          <a:fontRef idx="minor">
            <a:schemeClr val="tx1"/>
          </a:fontRef>
        </p:style>
      </p:cxnSp>
      <p:cxnSp>
        <p:nvCxnSpPr>
          <p:cNvPr id="81" name="Straight Arrow Connector 80"/>
          <p:cNvCxnSpPr>
            <a:stCxn id="12" idx="1"/>
            <a:endCxn id="9" idx="3"/>
          </p:cNvCxnSpPr>
          <p:nvPr/>
        </p:nvCxnSpPr>
        <p:spPr>
          <a:xfrm flipH="1">
            <a:off x="6295954" y="3845589"/>
            <a:ext cx="2176074" cy="0"/>
          </a:xfrm>
          <a:prstGeom prst="straightConnector1">
            <a:avLst/>
          </a:prstGeom>
          <a:ln>
            <a:tailEnd type="arrow"/>
          </a:ln>
        </p:spPr>
        <p:style>
          <a:lnRef idx="2">
            <a:schemeClr val="accent2"/>
          </a:lnRef>
          <a:fillRef idx="0">
            <a:schemeClr val="accent2"/>
          </a:fillRef>
          <a:effectRef idx="1">
            <a:schemeClr val="accent2"/>
          </a:effectRef>
          <a:fontRef idx="minor">
            <a:schemeClr val="tx1"/>
          </a:fontRef>
        </p:style>
      </p:cxnSp>
      <p:cxnSp>
        <p:nvCxnSpPr>
          <p:cNvPr id="84" name="Straight Arrow Connector 83"/>
          <p:cNvCxnSpPr>
            <a:stCxn id="13" idx="1"/>
            <a:endCxn id="9" idx="3"/>
          </p:cNvCxnSpPr>
          <p:nvPr/>
        </p:nvCxnSpPr>
        <p:spPr>
          <a:xfrm flipH="1" flipV="1">
            <a:off x="6295954" y="3845589"/>
            <a:ext cx="2176074" cy="1585399"/>
          </a:xfrm>
          <a:prstGeom prst="straightConnector1">
            <a:avLst/>
          </a:prstGeom>
          <a:ln>
            <a:tailEnd type="arrow"/>
          </a:ln>
        </p:spPr>
        <p:style>
          <a:lnRef idx="2">
            <a:schemeClr val="accent2"/>
          </a:lnRef>
          <a:fillRef idx="0">
            <a:schemeClr val="accent2"/>
          </a:fillRef>
          <a:effectRef idx="1">
            <a:schemeClr val="accent2"/>
          </a:effectRef>
          <a:fontRef idx="minor">
            <a:schemeClr val="tx1"/>
          </a:fontRef>
        </p:style>
      </p:cxnSp>
      <p:cxnSp>
        <p:nvCxnSpPr>
          <p:cNvPr id="87" name="Straight Arrow Connector 86"/>
          <p:cNvCxnSpPr>
            <a:stCxn id="13" idx="1"/>
            <a:endCxn id="8" idx="3"/>
          </p:cNvCxnSpPr>
          <p:nvPr/>
        </p:nvCxnSpPr>
        <p:spPr>
          <a:xfrm flipH="1" flipV="1">
            <a:off x="6295954" y="2262988"/>
            <a:ext cx="2176074" cy="3168000"/>
          </a:xfrm>
          <a:prstGeom prst="straightConnector1">
            <a:avLst/>
          </a:prstGeom>
          <a:ln>
            <a:tailEnd type="arrow"/>
          </a:ln>
        </p:spPr>
        <p:style>
          <a:lnRef idx="2">
            <a:schemeClr val="accent2"/>
          </a:lnRef>
          <a:fillRef idx="0">
            <a:schemeClr val="accent2"/>
          </a:fillRef>
          <a:effectRef idx="1">
            <a:schemeClr val="accent2"/>
          </a:effectRef>
          <a:fontRef idx="minor">
            <a:schemeClr val="tx1"/>
          </a:fontRef>
        </p:style>
      </p:cxnSp>
      <p:cxnSp>
        <p:nvCxnSpPr>
          <p:cNvPr id="91" name="Straight Arrow Connector 90"/>
          <p:cNvCxnSpPr>
            <a:stCxn id="12" idx="1"/>
            <a:endCxn id="8" idx="3"/>
          </p:cNvCxnSpPr>
          <p:nvPr/>
        </p:nvCxnSpPr>
        <p:spPr>
          <a:xfrm flipH="1" flipV="1">
            <a:off x="6295954" y="2262988"/>
            <a:ext cx="2176074" cy="1582601"/>
          </a:xfrm>
          <a:prstGeom prst="straightConnector1">
            <a:avLst/>
          </a:prstGeom>
          <a:ln>
            <a:tailEnd type="arrow"/>
          </a:ln>
        </p:spPr>
        <p:style>
          <a:lnRef idx="2">
            <a:schemeClr val="accent2"/>
          </a:lnRef>
          <a:fillRef idx="0">
            <a:schemeClr val="accent2"/>
          </a:fillRef>
          <a:effectRef idx="1">
            <a:schemeClr val="accent2"/>
          </a:effectRef>
          <a:fontRef idx="minor">
            <a:schemeClr val="tx1"/>
          </a:fontRef>
        </p:style>
      </p:cxnSp>
      <p:cxnSp>
        <p:nvCxnSpPr>
          <p:cNvPr id="94" name="Straight Arrow Connector 93"/>
          <p:cNvCxnSpPr>
            <a:stCxn id="12" idx="1"/>
            <a:endCxn id="10" idx="3"/>
          </p:cNvCxnSpPr>
          <p:nvPr/>
        </p:nvCxnSpPr>
        <p:spPr>
          <a:xfrm flipH="1">
            <a:off x="6266076" y="3845589"/>
            <a:ext cx="2205955" cy="1585399"/>
          </a:xfrm>
          <a:prstGeom prst="straightConnector1">
            <a:avLst/>
          </a:prstGeom>
          <a:ln>
            <a:tailEnd type="arrow"/>
          </a:ln>
        </p:spPr>
        <p:style>
          <a:lnRef idx="2">
            <a:schemeClr val="accent2"/>
          </a:lnRef>
          <a:fillRef idx="0">
            <a:schemeClr val="accent2"/>
          </a:fillRef>
          <a:effectRef idx="1">
            <a:schemeClr val="accent2"/>
          </a:effectRef>
          <a:fontRef idx="minor">
            <a:schemeClr val="tx1"/>
          </a:fontRef>
        </p:style>
      </p:cxnSp>
      <p:cxnSp>
        <p:nvCxnSpPr>
          <p:cNvPr id="97" name="Straight Arrow Connector 96"/>
          <p:cNvCxnSpPr>
            <a:stCxn id="11" idx="1"/>
            <a:endCxn id="9" idx="3"/>
          </p:cNvCxnSpPr>
          <p:nvPr/>
        </p:nvCxnSpPr>
        <p:spPr>
          <a:xfrm flipH="1">
            <a:off x="6295954" y="2262988"/>
            <a:ext cx="2176074" cy="1582601"/>
          </a:xfrm>
          <a:prstGeom prst="straightConnector1">
            <a:avLst/>
          </a:prstGeom>
          <a:ln>
            <a:tailEnd type="arrow"/>
          </a:ln>
        </p:spPr>
        <p:style>
          <a:lnRef idx="2">
            <a:schemeClr val="accent2"/>
          </a:lnRef>
          <a:fillRef idx="0">
            <a:schemeClr val="accent2"/>
          </a:fillRef>
          <a:effectRef idx="1">
            <a:schemeClr val="accent2"/>
          </a:effectRef>
          <a:fontRef idx="minor">
            <a:schemeClr val="tx1"/>
          </a:fontRef>
        </p:style>
      </p:cxnSp>
      <p:cxnSp>
        <p:nvCxnSpPr>
          <p:cNvPr id="100" name="Straight Arrow Connector 99"/>
          <p:cNvCxnSpPr>
            <a:stCxn id="11" idx="1"/>
            <a:endCxn id="10" idx="3"/>
          </p:cNvCxnSpPr>
          <p:nvPr/>
        </p:nvCxnSpPr>
        <p:spPr>
          <a:xfrm flipH="1">
            <a:off x="6266076" y="2262988"/>
            <a:ext cx="2205955" cy="3168000"/>
          </a:xfrm>
          <a:prstGeom prst="straightConnector1">
            <a:avLst/>
          </a:prstGeom>
          <a:ln>
            <a:tailEnd type="arrow"/>
          </a:ln>
        </p:spPr>
        <p:style>
          <a:lnRef idx="2">
            <a:schemeClr val="accent2"/>
          </a:lnRef>
          <a:fillRef idx="0">
            <a:schemeClr val="accent2"/>
          </a:fillRef>
          <a:effectRef idx="1">
            <a:schemeClr val="accent2"/>
          </a:effectRef>
          <a:fontRef idx="minor">
            <a:schemeClr val="tx1"/>
          </a:fontRef>
        </p:style>
      </p:cxnSp>
      <p:sp>
        <p:nvSpPr>
          <p:cNvPr id="3" name="Right Arrow 2"/>
          <p:cNvSpPr/>
          <p:nvPr/>
        </p:nvSpPr>
        <p:spPr bwMode="auto">
          <a:xfrm>
            <a:off x="27784" y="3112563"/>
            <a:ext cx="1319568" cy="1262914"/>
          </a:xfrm>
          <a:prstGeom prst="rightArrow">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1428" dirty="0">
                <a:gradFill>
                  <a:gsLst>
                    <a:gs pos="0">
                      <a:srgbClr val="FFFFFF"/>
                    </a:gs>
                    <a:gs pos="100000">
                      <a:srgbClr val="FFFFFF"/>
                    </a:gs>
                  </a:gsLst>
                  <a:lin ang="5400000" scaled="0"/>
                </a:gradFill>
              </a:rPr>
              <a:t>Live Encoder Feed</a:t>
            </a:r>
          </a:p>
        </p:txBody>
      </p:sp>
      <p:sp>
        <p:nvSpPr>
          <p:cNvPr id="34" name="Right Arrow 33"/>
          <p:cNvSpPr/>
          <p:nvPr/>
        </p:nvSpPr>
        <p:spPr bwMode="auto">
          <a:xfrm>
            <a:off x="11174801" y="3259178"/>
            <a:ext cx="1342384" cy="1015254"/>
          </a:xfrm>
          <a:prstGeom prst="rightArrow">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1071" dirty="0">
                <a:gradFill>
                  <a:gsLst>
                    <a:gs pos="0">
                      <a:srgbClr val="FFFFFF"/>
                    </a:gs>
                    <a:gs pos="100000">
                      <a:srgbClr val="FFFFFF"/>
                    </a:gs>
                  </a:gsLst>
                  <a:lin ang="5400000" scaled="0"/>
                </a:gradFill>
              </a:rPr>
              <a:t>Live Stream(s) Out to CDN</a:t>
            </a:r>
          </a:p>
        </p:txBody>
      </p:sp>
    </p:spTree>
    <p:extLst>
      <p:ext uri="{BB962C8B-B14F-4D97-AF65-F5344CB8AC3E}">
        <p14:creationId xmlns:p14="http://schemas.microsoft.com/office/powerpoint/2010/main" val="19712610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36"/>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1"/>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50"/>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21"/>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23"/>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15"/>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17"/>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19"/>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25"/>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27"/>
                                        </p:tgtEl>
                                        <p:attrNameLst>
                                          <p:attrName>style.visibility</p:attrName>
                                        </p:attrNameLst>
                                      </p:cBhvr>
                                      <p:to>
                                        <p:strVal val="visible"/>
                                      </p:to>
                                    </p:set>
                                  </p:childTnLst>
                                </p:cTn>
                              </p:par>
                              <p:par>
                                <p:cTn id="47" presetID="1" presetClass="entr" presetSubtype="0" fill="hold" nodeType="withEffect">
                                  <p:stCondLst>
                                    <p:cond delay="0"/>
                                  </p:stCondLst>
                                  <p:childTnLst>
                                    <p:set>
                                      <p:cBhvr>
                                        <p:cTn id="48" dur="1" fill="hold">
                                          <p:stCondLst>
                                            <p:cond delay="0"/>
                                          </p:stCondLst>
                                        </p:cTn>
                                        <p:tgtEl>
                                          <p:spTgt spid="29"/>
                                        </p:tgtEl>
                                        <p:attrNameLst>
                                          <p:attrName>style.visibility</p:attrName>
                                        </p:attrNameLst>
                                      </p:cBhvr>
                                      <p:to>
                                        <p:strVal val="visible"/>
                                      </p:to>
                                    </p:set>
                                  </p:childTnLst>
                                </p:cTn>
                              </p:par>
                              <p:par>
                                <p:cTn id="49" presetID="1" presetClass="entr" presetSubtype="0" fill="hold" nodeType="withEffect">
                                  <p:stCondLst>
                                    <p:cond delay="0"/>
                                  </p:stCondLst>
                                  <p:childTnLst>
                                    <p:set>
                                      <p:cBhvr>
                                        <p:cTn id="50" dur="1" fill="hold">
                                          <p:stCondLst>
                                            <p:cond delay="0"/>
                                          </p:stCondLst>
                                        </p:cTn>
                                        <p:tgtEl>
                                          <p:spTgt spid="31"/>
                                        </p:tgtEl>
                                        <p:attrNameLst>
                                          <p:attrName>style.visibility</p:attrName>
                                        </p:attrNameLst>
                                      </p:cBhvr>
                                      <p:to>
                                        <p:strVal val="visible"/>
                                      </p:to>
                                    </p:set>
                                  </p:childTnLst>
                                </p:cTn>
                              </p:par>
                              <p:par>
                                <p:cTn id="51" presetID="1" presetClass="entr" presetSubtype="0" fill="hold" nodeType="withEffect">
                                  <p:stCondLst>
                                    <p:cond delay="0"/>
                                  </p:stCondLst>
                                  <p:childTnLst>
                                    <p:set>
                                      <p:cBhvr>
                                        <p:cTn id="52" dur="1" fill="hold">
                                          <p:stCondLst>
                                            <p:cond delay="0"/>
                                          </p:stCondLst>
                                        </p:cTn>
                                        <p:tgtEl>
                                          <p:spTgt spid="49"/>
                                        </p:tgtEl>
                                        <p:attrNameLst>
                                          <p:attrName>style.visibility</p:attrName>
                                        </p:attrNameLst>
                                      </p:cBhvr>
                                      <p:to>
                                        <p:strVal val="visible"/>
                                      </p:to>
                                    </p:set>
                                  </p:childTnLst>
                                </p:cTn>
                              </p:par>
                              <p:par>
                                <p:cTn id="53" presetID="1" presetClass="entr" presetSubtype="0" fill="hold" nodeType="withEffect">
                                  <p:stCondLst>
                                    <p:cond delay="0"/>
                                  </p:stCondLst>
                                  <p:childTnLst>
                                    <p:set>
                                      <p:cBhvr>
                                        <p:cTn id="54" dur="1" fill="hold">
                                          <p:stCondLst>
                                            <p:cond delay="0"/>
                                          </p:stCondLst>
                                        </p:cTn>
                                        <p:tgtEl>
                                          <p:spTgt spid="81"/>
                                        </p:tgtEl>
                                        <p:attrNameLst>
                                          <p:attrName>style.visibility</p:attrName>
                                        </p:attrNameLst>
                                      </p:cBhvr>
                                      <p:to>
                                        <p:strVal val="visible"/>
                                      </p:to>
                                    </p:set>
                                  </p:childTnLst>
                                </p:cTn>
                              </p:par>
                              <p:par>
                                <p:cTn id="55" presetID="1" presetClass="entr" presetSubtype="0" fill="hold" nodeType="withEffect">
                                  <p:stCondLst>
                                    <p:cond delay="0"/>
                                  </p:stCondLst>
                                  <p:childTnLst>
                                    <p:set>
                                      <p:cBhvr>
                                        <p:cTn id="56" dur="1" fill="hold">
                                          <p:stCondLst>
                                            <p:cond delay="0"/>
                                          </p:stCondLst>
                                        </p:cTn>
                                        <p:tgtEl>
                                          <p:spTgt spid="84"/>
                                        </p:tgtEl>
                                        <p:attrNameLst>
                                          <p:attrName>style.visibility</p:attrName>
                                        </p:attrNameLst>
                                      </p:cBhvr>
                                      <p:to>
                                        <p:strVal val="visible"/>
                                      </p:to>
                                    </p:set>
                                  </p:childTnLst>
                                </p:cTn>
                              </p:par>
                              <p:par>
                                <p:cTn id="57" presetID="1" presetClass="entr" presetSubtype="0" fill="hold" nodeType="withEffect">
                                  <p:stCondLst>
                                    <p:cond delay="0"/>
                                  </p:stCondLst>
                                  <p:childTnLst>
                                    <p:set>
                                      <p:cBhvr>
                                        <p:cTn id="58" dur="1" fill="hold">
                                          <p:stCondLst>
                                            <p:cond delay="0"/>
                                          </p:stCondLst>
                                        </p:cTn>
                                        <p:tgtEl>
                                          <p:spTgt spid="87"/>
                                        </p:tgtEl>
                                        <p:attrNameLst>
                                          <p:attrName>style.visibility</p:attrName>
                                        </p:attrNameLst>
                                      </p:cBhvr>
                                      <p:to>
                                        <p:strVal val="visible"/>
                                      </p:to>
                                    </p:set>
                                  </p:childTnLst>
                                </p:cTn>
                              </p:par>
                              <p:par>
                                <p:cTn id="59" presetID="1" presetClass="entr" presetSubtype="0" fill="hold" nodeType="withEffect">
                                  <p:stCondLst>
                                    <p:cond delay="0"/>
                                  </p:stCondLst>
                                  <p:childTnLst>
                                    <p:set>
                                      <p:cBhvr>
                                        <p:cTn id="60" dur="1" fill="hold">
                                          <p:stCondLst>
                                            <p:cond delay="0"/>
                                          </p:stCondLst>
                                        </p:cTn>
                                        <p:tgtEl>
                                          <p:spTgt spid="91"/>
                                        </p:tgtEl>
                                        <p:attrNameLst>
                                          <p:attrName>style.visibility</p:attrName>
                                        </p:attrNameLst>
                                      </p:cBhvr>
                                      <p:to>
                                        <p:strVal val="visible"/>
                                      </p:to>
                                    </p:set>
                                  </p:childTnLst>
                                </p:cTn>
                              </p:par>
                              <p:par>
                                <p:cTn id="61" presetID="1" presetClass="entr" presetSubtype="0" fill="hold" nodeType="withEffect">
                                  <p:stCondLst>
                                    <p:cond delay="0"/>
                                  </p:stCondLst>
                                  <p:childTnLst>
                                    <p:set>
                                      <p:cBhvr>
                                        <p:cTn id="62" dur="1" fill="hold">
                                          <p:stCondLst>
                                            <p:cond delay="0"/>
                                          </p:stCondLst>
                                        </p:cTn>
                                        <p:tgtEl>
                                          <p:spTgt spid="94"/>
                                        </p:tgtEl>
                                        <p:attrNameLst>
                                          <p:attrName>style.visibility</p:attrName>
                                        </p:attrNameLst>
                                      </p:cBhvr>
                                      <p:to>
                                        <p:strVal val="visible"/>
                                      </p:to>
                                    </p:set>
                                  </p:childTnLst>
                                </p:cTn>
                              </p:par>
                              <p:par>
                                <p:cTn id="63" presetID="1" presetClass="entr" presetSubtype="0" fill="hold" nodeType="withEffect">
                                  <p:stCondLst>
                                    <p:cond delay="0"/>
                                  </p:stCondLst>
                                  <p:childTnLst>
                                    <p:set>
                                      <p:cBhvr>
                                        <p:cTn id="64" dur="1" fill="hold">
                                          <p:stCondLst>
                                            <p:cond delay="0"/>
                                          </p:stCondLst>
                                        </p:cTn>
                                        <p:tgtEl>
                                          <p:spTgt spid="97"/>
                                        </p:tgtEl>
                                        <p:attrNameLst>
                                          <p:attrName>style.visibility</p:attrName>
                                        </p:attrNameLst>
                                      </p:cBhvr>
                                      <p:to>
                                        <p:strVal val="visible"/>
                                      </p:to>
                                    </p:set>
                                  </p:childTnLst>
                                </p:cTn>
                              </p:par>
                              <p:par>
                                <p:cTn id="65" presetID="1" presetClass="entr" presetSubtype="0" fill="hold" nodeType="withEffect">
                                  <p:stCondLst>
                                    <p:cond delay="0"/>
                                  </p:stCondLst>
                                  <p:childTnLst>
                                    <p:set>
                                      <p:cBhvr>
                                        <p:cTn id="66" dur="1" fill="hold">
                                          <p:stCondLst>
                                            <p:cond delay="0"/>
                                          </p:stCondLst>
                                        </p:cTn>
                                        <p:tgtEl>
                                          <p:spTgt spid="100"/>
                                        </p:tgtEl>
                                        <p:attrNameLst>
                                          <p:attrName>style.visibility</p:attrName>
                                        </p:attrNameLst>
                                      </p:cBhvr>
                                      <p:to>
                                        <p:strVal val="visible"/>
                                      </p:to>
                                    </p:set>
                                  </p:childTnLst>
                                </p:cTn>
                              </p:par>
                              <p:par>
                                <p:cTn id="67" presetID="1" presetClass="entr" presetSubtype="0" fill="hold" nodeType="withEffect">
                                  <p:stCondLst>
                                    <p:cond delay="0"/>
                                  </p:stCondLst>
                                  <p:childTnLst>
                                    <p:set>
                                      <p:cBhvr>
                                        <p:cTn id="68" dur="1" fill="hold">
                                          <p:stCondLst>
                                            <p:cond delay="0"/>
                                          </p:stCondLst>
                                        </p:cTn>
                                        <p:tgtEl>
                                          <p:spTgt spid="52"/>
                                        </p:tgtEl>
                                        <p:attrNameLst>
                                          <p:attrName>style.visibility</p:attrName>
                                        </p:attrNameLst>
                                      </p:cBhvr>
                                      <p:to>
                                        <p:strVal val="visible"/>
                                      </p:to>
                                    </p:set>
                                  </p:childTnLst>
                                </p:cTn>
                              </p:par>
                              <p:par>
                                <p:cTn id="69" presetID="1" presetClass="entr" presetSubtype="0" fill="hold" nodeType="withEffect">
                                  <p:stCondLst>
                                    <p:cond delay="0"/>
                                  </p:stCondLst>
                                  <p:childTnLst>
                                    <p:set>
                                      <p:cBhvr>
                                        <p:cTn id="70" dur="1" fill="hold">
                                          <p:stCondLst>
                                            <p:cond delay="0"/>
                                          </p:stCondLst>
                                        </p:cTn>
                                        <p:tgtEl>
                                          <p:spTgt spid="54"/>
                                        </p:tgtEl>
                                        <p:attrNameLst>
                                          <p:attrName>style.visibility</p:attrName>
                                        </p:attrNameLst>
                                      </p:cBhvr>
                                      <p:to>
                                        <p:strVal val="visible"/>
                                      </p:to>
                                    </p:set>
                                  </p:childTnLst>
                                </p:cTn>
                              </p:par>
                              <p:par>
                                <p:cTn id="71" presetID="1" presetClass="entr" presetSubtype="0" fill="hold" nodeType="withEffect">
                                  <p:stCondLst>
                                    <p:cond delay="0"/>
                                  </p:stCondLst>
                                  <p:childTnLst>
                                    <p:set>
                                      <p:cBhvr>
                                        <p:cTn id="72" dur="1" fill="hold">
                                          <p:stCondLst>
                                            <p:cond delay="0"/>
                                          </p:stCondLst>
                                        </p:cTn>
                                        <p:tgtEl>
                                          <p:spTgt spid="56"/>
                                        </p:tgtEl>
                                        <p:attrNameLst>
                                          <p:attrName>style.visibility</p:attrName>
                                        </p:attrNameLst>
                                      </p:cBhvr>
                                      <p:to>
                                        <p:strVal val="visible"/>
                                      </p:to>
                                    </p:set>
                                  </p:childTnLst>
                                </p:cTn>
                              </p:par>
                              <p:par>
                                <p:cTn id="73" presetID="1" presetClass="entr" presetSubtype="0" fill="hold" grpId="0" nodeType="withEffect">
                                  <p:stCondLst>
                                    <p:cond delay="0"/>
                                  </p:stCondLst>
                                  <p:childTnLst>
                                    <p:set>
                                      <p:cBhvr>
                                        <p:cTn id="74" dur="1" fill="hold">
                                          <p:stCondLst>
                                            <p:cond delay="0"/>
                                          </p:stCondLst>
                                        </p:cTn>
                                        <p:tgtEl>
                                          <p:spTgt spid="6"/>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grpId="0" nodeType="clickEffect">
                                  <p:stCondLst>
                                    <p:cond delay="0"/>
                                  </p:stCondLst>
                                  <p:childTnLst>
                                    <p:set>
                                      <p:cBhvr>
                                        <p:cTn id="78" dur="1" fill="hold">
                                          <p:stCondLst>
                                            <p:cond delay="0"/>
                                          </p:stCondLst>
                                        </p:cTn>
                                        <p:tgtEl>
                                          <p:spTgt spid="3"/>
                                        </p:tgtEl>
                                        <p:attrNameLst>
                                          <p:attrName>style.visibility</p:attrName>
                                        </p:attrNameLst>
                                      </p:cBhvr>
                                      <p:to>
                                        <p:strVal val="visible"/>
                                      </p:to>
                                    </p:set>
                                  </p:childTnLst>
                                </p:cTn>
                              </p:par>
                              <p:par>
                                <p:cTn id="79" presetID="1" presetClass="entr" presetSubtype="0" fill="hold" grpId="0" nodeType="withEffect">
                                  <p:stCondLst>
                                    <p:cond delay="0"/>
                                  </p:stCondLst>
                                  <p:childTnLst>
                                    <p:set>
                                      <p:cBhvr>
                                        <p:cTn id="80" dur="1" fill="hold">
                                          <p:stCondLst>
                                            <p:cond delay="0"/>
                                          </p:stCondLst>
                                        </p:cTn>
                                        <p:tgtEl>
                                          <p:spTgt spid="3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5" grpId="0" animBg="1"/>
      <p:bldP spid="4" grpId="0" animBg="1"/>
      <p:bldP spid="6" grpId="0" animBg="1"/>
      <p:bldP spid="7" grpId="0" animBg="1"/>
      <p:bldP spid="8" grpId="0" animBg="1"/>
      <p:bldP spid="9" grpId="0" animBg="1"/>
      <p:bldP spid="10" grpId="0" animBg="1"/>
      <p:bldP spid="11" grpId="0" animBg="1"/>
      <p:bldP spid="12" grpId="0" animBg="1"/>
      <p:bldP spid="13" grpId="0" animBg="1"/>
      <p:bldP spid="50" grpId="0" animBg="1"/>
      <p:bldP spid="3" grpId="0" animBg="1"/>
      <p:bldP spid="34"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bwMode="auto">
          <a:xfrm>
            <a:off x="549914" y="430335"/>
            <a:ext cx="1865207" cy="1108321"/>
          </a:xfrm>
          <a:prstGeom prst="round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1836" dirty="0">
                <a:gradFill>
                  <a:gsLst>
                    <a:gs pos="0">
                      <a:srgbClr val="FFFFFF"/>
                    </a:gs>
                    <a:gs pos="100000">
                      <a:srgbClr val="FFFFFF"/>
                    </a:gs>
                  </a:gsLst>
                  <a:lin ang="5400000" scaled="0"/>
                </a:gradFill>
              </a:rPr>
              <a:t>Admin Service</a:t>
            </a:r>
          </a:p>
        </p:txBody>
      </p:sp>
      <p:pic>
        <p:nvPicPr>
          <p:cNvPr id="41"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02902" y="569416"/>
            <a:ext cx="2953243" cy="13612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933317" y="625261"/>
            <a:ext cx="2953243" cy="13612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89037" y="2278062"/>
            <a:ext cx="2953243" cy="13612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94237" y="2430462"/>
            <a:ext cx="2953243" cy="13612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047037" y="2403989"/>
            <a:ext cx="2953243" cy="13612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84237" y="4106862"/>
            <a:ext cx="2953243" cy="13612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63603" y="4640262"/>
            <a:ext cx="2953243" cy="13612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428037" y="4487862"/>
            <a:ext cx="2953243" cy="13612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97446826"/>
      </p:ext>
    </p:extLst>
  </p:cSld>
  <p:clrMapOvr>
    <a:masterClrMapping/>
  </p:clrMapOvr>
  <mc:AlternateContent xmlns:mc="http://schemas.openxmlformats.org/markup-compatibility/2006" xmlns:p14="http://schemas.microsoft.com/office/powerpoint/2010/main">
    <mc:Choice Requires="p14">
      <p:transition spd="slow" p14:dur="1500">
        <p14:flythrough dir="ou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500"/>
                                  </p:stCondLst>
                                  <p:childTnLst>
                                    <p:set>
                                      <p:cBhvr>
                                        <p:cTn id="6" dur="1" fill="hold">
                                          <p:stCondLst>
                                            <p:cond delay="0"/>
                                          </p:stCondLst>
                                        </p:cTn>
                                        <p:tgtEl>
                                          <p:spTgt spid="41"/>
                                        </p:tgtEl>
                                        <p:attrNameLst>
                                          <p:attrName>style.visibility</p:attrName>
                                        </p:attrNameLst>
                                      </p:cBhvr>
                                      <p:to>
                                        <p:strVal val="visible"/>
                                      </p:to>
                                    </p:set>
                                  </p:childTnLst>
                                </p:cTn>
                              </p:par>
                              <p:par>
                                <p:cTn id="7" presetID="1" presetClass="entr" presetSubtype="0" fill="hold" nodeType="withEffect">
                                  <p:stCondLst>
                                    <p:cond delay="700"/>
                                  </p:stCondLst>
                                  <p:childTnLst>
                                    <p:set>
                                      <p:cBhvr>
                                        <p:cTn id="8" dur="1" fill="hold">
                                          <p:stCondLst>
                                            <p:cond delay="0"/>
                                          </p:stCondLst>
                                        </p:cTn>
                                        <p:tgtEl>
                                          <p:spTgt spid="48"/>
                                        </p:tgtEl>
                                        <p:attrNameLst>
                                          <p:attrName>style.visibility</p:attrName>
                                        </p:attrNameLst>
                                      </p:cBhvr>
                                      <p:to>
                                        <p:strVal val="visible"/>
                                      </p:to>
                                    </p:set>
                                  </p:childTnLst>
                                </p:cTn>
                              </p:par>
                              <p:par>
                                <p:cTn id="9" presetID="1" presetClass="entr" presetSubtype="0" fill="hold" nodeType="withEffect">
                                  <p:stCondLst>
                                    <p:cond delay="900"/>
                                  </p:stCondLst>
                                  <p:childTnLst>
                                    <p:set>
                                      <p:cBhvr>
                                        <p:cTn id="10" dur="1" fill="hold">
                                          <p:stCondLst>
                                            <p:cond delay="0"/>
                                          </p:stCondLst>
                                        </p:cTn>
                                        <p:tgtEl>
                                          <p:spTgt spid="12"/>
                                        </p:tgtEl>
                                        <p:attrNameLst>
                                          <p:attrName>style.visibility</p:attrName>
                                        </p:attrNameLst>
                                      </p:cBhvr>
                                      <p:to>
                                        <p:strVal val="visible"/>
                                      </p:to>
                                    </p:set>
                                  </p:childTnLst>
                                </p:cTn>
                              </p:par>
                              <p:par>
                                <p:cTn id="11" presetID="1" presetClass="entr" presetSubtype="0" fill="hold" nodeType="withEffect">
                                  <p:stCondLst>
                                    <p:cond delay="1100"/>
                                  </p:stCondLst>
                                  <p:childTnLst>
                                    <p:set>
                                      <p:cBhvr>
                                        <p:cTn id="12" dur="1" fill="hold">
                                          <p:stCondLst>
                                            <p:cond delay="0"/>
                                          </p:stCondLst>
                                        </p:cTn>
                                        <p:tgtEl>
                                          <p:spTgt spid="13"/>
                                        </p:tgtEl>
                                        <p:attrNameLst>
                                          <p:attrName>style.visibility</p:attrName>
                                        </p:attrNameLst>
                                      </p:cBhvr>
                                      <p:to>
                                        <p:strVal val="visible"/>
                                      </p:to>
                                    </p:set>
                                  </p:childTnLst>
                                </p:cTn>
                              </p:par>
                              <p:par>
                                <p:cTn id="13" presetID="1" presetClass="entr" presetSubtype="0" fill="hold" nodeType="withEffect">
                                  <p:stCondLst>
                                    <p:cond delay="1300"/>
                                  </p:stCondLst>
                                  <p:childTnLst>
                                    <p:set>
                                      <p:cBhvr>
                                        <p:cTn id="14" dur="1" fill="hold">
                                          <p:stCondLst>
                                            <p:cond delay="0"/>
                                          </p:stCondLst>
                                        </p:cTn>
                                        <p:tgtEl>
                                          <p:spTgt spid="14"/>
                                        </p:tgtEl>
                                        <p:attrNameLst>
                                          <p:attrName>style.visibility</p:attrName>
                                        </p:attrNameLst>
                                      </p:cBhvr>
                                      <p:to>
                                        <p:strVal val="visible"/>
                                      </p:to>
                                    </p:set>
                                  </p:childTnLst>
                                </p:cTn>
                              </p:par>
                              <p:par>
                                <p:cTn id="15" presetID="1" presetClass="entr" presetSubtype="0" fill="hold" nodeType="withEffect">
                                  <p:stCondLst>
                                    <p:cond delay="1500"/>
                                  </p:stCondLst>
                                  <p:childTnLst>
                                    <p:set>
                                      <p:cBhvr>
                                        <p:cTn id="16" dur="1" fill="hold">
                                          <p:stCondLst>
                                            <p:cond delay="0"/>
                                          </p:stCondLst>
                                        </p:cTn>
                                        <p:tgtEl>
                                          <p:spTgt spid="15"/>
                                        </p:tgtEl>
                                        <p:attrNameLst>
                                          <p:attrName>style.visibility</p:attrName>
                                        </p:attrNameLst>
                                      </p:cBhvr>
                                      <p:to>
                                        <p:strVal val="visible"/>
                                      </p:to>
                                    </p:set>
                                  </p:childTnLst>
                                </p:cTn>
                              </p:par>
                              <p:par>
                                <p:cTn id="17" presetID="1" presetClass="entr" presetSubtype="0" fill="hold" nodeType="withEffect">
                                  <p:stCondLst>
                                    <p:cond delay="1700"/>
                                  </p:stCondLst>
                                  <p:childTnLst>
                                    <p:set>
                                      <p:cBhvr>
                                        <p:cTn id="18" dur="1" fill="hold">
                                          <p:stCondLst>
                                            <p:cond delay="0"/>
                                          </p:stCondLst>
                                        </p:cTn>
                                        <p:tgtEl>
                                          <p:spTgt spid="16"/>
                                        </p:tgtEl>
                                        <p:attrNameLst>
                                          <p:attrName>style.visibility</p:attrName>
                                        </p:attrNameLst>
                                      </p:cBhvr>
                                      <p:to>
                                        <p:strVal val="visible"/>
                                      </p:to>
                                    </p:set>
                                  </p:childTnLst>
                                </p:cTn>
                              </p:par>
                              <p:par>
                                <p:cTn id="19" presetID="1" presetClass="entr" presetSubtype="0" fill="hold" nodeType="withEffect">
                                  <p:stCondLst>
                                    <p:cond delay="1900"/>
                                  </p:stCondLst>
                                  <p:childTnLst>
                                    <p:set>
                                      <p:cBhvr>
                                        <p:cTn id="20"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mtClean="0"/>
              <a:t>Demo</a:t>
            </a:r>
            <a:endParaRPr lang="en-US" dirty="0"/>
          </a:p>
        </p:txBody>
      </p:sp>
      <p:sp>
        <p:nvSpPr>
          <p:cNvPr id="5" name="Text Placeholder 4"/>
          <p:cNvSpPr>
            <a:spLocks noGrp="1"/>
          </p:cNvSpPr>
          <p:nvPr>
            <p:ph type="body" sz="quarter" idx="12"/>
          </p:nvPr>
        </p:nvSpPr>
        <p:spPr/>
        <p:txBody>
          <a:bodyPr/>
          <a:lstStyle/>
          <a:p>
            <a:r>
              <a:rPr lang="en-US" dirty="0" smtClean="0"/>
              <a:t>Live Channel Demo</a:t>
            </a:r>
            <a:endParaRPr lang="en-US" dirty="0"/>
          </a:p>
        </p:txBody>
      </p:sp>
    </p:spTree>
    <p:extLst>
      <p:ext uri="{BB962C8B-B14F-4D97-AF65-F5344CB8AC3E}">
        <p14:creationId xmlns:p14="http://schemas.microsoft.com/office/powerpoint/2010/main" val="20665614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Client Frameworks</a:t>
            </a:r>
            <a:endParaRPr lang="en-US" dirty="0"/>
          </a:p>
        </p:txBody>
      </p:sp>
    </p:spTree>
    <p:extLst>
      <p:ext uri="{BB962C8B-B14F-4D97-AF65-F5344CB8AC3E}">
        <p14:creationId xmlns:p14="http://schemas.microsoft.com/office/powerpoint/2010/main" val="41521195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1949" y="233152"/>
            <a:ext cx="11370961" cy="762786"/>
          </a:xfrm>
        </p:spPr>
        <p:txBody>
          <a:bodyPr/>
          <a:lstStyle/>
          <a:p>
            <a:r>
              <a:rPr lang="en-US" dirty="0" smtClean="0"/>
              <a:t>Client Reach</a:t>
            </a:r>
            <a:endParaRPr lang="en-US" dirty="0"/>
          </a:p>
        </p:txBody>
      </p:sp>
      <p:sp>
        <p:nvSpPr>
          <p:cNvPr id="3" name="Rounded Rectangle 14"/>
          <p:cNvSpPr/>
          <p:nvPr/>
        </p:nvSpPr>
        <p:spPr>
          <a:xfrm>
            <a:off x="5527803" y="1402743"/>
            <a:ext cx="1273370" cy="1277667"/>
          </a:xfrm>
          <a:prstGeom prst="rect">
            <a:avLst/>
          </a:prstGeom>
          <a:solidFill>
            <a:schemeClr val="accent2"/>
          </a:solidFill>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62174" tIns="62174" rIns="62174" bIns="62174" numCol="1" spcCol="1270" anchor="ctr" anchorCtr="0">
            <a:noAutofit/>
          </a:bodyPr>
          <a:lstStyle/>
          <a:p>
            <a:pPr algn="ctr" defTabSz="725353">
              <a:lnSpc>
                <a:spcPct val="90000"/>
              </a:lnSpc>
              <a:spcBef>
                <a:spcPct val="0"/>
              </a:spcBef>
              <a:spcAft>
                <a:spcPct val="35000"/>
              </a:spcAft>
            </a:pPr>
            <a:r>
              <a:rPr lang="en-US" sz="1632" dirty="0">
                <a:solidFill>
                  <a:schemeClr val="bg1">
                    <a:alpha val="99000"/>
                  </a:schemeClr>
                </a:solidFill>
              </a:rPr>
              <a:t>Media  Players</a:t>
            </a:r>
          </a:p>
        </p:txBody>
      </p:sp>
      <p:cxnSp>
        <p:nvCxnSpPr>
          <p:cNvPr id="14" name="Straight Connector 13"/>
          <p:cNvCxnSpPr/>
          <p:nvPr/>
        </p:nvCxnSpPr>
        <p:spPr>
          <a:xfrm flipV="1">
            <a:off x="1005281" y="4524388"/>
            <a:ext cx="4266239" cy="4398"/>
          </a:xfrm>
          <a:prstGeom prst="line">
            <a:avLst/>
          </a:prstGeom>
          <a:ln w="38100" cap="rnd">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a:stCxn id="5" idx="0"/>
          </p:cNvCxnSpPr>
          <p:nvPr/>
        </p:nvCxnSpPr>
        <p:spPr>
          <a:xfrm flipV="1">
            <a:off x="1005281" y="4544355"/>
            <a:ext cx="0" cy="181477"/>
          </a:xfrm>
          <a:prstGeom prst="line">
            <a:avLst/>
          </a:prstGeom>
          <a:ln w="38100" cap="rnd">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flipH="1" flipV="1">
            <a:off x="3870336" y="4555480"/>
            <a:ext cx="1" cy="202850"/>
          </a:xfrm>
          <a:prstGeom prst="line">
            <a:avLst/>
          </a:prstGeom>
          <a:ln w="38100" cap="rnd">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flipH="1" flipV="1">
            <a:off x="3233652" y="4322385"/>
            <a:ext cx="1922" cy="199511"/>
          </a:xfrm>
          <a:prstGeom prst="line">
            <a:avLst/>
          </a:prstGeom>
          <a:ln w="38100" cap="rnd">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a:off x="6916002" y="4551040"/>
            <a:ext cx="4391073" cy="0"/>
          </a:xfrm>
          <a:prstGeom prst="line">
            <a:avLst/>
          </a:prstGeom>
          <a:ln w="38100" cap="rnd">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flipH="1" flipV="1">
            <a:off x="5273886" y="4529313"/>
            <a:ext cx="1" cy="202850"/>
          </a:xfrm>
          <a:prstGeom prst="line">
            <a:avLst/>
          </a:prstGeom>
          <a:ln w="38100" cap="rnd">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flipH="1" flipV="1">
            <a:off x="8389938" y="4567927"/>
            <a:ext cx="1" cy="202850"/>
          </a:xfrm>
          <a:prstGeom prst="line">
            <a:avLst/>
          </a:prstGeom>
          <a:ln w="38100" cap="rnd">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flipH="1" flipV="1">
            <a:off x="6913636" y="4551040"/>
            <a:ext cx="1" cy="202850"/>
          </a:xfrm>
          <a:prstGeom prst="line">
            <a:avLst/>
          </a:prstGeom>
          <a:ln w="38100" cap="rnd">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flipH="1" flipV="1">
            <a:off x="9839927" y="4554068"/>
            <a:ext cx="1" cy="202850"/>
          </a:xfrm>
          <a:prstGeom prst="line">
            <a:avLst/>
          </a:prstGeom>
          <a:ln w="38100" cap="rnd">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flipH="1" flipV="1">
            <a:off x="9078535" y="4325936"/>
            <a:ext cx="1" cy="202850"/>
          </a:xfrm>
          <a:prstGeom prst="line">
            <a:avLst/>
          </a:prstGeom>
          <a:ln w="38100" cap="rnd">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
        <p:nvSpPr>
          <p:cNvPr id="4" name="Rounded Rectangle 17"/>
          <p:cNvSpPr/>
          <p:nvPr/>
        </p:nvSpPr>
        <p:spPr>
          <a:xfrm>
            <a:off x="2596967" y="3073863"/>
            <a:ext cx="1273370" cy="1277667"/>
          </a:xfrm>
          <a:prstGeom prst="rect">
            <a:avLst/>
          </a:prstGeom>
          <a:solidFill>
            <a:srgbClr val="FF9933"/>
          </a:solidFill>
          <a:ln>
            <a:no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62174" tIns="62174" rIns="62174" bIns="62174" numCol="1" spcCol="1270" anchor="ctr" anchorCtr="0">
            <a:noAutofit/>
          </a:bodyPr>
          <a:lstStyle/>
          <a:p>
            <a:pPr algn="ctr" defTabSz="725353">
              <a:lnSpc>
                <a:spcPct val="90000"/>
              </a:lnSpc>
              <a:spcBef>
                <a:spcPct val="0"/>
              </a:spcBef>
              <a:spcAft>
                <a:spcPct val="35000"/>
              </a:spcAft>
            </a:pPr>
            <a:r>
              <a:rPr lang="en-US" sz="1632" dirty="0">
                <a:solidFill>
                  <a:schemeClr val="bg1">
                    <a:alpha val="99000"/>
                  </a:schemeClr>
                </a:solidFill>
              </a:rPr>
              <a:t>Microsoft End Points</a:t>
            </a:r>
          </a:p>
        </p:txBody>
      </p:sp>
      <p:sp>
        <p:nvSpPr>
          <p:cNvPr id="8" name="Rounded Rectangle 29"/>
          <p:cNvSpPr/>
          <p:nvPr/>
        </p:nvSpPr>
        <p:spPr>
          <a:xfrm>
            <a:off x="8419379" y="3073863"/>
            <a:ext cx="1273370" cy="1277667"/>
          </a:xfrm>
          <a:prstGeom prst="rect">
            <a:avLst/>
          </a:prstGeom>
          <a:solidFill>
            <a:schemeClr val="accent2"/>
          </a:solidFill>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62174" tIns="62174" rIns="62174" bIns="62174" numCol="1" spcCol="1270" anchor="ctr" anchorCtr="0">
            <a:noAutofit/>
          </a:bodyPr>
          <a:lstStyle/>
          <a:p>
            <a:pPr algn="ctr" defTabSz="725353">
              <a:lnSpc>
                <a:spcPct val="90000"/>
              </a:lnSpc>
              <a:spcBef>
                <a:spcPct val="0"/>
              </a:spcBef>
              <a:spcAft>
                <a:spcPct val="35000"/>
              </a:spcAft>
            </a:pPr>
            <a:r>
              <a:rPr lang="en-US" sz="1632" dirty="0">
                <a:solidFill>
                  <a:schemeClr val="bg1">
                    <a:alpha val="99000"/>
                  </a:schemeClr>
                </a:solidFill>
              </a:rPr>
              <a:t>Non-Microsoft End Points</a:t>
            </a:r>
          </a:p>
        </p:txBody>
      </p:sp>
      <p:cxnSp>
        <p:nvCxnSpPr>
          <p:cNvPr id="29" name="Straight Connector 28"/>
          <p:cNvCxnSpPr/>
          <p:nvPr/>
        </p:nvCxnSpPr>
        <p:spPr>
          <a:xfrm flipH="1" flipV="1">
            <a:off x="3235572" y="2871013"/>
            <a:ext cx="1" cy="202850"/>
          </a:xfrm>
          <a:prstGeom prst="line">
            <a:avLst/>
          </a:prstGeom>
          <a:ln w="38100" cap="rnd">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flipH="1" flipV="1">
            <a:off x="6169042" y="2682601"/>
            <a:ext cx="1" cy="202850"/>
          </a:xfrm>
          <a:prstGeom prst="line">
            <a:avLst/>
          </a:prstGeom>
          <a:ln w="38100" cap="rnd">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flipV="1">
            <a:off x="3235573" y="2863794"/>
            <a:ext cx="5798018" cy="19467"/>
          </a:xfrm>
          <a:prstGeom prst="line">
            <a:avLst/>
          </a:prstGeom>
          <a:ln w="38100" cap="rnd">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flipH="1" flipV="1">
            <a:off x="9033591" y="2883261"/>
            <a:ext cx="1" cy="202850"/>
          </a:xfrm>
          <a:prstGeom prst="line">
            <a:avLst/>
          </a:prstGeom>
          <a:ln w="38100" cap="rnd">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flipH="1" flipV="1">
            <a:off x="11307075" y="4566497"/>
            <a:ext cx="1" cy="202850"/>
          </a:xfrm>
          <a:prstGeom prst="line">
            <a:avLst/>
          </a:prstGeom>
          <a:ln w="38100" cap="rnd">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p:nvCxnSpPr>
        <p:spPr>
          <a:xfrm flipH="1" flipV="1">
            <a:off x="2440858" y="4525326"/>
            <a:ext cx="1" cy="202850"/>
          </a:xfrm>
          <a:prstGeom prst="line">
            <a:avLst/>
          </a:prstGeom>
          <a:ln w="38100" cap="rnd">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grpSp>
        <p:nvGrpSpPr>
          <p:cNvPr id="35" name="Group 34"/>
          <p:cNvGrpSpPr/>
          <p:nvPr/>
        </p:nvGrpSpPr>
        <p:grpSpPr>
          <a:xfrm>
            <a:off x="7741432" y="4753890"/>
            <a:ext cx="1273370" cy="1277667"/>
            <a:chOff x="7587876" y="4661100"/>
            <a:chExt cx="1248515" cy="1252728"/>
          </a:xfrm>
        </p:grpSpPr>
        <p:sp>
          <p:nvSpPr>
            <p:cNvPr id="12" name="Rounded Rectangle 41"/>
            <p:cNvSpPr/>
            <p:nvPr/>
          </p:nvSpPr>
          <p:spPr>
            <a:xfrm>
              <a:off x="7587876" y="4661100"/>
              <a:ext cx="1248515" cy="1252728"/>
            </a:xfrm>
            <a:prstGeom prst="rect">
              <a:avLst/>
            </a:prstGeom>
            <a:solidFill>
              <a:schemeClr val="accent2"/>
            </a:solidFill>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62174" tIns="62174" rIns="62174" bIns="62174" numCol="1" spcCol="1270" anchor="b" anchorCtr="0">
              <a:noAutofit/>
            </a:bodyPr>
            <a:lstStyle/>
            <a:p>
              <a:pPr algn="ctr" defTabSz="725353">
                <a:lnSpc>
                  <a:spcPct val="90000"/>
                </a:lnSpc>
                <a:spcBef>
                  <a:spcPct val="0"/>
                </a:spcBef>
                <a:spcAft>
                  <a:spcPct val="35000"/>
                </a:spcAft>
              </a:pPr>
              <a:r>
                <a:rPr lang="en-US" sz="1632" dirty="0">
                  <a:solidFill>
                    <a:schemeClr val="bg1">
                      <a:alpha val="99000"/>
                    </a:schemeClr>
                  </a:solidFill>
                </a:rPr>
                <a:t>Flash (Smooth, DASH)</a:t>
              </a:r>
            </a:p>
          </p:txBody>
        </p:sp>
        <p:pic>
          <p:nvPicPr>
            <p:cNvPr id="38" name="Picture 37"/>
            <p:cNvPicPr>
              <a:picLocks noChangeAspect="1"/>
            </p:cNvPicPr>
            <p:nvPr/>
          </p:nvPicPr>
          <p:blipFill>
            <a:blip r:embed="rId3"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8052953" y="4679741"/>
              <a:ext cx="341539" cy="341539"/>
            </a:xfrm>
            <a:prstGeom prst="rect">
              <a:avLst/>
            </a:prstGeom>
          </p:spPr>
        </p:pic>
      </p:grpSp>
      <p:grpSp>
        <p:nvGrpSpPr>
          <p:cNvPr id="34" name="Group 33"/>
          <p:cNvGrpSpPr/>
          <p:nvPr/>
        </p:nvGrpSpPr>
        <p:grpSpPr>
          <a:xfrm>
            <a:off x="9205912" y="4753890"/>
            <a:ext cx="1273370" cy="1277667"/>
            <a:chOff x="9023771" y="4661100"/>
            <a:chExt cx="1248515" cy="1252728"/>
          </a:xfrm>
        </p:grpSpPr>
        <p:sp>
          <p:nvSpPr>
            <p:cNvPr id="10" name="Rounded Rectangle 35"/>
            <p:cNvSpPr/>
            <p:nvPr/>
          </p:nvSpPr>
          <p:spPr>
            <a:xfrm>
              <a:off x="9023771" y="4661100"/>
              <a:ext cx="1248515" cy="1252728"/>
            </a:xfrm>
            <a:prstGeom prst="rect">
              <a:avLst/>
            </a:prstGeom>
            <a:solidFill>
              <a:schemeClr val="accent2"/>
            </a:solidFill>
            <a:ln>
              <a:no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62174" tIns="62174" rIns="62174" bIns="62174" numCol="1" spcCol="1270" anchor="b" anchorCtr="0">
              <a:noAutofit/>
            </a:bodyPr>
            <a:lstStyle/>
            <a:p>
              <a:pPr algn="ctr" defTabSz="725353">
                <a:lnSpc>
                  <a:spcPct val="90000"/>
                </a:lnSpc>
                <a:spcBef>
                  <a:spcPct val="0"/>
                </a:spcBef>
                <a:spcAft>
                  <a:spcPct val="35000"/>
                </a:spcAft>
              </a:pPr>
              <a:r>
                <a:rPr lang="en-US" sz="1632" dirty="0" err="1">
                  <a:solidFill>
                    <a:schemeClr val="bg1">
                      <a:alpha val="99000"/>
                    </a:schemeClr>
                  </a:solidFill>
                </a:rPr>
                <a:t>iOS</a:t>
              </a:r>
              <a:r>
                <a:rPr lang="en-US" sz="1632" dirty="0">
                  <a:solidFill>
                    <a:schemeClr val="bg1">
                      <a:alpha val="99000"/>
                    </a:schemeClr>
                  </a:solidFill>
                </a:rPr>
                <a:t> (Smooth, HLS)</a:t>
              </a:r>
            </a:p>
          </p:txBody>
        </p:sp>
        <p:pic>
          <p:nvPicPr>
            <p:cNvPr id="39" name="Picture 38"/>
            <p:cNvPicPr>
              <a:picLocks noChangeAspect="1"/>
            </p:cNvPicPr>
            <p:nvPr/>
          </p:nvPicPr>
          <p:blipFill>
            <a:blip r:embed="rId4" cstate="screen">
              <a:lum bright="70000" contrast="-70000"/>
              <a:extLst>
                <a:ext uri="{BEBA8EAE-BF5A-486C-A8C5-ECC9F3942E4B}">
                  <a14:imgProps xmlns:a14="http://schemas.microsoft.com/office/drawing/2010/main">
                    <a14:imgLayer r:embed="rId5">
                      <a14:imgEffect>
                        <a14:artisticPhotocopy/>
                      </a14:imgEffect>
                      <a14:imgEffect>
                        <a14:saturation sat="0"/>
                      </a14:imgEffect>
                    </a14:imgLayer>
                  </a14:imgProps>
                </a:ext>
                <a:ext uri="{28A0092B-C50C-407E-A947-70E740481C1C}">
                  <a14:useLocalDpi xmlns:a14="http://schemas.microsoft.com/office/drawing/2010/main"/>
                </a:ext>
              </a:extLst>
            </a:blip>
            <a:stretch>
              <a:fillRect/>
            </a:stretch>
          </p:blipFill>
          <p:spPr>
            <a:xfrm>
              <a:off x="9522089" y="4676340"/>
              <a:ext cx="246642" cy="319184"/>
            </a:xfrm>
            <a:prstGeom prst="rect">
              <a:avLst/>
            </a:prstGeom>
          </p:spPr>
        </p:pic>
      </p:grpSp>
      <p:grpSp>
        <p:nvGrpSpPr>
          <p:cNvPr id="47" name="Group 46"/>
          <p:cNvGrpSpPr/>
          <p:nvPr/>
        </p:nvGrpSpPr>
        <p:grpSpPr>
          <a:xfrm>
            <a:off x="4594157" y="4677189"/>
            <a:ext cx="1430122" cy="1326309"/>
            <a:chOff x="4502032" y="4585896"/>
            <a:chExt cx="1402208" cy="1300421"/>
          </a:xfrm>
        </p:grpSpPr>
        <p:sp>
          <p:nvSpPr>
            <p:cNvPr id="37" name="Rounded Rectangle 41"/>
            <p:cNvSpPr/>
            <p:nvPr/>
          </p:nvSpPr>
          <p:spPr>
            <a:xfrm>
              <a:off x="4566271" y="4633589"/>
              <a:ext cx="1248515" cy="1252728"/>
            </a:xfrm>
            <a:prstGeom prst="rect">
              <a:avLst/>
            </a:prstGeom>
            <a:solidFill>
              <a:srgbClr val="FF9933"/>
            </a:solidFill>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62174" tIns="62174" rIns="62174" bIns="62174" numCol="1" spcCol="1270" anchor="b" anchorCtr="0">
              <a:noAutofit/>
            </a:bodyPr>
            <a:lstStyle/>
            <a:p>
              <a:pPr algn="ctr" defTabSz="725353">
                <a:lnSpc>
                  <a:spcPct val="90000"/>
                </a:lnSpc>
                <a:spcBef>
                  <a:spcPct val="0"/>
                </a:spcBef>
                <a:spcAft>
                  <a:spcPct val="35000"/>
                </a:spcAft>
              </a:pPr>
              <a:endParaRPr lang="en-US" sz="1632" dirty="0">
                <a:solidFill>
                  <a:schemeClr val="bg1">
                    <a:alpha val="99000"/>
                  </a:schemeClr>
                </a:solidFill>
              </a:endParaRPr>
            </a:p>
            <a:p>
              <a:pPr algn="ctr" defTabSz="725353">
                <a:lnSpc>
                  <a:spcPct val="90000"/>
                </a:lnSpc>
                <a:spcBef>
                  <a:spcPct val="0"/>
                </a:spcBef>
                <a:spcAft>
                  <a:spcPct val="35000"/>
                </a:spcAft>
              </a:pPr>
              <a:r>
                <a:rPr lang="en-US" sz="1632" dirty="0">
                  <a:solidFill>
                    <a:schemeClr val="bg1">
                      <a:alpha val="99000"/>
                    </a:schemeClr>
                  </a:solidFill>
                </a:rPr>
                <a:t>(Smooth,</a:t>
              </a:r>
            </a:p>
            <a:p>
              <a:pPr algn="ctr" defTabSz="725353">
                <a:lnSpc>
                  <a:spcPct val="90000"/>
                </a:lnSpc>
                <a:spcBef>
                  <a:spcPct val="0"/>
                </a:spcBef>
                <a:spcAft>
                  <a:spcPct val="35000"/>
                </a:spcAft>
              </a:pPr>
              <a:r>
                <a:rPr lang="en-US" sz="1632" dirty="0">
                  <a:solidFill>
                    <a:schemeClr val="bg1">
                      <a:alpha val="99000"/>
                    </a:schemeClr>
                  </a:solidFill>
                </a:rPr>
                <a:t>DASH)</a:t>
              </a:r>
            </a:p>
          </p:txBody>
        </p:sp>
        <p:pic>
          <p:nvPicPr>
            <p:cNvPr id="40" name="Picture 3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502032" y="4585896"/>
              <a:ext cx="1402208" cy="467403"/>
            </a:xfrm>
            <a:prstGeom prst="rect">
              <a:avLst/>
            </a:prstGeom>
          </p:spPr>
        </p:pic>
      </p:grpSp>
      <p:grpSp>
        <p:nvGrpSpPr>
          <p:cNvPr id="49" name="Group 48"/>
          <p:cNvGrpSpPr/>
          <p:nvPr/>
        </p:nvGrpSpPr>
        <p:grpSpPr>
          <a:xfrm>
            <a:off x="1798956" y="4725831"/>
            <a:ext cx="1273370" cy="1277667"/>
            <a:chOff x="1761390" y="4633589"/>
            <a:chExt cx="1248515" cy="1252728"/>
          </a:xfrm>
        </p:grpSpPr>
        <p:sp>
          <p:nvSpPr>
            <p:cNvPr id="6" name="Rounded Rectangle 23"/>
            <p:cNvSpPr/>
            <p:nvPr/>
          </p:nvSpPr>
          <p:spPr>
            <a:xfrm>
              <a:off x="1761390" y="4633589"/>
              <a:ext cx="1248515" cy="1252728"/>
            </a:xfrm>
            <a:prstGeom prst="rect">
              <a:avLst/>
            </a:prstGeom>
            <a:solidFill>
              <a:srgbClr val="FF9933"/>
            </a:solidFill>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62174" tIns="62174" rIns="62174" bIns="62174" numCol="1" spcCol="1270" anchor="b" anchorCtr="0">
              <a:noAutofit/>
            </a:bodyPr>
            <a:lstStyle/>
            <a:p>
              <a:pPr algn="ctr" defTabSz="725353">
                <a:lnSpc>
                  <a:spcPct val="90000"/>
                </a:lnSpc>
                <a:spcBef>
                  <a:spcPct val="0"/>
                </a:spcBef>
                <a:spcAft>
                  <a:spcPct val="35000"/>
                </a:spcAft>
              </a:pPr>
              <a:r>
                <a:rPr lang="en-US" sz="1632" dirty="0">
                  <a:solidFill>
                    <a:schemeClr val="bg1">
                      <a:alpha val="99000"/>
                    </a:schemeClr>
                  </a:solidFill>
                </a:rPr>
                <a:t>XBOX </a:t>
              </a:r>
            </a:p>
            <a:p>
              <a:pPr algn="ctr" defTabSz="725353">
                <a:lnSpc>
                  <a:spcPct val="90000"/>
                </a:lnSpc>
                <a:spcBef>
                  <a:spcPct val="0"/>
                </a:spcBef>
                <a:spcAft>
                  <a:spcPct val="35000"/>
                </a:spcAft>
              </a:pPr>
              <a:r>
                <a:rPr lang="en-US" sz="1632" dirty="0">
                  <a:solidFill>
                    <a:schemeClr val="bg1">
                      <a:alpha val="99000"/>
                    </a:schemeClr>
                  </a:solidFill>
                </a:rPr>
                <a:t>(Smooth,</a:t>
              </a:r>
            </a:p>
            <a:p>
              <a:pPr algn="ctr" defTabSz="725353">
                <a:lnSpc>
                  <a:spcPct val="90000"/>
                </a:lnSpc>
                <a:spcBef>
                  <a:spcPct val="0"/>
                </a:spcBef>
                <a:spcAft>
                  <a:spcPct val="35000"/>
                </a:spcAft>
              </a:pPr>
              <a:r>
                <a:rPr lang="en-US" sz="1632" dirty="0">
                  <a:solidFill>
                    <a:schemeClr val="bg1">
                      <a:alpha val="99000"/>
                    </a:schemeClr>
                  </a:solidFill>
                </a:rPr>
                <a:t>DASH)</a:t>
              </a:r>
            </a:p>
          </p:txBody>
        </p:sp>
        <p:pic>
          <p:nvPicPr>
            <p:cNvPr id="41" name="Picture 40"/>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221163" y="4650050"/>
              <a:ext cx="328967" cy="328967"/>
            </a:xfrm>
            <a:prstGeom prst="rect">
              <a:avLst/>
            </a:prstGeom>
          </p:spPr>
        </p:pic>
      </p:grpSp>
      <p:grpSp>
        <p:nvGrpSpPr>
          <p:cNvPr id="50" name="Group 49"/>
          <p:cNvGrpSpPr/>
          <p:nvPr/>
        </p:nvGrpSpPr>
        <p:grpSpPr>
          <a:xfrm>
            <a:off x="368596" y="4725831"/>
            <a:ext cx="1273370" cy="1277667"/>
            <a:chOff x="358949" y="4633589"/>
            <a:chExt cx="1248515" cy="1252728"/>
          </a:xfrm>
        </p:grpSpPr>
        <p:sp>
          <p:nvSpPr>
            <p:cNvPr id="5" name="Rounded Rectangle 20"/>
            <p:cNvSpPr/>
            <p:nvPr/>
          </p:nvSpPr>
          <p:spPr>
            <a:xfrm>
              <a:off x="358949" y="4633589"/>
              <a:ext cx="1248515" cy="1252728"/>
            </a:xfrm>
            <a:prstGeom prst="rect">
              <a:avLst/>
            </a:prstGeom>
            <a:solidFill>
              <a:srgbClr val="FF9933"/>
            </a:solidFill>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62174" tIns="62174" rIns="62174" bIns="62174" numCol="1" spcCol="1270" anchor="b" anchorCtr="0">
              <a:noAutofit/>
            </a:bodyPr>
            <a:lstStyle/>
            <a:p>
              <a:pPr algn="ctr" defTabSz="725353">
                <a:lnSpc>
                  <a:spcPct val="90000"/>
                </a:lnSpc>
                <a:spcBef>
                  <a:spcPct val="0"/>
                </a:spcBef>
                <a:spcAft>
                  <a:spcPct val="35000"/>
                </a:spcAft>
              </a:pPr>
              <a:r>
                <a:rPr lang="en-US" sz="1632" dirty="0">
                  <a:solidFill>
                    <a:schemeClr val="bg1">
                      <a:alpha val="99000"/>
                    </a:schemeClr>
                  </a:solidFill>
                </a:rPr>
                <a:t>Silverlight</a:t>
              </a:r>
            </a:p>
            <a:p>
              <a:pPr algn="ctr" defTabSz="725353">
                <a:lnSpc>
                  <a:spcPct val="90000"/>
                </a:lnSpc>
                <a:spcBef>
                  <a:spcPct val="0"/>
                </a:spcBef>
                <a:spcAft>
                  <a:spcPct val="35000"/>
                </a:spcAft>
              </a:pPr>
              <a:r>
                <a:rPr lang="en-US" sz="1632" dirty="0">
                  <a:solidFill>
                    <a:schemeClr val="bg1">
                      <a:alpha val="99000"/>
                    </a:schemeClr>
                  </a:solidFill>
                </a:rPr>
                <a:t>(Smooth,</a:t>
              </a:r>
            </a:p>
            <a:p>
              <a:pPr algn="ctr" defTabSz="725353">
                <a:lnSpc>
                  <a:spcPct val="90000"/>
                </a:lnSpc>
                <a:spcBef>
                  <a:spcPct val="0"/>
                </a:spcBef>
                <a:spcAft>
                  <a:spcPct val="35000"/>
                </a:spcAft>
              </a:pPr>
              <a:r>
                <a:rPr lang="en-US" sz="1632" dirty="0">
                  <a:solidFill>
                    <a:schemeClr val="bg1">
                      <a:alpha val="99000"/>
                    </a:schemeClr>
                  </a:solidFill>
                </a:rPr>
                <a:t>DASH)</a:t>
              </a:r>
            </a:p>
          </p:txBody>
        </p:sp>
        <p:pic>
          <p:nvPicPr>
            <p:cNvPr id="42" name="Picture 41"/>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818900" y="4670164"/>
              <a:ext cx="343645" cy="351116"/>
            </a:xfrm>
            <a:prstGeom prst="rect">
              <a:avLst/>
            </a:prstGeom>
            <a:noFill/>
            <a:ln>
              <a:noFill/>
            </a:ln>
          </p:spPr>
        </p:pic>
      </p:grpSp>
      <p:grpSp>
        <p:nvGrpSpPr>
          <p:cNvPr id="48" name="Group 47"/>
          <p:cNvGrpSpPr/>
          <p:nvPr/>
        </p:nvGrpSpPr>
        <p:grpSpPr>
          <a:xfrm>
            <a:off x="3229316" y="4725831"/>
            <a:ext cx="1273370" cy="1277667"/>
            <a:chOff x="3163831" y="4633589"/>
            <a:chExt cx="1248515" cy="1252728"/>
          </a:xfrm>
        </p:grpSpPr>
        <p:sp>
          <p:nvSpPr>
            <p:cNvPr id="7" name="Rounded Rectangle 26"/>
            <p:cNvSpPr/>
            <p:nvPr/>
          </p:nvSpPr>
          <p:spPr>
            <a:xfrm>
              <a:off x="3163831" y="4633589"/>
              <a:ext cx="1248515" cy="1252728"/>
            </a:xfrm>
            <a:prstGeom prst="rect">
              <a:avLst/>
            </a:prstGeom>
            <a:solidFill>
              <a:srgbClr val="FF9933"/>
            </a:solidFill>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62174" tIns="62174" rIns="62174" bIns="62174" numCol="1" spcCol="1270" anchor="b" anchorCtr="0">
              <a:noAutofit/>
            </a:bodyPr>
            <a:lstStyle/>
            <a:p>
              <a:pPr algn="ctr" defTabSz="725353">
                <a:lnSpc>
                  <a:spcPct val="90000"/>
                </a:lnSpc>
                <a:spcBef>
                  <a:spcPct val="0"/>
                </a:spcBef>
                <a:spcAft>
                  <a:spcPct val="35000"/>
                </a:spcAft>
              </a:pPr>
              <a:r>
                <a:rPr lang="en-US" sz="1632" dirty="0">
                  <a:solidFill>
                    <a:schemeClr val="bg1">
                      <a:alpha val="99000"/>
                    </a:schemeClr>
                  </a:solidFill>
                </a:rPr>
                <a:t>Windows Phone (Smooth, DASH)</a:t>
              </a:r>
            </a:p>
          </p:txBody>
        </p:sp>
        <p:pic>
          <p:nvPicPr>
            <p:cNvPr id="45" name="Picture 44"/>
            <p:cNvPicPr>
              <a:picLocks noChangeAspect="1"/>
            </p:cNvPicPr>
            <p:nvPr/>
          </p:nvPicPr>
          <p:blipFill>
            <a:blip r:embed="rId9"/>
            <a:stretch>
              <a:fillRect/>
            </a:stretch>
          </p:blipFill>
          <p:spPr>
            <a:xfrm>
              <a:off x="3661879" y="4664069"/>
              <a:ext cx="295238" cy="295238"/>
            </a:xfrm>
            <a:prstGeom prst="rect">
              <a:avLst/>
            </a:prstGeom>
          </p:spPr>
        </p:pic>
      </p:grpSp>
      <p:grpSp>
        <p:nvGrpSpPr>
          <p:cNvPr id="30" name="Group 29"/>
          <p:cNvGrpSpPr/>
          <p:nvPr/>
        </p:nvGrpSpPr>
        <p:grpSpPr>
          <a:xfrm>
            <a:off x="10670391" y="4753890"/>
            <a:ext cx="1273370" cy="1277667"/>
            <a:chOff x="10459665" y="4661100"/>
            <a:chExt cx="1248515" cy="1252728"/>
          </a:xfrm>
        </p:grpSpPr>
        <p:sp>
          <p:nvSpPr>
            <p:cNvPr id="11" name="Rounded Rectangle 38"/>
            <p:cNvSpPr/>
            <p:nvPr/>
          </p:nvSpPr>
          <p:spPr>
            <a:xfrm>
              <a:off x="10459665" y="4661100"/>
              <a:ext cx="1248515" cy="1252728"/>
            </a:xfrm>
            <a:prstGeom prst="rect">
              <a:avLst/>
            </a:prstGeom>
            <a:solidFill>
              <a:schemeClr val="accent2"/>
            </a:solidFill>
            <a:ln>
              <a:no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62174" tIns="62174" rIns="62174" bIns="62174" numCol="1" spcCol="1270" anchor="b" anchorCtr="0">
              <a:noAutofit/>
            </a:bodyPr>
            <a:lstStyle/>
            <a:p>
              <a:pPr algn="ctr" defTabSz="725353">
                <a:lnSpc>
                  <a:spcPct val="90000"/>
                </a:lnSpc>
                <a:spcBef>
                  <a:spcPct val="0"/>
                </a:spcBef>
                <a:spcAft>
                  <a:spcPct val="35000"/>
                </a:spcAft>
              </a:pPr>
              <a:r>
                <a:rPr lang="en-US" sz="1632" dirty="0">
                  <a:solidFill>
                    <a:schemeClr val="bg1">
                      <a:alpha val="99000"/>
                    </a:schemeClr>
                  </a:solidFill>
                </a:rPr>
                <a:t>Android (HLS &amp; 3</a:t>
              </a:r>
              <a:r>
                <a:rPr lang="en-US" sz="1632" baseline="30000" dirty="0">
                  <a:solidFill>
                    <a:schemeClr val="bg1">
                      <a:alpha val="99000"/>
                    </a:schemeClr>
                  </a:solidFill>
                </a:rPr>
                <a:t>rd</a:t>
              </a:r>
              <a:r>
                <a:rPr lang="en-US" sz="1632" dirty="0">
                  <a:solidFill>
                    <a:schemeClr val="bg1">
                      <a:alpha val="99000"/>
                    </a:schemeClr>
                  </a:solidFill>
                </a:rPr>
                <a:t> party)</a:t>
              </a:r>
            </a:p>
          </p:txBody>
        </p:sp>
        <p:pic>
          <p:nvPicPr>
            <p:cNvPr id="46" name="Picture 2" descr="http://files.softicons.com/download/system-icons/android-friends-icons-by-rich-d/png/512/Android.png"/>
            <p:cNvPicPr>
              <a:picLocks noChangeAspect="1" noChangeArrowheads="1"/>
            </p:cNvPicPr>
            <p:nvPr/>
          </p:nvPicPr>
          <p:blipFill>
            <a:blip r:embed="rId10">
              <a:extLst>
                <a:ext uri="{BEBA8EAE-BF5A-486C-A8C5-ECC9F3942E4B}">
                  <a14:imgProps xmlns:a14="http://schemas.microsoft.com/office/drawing/2010/main">
                    <a14:imgLayer r:embed="rId11">
                      <a14:imgEffect>
                        <a14:colorTemperature colorTemp="11200"/>
                      </a14:imgEffect>
                    </a14:imgLayer>
                  </a14:imgProps>
                </a:ext>
                <a:ext uri="{28A0092B-C50C-407E-A947-70E740481C1C}">
                  <a14:useLocalDpi xmlns:a14="http://schemas.microsoft.com/office/drawing/2010/main" val="0"/>
                </a:ext>
              </a:extLst>
            </a:blip>
            <a:srcRect/>
            <a:stretch>
              <a:fillRect/>
            </a:stretch>
          </p:blipFill>
          <p:spPr bwMode="auto">
            <a:xfrm>
              <a:off x="10942054" y="4710222"/>
              <a:ext cx="283733" cy="283733"/>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52" name="Group 51"/>
          <p:cNvGrpSpPr/>
          <p:nvPr/>
        </p:nvGrpSpPr>
        <p:grpSpPr>
          <a:xfrm>
            <a:off x="6276952" y="4753890"/>
            <a:ext cx="1273370" cy="1277667"/>
            <a:chOff x="6151981" y="4661100"/>
            <a:chExt cx="1248515" cy="1252728"/>
          </a:xfrm>
        </p:grpSpPr>
        <p:sp>
          <p:nvSpPr>
            <p:cNvPr id="9" name="Rounded Rectangle 32"/>
            <p:cNvSpPr/>
            <p:nvPr/>
          </p:nvSpPr>
          <p:spPr>
            <a:xfrm>
              <a:off x="6151981" y="4661100"/>
              <a:ext cx="1248515" cy="1252728"/>
            </a:xfrm>
            <a:prstGeom prst="rect">
              <a:avLst/>
            </a:prstGeom>
            <a:solidFill>
              <a:schemeClr val="accent2"/>
            </a:solidFill>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62174" tIns="62174" rIns="62174" bIns="62174" numCol="1" spcCol="1270" anchor="b" anchorCtr="0">
              <a:noAutofit/>
            </a:bodyPr>
            <a:lstStyle/>
            <a:p>
              <a:pPr algn="ctr" defTabSz="725353">
                <a:lnSpc>
                  <a:spcPct val="90000"/>
                </a:lnSpc>
                <a:spcBef>
                  <a:spcPct val="0"/>
                </a:spcBef>
                <a:spcAft>
                  <a:spcPct val="35000"/>
                </a:spcAft>
              </a:pPr>
              <a:r>
                <a:rPr lang="en-US" sz="1632" dirty="0">
                  <a:solidFill>
                    <a:schemeClr val="bg1">
                      <a:alpha val="99000"/>
                    </a:schemeClr>
                  </a:solidFill>
                </a:rPr>
                <a:t>Porting Kit for Devices (Smooth, DASH)</a:t>
              </a:r>
            </a:p>
          </p:txBody>
        </p:sp>
        <p:pic>
          <p:nvPicPr>
            <p:cNvPr id="53" name="Picture 23"/>
            <p:cNvPicPr>
              <a:picLocks noChangeAspect="1" noChangeArrowheads="1"/>
            </p:cNvPicPr>
            <p:nvPr/>
          </p:nvPicPr>
          <p:blipFill>
            <a:blip r:embed="rId12">
              <a:lum bright="70000" contrast="-70000"/>
              <a:extLst>
                <a:ext uri="{28A0092B-C50C-407E-A947-70E740481C1C}">
                  <a14:useLocalDpi xmlns:a14="http://schemas.microsoft.com/office/drawing/2010/main" val="0"/>
                </a:ext>
              </a:extLst>
            </a:blip>
            <a:srcRect/>
            <a:stretch>
              <a:fillRect/>
            </a:stretch>
          </p:blipFill>
          <p:spPr bwMode="auto">
            <a:xfrm>
              <a:off x="6698240" y="4709902"/>
              <a:ext cx="234245" cy="2193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Tree>
    <p:extLst>
      <p:ext uri="{BB962C8B-B14F-4D97-AF65-F5344CB8AC3E}">
        <p14:creationId xmlns:p14="http://schemas.microsoft.com/office/powerpoint/2010/main" val="10077315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1"/>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6"/>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2"/>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8"/>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1"/>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44"/>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5"/>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9"/>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14"/>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4"/>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49"/>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50"/>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48"/>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47"/>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43"/>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24"/>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22"/>
                                        </p:tgtEl>
                                        <p:attrNameLst>
                                          <p:attrName>style.visibility</p:attrName>
                                        </p:attrNameLst>
                                      </p:cBhvr>
                                      <p:to>
                                        <p:strVal val="visible"/>
                                      </p:to>
                                    </p:set>
                                  </p:childTnLst>
                                </p:cTn>
                              </p:par>
                              <p:par>
                                <p:cTn id="47" presetID="1" presetClass="entr" presetSubtype="0" fill="hold" nodeType="withEffect">
                                  <p:stCondLst>
                                    <p:cond delay="0"/>
                                  </p:stCondLst>
                                  <p:childTnLst>
                                    <p:set>
                                      <p:cBhvr>
                                        <p:cTn id="48" dur="1" fill="hold">
                                          <p:stCondLst>
                                            <p:cond delay="0"/>
                                          </p:stCondLst>
                                        </p:cTn>
                                        <p:tgtEl>
                                          <p:spTgt spid="23"/>
                                        </p:tgtEl>
                                        <p:attrNameLst>
                                          <p:attrName>style.visibility</p:attrName>
                                        </p:attrNameLst>
                                      </p:cBhvr>
                                      <p:to>
                                        <p:strVal val="visible"/>
                                      </p:to>
                                    </p:set>
                                  </p:childTnLst>
                                </p:cTn>
                              </p:par>
                              <p:par>
                                <p:cTn id="49" presetID="1" presetClass="entr" presetSubtype="0" fill="hold" nodeType="withEffect">
                                  <p:stCondLst>
                                    <p:cond delay="0"/>
                                  </p:stCondLst>
                                  <p:childTnLst>
                                    <p:set>
                                      <p:cBhvr>
                                        <p:cTn id="50" dur="1" fill="hold">
                                          <p:stCondLst>
                                            <p:cond delay="0"/>
                                          </p:stCondLst>
                                        </p:cTn>
                                        <p:tgtEl>
                                          <p:spTgt spid="27"/>
                                        </p:tgtEl>
                                        <p:attrNameLst>
                                          <p:attrName>style.visibility</p:attrName>
                                        </p:attrNameLst>
                                      </p:cBhvr>
                                      <p:to>
                                        <p:strVal val="visible"/>
                                      </p:to>
                                    </p:set>
                                  </p:childTnLst>
                                </p:cTn>
                              </p:par>
                              <p:par>
                                <p:cTn id="51" presetID="1" presetClass="entr" presetSubtype="0" fill="hold" nodeType="withEffect">
                                  <p:stCondLst>
                                    <p:cond delay="0"/>
                                  </p:stCondLst>
                                  <p:childTnLst>
                                    <p:set>
                                      <p:cBhvr>
                                        <p:cTn id="52" dur="1" fill="hold">
                                          <p:stCondLst>
                                            <p:cond delay="0"/>
                                          </p:stCondLst>
                                        </p:cTn>
                                        <p:tgtEl>
                                          <p:spTgt spid="20"/>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8"/>
                                        </p:tgtEl>
                                        <p:attrNameLst>
                                          <p:attrName>style.visibility</p:attrName>
                                        </p:attrNameLst>
                                      </p:cBhvr>
                                      <p:to>
                                        <p:strVal val="visible"/>
                                      </p:to>
                                    </p:set>
                                  </p:childTnLst>
                                </p:cTn>
                              </p:par>
                              <p:par>
                                <p:cTn id="55" presetID="1" presetClass="entr" presetSubtype="0" fill="hold" nodeType="withEffect">
                                  <p:stCondLst>
                                    <p:cond delay="0"/>
                                  </p:stCondLst>
                                  <p:childTnLst>
                                    <p:set>
                                      <p:cBhvr>
                                        <p:cTn id="56" dur="1" fill="hold">
                                          <p:stCondLst>
                                            <p:cond delay="0"/>
                                          </p:stCondLst>
                                        </p:cTn>
                                        <p:tgtEl>
                                          <p:spTgt spid="35"/>
                                        </p:tgtEl>
                                        <p:attrNameLst>
                                          <p:attrName>style.visibility</p:attrName>
                                        </p:attrNameLst>
                                      </p:cBhvr>
                                      <p:to>
                                        <p:strVal val="visible"/>
                                      </p:to>
                                    </p:set>
                                  </p:childTnLst>
                                </p:cTn>
                              </p:par>
                              <p:par>
                                <p:cTn id="57" presetID="1" presetClass="entr" presetSubtype="0" fill="hold" nodeType="withEffect">
                                  <p:stCondLst>
                                    <p:cond delay="0"/>
                                  </p:stCondLst>
                                  <p:childTnLst>
                                    <p:set>
                                      <p:cBhvr>
                                        <p:cTn id="58" dur="1" fill="hold">
                                          <p:stCondLst>
                                            <p:cond delay="0"/>
                                          </p:stCondLst>
                                        </p:cTn>
                                        <p:tgtEl>
                                          <p:spTgt spid="34"/>
                                        </p:tgtEl>
                                        <p:attrNameLst>
                                          <p:attrName>style.visibility</p:attrName>
                                        </p:attrNameLst>
                                      </p:cBhvr>
                                      <p:to>
                                        <p:strVal val="visible"/>
                                      </p:to>
                                    </p:set>
                                  </p:childTnLst>
                                </p:cTn>
                              </p:par>
                              <p:par>
                                <p:cTn id="59" presetID="1" presetClass="entr" presetSubtype="0" fill="hold" nodeType="withEffect">
                                  <p:stCondLst>
                                    <p:cond delay="0"/>
                                  </p:stCondLst>
                                  <p:childTnLst>
                                    <p:set>
                                      <p:cBhvr>
                                        <p:cTn id="60" dur="1" fill="hold">
                                          <p:stCondLst>
                                            <p:cond delay="0"/>
                                          </p:stCondLst>
                                        </p:cTn>
                                        <p:tgtEl>
                                          <p:spTgt spid="30"/>
                                        </p:tgtEl>
                                        <p:attrNameLst>
                                          <p:attrName>style.visibility</p:attrName>
                                        </p:attrNameLst>
                                      </p:cBhvr>
                                      <p:to>
                                        <p:strVal val="visible"/>
                                      </p:to>
                                    </p:set>
                                  </p:childTnLst>
                                </p:cTn>
                              </p:par>
                              <p:par>
                                <p:cTn id="61" presetID="1" presetClass="entr" presetSubtype="0" fill="hold" nodeType="withEffect">
                                  <p:stCondLst>
                                    <p:cond delay="0"/>
                                  </p:stCondLst>
                                  <p:childTnLst>
                                    <p:set>
                                      <p:cBhvr>
                                        <p:cTn id="62" dur="1" fill="hold">
                                          <p:stCondLst>
                                            <p:cond delay="0"/>
                                          </p:stCondLst>
                                        </p:cTn>
                                        <p:tgtEl>
                                          <p:spTgt spid="5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8"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1949" y="233152"/>
            <a:ext cx="11370961" cy="762786"/>
          </a:xfrm>
        </p:spPr>
        <p:txBody>
          <a:bodyPr/>
          <a:lstStyle/>
          <a:p>
            <a:r>
              <a:rPr lang="en-US" dirty="0" smtClean="0"/>
              <a:t>Application Development </a:t>
            </a:r>
            <a:endParaRPr lang="en-US" dirty="0"/>
          </a:p>
        </p:txBody>
      </p:sp>
      <p:sp>
        <p:nvSpPr>
          <p:cNvPr id="3" name="Content Placeholder 2"/>
          <p:cNvSpPr txBox="1">
            <a:spLocks/>
          </p:cNvSpPr>
          <p:nvPr/>
        </p:nvSpPr>
        <p:spPr>
          <a:xfrm>
            <a:off x="852531" y="1398905"/>
            <a:ext cx="5972877" cy="4973884"/>
          </a:xfrm>
          <a:prstGeom prst="rect">
            <a:avLst/>
          </a:prstGeom>
        </p:spPr>
        <p:txBody>
          <a:bodyPr vert="horz" wrap="square" lIns="0" tIns="0" rIns="0" bIns="0" rtlCol="0">
            <a:noAutofit/>
          </a:bodyPr>
          <a:lstStyle>
            <a:lvl1pPr marL="460323" indent="-460323" algn="l" defTabSz="914259" rtl="0" eaLnBrk="1" latinLnBrk="0" hangingPunct="1">
              <a:lnSpc>
                <a:spcPct val="90000"/>
              </a:lnSpc>
              <a:spcBef>
                <a:spcPct val="20000"/>
              </a:spcBef>
              <a:buSzPct val="80000"/>
              <a:buFont typeface="Arial" pitchFamily="34" charset="0"/>
              <a:buChar char="•"/>
              <a:defRPr sz="3200" kern="1200">
                <a:gradFill>
                  <a:gsLst>
                    <a:gs pos="0">
                      <a:srgbClr val="595959"/>
                    </a:gs>
                    <a:gs pos="86000">
                      <a:srgbClr val="595959"/>
                    </a:gs>
                  </a:gsLst>
                  <a:lin ang="5400000" scaled="0"/>
                </a:gradFill>
                <a:latin typeface="+mn-lt"/>
                <a:ea typeface="+mn-ea"/>
                <a:cs typeface="+mn-cs"/>
              </a:defRPr>
            </a:lvl1pPr>
            <a:lvl2pPr marL="855566" indent="-395243" algn="l" defTabSz="914259" rtl="0" eaLnBrk="1" latinLnBrk="0" hangingPunct="1">
              <a:lnSpc>
                <a:spcPct val="90000"/>
              </a:lnSpc>
              <a:spcBef>
                <a:spcPct val="20000"/>
              </a:spcBef>
              <a:buSzPct val="80000"/>
              <a:buFont typeface="Arial" pitchFamily="34" charset="0"/>
              <a:buChar char="•"/>
              <a:defRPr sz="2800" kern="1200">
                <a:gradFill>
                  <a:gsLst>
                    <a:gs pos="0">
                      <a:srgbClr val="595959"/>
                    </a:gs>
                    <a:gs pos="86000">
                      <a:srgbClr val="595959"/>
                    </a:gs>
                  </a:gsLst>
                  <a:lin ang="5400000" scaled="0"/>
                </a:gradFill>
                <a:latin typeface="+mn-lt"/>
                <a:ea typeface="+mn-ea"/>
                <a:cs typeface="+mn-cs"/>
              </a:defRPr>
            </a:lvl2pPr>
            <a:lvl3pPr marL="1258745" indent="-403180" algn="l" defTabSz="914259" rtl="0" eaLnBrk="1" latinLnBrk="0" hangingPunct="1">
              <a:lnSpc>
                <a:spcPct val="90000"/>
              </a:lnSpc>
              <a:spcBef>
                <a:spcPct val="20000"/>
              </a:spcBef>
              <a:buSzPct val="80000"/>
              <a:buFont typeface="Arial" pitchFamily="34" charset="0"/>
              <a:buChar char="•"/>
              <a:defRPr sz="2400" kern="1200">
                <a:gradFill>
                  <a:gsLst>
                    <a:gs pos="0">
                      <a:srgbClr val="595959"/>
                    </a:gs>
                    <a:gs pos="86000">
                      <a:srgbClr val="595959"/>
                    </a:gs>
                  </a:gsLst>
                  <a:lin ang="5400000" scaled="0"/>
                </a:gradFill>
                <a:latin typeface="+mn-lt"/>
                <a:ea typeface="+mn-ea"/>
                <a:cs typeface="+mn-cs"/>
              </a:defRPr>
            </a:lvl3pPr>
            <a:lvl4pPr marL="1604781" indent="-346036" algn="l" defTabSz="914259" rtl="0" eaLnBrk="1" latinLnBrk="0" hangingPunct="1">
              <a:lnSpc>
                <a:spcPct val="90000"/>
              </a:lnSpc>
              <a:spcBef>
                <a:spcPct val="20000"/>
              </a:spcBef>
              <a:buSzPct val="80000"/>
              <a:buFont typeface="Arial" pitchFamily="34" charset="0"/>
              <a:buChar char="•"/>
              <a:defRPr sz="2000" kern="1200">
                <a:gradFill>
                  <a:gsLst>
                    <a:gs pos="0">
                      <a:srgbClr val="595959"/>
                    </a:gs>
                    <a:gs pos="86000">
                      <a:srgbClr val="595959"/>
                    </a:gs>
                  </a:gsLst>
                  <a:lin ang="5400000" scaled="0"/>
                </a:gradFill>
                <a:latin typeface="+mn-lt"/>
                <a:ea typeface="+mn-ea"/>
                <a:cs typeface="+mn-cs"/>
              </a:defRPr>
            </a:lvl4pPr>
            <a:lvl5pPr marL="1941293" indent="-336512" algn="l" defTabSz="914259" rtl="0" eaLnBrk="1" latinLnBrk="0" hangingPunct="1">
              <a:lnSpc>
                <a:spcPct val="90000"/>
              </a:lnSpc>
              <a:spcBef>
                <a:spcPct val="20000"/>
              </a:spcBef>
              <a:buSzPct val="80000"/>
              <a:buFont typeface="Arial" pitchFamily="34" charset="0"/>
              <a:buChar char="•"/>
              <a:defRPr sz="2000" kern="1200">
                <a:gradFill>
                  <a:gsLst>
                    <a:gs pos="0">
                      <a:srgbClr val="595959"/>
                    </a:gs>
                    <a:gs pos="86000">
                      <a:srgbClr val="595959"/>
                    </a:gs>
                  </a:gsLst>
                  <a:lin ang="5400000" scaled="0"/>
                </a:gradFill>
                <a:latin typeface="+mn-lt"/>
                <a:ea typeface="+mn-ea"/>
                <a:cs typeface="+mn-cs"/>
              </a:defRPr>
            </a:lvl5pPr>
            <a:lvl6pPr marL="2514214" indent="-228565" algn="l" defTabSz="914259"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344" indent="-228565" algn="l" defTabSz="914259"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474" indent="-228565" algn="l" defTabSz="914259"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604" indent="-228565" algn="l" defTabSz="914259"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10000"/>
              </a:lnSpc>
              <a:spcBef>
                <a:spcPts val="1224"/>
              </a:spcBef>
              <a:buNone/>
            </a:pPr>
            <a:r>
              <a:rPr lang="en-US" sz="2448" dirty="0">
                <a:solidFill>
                  <a:srgbClr val="00AEEF">
                    <a:alpha val="99000"/>
                  </a:srgbClr>
                </a:solidFill>
                <a:latin typeface="Segoe UI Light" pitchFamily="34" charset="0"/>
              </a:rPr>
              <a:t>Player Frameworks for faster app development</a:t>
            </a:r>
          </a:p>
          <a:p>
            <a:pPr marL="0" lvl="1" indent="0">
              <a:lnSpc>
                <a:spcPct val="105000"/>
              </a:lnSpc>
              <a:spcBef>
                <a:spcPts val="918"/>
              </a:spcBef>
              <a:buNone/>
            </a:pPr>
            <a:r>
              <a:rPr lang="en-US" sz="1836" dirty="0">
                <a:solidFill>
                  <a:schemeClr val="tx1"/>
                </a:solidFill>
              </a:rPr>
              <a:t>Layered stack to provide options</a:t>
            </a:r>
          </a:p>
          <a:p>
            <a:pPr marL="0" lvl="1" indent="0">
              <a:lnSpc>
                <a:spcPct val="105000"/>
              </a:lnSpc>
              <a:spcBef>
                <a:spcPts val="918"/>
              </a:spcBef>
              <a:buNone/>
            </a:pPr>
            <a:r>
              <a:rPr lang="en-US" sz="1836" dirty="0">
                <a:solidFill>
                  <a:schemeClr val="tx1"/>
                </a:solidFill>
              </a:rPr>
              <a:t>Provide user controls for common application scenarios</a:t>
            </a:r>
          </a:p>
          <a:p>
            <a:pPr marL="0" lvl="1" indent="0">
              <a:lnSpc>
                <a:spcPct val="105000"/>
              </a:lnSpc>
              <a:spcBef>
                <a:spcPts val="918"/>
              </a:spcBef>
              <a:buNone/>
            </a:pPr>
            <a:r>
              <a:rPr lang="en-US" sz="1836" dirty="0">
                <a:solidFill>
                  <a:schemeClr val="tx1"/>
                </a:solidFill>
              </a:rPr>
              <a:t>Provide tighter ad integration using standards like VAST, VPAID and VMAP</a:t>
            </a:r>
          </a:p>
          <a:p>
            <a:pPr marL="0" lvl="1" indent="0">
              <a:lnSpc>
                <a:spcPct val="105000"/>
              </a:lnSpc>
              <a:spcBef>
                <a:spcPts val="918"/>
              </a:spcBef>
              <a:buNone/>
            </a:pPr>
            <a:r>
              <a:rPr lang="en-US" sz="1836" dirty="0">
                <a:solidFill>
                  <a:schemeClr val="tx1"/>
                </a:solidFill>
              </a:rPr>
              <a:t>Provides richer analytics via integration with Analytics Frameworks</a:t>
            </a:r>
          </a:p>
          <a:p>
            <a:pPr marL="0" lvl="1" indent="0">
              <a:lnSpc>
                <a:spcPct val="105000"/>
              </a:lnSpc>
              <a:spcBef>
                <a:spcPts val="918"/>
              </a:spcBef>
              <a:buNone/>
            </a:pPr>
            <a:r>
              <a:rPr lang="en-US" sz="1836" dirty="0">
                <a:solidFill>
                  <a:schemeClr val="tx1"/>
                </a:solidFill>
              </a:rPr>
              <a:t>Out of the box Sample Player applications</a:t>
            </a:r>
          </a:p>
          <a:p>
            <a:pPr marL="0" lvl="1" indent="0">
              <a:lnSpc>
                <a:spcPct val="105000"/>
              </a:lnSpc>
              <a:spcBef>
                <a:spcPts val="918"/>
              </a:spcBef>
              <a:buNone/>
            </a:pPr>
            <a:r>
              <a:rPr lang="en-US" sz="1836" dirty="0">
                <a:solidFill>
                  <a:schemeClr val="tx1"/>
                </a:solidFill>
              </a:rPr>
              <a:t>Available for multiple platforms</a:t>
            </a:r>
          </a:p>
          <a:p>
            <a:pPr marL="0" lvl="1" indent="0">
              <a:lnSpc>
                <a:spcPct val="105000"/>
              </a:lnSpc>
              <a:spcBef>
                <a:spcPts val="918"/>
              </a:spcBef>
              <a:buNone/>
            </a:pPr>
            <a:r>
              <a:rPr lang="en-US" sz="1836" dirty="0">
                <a:solidFill>
                  <a:schemeClr val="tx1"/>
                </a:solidFill>
              </a:rPr>
              <a:t>Shipped as Open Source</a:t>
            </a:r>
          </a:p>
          <a:p>
            <a:pPr marL="0" lvl="1" indent="0">
              <a:lnSpc>
                <a:spcPct val="105000"/>
              </a:lnSpc>
              <a:spcBef>
                <a:spcPts val="918"/>
              </a:spcBef>
              <a:buNone/>
            </a:pPr>
            <a:r>
              <a:rPr lang="en-US" sz="1836" dirty="0">
                <a:solidFill>
                  <a:schemeClr val="tx1"/>
                </a:solidFill>
              </a:rPr>
              <a:t>More details - </a:t>
            </a:r>
            <a:r>
              <a:rPr lang="en-US" sz="1836" dirty="0">
                <a:solidFill>
                  <a:schemeClr val="tx1"/>
                </a:solidFill>
                <a:hlinkClick r:id="rId2"/>
              </a:rPr>
              <a:t>link</a:t>
            </a:r>
            <a:endParaRPr lang="en-US" sz="1836" dirty="0">
              <a:solidFill>
                <a:schemeClr val="tx1"/>
              </a:solidFill>
            </a:endParaRPr>
          </a:p>
        </p:txBody>
      </p:sp>
      <p:sp>
        <p:nvSpPr>
          <p:cNvPr id="4" name="Rounded Rectangle 26"/>
          <p:cNvSpPr/>
          <p:nvPr/>
        </p:nvSpPr>
        <p:spPr>
          <a:xfrm>
            <a:off x="6219822" y="1398904"/>
            <a:ext cx="5791567" cy="938660"/>
          </a:xfrm>
          <a:custGeom>
            <a:avLst/>
            <a:gdLst>
              <a:gd name="connsiteX0" fmla="*/ 0 w 5678522"/>
              <a:gd name="connsiteY0" fmla="*/ 0 h 914400"/>
              <a:gd name="connsiteX1" fmla="*/ 5678522 w 5678522"/>
              <a:gd name="connsiteY1" fmla="*/ 0 h 914400"/>
              <a:gd name="connsiteX2" fmla="*/ 5678522 w 5678522"/>
              <a:gd name="connsiteY2" fmla="*/ 914400 h 914400"/>
              <a:gd name="connsiteX3" fmla="*/ 0 w 5678522"/>
              <a:gd name="connsiteY3" fmla="*/ 914400 h 914400"/>
              <a:gd name="connsiteX4" fmla="*/ 0 w 5678522"/>
              <a:gd name="connsiteY4" fmla="*/ 0 h 914400"/>
              <a:gd name="connsiteX0" fmla="*/ 0 w 5678522"/>
              <a:gd name="connsiteY0" fmla="*/ 0 h 920338"/>
              <a:gd name="connsiteX1" fmla="*/ 5678522 w 5678522"/>
              <a:gd name="connsiteY1" fmla="*/ 0 h 920338"/>
              <a:gd name="connsiteX2" fmla="*/ 5138195 w 5678522"/>
              <a:gd name="connsiteY2" fmla="*/ 920338 h 920338"/>
              <a:gd name="connsiteX3" fmla="*/ 0 w 5678522"/>
              <a:gd name="connsiteY3" fmla="*/ 914400 h 920338"/>
              <a:gd name="connsiteX4" fmla="*/ 0 w 5678522"/>
              <a:gd name="connsiteY4" fmla="*/ 0 h 920338"/>
              <a:gd name="connsiteX0" fmla="*/ 0 w 5678522"/>
              <a:gd name="connsiteY0" fmla="*/ 0 h 920338"/>
              <a:gd name="connsiteX1" fmla="*/ 5678522 w 5678522"/>
              <a:gd name="connsiteY1" fmla="*/ 0 h 920338"/>
              <a:gd name="connsiteX2" fmla="*/ 5138195 w 5678522"/>
              <a:gd name="connsiteY2" fmla="*/ 920338 h 920338"/>
              <a:gd name="connsiteX3" fmla="*/ 552202 w 5678522"/>
              <a:gd name="connsiteY3" fmla="*/ 920338 h 920338"/>
              <a:gd name="connsiteX4" fmla="*/ 0 w 5678522"/>
              <a:gd name="connsiteY4" fmla="*/ 0 h 9203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78522" h="920338">
                <a:moveTo>
                  <a:pt x="0" y="0"/>
                </a:moveTo>
                <a:lnTo>
                  <a:pt x="5678522" y="0"/>
                </a:lnTo>
                <a:lnTo>
                  <a:pt x="5138195" y="920338"/>
                </a:lnTo>
                <a:lnTo>
                  <a:pt x="552202" y="920338"/>
                </a:lnTo>
                <a:lnTo>
                  <a:pt x="0" y="0"/>
                </a:lnTo>
                <a:close/>
              </a:path>
            </a:pathLst>
          </a:custGeom>
          <a:solidFill>
            <a:schemeClr val="bg2">
              <a:lumMod val="50000"/>
            </a:schemeClr>
          </a:solidFill>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62174" tIns="62174" rIns="62174" bIns="62174" numCol="1" spcCol="1270" anchor="ctr" anchorCtr="0">
            <a:noAutofit/>
          </a:bodyPr>
          <a:lstStyle/>
          <a:p>
            <a:pPr algn="ctr" defTabSz="725353">
              <a:lnSpc>
                <a:spcPct val="90000"/>
              </a:lnSpc>
              <a:spcBef>
                <a:spcPct val="0"/>
              </a:spcBef>
              <a:spcAft>
                <a:spcPct val="35000"/>
              </a:spcAft>
            </a:pPr>
            <a:r>
              <a:rPr lang="en-US" sz="1632" dirty="0">
                <a:solidFill>
                  <a:schemeClr val="tx1">
                    <a:alpha val="99000"/>
                  </a:schemeClr>
                </a:solidFill>
              </a:rPr>
              <a:t>Player Applications</a:t>
            </a:r>
            <a:br>
              <a:rPr lang="en-US" sz="1632" dirty="0">
                <a:solidFill>
                  <a:schemeClr val="tx1">
                    <a:alpha val="99000"/>
                  </a:schemeClr>
                </a:solidFill>
              </a:rPr>
            </a:br>
            <a:r>
              <a:rPr lang="en-US" sz="1428" dirty="0">
                <a:solidFill>
                  <a:schemeClr val="tx1">
                    <a:alpha val="99000"/>
                  </a:schemeClr>
                </a:solidFill>
              </a:rPr>
              <a:t>(e.g., NBC, Comcast)</a:t>
            </a:r>
          </a:p>
        </p:txBody>
      </p:sp>
      <p:sp>
        <p:nvSpPr>
          <p:cNvPr id="7" name="Rounded Rectangle 26"/>
          <p:cNvSpPr/>
          <p:nvPr/>
        </p:nvSpPr>
        <p:spPr>
          <a:xfrm>
            <a:off x="6825408" y="2414488"/>
            <a:ext cx="4598562" cy="932603"/>
          </a:xfrm>
          <a:custGeom>
            <a:avLst/>
            <a:gdLst>
              <a:gd name="connsiteX0" fmla="*/ 0 w 5678522"/>
              <a:gd name="connsiteY0" fmla="*/ 0 h 914400"/>
              <a:gd name="connsiteX1" fmla="*/ 5678522 w 5678522"/>
              <a:gd name="connsiteY1" fmla="*/ 0 h 914400"/>
              <a:gd name="connsiteX2" fmla="*/ 5678522 w 5678522"/>
              <a:gd name="connsiteY2" fmla="*/ 914400 h 914400"/>
              <a:gd name="connsiteX3" fmla="*/ 0 w 5678522"/>
              <a:gd name="connsiteY3" fmla="*/ 914400 h 914400"/>
              <a:gd name="connsiteX4" fmla="*/ 0 w 5678522"/>
              <a:gd name="connsiteY4" fmla="*/ 0 h 914400"/>
              <a:gd name="connsiteX0" fmla="*/ 0 w 5678522"/>
              <a:gd name="connsiteY0" fmla="*/ 0 h 914400"/>
              <a:gd name="connsiteX1" fmla="*/ 5102569 w 5678522"/>
              <a:gd name="connsiteY1" fmla="*/ 0 h 914400"/>
              <a:gd name="connsiteX2" fmla="*/ 5678522 w 5678522"/>
              <a:gd name="connsiteY2" fmla="*/ 914400 h 914400"/>
              <a:gd name="connsiteX3" fmla="*/ 0 w 5678522"/>
              <a:gd name="connsiteY3" fmla="*/ 914400 h 914400"/>
              <a:gd name="connsiteX4" fmla="*/ 0 w 5678522"/>
              <a:gd name="connsiteY4" fmla="*/ 0 h 914400"/>
              <a:gd name="connsiteX0" fmla="*/ 0 w 5102569"/>
              <a:gd name="connsiteY0" fmla="*/ 0 h 914400"/>
              <a:gd name="connsiteX1" fmla="*/ 5102569 w 5102569"/>
              <a:gd name="connsiteY1" fmla="*/ 0 h 914400"/>
              <a:gd name="connsiteX2" fmla="*/ 4562242 w 5102569"/>
              <a:gd name="connsiteY2" fmla="*/ 914400 h 914400"/>
              <a:gd name="connsiteX3" fmla="*/ 0 w 5102569"/>
              <a:gd name="connsiteY3" fmla="*/ 914400 h 914400"/>
              <a:gd name="connsiteX4" fmla="*/ 0 w 5102569"/>
              <a:gd name="connsiteY4" fmla="*/ 0 h 914400"/>
              <a:gd name="connsiteX0" fmla="*/ 593766 w 5102569"/>
              <a:gd name="connsiteY0" fmla="*/ 0 h 914400"/>
              <a:gd name="connsiteX1" fmla="*/ 5102569 w 5102569"/>
              <a:gd name="connsiteY1" fmla="*/ 0 h 914400"/>
              <a:gd name="connsiteX2" fmla="*/ 4562242 w 5102569"/>
              <a:gd name="connsiteY2" fmla="*/ 914400 h 914400"/>
              <a:gd name="connsiteX3" fmla="*/ 0 w 5102569"/>
              <a:gd name="connsiteY3" fmla="*/ 914400 h 914400"/>
              <a:gd name="connsiteX4" fmla="*/ 593766 w 5102569"/>
              <a:gd name="connsiteY4" fmla="*/ 0 h 914400"/>
              <a:gd name="connsiteX0" fmla="*/ 0 w 4508803"/>
              <a:gd name="connsiteY0" fmla="*/ 0 h 914400"/>
              <a:gd name="connsiteX1" fmla="*/ 4508803 w 4508803"/>
              <a:gd name="connsiteY1" fmla="*/ 0 h 914400"/>
              <a:gd name="connsiteX2" fmla="*/ 3968476 w 4508803"/>
              <a:gd name="connsiteY2" fmla="*/ 914400 h 914400"/>
              <a:gd name="connsiteX3" fmla="*/ 534390 w 4508803"/>
              <a:gd name="connsiteY3" fmla="*/ 914400 h 914400"/>
              <a:gd name="connsiteX4" fmla="*/ 0 w 4508803"/>
              <a:gd name="connsiteY4" fmla="*/ 0 h 914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08803" h="914400">
                <a:moveTo>
                  <a:pt x="0" y="0"/>
                </a:moveTo>
                <a:lnTo>
                  <a:pt x="4508803" y="0"/>
                </a:lnTo>
                <a:lnTo>
                  <a:pt x="3968476" y="914400"/>
                </a:lnTo>
                <a:lnTo>
                  <a:pt x="534390" y="914400"/>
                </a:lnTo>
                <a:lnTo>
                  <a:pt x="0" y="0"/>
                </a:lnTo>
                <a:close/>
              </a:path>
            </a:pathLst>
          </a:custGeom>
          <a:solidFill>
            <a:schemeClr val="bg2">
              <a:lumMod val="50000"/>
            </a:schemeClr>
          </a:solidFill>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62174" tIns="62174" rIns="62174" bIns="62174" numCol="1" spcCol="1270" anchor="ctr" anchorCtr="0">
            <a:noAutofit/>
          </a:bodyPr>
          <a:lstStyle/>
          <a:p>
            <a:pPr algn="ctr" defTabSz="725353">
              <a:lnSpc>
                <a:spcPct val="90000"/>
              </a:lnSpc>
              <a:spcBef>
                <a:spcPct val="0"/>
              </a:spcBef>
              <a:spcAft>
                <a:spcPct val="35000"/>
              </a:spcAft>
            </a:pPr>
            <a:r>
              <a:rPr lang="en-US" sz="1632" dirty="0">
                <a:solidFill>
                  <a:schemeClr val="tx1">
                    <a:alpha val="99000"/>
                  </a:schemeClr>
                </a:solidFill>
              </a:rPr>
              <a:t>Player Frameworks</a:t>
            </a:r>
            <a:br>
              <a:rPr lang="en-US" sz="1632" dirty="0">
                <a:solidFill>
                  <a:schemeClr val="tx1">
                    <a:alpha val="99000"/>
                  </a:schemeClr>
                </a:solidFill>
              </a:rPr>
            </a:br>
            <a:r>
              <a:rPr lang="en-US" sz="1428" dirty="0">
                <a:solidFill>
                  <a:schemeClr val="tx1">
                    <a:alpha val="99000"/>
                  </a:schemeClr>
                </a:solidFill>
              </a:rPr>
              <a:t>(e.g., MMPPF, HTML5 framework)</a:t>
            </a:r>
          </a:p>
        </p:txBody>
      </p:sp>
      <p:sp>
        <p:nvSpPr>
          <p:cNvPr id="8" name="Rounded Rectangle 26"/>
          <p:cNvSpPr/>
          <p:nvPr/>
        </p:nvSpPr>
        <p:spPr>
          <a:xfrm>
            <a:off x="7424938" y="3424015"/>
            <a:ext cx="3399501" cy="938659"/>
          </a:xfrm>
          <a:custGeom>
            <a:avLst/>
            <a:gdLst>
              <a:gd name="connsiteX0" fmla="*/ 0 w 5678522"/>
              <a:gd name="connsiteY0" fmla="*/ 0 h 914400"/>
              <a:gd name="connsiteX1" fmla="*/ 5678522 w 5678522"/>
              <a:gd name="connsiteY1" fmla="*/ 0 h 914400"/>
              <a:gd name="connsiteX2" fmla="*/ 5678522 w 5678522"/>
              <a:gd name="connsiteY2" fmla="*/ 914400 h 914400"/>
              <a:gd name="connsiteX3" fmla="*/ 0 w 5678522"/>
              <a:gd name="connsiteY3" fmla="*/ 914400 h 914400"/>
              <a:gd name="connsiteX4" fmla="*/ 0 w 5678522"/>
              <a:gd name="connsiteY4" fmla="*/ 0 h 914400"/>
              <a:gd name="connsiteX0" fmla="*/ 0 w 5678522"/>
              <a:gd name="connsiteY0" fmla="*/ 5937 h 920337"/>
              <a:gd name="connsiteX1" fmla="*/ 4514741 w 5678522"/>
              <a:gd name="connsiteY1" fmla="*/ 0 h 920337"/>
              <a:gd name="connsiteX2" fmla="*/ 5678522 w 5678522"/>
              <a:gd name="connsiteY2" fmla="*/ 920337 h 920337"/>
              <a:gd name="connsiteX3" fmla="*/ 0 w 5678522"/>
              <a:gd name="connsiteY3" fmla="*/ 920337 h 920337"/>
              <a:gd name="connsiteX4" fmla="*/ 0 w 5678522"/>
              <a:gd name="connsiteY4" fmla="*/ 5937 h 920337"/>
              <a:gd name="connsiteX0" fmla="*/ 0 w 4514741"/>
              <a:gd name="connsiteY0" fmla="*/ 5937 h 920337"/>
              <a:gd name="connsiteX1" fmla="*/ 4514741 w 4514741"/>
              <a:gd name="connsiteY1" fmla="*/ 0 h 920337"/>
              <a:gd name="connsiteX2" fmla="*/ 3986289 w 4514741"/>
              <a:gd name="connsiteY2" fmla="*/ 920337 h 920337"/>
              <a:gd name="connsiteX3" fmla="*/ 0 w 4514741"/>
              <a:gd name="connsiteY3" fmla="*/ 920337 h 920337"/>
              <a:gd name="connsiteX4" fmla="*/ 0 w 4514741"/>
              <a:gd name="connsiteY4" fmla="*/ 5937 h 920337"/>
              <a:gd name="connsiteX0" fmla="*/ 1181594 w 4514741"/>
              <a:gd name="connsiteY0" fmla="*/ 5937 h 920337"/>
              <a:gd name="connsiteX1" fmla="*/ 4514741 w 4514741"/>
              <a:gd name="connsiteY1" fmla="*/ 0 h 920337"/>
              <a:gd name="connsiteX2" fmla="*/ 3986289 w 4514741"/>
              <a:gd name="connsiteY2" fmla="*/ 920337 h 920337"/>
              <a:gd name="connsiteX3" fmla="*/ 0 w 4514741"/>
              <a:gd name="connsiteY3" fmla="*/ 920337 h 920337"/>
              <a:gd name="connsiteX4" fmla="*/ 1181594 w 4514741"/>
              <a:gd name="connsiteY4" fmla="*/ 5937 h 920337"/>
              <a:gd name="connsiteX0" fmla="*/ 0 w 3333147"/>
              <a:gd name="connsiteY0" fmla="*/ 5937 h 920337"/>
              <a:gd name="connsiteX1" fmla="*/ 3333147 w 3333147"/>
              <a:gd name="connsiteY1" fmla="*/ 0 h 920337"/>
              <a:gd name="connsiteX2" fmla="*/ 2804695 w 3333147"/>
              <a:gd name="connsiteY2" fmla="*/ 920337 h 920337"/>
              <a:gd name="connsiteX3" fmla="*/ 522515 w 3333147"/>
              <a:gd name="connsiteY3" fmla="*/ 920337 h 920337"/>
              <a:gd name="connsiteX4" fmla="*/ 0 w 3333147"/>
              <a:gd name="connsiteY4" fmla="*/ 5937 h 9203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33147" h="920337">
                <a:moveTo>
                  <a:pt x="0" y="5937"/>
                </a:moveTo>
                <a:lnTo>
                  <a:pt x="3333147" y="0"/>
                </a:lnTo>
                <a:lnTo>
                  <a:pt x="2804695" y="920337"/>
                </a:lnTo>
                <a:lnTo>
                  <a:pt x="522515" y="920337"/>
                </a:lnTo>
                <a:lnTo>
                  <a:pt x="0" y="5937"/>
                </a:lnTo>
                <a:close/>
              </a:path>
            </a:pathLst>
          </a:custGeom>
          <a:solidFill>
            <a:schemeClr val="bg2">
              <a:lumMod val="50000"/>
            </a:schemeClr>
          </a:solidFill>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62174" tIns="62174" rIns="62174" bIns="62174" numCol="1" spcCol="1270" anchor="ctr" anchorCtr="0">
            <a:noAutofit/>
          </a:bodyPr>
          <a:lstStyle/>
          <a:p>
            <a:pPr algn="ctr" defTabSz="725353">
              <a:lnSpc>
                <a:spcPct val="90000"/>
              </a:lnSpc>
              <a:spcBef>
                <a:spcPct val="0"/>
              </a:spcBef>
              <a:spcAft>
                <a:spcPct val="35000"/>
              </a:spcAft>
            </a:pPr>
            <a:r>
              <a:rPr lang="en-US" sz="1632" dirty="0">
                <a:solidFill>
                  <a:schemeClr val="tx1">
                    <a:alpha val="99000"/>
                  </a:schemeClr>
                </a:solidFill>
              </a:rPr>
              <a:t>Client SDK / Porting Kits</a:t>
            </a:r>
            <a:br>
              <a:rPr lang="en-US" sz="1632" dirty="0">
                <a:solidFill>
                  <a:schemeClr val="tx1">
                    <a:alpha val="99000"/>
                  </a:schemeClr>
                </a:solidFill>
              </a:rPr>
            </a:br>
            <a:r>
              <a:rPr lang="en-US" sz="1428" dirty="0">
                <a:solidFill>
                  <a:schemeClr val="tx1">
                    <a:alpha val="99000"/>
                  </a:schemeClr>
                </a:solidFill>
              </a:rPr>
              <a:t>(e.g., SSME, SSPK)</a:t>
            </a:r>
          </a:p>
        </p:txBody>
      </p:sp>
      <p:sp>
        <p:nvSpPr>
          <p:cNvPr id="9" name="Rounded Rectangle 26"/>
          <p:cNvSpPr/>
          <p:nvPr/>
        </p:nvSpPr>
        <p:spPr>
          <a:xfrm>
            <a:off x="8012358" y="4445654"/>
            <a:ext cx="2218607" cy="926547"/>
          </a:xfrm>
          <a:custGeom>
            <a:avLst/>
            <a:gdLst>
              <a:gd name="connsiteX0" fmla="*/ 0 w 5678522"/>
              <a:gd name="connsiteY0" fmla="*/ 0 h 914400"/>
              <a:gd name="connsiteX1" fmla="*/ 5678522 w 5678522"/>
              <a:gd name="connsiteY1" fmla="*/ 0 h 914400"/>
              <a:gd name="connsiteX2" fmla="*/ 5678522 w 5678522"/>
              <a:gd name="connsiteY2" fmla="*/ 914400 h 914400"/>
              <a:gd name="connsiteX3" fmla="*/ 0 w 5678522"/>
              <a:gd name="connsiteY3" fmla="*/ 914400 h 914400"/>
              <a:gd name="connsiteX4" fmla="*/ 0 w 5678522"/>
              <a:gd name="connsiteY4" fmla="*/ 0 h 914400"/>
              <a:gd name="connsiteX0" fmla="*/ 0 w 5678522"/>
              <a:gd name="connsiteY0" fmla="*/ 0 h 914400"/>
              <a:gd name="connsiteX1" fmla="*/ 3932850 w 5678522"/>
              <a:gd name="connsiteY1" fmla="*/ 5937 h 914400"/>
              <a:gd name="connsiteX2" fmla="*/ 5678522 w 5678522"/>
              <a:gd name="connsiteY2" fmla="*/ 914400 h 914400"/>
              <a:gd name="connsiteX3" fmla="*/ 0 w 5678522"/>
              <a:gd name="connsiteY3" fmla="*/ 914400 h 914400"/>
              <a:gd name="connsiteX4" fmla="*/ 0 w 5678522"/>
              <a:gd name="connsiteY4" fmla="*/ 0 h 914400"/>
              <a:gd name="connsiteX0" fmla="*/ 0 w 3932850"/>
              <a:gd name="connsiteY0" fmla="*/ 0 h 914400"/>
              <a:gd name="connsiteX1" fmla="*/ 3932850 w 3932850"/>
              <a:gd name="connsiteY1" fmla="*/ 5937 h 914400"/>
              <a:gd name="connsiteX2" fmla="*/ 3416273 w 3932850"/>
              <a:gd name="connsiteY2" fmla="*/ 908462 h 914400"/>
              <a:gd name="connsiteX3" fmla="*/ 0 w 3932850"/>
              <a:gd name="connsiteY3" fmla="*/ 914400 h 914400"/>
              <a:gd name="connsiteX4" fmla="*/ 0 w 3932850"/>
              <a:gd name="connsiteY4" fmla="*/ 0 h 914400"/>
              <a:gd name="connsiteX0" fmla="*/ 1757548 w 3932850"/>
              <a:gd name="connsiteY0" fmla="*/ 0 h 914400"/>
              <a:gd name="connsiteX1" fmla="*/ 3932850 w 3932850"/>
              <a:gd name="connsiteY1" fmla="*/ 5937 h 914400"/>
              <a:gd name="connsiteX2" fmla="*/ 3416273 w 3932850"/>
              <a:gd name="connsiteY2" fmla="*/ 908462 h 914400"/>
              <a:gd name="connsiteX3" fmla="*/ 0 w 3932850"/>
              <a:gd name="connsiteY3" fmla="*/ 914400 h 914400"/>
              <a:gd name="connsiteX4" fmla="*/ 1757548 w 3932850"/>
              <a:gd name="connsiteY4" fmla="*/ 0 h 914400"/>
              <a:gd name="connsiteX0" fmla="*/ 0 w 2175302"/>
              <a:gd name="connsiteY0" fmla="*/ 0 h 908462"/>
              <a:gd name="connsiteX1" fmla="*/ 2175302 w 2175302"/>
              <a:gd name="connsiteY1" fmla="*/ 5937 h 908462"/>
              <a:gd name="connsiteX2" fmla="*/ 1658725 w 2175302"/>
              <a:gd name="connsiteY2" fmla="*/ 908462 h 908462"/>
              <a:gd name="connsiteX3" fmla="*/ 522515 w 2175302"/>
              <a:gd name="connsiteY3" fmla="*/ 908462 h 908462"/>
              <a:gd name="connsiteX4" fmla="*/ 0 w 2175302"/>
              <a:gd name="connsiteY4" fmla="*/ 0 h 9084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75302" h="908462">
                <a:moveTo>
                  <a:pt x="0" y="0"/>
                </a:moveTo>
                <a:lnTo>
                  <a:pt x="2175302" y="5937"/>
                </a:lnTo>
                <a:lnTo>
                  <a:pt x="1658725" y="908462"/>
                </a:lnTo>
                <a:lnTo>
                  <a:pt x="522515" y="908462"/>
                </a:lnTo>
                <a:lnTo>
                  <a:pt x="0" y="0"/>
                </a:lnTo>
                <a:close/>
              </a:path>
            </a:pathLst>
          </a:custGeom>
          <a:solidFill>
            <a:schemeClr val="bg2">
              <a:lumMod val="50000"/>
            </a:schemeClr>
          </a:solidFill>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62174" tIns="62174" rIns="62174" bIns="62174" numCol="1" spcCol="1270" anchor="ctr" anchorCtr="0">
            <a:noAutofit/>
          </a:bodyPr>
          <a:lstStyle/>
          <a:p>
            <a:pPr algn="ctr" defTabSz="725353">
              <a:lnSpc>
                <a:spcPct val="90000"/>
              </a:lnSpc>
              <a:spcBef>
                <a:spcPct val="0"/>
              </a:spcBef>
              <a:spcAft>
                <a:spcPct val="35000"/>
              </a:spcAft>
            </a:pPr>
            <a:r>
              <a:rPr lang="en-US" sz="1632" dirty="0">
                <a:solidFill>
                  <a:schemeClr val="tx1">
                    <a:alpha val="99000"/>
                  </a:schemeClr>
                </a:solidFill>
              </a:rPr>
              <a:t>Media Pipeline</a:t>
            </a:r>
            <a:br>
              <a:rPr lang="en-US" sz="1632" dirty="0">
                <a:solidFill>
                  <a:schemeClr val="tx1">
                    <a:alpha val="99000"/>
                  </a:schemeClr>
                </a:solidFill>
              </a:rPr>
            </a:br>
            <a:r>
              <a:rPr lang="en-US" sz="1428" dirty="0">
                <a:solidFill>
                  <a:schemeClr val="tx1">
                    <a:alpha val="99000"/>
                  </a:schemeClr>
                </a:solidFill>
              </a:rPr>
              <a:t>(e.g., Silverlight, </a:t>
            </a:r>
            <a:r>
              <a:rPr lang="en-US" sz="1428" dirty="0" err="1">
                <a:solidFill>
                  <a:schemeClr val="tx1">
                    <a:alpha val="99000"/>
                  </a:schemeClr>
                </a:solidFill>
              </a:rPr>
              <a:t>GStreamer</a:t>
            </a:r>
            <a:r>
              <a:rPr lang="en-US" sz="1428" dirty="0">
                <a:solidFill>
                  <a:schemeClr val="tx1">
                    <a:alpha val="99000"/>
                  </a:schemeClr>
                </a:solidFill>
              </a:rPr>
              <a:t>)</a:t>
            </a:r>
          </a:p>
        </p:txBody>
      </p:sp>
      <p:sp>
        <p:nvSpPr>
          <p:cNvPr id="10" name="Rounded Rectangle 26"/>
          <p:cNvSpPr/>
          <p:nvPr/>
        </p:nvSpPr>
        <p:spPr>
          <a:xfrm>
            <a:off x="8593722" y="5461235"/>
            <a:ext cx="1043767" cy="926547"/>
          </a:xfrm>
          <a:custGeom>
            <a:avLst/>
            <a:gdLst>
              <a:gd name="connsiteX0" fmla="*/ 0 w 5678522"/>
              <a:gd name="connsiteY0" fmla="*/ 0 h 914400"/>
              <a:gd name="connsiteX1" fmla="*/ 5678522 w 5678522"/>
              <a:gd name="connsiteY1" fmla="*/ 0 h 914400"/>
              <a:gd name="connsiteX2" fmla="*/ 5678522 w 5678522"/>
              <a:gd name="connsiteY2" fmla="*/ 914400 h 914400"/>
              <a:gd name="connsiteX3" fmla="*/ 0 w 5678522"/>
              <a:gd name="connsiteY3" fmla="*/ 914400 h 914400"/>
              <a:gd name="connsiteX4" fmla="*/ 0 w 5678522"/>
              <a:gd name="connsiteY4" fmla="*/ 0 h 914400"/>
              <a:gd name="connsiteX0" fmla="*/ 2327564 w 5678522"/>
              <a:gd name="connsiteY0" fmla="*/ 5938 h 914400"/>
              <a:gd name="connsiteX1" fmla="*/ 5678522 w 5678522"/>
              <a:gd name="connsiteY1" fmla="*/ 0 h 914400"/>
              <a:gd name="connsiteX2" fmla="*/ 5678522 w 5678522"/>
              <a:gd name="connsiteY2" fmla="*/ 914400 h 914400"/>
              <a:gd name="connsiteX3" fmla="*/ 0 w 5678522"/>
              <a:gd name="connsiteY3" fmla="*/ 914400 h 914400"/>
              <a:gd name="connsiteX4" fmla="*/ 2327564 w 5678522"/>
              <a:gd name="connsiteY4" fmla="*/ 5938 h 914400"/>
              <a:gd name="connsiteX0" fmla="*/ 2327564 w 5678522"/>
              <a:gd name="connsiteY0" fmla="*/ 5938 h 914400"/>
              <a:gd name="connsiteX1" fmla="*/ 3350958 w 5678522"/>
              <a:gd name="connsiteY1" fmla="*/ 0 h 914400"/>
              <a:gd name="connsiteX2" fmla="*/ 5678522 w 5678522"/>
              <a:gd name="connsiteY2" fmla="*/ 914400 h 914400"/>
              <a:gd name="connsiteX3" fmla="*/ 0 w 5678522"/>
              <a:gd name="connsiteY3" fmla="*/ 914400 h 914400"/>
              <a:gd name="connsiteX4" fmla="*/ 2327564 w 5678522"/>
              <a:gd name="connsiteY4" fmla="*/ 5938 h 914400"/>
              <a:gd name="connsiteX0" fmla="*/ 2327564 w 3350958"/>
              <a:gd name="connsiteY0" fmla="*/ 5938 h 914400"/>
              <a:gd name="connsiteX1" fmla="*/ 3350958 w 3350958"/>
              <a:gd name="connsiteY1" fmla="*/ 0 h 914400"/>
              <a:gd name="connsiteX2" fmla="*/ 2448434 w 3350958"/>
              <a:gd name="connsiteY2" fmla="*/ 914400 h 914400"/>
              <a:gd name="connsiteX3" fmla="*/ 0 w 3350958"/>
              <a:gd name="connsiteY3" fmla="*/ 914400 h 914400"/>
              <a:gd name="connsiteX4" fmla="*/ 2327564 w 3350958"/>
              <a:gd name="connsiteY4" fmla="*/ 5938 h 914400"/>
              <a:gd name="connsiteX0" fmla="*/ 2327564 w 3350958"/>
              <a:gd name="connsiteY0" fmla="*/ 5938 h 914400"/>
              <a:gd name="connsiteX1" fmla="*/ 3350958 w 3350958"/>
              <a:gd name="connsiteY1" fmla="*/ 0 h 914400"/>
              <a:gd name="connsiteX2" fmla="*/ 2840320 w 3350958"/>
              <a:gd name="connsiteY2" fmla="*/ 908462 h 914400"/>
              <a:gd name="connsiteX3" fmla="*/ 0 w 3350958"/>
              <a:gd name="connsiteY3" fmla="*/ 914400 h 914400"/>
              <a:gd name="connsiteX4" fmla="*/ 2327564 w 3350958"/>
              <a:gd name="connsiteY4" fmla="*/ 5938 h 914400"/>
              <a:gd name="connsiteX0" fmla="*/ 0 w 1023394"/>
              <a:gd name="connsiteY0" fmla="*/ 5938 h 908462"/>
              <a:gd name="connsiteX1" fmla="*/ 1023394 w 1023394"/>
              <a:gd name="connsiteY1" fmla="*/ 0 h 908462"/>
              <a:gd name="connsiteX2" fmla="*/ 512756 w 1023394"/>
              <a:gd name="connsiteY2" fmla="*/ 908462 h 908462"/>
              <a:gd name="connsiteX3" fmla="*/ 0 w 1023394"/>
              <a:gd name="connsiteY3" fmla="*/ 5938 h 908462"/>
            </a:gdLst>
            <a:ahLst/>
            <a:cxnLst>
              <a:cxn ang="0">
                <a:pos x="connsiteX0" y="connsiteY0"/>
              </a:cxn>
              <a:cxn ang="0">
                <a:pos x="connsiteX1" y="connsiteY1"/>
              </a:cxn>
              <a:cxn ang="0">
                <a:pos x="connsiteX2" y="connsiteY2"/>
              </a:cxn>
              <a:cxn ang="0">
                <a:pos x="connsiteX3" y="connsiteY3"/>
              </a:cxn>
            </a:cxnLst>
            <a:rect l="l" t="t" r="r" b="b"/>
            <a:pathLst>
              <a:path w="1023394" h="908462">
                <a:moveTo>
                  <a:pt x="0" y="5938"/>
                </a:moveTo>
                <a:lnTo>
                  <a:pt x="1023394" y="0"/>
                </a:lnTo>
                <a:lnTo>
                  <a:pt x="512756" y="908462"/>
                </a:lnTo>
                <a:lnTo>
                  <a:pt x="0" y="5938"/>
                </a:lnTo>
                <a:close/>
              </a:path>
            </a:pathLst>
          </a:custGeom>
          <a:solidFill>
            <a:schemeClr val="bg2">
              <a:lumMod val="50000"/>
            </a:schemeClr>
          </a:solidFill>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62174" tIns="0" rIns="62174" bIns="0" numCol="1" spcCol="1270" anchor="t" anchorCtr="0">
            <a:noAutofit/>
          </a:bodyPr>
          <a:lstStyle/>
          <a:p>
            <a:pPr algn="ctr" defTabSz="725353">
              <a:lnSpc>
                <a:spcPct val="85000"/>
              </a:lnSpc>
              <a:spcBef>
                <a:spcPct val="0"/>
              </a:spcBef>
            </a:pPr>
            <a:r>
              <a:rPr lang="en-US" sz="1428" dirty="0">
                <a:solidFill>
                  <a:schemeClr val="tx1">
                    <a:alpha val="99000"/>
                  </a:schemeClr>
                </a:solidFill>
              </a:rPr>
              <a:t>Platform</a:t>
            </a:r>
            <a:br>
              <a:rPr lang="en-US" sz="1428" dirty="0">
                <a:solidFill>
                  <a:schemeClr val="tx1">
                    <a:alpha val="99000"/>
                  </a:schemeClr>
                </a:solidFill>
              </a:rPr>
            </a:br>
            <a:r>
              <a:rPr lang="en-US" sz="1020" dirty="0">
                <a:solidFill>
                  <a:schemeClr val="tx1">
                    <a:alpha val="99000"/>
                  </a:schemeClr>
                </a:solidFill>
              </a:rPr>
              <a:t>(e.g., </a:t>
            </a:r>
            <a:br>
              <a:rPr lang="en-US" sz="1020" dirty="0">
                <a:solidFill>
                  <a:schemeClr val="tx1">
                    <a:alpha val="99000"/>
                  </a:schemeClr>
                </a:solidFill>
              </a:rPr>
            </a:br>
            <a:r>
              <a:rPr lang="en-US" sz="1020" dirty="0">
                <a:solidFill>
                  <a:schemeClr val="tx1">
                    <a:alpha val="99000"/>
                  </a:schemeClr>
                </a:solidFill>
              </a:rPr>
              <a:t>Windows/ Linux)</a:t>
            </a:r>
          </a:p>
        </p:txBody>
      </p:sp>
    </p:spTree>
    <p:extLst>
      <p:ext uri="{BB962C8B-B14F-4D97-AF65-F5344CB8AC3E}">
        <p14:creationId xmlns:p14="http://schemas.microsoft.com/office/powerpoint/2010/main" val="32943014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583333" y="1278399"/>
            <a:ext cx="11305641" cy="5061667"/>
          </a:xfrm>
          <a:prstGeom prst="rect">
            <a:avLst/>
          </a:prstGeom>
        </p:spPr>
      </p:pic>
      <p:sp>
        <p:nvSpPr>
          <p:cNvPr id="4" name="Title 3"/>
          <p:cNvSpPr>
            <a:spLocks noGrp="1"/>
          </p:cNvSpPr>
          <p:nvPr>
            <p:ph type="title"/>
          </p:nvPr>
        </p:nvSpPr>
        <p:spPr>
          <a:xfrm>
            <a:off x="518014" y="179812"/>
            <a:ext cx="11370961" cy="678031"/>
          </a:xfrm>
        </p:spPr>
        <p:txBody>
          <a:bodyPr/>
          <a:lstStyle/>
          <a:p>
            <a:r>
              <a:rPr lang="en-US" sz="4896" dirty="0"/>
              <a:t>What is Windows Azure Media Services?</a:t>
            </a:r>
          </a:p>
        </p:txBody>
      </p:sp>
      <p:sp>
        <p:nvSpPr>
          <p:cNvPr id="42" name="Content Placeholder 2"/>
          <p:cNvSpPr txBox="1">
            <a:spLocks/>
          </p:cNvSpPr>
          <p:nvPr/>
        </p:nvSpPr>
        <p:spPr>
          <a:xfrm>
            <a:off x="916428" y="1267858"/>
            <a:ext cx="6337326" cy="1257872"/>
          </a:xfrm>
          <a:prstGeom prst="rect">
            <a:avLst/>
          </a:prstGeom>
        </p:spPr>
        <p:txBody>
          <a:bodyPr>
            <a:noAutofit/>
          </a:bodyPr>
          <a:lstStyle/>
          <a:p>
            <a:r>
              <a:rPr lang="en-US" sz="3672" b="1" dirty="0">
                <a:solidFill>
                  <a:srgbClr val="00B0F0">
                    <a:alpha val="99000"/>
                  </a:srgbClr>
                </a:solidFill>
                <a:latin typeface="Segoe UI Light" pitchFamily="34" charset="0"/>
              </a:rPr>
              <a:t>An extensible multi-tenant Media Services platform</a:t>
            </a:r>
          </a:p>
          <a:p>
            <a:endParaRPr lang="en-US" sz="816" dirty="0">
              <a:solidFill>
                <a:schemeClr val="tx2">
                  <a:alpha val="99000"/>
                </a:schemeClr>
              </a:solidFill>
            </a:endParaRPr>
          </a:p>
          <a:p>
            <a:pPr>
              <a:lnSpc>
                <a:spcPct val="150000"/>
              </a:lnSpc>
            </a:pPr>
            <a:r>
              <a:rPr lang="en-US" sz="2040" dirty="0">
                <a:solidFill>
                  <a:schemeClr val="tx2">
                    <a:alpha val="99000"/>
                  </a:schemeClr>
                </a:solidFill>
                <a:latin typeface="Segoe UI Light" panose="020B0502040204020203" pitchFamily="34" charset="0"/>
                <a:cs typeface="Segoe UI Light" panose="020B0502040204020203" pitchFamily="34" charset="0"/>
              </a:rPr>
              <a:t/>
            </a:r>
            <a:br>
              <a:rPr lang="en-US" sz="2040" dirty="0">
                <a:solidFill>
                  <a:schemeClr val="tx2">
                    <a:alpha val="99000"/>
                  </a:schemeClr>
                </a:solidFill>
                <a:latin typeface="Segoe UI Light" panose="020B0502040204020203" pitchFamily="34" charset="0"/>
                <a:cs typeface="Segoe UI Light" panose="020B0502040204020203" pitchFamily="34" charset="0"/>
              </a:rPr>
            </a:br>
            <a:endParaRPr lang="en-US" sz="2040" dirty="0">
              <a:solidFill>
                <a:schemeClr val="tx2">
                  <a:alpha val="99000"/>
                </a:schemeClr>
              </a:solidFill>
              <a:latin typeface="Segoe UI Light" panose="020B0502040204020203" pitchFamily="34" charset="0"/>
              <a:cs typeface="Segoe UI Light" panose="020B0502040204020203" pitchFamily="34" charset="0"/>
            </a:endParaRPr>
          </a:p>
        </p:txBody>
      </p:sp>
      <p:sp>
        <p:nvSpPr>
          <p:cNvPr id="11" name="Rectangle 10"/>
          <p:cNvSpPr/>
          <p:nvPr/>
        </p:nvSpPr>
        <p:spPr>
          <a:xfrm>
            <a:off x="978032" y="2525730"/>
            <a:ext cx="6214117" cy="3792544"/>
          </a:xfrm>
          <a:prstGeom prst="rect">
            <a:avLst/>
          </a:prstGeom>
        </p:spPr>
        <p:txBody>
          <a:bodyPr>
            <a:spAutoFit/>
          </a:bodyPr>
          <a:lstStyle/>
          <a:p>
            <a:pPr>
              <a:lnSpc>
                <a:spcPct val="150000"/>
              </a:lnSpc>
            </a:pPr>
            <a:r>
              <a:rPr lang="en-US" sz="2244" b="1" dirty="0">
                <a:solidFill>
                  <a:srgbClr val="00B0F0">
                    <a:alpha val="99000"/>
                  </a:srgbClr>
                </a:solidFill>
                <a:latin typeface="Segoe UI Light" panose="020B0502040204020203" pitchFamily="34" charset="0"/>
                <a:cs typeface="Segoe UI Light" panose="020B0502040204020203" pitchFamily="34" charset="0"/>
              </a:rPr>
              <a:t>Microsoft Media Platform </a:t>
            </a:r>
            <a:r>
              <a:rPr lang="en-US" sz="2244" dirty="0">
                <a:solidFill>
                  <a:schemeClr val="tx2">
                    <a:alpha val="99000"/>
                  </a:schemeClr>
                </a:solidFill>
                <a:latin typeface="Segoe UI Light" panose="020B0502040204020203" pitchFamily="34" charset="0"/>
                <a:cs typeface="Segoe UI Light" panose="020B0502040204020203" pitchFamily="34" charset="0"/>
              </a:rPr>
              <a:t>in the cloud</a:t>
            </a:r>
          </a:p>
          <a:p>
            <a:pPr>
              <a:lnSpc>
                <a:spcPct val="150000"/>
              </a:lnSpc>
            </a:pPr>
            <a:r>
              <a:rPr lang="en-US" sz="2244" b="1" dirty="0">
                <a:solidFill>
                  <a:srgbClr val="00B0F0">
                    <a:alpha val="99000"/>
                  </a:srgbClr>
                </a:solidFill>
                <a:latin typeface="Segoe UI Light" panose="020B0502040204020203" pitchFamily="34" charset="0"/>
                <a:cs typeface="Segoe UI Light" panose="020B0502040204020203" pitchFamily="34" charset="0"/>
              </a:rPr>
              <a:t>Encoding</a:t>
            </a:r>
            <a:r>
              <a:rPr lang="en-US" sz="2244" dirty="0">
                <a:solidFill>
                  <a:srgbClr val="00B0F0">
                    <a:alpha val="99000"/>
                  </a:srgbClr>
                </a:solidFill>
                <a:latin typeface="Segoe UI Light" panose="020B0502040204020203" pitchFamily="34" charset="0"/>
                <a:cs typeface="Segoe UI Light" panose="020B0502040204020203" pitchFamily="34" charset="0"/>
              </a:rPr>
              <a:t> </a:t>
            </a:r>
            <a:r>
              <a:rPr lang="en-US" sz="2244" dirty="0">
                <a:solidFill>
                  <a:schemeClr val="tx2">
                    <a:alpha val="99000"/>
                  </a:schemeClr>
                </a:solidFill>
                <a:latin typeface="Segoe UI Light" panose="020B0502040204020203" pitchFamily="34" charset="0"/>
                <a:cs typeface="Segoe UI Light" panose="020B0502040204020203" pitchFamily="34" charset="0"/>
              </a:rPr>
              <a:t>and </a:t>
            </a:r>
            <a:r>
              <a:rPr lang="en-US" sz="2244" b="1" dirty="0">
                <a:solidFill>
                  <a:srgbClr val="00B0F0">
                    <a:alpha val="99000"/>
                  </a:srgbClr>
                </a:solidFill>
                <a:latin typeface="Segoe UI Light" panose="020B0502040204020203" pitchFamily="34" charset="0"/>
                <a:cs typeface="Segoe UI Light" panose="020B0502040204020203" pitchFamily="34" charset="0"/>
              </a:rPr>
              <a:t>Packaging</a:t>
            </a:r>
            <a:r>
              <a:rPr lang="en-US" sz="2244" dirty="0">
                <a:solidFill>
                  <a:srgbClr val="00B0F0">
                    <a:alpha val="99000"/>
                  </a:srgbClr>
                </a:solidFill>
                <a:latin typeface="Segoe UI Light" panose="020B0502040204020203" pitchFamily="34" charset="0"/>
                <a:cs typeface="Segoe UI Light" panose="020B0502040204020203" pitchFamily="34" charset="0"/>
              </a:rPr>
              <a:t> </a:t>
            </a:r>
            <a:r>
              <a:rPr lang="en-US" sz="2244" dirty="0">
                <a:solidFill>
                  <a:schemeClr val="tx2">
                    <a:alpha val="99000"/>
                  </a:schemeClr>
                </a:solidFill>
                <a:latin typeface="Segoe UI Light" panose="020B0502040204020203" pitchFamily="34" charset="0"/>
                <a:cs typeface="Segoe UI Light" panose="020B0502040204020203" pitchFamily="34" charset="0"/>
              </a:rPr>
              <a:t>multiple formats</a:t>
            </a:r>
          </a:p>
          <a:p>
            <a:pPr>
              <a:lnSpc>
                <a:spcPct val="150000"/>
              </a:lnSpc>
            </a:pPr>
            <a:r>
              <a:rPr lang="en-US" sz="2244" b="1" dirty="0">
                <a:solidFill>
                  <a:srgbClr val="00B0F0">
                    <a:alpha val="99000"/>
                  </a:srgbClr>
                </a:solidFill>
                <a:latin typeface="Segoe UI Light" panose="020B0502040204020203" pitchFamily="34" charset="0"/>
                <a:cs typeface="Segoe UI Light" panose="020B0502040204020203" pitchFamily="34" charset="0"/>
              </a:rPr>
              <a:t>Secure</a:t>
            </a:r>
            <a:r>
              <a:rPr lang="en-US" sz="2244" dirty="0">
                <a:solidFill>
                  <a:srgbClr val="00B0F0">
                    <a:alpha val="99000"/>
                  </a:srgbClr>
                </a:solidFill>
                <a:latin typeface="Segoe UI Light" panose="020B0502040204020203" pitchFamily="34" charset="0"/>
                <a:cs typeface="Segoe UI Light" panose="020B0502040204020203" pitchFamily="34" charset="0"/>
              </a:rPr>
              <a:t> </a:t>
            </a:r>
            <a:r>
              <a:rPr lang="en-US" sz="2244" dirty="0">
                <a:solidFill>
                  <a:schemeClr val="tx2">
                    <a:alpha val="99000"/>
                  </a:schemeClr>
                </a:solidFill>
                <a:latin typeface="Segoe UI Light" panose="020B0502040204020203" pitchFamily="34" charset="0"/>
                <a:cs typeface="Segoe UI Light" panose="020B0502040204020203" pitchFamily="34" charset="0"/>
              </a:rPr>
              <a:t>storage and content protection</a:t>
            </a:r>
          </a:p>
          <a:p>
            <a:pPr>
              <a:lnSpc>
                <a:spcPct val="150000"/>
              </a:lnSpc>
            </a:pPr>
            <a:r>
              <a:rPr lang="en-US" sz="2244" dirty="0">
                <a:solidFill>
                  <a:schemeClr val="tx2">
                    <a:alpha val="99000"/>
                  </a:schemeClr>
                </a:solidFill>
                <a:latin typeface="Segoe UI Light" panose="020B0502040204020203" pitchFamily="34" charset="0"/>
                <a:cs typeface="Segoe UI Light" panose="020B0502040204020203" pitchFamily="34" charset="0"/>
              </a:rPr>
              <a:t>Delivery to </a:t>
            </a:r>
            <a:r>
              <a:rPr lang="en-US" sz="2244" b="1" dirty="0">
                <a:solidFill>
                  <a:srgbClr val="00B0F0">
                    <a:alpha val="99000"/>
                  </a:srgbClr>
                </a:solidFill>
                <a:latin typeface="Segoe UI Light" panose="020B0502040204020203" pitchFamily="34" charset="0"/>
                <a:cs typeface="Segoe UI Light" panose="020B0502040204020203" pitchFamily="34" charset="0"/>
              </a:rPr>
              <a:t>any device</a:t>
            </a:r>
          </a:p>
          <a:p>
            <a:pPr>
              <a:lnSpc>
                <a:spcPct val="150000"/>
              </a:lnSpc>
            </a:pPr>
            <a:r>
              <a:rPr lang="en-US" sz="2244" dirty="0">
                <a:solidFill>
                  <a:schemeClr val="tx2">
                    <a:alpha val="99000"/>
                  </a:schemeClr>
                </a:solidFill>
                <a:latin typeface="Segoe UI Light" panose="020B0502040204020203" pitchFamily="34" charset="0"/>
                <a:cs typeface="Segoe UI Light" panose="020B0502040204020203" pitchFamily="34" charset="0"/>
              </a:rPr>
              <a:t>On Demand and Live</a:t>
            </a:r>
            <a:r>
              <a:rPr lang="en-US" sz="2244" b="1" dirty="0">
                <a:solidFill>
                  <a:schemeClr val="tx2">
                    <a:alpha val="99000"/>
                  </a:schemeClr>
                </a:solidFill>
                <a:latin typeface="Segoe UI Light" panose="020B0502040204020203" pitchFamily="34" charset="0"/>
                <a:cs typeface="Segoe UI Light" panose="020B0502040204020203" pitchFamily="34" charset="0"/>
              </a:rPr>
              <a:t> </a:t>
            </a:r>
            <a:r>
              <a:rPr lang="en-US" sz="2244" dirty="0">
                <a:solidFill>
                  <a:schemeClr val="tx2">
                    <a:alpha val="99000"/>
                  </a:schemeClr>
                </a:solidFill>
                <a:latin typeface="Segoe UI Light" panose="020B0502040204020203" pitchFamily="34" charset="0"/>
                <a:cs typeface="Segoe UI Light" panose="020B0502040204020203" pitchFamily="34" charset="0"/>
              </a:rPr>
              <a:t>Streaming</a:t>
            </a:r>
          </a:p>
          <a:p>
            <a:pPr>
              <a:lnSpc>
                <a:spcPct val="150000"/>
              </a:lnSpc>
            </a:pPr>
            <a:r>
              <a:rPr lang="en-US" sz="2244" b="1" dirty="0">
                <a:solidFill>
                  <a:srgbClr val="00B0F0">
                    <a:alpha val="99000"/>
                  </a:srgbClr>
                </a:solidFill>
                <a:latin typeface="Segoe UI Light" panose="020B0502040204020203" pitchFamily="34" charset="0"/>
                <a:cs typeface="Segoe UI Light" panose="020B0502040204020203" pitchFamily="34" charset="0"/>
              </a:rPr>
              <a:t>Partner</a:t>
            </a:r>
            <a:r>
              <a:rPr lang="en-US" sz="2244" b="1" dirty="0">
                <a:solidFill>
                  <a:schemeClr val="tx2">
                    <a:alpha val="99000"/>
                  </a:schemeClr>
                </a:solidFill>
                <a:latin typeface="Segoe UI Light" panose="020B0502040204020203" pitchFamily="34" charset="0"/>
                <a:cs typeface="Segoe UI Light" panose="020B0502040204020203" pitchFamily="34" charset="0"/>
              </a:rPr>
              <a:t> </a:t>
            </a:r>
            <a:r>
              <a:rPr lang="en-US" sz="2244" dirty="0">
                <a:solidFill>
                  <a:schemeClr val="tx2">
                    <a:alpha val="99000"/>
                  </a:schemeClr>
                </a:solidFill>
                <a:latin typeface="Segoe UI Light" panose="020B0502040204020203" pitchFamily="34" charset="0"/>
                <a:cs typeface="Segoe UI Light" panose="020B0502040204020203" pitchFamily="34" charset="0"/>
              </a:rPr>
              <a:t>ecosystem</a:t>
            </a:r>
          </a:p>
          <a:p>
            <a:pPr>
              <a:lnSpc>
                <a:spcPct val="150000"/>
              </a:lnSpc>
            </a:pPr>
            <a:r>
              <a:rPr lang="en-US" sz="2244" dirty="0">
                <a:solidFill>
                  <a:schemeClr val="tx2">
                    <a:alpha val="99000"/>
                  </a:schemeClr>
                </a:solidFill>
                <a:latin typeface="Segoe UI Light" panose="020B0502040204020203" pitchFamily="34" charset="0"/>
                <a:cs typeface="Segoe UI Light" panose="020B0502040204020203" pitchFamily="34" charset="0"/>
              </a:rPr>
              <a:t>Customers build solutions using </a:t>
            </a:r>
            <a:r>
              <a:rPr lang="en-US" sz="2244" b="1" dirty="0">
                <a:solidFill>
                  <a:srgbClr val="00B0F0">
                    <a:alpha val="99000"/>
                  </a:srgbClr>
                </a:solidFill>
                <a:latin typeface="Segoe UI Light" panose="020B0502040204020203" pitchFamily="34" charset="0"/>
                <a:cs typeface="Segoe UI Light" panose="020B0502040204020203" pitchFamily="34" charset="0"/>
              </a:rPr>
              <a:t>simple API</a:t>
            </a:r>
          </a:p>
        </p:txBody>
      </p:sp>
    </p:spTree>
    <p:extLst>
      <p:ext uri="{BB962C8B-B14F-4D97-AF65-F5344CB8AC3E}">
        <p14:creationId xmlns:p14="http://schemas.microsoft.com/office/powerpoint/2010/main" val="12382832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sz="half" idx="1"/>
          </p:nvPr>
        </p:nvSpPr>
        <p:spPr>
          <a:xfrm>
            <a:off x="550003" y="2208728"/>
            <a:ext cx="5597872" cy="2310184"/>
          </a:xfrm>
        </p:spPr>
        <p:txBody>
          <a:bodyPr/>
          <a:lstStyle/>
          <a:p>
            <a:pPr marL="0" indent="0">
              <a:buNone/>
            </a:pPr>
            <a:r>
              <a:rPr lang="en-US" dirty="0" err="1" smtClean="0"/>
              <a:t>iOS</a:t>
            </a:r>
            <a:r>
              <a:rPr lang="en-US" dirty="0" smtClean="0"/>
              <a:t> SDK</a:t>
            </a:r>
          </a:p>
          <a:p>
            <a:pPr>
              <a:spcBef>
                <a:spcPts val="0"/>
              </a:spcBef>
            </a:pPr>
            <a:r>
              <a:rPr lang="en-US" sz="1800" dirty="0">
                <a:solidFill>
                  <a:schemeClr val="accent2">
                    <a:alpha val="99000"/>
                  </a:schemeClr>
                </a:solidFill>
                <a:latin typeface="Segoe UI Light" pitchFamily="34" charset="0"/>
              </a:rPr>
              <a:t>Support for HLS Playback</a:t>
            </a:r>
          </a:p>
          <a:p>
            <a:pPr>
              <a:spcBef>
                <a:spcPts val="0"/>
              </a:spcBef>
            </a:pPr>
            <a:r>
              <a:rPr lang="en-US" sz="1800" dirty="0">
                <a:solidFill>
                  <a:schemeClr val="accent2">
                    <a:alpha val="99000"/>
                  </a:schemeClr>
                </a:solidFill>
                <a:latin typeface="Segoe UI Light" pitchFamily="34" charset="0"/>
              </a:rPr>
              <a:t>Secure delivery w/ AES Encryption</a:t>
            </a:r>
          </a:p>
          <a:p>
            <a:pPr>
              <a:spcBef>
                <a:spcPts val="0"/>
              </a:spcBef>
            </a:pPr>
            <a:r>
              <a:rPr lang="en-US" sz="1800" dirty="0">
                <a:solidFill>
                  <a:schemeClr val="accent2">
                    <a:alpha val="99000"/>
                  </a:schemeClr>
                </a:solidFill>
                <a:latin typeface="Segoe UI Light" pitchFamily="34" charset="0"/>
              </a:rPr>
              <a:t>Support for Authentication w/ WAMS back-end</a:t>
            </a:r>
          </a:p>
          <a:p>
            <a:pPr>
              <a:spcBef>
                <a:spcPts val="0"/>
              </a:spcBef>
            </a:pPr>
            <a:r>
              <a:rPr lang="en-US" sz="1800" dirty="0">
                <a:solidFill>
                  <a:schemeClr val="accent2">
                    <a:alpha val="99000"/>
                  </a:schemeClr>
                </a:solidFill>
                <a:latin typeface="Segoe UI Light" pitchFamily="34" charset="0"/>
              </a:rPr>
              <a:t>Monetization w/ Advertising &amp; Analytics</a:t>
            </a:r>
          </a:p>
          <a:p>
            <a:pPr>
              <a:spcBef>
                <a:spcPts val="0"/>
              </a:spcBef>
            </a:pPr>
            <a:r>
              <a:rPr lang="en-US" sz="1800" dirty="0">
                <a:solidFill>
                  <a:schemeClr val="accent2">
                    <a:alpha val="99000"/>
                  </a:schemeClr>
                </a:solidFill>
                <a:latin typeface="Segoe UI Light" pitchFamily="34" charset="0"/>
              </a:rPr>
              <a:t>Captions, Multi-Lang Audio, </a:t>
            </a:r>
            <a:r>
              <a:rPr lang="en-US" sz="1800" dirty="0" smtClean="0">
                <a:solidFill>
                  <a:schemeClr val="accent2">
                    <a:alpha val="99000"/>
                  </a:schemeClr>
                </a:solidFill>
                <a:latin typeface="Segoe UI Light" pitchFamily="34" charset="0"/>
              </a:rPr>
              <a:t>etc.</a:t>
            </a:r>
            <a:endParaRPr lang="en-US" sz="1800" dirty="0">
              <a:solidFill>
                <a:schemeClr val="accent2">
                  <a:alpha val="99000"/>
                </a:schemeClr>
              </a:solidFill>
              <a:latin typeface="Segoe UI Light" pitchFamily="34" charset="0"/>
            </a:endParaRPr>
          </a:p>
          <a:p>
            <a:pPr marL="0" indent="0">
              <a:buNone/>
            </a:pPr>
            <a:endParaRPr lang="en-US" dirty="0"/>
          </a:p>
        </p:txBody>
      </p:sp>
      <p:sp>
        <p:nvSpPr>
          <p:cNvPr id="8" name="Content Placeholder 7"/>
          <p:cNvSpPr>
            <a:spLocks noGrp="1"/>
          </p:cNvSpPr>
          <p:nvPr>
            <p:ph sz="half" idx="2"/>
          </p:nvPr>
        </p:nvSpPr>
        <p:spPr>
          <a:xfrm>
            <a:off x="550003" y="4030095"/>
            <a:ext cx="5597872" cy="3443700"/>
          </a:xfrm>
        </p:spPr>
        <p:txBody>
          <a:bodyPr/>
          <a:lstStyle/>
          <a:p>
            <a:pPr marL="0" indent="0">
              <a:buNone/>
            </a:pPr>
            <a:r>
              <a:rPr lang="en-US" dirty="0" smtClean="0"/>
              <a:t>XBOX ADK</a:t>
            </a:r>
          </a:p>
          <a:p>
            <a:pPr marL="346742" indent="-346742">
              <a:spcBef>
                <a:spcPts val="0"/>
              </a:spcBef>
            </a:pPr>
            <a:r>
              <a:rPr lang="en-US" sz="1800" dirty="0">
                <a:solidFill>
                  <a:schemeClr val="accent2">
                    <a:alpha val="99000"/>
                  </a:schemeClr>
                </a:solidFill>
                <a:latin typeface="Segoe UI Light" pitchFamily="34" charset="0"/>
              </a:rPr>
              <a:t>Smooth Streaming + PlayReady for premium content</a:t>
            </a:r>
          </a:p>
          <a:p>
            <a:pPr marL="346742" indent="-346742">
              <a:spcBef>
                <a:spcPts val="0"/>
              </a:spcBef>
            </a:pPr>
            <a:r>
              <a:rPr lang="en-US" sz="1800" dirty="0">
                <a:solidFill>
                  <a:schemeClr val="accent2">
                    <a:alpha val="99000"/>
                  </a:schemeClr>
                </a:solidFill>
                <a:latin typeface="Segoe UI Light" pitchFamily="34" charset="0"/>
              </a:rPr>
              <a:t>Player Framework / Smooth Streaming SDK integrated into XBOX Live ADK</a:t>
            </a:r>
          </a:p>
          <a:p>
            <a:pPr marL="346742" indent="-346742">
              <a:spcBef>
                <a:spcPts val="0"/>
              </a:spcBef>
            </a:pPr>
            <a:r>
              <a:rPr lang="en-US" sz="1800" dirty="0">
                <a:solidFill>
                  <a:schemeClr val="accent2">
                    <a:alpha val="99000"/>
                  </a:schemeClr>
                </a:solidFill>
                <a:latin typeface="Segoe UI Light" pitchFamily="34" charset="0"/>
              </a:rPr>
              <a:t>Reference app complete w/ Metro look-n-feel</a:t>
            </a:r>
          </a:p>
          <a:p>
            <a:pPr marL="640865" lvl="2">
              <a:spcBef>
                <a:spcPts val="0"/>
              </a:spcBef>
            </a:pPr>
            <a:r>
              <a:rPr lang="en-US" sz="1392" dirty="0">
                <a:solidFill>
                  <a:schemeClr val="accent2">
                    <a:alpha val="99000"/>
                  </a:schemeClr>
                </a:solidFill>
                <a:latin typeface="Segoe UI Light" pitchFamily="34" charset="0"/>
              </a:rPr>
              <a:t>Consume Smooth Streaming w/ PlayReady</a:t>
            </a:r>
          </a:p>
          <a:p>
            <a:pPr marL="640865" lvl="2">
              <a:spcBef>
                <a:spcPts val="0"/>
              </a:spcBef>
            </a:pPr>
            <a:r>
              <a:rPr lang="en-US" sz="1392" dirty="0">
                <a:solidFill>
                  <a:schemeClr val="accent2">
                    <a:alpha val="99000"/>
                  </a:schemeClr>
                </a:solidFill>
                <a:latin typeface="Segoe UI Light" pitchFamily="34" charset="0"/>
              </a:rPr>
              <a:t>Monetize apps with in-built Ad support and rich Analytics</a:t>
            </a:r>
          </a:p>
          <a:p>
            <a:pPr marL="640865" lvl="2">
              <a:spcBef>
                <a:spcPts val="0"/>
              </a:spcBef>
            </a:pPr>
            <a:r>
              <a:rPr lang="en-US" sz="1392" dirty="0">
                <a:solidFill>
                  <a:schemeClr val="accent2">
                    <a:alpha val="99000"/>
                  </a:schemeClr>
                </a:solidFill>
                <a:latin typeface="Segoe UI Light" pitchFamily="34" charset="0"/>
              </a:rPr>
              <a:t>Integration with XBOX Live</a:t>
            </a:r>
          </a:p>
          <a:p>
            <a:pPr marL="346742" indent="-346742">
              <a:spcBef>
                <a:spcPts val="0"/>
              </a:spcBef>
            </a:pPr>
            <a:r>
              <a:rPr lang="en-US" sz="1800" dirty="0">
                <a:solidFill>
                  <a:schemeClr val="accent2">
                    <a:alpha val="99000"/>
                  </a:schemeClr>
                </a:solidFill>
                <a:latin typeface="Segoe UI Light" pitchFamily="34" charset="0"/>
              </a:rPr>
              <a:t>Many applications already in the marketplace (e.g., Sony, HBO, etc.)</a:t>
            </a:r>
          </a:p>
          <a:p>
            <a:pPr marL="0" indent="0">
              <a:buNone/>
            </a:pPr>
            <a:endParaRPr lang="en-US" dirty="0"/>
          </a:p>
        </p:txBody>
      </p:sp>
      <p:sp>
        <p:nvSpPr>
          <p:cNvPr id="9" name="Content Placeholder 6"/>
          <p:cNvSpPr txBox="1">
            <a:spLocks/>
          </p:cNvSpPr>
          <p:nvPr/>
        </p:nvSpPr>
        <p:spPr>
          <a:xfrm>
            <a:off x="6007677" y="2208728"/>
            <a:ext cx="6263979" cy="2310184"/>
          </a:xfrm>
          <a:prstGeom prst="rect">
            <a:avLst/>
          </a:prstGeom>
        </p:spPr>
        <p:txBody>
          <a:bodyPr vert="horz" wrap="square" lIns="146304" tIns="91440" rIns="146304" bIns="91440" rtlCol="0">
            <a:spAutoFit/>
          </a:bodyPr>
          <a:lstStyle>
            <a:lvl1pPr marL="346742" marR="0" indent="-346742" algn="l" defTabSz="932742" rtl="0" eaLnBrk="1" fontAlgn="auto" latinLnBrk="0" hangingPunct="1">
              <a:lnSpc>
                <a:spcPct val="90000"/>
              </a:lnSpc>
              <a:spcBef>
                <a:spcPct val="20000"/>
              </a:spcBef>
              <a:spcAft>
                <a:spcPts val="0"/>
              </a:spcAft>
              <a:buClrTx/>
              <a:buSzPct val="90000"/>
              <a:buFont typeface="Arial" pitchFamily="34" charset="0"/>
              <a:buChar char="•"/>
              <a:tabLst/>
              <a:defRPr sz="2856" kern="1200" spc="0" baseline="0">
                <a:gradFill>
                  <a:gsLst>
                    <a:gs pos="1250">
                      <a:schemeClr val="tx1"/>
                    </a:gs>
                    <a:gs pos="100000">
                      <a:schemeClr val="tx1"/>
                    </a:gs>
                  </a:gsLst>
                  <a:lin ang="5400000" scaled="0"/>
                </a:gradFill>
                <a:latin typeface="+mj-lt"/>
                <a:ea typeface="+mn-ea"/>
                <a:cs typeface="+mn-cs"/>
              </a:defRPr>
            </a:lvl1pPr>
            <a:lvl2pPr marL="686737" marR="0" indent="-331900" algn="l" defTabSz="932742" rtl="0" eaLnBrk="1" fontAlgn="auto" latinLnBrk="0" hangingPunct="1">
              <a:lnSpc>
                <a:spcPct val="90000"/>
              </a:lnSpc>
              <a:spcBef>
                <a:spcPct val="20000"/>
              </a:spcBef>
              <a:spcAft>
                <a:spcPts val="0"/>
              </a:spcAft>
              <a:buClrTx/>
              <a:buSzPct val="90000"/>
              <a:buFont typeface="Arial" pitchFamily="34" charset="0"/>
              <a:buChar char="•"/>
              <a:tabLst/>
              <a:defRPr sz="2448" kern="1200" spc="0" baseline="0">
                <a:gradFill>
                  <a:gsLst>
                    <a:gs pos="1250">
                      <a:schemeClr val="tx1"/>
                    </a:gs>
                    <a:gs pos="100000">
                      <a:schemeClr val="tx1"/>
                    </a:gs>
                  </a:gsLst>
                  <a:lin ang="5400000" scaled="0"/>
                </a:gradFill>
                <a:latin typeface="+mn-lt"/>
                <a:ea typeface="+mn-ea"/>
                <a:cs typeface="+mn-cs"/>
              </a:defRPr>
            </a:lvl2pPr>
            <a:lvl3pPr marL="972765" marR="0" indent="-294123" algn="l" defTabSz="932742" rtl="0" eaLnBrk="1" fontAlgn="auto" latinLnBrk="0" hangingPunct="1">
              <a:lnSpc>
                <a:spcPct val="90000"/>
              </a:lnSpc>
              <a:spcBef>
                <a:spcPct val="20000"/>
              </a:spcBef>
              <a:spcAft>
                <a:spcPts val="0"/>
              </a:spcAft>
              <a:buClrTx/>
              <a:buSzPct val="90000"/>
              <a:buFont typeface="Arial" pitchFamily="34" charset="0"/>
              <a:buChar char="•"/>
              <a:tabLst/>
              <a:defRPr sz="2040" kern="1200" spc="0" baseline="0">
                <a:gradFill>
                  <a:gsLst>
                    <a:gs pos="1250">
                      <a:schemeClr val="tx1"/>
                    </a:gs>
                    <a:gs pos="100000">
                      <a:schemeClr val="tx1"/>
                    </a:gs>
                  </a:gsLst>
                  <a:lin ang="5400000" scaled="0"/>
                </a:gradFill>
                <a:latin typeface="+mn-lt"/>
                <a:ea typeface="+mn-ea"/>
                <a:cs typeface="+mn-cs"/>
              </a:defRPr>
            </a:lvl3pPr>
            <a:lvl4pPr marL="1252048" marR="0" indent="-279282" algn="l" defTabSz="932742" rtl="0" eaLnBrk="1" fontAlgn="auto" latinLnBrk="0" hangingPunct="1">
              <a:lnSpc>
                <a:spcPct val="90000"/>
              </a:lnSpc>
              <a:spcBef>
                <a:spcPct val="20000"/>
              </a:spcBef>
              <a:spcAft>
                <a:spcPts val="0"/>
              </a:spcAft>
              <a:buClrTx/>
              <a:buSzPct val="90000"/>
              <a:buFont typeface="Arial" pitchFamily="34" charset="0"/>
              <a:buChar char="•"/>
              <a:tabLst/>
              <a:defRPr sz="1836" kern="1200" spc="0" baseline="0">
                <a:gradFill>
                  <a:gsLst>
                    <a:gs pos="1250">
                      <a:schemeClr val="tx1"/>
                    </a:gs>
                    <a:gs pos="100000">
                      <a:schemeClr val="tx1"/>
                    </a:gs>
                  </a:gsLst>
                  <a:lin ang="5400000" scaled="0"/>
                </a:gradFill>
                <a:latin typeface="+mn-lt"/>
                <a:ea typeface="+mn-ea"/>
                <a:cs typeface="+mn-cs"/>
              </a:defRPr>
            </a:lvl4pPr>
            <a:lvl5pPr marL="1546170" marR="0" indent="-286028" algn="l" defTabSz="932742" rtl="0" eaLnBrk="1" fontAlgn="auto" latinLnBrk="0" hangingPunct="1">
              <a:lnSpc>
                <a:spcPct val="90000"/>
              </a:lnSpc>
              <a:spcBef>
                <a:spcPct val="20000"/>
              </a:spcBef>
              <a:spcAft>
                <a:spcPts val="0"/>
              </a:spcAft>
              <a:buClrTx/>
              <a:buSzPct val="90000"/>
              <a:buFont typeface="Arial" pitchFamily="34" charset="0"/>
              <a:buChar char="•"/>
              <a:tabLst/>
              <a:defRPr sz="1836"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1836"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1836"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1836"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1836" kern="1200">
                <a:solidFill>
                  <a:schemeClr val="tx1"/>
                </a:solidFill>
                <a:latin typeface="+mn-lt"/>
                <a:ea typeface="+mn-ea"/>
                <a:cs typeface="+mn-cs"/>
              </a:defRPr>
            </a:lvl9pPr>
          </a:lstStyle>
          <a:p>
            <a:pPr marL="0" indent="0">
              <a:buFont typeface="Arial" pitchFamily="34" charset="0"/>
              <a:buNone/>
            </a:pPr>
            <a:r>
              <a:rPr lang="en-US" dirty="0" smtClean="0"/>
              <a:t>Flash</a:t>
            </a:r>
          </a:p>
          <a:p>
            <a:pPr>
              <a:spcBef>
                <a:spcPts val="0"/>
              </a:spcBef>
            </a:pPr>
            <a:r>
              <a:rPr lang="en-US" sz="1800" dirty="0" smtClean="0">
                <a:solidFill>
                  <a:schemeClr val="accent2">
                    <a:alpha val="99000"/>
                  </a:schemeClr>
                </a:solidFill>
                <a:latin typeface="Segoe UI Light" pitchFamily="34" charset="0"/>
              </a:rPr>
              <a:t>OSMF Plug-in</a:t>
            </a:r>
          </a:p>
          <a:p>
            <a:pPr>
              <a:spcBef>
                <a:spcPts val="0"/>
              </a:spcBef>
            </a:pPr>
            <a:r>
              <a:rPr lang="en-US" sz="1800" dirty="0" smtClean="0">
                <a:solidFill>
                  <a:schemeClr val="accent2">
                    <a:alpha val="99000"/>
                  </a:schemeClr>
                </a:solidFill>
                <a:latin typeface="Segoe UI Light" pitchFamily="34" charset="0"/>
              </a:rPr>
              <a:t>Playback of Smooth Streaming / mpeg-DASH</a:t>
            </a:r>
          </a:p>
          <a:p>
            <a:pPr>
              <a:spcBef>
                <a:spcPts val="0"/>
              </a:spcBef>
            </a:pPr>
            <a:r>
              <a:rPr lang="en-US" sz="1800" dirty="0" smtClean="0">
                <a:solidFill>
                  <a:schemeClr val="accent2">
                    <a:alpha val="99000"/>
                  </a:schemeClr>
                </a:solidFill>
                <a:latin typeface="Segoe UI Light" pitchFamily="34" charset="0"/>
              </a:rPr>
              <a:t>Adobe Access decryption</a:t>
            </a:r>
          </a:p>
          <a:p>
            <a:pPr>
              <a:spcBef>
                <a:spcPts val="0"/>
              </a:spcBef>
            </a:pPr>
            <a:r>
              <a:rPr lang="en-US" sz="1800" dirty="0" smtClean="0">
                <a:solidFill>
                  <a:schemeClr val="accent2">
                    <a:alpha val="99000"/>
                  </a:schemeClr>
                </a:solidFill>
                <a:latin typeface="Segoe UI Light" pitchFamily="34" charset="0"/>
              </a:rPr>
              <a:t>Monetization w/ Advertising and Analytics</a:t>
            </a:r>
          </a:p>
          <a:p>
            <a:pPr>
              <a:spcBef>
                <a:spcPts val="0"/>
              </a:spcBef>
            </a:pPr>
            <a:r>
              <a:rPr lang="en-US" sz="1800" dirty="0" smtClean="0">
                <a:solidFill>
                  <a:schemeClr val="accent2">
                    <a:alpha val="99000"/>
                  </a:schemeClr>
                </a:solidFill>
                <a:latin typeface="Segoe UI Light" pitchFamily="34" charset="0"/>
              </a:rPr>
              <a:t>Captions, Multi-Lang Audio</a:t>
            </a:r>
          </a:p>
          <a:p>
            <a:pPr marL="0" indent="0">
              <a:buFont typeface="Arial" pitchFamily="34" charset="0"/>
              <a:buNone/>
            </a:pPr>
            <a:endParaRPr lang="en-US" dirty="0"/>
          </a:p>
        </p:txBody>
      </p:sp>
      <p:sp>
        <p:nvSpPr>
          <p:cNvPr id="10" name="Content Placeholder 6"/>
          <p:cNvSpPr txBox="1">
            <a:spLocks/>
          </p:cNvSpPr>
          <p:nvPr/>
        </p:nvSpPr>
        <p:spPr>
          <a:xfrm>
            <a:off x="5983056" y="4030095"/>
            <a:ext cx="6263979" cy="2945102"/>
          </a:xfrm>
          <a:prstGeom prst="rect">
            <a:avLst/>
          </a:prstGeom>
        </p:spPr>
        <p:txBody>
          <a:bodyPr vert="horz" wrap="square" lIns="146304" tIns="91440" rIns="146304" bIns="91440" rtlCol="0">
            <a:spAutoFit/>
          </a:bodyPr>
          <a:lstStyle>
            <a:lvl1pPr marL="346742" marR="0" indent="-346742" algn="l" defTabSz="932742" rtl="0" eaLnBrk="1" fontAlgn="auto" latinLnBrk="0" hangingPunct="1">
              <a:lnSpc>
                <a:spcPct val="90000"/>
              </a:lnSpc>
              <a:spcBef>
                <a:spcPct val="20000"/>
              </a:spcBef>
              <a:spcAft>
                <a:spcPts val="0"/>
              </a:spcAft>
              <a:buClrTx/>
              <a:buSzPct val="90000"/>
              <a:buFont typeface="Arial" pitchFamily="34" charset="0"/>
              <a:buChar char="•"/>
              <a:tabLst/>
              <a:defRPr sz="2856" kern="1200" spc="0" baseline="0">
                <a:gradFill>
                  <a:gsLst>
                    <a:gs pos="1250">
                      <a:schemeClr val="tx1"/>
                    </a:gs>
                    <a:gs pos="100000">
                      <a:schemeClr val="tx1"/>
                    </a:gs>
                  </a:gsLst>
                  <a:lin ang="5400000" scaled="0"/>
                </a:gradFill>
                <a:latin typeface="+mj-lt"/>
                <a:ea typeface="+mn-ea"/>
                <a:cs typeface="+mn-cs"/>
              </a:defRPr>
            </a:lvl1pPr>
            <a:lvl2pPr marL="686737" marR="0" indent="-331900" algn="l" defTabSz="932742" rtl="0" eaLnBrk="1" fontAlgn="auto" latinLnBrk="0" hangingPunct="1">
              <a:lnSpc>
                <a:spcPct val="90000"/>
              </a:lnSpc>
              <a:spcBef>
                <a:spcPct val="20000"/>
              </a:spcBef>
              <a:spcAft>
                <a:spcPts val="0"/>
              </a:spcAft>
              <a:buClrTx/>
              <a:buSzPct val="90000"/>
              <a:buFont typeface="Arial" pitchFamily="34" charset="0"/>
              <a:buChar char="•"/>
              <a:tabLst/>
              <a:defRPr sz="2448" kern="1200" spc="0" baseline="0">
                <a:gradFill>
                  <a:gsLst>
                    <a:gs pos="1250">
                      <a:schemeClr val="tx1"/>
                    </a:gs>
                    <a:gs pos="100000">
                      <a:schemeClr val="tx1"/>
                    </a:gs>
                  </a:gsLst>
                  <a:lin ang="5400000" scaled="0"/>
                </a:gradFill>
                <a:latin typeface="+mn-lt"/>
                <a:ea typeface="+mn-ea"/>
                <a:cs typeface="+mn-cs"/>
              </a:defRPr>
            </a:lvl2pPr>
            <a:lvl3pPr marL="972765" marR="0" indent="-294123" algn="l" defTabSz="932742" rtl="0" eaLnBrk="1" fontAlgn="auto" latinLnBrk="0" hangingPunct="1">
              <a:lnSpc>
                <a:spcPct val="90000"/>
              </a:lnSpc>
              <a:spcBef>
                <a:spcPct val="20000"/>
              </a:spcBef>
              <a:spcAft>
                <a:spcPts val="0"/>
              </a:spcAft>
              <a:buClrTx/>
              <a:buSzPct val="90000"/>
              <a:buFont typeface="Arial" pitchFamily="34" charset="0"/>
              <a:buChar char="•"/>
              <a:tabLst/>
              <a:defRPr sz="2040" kern="1200" spc="0" baseline="0">
                <a:gradFill>
                  <a:gsLst>
                    <a:gs pos="1250">
                      <a:schemeClr val="tx1"/>
                    </a:gs>
                    <a:gs pos="100000">
                      <a:schemeClr val="tx1"/>
                    </a:gs>
                  </a:gsLst>
                  <a:lin ang="5400000" scaled="0"/>
                </a:gradFill>
                <a:latin typeface="+mn-lt"/>
                <a:ea typeface="+mn-ea"/>
                <a:cs typeface="+mn-cs"/>
              </a:defRPr>
            </a:lvl3pPr>
            <a:lvl4pPr marL="1252048" marR="0" indent="-279282" algn="l" defTabSz="932742" rtl="0" eaLnBrk="1" fontAlgn="auto" latinLnBrk="0" hangingPunct="1">
              <a:lnSpc>
                <a:spcPct val="90000"/>
              </a:lnSpc>
              <a:spcBef>
                <a:spcPct val="20000"/>
              </a:spcBef>
              <a:spcAft>
                <a:spcPts val="0"/>
              </a:spcAft>
              <a:buClrTx/>
              <a:buSzPct val="90000"/>
              <a:buFont typeface="Arial" pitchFamily="34" charset="0"/>
              <a:buChar char="•"/>
              <a:tabLst/>
              <a:defRPr sz="1836" kern="1200" spc="0" baseline="0">
                <a:gradFill>
                  <a:gsLst>
                    <a:gs pos="1250">
                      <a:schemeClr val="tx1"/>
                    </a:gs>
                    <a:gs pos="100000">
                      <a:schemeClr val="tx1"/>
                    </a:gs>
                  </a:gsLst>
                  <a:lin ang="5400000" scaled="0"/>
                </a:gradFill>
                <a:latin typeface="+mn-lt"/>
                <a:ea typeface="+mn-ea"/>
                <a:cs typeface="+mn-cs"/>
              </a:defRPr>
            </a:lvl4pPr>
            <a:lvl5pPr marL="1546170" marR="0" indent="-286028" algn="l" defTabSz="932742" rtl="0" eaLnBrk="1" fontAlgn="auto" latinLnBrk="0" hangingPunct="1">
              <a:lnSpc>
                <a:spcPct val="90000"/>
              </a:lnSpc>
              <a:spcBef>
                <a:spcPct val="20000"/>
              </a:spcBef>
              <a:spcAft>
                <a:spcPts val="0"/>
              </a:spcAft>
              <a:buClrTx/>
              <a:buSzPct val="90000"/>
              <a:buFont typeface="Arial" pitchFamily="34" charset="0"/>
              <a:buChar char="•"/>
              <a:tabLst/>
              <a:defRPr sz="1836"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1836"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1836"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1836"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1836" kern="1200">
                <a:solidFill>
                  <a:schemeClr val="tx1"/>
                </a:solidFill>
                <a:latin typeface="+mn-lt"/>
                <a:ea typeface="+mn-ea"/>
                <a:cs typeface="+mn-cs"/>
              </a:defRPr>
            </a:lvl9pPr>
          </a:lstStyle>
          <a:p>
            <a:pPr marL="0" indent="0">
              <a:buFont typeface="Arial" pitchFamily="34" charset="0"/>
              <a:buNone/>
            </a:pPr>
            <a:r>
              <a:rPr lang="en-US" dirty="0" smtClean="0"/>
              <a:t>SSPK</a:t>
            </a:r>
          </a:p>
          <a:p>
            <a:pPr>
              <a:spcBef>
                <a:spcPts val="0"/>
              </a:spcBef>
            </a:pPr>
            <a:r>
              <a:rPr lang="en-US" sz="1800" dirty="0">
                <a:solidFill>
                  <a:schemeClr val="accent2">
                    <a:alpha val="99000"/>
                  </a:schemeClr>
                </a:solidFill>
                <a:latin typeface="Segoe UI Light" pitchFamily="34" charset="0"/>
              </a:rPr>
              <a:t>A Smooth Streaming Client written in C++:</a:t>
            </a:r>
          </a:p>
          <a:p>
            <a:pPr lvl="1">
              <a:spcBef>
                <a:spcPts val="0"/>
              </a:spcBef>
            </a:pPr>
            <a:r>
              <a:rPr lang="en-US" sz="1392" dirty="0">
                <a:solidFill>
                  <a:schemeClr val="accent2">
                    <a:alpha val="99000"/>
                  </a:schemeClr>
                </a:solidFill>
                <a:latin typeface="Segoe UI Light" pitchFamily="34" charset="0"/>
              </a:rPr>
              <a:t>Platform Independent</a:t>
            </a:r>
          </a:p>
          <a:p>
            <a:pPr lvl="1">
              <a:spcBef>
                <a:spcPts val="0"/>
              </a:spcBef>
            </a:pPr>
            <a:r>
              <a:rPr lang="en-US" sz="1392" dirty="0">
                <a:solidFill>
                  <a:schemeClr val="accent2">
                    <a:alpha val="99000"/>
                  </a:schemeClr>
                </a:solidFill>
                <a:latin typeface="Segoe UI Light" pitchFamily="34" charset="0"/>
              </a:rPr>
              <a:t>Device Independent</a:t>
            </a:r>
          </a:p>
          <a:p>
            <a:pPr>
              <a:spcBef>
                <a:spcPts val="0"/>
              </a:spcBef>
            </a:pPr>
            <a:r>
              <a:rPr lang="en-US" sz="1800" dirty="0">
                <a:solidFill>
                  <a:schemeClr val="accent2">
                    <a:alpha val="99000"/>
                  </a:schemeClr>
                </a:solidFill>
                <a:latin typeface="Segoe UI Light" pitchFamily="34" charset="0"/>
              </a:rPr>
              <a:t>Can be ported to any device / platform / media pipeline</a:t>
            </a:r>
          </a:p>
          <a:p>
            <a:pPr>
              <a:spcBef>
                <a:spcPts val="0"/>
              </a:spcBef>
            </a:pPr>
            <a:r>
              <a:rPr lang="en-US" sz="1800" dirty="0" smtClean="0">
                <a:solidFill>
                  <a:schemeClr val="accent2">
                    <a:alpha val="99000"/>
                  </a:schemeClr>
                </a:solidFill>
                <a:latin typeface="Segoe UI Light" pitchFamily="34" charset="0"/>
              </a:rPr>
              <a:t>Works </a:t>
            </a:r>
            <a:r>
              <a:rPr lang="en-US" sz="1800" dirty="0">
                <a:solidFill>
                  <a:schemeClr val="accent2">
                    <a:alpha val="99000"/>
                  </a:schemeClr>
                </a:solidFill>
                <a:latin typeface="Segoe UI Light" pitchFamily="34" charset="0"/>
              </a:rPr>
              <a:t>with PlayReady Porting Kit to </a:t>
            </a:r>
            <a:br>
              <a:rPr lang="en-US" sz="1800" dirty="0">
                <a:solidFill>
                  <a:schemeClr val="accent2">
                    <a:alpha val="99000"/>
                  </a:schemeClr>
                </a:solidFill>
                <a:latin typeface="Segoe UI Light" pitchFamily="34" charset="0"/>
              </a:rPr>
            </a:br>
            <a:r>
              <a:rPr lang="en-US" sz="1800" dirty="0">
                <a:solidFill>
                  <a:schemeClr val="accent2">
                    <a:alpha val="99000"/>
                  </a:schemeClr>
                </a:solidFill>
                <a:latin typeface="Segoe UI Light" pitchFamily="34" charset="0"/>
              </a:rPr>
              <a:t>enable protected content playback</a:t>
            </a:r>
          </a:p>
          <a:p>
            <a:pPr>
              <a:spcBef>
                <a:spcPts val="0"/>
              </a:spcBef>
            </a:pPr>
            <a:r>
              <a:rPr lang="en-US" sz="1800" dirty="0">
                <a:solidFill>
                  <a:schemeClr val="accent2">
                    <a:alpha val="99000"/>
                  </a:schemeClr>
                </a:solidFill>
                <a:latin typeface="Segoe UI Light" pitchFamily="34" charset="0"/>
              </a:rPr>
              <a:t>Works with IIS Media Services to light up advanced features</a:t>
            </a:r>
          </a:p>
          <a:p>
            <a:pPr marL="0" indent="0">
              <a:buFont typeface="Arial" pitchFamily="34" charset="0"/>
              <a:buNone/>
            </a:pPr>
            <a:endParaRPr lang="en-US" dirty="0"/>
          </a:p>
        </p:txBody>
      </p:sp>
      <p:sp>
        <p:nvSpPr>
          <p:cNvPr id="6" name="Content Placeholder 6"/>
          <p:cNvSpPr txBox="1">
            <a:spLocks/>
          </p:cNvSpPr>
          <p:nvPr/>
        </p:nvSpPr>
        <p:spPr>
          <a:xfrm>
            <a:off x="550003" y="69384"/>
            <a:ext cx="5597872" cy="2559483"/>
          </a:xfrm>
          <a:prstGeom prst="rect">
            <a:avLst/>
          </a:prstGeom>
        </p:spPr>
        <p:txBody>
          <a:bodyPr vert="horz" wrap="square" lIns="146304" tIns="91440" rIns="146304" bIns="91440" rtlCol="0">
            <a:spAutoFit/>
          </a:bodyPr>
          <a:lstStyle>
            <a:lvl1pPr marL="346742" marR="0" indent="-346742" algn="l" defTabSz="932742" rtl="0" eaLnBrk="1" fontAlgn="auto" latinLnBrk="0" hangingPunct="1">
              <a:lnSpc>
                <a:spcPct val="90000"/>
              </a:lnSpc>
              <a:spcBef>
                <a:spcPct val="20000"/>
              </a:spcBef>
              <a:spcAft>
                <a:spcPts val="0"/>
              </a:spcAft>
              <a:buClrTx/>
              <a:buSzPct val="90000"/>
              <a:buFont typeface="Arial" pitchFamily="34" charset="0"/>
              <a:buChar char="•"/>
              <a:tabLst/>
              <a:defRPr sz="2856" kern="1200" spc="0" baseline="0">
                <a:gradFill>
                  <a:gsLst>
                    <a:gs pos="1250">
                      <a:schemeClr val="tx1"/>
                    </a:gs>
                    <a:gs pos="100000">
                      <a:schemeClr val="tx1"/>
                    </a:gs>
                  </a:gsLst>
                  <a:lin ang="5400000" scaled="0"/>
                </a:gradFill>
                <a:latin typeface="+mj-lt"/>
                <a:ea typeface="+mn-ea"/>
                <a:cs typeface="+mn-cs"/>
              </a:defRPr>
            </a:lvl1pPr>
            <a:lvl2pPr marL="686737" marR="0" indent="-331900" algn="l" defTabSz="932742" rtl="0" eaLnBrk="1" fontAlgn="auto" latinLnBrk="0" hangingPunct="1">
              <a:lnSpc>
                <a:spcPct val="90000"/>
              </a:lnSpc>
              <a:spcBef>
                <a:spcPct val="20000"/>
              </a:spcBef>
              <a:spcAft>
                <a:spcPts val="0"/>
              </a:spcAft>
              <a:buClrTx/>
              <a:buSzPct val="90000"/>
              <a:buFont typeface="Arial" pitchFamily="34" charset="0"/>
              <a:buChar char="•"/>
              <a:tabLst/>
              <a:defRPr sz="2448" kern="1200" spc="0" baseline="0">
                <a:gradFill>
                  <a:gsLst>
                    <a:gs pos="1250">
                      <a:schemeClr val="tx1"/>
                    </a:gs>
                    <a:gs pos="100000">
                      <a:schemeClr val="tx1"/>
                    </a:gs>
                  </a:gsLst>
                  <a:lin ang="5400000" scaled="0"/>
                </a:gradFill>
                <a:latin typeface="+mn-lt"/>
                <a:ea typeface="+mn-ea"/>
                <a:cs typeface="+mn-cs"/>
              </a:defRPr>
            </a:lvl2pPr>
            <a:lvl3pPr marL="972765" marR="0" indent="-294123" algn="l" defTabSz="932742" rtl="0" eaLnBrk="1" fontAlgn="auto" latinLnBrk="0" hangingPunct="1">
              <a:lnSpc>
                <a:spcPct val="90000"/>
              </a:lnSpc>
              <a:spcBef>
                <a:spcPct val="20000"/>
              </a:spcBef>
              <a:spcAft>
                <a:spcPts val="0"/>
              </a:spcAft>
              <a:buClrTx/>
              <a:buSzPct val="90000"/>
              <a:buFont typeface="Arial" pitchFamily="34" charset="0"/>
              <a:buChar char="•"/>
              <a:tabLst/>
              <a:defRPr sz="2040" kern="1200" spc="0" baseline="0">
                <a:gradFill>
                  <a:gsLst>
                    <a:gs pos="1250">
                      <a:schemeClr val="tx1"/>
                    </a:gs>
                    <a:gs pos="100000">
                      <a:schemeClr val="tx1"/>
                    </a:gs>
                  </a:gsLst>
                  <a:lin ang="5400000" scaled="0"/>
                </a:gradFill>
                <a:latin typeface="+mn-lt"/>
                <a:ea typeface="+mn-ea"/>
                <a:cs typeface="+mn-cs"/>
              </a:defRPr>
            </a:lvl3pPr>
            <a:lvl4pPr marL="1252048" marR="0" indent="-279282" algn="l" defTabSz="932742" rtl="0" eaLnBrk="1" fontAlgn="auto" latinLnBrk="0" hangingPunct="1">
              <a:lnSpc>
                <a:spcPct val="90000"/>
              </a:lnSpc>
              <a:spcBef>
                <a:spcPct val="20000"/>
              </a:spcBef>
              <a:spcAft>
                <a:spcPts val="0"/>
              </a:spcAft>
              <a:buClrTx/>
              <a:buSzPct val="90000"/>
              <a:buFont typeface="Arial" pitchFamily="34" charset="0"/>
              <a:buChar char="•"/>
              <a:tabLst/>
              <a:defRPr sz="1836" kern="1200" spc="0" baseline="0">
                <a:gradFill>
                  <a:gsLst>
                    <a:gs pos="1250">
                      <a:schemeClr val="tx1"/>
                    </a:gs>
                    <a:gs pos="100000">
                      <a:schemeClr val="tx1"/>
                    </a:gs>
                  </a:gsLst>
                  <a:lin ang="5400000" scaled="0"/>
                </a:gradFill>
                <a:latin typeface="+mn-lt"/>
                <a:ea typeface="+mn-ea"/>
                <a:cs typeface="+mn-cs"/>
              </a:defRPr>
            </a:lvl4pPr>
            <a:lvl5pPr marL="1546170" marR="0" indent="-286028" algn="l" defTabSz="932742" rtl="0" eaLnBrk="1" fontAlgn="auto" latinLnBrk="0" hangingPunct="1">
              <a:lnSpc>
                <a:spcPct val="90000"/>
              </a:lnSpc>
              <a:spcBef>
                <a:spcPct val="20000"/>
              </a:spcBef>
              <a:spcAft>
                <a:spcPts val="0"/>
              </a:spcAft>
              <a:buClrTx/>
              <a:buSzPct val="90000"/>
              <a:buFont typeface="Arial" pitchFamily="34" charset="0"/>
              <a:buChar char="•"/>
              <a:tabLst/>
              <a:defRPr sz="1836"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1836"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1836"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1836"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1836" kern="1200">
                <a:solidFill>
                  <a:schemeClr val="tx1"/>
                </a:solidFill>
                <a:latin typeface="+mn-lt"/>
                <a:ea typeface="+mn-ea"/>
                <a:cs typeface="+mn-cs"/>
              </a:defRPr>
            </a:lvl9pPr>
          </a:lstStyle>
          <a:p>
            <a:pPr marL="0" indent="0">
              <a:buFont typeface="Arial" pitchFamily="34" charset="0"/>
              <a:buNone/>
            </a:pPr>
            <a:r>
              <a:rPr lang="en-US" dirty="0" smtClean="0"/>
              <a:t>Silverlight - MMPPF</a:t>
            </a:r>
          </a:p>
          <a:p>
            <a:pPr>
              <a:spcBef>
                <a:spcPts val="0"/>
              </a:spcBef>
            </a:pPr>
            <a:r>
              <a:rPr lang="en-US" sz="1800" dirty="0" smtClean="0">
                <a:solidFill>
                  <a:schemeClr val="accent2">
                    <a:alpha val="99000"/>
                  </a:schemeClr>
                </a:solidFill>
                <a:latin typeface="Segoe UI Light" pitchFamily="34" charset="0"/>
              </a:rPr>
              <a:t>For Browsers and Windows Phone</a:t>
            </a:r>
          </a:p>
          <a:p>
            <a:pPr>
              <a:spcBef>
                <a:spcPts val="0"/>
              </a:spcBef>
            </a:pPr>
            <a:r>
              <a:rPr lang="en-US" sz="1800" dirty="0" smtClean="0">
                <a:solidFill>
                  <a:schemeClr val="accent2">
                    <a:alpha val="99000"/>
                  </a:schemeClr>
                </a:solidFill>
                <a:latin typeface="Segoe UI Light" pitchFamily="34" charset="0"/>
              </a:rPr>
              <a:t>Playback Smooth Streaming / mpeg DASH</a:t>
            </a:r>
          </a:p>
          <a:p>
            <a:pPr>
              <a:spcBef>
                <a:spcPts val="0"/>
              </a:spcBef>
            </a:pPr>
            <a:r>
              <a:rPr lang="en-US" sz="1800" dirty="0" smtClean="0">
                <a:solidFill>
                  <a:schemeClr val="accent2">
                    <a:alpha val="99000"/>
                  </a:schemeClr>
                </a:solidFill>
                <a:latin typeface="Segoe UI Light" pitchFamily="34" charset="0"/>
              </a:rPr>
              <a:t>Monetization w/ Advertising and Analytics</a:t>
            </a:r>
          </a:p>
          <a:p>
            <a:pPr>
              <a:spcBef>
                <a:spcPts val="0"/>
              </a:spcBef>
            </a:pPr>
            <a:r>
              <a:rPr lang="en-US" sz="1800" dirty="0" smtClean="0">
                <a:solidFill>
                  <a:schemeClr val="accent2">
                    <a:alpha val="99000"/>
                  </a:schemeClr>
                </a:solidFill>
                <a:latin typeface="Segoe UI Light" pitchFamily="34" charset="0"/>
              </a:rPr>
              <a:t>PlayReady protection</a:t>
            </a:r>
          </a:p>
          <a:p>
            <a:pPr>
              <a:spcBef>
                <a:spcPts val="0"/>
              </a:spcBef>
            </a:pPr>
            <a:r>
              <a:rPr lang="en-US" sz="1800" dirty="0" smtClean="0">
                <a:solidFill>
                  <a:schemeClr val="accent2">
                    <a:alpha val="99000"/>
                  </a:schemeClr>
                </a:solidFill>
                <a:latin typeface="Segoe UI Light" pitchFamily="34" charset="0"/>
              </a:rPr>
              <a:t>Captions, </a:t>
            </a:r>
            <a:r>
              <a:rPr lang="en-US" sz="1800" dirty="0" err="1" smtClean="0">
                <a:solidFill>
                  <a:schemeClr val="accent2">
                    <a:alpha val="99000"/>
                  </a:schemeClr>
                </a:solidFill>
                <a:latin typeface="Segoe UI Light" pitchFamily="34" charset="0"/>
              </a:rPr>
              <a:t>Mult</a:t>
            </a:r>
            <a:r>
              <a:rPr lang="en-US" sz="1800" dirty="0" smtClean="0">
                <a:solidFill>
                  <a:schemeClr val="accent2">
                    <a:alpha val="99000"/>
                  </a:schemeClr>
                </a:solidFill>
                <a:latin typeface="Segoe UI Light" pitchFamily="34" charset="0"/>
              </a:rPr>
              <a:t>-Lang Audio </a:t>
            </a:r>
            <a:r>
              <a:rPr lang="en-US" sz="1800" dirty="0" err="1" smtClean="0">
                <a:solidFill>
                  <a:schemeClr val="accent2">
                    <a:alpha val="99000"/>
                  </a:schemeClr>
                </a:solidFill>
                <a:latin typeface="Segoe UI Light" pitchFamily="34" charset="0"/>
              </a:rPr>
              <a:t>etc</a:t>
            </a:r>
            <a:endParaRPr lang="en-US" sz="1800" dirty="0" smtClean="0">
              <a:solidFill>
                <a:schemeClr val="accent2">
                  <a:alpha val="99000"/>
                </a:schemeClr>
              </a:solidFill>
              <a:latin typeface="Segoe UI Light" pitchFamily="34" charset="0"/>
            </a:endParaRPr>
          </a:p>
          <a:p>
            <a:pPr>
              <a:spcBef>
                <a:spcPts val="0"/>
              </a:spcBef>
            </a:pPr>
            <a:r>
              <a:rPr lang="en-US" sz="1800" dirty="0" smtClean="0">
                <a:solidFill>
                  <a:schemeClr val="accent2">
                    <a:alpha val="99000"/>
                  </a:schemeClr>
                </a:solidFill>
                <a:latin typeface="Segoe UI Light" pitchFamily="34" charset="0"/>
              </a:rPr>
              <a:t>Recently shipped 2.0 for browser</a:t>
            </a:r>
          </a:p>
          <a:p>
            <a:pPr marL="0" indent="0">
              <a:buFont typeface="Arial" pitchFamily="34" charset="0"/>
              <a:buNone/>
            </a:pPr>
            <a:endParaRPr lang="en-US" dirty="0"/>
          </a:p>
        </p:txBody>
      </p:sp>
      <p:sp>
        <p:nvSpPr>
          <p:cNvPr id="11" name="Content Placeholder 6"/>
          <p:cNvSpPr txBox="1">
            <a:spLocks/>
          </p:cNvSpPr>
          <p:nvPr/>
        </p:nvSpPr>
        <p:spPr>
          <a:xfrm>
            <a:off x="6007677" y="69384"/>
            <a:ext cx="6288600" cy="2155847"/>
          </a:xfrm>
          <a:prstGeom prst="rect">
            <a:avLst/>
          </a:prstGeom>
        </p:spPr>
        <p:txBody>
          <a:bodyPr vert="horz" wrap="square" lIns="146304" tIns="91440" rIns="146304" bIns="91440" rtlCol="0">
            <a:spAutoFit/>
          </a:bodyPr>
          <a:lstStyle>
            <a:lvl1pPr marL="346742" marR="0" indent="-346742" algn="l" defTabSz="932742" rtl="0" eaLnBrk="1" fontAlgn="auto" latinLnBrk="0" hangingPunct="1">
              <a:lnSpc>
                <a:spcPct val="90000"/>
              </a:lnSpc>
              <a:spcBef>
                <a:spcPct val="20000"/>
              </a:spcBef>
              <a:spcAft>
                <a:spcPts val="0"/>
              </a:spcAft>
              <a:buClrTx/>
              <a:buSzPct val="90000"/>
              <a:buFont typeface="Arial" pitchFamily="34" charset="0"/>
              <a:buChar char="•"/>
              <a:tabLst/>
              <a:defRPr sz="2856" kern="1200" spc="0" baseline="0">
                <a:gradFill>
                  <a:gsLst>
                    <a:gs pos="1250">
                      <a:schemeClr val="tx1"/>
                    </a:gs>
                    <a:gs pos="100000">
                      <a:schemeClr val="tx1"/>
                    </a:gs>
                  </a:gsLst>
                  <a:lin ang="5400000" scaled="0"/>
                </a:gradFill>
                <a:latin typeface="+mj-lt"/>
                <a:ea typeface="+mn-ea"/>
                <a:cs typeface="+mn-cs"/>
              </a:defRPr>
            </a:lvl1pPr>
            <a:lvl2pPr marL="686737" marR="0" indent="-331900" algn="l" defTabSz="932742" rtl="0" eaLnBrk="1" fontAlgn="auto" latinLnBrk="0" hangingPunct="1">
              <a:lnSpc>
                <a:spcPct val="90000"/>
              </a:lnSpc>
              <a:spcBef>
                <a:spcPct val="20000"/>
              </a:spcBef>
              <a:spcAft>
                <a:spcPts val="0"/>
              </a:spcAft>
              <a:buClrTx/>
              <a:buSzPct val="90000"/>
              <a:buFont typeface="Arial" pitchFamily="34" charset="0"/>
              <a:buChar char="•"/>
              <a:tabLst/>
              <a:defRPr sz="2448" kern="1200" spc="0" baseline="0">
                <a:gradFill>
                  <a:gsLst>
                    <a:gs pos="1250">
                      <a:schemeClr val="tx1"/>
                    </a:gs>
                    <a:gs pos="100000">
                      <a:schemeClr val="tx1"/>
                    </a:gs>
                  </a:gsLst>
                  <a:lin ang="5400000" scaled="0"/>
                </a:gradFill>
                <a:latin typeface="+mn-lt"/>
                <a:ea typeface="+mn-ea"/>
                <a:cs typeface="+mn-cs"/>
              </a:defRPr>
            </a:lvl2pPr>
            <a:lvl3pPr marL="972765" marR="0" indent="-294123" algn="l" defTabSz="932742" rtl="0" eaLnBrk="1" fontAlgn="auto" latinLnBrk="0" hangingPunct="1">
              <a:lnSpc>
                <a:spcPct val="90000"/>
              </a:lnSpc>
              <a:spcBef>
                <a:spcPct val="20000"/>
              </a:spcBef>
              <a:spcAft>
                <a:spcPts val="0"/>
              </a:spcAft>
              <a:buClrTx/>
              <a:buSzPct val="90000"/>
              <a:buFont typeface="Arial" pitchFamily="34" charset="0"/>
              <a:buChar char="•"/>
              <a:tabLst/>
              <a:defRPr sz="2040" kern="1200" spc="0" baseline="0">
                <a:gradFill>
                  <a:gsLst>
                    <a:gs pos="1250">
                      <a:schemeClr val="tx1"/>
                    </a:gs>
                    <a:gs pos="100000">
                      <a:schemeClr val="tx1"/>
                    </a:gs>
                  </a:gsLst>
                  <a:lin ang="5400000" scaled="0"/>
                </a:gradFill>
                <a:latin typeface="+mn-lt"/>
                <a:ea typeface="+mn-ea"/>
                <a:cs typeface="+mn-cs"/>
              </a:defRPr>
            </a:lvl3pPr>
            <a:lvl4pPr marL="1252048" marR="0" indent="-279282" algn="l" defTabSz="932742" rtl="0" eaLnBrk="1" fontAlgn="auto" latinLnBrk="0" hangingPunct="1">
              <a:lnSpc>
                <a:spcPct val="90000"/>
              </a:lnSpc>
              <a:spcBef>
                <a:spcPct val="20000"/>
              </a:spcBef>
              <a:spcAft>
                <a:spcPts val="0"/>
              </a:spcAft>
              <a:buClrTx/>
              <a:buSzPct val="90000"/>
              <a:buFont typeface="Arial" pitchFamily="34" charset="0"/>
              <a:buChar char="•"/>
              <a:tabLst/>
              <a:defRPr sz="1836" kern="1200" spc="0" baseline="0">
                <a:gradFill>
                  <a:gsLst>
                    <a:gs pos="1250">
                      <a:schemeClr val="tx1"/>
                    </a:gs>
                    <a:gs pos="100000">
                      <a:schemeClr val="tx1"/>
                    </a:gs>
                  </a:gsLst>
                  <a:lin ang="5400000" scaled="0"/>
                </a:gradFill>
                <a:latin typeface="+mn-lt"/>
                <a:ea typeface="+mn-ea"/>
                <a:cs typeface="+mn-cs"/>
              </a:defRPr>
            </a:lvl4pPr>
            <a:lvl5pPr marL="1546170" marR="0" indent="-286028" algn="l" defTabSz="932742" rtl="0" eaLnBrk="1" fontAlgn="auto" latinLnBrk="0" hangingPunct="1">
              <a:lnSpc>
                <a:spcPct val="90000"/>
              </a:lnSpc>
              <a:spcBef>
                <a:spcPct val="20000"/>
              </a:spcBef>
              <a:spcAft>
                <a:spcPts val="0"/>
              </a:spcAft>
              <a:buClrTx/>
              <a:buSzPct val="90000"/>
              <a:buFont typeface="Arial" pitchFamily="34" charset="0"/>
              <a:buChar char="•"/>
              <a:tabLst/>
              <a:defRPr sz="1836"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1836"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1836"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1836"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1836" kern="1200">
                <a:solidFill>
                  <a:schemeClr val="tx1"/>
                </a:solidFill>
                <a:latin typeface="+mn-lt"/>
                <a:ea typeface="+mn-ea"/>
                <a:cs typeface="+mn-cs"/>
              </a:defRPr>
            </a:lvl9pPr>
          </a:lstStyle>
          <a:p>
            <a:pPr marL="0" indent="0">
              <a:buFont typeface="Arial" pitchFamily="34" charset="0"/>
              <a:buNone/>
            </a:pPr>
            <a:r>
              <a:rPr lang="en-US" dirty="0" smtClean="0"/>
              <a:t>Windows 8</a:t>
            </a:r>
          </a:p>
          <a:p>
            <a:pPr>
              <a:spcBef>
                <a:spcPts val="0"/>
              </a:spcBef>
            </a:pPr>
            <a:r>
              <a:rPr lang="en-US" sz="1800" dirty="0">
                <a:solidFill>
                  <a:schemeClr val="accent2">
                    <a:alpha val="99000"/>
                  </a:schemeClr>
                </a:solidFill>
                <a:latin typeface="Segoe UI Light" pitchFamily="34" charset="0"/>
              </a:rPr>
              <a:t>Primary media delivery platform for Windows 8</a:t>
            </a:r>
          </a:p>
          <a:p>
            <a:pPr>
              <a:spcBef>
                <a:spcPts val="0"/>
              </a:spcBef>
            </a:pPr>
            <a:r>
              <a:rPr lang="en-US" sz="1800" dirty="0">
                <a:solidFill>
                  <a:schemeClr val="accent2">
                    <a:alpha val="99000"/>
                  </a:schemeClr>
                </a:solidFill>
                <a:latin typeface="Segoe UI Light" pitchFamily="34" charset="0"/>
              </a:rPr>
              <a:t>Light up support for video element in modern metro style applications</a:t>
            </a:r>
          </a:p>
          <a:p>
            <a:pPr marL="632770" lvl="2" indent="-346742">
              <a:spcBef>
                <a:spcPts val="0"/>
              </a:spcBef>
            </a:pPr>
            <a:r>
              <a:rPr lang="en-US" sz="1392" dirty="0">
                <a:solidFill>
                  <a:schemeClr val="accent2">
                    <a:alpha val="99000"/>
                  </a:schemeClr>
                </a:solidFill>
                <a:latin typeface="Segoe UI Light" pitchFamily="34" charset="0"/>
              </a:rPr>
              <a:t>HTML </a:t>
            </a:r>
            <a:r>
              <a:rPr lang="en-US" sz="1392" dirty="0" smtClean="0">
                <a:solidFill>
                  <a:schemeClr val="accent2">
                    <a:alpha val="99000"/>
                  </a:schemeClr>
                </a:solidFill>
                <a:latin typeface="Segoe UI Light" pitchFamily="34" charset="0"/>
              </a:rPr>
              <a:t>5, XAML, C++</a:t>
            </a:r>
            <a:r>
              <a:rPr lang="en-US" sz="1800" dirty="0" smtClean="0">
                <a:solidFill>
                  <a:schemeClr val="accent2">
                    <a:alpha val="99000"/>
                  </a:schemeClr>
                </a:solidFill>
                <a:latin typeface="Segoe UI Light" pitchFamily="34" charset="0"/>
              </a:rPr>
              <a:t>Provide </a:t>
            </a:r>
            <a:r>
              <a:rPr lang="en-US" sz="1800" dirty="0">
                <a:solidFill>
                  <a:schemeClr val="accent2">
                    <a:alpha val="99000"/>
                  </a:schemeClr>
                </a:solidFill>
                <a:latin typeface="Segoe UI Light" pitchFamily="34" charset="0"/>
              </a:rPr>
              <a:t>and easy way to </a:t>
            </a:r>
          </a:p>
          <a:p>
            <a:pPr marL="632770" lvl="2" indent="-346742">
              <a:spcBef>
                <a:spcPts val="0"/>
              </a:spcBef>
            </a:pPr>
            <a:r>
              <a:rPr lang="en-US" sz="1392" dirty="0">
                <a:solidFill>
                  <a:schemeClr val="accent2">
                    <a:alpha val="99000"/>
                  </a:schemeClr>
                </a:solidFill>
                <a:latin typeface="Segoe UI Light" pitchFamily="34" charset="0"/>
              </a:rPr>
              <a:t>Consume Smooth Streaming and other formats in future </a:t>
            </a:r>
          </a:p>
          <a:p>
            <a:pPr marL="632770" lvl="2" indent="-346742">
              <a:spcBef>
                <a:spcPts val="0"/>
              </a:spcBef>
            </a:pPr>
            <a:r>
              <a:rPr lang="en-US" sz="1392" dirty="0">
                <a:solidFill>
                  <a:schemeClr val="accent2">
                    <a:alpha val="99000"/>
                  </a:schemeClr>
                </a:solidFill>
                <a:latin typeface="Segoe UI Light" pitchFamily="34" charset="0"/>
              </a:rPr>
              <a:t>Port existing video apps to Windows 8</a:t>
            </a:r>
          </a:p>
          <a:p>
            <a:pPr marL="632770" lvl="2" indent="-346742">
              <a:spcBef>
                <a:spcPts val="0"/>
              </a:spcBef>
            </a:pPr>
            <a:r>
              <a:rPr lang="en-US" sz="1392" dirty="0" smtClean="0">
                <a:solidFill>
                  <a:schemeClr val="accent2">
                    <a:alpha val="99000"/>
                  </a:schemeClr>
                </a:solidFill>
                <a:latin typeface="Segoe UI Light" pitchFamily="34" charset="0"/>
              </a:rPr>
              <a:t>Get </a:t>
            </a:r>
            <a:r>
              <a:rPr lang="en-US" sz="1392" dirty="0">
                <a:solidFill>
                  <a:schemeClr val="accent2">
                    <a:alpha val="99000"/>
                  </a:schemeClr>
                </a:solidFill>
                <a:latin typeface="Segoe UI Light" pitchFamily="34" charset="0"/>
              </a:rPr>
              <a:t>started with VS templates and client </a:t>
            </a:r>
            <a:r>
              <a:rPr lang="en-US" sz="1392" dirty="0" smtClean="0">
                <a:solidFill>
                  <a:schemeClr val="accent2">
                    <a:alpha val="99000"/>
                  </a:schemeClr>
                </a:solidFill>
                <a:latin typeface="Segoe UI Light" pitchFamily="34" charset="0"/>
              </a:rPr>
              <a:t>frameworks</a:t>
            </a:r>
            <a:endParaRPr lang="en-US" sz="1392" dirty="0">
              <a:solidFill>
                <a:schemeClr val="accent2">
                  <a:alpha val="99000"/>
                </a:schemeClr>
              </a:solidFill>
              <a:latin typeface="Segoe UI Light" pitchFamily="34" charset="0"/>
            </a:endParaRPr>
          </a:p>
        </p:txBody>
      </p:sp>
    </p:spTree>
    <p:extLst>
      <p:ext uri="{BB962C8B-B14F-4D97-AF65-F5344CB8AC3E}">
        <p14:creationId xmlns:p14="http://schemas.microsoft.com/office/powerpoint/2010/main" val="1825631773"/>
      </p:ext>
    </p:extLst>
  </p:cSld>
  <p:clrMapOvr>
    <a:masterClrMapping/>
  </p:clrMapOvr>
  <p:transition>
    <p:fade/>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274638" y="1212850"/>
            <a:ext cx="11887200" cy="4530471"/>
          </a:xfrm>
        </p:spPr>
        <p:txBody>
          <a:bodyPr/>
          <a:lstStyle/>
          <a:p>
            <a:r>
              <a:rPr lang="en-US" dirty="0" smtClean="0"/>
              <a:t>SharePoint Rich CMS Scenario</a:t>
            </a:r>
          </a:p>
          <a:p>
            <a:pPr lvl="1"/>
            <a:r>
              <a:rPr lang="en-US" dirty="0" smtClean="0"/>
              <a:t>Leverage SharePoint advanced meta data </a:t>
            </a:r>
          </a:p>
          <a:p>
            <a:pPr lvl="1"/>
            <a:r>
              <a:rPr lang="en-US" dirty="0" smtClean="0"/>
              <a:t>Bind with Azure Media Services data</a:t>
            </a:r>
          </a:p>
          <a:p>
            <a:pPr lvl="2"/>
            <a:r>
              <a:rPr lang="en-US" dirty="0" smtClean="0"/>
              <a:t>Asset information for VOD</a:t>
            </a:r>
          </a:p>
          <a:p>
            <a:pPr lvl="2"/>
            <a:r>
              <a:rPr lang="en-US" dirty="0" smtClean="0"/>
              <a:t>Channel information for Live</a:t>
            </a:r>
            <a:endParaRPr lang="en-US" dirty="0"/>
          </a:p>
          <a:p>
            <a:r>
              <a:rPr lang="en-US" dirty="0" smtClean="0"/>
              <a:t>Azure Origin (Live/VOD) in SharePoint </a:t>
            </a:r>
            <a:r>
              <a:rPr lang="en-US" dirty="0" err="1" smtClean="0"/>
              <a:t>Webparts</a:t>
            </a:r>
            <a:endParaRPr lang="en-US" dirty="0" smtClean="0"/>
          </a:p>
          <a:p>
            <a:pPr lvl="1"/>
            <a:r>
              <a:rPr lang="en-US" dirty="0" smtClean="0"/>
              <a:t>Easy to create VOD assets for display in SharePoint</a:t>
            </a:r>
          </a:p>
          <a:p>
            <a:pPr lvl="1"/>
            <a:r>
              <a:rPr lang="en-US" dirty="0" smtClean="0"/>
              <a:t>Fast channel creation for SharePoint based “Company Meeting” scenarios</a:t>
            </a:r>
          </a:p>
          <a:p>
            <a:pPr lvl="1"/>
            <a:r>
              <a:rPr lang="en-US" dirty="0" smtClean="0"/>
              <a:t>Use Client Frameworks for easy integration</a:t>
            </a:r>
          </a:p>
          <a:p>
            <a:pPr lvl="1"/>
            <a:endParaRPr lang="en-US" dirty="0"/>
          </a:p>
        </p:txBody>
      </p:sp>
      <p:sp>
        <p:nvSpPr>
          <p:cNvPr id="4" name="Title 3"/>
          <p:cNvSpPr>
            <a:spLocks noGrp="1"/>
          </p:cNvSpPr>
          <p:nvPr>
            <p:ph type="title"/>
          </p:nvPr>
        </p:nvSpPr>
        <p:spPr/>
        <p:txBody>
          <a:bodyPr/>
          <a:lstStyle/>
          <a:p>
            <a:r>
              <a:rPr lang="en-US" dirty="0" smtClean="0"/>
              <a:t>SharePoint and Azure Media Services</a:t>
            </a:r>
            <a:endParaRPr lang="en-US" dirty="0"/>
          </a:p>
        </p:txBody>
      </p:sp>
    </p:spTree>
    <p:extLst>
      <p:ext uri="{BB962C8B-B14F-4D97-AF65-F5344CB8AC3E}">
        <p14:creationId xmlns:p14="http://schemas.microsoft.com/office/powerpoint/2010/main" val="2439995200"/>
      </p:ext>
    </p:extLst>
  </p:cSld>
  <p:clrMapOvr>
    <a:masterClrMapping/>
  </p:clrMapOvr>
  <p:transition>
    <p:fade/>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31948" y="233151"/>
            <a:ext cx="9655321" cy="762786"/>
          </a:xfrm>
        </p:spPr>
        <p:txBody>
          <a:bodyPr/>
          <a:lstStyle/>
          <a:p>
            <a:r>
              <a:rPr lang="en-US" dirty="0" smtClean="0"/>
              <a:t>Key Takeaways</a:t>
            </a:r>
            <a:endParaRPr lang="en-US" dirty="0"/>
          </a:p>
        </p:txBody>
      </p:sp>
      <p:sp>
        <p:nvSpPr>
          <p:cNvPr id="6" name="Text Placeholder 5"/>
          <p:cNvSpPr>
            <a:spLocks noGrp="1"/>
          </p:cNvSpPr>
          <p:nvPr>
            <p:ph type="body" sz="quarter" idx="10"/>
          </p:nvPr>
        </p:nvSpPr>
        <p:spPr>
          <a:xfrm>
            <a:off x="531948" y="1476620"/>
            <a:ext cx="11370961" cy="4004691"/>
          </a:xfrm>
        </p:spPr>
        <p:txBody>
          <a:bodyPr vert="horz" wrap="square" lIns="93260" tIns="93260" rIns="146304" bIns="91440" rtlCol="0">
            <a:spAutoFit/>
          </a:bodyPr>
          <a:lstStyle/>
          <a:p>
            <a:r>
              <a:rPr lang="en-US" sz="3264" dirty="0"/>
              <a:t>Media Services are </a:t>
            </a:r>
            <a:r>
              <a:rPr lang="en-US" sz="3264" b="1" dirty="0">
                <a:solidFill>
                  <a:schemeClr val="accent2"/>
                </a:solidFill>
              </a:rPr>
              <a:t>easy, flexible, and powerful</a:t>
            </a:r>
          </a:p>
          <a:p>
            <a:r>
              <a:rPr lang="en-US" sz="3264" dirty="0"/>
              <a:t>Partners can </a:t>
            </a:r>
            <a:r>
              <a:rPr lang="en-US" sz="3264" b="1" dirty="0">
                <a:solidFill>
                  <a:schemeClr val="accent2"/>
                </a:solidFill>
              </a:rPr>
              <a:t>build in or build on</a:t>
            </a:r>
          </a:p>
          <a:p>
            <a:r>
              <a:rPr lang="en-US" sz="3264" dirty="0"/>
              <a:t>Customers can </a:t>
            </a:r>
            <a:r>
              <a:rPr lang="en-US" sz="3264" dirty="0">
                <a:solidFill>
                  <a:schemeClr val="tx2"/>
                </a:solidFill>
              </a:rPr>
              <a:t>build on </a:t>
            </a:r>
            <a:r>
              <a:rPr lang="en-US" sz="3264" dirty="0"/>
              <a:t>or </a:t>
            </a:r>
            <a:r>
              <a:rPr lang="en-US" sz="3264" b="1" dirty="0">
                <a:solidFill>
                  <a:schemeClr val="accent2"/>
                </a:solidFill>
              </a:rPr>
              <a:t>use existing applications</a:t>
            </a:r>
          </a:p>
          <a:p>
            <a:r>
              <a:rPr lang="en-US" sz="3264" dirty="0"/>
              <a:t>Pay for what you use</a:t>
            </a:r>
            <a:r>
              <a:rPr lang="en-US" sz="3264" dirty="0">
                <a:solidFill>
                  <a:schemeClr val="tx2"/>
                </a:solidFill>
              </a:rPr>
              <a:t>, </a:t>
            </a:r>
            <a:r>
              <a:rPr lang="en-US" sz="3264" b="1" dirty="0">
                <a:solidFill>
                  <a:schemeClr val="accent2"/>
                </a:solidFill>
              </a:rPr>
              <a:t>easy to understand </a:t>
            </a:r>
            <a:r>
              <a:rPr lang="en-US" sz="3264" dirty="0">
                <a:solidFill>
                  <a:schemeClr val="tx2"/>
                </a:solidFill>
              </a:rPr>
              <a:t>bill</a:t>
            </a:r>
          </a:p>
          <a:p>
            <a:r>
              <a:rPr lang="en-US" sz="3264" dirty="0"/>
              <a:t>Components can be </a:t>
            </a:r>
            <a:r>
              <a:rPr lang="en-US" sz="3264" b="1" dirty="0">
                <a:solidFill>
                  <a:schemeClr val="accent2"/>
                </a:solidFill>
              </a:rPr>
              <a:t>mixed and matched </a:t>
            </a:r>
            <a:r>
              <a:rPr lang="en-US" sz="3264" dirty="0"/>
              <a:t>and combined </a:t>
            </a:r>
            <a:br>
              <a:rPr lang="en-US" sz="3264" dirty="0"/>
            </a:br>
            <a:r>
              <a:rPr lang="en-US" sz="3264" dirty="0"/>
              <a:t>with other on-premises or network resources</a:t>
            </a:r>
          </a:p>
          <a:p>
            <a:r>
              <a:rPr lang="en-US" sz="3264" dirty="0"/>
              <a:t>Any media, </a:t>
            </a:r>
            <a:r>
              <a:rPr lang="en-US" sz="3264" dirty="0">
                <a:solidFill>
                  <a:schemeClr val="tx2"/>
                </a:solidFill>
              </a:rPr>
              <a:t>on any device</a:t>
            </a:r>
            <a:r>
              <a:rPr lang="en-US" sz="3264" dirty="0"/>
              <a:t>, delivered </a:t>
            </a:r>
            <a:r>
              <a:rPr lang="en-US" sz="3264" b="1" dirty="0">
                <a:solidFill>
                  <a:schemeClr val="accent2"/>
                </a:solidFill>
              </a:rPr>
              <a:t>from the cloud</a:t>
            </a:r>
          </a:p>
        </p:txBody>
      </p:sp>
      <p:sp>
        <p:nvSpPr>
          <p:cNvPr id="8" name="Rectangle 7"/>
          <p:cNvSpPr/>
          <p:nvPr/>
        </p:nvSpPr>
        <p:spPr bwMode="auto">
          <a:xfrm>
            <a:off x="10187268" y="-1"/>
            <a:ext cx="2246706" cy="6994525"/>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9" name="Freeform 25"/>
          <p:cNvSpPr>
            <a:spLocks noEditPoints="1"/>
          </p:cNvSpPr>
          <p:nvPr/>
        </p:nvSpPr>
        <p:spPr bwMode="black">
          <a:xfrm flipH="1">
            <a:off x="10722702" y="228197"/>
            <a:ext cx="1175838" cy="1001193"/>
          </a:xfrm>
          <a:custGeom>
            <a:avLst/>
            <a:gdLst>
              <a:gd name="T0" fmla="*/ 300 w 300"/>
              <a:gd name="T1" fmla="*/ 201 h 255"/>
              <a:gd name="T2" fmla="*/ 288 w 300"/>
              <a:gd name="T3" fmla="*/ 210 h 255"/>
              <a:gd name="T4" fmla="*/ 285 w 300"/>
              <a:gd name="T5" fmla="*/ 214 h 255"/>
              <a:gd name="T6" fmla="*/ 266 w 300"/>
              <a:gd name="T7" fmla="*/ 230 h 255"/>
              <a:gd name="T8" fmla="*/ 229 w 300"/>
              <a:gd name="T9" fmla="*/ 245 h 255"/>
              <a:gd name="T10" fmla="*/ 169 w 300"/>
              <a:gd name="T11" fmla="*/ 253 h 255"/>
              <a:gd name="T12" fmla="*/ 47 w 300"/>
              <a:gd name="T13" fmla="*/ 231 h 255"/>
              <a:gd name="T14" fmla="*/ 47 w 300"/>
              <a:gd name="T15" fmla="*/ 186 h 255"/>
              <a:gd name="T16" fmla="*/ 89 w 300"/>
              <a:gd name="T17" fmla="*/ 168 h 255"/>
              <a:gd name="T18" fmla="*/ 130 w 300"/>
              <a:gd name="T19" fmla="*/ 171 h 255"/>
              <a:gd name="T20" fmla="*/ 163 w 300"/>
              <a:gd name="T21" fmla="*/ 174 h 255"/>
              <a:gd name="T22" fmla="*/ 198 w 300"/>
              <a:gd name="T23" fmla="*/ 169 h 255"/>
              <a:gd name="T24" fmla="*/ 219 w 300"/>
              <a:gd name="T25" fmla="*/ 182 h 255"/>
              <a:gd name="T26" fmla="*/ 201 w 300"/>
              <a:gd name="T27" fmla="*/ 195 h 255"/>
              <a:gd name="T28" fmla="*/ 174 w 300"/>
              <a:gd name="T29" fmla="*/ 194 h 255"/>
              <a:gd name="T30" fmla="*/ 144 w 300"/>
              <a:gd name="T31" fmla="*/ 202 h 255"/>
              <a:gd name="T32" fmla="*/ 177 w 300"/>
              <a:gd name="T33" fmla="*/ 217 h 255"/>
              <a:gd name="T34" fmla="*/ 223 w 300"/>
              <a:gd name="T35" fmla="*/ 218 h 255"/>
              <a:gd name="T36" fmla="*/ 255 w 300"/>
              <a:gd name="T37" fmla="*/ 209 h 255"/>
              <a:gd name="T38" fmla="*/ 287 w 300"/>
              <a:gd name="T39" fmla="*/ 193 h 255"/>
              <a:gd name="T40" fmla="*/ 300 w 300"/>
              <a:gd name="T41" fmla="*/ 201 h 255"/>
              <a:gd name="T42" fmla="*/ 34 w 300"/>
              <a:gd name="T43" fmla="*/ 173 h 255"/>
              <a:gd name="T44" fmla="*/ 0 w 300"/>
              <a:gd name="T45" fmla="*/ 173 h 255"/>
              <a:gd name="T46" fmla="*/ 0 w 300"/>
              <a:gd name="T47" fmla="*/ 240 h 255"/>
              <a:gd name="T48" fmla="*/ 34 w 300"/>
              <a:gd name="T49" fmla="*/ 240 h 255"/>
              <a:gd name="T50" fmla="*/ 39 w 300"/>
              <a:gd name="T51" fmla="*/ 235 h 255"/>
              <a:gd name="T52" fmla="*/ 39 w 300"/>
              <a:gd name="T53" fmla="*/ 177 h 255"/>
              <a:gd name="T54" fmla="*/ 34 w 300"/>
              <a:gd name="T55" fmla="*/ 173 h 255"/>
              <a:gd name="T56" fmla="*/ 246 w 300"/>
              <a:gd name="T57" fmla="*/ 24 h 255"/>
              <a:gd name="T58" fmla="*/ 246 w 300"/>
              <a:gd name="T59" fmla="*/ 147 h 255"/>
              <a:gd name="T60" fmla="*/ 123 w 300"/>
              <a:gd name="T61" fmla="*/ 147 h 255"/>
              <a:gd name="T62" fmla="*/ 123 w 300"/>
              <a:gd name="T63" fmla="*/ 122 h 255"/>
              <a:gd name="T64" fmla="*/ 99 w 300"/>
              <a:gd name="T65" fmla="*/ 122 h 255"/>
              <a:gd name="T66" fmla="*/ 99 w 300"/>
              <a:gd name="T67" fmla="*/ 0 h 255"/>
              <a:gd name="T68" fmla="*/ 221 w 300"/>
              <a:gd name="T69" fmla="*/ 0 h 255"/>
              <a:gd name="T70" fmla="*/ 221 w 300"/>
              <a:gd name="T71" fmla="*/ 24 h 255"/>
              <a:gd name="T72" fmla="*/ 246 w 300"/>
              <a:gd name="T73" fmla="*/ 24 h 255"/>
              <a:gd name="T74" fmla="*/ 123 w 300"/>
              <a:gd name="T75" fmla="*/ 116 h 255"/>
              <a:gd name="T76" fmla="*/ 123 w 300"/>
              <a:gd name="T77" fmla="*/ 24 h 255"/>
              <a:gd name="T78" fmla="*/ 215 w 300"/>
              <a:gd name="T79" fmla="*/ 24 h 255"/>
              <a:gd name="T80" fmla="*/ 215 w 300"/>
              <a:gd name="T81" fmla="*/ 6 h 255"/>
              <a:gd name="T82" fmla="*/ 105 w 300"/>
              <a:gd name="T83" fmla="*/ 6 h 255"/>
              <a:gd name="T84" fmla="*/ 105 w 300"/>
              <a:gd name="T85" fmla="*/ 116 h 255"/>
              <a:gd name="T86" fmla="*/ 123 w 300"/>
              <a:gd name="T87" fmla="*/ 116 h 255"/>
              <a:gd name="T88" fmla="*/ 224 w 300"/>
              <a:gd name="T89" fmla="*/ 85 h 255"/>
              <a:gd name="T90" fmla="*/ 183 w 300"/>
              <a:gd name="T91" fmla="*/ 56 h 255"/>
              <a:gd name="T92" fmla="*/ 183 w 300"/>
              <a:gd name="T93" fmla="*/ 76 h 255"/>
              <a:gd name="T94" fmla="*/ 145 w 300"/>
              <a:gd name="T95" fmla="*/ 76 h 255"/>
              <a:gd name="T96" fmla="*/ 145 w 300"/>
              <a:gd name="T97" fmla="*/ 94 h 255"/>
              <a:gd name="T98" fmla="*/ 183 w 300"/>
              <a:gd name="T99" fmla="*/ 94 h 255"/>
              <a:gd name="T100" fmla="*/ 183 w 300"/>
              <a:gd name="T101" fmla="*/ 115 h 255"/>
              <a:gd name="T102" fmla="*/ 224 w 300"/>
              <a:gd name="T103" fmla="*/ 85 h 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00" h="255">
                <a:moveTo>
                  <a:pt x="300" y="201"/>
                </a:moveTo>
                <a:cubicBezTo>
                  <a:pt x="300" y="201"/>
                  <a:pt x="299" y="202"/>
                  <a:pt x="288" y="210"/>
                </a:cubicBezTo>
                <a:cubicBezTo>
                  <a:pt x="288" y="210"/>
                  <a:pt x="286" y="214"/>
                  <a:pt x="285" y="214"/>
                </a:cubicBezTo>
                <a:cubicBezTo>
                  <a:pt x="280" y="218"/>
                  <a:pt x="275" y="223"/>
                  <a:pt x="266" y="230"/>
                </a:cubicBezTo>
                <a:cubicBezTo>
                  <a:pt x="257" y="231"/>
                  <a:pt x="238" y="240"/>
                  <a:pt x="229" y="245"/>
                </a:cubicBezTo>
                <a:cubicBezTo>
                  <a:pt x="212" y="244"/>
                  <a:pt x="187" y="248"/>
                  <a:pt x="169" y="253"/>
                </a:cubicBezTo>
                <a:cubicBezTo>
                  <a:pt x="143" y="249"/>
                  <a:pt x="140" y="255"/>
                  <a:pt x="47" y="231"/>
                </a:cubicBezTo>
                <a:cubicBezTo>
                  <a:pt x="47" y="231"/>
                  <a:pt x="47" y="194"/>
                  <a:pt x="47" y="186"/>
                </a:cubicBezTo>
                <a:cubicBezTo>
                  <a:pt x="64" y="182"/>
                  <a:pt x="69" y="171"/>
                  <a:pt x="89" y="168"/>
                </a:cubicBezTo>
                <a:cubicBezTo>
                  <a:pt x="103" y="166"/>
                  <a:pt x="116" y="167"/>
                  <a:pt x="130" y="171"/>
                </a:cubicBezTo>
                <a:cubicBezTo>
                  <a:pt x="139" y="174"/>
                  <a:pt x="148" y="176"/>
                  <a:pt x="163" y="174"/>
                </a:cubicBezTo>
                <a:cubicBezTo>
                  <a:pt x="176" y="173"/>
                  <a:pt x="181" y="169"/>
                  <a:pt x="198" y="169"/>
                </a:cubicBezTo>
                <a:cubicBezTo>
                  <a:pt x="209" y="169"/>
                  <a:pt x="220" y="176"/>
                  <a:pt x="219" y="182"/>
                </a:cubicBezTo>
                <a:cubicBezTo>
                  <a:pt x="219" y="188"/>
                  <a:pt x="208" y="194"/>
                  <a:pt x="201" y="195"/>
                </a:cubicBezTo>
                <a:cubicBezTo>
                  <a:pt x="185" y="195"/>
                  <a:pt x="189" y="194"/>
                  <a:pt x="174" y="194"/>
                </a:cubicBezTo>
                <a:cubicBezTo>
                  <a:pt x="156" y="194"/>
                  <a:pt x="155" y="197"/>
                  <a:pt x="144" y="202"/>
                </a:cubicBezTo>
                <a:cubicBezTo>
                  <a:pt x="155" y="205"/>
                  <a:pt x="162" y="209"/>
                  <a:pt x="177" y="217"/>
                </a:cubicBezTo>
                <a:cubicBezTo>
                  <a:pt x="193" y="215"/>
                  <a:pt x="209" y="217"/>
                  <a:pt x="223" y="218"/>
                </a:cubicBezTo>
                <a:cubicBezTo>
                  <a:pt x="235" y="215"/>
                  <a:pt x="241" y="210"/>
                  <a:pt x="255" y="209"/>
                </a:cubicBezTo>
                <a:cubicBezTo>
                  <a:pt x="264" y="202"/>
                  <a:pt x="276" y="191"/>
                  <a:pt x="287" y="193"/>
                </a:cubicBezTo>
                <a:cubicBezTo>
                  <a:pt x="293" y="194"/>
                  <a:pt x="300" y="201"/>
                  <a:pt x="300" y="201"/>
                </a:cubicBezTo>
                <a:close/>
                <a:moveTo>
                  <a:pt x="34" y="173"/>
                </a:moveTo>
                <a:cubicBezTo>
                  <a:pt x="0" y="173"/>
                  <a:pt x="0" y="173"/>
                  <a:pt x="0" y="173"/>
                </a:cubicBezTo>
                <a:cubicBezTo>
                  <a:pt x="0" y="240"/>
                  <a:pt x="0" y="240"/>
                  <a:pt x="0" y="240"/>
                </a:cubicBezTo>
                <a:cubicBezTo>
                  <a:pt x="34" y="240"/>
                  <a:pt x="34" y="240"/>
                  <a:pt x="34" y="240"/>
                </a:cubicBezTo>
                <a:cubicBezTo>
                  <a:pt x="37" y="240"/>
                  <a:pt x="39" y="238"/>
                  <a:pt x="39" y="235"/>
                </a:cubicBezTo>
                <a:cubicBezTo>
                  <a:pt x="39" y="177"/>
                  <a:pt x="39" y="177"/>
                  <a:pt x="39" y="177"/>
                </a:cubicBezTo>
                <a:cubicBezTo>
                  <a:pt x="39" y="175"/>
                  <a:pt x="37" y="173"/>
                  <a:pt x="34" y="173"/>
                </a:cubicBezTo>
                <a:close/>
                <a:moveTo>
                  <a:pt x="246" y="24"/>
                </a:moveTo>
                <a:cubicBezTo>
                  <a:pt x="246" y="147"/>
                  <a:pt x="246" y="147"/>
                  <a:pt x="246" y="147"/>
                </a:cubicBezTo>
                <a:cubicBezTo>
                  <a:pt x="123" y="147"/>
                  <a:pt x="123" y="147"/>
                  <a:pt x="123" y="147"/>
                </a:cubicBezTo>
                <a:cubicBezTo>
                  <a:pt x="123" y="122"/>
                  <a:pt x="123" y="122"/>
                  <a:pt x="123" y="122"/>
                </a:cubicBezTo>
                <a:cubicBezTo>
                  <a:pt x="99" y="122"/>
                  <a:pt x="99" y="122"/>
                  <a:pt x="99" y="122"/>
                </a:cubicBezTo>
                <a:cubicBezTo>
                  <a:pt x="99" y="0"/>
                  <a:pt x="99" y="0"/>
                  <a:pt x="99" y="0"/>
                </a:cubicBezTo>
                <a:cubicBezTo>
                  <a:pt x="221" y="0"/>
                  <a:pt x="221" y="0"/>
                  <a:pt x="221" y="0"/>
                </a:cubicBezTo>
                <a:cubicBezTo>
                  <a:pt x="221" y="24"/>
                  <a:pt x="221" y="24"/>
                  <a:pt x="221" y="24"/>
                </a:cubicBezTo>
                <a:lnTo>
                  <a:pt x="246" y="24"/>
                </a:lnTo>
                <a:close/>
                <a:moveTo>
                  <a:pt x="123" y="116"/>
                </a:moveTo>
                <a:cubicBezTo>
                  <a:pt x="123" y="24"/>
                  <a:pt x="123" y="24"/>
                  <a:pt x="123" y="24"/>
                </a:cubicBezTo>
                <a:cubicBezTo>
                  <a:pt x="215" y="24"/>
                  <a:pt x="215" y="24"/>
                  <a:pt x="215" y="24"/>
                </a:cubicBezTo>
                <a:cubicBezTo>
                  <a:pt x="215" y="6"/>
                  <a:pt x="215" y="6"/>
                  <a:pt x="215" y="6"/>
                </a:cubicBezTo>
                <a:cubicBezTo>
                  <a:pt x="105" y="6"/>
                  <a:pt x="105" y="6"/>
                  <a:pt x="105" y="6"/>
                </a:cubicBezTo>
                <a:cubicBezTo>
                  <a:pt x="105" y="116"/>
                  <a:pt x="105" y="116"/>
                  <a:pt x="105" y="116"/>
                </a:cubicBezTo>
                <a:lnTo>
                  <a:pt x="123" y="116"/>
                </a:lnTo>
                <a:close/>
                <a:moveTo>
                  <a:pt x="224" y="85"/>
                </a:moveTo>
                <a:cubicBezTo>
                  <a:pt x="183" y="56"/>
                  <a:pt x="183" y="56"/>
                  <a:pt x="183" y="56"/>
                </a:cubicBezTo>
                <a:cubicBezTo>
                  <a:pt x="183" y="76"/>
                  <a:pt x="183" y="76"/>
                  <a:pt x="183" y="76"/>
                </a:cubicBezTo>
                <a:cubicBezTo>
                  <a:pt x="145" y="76"/>
                  <a:pt x="145" y="76"/>
                  <a:pt x="145" y="76"/>
                </a:cubicBezTo>
                <a:cubicBezTo>
                  <a:pt x="145" y="94"/>
                  <a:pt x="145" y="94"/>
                  <a:pt x="145" y="94"/>
                </a:cubicBezTo>
                <a:cubicBezTo>
                  <a:pt x="183" y="94"/>
                  <a:pt x="183" y="94"/>
                  <a:pt x="183" y="94"/>
                </a:cubicBezTo>
                <a:cubicBezTo>
                  <a:pt x="183" y="115"/>
                  <a:pt x="183" y="115"/>
                  <a:pt x="183" y="115"/>
                </a:cubicBezTo>
                <a:lnTo>
                  <a:pt x="224" y="85"/>
                </a:lnTo>
                <a:close/>
              </a:path>
            </a:pathLst>
          </a:custGeom>
          <a:solidFill>
            <a:srgbClr val="FFFFFF"/>
          </a:solidFill>
          <a:ln>
            <a:noFill/>
          </a:ln>
        </p:spPr>
        <p:txBody>
          <a:bodyPr vert="horz" wrap="square" lIns="83943" tIns="41972" rIns="83943" bIns="41972" numCol="1" anchor="t" anchorCtr="0" compatLnSpc="1">
            <a:prstTxWarp prst="textNoShape">
              <a:avLst/>
            </a:prstTxWarp>
          </a:bodyPr>
          <a:lstStyle/>
          <a:p>
            <a:endParaRPr lang="en-US" sz="1632"/>
          </a:p>
        </p:txBody>
      </p:sp>
    </p:spTree>
    <p:extLst>
      <p:ext uri="{BB962C8B-B14F-4D97-AF65-F5344CB8AC3E}">
        <p14:creationId xmlns:p14="http://schemas.microsoft.com/office/powerpoint/2010/main" val="3465574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smtClean="0"/>
              <a:t>Call To Action</a:t>
            </a:r>
            <a:endParaRPr lang="en-US" dirty="0"/>
          </a:p>
        </p:txBody>
      </p:sp>
      <p:sp>
        <p:nvSpPr>
          <p:cNvPr id="6" name="Text Placeholder 5"/>
          <p:cNvSpPr>
            <a:spLocks noGrp="1"/>
          </p:cNvSpPr>
          <p:nvPr>
            <p:ph type="body" sz="quarter" idx="10"/>
          </p:nvPr>
        </p:nvSpPr>
        <p:spPr>
          <a:xfrm>
            <a:off x="531948" y="1476621"/>
            <a:ext cx="9655321" cy="5800092"/>
          </a:xfrm>
        </p:spPr>
        <p:txBody>
          <a:bodyPr vert="horz" wrap="square" lIns="93260" tIns="93260" rIns="146304" bIns="91440" rtlCol="0">
            <a:spAutoFit/>
          </a:bodyPr>
          <a:lstStyle/>
          <a:p>
            <a:r>
              <a:rPr lang="en-US" sz="3672" dirty="0">
                <a:solidFill>
                  <a:schemeClr val="accent2">
                    <a:alpha val="99000"/>
                  </a:schemeClr>
                </a:solidFill>
              </a:rPr>
              <a:t>Try out Windows Azure Media Services Preview </a:t>
            </a:r>
            <a:r>
              <a:rPr lang="en-US" sz="3672" dirty="0">
                <a:solidFill>
                  <a:schemeClr val="accent2">
                    <a:alpha val="99000"/>
                  </a:schemeClr>
                </a:solidFill>
                <a:hlinkClick r:id="rId3"/>
              </a:rPr>
              <a:t>www.windowsazure.com/media</a:t>
            </a:r>
            <a:endParaRPr lang="en-US" sz="3672" dirty="0">
              <a:solidFill>
                <a:schemeClr val="accent2">
                  <a:alpha val="99000"/>
                </a:schemeClr>
              </a:solidFill>
            </a:endParaRPr>
          </a:p>
          <a:p>
            <a:endParaRPr lang="en-US" sz="3672" dirty="0">
              <a:solidFill>
                <a:schemeClr val="accent2">
                  <a:alpha val="99000"/>
                </a:schemeClr>
              </a:solidFill>
            </a:endParaRPr>
          </a:p>
          <a:p>
            <a:r>
              <a:rPr lang="en-US" sz="2856" dirty="0">
                <a:solidFill>
                  <a:schemeClr val="tx2">
                    <a:alpha val="99000"/>
                  </a:schemeClr>
                </a:solidFill>
              </a:rPr>
              <a:t>Media Services is free during Preview</a:t>
            </a:r>
            <a:br>
              <a:rPr lang="en-US" sz="2856" dirty="0">
                <a:solidFill>
                  <a:schemeClr val="tx2">
                    <a:alpha val="99000"/>
                  </a:schemeClr>
                </a:solidFill>
              </a:rPr>
            </a:br>
            <a:r>
              <a:rPr lang="en-US" sz="2856" dirty="0">
                <a:solidFill>
                  <a:schemeClr val="tx2">
                    <a:alpha val="99000"/>
                  </a:schemeClr>
                </a:solidFill>
              </a:rPr>
              <a:t>(Charges for Windows Azure apply; Storage, egress, etc</a:t>
            </a:r>
            <a:r>
              <a:rPr lang="en-US" sz="2856" dirty="0" smtClean="0">
                <a:solidFill>
                  <a:schemeClr val="tx2">
                    <a:alpha val="99000"/>
                  </a:schemeClr>
                </a:solidFill>
              </a:rPr>
              <a:t>.)</a:t>
            </a:r>
          </a:p>
          <a:p>
            <a:endParaRPr lang="en-US" sz="2856" dirty="0">
              <a:solidFill>
                <a:schemeClr val="tx2">
                  <a:alpha val="99000"/>
                </a:schemeClr>
              </a:solidFill>
            </a:endParaRPr>
          </a:p>
          <a:p>
            <a:r>
              <a:rPr lang="en-US" sz="2856" dirty="0" smtClean="0">
                <a:solidFill>
                  <a:schemeClr val="tx2">
                    <a:alpha val="99000"/>
                  </a:schemeClr>
                </a:solidFill>
              </a:rPr>
              <a:t>Media Services “Live” is in TAP mode, by </a:t>
            </a:r>
            <a:r>
              <a:rPr lang="en-US" sz="2856" smtClean="0">
                <a:solidFill>
                  <a:schemeClr val="tx2">
                    <a:alpha val="99000"/>
                  </a:schemeClr>
                </a:solidFill>
              </a:rPr>
              <a:t>invitation onlyu</a:t>
            </a:r>
            <a:endParaRPr lang="en-US" sz="2856" dirty="0">
              <a:solidFill>
                <a:schemeClr val="tx2">
                  <a:alpha val="99000"/>
                </a:schemeClr>
              </a:solidFill>
            </a:endParaRPr>
          </a:p>
          <a:p>
            <a:endParaRPr lang="en-US" sz="2856" dirty="0">
              <a:solidFill>
                <a:schemeClr val="tx2">
                  <a:alpha val="99000"/>
                </a:schemeClr>
              </a:solidFill>
            </a:endParaRPr>
          </a:p>
          <a:p>
            <a:r>
              <a:rPr lang="en-US" sz="2856" dirty="0">
                <a:solidFill>
                  <a:schemeClr val="tx2">
                    <a:alpha val="99000"/>
                  </a:schemeClr>
                </a:solidFill>
              </a:rPr>
              <a:t>Email questions to : </a:t>
            </a:r>
            <a:r>
              <a:rPr lang="en-US" sz="2856" b="1" dirty="0">
                <a:solidFill>
                  <a:schemeClr val="tx2">
                    <a:alpha val="99000"/>
                  </a:schemeClr>
                </a:solidFill>
                <a:hlinkClick r:id="rId4"/>
              </a:rPr>
              <a:t>azuremedia@Microsoft.com</a:t>
            </a:r>
            <a:endParaRPr lang="en-US" sz="2856" b="1" dirty="0">
              <a:solidFill>
                <a:schemeClr val="tx2">
                  <a:alpha val="99000"/>
                </a:schemeClr>
              </a:solidFill>
            </a:endParaRPr>
          </a:p>
          <a:p>
            <a:r>
              <a:rPr lang="en-US" sz="2856" b="1" dirty="0" smtClean="0">
                <a:solidFill>
                  <a:schemeClr val="tx2">
                    <a:alpha val="99000"/>
                  </a:schemeClr>
                </a:solidFill>
              </a:rPr>
              <a:t>Steven Goulet- </a:t>
            </a:r>
            <a:r>
              <a:rPr lang="en-US" sz="2856" dirty="0" smtClean="0">
                <a:hlinkClick r:id="rId5"/>
              </a:rPr>
              <a:t>steven.goulet@Microsoft.com</a:t>
            </a:r>
            <a:endParaRPr lang="en-US" sz="2856" dirty="0" smtClean="0"/>
          </a:p>
          <a:p>
            <a:endParaRPr lang="en-US" sz="2856" b="1" dirty="0">
              <a:solidFill>
                <a:schemeClr val="tx2">
                  <a:alpha val="99000"/>
                </a:schemeClr>
              </a:solidFill>
            </a:endParaRPr>
          </a:p>
        </p:txBody>
      </p:sp>
      <p:sp>
        <p:nvSpPr>
          <p:cNvPr id="7" name="Rectangle 6"/>
          <p:cNvSpPr/>
          <p:nvPr/>
        </p:nvSpPr>
        <p:spPr bwMode="auto">
          <a:xfrm>
            <a:off x="10187268" y="-1"/>
            <a:ext cx="2246706" cy="6994525"/>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9" name="Freeform 64"/>
          <p:cNvSpPr>
            <a:spLocks noEditPoints="1"/>
          </p:cNvSpPr>
          <p:nvPr/>
        </p:nvSpPr>
        <p:spPr bwMode="black">
          <a:xfrm flipH="1">
            <a:off x="10719278" y="233151"/>
            <a:ext cx="1182686" cy="908302"/>
          </a:xfrm>
          <a:custGeom>
            <a:avLst/>
            <a:gdLst>
              <a:gd name="T0" fmla="*/ 12 w 221"/>
              <a:gd name="T1" fmla="*/ 104 h 170"/>
              <a:gd name="T2" fmla="*/ 6 w 221"/>
              <a:gd name="T3" fmla="*/ 103 h 170"/>
              <a:gd name="T4" fmla="*/ 2 w 221"/>
              <a:gd name="T5" fmla="*/ 108 h 170"/>
              <a:gd name="T6" fmla="*/ 10 w 221"/>
              <a:gd name="T7" fmla="*/ 141 h 170"/>
              <a:gd name="T8" fmla="*/ 16 w 221"/>
              <a:gd name="T9" fmla="*/ 143 h 170"/>
              <a:gd name="T10" fmla="*/ 21 w 221"/>
              <a:gd name="T11" fmla="*/ 139 h 170"/>
              <a:gd name="T12" fmla="*/ 12 w 221"/>
              <a:gd name="T13" fmla="*/ 104 h 170"/>
              <a:gd name="T14" fmla="*/ 185 w 221"/>
              <a:gd name="T15" fmla="*/ 8 h 170"/>
              <a:gd name="T16" fmla="*/ 219 w 221"/>
              <a:gd name="T17" fmla="*/ 136 h 170"/>
              <a:gd name="T18" fmla="*/ 209 w 221"/>
              <a:gd name="T19" fmla="*/ 139 h 170"/>
              <a:gd name="T20" fmla="*/ 175 w 221"/>
              <a:gd name="T21" fmla="*/ 10 h 170"/>
              <a:gd name="T22" fmla="*/ 185 w 221"/>
              <a:gd name="T23" fmla="*/ 8 h 170"/>
              <a:gd name="T24" fmla="*/ 104 w 221"/>
              <a:gd name="T25" fmla="*/ 170 h 170"/>
              <a:gd name="T26" fmla="*/ 85 w 221"/>
              <a:gd name="T27" fmla="*/ 170 h 170"/>
              <a:gd name="T28" fmla="*/ 63 w 221"/>
              <a:gd name="T29" fmla="*/ 143 h 170"/>
              <a:gd name="T30" fmla="*/ 73 w 221"/>
              <a:gd name="T31" fmla="*/ 143 h 170"/>
              <a:gd name="T32" fmla="*/ 85 w 221"/>
              <a:gd name="T33" fmla="*/ 157 h 170"/>
              <a:gd name="T34" fmla="*/ 104 w 221"/>
              <a:gd name="T35" fmla="*/ 157 h 170"/>
              <a:gd name="T36" fmla="*/ 116 w 221"/>
              <a:gd name="T37" fmla="*/ 143 h 170"/>
              <a:gd name="T38" fmla="*/ 128 w 221"/>
              <a:gd name="T39" fmla="*/ 143 h 170"/>
              <a:gd name="T40" fmla="*/ 104 w 221"/>
              <a:gd name="T41" fmla="*/ 170 h 170"/>
              <a:gd name="T42" fmla="*/ 18 w 221"/>
              <a:gd name="T43" fmla="*/ 102 h 170"/>
              <a:gd name="T44" fmla="*/ 168 w 221"/>
              <a:gd name="T45" fmla="*/ 16 h 170"/>
              <a:gd name="T46" fmla="*/ 172 w 221"/>
              <a:gd name="T47" fmla="*/ 30 h 170"/>
              <a:gd name="T48" fmla="*/ 20 w 221"/>
              <a:gd name="T49" fmla="*/ 109 h 170"/>
              <a:gd name="T50" fmla="*/ 18 w 221"/>
              <a:gd name="T51" fmla="*/ 102 h 170"/>
              <a:gd name="T52" fmla="*/ 185 w 221"/>
              <a:gd name="T53" fmla="*/ 79 h 170"/>
              <a:gd name="T54" fmla="*/ 201 w 221"/>
              <a:gd name="T55" fmla="*/ 137 h 170"/>
              <a:gd name="T56" fmla="*/ 28 w 221"/>
              <a:gd name="T57" fmla="*/ 138 h 170"/>
              <a:gd name="T58" fmla="*/ 24 w 221"/>
              <a:gd name="T59" fmla="*/ 122 h 170"/>
              <a:gd name="T60" fmla="*/ 185 w 221"/>
              <a:gd name="T61" fmla="*/ 7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21" h="170">
                <a:moveTo>
                  <a:pt x="12" y="104"/>
                </a:moveTo>
                <a:cubicBezTo>
                  <a:pt x="6" y="103"/>
                  <a:pt x="6" y="103"/>
                  <a:pt x="6" y="103"/>
                </a:cubicBezTo>
                <a:cubicBezTo>
                  <a:pt x="3" y="103"/>
                  <a:pt x="0" y="104"/>
                  <a:pt x="2" y="108"/>
                </a:cubicBezTo>
                <a:cubicBezTo>
                  <a:pt x="10" y="141"/>
                  <a:pt x="10" y="141"/>
                  <a:pt x="10" y="141"/>
                </a:cubicBezTo>
                <a:cubicBezTo>
                  <a:pt x="12" y="145"/>
                  <a:pt x="14" y="144"/>
                  <a:pt x="16" y="143"/>
                </a:cubicBezTo>
                <a:cubicBezTo>
                  <a:pt x="21" y="139"/>
                  <a:pt x="21" y="139"/>
                  <a:pt x="21" y="139"/>
                </a:cubicBezTo>
                <a:cubicBezTo>
                  <a:pt x="12" y="104"/>
                  <a:pt x="12" y="104"/>
                  <a:pt x="12" y="104"/>
                </a:cubicBezTo>
                <a:close/>
                <a:moveTo>
                  <a:pt x="185" y="8"/>
                </a:moveTo>
                <a:cubicBezTo>
                  <a:pt x="219" y="136"/>
                  <a:pt x="219" y="136"/>
                  <a:pt x="219" y="136"/>
                </a:cubicBezTo>
                <a:cubicBezTo>
                  <a:pt x="221" y="143"/>
                  <a:pt x="211" y="146"/>
                  <a:pt x="209" y="139"/>
                </a:cubicBezTo>
                <a:cubicBezTo>
                  <a:pt x="175" y="10"/>
                  <a:pt x="175" y="10"/>
                  <a:pt x="175" y="10"/>
                </a:cubicBezTo>
                <a:cubicBezTo>
                  <a:pt x="173" y="3"/>
                  <a:pt x="183" y="0"/>
                  <a:pt x="185" y="8"/>
                </a:cubicBezTo>
                <a:close/>
                <a:moveTo>
                  <a:pt x="104" y="170"/>
                </a:moveTo>
                <a:cubicBezTo>
                  <a:pt x="85" y="170"/>
                  <a:pt x="85" y="170"/>
                  <a:pt x="85" y="170"/>
                </a:cubicBezTo>
                <a:cubicBezTo>
                  <a:pt x="69" y="170"/>
                  <a:pt x="62" y="156"/>
                  <a:pt x="63" y="143"/>
                </a:cubicBezTo>
                <a:cubicBezTo>
                  <a:pt x="73" y="143"/>
                  <a:pt x="73" y="143"/>
                  <a:pt x="73" y="143"/>
                </a:cubicBezTo>
                <a:cubicBezTo>
                  <a:pt x="73" y="150"/>
                  <a:pt x="77" y="157"/>
                  <a:pt x="85" y="157"/>
                </a:cubicBezTo>
                <a:cubicBezTo>
                  <a:pt x="104" y="157"/>
                  <a:pt x="104" y="157"/>
                  <a:pt x="104" y="157"/>
                </a:cubicBezTo>
                <a:cubicBezTo>
                  <a:pt x="112" y="157"/>
                  <a:pt x="116" y="150"/>
                  <a:pt x="116" y="143"/>
                </a:cubicBezTo>
                <a:cubicBezTo>
                  <a:pt x="128" y="143"/>
                  <a:pt x="128" y="143"/>
                  <a:pt x="128" y="143"/>
                </a:cubicBezTo>
                <a:cubicBezTo>
                  <a:pt x="128" y="156"/>
                  <a:pt x="120" y="170"/>
                  <a:pt x="104" y="170"/>
                </a:cubicBezTo>
                <a:close/>
                <a:moveTo>
                  <a:pt x="18" y="102"/>
                </a:moveTo>
                <a:cubicBezTo>
                  <a:pt x="168" y="16"/>
                  <a:pt x="168" y="16"/>
                  <a:pt x="168" y="16"/>
                </a:cubicBezTo>
                <a:cubicBezTo>
                  <a:pt x="172" y="30"/>
                  <a:pt x="172" y="30"/>
                  <a:pt x="172" y="30"/>
                </a:cubicBezTo>
                <a:cubicBezTo>
                  <a:pt x="20" y="109"/>
                  <a:pt x="20" y="109"/>
                  <a:pt x="20" y="109"/>
                </a:cubicBezTo>
                <a:cubicBezTo>
                  <a:pt x="18" y="102"/>
                  <a:pt x="18" y="102"/>
                  <a:pt x="18" y="102"/>
                </a:cubicBezTo>
                <a:close/>
                <a:moveTo>
                  <a:pt x="185" y="79"/>
                </a:moveTo>
                <a:cubicBezTo>
                  <a:pt x="201" y="137"/>
                  <a:pt x="201" y="137"/>
                  <a:pt x="201" y="137"/>
                </a:cubicBezTo>
                <a:cubicBezTo>
                  <a:pt x="28" y="138"/>
                  <a:pt x="28" y="138"/>
                  <a:pt x="28" y="138"/>
                </a:cubicBezTo>
                <a:cubicBezTo>
                  <a:pt x="24" y="122"/>
                  <a:pt x="24" y="122"/>
                  <a:pt x="24" y="122"/>
                </a:cubicBezTo>
                <a:cubicBezTo>
                  <a:pt x="185" y="79"/>
                  <a:pt x="185" y="79"/>
                  <a:pt x="185" y="79"/>
                </a:cubicBezTo>
                <a:close/>
              </a:path>
            </a:pathLst>
          </a:custGeom>
          <a:solidFill>
            <a:srgbClr val="FFFFFF"/>
          </a:solidFill>
          <a:ln>
            <a:noFill/>
          </a:ln>
        </p:spPr>
        <p:txBody>
          <a:bodyPr vert="horz" wrap="square" lIns="83943" tIns="41972" rIns="83943" bIns="41972" numCol="1" anchor="t" anchorCtr="0" compatLnSpc="1">
            <a:prstTxWarp prst="textNoShape">
              <a:avLst/>
            </a:prstTxWarp>
          </a:bodyPr>
          <a:lstStyle/>
          <a:p>
            <a:endParaRPr lang="en-US" sz="1632"/>
          </a:p>
        </p:txBody>
      </p:sp>
    </p:spTree>
    <p:extLst>
      <p:ext uri="{BB962C8B-B14F-4D97-AF65-F5344CB8AC3E}">
        <p14:creationId xmlns:p14="http://schemas.microsoft.com/office/powerpoint/2010/main" val="3646159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xEl>
                                              <p:pRg st="2" end="2"/>
                                            </p:txEl>
                                          </p:spTgt>
                                        </p:tgtEl>
                                        <p:attrNameLst>
                                          <p:attrName>style.visibility</p:attrName>
                                        </p:attrNameLst>
                                      </p:cBhvr>
                                      <p:to>
                                        <p:strVal val="visible"/>
                                      </p:to>
                                    </p:set>
                                    <p:animEffect transition="in" filter="fade">
                                      <p:cBhvr>
                                        <p:cTn id="12" dur="500"/>
                                        <p:tgtEl>
                                          <p:spTgt spid="6">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txEl>
                                              <p:pRg st="4" end="4"/>
                                            </p:txEl>
                                          </p:spTgt>
                                        </p:tgtEl>
                                        <p:attrNameLst>
                                          <p:attrName>style.visibility</p:attrName>
                                        </p:attrNameLst>
                                      </p:cBhvr>
                                      <p:to>
                                        <p:strVal val="visible"/>
                                      </p:to>
                                    </p:set>
                                    <p:animEffect transition="in" filter="fade">
                                      <p:cBhvr>
                                        <p:cTn id="17" dur="500"/>
                                        <p:tgtEl>
                                          <p:spTgt spid="6">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
                                            <p:txEl>
                                              <p:pRg st="6" end="6"/>
                                            </p:txEl>
                                          </p:spTgt>
                                        </p:tgtEl>
                                        <p:attrNameLst>
                                          <p:attrName>style.visibility</p:attrName>
                                        </p:attrNameLst>
                                      </p:cBhvr>
                                      <p:to>
                                        <p:strVal val="visible"/>
                                      </p:to>
                                    </p:set>
                                    <p:animEffect transition="in" filter="fade">
                                      <p:cBhvr>
                                        <p:cTn id="22" dur="500"/>
                                        <p:tgtEl>
                                          <p:spTgt spid="6">
                                            <p:txEl>
                                              <p:pRg st="6" end="6"/>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6">
                                            <p:txEl>
                                              <p:pRg st="7" end="7"/>
                                            </p:txEl>
                                          </p:spTgt>
                                        </p:tgtEl>
                                        <p:attrNameLst>
                                          <p:attrName>style.visibility</p:attrName>
                                        </p:attrNameLst>
                                      </p:cBhvr>
                                      <p:to>
                                        <p:strVal val="visible"/>
                                      </p:to>
                                    </p:set>
                                    <p:animEffect transition="in" filter="fade">
                                      <p:cBhvr>
                                        <p:cTn id="27" dur="500"/>
                                        <p:tgtEl>
                                          <p:spTgt spid="6">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p:cNvGrpSpPr/>
          <p:nvPr/>
        </p:nvGrpSpPr>
        <p:grpSpPr>
          <a:xfrm>
            <a:off x="2" y="-46950"/>
            <a:ext cx="12436475" cy="2367124"/>
            <a:chOff x="0" y="-46033"/>
            <a:chExt cx="12188825" cy="2320920"/>
          </a:xfrm>
        </p:grpSpPr>
        <p:sp>
          <p:nvSpPr>
            <p:cNvPr id="13" name="Rectangle 12"/>
            <p:cNvSpPr/>
            <p:nvPr/>
          </p:nvSpPr>
          <p:spPr bwMode="auto">
            <a:xfrm>
              <a:off x="0" y="-46033"/>
              <a:ext cx="12188825" cy="1735133"/>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182880" rIns="182880" bIns="45718" numCol="1" rtlCol="0" anchor="t" anchorCtr="0" compatLnSpc="1">
              <a:prstTxWarp prst="textNoShape">
                <a:avLst/>
              </a:prstTxWarp>
            </a:bodyPr>
            <a:lstStyle/>
            <a:p>
              <a:pPr algn="ctr" defTabSz="932381" fontAlgn="base">
                <a:spcBef>
                  <a:spcPct val="0"/>
                </a:spcBef>
                <a:spcAft>
                  <a:spcPct val="0"/>
                </a:spcAft>
              </a:pPr>
              <a:endParaRPr lang="en-US" sz="2200" dirty="0">
                <a:gradFill>
                  <a:gsLst>
                    <a:gs pos="0">
                      <a:srgbClr val="FFFFFF"/>
                    </a:gs>
                    <a:gs pos="100000">
                      <a:srgbClr val="FFFFFF"/>
                    </a:gs>
                  </a:gsLst>
                  <a:lin ang="5400000" scaled="0"/>
                </a:gradFill>
                <a:latin typeface="Segoe Condensed" pitchFamily="34" charset="0"/>
              </a:endParaRPr>
            </a:p>
          </p:txBody>
        </p:sp>
        <p:sp>
          <p:nvSpPr>
            <p:cNvPr id="6" name="Right Triangle 5"/>
            <p:cNvSpPr/>
            <p:nvPr/>
          </p:nvSpPr>
          <p:spPr bwMode="auto">
            <a:xfrm rot="5400000">
              <a:off x="50006" y="1613694"/>
              <a:ext cx="612774" cy="709612"/>
            </a:xfrm>
            <a:prstGeom prst="rtTriangle">
              <a:avLst/>
            </a:prstGeom>
            <a:solidFill>
              <a:srgbClr val="0072C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51122" fontAlgn="base">
                <a:spcBef>
                  <a:spcPct val="0"/>
                </a:spcBef>
                <a:spcAft>
                  <a:spcPct val="0"/>
                </a:spcAft>
              </a:pPr>
              <a:endParaRPr lang="en-US" sz="2000" dirty="0">
                <a:gradFill>
                  <a:gsLst>
                    <a:gs pos="0">
                      <a:srgbClr val="FFFFFF"/>
                    </a:gs>
                    <a:gs pos="100000">
                      <a:srgbClr val="FFFFFF"/>
                    </a:gs>
                  </a:gsLst>
                  <a:lin ang="5400000" scaled="0"/>
                </a:gradFill>
              </a:endParaRPr>
            </a:p>
          </p:txBody>
        </p:sp>
      </p:grpSp>
      <p:sp>
        <p:nvSpPr>
          <p:cNvPr id="11" name="Text Placeholder 3"/>
          <p:cNvSpPr txBox="1">
            <a:spLocks/>
          </p:cNvSpPr>
          <p:nvPr/>
        </p:nvSpPr>
        <p:spPr>
          <a:xfrm>
            <a:off x="482689" y="2498276"/>
            <a:ext cx="7071847" cy="4093723"/>
          </a:xfrm>
          <a:prstGeom prst="rect">
            <a:avLst/>
          </a:prstGeom>
        </p:spPr>
        <p:txBody>
          <a:bodyPr lIns="93269" tIns="46635" rIns="93269" bIns="46635"/>
          <a:lstStyle>
            <a:lvl1pPr marL="336078" marR="0" indent="-336078" algn="l" defTabSz="914185" rtl="0" eaLnBrk="1" fontAlgn="auto" latinLnBrk="0" hangingPunct="1">
              <a:lnSpc>
                <a:spcPct val="90000"/>
              </a:lnSpc>
              <a:spcBef>
                <a:spcPct val="20000"/>
              </a:spcBef>
              <a:spcAft>
                <a:spcPts val="0"/>
              </a:spcAft>
              <a:buClrTx/>
              <a:buSzPct val="90000"/>
              <a:buFont typeface="Arial" pitchFamily="34" charset="0"/>
              <a:buChar char="•"/>
              <a:tabLst/>
              <a:defRPr sz="3900" kern="1200" spc="0" baseline="0">
                <a:gradFill>
                  <a:gsLst>
                    <a:gs pos="1250">
                      <a:schemeClr val="tx1"/>
                    </a:gs>
                    <a:gs pos="100000">
                      <a:schemeClr val="tx1"/>
                    </a:gs>
                  </a:gsLst>
                  <a:lin ang="5400000" scaled="0"/>
                </a:gradFill>
                <a:latin typeface="+mj-lt"/>
                <a:ea typeface="+mn-ea"/>
                <a:cs typeface="+mn-cs"/>
              </a:defRPr>
            </a:lvl1pPr>
            <a:lvl2pPr marL="572577" marR="0" indent="-236499" algn="l" defTabSz="914185"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84182"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08233"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32284"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14005"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099"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191"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284"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00000"/>
              </a:lnSpc>
              <a:spcBef>
                <a:spcPts val="1836"/>
              </a:spcBef>
              <a:buNone/>
            </a:pPr>
            <a:r>
              <a:rPr lang="en-US" sz="3300" dirty="0">
                <a:gradFill>
                  <a:gsLst>
                    <a:gs pos="1250">
                      <a:srgbClr val="505050"/>
                    </a:gs>
                    <a:gs pos="100000">
                      <a:srgbClr val="505050"/>
                    </a:gs>
                  </a:gsLst>
                  <a:lin ang="5400000" scaled="0"/>
                </a:gradFill>
              </a:rPr>
              <a:t>Evaluate this session now on </a:t>
            </a:r>
            <a:r>
              <a:rPr lang="en-US" sz="3300" dirty="0" err="1">
                <a:gradFill>
                  <a:gsLst>
                    <a:gs pos="1250">
                      <a:srgbClr val="505050"/>
                    </a:gs>
                    <a:gs pos="100000">
                      <a:srgbClr val="505050"/>
                    </a:gs>
                  </a:gsLst>
                  <a:lin ang="5400000" scaled="0"/>
                </a:gradFill>
              </a:rPr>
              <a:t>MySPC</a:t>
            </a:r>
            <a:r>
              <a:rPr lang="en-US" sz="3300" dirty="0">
                <a:gradFill>
                  <a:gsLst>
                    <a:gs pos="1250">
                      <a:srgbClr val="505050"/>
                    </a:gs>
                    <a:gs pos="100000">
                      <a:srgbClr val="505050"/>
                    </a:gs>
                  </a:gsLst>
                  <a:lin ang="5400000" scaled="0"/>
                </a:gradFill>
              </a:rPr>
              <a:t> </a:t>
            </a:r>
            <a:br>
              <a:rPr lang="en-US" sz="3300" dirty="0">
                <a:gradFill>
                  <a:gsLst>
                    <a:gs pos="1250">
                      <a:srgbClr val="505050"/>
                    </a:gs>
                    <a:gs pos="100000">
                      <a:srgbClr val="505050"/>
                    </a:gs>
                  </a:gsLst>
                  <a:lin ang="5400000" scaled="0"/>
                </a:gradFill>
              </a:rPr>
            </a:br>
            <a:r>
              <a:rPr lang="en-US" sz="3300" dirty="0">
                <a:gradFill>
                  <a:gsLst>
                    <a:gs pos="1250">
                      <a:srgbClr val="505050"/>
                    </a:gs>
                    <a:gs pos="100000">
                      <a:srgbClr val="505050"/>
                    </a:gs>
                  </a:gsLst>
                  <a:lin ang="5400000" scaled="0"/>
                </a:gradFill>
              </a:rPr>
              <a:t>using your laptop or mobile device: </a:t>
            </a:r>
            <a:r>
              <a:rPr lang="en-US" sz="2900" dirty="0">
                <a:gradFill>
                  <a:gsLst>
                    <a:gs pos="1250">
                      <a:srgbClr val="505050"/>
                    </a:gs>
                    <a:gs pos="100000">
                      <a:srgbClr val="505050"/>
                    </a:gs>
                  </a:gsLst>
                  <a:lin ang="5400000" scaled="0"/>
                </a:gradFill>
                <a:latin typeface="Segoe UI"/>
                <a:hlinkClick r:id="rId2"/>
              </a:rPr>
              <a:t>http://myspc.sharepointconference.com</a:t>
            </a:r>
            <a:endParaRPr lang="en-US" sz="2900" dirty="0">
              <a:solidFill>
                <a:srgbClr val="505050"/>
              </a:solidFill>
              <a:latin typeface="Segoe UI"/>
            </a:endParaRPr>
          </a:p>
        </p:txBody>
      </p:sp>
      <p:sp>
        <p:nvSpPr>
          <p:cNvPr id="17" name="Title 9"/>
          <p:cNvSpPr txBox="1">
            <a:spLocks/>
          </p:cNvSpPr>
          <p:nvPr/>
        </p:nvSpPr>
        <p:spPr>
          <a:xfrm>
            <a:off x="482687" y="179227"/>
            <a:ext cx="4736162" cy="1661200"/>
          </a:xfrm>
          <a:prstGeom prst="rect">
            <a:avLst/>
          </a:prstGeom>
        </p:spPr>
        <p:txBody>
          <a:bodyPr vert="horz" wrap="square" lIns="146260" tIns="91413" rIns="146260" bIns="91413" rtlCol="0" anchor="t">
            <a:noAutofit/>
          </a:bodyPr>
          <a:lstStyle>
            <a:lvl1pPr algn="l" defTabSz="914185" rtl="0" eaLnBrk="1" latinLnBrk="0" hangingPunct="1">
              <a:lnSpc>
                <a:spcPct val="90000"/>
              </a:lnSpc>
              <a:spcBef>
                <a:spcPct val="0"/>
              </a:spcBef>
              <a:buNone/>
              <a:defRPr lang="en-US" sz="5300"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sz="8200" err="1">
                <a:solidFill>
                  <a:srgbClr val="FFFFFF"/>
                </a:solidFill>
              </a:rPr>
              <a:t>MySPC</a:t>
            </a:r>
            <a:endParaRPr sz="8200">
              <a:solidFill>
                <a:srgbClr val="FFFFFF"/>
              </a:solidFill>
            </a:endParaRPr>
          </a:p>
        </p:txBody>
      </p:sp>
      <p:pic>
        <p:nvPicPr>
          <p:cNvPr id="19" name="Picture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37774" y="6109310"/>
            <a:ext cx="1830338" cy="499354"/>
          </a:xfrm>
          <a:prstGeom prst="rect">
            <a:avLst/>
          </a:prstGeom>
        </p:spPr>
      </p:pic>
      <p:pic>
        <p:nvPicPr>
          <p:cNvPr id="3" name="Picture 2"/>
          <p:cNvPicPr>
            <a:picLocks noChangeAspect="1"/>
          </p:cNvPicPr>
          <p:nvPr/>
        </p:nvPicPr>
        <p:blipFill rotWithShape="1">
          <a:blip r:embed="rId4">
            <a:extLst>
              <a:ext uri="{28A0092B-C50C-407E-A947-70E740481C1C}">
                <a14:useLocalDpi xmlns:a14="http://schemas.microsoft.com/office/drawing/2010/main" val="0"/>
              </a:ext>
            </a:extLst>
          </a:blip>
          <a:srcRect b="28498"/>
          <a:stretch/>
        </p:blipFill>
        <p:spPr>
          <a:xfrm>
            <a:off x="2396462" y="4416200"/>
            <a:ext cx="2478258" cy="1626691"/>
          </a:xfrm>
          <a:prstGeom prst="rect">
            <a:avLst/>
          </a:prstGeom>
        </p:spPr>
      </p:pic>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70786" y="2434323"/>
            <a:ext cx="4361382" cy="3264920"/>
          </a:xfrm>
          <a:prstGeom prst="rect">
            <a:avLst/>
          </a:prstGeom>
        </p:spPr>
      </p:pic>
      <p:pic>
        <p:nvPicPr>
          <p:cNvPr id="5" name="Picture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279786" y="3374962"/>
            <a:ext cx="1572756" cy="2547596"/>
          </a:xfrm>
          <a:prstGeom prst="rect">
            <a:avLst/>
          </a:prstGeom>
        </p:spPr>
      </p:pic>
    </p:spTree>
    <p:extLst>
      <p:ext uri="{BB962C8B-B14F-4D97-AF65-F5344CB8AC3E}">
        <p14:creationId xmlns:p14="http://schemas.microsoft.com/office/powerpoint/2010/main" val="41822491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73627204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blackWhite">
          <a:xfrm>
            <a:off x="273051" y="6079032"/>
            <a:ext cx="10974388" cy="618631"/>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rgbClr val="FFFFFF"/>
                    </a:gs>
                    <a:gs pos="100000">
                      <a:srgbClr val="FFFFFF"/>
                    </a:gs>
                  </a:gsLst>
                  <a:lin ang="5400000" scaled="0"/>
                </a:gradFill>
                <a:cs typeface="Segoe UI" pitchFamily="34" charset="0"/>
              </a:rPr>
              <a:t>© 2012 Microsoft Corporation. All rights reserved. Microsoft, Windows, Windows Vista and other product names are or may be registered trademarks and/or trademarks in the U.S. and/or other countries.</a:t>
            </a:r>
          </a:p>
          <a:p>
            <a:pPr defTabSz="932290"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invGray">
          <a:xfrm>
            <a:off x="459230" y="3145040"/>
            <a:ext cx="3288506" cy="704445"/>
          </a:xfrm>
          <a:prstGeom prst="rect">
            <a:avLst/>
          </a:prstGeom>
        </p:spPr>
      </p:pic>
    </p:spTree>
    <p:extLst>
      <p:ext uri="{BB962C8B-B14F-4D97-AF65-F5344CB8AC3E}">
        <p14:creationId xmlns:p14="http://schemas.microsoft.com/office/powerpoint/2010/main" val="6561290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7"/>
          <p:cNvSpPr/>
          <p:nvPr/>
        </p:nvSpPr>
        <p:spPr bwMode="auto">
          <a:xfrm>
            <a:off x="531947" y="1347906"/>
            <a:ext cx="1398905" cy="1398905"/>
          </a:xfrm>
          <a:prstGeom prst="rect">
            <a:avLst/>
          </a:prstGeom>
          <a:solidFill>
            <a:schemeClr val="accent2"/>
          </a:solidFill>
          <a:ln w="9525" cap="flat" cmpd="sng" algn="ctr">
            <a:noFill/>
            <a:prstDash val="solid"/>
            <a:headEnd type="none" w="med" len="med"/>
            <a:tailEnd type="none" w="med" len="med"/>
          </a:ln>
          <a:effectLst/>
        </p:spPr>
        <p:txBody>
          <a:bodyPr vert="horz" wrap="square" lIns="186521" tIns="186521" rIns="93260" bIns="46628" numCol="1" rtlCol="0" anchor="t" anchorCtr="0" compatLnSpc="1">
            <a:prstTxWarp prst="textNoShape">
              <a:avLst/>
            </a:prstTxWarp>
          </a:bodyPr>
          <a:lstStyle/>
          <a:p>
            <a:pPr>
              <a:lnSpc>
                <a:spcPct val="90000"/>
              </a:lnSpc>
              <a:buSzPct val="90000"/>
            </a:pPr>
            <a:endParaRPr lang="en-US" sz="2958" dirty="0">
              <a:gradFill>
                <a:gsLst>
                  <a:gs pos="85000">
                    <a:srgbClr val="FFFFFF"/>
                  </a:gs>
                  <a:gs pos="0">
                    <a:srgbClr val="FFFFFF"/>
                  </a:gs>
                </a:gsLst>
                <a:lin ang="5400000" scaled="0"/>
              </a:gradFill>
            </a:endParaRPr>
          </a:p>
        </p:txBody>
      </p:sp>
      <p:sp>
        <p:nvSpPr>
          <p:cNvPr id="6" name="Rectangle 5"/>
          <p:cNvSpPr/>
          <p:nvPr/>
        </p:nvSpPr>
        <p:spPr bwMode="auto">
          <a:xfrm>
            <a:off x="531947" y="2979962"/>
            <a:ext cx="1398905" cy="1398905"/>
          </a:xfrm>
          <a:prstGeom prst="rect">
            <a:avLst/>
          </a:prstGeom>
          <a:solidFill>
            <a:schemeClr val="accent2"/>
          </a:solidFill>
          <a:ln w="9525" cap="flat" cmpd="sng" algn="ctr">
            <a:noFill/>
            <a:prstDash val="solid"/>
            <a:headEnd type="none" w="med" len="med"/>
            <a:tailEnd type="none" w="med" len="med"/>
          </a:ln>
          <a:effectLst/>
        </p:spPr>
        <p:txBody>
          <a:bodyPr vert="horz" wrap="square" lIns="186521" tIns="186521" rIns="93260" bIns="46628" numCol="1" rtlCol="0" anchor="t" anchorCtr="0" compatLnSpc="1">
            <a:prstTxWarp prst="textNoShape">
              <a:avLst/>
            </a:prstTxWarp>
          </a:bodyPr>
          <a:lstStyle/>
          <a:p>
            <a:pPr>
              <a:lnSpc>
                <a:spcPct val="90000"/>
              </a:lnSpc>
              <a:buSzPct val="90000"/>
            </a:pPr>
            <a:endParaRPr lang="en-US" sz="2958" dirty="0">
              <a:gradFill>
                <a:gsLst>
                  <a:gs pos="85000">
                    <a:srgbClr val="FFFFFF"/>
                  </a:gs>
                  <a:gs pos="0">
                    <a:srgbClr val="FFFFFF"/>
                  </a:gs>
                </a:gsLst>
                <a:lin ang="5400000" scaled="0"/>
              </a:gradFill>
            </a:endParaRPr>
          </a:p>
        </p:txBody>
      </p:sp>
      <p:sp>
        <p:nvSpPr>
          <p:cNvPr id="7" name="Rectangle 6"/>
          <p:cNvSpPr/>
          <p:nvPr/>
        </p:nvSpPr>
        <p:spPr bwMode="auto">
          <a:xfrm>
            <a:off x="531947" y="4612017"/>
            <a:ext cx="1398905" cy="1398905"/>
          </a:xfrm>
          <a:prstGeom prst="rect">
            <a:avLst/>
          </a:prstGeom>
          <a:solidFill>
            <a:schemeClr val="accent2"/>
          </a:solidFill>
          <a:ln w="9525" cap="flat" cmpd="sng" algn="ctr">
            <a:noFill/>
            <a:prstDash val="solid"/>
            <a:headEnd type="none" w="med" len="med"/>
            <a:tailEnd type="none" w="med" len="med"/>
          </a:ln>
          <a:effectLst/>
        </p:spPr>
        <p:txBody>
          <a:bodyPr vert="horz" wrap="square" lIns="186521" tIns="186521" rIns="93260" bIns="46628" numCol="1" rtlCol="0" anchor="t" anchorCtr="0" compatLnSpc="1">
            <a:prstTxWarp prst="textNoShape">
              <a:avLst/>
            </a:prstTxWarp>
          </a:bodyPr>
          <a:lstStyle/>
          <a:p>
            <a:pPr>
              <a:lnSpc>
                <a:spcPct val="90000"/>
              </a:lnSpc>
              <a:buSzPct val="90000"/>
            </a:pPr>
            <a:endParaRPr lang="en-US" sz="2958" dirty="0">
              <a:gradFill>
                <a:gsLst>
                  <a:gs pos="85000">
                    <a:srgbClr val="FFFFFF"/>
                  </a:gs>
                  <a:gs pos="0">
                    <a:srgbClr val="FFFFFF"/>
                  </a:gs>
                </a:gsLst>
                <a:lin ang="5400000" scaled="0"/>
              </a:gradFill>
            </a:endParaRPr>
          </a:p>
        </p:txBody>
      </p:sp>
      <p:sp>
        <p:nvSpPr>
          <p:cNvPr id="10" name="TextBox 9"/>
          <p:cNvSpPr txBox="1"/>
          <p:nvPr/>
        </p:nvSpPr>
        <p:spPr>
          <a:xfrm>
            <a:off x="2079451" y="1347907"/>
            <a:ext cx="9736026" cy="4879305"/>
          </a:xfrm>
          <a:prstGeom prst="rect">
            <a:avLst/>
          </a:prstGeom>
          <a:noFill/>
        </p:spPr>
        <p:txBody>
          <a:bodyPr wrap="square" lIns="0" tIns="0" rIns="0" bIns="0" rtlCol="0">
            <a:spAutoFit/>
          </a:bodyPr>
          <a:lstStyle/>
          <a:p>
            <a:pPr indent="4858">
              <a:lnSpc>
                <a:spcPct val="90000"/>
              </a:lnSpc>
              <a:spcBef>
                <a:spcPct val="20000"/>
              </a:spcBef>
              <a:buSzPct val="80000"/>
            </a:pPr>
            <a:r>
              <a:rPr lang="en-US" sz="2448" spc="-43" dirty="0">
                <a:solidFill>
                  <a:schemeClr val="accent2">
                    <a:lumMod val="75000"/>
                    <a:alpha val="99000"/>
                  </a:schemeClr>
                </a:solidFill>
                <a:latin typeface="Segoe UI Light" pitchFamily="34" charset="0"/>
              </a:rPr>
              <a:t>Quick and Easy</a:t>
            </a:r>
          </a:p>
          <a:p>
            <a:pPr>
              <a:lnSpc>
                <a:spcPct val="90000"/>
              </a:lnSpc>
              <a:spcBef>
                <a:spcPct val="20000"/>
              </a:spcBef>
              <a:buSzPct val="80000"/>
            </a:pPr>
            <a:r>
              <a:rPr lang="en-US" sz="2040" spc="-43" dirty="0">
                <a:solidFill>
                  <a:schemeClr val="tx1">
                    <a:lumMod val="90000"/>
                    <a:lumOff val="10000"/>
                    <a:alpha val="99000"/>
                  </a:schemeClr>
                </a:solidFill>
                <a:latin typeface="Segoe UI Light" pitchFamily="34" charset="0"/>
              </a:rPr>
              <a:t>Media Services enable content companies and solution providers to quickly and easily build end-to-end media workflows. </a:t>
            </a:r>
          </a:p>
          <a:p>
            <a:pPr>
              <a:lnSpc>
                <a:spcPct val="90000"/>
              </a:lnSpc>
              <a:spcBef>
                <a:spcPct val="20000"/>
              </a:spcBef>
              <a:buSzPct val="80000"/>
            </a:pPr>
            <a:endParaRPr lang="en-US" sz="2040" spc="-43" dirty="0">
              <a:solidFill>
                <a:schemeClr val="tx1">
                  <a:lumMod val="75000"/>
                  <a:lumOff val="25000"/>
                  <a:alpha val="99000"/>
                </a:schemeClr>
              </a:solidFill>
              <a:latin typeface="Segoe UI Light" pitchFamily="34" charset="0"/>
            </a:endParaRPr>
          </a:p>
          <a:p>
            <a:pPr indent="4858">
              <a:lnSpc>
                <a:spcPct val="90000"/>
              </a:lnSpc>
              <a:spcBef>
                <a:spcPct val="20000"/>
              </a:spcBef>
              <a:buSzPct val="80000"/>
            </a:pPr>
            <a:r>
              <a:rPr lang="en-US" sz="2448" spc="-43" dirty="0">
                <a:solidFill>
                  <a:schemeClr val="accent2">
                    <a:lumMod val="75000"/>
                    <a:alpha val="99000"/>
                  </a:schemeClr>
                </a:solidFill>
                <a:latin typeface="Segoe UI Light" pitchFamily="34" charset="0"/>
              </a:rPr>
              <a:t>Open and Flexible</a:t>
            </a:r>
          </a:p>
          <a:p>
            <a:pPr>
              <a:lnSpc>
                <a:spcPct val="90000"/>
              </a:lnSpc>
              <a:spcBef>
                <a:spcPct val="20000"/>
              </a:spcBef>
              <a:buSzPct val="80000"/>
            </a:pPr>
            <a:r>
              <a:rPr lang="en-US" sz="2040" spc="-43" dirty="0">
                <a:solidFill>
                  <a:schemeClr val="tx1">
                    <a:lumMod val="90000"/>
                    <a:lumOff val="10000"/>
                    <a:alpha val="99000"/>
                  </a:schemeClr>
                </a:solidFill>
                <a:latin typeface="Segoe UI Light" pitchFamily="34" charset="0"/>
              </a:rPr>
              <a:t>Media Services provide pre-built, ready-to-use, </a:t>
            </a:r>
            <a:r>
              <a:rPr lang="en-US" sz="2040" b="1" spc="-43" dirty="0">
                <a:solidFill>
                  <a:schemeClr val="tx1">
                    <a:lumMod val="90000"/>
                    <a:lumOff val="10000"/>
                    <a:alpha val="99000"/>
                  </a:schemeClr>
                </a:solidFill>
                <a:latin typeface="Segoe UI Light" pitchFamily="34" charset="0"/>
              </a:rPr>
              <a:t>first-and third-party </a:t>
            </a:r>
            <a:r>
              <a:rPr lang="en-US" sz="2040" spc="-43" dirty="0">
                <a:solidFill>
                  <a:schemeClr val="tx1">
                    <a:lumMod val="90000"/>
                    <a:lumOff val="10000"/>
                    <a:alpha val="99000"/>
                  </a:schemeClr>
                </a:solidFill>
                <a:latin typeface="Segoe UI Light" pitchFamily="34" charset="0"/>
              </a:rPr>
              <a:t>technologies that enable custom solutions to create, manage, and distribute content for all the devices and platforms you care about.</a:t>
            </a:r>
          </a:p>
          <a:p>
            <a:pPr>
              <a:lnSpc>
                <a:spcPct val="90000"/>
              </a:lnSpc>
              <a:spcBef>
                <a:spcPct val="20000"/>
              </a:spcBef>
              <a:buSzPct val="80000"/>
            </a:pPr>
            <a:endParaRPr lang="en-US" sz="2448" spc="-43" dirty="0">
              <a:solidFill>
                <a:schemeClr val="tx1">
                  <a:lumMod val="75000"/>
                  <a:lumOff val="25000"/>
                  <a:alpha val="99000"/>
                </a:schemeClr>
              </a:solidFill>
              <a:latin typeface="Segoe UI Light" pitchFamily="34" charset="0"/>
            </a:endParaRPr>
          </a:p>
          <a:p>
            <a:pPr indent="4858">
              <a:lnSpc>
                <a:spcPct val="90000"/>
              </a:lnSpc>
              <a:spcBef>
                <a:spcPct val="20000"/>
              </a:spcBef>
              <a:buSzPct val="80000"/>
            </a:pPr>
            <a:r>
              <a:rPr lang="en-US" sz="2448" spc="-43" dirty="0">
                <a:solidFill>
                  <a:schemeClr val="accent2">
                    <a:lumMod val="75000"/>
                    <a:alpha val="99000"/>
                  </a:schemeClr>
                </a:solidFill>
                <a:latin typeface="Segoe UI Light" pitchFamily="34" charset="0"/>
              </a:rPr>
              <a:t>Powerful and Cost-Effective</a:t>
            </a:r>
          </a:p>
          <a:p>
            <a:pPr>
              <a:lnSpc>
                <a:spcPct val="90000"/>
              </a:lnSpc>
              <a:spcBef>
                <a:spcPct val="20000"/>
              </a:spcBef>
              <a:buSzPct val="80000"/>
            </a:pPr>
            <a:r>
              <a:rPr lang="en-US" sz="2040" spc="-43" dirty="0">
                <a:solidFill>
                  <a:schemeClr val="tx1">
                    <a:lumMod val="90000"/>
                    <a:lumOff val="10000"/>
                    <a:alpha val="99000"/>
                  </a:schemeClr>
                </a:solidFill>
                <a:latin typeface="Segoe UI Light" pitchFamily="34" charset="0"/>
              </a:rPr>
              <a:t>Media Services provide a scalable, reliable and cost-effective infrastructure allowing you to focus on your core business and the valuable features that differentiate your products.</a:t>
            </a:r>
          </a:p>
          <a:p>
            <a:pPr>
              <a:lnSpc>
                <a:spcPct val="90000"/>
              </a:lnSpc>
              <a:spcBef>
                <a:spcPct val="20000"/>
              </a:spcBef>
              <a:buSzPct val="80000"/>
            </a:pPr>
            <a:endParaRPr lang="en-US" sz="2040" spc="-43" dirty="0">
              <a:solidFill>
                <a:schemeClr val="tx1">
                  <a:lumMod val="90000"/>
                  <a:lumOff val="10000"/>
                  <a:alpha val="99000"/>
                </a:schemeClr>
              </a:solidFill>
              <a:latin typeface="Segoe UI Light" pitchFamily="34" charset="0"/>
            </a:endParaRPr>
          </a:p>
          <a:p>
            <a:pPr>
              <a:lnSpc>
                <a:spcPct val="90000"/>
              </a:lnSpc>
              <a:spcBef>
                <a:spcPct val="20000"/>
              </a:spcBef>
              <a:buSzPct val="80000"/>
            </a:pPr>
            <a:r>
              <a:rPr lang="en-US" sz="2040" b="1" spc="-43" dirty="0">
                <a:solidFill>
                  <a:schemeClr val="tx1">
                    <a:lumMod val="90000"/>
                    <a:lumOff val="10000"/>
                    <a:alpha val="99000"/>
                  </a:schemeClr>
                </a:solidFill>
                <a:latin typeface="Segoe UI Light" pitchFamily="34" charset="0"/>
              </a:rPr>
              <a:t>Platform as a Service, </a:t>
            </a:r>
            <a:r>
              <a:rPr lang="en-US" sz="2040" spc="-43" dirty="0">
                <a:solidFill>
                  <a:schemeClr val="tx1">
                    <a:lumMod val="90000"/>
                    <a:lumOff val="10000"/>
                    <a:alpha val="99000"/>
                  </a:schemeClr>
                </a:solidFill>
                <a:latin typeface="Segoe UI Light" pitchFamily="34" charset="0"/>
              </a:rPr>
              <a:t>is faster, cheaper, and lowers risk over Infrastructure as Service</a:t>
            </a:r>
          </a:p>
        </p:txBody>
      </p:sp>
      <p:sp>
        <p:nvSpPr>
          <p:cNvPr id="3" name="Title 2"/>
          <p:cNvSpPr>
            <a:spLocks noGrp="1"/>
          </p:cNvSpPr>
          <p:nvPr>
            <p:ph type="title"/>
          </p:nvPr>
        </p:nvSpPr>
        <p:spPr>
          <a:xfrm>
            <a:off x="531948" y="233151"/>
            <a:ext cx="11370961" cy="762786"/>
          </a:xfrm>
        </p:spPr>
        <p:txBody>
          <a:bodyPr/>
          <a:lstStyle/>
          <a:p>
            <a:r>
              <a:rPr lang="en-US" dirty="0" smtClean="0"/>
              <a:t>Windows Azure Media Services Value</a:t>
            </a:r>
            <a:endParaRPr lang="en-US" dirty="0"/>
          </a:p>
        </p:txBody>
      </p:sp>
      <p:sp>
        <p:nvSpPr>
          <p:cNvPr id="8" name="Freeform 6"/>
          <p:cNvSpPr>
            <a:spLocks noEditPoints="1"/>
          </p:cNvSpPr>
          <p:nvPr/>
        </p:nvSpPr>
        <p:spPr bwMode="auto">
          <a:xfrm>
            <a:off x="844689" y="1670750"/>
            <a:ext cx="773422" cy="753219"/>
          </a:xfrm>
          <a:custGeom>
            <a:avLst/>
            <a:gdLst>
              <a:gd name="T0" fmla="*/ 3359 w 4057"/>
              <a:gd name="T1" fmla="*/ 3511 h 3952"/>
              <a:gd name="T2" fmla="*/ 3166 w 4057"/>
              <a:gd name="T3" fmla="*/ 869 h 3952"/>
              <a:gd name="T4" fmla="*/ 2901 w 4057"/>
              <a:gd name="T5" fmla="*/ 1161 h 3952"/>
              <a:gd name="T6" fmla="*/ 2669 w 4057"/>
              <a:gd name="T7" fmla="*/ 1450 h 3952"/>
              <a:gd name="T8" fmla="*/ 2467 w 4057"/>
              <a:gd name="T9" fmla="*/ 1729 h 3952"/>
              <a:gd name="T10" fmla="*/ 2293 w 4057"/>
              <a:gd name="T11" fmla="*/ 1993 h 3952"/>
              <a:gd name="T12" fmla="*/ 2149 w 4057"/>
              <a:gd name="T13" fmla="*/ 2234 h 3952"/>
              <a:gd name="T14" fmla="*/ 2033 w 4057"/>
              <a:gd name="T15" fmla="*/ 2446 h 3952"/>
              <a:gd name="T16" fmla="*/ 1944 w 4057"/>
              <a:gd name="T17" fmla="*/ 2622 h 3952"/>
              <a:gd name="T18" fmla="*/ 1882 w 4057"/>
              <a:gd name="T19" fmla="*/ 2756 h 3952"/>
              <a:gd name="T20" fmla="*/ 1844 w 4057"/>
              <a:gd name="T21" fmla="*/ 2841 h 3952"/>
              <a:gd name="T22" fmla="*/ 1833 w 4057"/>
              <a:gd name="T23" fmla="*/ 2870 h 3952"/>
              <a:gd name="T24" fmla="*/ 1733 w 4057"/>
              <a:gd name="T25" fmla="*/ 3007 h 3952"/>
              <a:gd name="T26" fmla="*/ 1640 w 4057"/>
              <a:gd name="T27" fmla="*/ 3100 h 3952"/>
              <a:gd name="T28" fmla="*/ 1566 w 4057"/>
              <a:gd name="T29" fmla="*/ 3156 h 3952"/>
              <a:gd name="T30" fmla="*/ 1526 w 4057"/>
              <a:gd name="T31" fmla="*/ 3178 h 3952"/>
              <a:gd name="T32" fmla="*/ 1454 w 4057"/>
              <a:gd name="T33" fmla="*/ 3200 h 3952"/>
              <a:gd name="T34" fmla="*/ 1386 w 4057"/>
              <a:gd name="T35" fmla="*/ 3214 h 3952"/>
              <a:gd name="T36" fmla="*/ 1354 w 4057"/>
              <a:gd name="T37" fmla="*/ 3210 h 3952"/>
              <a:gd name="T38" fmla="*/ 1347 w 4057"/>
              <a:gd name="T39" fmla="*/ 3198 h 3952"/>
              <a:gd name="T40" fmla="*/ 1349 w 4057"/>
              <a:gd name="T41" fmla="*/ 3185 h 3952"/>
              <a:gd name="T42" fmla="*/ 1354 w 4057"/>
              <a:gd name="T43" fmla="*/ 3179 h 3952"/>
              <a:gd name="T44" fmla="*/ 1235 w 4057"/>
              <a:gd name="T45" fmla="*/ 2825 h 3952"/>
              <a:gd name="T46" fmla="*/ 1119 w 4057"/>
              <a:gd name="T47" fmla="*/ 2548 h 3952"/>
              <a:gd name="T48" fmla="*/ 1007 w 4057"/>
              <a:gd name="T49" fmla="*/ 2338 h 3952"/>
              <a:gd name="T50" fmla="*/ 905 w 4057"/>
              <a:gd name="T51" fmla="*/ 2187 h 3952"/>
              <a:gd name="T52" fmla="*/ 814 w 4057"/>
              <a:gd name="T53" fmla="*/ 2085 h 3952"/>
              <a:gd name="T54" fmla="*/ 737 w 4057"/>
              <a:gd name="T55" fmla="*/ 2022 h 3952"/>
              <a:gd name="T56" fmla="*/ 678 w 4057"/>
              <a:gd name="T57" fmla="*/ 1990 h 3952"/>
              <a:gd name="T58" fmla="*/ 641 w 4057"/>
              <a:gd name="T59" fmla="*/ 1977 h 3952"/>
              <a:gd name="T60" fmla="*/ 628 w 4057"/>
              <a:gd name="T61" fmla="*/ 1974 h 3952"/>
              <a:gd name="T62" fmla="*/ 756 w 4057"/>
              <a:gd name="T63" fmla="*/ 1825 h 3952"/>
              <a:gd name="T64" fmla="*/ 875 w 4057"/>
              <a:gd name="T65" fmla="*/ 1746 h 3952"/>
              <a:gd name="T66" fmla="*/ 987 w 4057"/>
              <a:gd name="T67" fmla="*/ 1728 h 3952"/>
              <a:gd name="T68" fmla="*/ 1089 w 4057"/>
              <a:gd name="T69" fmla="*/ 1758 h 3952"/>
              <a:gd name="T70" fmla="*/ 1183 w 4057"/>
              <a:gd name="T71" fmla="*/ 1826 h 3952"/>
              <a:gd name="T72" fmla="*/ 1265 w 4057"/>
              <a:gd name="T73" fmla="*/ 1922 h 3952"/>
              <a:gd name="T74" fmla="*/ 1338 w 4057"/>
              <a:gd name="T75" fmla="*/ 2034 h 3952"/>
              <a:gd name="T76" fmla="*/ 1400 w 4057"/>
              <a:gd name="T77" fmla="*/ 2154 h 3952"/>
              <a:gd name="T78" fmla="*/ 1449 w 4057"/>
              <a:gd name="T79" fmla="*/ 2270 h 3952"/>
              <a:gd name="T80" fmla="*/ 1487 w 4057"/>
              <a:gd name="T81" fmla="*/ 2369 h 3952"/>
              <a:gd name="T82" fmla="*/ 1512 w 4057"/>
              <a:gd name="T83" fmla="*/ 2443 h 3952"/>
              <a:gd name="T84" fmla="*/ 1523 w 4057"/>
              <a:gd name="T85" fmla="*/ 2481 h 3952"/>
              <a:gd name="T86" fmla="*/ 1601 w 4057"/>
              <a:gd name="T87" fmla="*/ 2336 h 3952"/>
              <a:gd name="T88" fmla="*/ 1755 w 4057"/>
              <a:gd name="T89" fmla="*/ 2095 h 3952"/>
              <a:gd name="T90" fmla="*/ 1946 w 4057"/>
              <a:gd name="T91" fmla="*/ 1838 h 3952"/>
              <a:gd name="T92" fmla="*/ 2165 w 4057"/>
              <a:gd name="T93" fmla="*/ 1569 h 3952"/>
              <a:gd name="T94" fmla="*/ 2403 w 4057"/>
              <a:gd name="T95" fmla="*/ 1301 h 3952"/>
              <a:gd name="T96" fmla="*/ 2650 w 4057"/>
              <a:gd name="T97" fmla="*/ 1040 h 3952"/>
              <a:gd name="T98" fmla="*/ 2899 w 4057"/>
              <a:gd name="T99" fmla="*/ 791 h 3952"/>
              <a:gd name="T100" fmla="*/ 475 w 4057"/>
              <a:gd name="T101" fmla="*/ 639 h 3952"/>
              <a:gd name="T102" fmla="*/ 4037 w 4057"/>
              <a:gd name="T103" fmla="*/ 6 h 3952"/>
              <a:gd name="T104" fmla="*/ 4056 w 4057"/>
              <a:gd name="T105" fmla="*/ 28 h 3952"/>
              <a:gd name="T106" fmla="*/ 4053 w 4057"/>
              <a:gd name="T107" fmla="*/ 59 h 3952"/>
              <a:gd name="T108" fmla="*/ 4039 w 4057"/>
              <a:gd name="T109" fmla="*/ 92 h 3952"/>
              <a:gd name="T110" fmla="*/ 4023 w 4057"/>
              <a:gd name="T111" fmla="*/ 121 h 3952"/>
              <a:gd name="T112" fmla="*/ 4012 w 4057"/>
              <a:gd name="T113" fmla="*/ 135 h 3952"/>
              <a:gd name="T114" fmla="*/ 3789 w 4057"/>
              <a:gd name="T115" fmla="*/ 303 h 3952"/>
              <a:gd name="T116" fmla="*/ 0 w 4057"/>
              <a:gd name="T117" fmla="*/ 170 h 3952"/>
              <a:gd name="T118" fmla="*/ 3698 w 4057"/>
              <a:gd name="T119" fmla="*/ 113 h 3952"/>
              <a:gd name="T120" fmla="*/ 3799 w 4057"/>
              <a:gd name="T121" fmla="*/ 55 h 3952"/>
              <a:gd name="T122" fmla="*/ 3907 w 4057"/>
              <a:gd name="T123" fmla="*/ 17 h 3952"/>
              <a:gd name="T124" fmla="*/ 3991 w 4057"/>
              <a:gd name="T125" fmla="*/ 0 h 39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057" h="3952">
                <a:moveTo>
                  <a:pt x="475" y="639"/>
                </a:moveTo>
                <a:lnTo>
                  <a:pt x="475" y="3511"/>
                </a:lnTo>
                <a:lnTo>
                  <a:pt x="3359" y="3511"/>
                </a:lnTo>
                <a:lnTo>
                  <a:pt x="3359" y="676"/>
                </a:lnTo>
                <a:lnTo>
                  <a:pt x="3261" y="772"/>
                </a:lnTo>
                <a:lnTo>
                  <a:pt x="3166" y="869"/>
                </a:lnTo>
                <a:lnTo>
                  <a:pt x="3074" y="966"/>
                </a:lnTo>
                <a:lnTo>
                  <a:pt x="2986" y="1063"/>
                </a:lnTo>
                <a:lnTo>
                  <a:pt x="2901" y="1161"/>
                </a:lnTo>
                <a:lnTo>
                  <a:pt x="2821" y="1258"/>
                </a:lnTo>
                <a:lnTo>
                  <a:pt x="2744" y="1354"/>
                </a:lnTo>
                <a:lnTo>
                  <a:pt x="2669" y="1450"/>
                </a:lnTo>
                <a:lnTo>
                  <a:pt x="2598" y="1543"/>
                </a:lnTo>
                <a:lnTo>
                  <a:pt x="2531" y="1637"/>
                </a:lnTo>
                <a:lnTo>
                  <a:pt x="2467" y="1729"/>
                </a:lnTo>
                <a:lnTo>
                  <a:pt x="2405" y="1819"/>
                </a:lnTo>
                <a:lnTo>
                  <a:pt x="2349" y="1906"/>
                </a:lnTo>
                <a:lnTo>
                  <a:pt x="2293" y="1993"/>
                </a:lnTo>
                <a:lnTo>
                  <a:pt x="2243" y="2075"/>
                </a:lnTo>
                <a:lnTo>
                  <a:pt x="2195" y="2156"/>
                </a:lnTo>
                <a:lnTo>
                  <a:pt x="2149" y="2234"/>
                </a:lnTo>
                <a:lnTo>
                  <a:pt x="2107" y="2308"/>
                </a:lnTo>
                <a:lnTo>
                  <a:pt x="2069" y="2378"/>
                </a:lnTo>
                <a:lnTo>
                  <a:pt x="2033" y="2446"/>
                </a:lnTo>
                <a:lnTo>
                  <a:pt x="2000" y="2508"/>
                </a:lnTo>
                <a:lnTo>
                  <a:pt x="1971" y="2567"/>
                </a:lnTo>
                <a:lnTo>
                  <a:pt x="1944" y="2622"/>
                </a:lnTo>
                <a:lnTo>
                  <a:pt x="1920" y="2671"/>
                </a:lnTo>
                <a:lnTo>
                  <a:pt x="1899" y="2716"/>
                </a:lnTo>
                <a:lnTo>
                  <a:pt x="1882" y="2756"/>
                </a:lnTo>
                <a:lnTo>
                  <a:pt x="1866" y="2789"/>
                </a:lnTo>
                <a:lnTo>
                  <a:pt x="1854" y="2818"/>
                </a:lnTo>
                <a:lnTo>
                  <a:pt x="1844" y="2841"/>
                </a:lnTo>
                <a:lnTo>
                  <a:pt x="1838" y="2857"/>
                </a:lnTo>
                <a:lnTo>
                  <a:pt x="1834" y="2866"/>
                </a:lnTo>
                <a:lnTo>
                  <a:pt x="1833" y="2870"/>
                </a:lnTo>
                <a:lnTo>
                  <a:pt x="1800" y="2921"/>
                </a:lnTo>
                <a:lnTo>
                  <a:pt x="1766" y="2966"/>
                </a:lnTo>
                <a:lnTo>
                  <a:pt x="1733" y="3007"/>
                </a:lnTo>
                <a:lnTo>
                  <a:pt x="1701" y="3042"/>
                </a:lnTo>
                <a:lnTo>
                  <a:pt x="1669" y="3073"/>
                </a:lnTo>
                <a:lnTo>
                  <a:pt x="1640" y="3100"/>
                </a:lnTo>
                <a:lnTo>
                  <a:pt x="1612" y="3122"/>
                </a:lnTo>
                <a:lnTo>
                  <a:pt x="1588" y="3141"/>
                </a:lnTo>
                <a:lnTo>
                  <a:pt x="1566" y="3156"/>
                </a:lnTo>
                <a:lnTo>
                  <a:pt x="1548" y="3166"/>
                </a:lnTo>
                <a:lnTo>
                  <a:pt x="1535" y="3173"/>
                </a:lnTo>
                <a:lnTo>
                  <a:pt x="1526" y="3178"/>
                </a:lnTo>
                <a:lnTo>
                  <a:pt x="1524" y="3179"/>
                </a:lnTo>
                <a:lnTo>
                  <a:pt x="1486" y="3191"/>
                </a:lnTo>
                <a:lnTo>
                  <a:pt x="1454" y="3200"/>
                </a:lnTo>
                <a:lnTo>
                  <a:pt x="1427" y="3207"/>
                </a:lnTo>
                <a:lnTo>
                  <a:pt x="1404" y="3211"/>
                </a:lnTo>
                <a:lnTo>
                  <a:pt x="1386" y="3214"/>
                </a:lnTo>
                <a:lnTo>
                  <a:pt x="1372" y="3214"/>
                </a:lnTo>
                <a:lnTo>
                  <a:pt x="1361" y="3212"/>
                </a:lnTo>
                <a:lnTo>
                  <a:pt x="1354" y="3210"/>
                </a:lnTo>
                <a:lnTo>
                  <a:pt x="1349" y="3206"/>
                </a:lnTo>
                <a:lnTo>
                  <a:pt x="1347" y="3202"/>
                </a:lnTo>
                <a:lnTo>
                  <a:pt x="1347" y="3198"/>
                </a:lnTo>
                <a:lnTo>
                  <a:pt x="1347" y="3194"/>
                </a:lnTo>
                <a:lnTo>
                  <a:pt x="1348" y="3189"/>
                </a:lnTo>
                <a:lnTo>
                  <a:pt x="1349" y="3185"/>
                </a:lnTo>
                <a:lnTo>
                  <a:pt x="1352" y="3182"/>
                </a:lnTo>
                <a:lnTo>
                  <a:pt x="1353" y="3180"/>
                </a:lnTo>
                <a:lnTo>
                  <a:pt x="1354" y="3179"/>
                </a:lnTo>
                <a:lnTo>
                  <a:pt x="1313" y="3052"/>
                </a:lnTo>
                <a:lnTo>
                  <a:pt x="1274" y="2934"/>
                </a:lnTo>
                <a:lnTo>
                  <a:pt x="1235" y="2825"/>
                </a:lnTo>
                <a:lnTo>
                  <a:pt x="1196" y="2724"/>
                </a:lnTo>
                <a:lnTo>
                  <a:pt x="1157" y="2631"/>
                </a:lnTo>
                <a:lnTo>
                  <a:pt x="1119" y="2548"/>
                </a:lnTo>
                <a:lnTo>
                  <a:pt x="1081" y="2471"/>
                </a:lnTo>
                <a:lnTo>
                  <a:pt x="1044" y="2401"/>
                </a:lnTo>
                <a:lnTo>
                  <a:pt x="1007" y="2338"/>
                </a:lnTo>
                <a:lnTo>
                  <a:pt x="972" y="2282"/>
                </a:lnTo>
                <a:lnTo>
                  <a:pt x="938" y="2231"/>
                </a:lnTo>
                <a:lnTo>
                  <a:pt x="905" y="2187"/>
                </a:lnTo>
                <a:lnTo>
                  <a:pt x="873" y="2149"/>
                </a:lnTo>
                <a:lnTo>
                  <a:pt x="842" y="2114"/>
                </a:lnTo>
                <a:lnTo>
                  <a:pt x="814" y="2085"/>
                </a:lnTo>
                <a:lnTo>
                  <a:pt x="787" y="2060"/>
                </a:lnTo>
                <a:lnTo>
                  <a:pt x="761" y="2039"/>
                </a:lnTo>
                <a:lnTo>
                  <a:pt x="737" y="2022"/>
                </a:lnTo>
                <a:lnTo>
                  <a:pt x="715" y="2009"/>
                </a:lnTo>
                <a:lnTo>
                  <a:pt x="695" y="1998"/>
                </a:lnTo>
                <a:lnTo>
                  <a:pt x="678" y="1990"/>
                </a:lnTo>
                <a:lnTo>
                  <a:pt x="663" y="1984"/>
                </a:lnTo>
                <a:lnTo>
                  <a:pt x="651" y="1979"/>
                </a:lnTo>
                <a:lnTo>
                  <a:pt x="641" y="1977"/>
                </a:lnTo>
                <a:lnTo>
                  <a:pt x="634" y="1974"/>
                </a:lnTo>
                <a:lnTo>
                  <a:pt x="629" y="1974"/>
                </a:lnTo>
                <a:lnTo>
                  <a:pt x="628" y="1974"/>
                </a:lnTo>
                <a:lnTo>
                  <a:pt x="671" y="1916"/>
                </a:lnTo>
                <a:lnTo>
                  <a:pt x="714" y="1867"/>
                </a:lnTo>
                <a:lnTo>
                  <a:pt x="756" y="1825"/>
                </a:lnTo>
                <a:lnTo>
                  <a:pt x="796" y="1792"/>
                </a:lnTo>
                <a:lnTo>
                  <a:pt x="836" y="1766"/>
                </a:lnTo>
                <a:lnTo>
                  <a:pt x="875" y="1746"/>
                </a:lnTo>
                <a:lnTo>
                  <a:pt x="913" y="1734"/>
                </a:lnTo>
                <a:lnTo>
                  <a:pt x="950" y="1728"/>
                </a:lnTo>
                <a:lnTo>
                  <a:pt x="987" y="1728"/>
                </a:lnTo>
                <a:lnTo>
                  <a:pt x="1022" y="1733"/>
                </a:lnTo>
                <a:lnTo>
                  <a:pt x="1056" y="1743"/>
                </a:lnTo>
                <a:lnTo>
                  <a:pt x="1089" y="1758"/>
                </a:lnTo>
                <a:lnTo>
                  <a:pt x="1121" y="1777"/>
                </a:lnTo>
                <a:lnTo>
                  <a:pt x="1152" y="1799"/>
                </a:lnTo>
                <a:lnTo>
                  <a:pt x="1183" y="1826"/>
                </a:lnTo>
                <a:lnTo>
                  <a:pt x="1211" y="1855"/>
                </a:lnTo>
                <a:lnTo>
                  <a:pt x="1238" y="1888"/>
                </a:lnTo>
                <a:lnTo>
                  <a:pt x="1265" y="1922"/>
                </a:lnTo>
                <a:lnTo>
                  <a:pt x="1291" y="1958"/>
                </a:lnTo>
                <a:lnTo>
                  <a:pt x="1315" y="1996"/>
                </a:lnTo>
                <a:lnTo>
                  <a:pt x="1338" y="2034"/>
                </a:lnTo>
                <a:lnTo>
                  <a:pt x="1360" y="2075"/>
                </a:lnTo>
                <a:lnTo>
                  <a:pt x="1380" y="2114"/>
                </a:lnTo>
                <a:lnTo>
                  <a:pt x="1400" y="2154"/>
                </a:lnTo>
                <a:lnTo>
                  <a:pt x="1417" y="2193"/>
                </a:lnTo>
                <a:lnTo>
                  <a:pt x="1434" y="2233"/>
                </a:lnTo>
                <a:lnTo>
                  <a:pt x="1449" y="2270"/>
                </a:lnTo>
                <a:lnTo>
                  <a:pt x="1462" y="2305"/>
                </a:lnTo>
                <a:lnTo>
                  <a:pt x="1476" y="2338"/>
                </a:lnTo>
                <a:lnTo>
                  <a:pt x="1487" y="2369"/>
                </a:lnTo>
                <a:lnTo>
                  <a:pt x="1496" y="2398"/>
                </a:lnTo>
                <a:lnTo>
                  <a:pt x="1504" y="2422"/>
                </a:lnTo>
                <a:lnTo>
                  <a:pt x="1512" y="2443"/>
                </a:lnTo>
                <a:lnTo>
                  <a:pt x="1516" y="2460"/>
                </a:lnTo>
                <a:lnTo>
                  <a:pt x="1520" y="2474"/>
                </a:lnTo>
                <a:lnTo>
                  <a:pt x="1523" y="2481"/>
                </a:lnTo>
                <a:lnTo>
                  <a:pt x="1524" y="2484"/>
                </a:lnTo>
                <a:lnTo>
                  <a:pt x="1560" y="2412"/>
                </a:lnTo>
                <a:lnTo>
                  <a:pt x="1601" y="2336"/>
                </a:lnTo>
                <a:lnTo>
                  <a:pt x="1648" y="2258"/>
                </a:lnTo>
                <a:lnTo>
                  <a:pt x="1700" y="2178"/>
                </a:lnTo>
                <a:lnTo>
                  <a:pt x="1755" y="2095"/>
                </a:lnTo>
                <a:lnTo>
                  <a:pt x="1816" y="2011"/>
                </a:lnTo>
                <a:lnTo>
                  <a:pt x="1880" y="1925"/>
                </a:lnTo>
                <a:lnTo>
                  <a:pt x="1946" y="1838"/>
                </a:lnTo>
                <a:lnTo>
                  <a:pt x="2016" y="1749"/>
                </a:lnTo>
                <a:lnTo>
                  <a:pt x="2090" y="1659"/>
                </a:lnTo>
                <a:lnTo>
                  <a:pt x="2165" y="1569"/>
                </a:lnTo>
                <a:lnTo>
                  <a:pt x="2243" y="1481"/>
                </a:lnTo>
                <a:lnTo>
                  <a:pt x="2323" y="1391"/>
                </a:lnTo>
                <a:lnTo>
                  <a:pt x="2403" y="1301"/>
                </a:lnTo>
                <a:lnTo>
                  <a:pt x="2485" y="1214"/>
                </a:lnTo>
                <a:lnTo>
                  <a:pt x="2568" y="1126"/>
                </a:lnTo>
                <a:lnTo>
                  <a:pt x="2650" y="1040"/>
                </a:lnTo>
                <a:lnTo>
                  <a:pt x="2734" y="955"/>
                </a:lnTo>
                <a:lnTo>
                  <a:pt x="2816" y="873"/>
                </a:lnTo>
                <a:lnTo>
                  <a:pt x="2899" y="791"/>
                </a:lnTo>
                <a:lnTo>
                  <a:pt x="2980" y="714"/>
                </a:lnTo>
                <a:lnTo>
                  <a:pt x="3060" y="639"/>
                </a:lnTo>
                <a:lnTo>
                  <a:pt x="475" y="639"/>
                </a:lnTo>
                <a:close/>
                <a:moveTo>
                  <a:pt x="4010" y="0"/>
                </a:moveTo>
                <a:lnTo>
                  <a:pt x="4026" y="2"/>
                </a:lnTo>
                <a:lnTo>
                  <a:pt x="4037" y="6"/>
                </a:lnTo>
                <a:lnTo>
                  <a:pt x="4046" y="12"/>
                </a:lnTo>
                <a:lnTo>
                  <a:pt x="4052" y="20"/>
                </a:lnTo>
                <a:lnTo>
                  <a:pt x="4056" y="28"/>
                </a:lnTo>
                <a:lnTo>
                  <a:pt x="4057" y="38"/>
                </a:lnTo>
                <a:lnTo>
                  <a:pt x="4056" y="49"/>
                </a:lnTo>
                <a:lnTo>
                  <a:pt x="4053" y="59"/>
                </a:lnTo>
                <a:lnTo>
                  <a:pt x="4050" y="70"/>
                </a:lnTo>
                <a:lnTo>
                  <a:pt x="4045" y="81"/>
                </a:lnTo>
                <a:lnTo>
                  <a:pt x="4039" y="92"/>
                </a:lnTo>
                <a:lnTo>
                  <a:pt x="4034" y="102"/>
                </a:lnTo>
                <a:lnTo>
                  <a:pt x="4028" y="112"/>
                </a:lnTo>
                <a:lnTo>
                  <a:pt x="4023" y="121"/>
                </a:lnTo>
                <a:lnTo>
                  <a:pt x="4018" y="127"/>
                </a:lnTo>
                <a:lnTo>
                  <a:pt x="4014" y="132"/>
                </a:lnTo>
                <a:lnTo>
                  <a:pt x="4012" y="135"/>
                </a:lnTo>
                <a:lnTo>
                  <a:pt x="4010" y="137"/>
                </a:lnTo>
                <a:lnTo>
                  <a:pt x="3897" y="219"/>
                </a:lnTo>
                <a:lnTo>
                  <a:pt x="3789" y="303"/>
                </a:lnTo>
                <a:lnTo>
                  <a:pt x="3789" y="3952"/>
                </a:lnTo>
                <a:lnTo>
                  <a:pt x="0" y="3952"/>
                </a:lnTo>
                <a:lnTo>
                  <a:pt x="0" y="170"/>
                </a:lnTo>
                <a:lnTo>
                  <a:pt x="3615" y="170"/>
                </a:lnTo>
                <a:lnTo>
                  <a:pt x="3658" y="140"/>
                </a:lnTo>
                <a:lnTo>
                  <a:pt x="3698" y="113"/>
                </a:lnTo>
                <a:lnTo>
                  <a:pt x="3735" y="90"/>
                </a:lnTo>
                <a:lnTo>
                  <a:pt x="3768" y="71"/>
                </a:lnTo>
                <a:lnTo>
                  <a:pt x="3799" y="55"/>
                </a:lnTo>
                <a:lnTo>
                  <a:pt x="3824" y="44"/>
                </a:lnTo>
                <a:lnTo>
                  <a:pt x="3869" y="28"/>
                </a:lnTo>
                <a:lnTo>
                  <a:pt x="3907" y="17"/>
                </a:lnTo>
                <a:lnTo>
                  <a:pt x="3939" y="9"/>
                </a:lnTo>
                <a:lnTo>
                  <a:pt x="3967" y="2"/>
                </a:lnTo>
                <a:lnTo>
                  <a:pt x="3991" y="0"/>
                </a:lnTo>
                <a:lnTo>
                  <a:pt x="4010" y="0"/>
                </a:lnTo>
                <a:close/>
              </a:path>
            </a:pathLst>
          </a:custGeom>
          <a:solidFill>
            <a:schemeClr val="bg1"/>
          </a:solidFill>
          <a:ln w="0">
            <a:noFill/>
            <a:prstDash val="solid"/>
            <a:round/>
            <a:headEnd/>
            <a:tailEnd/>
          </a:ln>
        </p:spPr>
        <p:txBody>
          <a:bodyPr vert="horz" wrap="square" lIns="93260" tIns="46630" rIns="93260" bIns="46630" numCol="1" anchor="t" anchorCtr="0" compatLnSpc="1">
            <a:prstTxWarp prst="textNoShape">
              <a:avLst/>
            </a:prstTxWarp>
          </a:bodyPr>
          <a:lstStyle/>
          <a:p>
            <a:endParaRPr lang="en-US" sz="1836"/>
          </a:p>
        </p:txBody>
      </p:sp>
      <p:grpSp>
        <p:nvGrpSpPr>
          <p:cNvPr id="17" name="Group 16"/>
          <p:cNvGrpSpPr/>
          <p:nvPr/>
        </p:nvGrpSpPr>
        <p:grpSpPr>
          <a:xfrm>
            <a:off x="871696" y="4934558"/>
            <a:ext cx="719408" cy="753822"/>
            <a:chOff x="11671302" y="671513"/>
            <a:chExt cx="4845051" cy="5076825"/>
          </a:xfrm>
          <a:solidFill>
            <a:schemeClr val="bg1"/>
          </a:solidFill>
        </p:grpSpPr>
        <p:sp>
          <p:nvSpPr>
            <p:cNvPr id="19" name="Freeform 11"/>
            <p:cNvSpPr>
              <a:spLocks/>
            </p:cNvSpPr>
            <p:nvPr/>
          </p:nvSpPr>
          <p:spPr bwMode="auto">
            <a:xfrm>
              <a:off x="12395202" y="4418013"/>
              <a:ext cx="3892550" cy="1330325"/>
            </a:xfrm>
            <a:custGeom>
              <a:avLst/>
              <a:gdLst>
                <a:gd name="T0" fmla="*/ 1475 w 4904"/>
                <a:gd name="T1" fmla="*/ 45 h 1677"/>
                <a:gd name="T2" fmla="*/ 1787 w 4904"/>
                <a:gd name="T3" fmla="*/ 128 h 1677"/>
                <a:gd name="T4" fmla="*/ 2070 w 4904"/>
                <a:gd name="T5" fmla="*/ 154 h 1677"/>
                <a:gd name="T6" fmla="*/ 2373 w 4904"/>
                <a:gd name="T7" fmla="*/ 123 h 1677"/>
                <a:gd name="T8" fmla="*/ 2586 w 4904"/>
                <a:gd name="T9" fmla="*/ 76 h 1677"/>
                <a:gd name="T10" fmla="*/ 2844 w 4904"/>
                <a:gd name="T11" fmla="*/ 41 h 1677"/>
                <a:gd name="T12" fmla="*/ 3113 w 4904"/>
                <a:gd name="T13" fmla="*/ 72 h 1677"/>
                <a:gd name="T14" fmla="*/ 3295 w 4904"/>
                <a:gd name="T15" fmla="*/ 187 h 1677"/>
                <a:gd name="T16" fmla="*/ 3328 w 4904"/>
                <a:gd name="T17" fmla="*/ 328 h 1677"/>
                <a:gd name="T18" fmla="*/ 3210 w 4904"/>
                <a:gd name="T19" fmla="*/ 456 h 1677"/>
                <a:gd name="T20" fmla="*/ 3028 w 4904"/>
                <a:gd name="T21" fmla="*/ 537 h 1677"/>
                <a:gd name="T22" fmla="*/ 2822 w 4904"/>
                <a:gd name="T23" fmla="*/ 545 h 1677"/>
                <a:gd name="T24" fmla="*/ 2704 w 4904"/>
                <a:gd name="T25" fmla="*/ 535 h 1677"/>
                <a:gd name="T26" fmla="*/ 2572 w 4904"/>
                <a:gd name="T27" fmla="*/ 528 h 1677"/>
                <a:gd name="T28" fmla="*/ 2322 w 4904"/>
                <a:gd name="T29" fmla="*/ 532 h 1677"/>
                <a:gd name="T30" fmla="*/ 2138 w 4904"/>
                <a:gd name="T31" fmla="*/ 563 h 1677"/>
                <a:gd name="T32" fmla="*/ 2004 w 4904"/>
                <a:gd name="T33" fmla="*/ 623 h 1677"/>
                <a:gd name="T34" fmla="*/ 1942 w 4904"/>
                <a:gd name="T35" fmla="*/ 702 h 1677"/>
                <a:gd name="T36" fmla="*/ 2171 w 4904"/>
                <a:gd name="T37" fmla="*/ 793 h 1677"/>
                <a:gd name="T38" fmla="*/ 2437 w 4904"/>
                <a:gd name="T39" fmla="*/ 931 h 1677"/>
                <a:gd name="T40" fmla="*/ 2981 w 4904"/>
                <a:gd name="T41" fmla="*/ 964 h 1677"/>
                <a:gd name="T42" fmla="*/ 3478 w 4904"/>
                <a:gd name="T43" fmla="*/ 977 h 1677"/>
                <a:gd name="T44" fmla="*/ 3708 w 4904"/>
                <a:gd name="T45" fmla="*/ 892 h 1677"/>
                <a:gd name="T46" fmla="*/ 3955 w 4904"/>
                <a:gd name="T47" fmla="*/ 828 h 1677"/>
                <a:gd name="T48" fmla="*/ 4187 w 4904"/>
                <a:gd name="T49" fmla="*/ 698 h 1677"/>
                <a:gd name="T50" fmla="*/ 4416 w 4904"/>
                <a:gd name="T51" fmla="*/ 549 h 1677"/>
                <a:gd name="T52" fmla="*/ 4652 w 4904"/>
                <a:gd name="T53" fmla="*/ 508 h 1677"/>
                <a:gd name="T54" fmla="*/ 4780 w 4904"/>
                <a:gd name="T55" fmla="*/ 563 h 1677"/>
                <a:gd name="T56" fmla="*/ 4877 w 4904"/>
                <a:gd name="T57" fmla="*/ 638 h 1677"/>
                <a:gd name="T58" fmla="*/ 4904 w 4904"/>
                <a:gd name="T59" fmla="*/ 663 h 1677"/>
                <a:gd name="T60" fmla="*/ 4881 w 4904"/>
                <a:gd name="T61" fmla="*/ 683 h 1677"/>
                <a:gd name="T62" fmla="*/ 4798 w 4904"/>
                <a:gd name="T63" fmla="*/ 747 h 1677"/>
                <a:gd name="T64" fmla="*/ 4670 w 4904"/>
                <a:gd name="T65" fmla="*/ 844 h 1677"/>
                <a:gd name="T66" fmla="*/ 4633 w 4904"/>
                <a:gd name="T67" fmla="*/ 902 h 1677"/>
                <a:gd name="T68" fmla="*/ 4528 w 4904"/>
                <a:gd name="T69" fmla="*/ 989 h 1677"/>
                <a:gd name="T70" fmla="*/ 4315 w 4904"/>
                <a:gd name="T71" fmla="*/ 1173 h 1677"/>
                <a:gd name="T72" fmla="*/ 4084 w 4904"/>
                <a:gd name="T73" fmla="*/ 1270 h 1677"/>
                <a:gd name="T74" fmla="*/ 3819 w 4904"/>
                <a:gd name="T75" fmla="*/ 1377 h 1677"/>
                <a:gd name="T76" fmla="*/ 3577 w 4904"/>
                <a:gd name="T77" fmla="*/ 1495 h 1677"/>
                <a:gd name="T78" fmla="*/ 3199 w 4904"/>
                <a:gd name="T79" fmla="*/ 1528 h 1677"/>
                <a:gd name="T80" fmla="*/ 2708 w 4904"/>
                <a:gd name="T81" fmla="*/ 1598 h 1677"/>
                <a:gd name="T82" fmla="*/ 2318 w 4904"/>
                <a:gd name="T83" fmla="*/ 1669 h 1677"/>
                <a:gd name="T84" fmla="*/ 2148 w 4904"/>
                <a:gd name="T85" fmla="*/ 1652 h 1677"/>
                <a:gd name="T86" fmla="*/ 1985 w 4904"/>
                <a:gd name="T87" fmla="*/ 1640 h 1677"/>
                <a:gd name="T88" fmla="*/ 1805 w 4904"/>
                <a:gd name="T89" fmla="*/ 1625 h 1677"/>
                <a:gd name="T90" fmla="*/ 1578 w 4904"/>
                <a:gd name="T91" fmla="*/ 1596 h 1677"/>
                <a:gd name="T92" fmla="*/ 1274 w 4904"/>
                <a:gd name="T93" fmla="*/ 1545 h 1677"/>
                <a:gd name="T94" fmla="*/ 867 w 4904"/>
                <a:gd name="T95" fmla="*/ 1460 h 1677"/>
                <a:gd name="T96" fmla="*/ 328 w 4904"/>
                <a:gd name="T97" fmla="*/ 1332 h 1677"/>
                <a:gd name="T98" fmla="*/ 0 w 4904"/>
                <a:gd name="T99" fmla="*/ 1220 h 1677"/>
                <a:gd name="T100" fmla="*/ 0 w 4904"/>
                <a:gd name="T101" fmla="*/ 559 h 1677"/>
                <a:gd name="T102" fmla="*/ 68 w 4904"/>
                <a:gd name="T103" fmla="*/ 353 h 1677"/>
                <a:gd name="T104" fmla="*/ 289 w 4904"/>
                <a:gd name="T105" fmla="*/ 249 h 1677"/>
                <a:gd name="T106" fmla="*/ 487 w 4904"/>
                <a:gd name="T107" fmla="*/ 130 h 1677"/>
                <a:gd name="T108" fmla="*/ 737 w 4904"/>
                <a:gd name="T109" fmla="*/ 35 h 16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904" h="1677">
                  <a:moveTo>
                    <a:pt x="1082" y="0"/>
                  </a:moveTo>
                  <a:lnTo>
                    <a:pt x="1212" y="6"/>
                  </a:lnTo>
                  <a:lnTo>
                    <a:pt x="1343" y="20"/>
                  </a:lnTo>
                  <a:lnTo>
                    <a:pt x="1475" y="45"/>
                  </a:lnTo>
                  <a:lnTo>
                    <a:pt x="1609" y="80"/>
                  </a:lnTo>
                  <a:lnTo>
                    <a:pt x="1667" y="97"/>
                  </a:lnTo>
                  <a:lnTo>
                    <a:pt x="1727" y="115"/>
                  </a:lnTo>
                  <a:lnTo>
                    <a:pt x="1787" y="128"/>
                  </a:lnTo>
                  <a:lnTo>
                    <a:pt x="1851" y="140"/>
                  </a:lnTo>
                  <a:lnTo>
                    <a:pt x="1919" y="148"/>
                  </a:lnTo>
                  <a:lnTo>
                    <a:pt x="1993" y="154"/>
                  </a:lnTo>
                  <a:lnTo>
                    <a:pt x="2070" y="154"/>
                  </a:lnTo>
                  <a:lnTo>
                    <a:pt x="2156" y="148"/>
                  </a:lnTo>
                  <a:lnTo>
                    <a:pt x="2249" y="138"/>
                  </a:lnTo>
                  <a:lnTo>
                    <a:pt x="2315" y="130"/>
                  </a:lnTo>
                  <a:lnTo>
                    <a:pt x="2373" y="123"/>
                  </a:lnTo>
                  <a:lnTo>
                    <a:pt x="2429" y="111"/>
                  </a:lnTo>
                  <a:lnTo>
                    <a:pt x="2481" y="99"/>
                  </a:lnTo>
                  <a:lnTo>
                    <a:pt x="2534" y="88"/>
                  </a:lnTo>
                  <a:lnTo>
                    <a:pt x="2586" y="76"/>
                  </a:lnTo>
                  <a:lnTo>
                    <a:pt x="2642" y="64"/>
                  </a:lnTo>
                  <a:lnTo>
                    <a:pt x="2702" y="55"/>
                  </a:lnTo>
                  <a:lnTo>
                    <a:pt x="2768" y="47"/>
                  </a:lnTo>
                  <a:lnTo>
                    <a:pt x="2844" y="41"/>
                  </a:lnTo>
                  <a:lnTo>
                    <a:pt x="2927" y="41"/>
                  </a:lnTo>
                  <a:lnTo>
                    <a:pt x="2991" y="45"/>
                  </a:lnTo>
                  <a:lnTo>
                    <a:pt x="3053" y="55"/>
                  </a:lnTo>
                  <a:lnTo>
                    <a:pt x="3113" y="72"/>
                  </a:lnTo>
                  <a:lnTo>
                    <a:pt x="3168" y="95"/>
                  </a:lnTo>
                  <a:lnTo>
                    <a:pt x="3218" y="123"/>
                  </a:lnTo>
                  <a:lnTo>
                    <a:pt x="3261" y="154"/>
                  </a:lnTo>
                  <a:lnTo>
                    <a:pt x="3295" y="187"/>
                  </a:lnTo>
                  <a:lnTo>
                    <a:pt x="3321" y="221"/>
                  </a:lnTo>
                  <a:lnTo>
                    <a:pt x="3334" y="258"/>
                  </a:lnTo>
                  <a:lnTo>
                    <a:pt x="3334" y="293"/>
                  </a:lnTo>
                  <a:lnTo>
                    <a:pt x="3328" y="328"/>
                  </a:lnTo>
                  <a:lnTo>
                    <a:pt x="3311" y="363"/>
                  </a:lnTo>
                  <a:lnTo>
                    <a:pt x="3284" y="396"/>
                  </a:lnTo>
                  <a:lnTo>
                    <a:pt x="3251" y="427"/>
                  </a:lnTo>
                  <a:lnTo>
                    <a:pt x="3210" y="456"/>
                  </a:lnTo>
                  <a:lnTo>
                    <a:pt x="3168" y="483"/>
                  </a:lnTo>
                  <a:lnTo>
                    <a:pt x="3121" y="506"/>
                  </a:lnTo>
                  <a:lnTo>
                    <a:pt x="3074" y="524"/>
                  </a:lnTo>
                  <a:lnTo>
                    <a:pt x="3028" y="537"/>
                  </a:lnTo>
                  <a:lnTo>
                    <a:pt x="2985" y="547"/>
                  </a:lnTo>
                  <a:lnTo>
                    <a:pt x="2921" y="547"/>
                  </a:lnTo>
                  <a:lnTo>
                    <a:pt x="2867" y="545"/>
                  </a:lnTo>
                  <a:lnTo>
                    <a:pt x="2822" y="545"/>
                  </a:lnTo>
                  <a:lnTo>
                    <a:pt x="2788" y="543"/>
                  </a:lnTo>
                  <a:lnTo>
                    <a:pt x="2757" y="541"/>
                  </a:lnTo>
                  <a:lnTo>
                    <a:pt x="2729" y="537"/>
                  </a:lnTo>
                  <a:lnTo>
                    <a:pt x="2704" y="535"/>
                  </a:lnTo>
                  <a:lnTo>
                    <a:pt x="2677" y="533"/>
                  </a:lnTo>
                  <a:lnTo>
                    <a:pt x="2648" y="532"/>
                  </a:lnTo>
                  <a:lnTo>
                    <a:pt x="2613" y="530"/>
                  </a:lnTo>
                  <a:lnTo>
                    <a:pt x="2572" y="528"/>
                  </a:lnTo>
                  <a:lnTo>
                    <a:pt x="2524" y="528"/>
                  </a:lnTo>
                  <a:lnTo>
                    <a:pt x="2462" y="528"/>
                  </a:lnTo>
                  <a:lnTo>
                    <a:pt x="2386" y="528"/>
                  </a:lnTo>
                  <a:lnTo>
                    <a:pt x="2322" y="532"/>
                  </a:lnTo>
                  <a:lnTo>
                    <a:pt x="2266" y="537"/>
                  </a:lnTo>
                  <a:lnTo>
                    <a:pt x="2218" y="543"/>
                  </a:lnTo>
                  <a:lnTo>
                    <a:pt x="2177" y="553"/>
                  </a:lnTo>
                  <a:lnTo>
                    <a:pt x="2138" y="563"/>
                  </a:lnTo>
                  <a:lnTo>
                    <a:pt x="2103" y="574"/>
                  </a:lnTo>
                  <a:lnTo>
                    <a:pt x="2070" y="590"/>
                  </a:lnTo>
                  <a:lnTo>
                    <a:pt x="2037" y="605"/>
                  </a:lnTo>
                  <a:lnTo>
                    <a:pt x="2004" y="623"/>
                  </a:lnTo>
                  <a:lnTo>
                    <a:pt x="1968" y="642"/>
                  </a:lnTo>
                  <a:lnTo>
                    <a:pt x="1927" y="661"/>
                  </a:lnTo>
                  <a:lnTo>
                    <a:pt x="1880" y="683"/>
                  </a:lnTo>
                  <a:lnTo>
                    <a:pt x="1942" y="702"/>
                  </a:lnTo>
                  <a:lnTo>
                    <a:pt x="2001" y="721"/>
                  </a:lnTo>
                  <a:lnTo>
                    <a:pt x="2059" y="743"/>
                  </a:lnTo>
                  <a:lnTo>
                    <a:pt x="2115" y="766"/>
                  </a:lnTo>
                  <a:lnTo>
                    <a:pt x="2171" y="793"/>
                  </a:lnTo>
                  <a:lnTo>
                    <a:pt x="2231" y="822"/>
                  </a:lnTo>
                  <a:lnTo>
                    <a:pt x="2293" y="855"/>
                  </a:lnTo>
                  <a:lnTo>
                    <a:pt x="2363" y="890"/>
                  </a:lnTo>
                  <a:lnTo>
                    <a:pt x="2437" y="931"/>
                  </a:lnTo>
                  <a:lnTo>
                    <a:pt x="2520" y="975"/>
                  </a:lnTo>
                  <a:lnTo>
                    <a:pt x="2675" y="962"/>
                  </a:lnTo>
                  <a:lnTo>
                    <a:pt x="2828" y="960"/>
                  </a:lnTo>
                  <a:lnTo>
                    <a:pt x="2981" y="964"/>
                  </a:lnTo>
                  <a:lnTo>
                    <a:pt x="3129" y="973"/>
                  </a:lnTo>
                  <a:lnTo>
                    <a:pt x="3274" y="985"/>
                  </a:lnTo>
                  <a:lnTo>
                    <a:pt x="3412" y="995"/>
                  </a:lnTo>
                  <a:lnTo>
                    <a:pt x="3478" y="977"/>
                  </a:lnTo>
                  <a:lnTo>
                    <a:pt x="3540" y="956"/>
                  </a:lnTo>
                  <a:lnTo>
                    <a:pt x="3598" y="935"/>
                  </a:lnTo>
                  <a:lnTo>
                    <a:pt x="3652" y="913"/>
                  </a:lnTo>
                  <a:lnTo>
                    <a:pt x="3708" y="892"/>
                  </a:lnTo>
                  <a:lnTo>
                    <a:pt x="3765" y="873"/>
                  </a:lnTo>
                  <a:lnTo>
                    <a:pt x="3823" y="855"/>
                  </a:lnTo>
                  <a:lnTo>
                    <a:pt x="3887" y="840"/>
                  </a:lnTo>
                  <a:lnTo>
                    <a:pt x="3955" y="828"/>
                  </a:lnTo>
                  <a:lnTo>
                    <a:pt x="4032" y="820"/>
                  </a:lnTo>
                  <a:lnTo>
                    <a:pt x="4081" y="782"/>
                  </a:lnTo>
                  <a:lnTo>
                    <a:pt x="4133" y="739"/>
                  </a:lnTo>
                  <a:lnTo>
                    <a:pt x="4187" y="698"/>
                  </a:lnTo>
                  <a:lnTo>
                    <a:pt x="4241" y="656"/>
                  </a:lnTo>
                  <a:lnTo>
                    <a:pt x="4300" y="617"/>
                  </a:lnTo>
                  <a:lnTo>
                    <a:pt x="4358" y="580"/>
                  </a:lnTo>
                  <a:lnTo>
                    <a:pt x="4416" y="549"/>
                  </a:lnTo>
                  <a:lnTo>
                    <a:pt x="4476" y="526"/>
                  </a:lnTo>
                  <a:lnTo>
                    <a:pt x="4534" y="510"/>
                  </a:lnTo>
                  <a:lnTo>
                    <a:pt x="4594" y="502"/>
                  </a:lnTo>
                  <a:lnTo>
                    <a:pt x="4652" y="508"/>
                  </a:lnTo>
                  <a:lnTo>
                    <a:pt x="4685" y="516"/>
                  </a:lnTo>
                  <a:lnTo>
                    <a:pt x="4716" y="528"/>
                  </a:lnTo>
                  <a:lnTo>
                    <a:pt x="4749" y="545"/>
                  </a:lnTo>
                  <a:lnTo>
                    <a:pt x="4780" y="563"/>
                  </a:lnTo>
                  <a:lnTo>
                    <a:pt x="4809" y="584"/>
                  </a:lnTo>
                  <a:lnTo>
                    <a:pt x="4835" y="603"/>
                  </a:lnTo>
                  <a:lnTo>
                    <a:pt x="4858" y="623"/>
                  </a:lnTo>
                  <a:lnTo>
                    <a:pt x="4877" y="638"/>
                  </a:lnTo>
                  <a:lnTo>
                    <a:pt x="4893" y="652"/>
                  </a:lnTo>
                  <a:lnTo>
                    <a:pt x="4900" y="661"/>
                  </a:lnTo>
                  <a:lnTo>
                    <a:pt x="4904" y="663"/>
                  </a:lnTo>
                  <a:lnTo>
                    <a:pt x="4904" y="663"/>
                  </a:lnTo>
                  <a:lnTo>
                    <a:pt x="4902" y="665"/>
                  </a:lnTo>
                  <a:lnTo>
                    <a:pt x="4899" y="669"/>
                  </a:lnTo>
                  <a:lnTo>
                    <a:pt x="4891" y="675"/>
                  </a:lnTo>
                  <a:lnTo>
                    <a:pt x="4881" y="683"/>
                  </a:lnTo>
                  <a:lnTo>
                    <a:pt x="4868" y="692"/>
                  </a:lnTo>
                  <a:lnTo>
                    <a:pt x="4850" y="706"/>
                  </a:lnTo>
                  <a:lnTo>
                    <a:pt x="4827" y="723"/>
                  </a:lnTo>
                  <a:lnTo>
                    <a:pt x="4798" y="747"/>
                  </a:lnTo>
                  <a:lnTo>
                    <a:pt x="4763" y="772"/>
                  </a:lnTo>
                  <a:lnTo>
                    <a:pt x="4722" y="803"/>
                  </a:lnTo>
                  <a:lnTo>
                    <a:pt x="4672" y="840"/>
                  </a:lnTo>
                  <a:lnTo>
                    <a:pt x="4670" y="844"/>
                  </a:lnTo>
                  <a:lnTo>
                    <a:pt x="4664" y="855"/>
                  </a:lnTo>
                  <a:lnTo>
                    <a:pt x="4654" y="871"/>
                  </a:lnTo>
                  <a:lnTo>
                    <a:pt x="4645" y="886"/>
                  </a:lnTo>
                  <a:lnTo>
                    <a:pt x="4633" y="902"/>
                  </a:lnTo>
                  <a:lnTo>
                    <a:pt x="4623" y="913"/>
                  </a:lnTo>
                  <a:lnTo>
                    <a:pt x="4614" y="917"/>
                  </a:lnTo>
                  <a:lnTo>
                    <a:pt x="4573" y="952"/>
                  </a:lnTo>
                  <a:lnTo>
                    <a:pt x="4528" y="989"/>
                  </a:lnTo>
                  <a:lnTo>
                    <a:pt x="4484" y="1030"/>
                  </a:lnTo>
                  <a:lnTo>
                    <a:pt x="4433" y="1074"/>
                  </a:lnTo>
                  <a:lnTo>
                    <a:pt x="4377" y="1121"/>
                  </a:lnTo>
                  <a:lnTo>
                    <a:pt x="4315" y="1173"/>
                  </a:lnTo>
                  <a:lnTo>
                    <a:pt x="4245" y="1229"/>
                  </a:lnTo>
                  <a:lnTo>
                    <a:pt x="4199" y="1237"/>
                  </a:lnTo>
                  <a:lnTo>
                    <a:pt x="4144" y="1251"/>
                  </a:lnTo>
                  <a:lnTo>
                    <a:pt x="4084" y="1270"/>
                  </a:lnTo>
                  <a:lnTo>
                    <a:pt x="4020" y="1291"/>
                  </a:lnTo>
                  <a:lnTo>
                    <a:pt x="3955" y="1318"/>
                  </a:lnTo>
                  <a:lnTo>
                    <a:pt x="3887" y="1346"/>
                  </a:lnTo>
                  <a:lnTo>
                    <a:pt x="3819" y="1377"/>
                  </a:lnTo>
                  <a:lnTo>
                    <a:pt x="3753" y="1406"/>
                  </a:lnTo>
                  <a:lnTo>
                    <a:pt x="3689" y="1437"/>
                  </a:lnTo>
                  <a:lnTo>
                    <a:pt x="3629" y="1468"/>
                  </a:lnTo>
                  <a:lnTo>
                    <a:pt x="3577" y="1495"/>
                  </a:lnTo>
                  <a:lnTo>
                    <a:pt x="3528" y="1522"/>
                  </a:lnTo>
                  <a:lnTo>
                    <a:pt x="3425" y="1518"/>
                  </a:lnTo>
                  <a:lnTo>
                    <a:pt x="3315" y="1520"/>
                  </a:lnTo>
                  <a:lnTo>
                    <a:pt x="3199" y="1528"/>
                  </a:lnTo>
                  <a:lnTo>
                    <a:pt x="3076" y="1539"/>
                  </a:lnTo>
                  <a:lnTo>
                    <a:pt x="2954" y="1555"/>
                  </a:lnTo>
                  <a:lnTo>
                    <a:pt x="2830" y="1574"/>
                  </a:lnTo>
                  <a:lnTo>
                    <a:pt x="2708" y="1598"/>
                  </a:lnTo>
                  <a:lnTo>
                    <a:pt x="2588" y="1621"/>
                  </a:lnTo>
                  <a:lnTo>
                    <a:pt x="2474" y="1648"/>
                  </a:lnTo>
                  <a:lnTo>
                    <a:pt x="2365" y="1677"/>
                  </a:lnTo>
                  <a:lnTo>
                    <a:pt x="2318" y="1669"/>
                  </a:lnTo>
                  <a:lnTo>
                    <a:pt x="2272" y="1663"/>
                  </a:lnTo>
                  <a:lnTo>
                    <a:pt x="2229" y="1660"/>
                  </a:lnTo>
                  <a:lnTo>
                    <a:pt x="2189" y="1656"/>
                  </a:lnTo>
                  <a:lnTo>
                    <a:pt x="2148" y="1652"/>
                  </a:lnTo>
                  <a:lnTo>
                    <a:pt x="2107" y="1648"/>
                  </a:lnTo>
                  <a:lnTo>
                    <a:pt x="2066" y="1646"/>
                  </a:lnTo>
                  <a:lnTo>
                    <a:pt x="2026" y="1642"/>
                  </a:lnTo>
                  <a:lnTo>
                    <a:pt x="1985" y="1640"/>
                  </a:lnTo>
                  <a:lnTo>
                    <a:pt x="1942" y="1636"/>
                  </a:lnTo>
                  <a:lnTo>
                    <a:pt x="1900" y="1632"/>
                  </a:lnTo>
                  <a:lnTo>
                    <a:pt x="1853" y="1629"/>
                  </a:lnTo>
                  <a:lnTo>
                    <a:pt x="1805" y="1625"/>
                  </a:lnTo>
                  <a:lnTo>
                    <a:pt x="1754" y="1619"/>
                  </a:lnTo>
                  <a:lnTo>
                    <a:pt x="1698" y="1613"/>
                  </a:lnTo>
                  <a:lnTo>
                    <a:pt x="1640" y="1605"/>
                  </a:lnTo>
                  <a:lnTo>
                    <a:pt x="1578" y="1596"/>
                  </a:lnTo>
                  <a:lnTo>
                    <a:pt x="1510" y="1586"/>
                  </a:lnTo>
                  <a:lnTo>
                    <a:pt x="1437" y="1574"/>
                  </a:lnTo>
                  <a:lnTo>
                    <a:pt x="1359" y="1561"/>
                  </a:lnTo>
                  <a:lnTo>
                    <a:pt x="1274" y="1545"/>
                  </a:lnTo>
                  <a:lnTo>
                    <a:pt x="1183" y="1528"/>
                  </a:lnTo>
                  <a:lnTo>
                    <a:pt x="1086" y="1506"/>
                  </a:lnTo>
                  <a:lnTo>
                    <a:pt x="981" y="1485"/>
                  </a:lnTo>
                  <a:lnTo>
                    <a:pt x="867" y="1460"/>
                  </a:lnTo>
                  <a:lnTo>
                    <a:pt x="746" y="1433"/>
                  </a:lnTo>
                  <a:lnTo>
                    <a:pt x="617" y="1402"/>
                  </a:lnTo>
                  <a:lnTo>
                    <a:pt x="477" y="1369"/>
                  </a:lnTo>
                  <a:lnTo>
                    <a:pt x="328" y="1332"/>
                  </a:lnTo>
                  <a:lnTo>
                    <a:pt x="169" y="1291"/>
                  </a:lnTo>
                  <a:lnTo>
                    <a:pt x="0" y="1249"/>
                  </a:lnTo>
                  <a:lnTo>
                    <a:pt x="0" y="1241"/>
                  </a:lnTo>
                  <a:lnTo>
                    <a:pt x="0" y="1220"/>
                  </a:lnTo>
                  <a:lnTo>
                    <a:pt x="0" y="1189"/>
                  </a:lnTo>
                  <a:lnTo>
                    <a:pt x="0" y="690"/>
                  </a:lnTo>
                  <a:lnTo>
                    <a:pt x="0" y="623"/>
                  </a:lnTo>
                  <a:lnTo>
                    <a:pt x="0" y="559"/>
                  </a:lnTo>
                  <a:lnTo>
                    <a:pt x="0" y="501"/>
                  </a:lnTo>
                  <a:lnTo>
                    <a:pt x="0" y="404"/>
                  </a:lnTo>
                  <a:lnTo>
                    <a:pt x="0" y="371"/>
                  </a:lnTo>
                  <a:lnTo>
                    <a:pt x="68" y="353"/>
                  </a:lnTo>
                  <a:lnTo>
                    <a:pt x="130" y="330"/>
                  </a:lnTo>
                  <a:lnTo>
                    <a:pt x="186" y="305"/>
                  </a:lnTo>
                  <a:lnTo>
                    <a:pt x="239" y="278"/>
                  </a:lnTo>
                  <a:lnTo>
                    <a:pt x="289" y="249"/>
                  </a:lnTo>
                  <a:lnTo>
                    <a:pt x="337" y="219"/>
                  </a:lnTo>
                  <a:lnTo>
                    <a:pt x="386" y="188"/>
                  </a:lnTo>
                  <a:lnTo>
                    <a:pt x="434" y="159"/>
                  </a:lnTo>
                  <a:lnTo>
                    <a:pt x="487" y="130"/>
                  </a:lnTo>
                  <a:lnTo>
                    <a:pt x="541" y="101"/>
                  </a:lnTo>
                  <a:lnTo>
                    <a:pt x="601" y="76"/>
                  </a:lnTo>
                  <a:lnTo>
                    <a:pt x="665" y="55"/>
                  </a:lnTo>
                  <a:lnTo>
                    <a:pt x="737" y="35"/>
                  </a:lnTo>
                  <a:lnTo>
                    <a:pt x="814" y="20"/>
                  </a:lnTo>
                  <a:lnTo>
                    <a:pt x="948" y="6"/>
                  </a:lnTo>
                  <a:lnTo>
                    <a:pt x="1082" y="0"/>
                  </a:lnTo>
                  <a:close/>
                </a:path>
              </a:pathLst>
            </a:custGeom>
            <a:grpFill/>
            <a:ln w="0">
              <a:noFill/>
              <a:prstDash val="solid"/>
              <a:round/>
              <a:headEnd/>
              <a:tailEnd/>
            </a:ln>
          </p:spPr>
          <p:txBody>
            <a:bodyPr vert="horz" wrap="square" lIns="93260" tIns="46630" rIns="93260" bIns="46630" numCol="1" anchor="t" anchorCtr="0" compatLnSpc="1">
              <a:prstTxWarp prst="textNoShape">
                <a:avLst/>
              </a:prstTxWarp>
            </a:bodyPr>
            <a:lstStyle/>
            <a:p>
              <a:endParaRPr lang="en-US" sz="1836"/>
            </a:p>
          </p:txBody>
        </p:sp>
        <p:sp>
          <p:nvSpPr>
            <p:cNvPr id="20" name="Freeform 12"/>
            <p:cNvSpPr>
              <a:spLocks/>
            </p:cNvSpPr>
            <p:nvPr/>
          </p:nvSpPr>
          <p:spPr bwMode="auto">
            <a:xfrm>
              <a:off x="11671302" y="4511676"/>
              <a:ext cx="600075" cy="1035050"/>
            </a:xfrm>
            <a:custGeom>
              <a:avLst/>
              <a:gdLst>
                <a:gd name="T0" fmla="*/ 0 w 756"/>
                <a:gd name="T1" fmla="*/ 0 h 1304"/>
                <a:gd name="T2" fmla="*/ 659 w 756"/>
                <a:gd name="T3" fmla="*/ 0 h 1304"/>
                <a:gd name="T4" fmla="*/ 692 w 756"/>
                <a:gd name="T5" fmla="*/ 4 h 1304"/>
                <a:gd name="T6" fmla="*/ 719 w 756"/>
                <a:gd name="T7" fmla="*/ 15 h 1304"/>
                <a:gd name="T8" fmla="*/ 739 w 756"/>
                <a:gd name="T9" fmla="*/ 33 h 1304"/>
                <a:gd name="T10" fmla="*/ 752 w 756"/>
                <a:gd name="T11" fmla="*/ 54 h 1304"/>
                <a:gd name="T12" fmla="*/ 756 w 756"/>
                <a:gd name="T13" fmla="*/ 77 h 1304"/>
                <a:gd name="T14" fmla="*/ 756 w 756"/>
                <a:gd name="T15" fmla="*/ 93 h 1304"/>
                <a:gd name="T16" fmla="*/ 756 w 756"/>
                <a:gd name="T17" fmla="*/ 104 h 1304"/>
                <a:gd name="T18" fmla="*/ 756 w 756"/>
                <a:gd name="T19" fmla="*/ 120 h 1304"/>
                <a:gd name="T20" fmla="*/ 756 w 756"/>
                <a:gd name="T21" fmla="*/ 199 h 1304"/>
                <a:gd name="T22" fmla="*/ 756 w 756"/>
                <a:gd name="T23" fmla="*/ 240 h 1304"/>
                <a:gd name="T24" fmla="*/ 756 w 756"/>
                <a:gd name="T25" fmla="*/ 288 h 1304"/>
                <a:gd name="T26" fmla="*/ 756 w 756"/>
                <a:gd name="T27" fmla="*/ 1207 h 1304"/>
                <a:gd name="T28" fmla="*/ 752 w 756"/>
                <a:gd name="T29" fmla="*/ 1240 h 1304"/>
                <a:gd name="T30" fmla="*/ 739 w 756"/>
                <a:gd name="T31" fmla="*/ 1267 h 1304"/>
                <a:gd name="T32" fmla="*/ 719 w 756"/>
                <a:gd name="T33" fmla="*/ 1287 h 1304"/>
                <a:gd name="T34" fmla="*/ 692 w 756"/>
                <a:gd name="T35" fmla="*/ 1300 h 1304"/>
                <a:gd name="T36" fmla="*/ 659 w 756"/>
                <a:gd name="T37" fmla="*/ 1304 h 1304"/>
                <a:gd name="T38" fmla="*/ 0 w 756"/>
                <a:gd name="T39" fmla="*/ 1304 h 1304"/>
                <a:gd name="T40" fmla="*/ 0 w 756"/>
                <a:gd name="T41" fmla="*/ 1120 h 1304"/>
                <a:gd name="T42" fmla="*/ 0 w 756"/>
                <a:gd name="T43" fmla="*/ 1070 h 1304"/>
                <a:gd name="T44" fmla="*/ 0 w 756"/>
                <a:gd name="T45" fmla="*/ 942 h 1304"/>
                <a:gd name="T46" fmla="*/ 0 w 756"/>
                <a:gd name="T47" fmla="*/ 866 h 1304"/>
                <a:gd name="T48" fmla="*/ 0 w 756"/>
                <a:gd name="T49" fmla="*/ 777 h 1304"/>
                <a:gd name="T50" fmla="*/ 0 w 756"/>
                <a:gd name="T51" fmla="*/ 678 h 1304"/>
                <a:gd name="T52" fmla="*/ 0 w 756"/>
                <a:gd name="T53" fmla="*/ 570 h 1304"/>
                <a:gd name="T54" fmla="*/ 0 w 756"/>
                <a:gd name="T55" fmla="*/ 0 h 1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756" h="1304">
                  <a:moveTo>
                    <a:pt x="0" y="0"/>
                  </a:moveTo>
                  <a:lnTo>
                    <a:pt x="659" y="0"/>
                  </a:lnTo>
                  <a:lnTo>
                    <a:pt x="692" y="4"/>
                  </a:lnTo>
                  <a:lnTo>
                    <a:pt x="719" y="15"/>
                  </a:lnTo>
                  <a:lnTo>
                    <a:pt x="739" y="33"/>
                  </a:lnTo>
                  <a:lnTo>
                    <a:pt x="752" y="54"/>
                  </a:lnTo>
                  <a:lnTo>
                    <a:pt x="756" y="77"/>
                  </a:lnTo>
                  <a:lnTo>
                    <a:pt x="756" y="93"/>
                  </a:lnTo>
                  <a:lnTo>
                    <a:pt x="756" y="104"/>
                  </a:lnTo>
                  <a:lnTo>
                    <a:pt x="756" y="120"/>
                  </a:lnTo>
                  <a:lnTo>
                    <a:pt x="756" y="199"/>
                  </a:lnTo>
                  <a:lnTo>
                    <a:pt x="756" y="240"/>
                  </a:lnTo>
                  <a:lnTo>
                    <a:pt x="756" y="288"/>
                  </a:lnTo>
                  <a:lnTo>
                    <a:pt x="756" y="1207"/>
                  </a:lnTo>
                  <a:lnTo>
                    <a:pt x="752" y="1240"/>
                  </a:lnTo>
                  <a:lnTo>
                    <a:pt x="739" y="1267"/>
                  </a:lnTo>
                  <a:lnTo>
                    <a:pt x="719" y="1287"/>
                  </a:lnTo>
                  <a:lnTo>
                    <a:pt x="692" y="1300"/>
                  </a:lnTo>
                  <a:lnTo>
                    <a:pt x="659" y="1304"/>
                  </a:lnTo>
                  <a:lnTo>
                    <a:pt x="0" y="1304"/>
                  </a:lnTo>
                  <a:lnTo>
                    <a:pt x="0" y="1120"/>
                  </a:lnTo>
                  <a:lnTo>
                    <a:pt x="0" y="1070"/>
                  </a:lnTo>
                  <a:lnTo>
                    <a:pt x="0" y="942"/>
                  </a:lnTo>
                  <a:lnTo>
                    <a:pt x="0" y="866"/>
                  </a:lnTo>
                  <a:lnTo>
                    <a:pt x="0" y="777"/>
                  </a:lnTo>
                  <a:lnTo>
                    <a:pt x="0" y="678"/>
                  </a:lnTo>
                  <a:lnTo>
                    <a:pt x="0" y="570"/>
                  </a:lnTo>
                  <a:lnTo>
                    <a:pt x="0" y="0"/>
                  </a:lnTo>
                  <a:close/>
                </a:path>
              </a:pathLst>
            </a:custGeom>
            <a:grpFill/>
            <a:ln w="0">
              <a:noFill/>
              <a:prstDash val="solid"/>
              <a:round/>
              <a:headEnd/>
              <a:tailEnd/>
            </a:ln>
          </p:spPr>
          <p:txBody>
            <a:bodyPr vert="horz" wrap="square" lIns="93260" tIns="46630" rIns="93260" bIns="46630" numCol="1" anchor="t" anchorCtr="0" compatLnSpc="1">
              <a:prstTxWarp prst="textNoShape">
                <a:avLst/>
              </a:prstTxWarp>
            </a:bodyPr>
            <a:lstStyle/>
            <a:p>
              <a:endParaRPr lang="en-US" sz="1836"/>
            </a:p>
          </p:txBody>
        </p:sp>
        <p:sp>
          <p:nvSpPr>
            <p:cNvPr id="21" name="Freeform 13"/>
            <p:cNvSpPr>
              <a:spLocks noEditPoints="1"/>
            </p:cNvSpPr>
            <p:nvPr/>
          </p:nvSpPr>
          <p:spPr bwMode="auto">
            <a:xfrm>
              <a:off x="12946065" y="671513"/>
              <a:ext cx="3570288" cy="3571875"/>
            </a:xfrm>
            <a:custGeom>
              <a:avLst/>
              <a:gdLst>
                <a:gd name="T0" fmla="*/ 3794 w 4499"/>
                <a:gd name="T1" fmla="*/ 3533 h 4500"/>
                <a:gd name="T2" fmla="*/ 3927 w 4499"/>
                <a:gd name="T3" fmla="*/ 2533 h 4500"/>
                <a:gd name="T4" fmla="*/ 4214 w 4499"/>
                <a:gd name="T5" fmla="*/ 2715 h 4500"/>
                <a:gd name="T6" fmla="*/ 3987 w 4499"/>
                <a:gd name="T7" fmla="*/ 2359 h 4500"/>
                <a:gd name="T8" fmla="*/ 539 w 4499"/>
                <a:gd name="T9" fmla="*/ 3339 h 4500"/>
                <a:gd name="T10" fmla="*/ 1256 w 4499"/>
                <a:gd name="T11" fmla="*/ 3603 h 4500"/>
                <a:gd name="T12" fmla="*/ 1155 w 4499"/>
                <a:gd name="T13" fmla="*/ 2952 h 4500"/>
                <a:gd name="T14" fmla="*/ 936 w 4499"/>
                <a:gd name="T15" fmla="*/ 2843 h 4500"/>
                <a:gd name="T16" fmla="*/ 518 w 4499"/>
                <a:gd name="T17" fmla="*/ 2595 h 4500"/>
                <a:gd name="T18" fmla="*/ 3776 w 4499"/>
                <a:gd name="T19" fmla="*/ 1655 h 4500"/>
                <a:gd name="T20" fmla="*/ 4094 w 4499"/>
                <a:gd name="T21" fmla="*/ 1789 h 4500"/>
                <a:gd name="T22" fmla="*/ 2557 w 4499"/>
                <a:gd name="T23" fmla="*/ 616 h 4500"/>
                <a:gd name="T24" fmla="*/ 2130 w 4499"/>
                <a:gd name="T25" fmla="*/ 1066 h 4500"/>
                <a:gd name="T26" fmla="*/ 1859 w 4499"/>
                <a:gd name="T27" fmla="*/ 740 h 4500"/>
                <a:gd name="T28" fmla="*/ 1638 w 4499"/>
                <a:gd name="T29" fmla="*/ 475 h 4500"/>
                <a:gd name="T30" fmla="*/ 1522 w 4499"/>
                <a:gd name="T31" fmla="*/ 384 h 4500"/>
                <a:gd name="T32" fmla="*/ 1553 w 4499"/>
                <a:gd name="T33" fmla="*/ 676 h 4500"/>
                <a:gd name="T34" fmla="*/ 1572 w 4499"/>
                <a:gd name="T35" fmla="*/ 1041 h 4500"/>
                <a:gd name="T36" fmla="*/ 1425 w 4499"/>
                <a:gd name="T37" fmla="*/ 746 h 4500"/>
                <a:gd name="T38" fmla="*/ 1210 w 4499"/>
                <a:gd name="T39" fmla="*/ 1068 h 4500"/>
                <a:gd name="T40" fmla="*/ 1262 w 4499"/>
                <a:gd name="T41" fmla="*/ 1428 h 4500"/>
                <a:gd name="T42" fmla="*/ 1371 w 4499"/>
                <a:gd name="T43" fmla="*/ 1085 h 4500"/>
                <a:gd name="T44" fmla="*/ 1778 w 4499"/>
                <a:gd name="T45" fmla="*/ 1368 h 4500"/>
                <a:gd name="T46" fmla="*/ 1295 w 4499"/>
                <a:gd name="T47" fmla="*/ 1940 h 4500"/>
                <a:gd name="T48" fmla="*/ 1093 w 4499"/>
                <a:gd name="T49" fmla="*/ 2396 h 4500"/>
                <a:gd name="T50" fmla="*/ 762 w 4499"/>
                <a:gd name="T51" fmla="*/ 2272 h 4500"/>
                <a:gd name="T52" fmla="*/ 775 w 4499"/>
                <a:gd name="T53" fmla="*/ 2543 h 4500"/>
                <a:gd name="T54" fmla="*/ 932 w 4499"/>
                <a:gd name="T55" fmla="*/ 2508 h 4500"/>
                <a:gd name="T56" fmla="*/ 1002 w 4499"/>
                <a:gd name="T57" fmla="*/ 2655 h 4500"/>
                <a:gd name="T58" fmla="*/ 1256 w 4499"/>
                <a:gd name="T59" fmla="*/ 2750 h 4500"/>
                <a:gd name="T60" fmla="*/ 1892 w 4499"/>
                <a:gd name="T61" fmla="*/ 3126 h 4500"/>
                <a:gd name="T62" fmla="*/ 1851 w 4499"/>
                <a:gd name="T63" fmla="*/ 3779 h 4500"/>
                <a:gd name="T64" fmla="*/ 2731 w 4499"/>
                <a:gd name="T65" fmla="*/ 4212 h 4500"/>
                <a:gd name="T66" fmla="*/ 3127 w 4499"/>
                <a:gd name="T67" fmla="*/ 3196 h 4500"/>
                <a:gd name="T68" fmla="*/ 2757 w 4499"/>
                <a:gd name="T69" fmla="*/ 2981 h 4500"/>
                <a:gd name="T70" fmla="*/ 2598 w 4499"/>
                <a:gd name="T71" fmla="*/ 2275 h 4500"/>
                <a:gd name="T72" fmla="*/ 3305 w 4499"/>
                <a:gd name="T73" fmla="*/ 1971 h 4500"/>
                <a:gd name="T74" fmla="*/ 3592 w 4499"/>
                <a:gd name="T75" fmla="*/ 2163 h 4500"/>
                <a:gd name="T76" fmla="*/ 3939 w 4499"/>
                <a:gd name="T77" fmla="*/ 2095 h 4500"/>
                <a:gd name="T78" fmla="*/ 3718 w 4499"/>
                <a:gd name="T79" fmla="*/ 1940 h 4500"/>
                <a:gd name="T80" fmla="*/ 3644 w 4499"/>
                <a:gd name="T81" fmla="*/ 1961 h 4500"/>
                <a:gd name="T82" fmla="*/ 3350 w 4499"/>
                <a:gd name="T83" fmla="*/ 1711 h 4500"/>
                <a:gd name="T84" fmla="*/ 3408 w 4499"/>
                <a:gd name="T85" fmla="*/ 1977 h 4500"/>
                <a:gd name="T86" fmla="*/ 3278 w 4499"/>
                <a:gd name="T87" fmla="*/ 1733 h 4500"/>
                <a:gd name="T88" fmla="*/ 2890 w 4499"/>
                <a:gd name="T89" fmla="*/ 1938 h 4500"/>
                <a:gd name="T90" fmla="*/ 2999 w 4499"/>
                <a:gd name="T91" fmla="*/ 1731 h 4500"/>
                <a:gd name="T92" fmla="*/ 3010 w 4499"/>
                <a:gd name="T93" fmla="*/ 1541 h 4500"/>
                <a:gd name="T94" fmla="*/ 3262 w 4499"/>
                <a:gd name="T95" fmla="*/ 1238 h 4500"/>
                <a:gd name="T96" fmla="*/ 3476 w 4499"/>
                <a:gd name="T97" fmla="*/ 1357 h 4500"/>
                <a:gd name="T98" fmla="*/ 3699 w 4499"/>
                <a:gd name="T99" fmla="*/ 1140 h 4500"/>
                <a:gd name="T100" fmla="*/ 3538 w 4499"/>
                <a:gd name="T101" fmla="*/ 987 h 4500"/>
                <a:gd name="T102" fmla="*/ 3427 w 4499"/>
                <a:gd name="T103" fmla="*/ 1008 h 4500"/>
                <a:gd name="T104" fmla="*/ 3321 w 4499"/>
                <a:gd name="T105" fmla="*/ 1231 h 4500"/>
                <a:gd name="T106" fmla="*/ 3181 w 4499"/>
                <a:gd name="T107" fmla="*/ 1171 h 4500"/>
                <a:gd name="T108" fmla="*/ 3499 w 4499"/>
                <a:gd name="T109" fmla="*/ 667 h 4500"/>
                <a:gd name="T110" fmla="*/ 3286 w 4499"/>
                <a:gd name="T111" fmla="*/ 256 h 4500"/>
                <a:gd name="T112" fmla="*/ 4499 w 4499"/>
                <a:gd name="T113" fmla="*/ 2239 h 4500"/>
                <a:gd name="T114" fmla="*/ 3286 w 4499"/>
                <a:gd name="T115" fmla="*/ 4243 h 4500"/>
                <a:gd name="T116" fmla="*/ 938 w 4499"/>
                <a:gd name="T117" fmla="*/ 4086 h 4500"/>
                <a:gd name="T118" fmla="*/ 23 w 4499"/>
                <a:gd name="T119" fmla="*/ 1907 h 4500"/>
                <a:gd name="T120" fmla="*/ 1590 w 4499"/>
                <a:gd name="T121" fmla="*/ 95 h 4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499" h="4500">
                  <a:moveTo>
                    <a:pt x="4057" y="3045"/>
                  </a:moveTo>
                  <a:lnTo>
                    <a:pt x="4022" y="3053"/>
                  </a:lnTo>
                  <a:lnTo>
                    <a:pt x="3987" y="3070"/>
                  </a:lnTo>
                  <a:lnTo>
                    <a:pt x="3954" y="3097"/>
                  </a:lnTo>
                  <a:lnTo>
                    <a:pt x="3922" y="3132"/>
                  </a:lnTo>
                  <a:lnTo>
                    <a:pt x="3892" y="3173"/>
                  </a:lnTo>
                  <a:lnTo>
                    <a:pt x="3863" y="3219"/>
                  </a:lnTo>
                  <a:lnTo>
                    <a:pt x="3838" y="3270"/>
                  </a:lnTo>
                  <a:lnTo>
                    <a:pt x="3813" y="3322"/>
                  </a:lnTo>
                  <a:lnTo>
                    <a:pt x="3792" y="3376"/>
                  </a:lnTo>
                  <a:lnTo>
                    <a:pt x="3772" y="3431"/>
                  </a:lnTo>
                  <a:lnTo>
                    <a:pt x="3753" y="3483"/>
                  </a:lnTo>
                  <a:lnTo>
                    <a:pt x="3737" y="3531"/>
                  </a:lnTo>
                  <a:lnTo>
                    <a:pt x="3726" y="3578"/>
                  </a:lnTo>
                  <a:lnTo>
                    <a:pt x="3714" y="3619"/>
                  </a:lnTo>
                  <a:lnTo>
                    <a:pt x="3794" y="3533"/>
                  </a:lnTo>
                  <a:lnTo>
                    <a:pt x="3865" y="3444"/>
                  </a:lnTo>
                  <a:lnTo>
                    <a:pt x="3931" y="3351"/>
                  </a:lnTo>
                  <a:lnTo>
                    <a:pt x="3991" y="3254"/>
                  </a:lnTo>
                  <a:lnTo>
                    <a:pt x="4046" y="3153"/>
                  </a:lnTo>
                  <a:lnTo>
                    <a:pt x="4096" y="3049"/>
                  </a:lnTo>
                  <a:lnTo>
                    <a:pt x="4057" y="3045"/>
                  </a:lnTo>
                  <a:close/>
                  <a:moveTo>
                    <a:pt x="3881" y="2239"/>
                  </a:moveTo>
                  <a:lnTo>
                    <a:pt x="3869" y="2248"/>
                  </a:lnTo>
                  <a:lnTo>
                    <a:pt x="3861" y="2264"/>
                  </a:lnTo>
                  <a:lnTo>
                    <a:pt x="3860" y="2289"/>
                  </a:lnTo>
                  <a:lnTo>
                    <a:pt x="3861" y="2320"/>
                  </a:lnTo>
                  <a:lnTo>
                    <a:pt x="3867" y="2355"/>
                  </a:lnTo>
                  <a:lnTo>
                    <a:pt x="3877" y="2396"/>
                  </a:lnTo>
                  <a:lnTo>
                    <a:pt x="3891" y="2438"/>
                  </a:lnTo>
                  <a:lnTo>
                    <a:pt x="3908" y="2485"/>
                  </a:lnTo>
                  <a:lnTo>
                    <a:pt x="3927" y="2533"/>
                  </a:lnTo>
                  <a:lnTo>
                    <a:pt x="3949" y="2582"/>
                  </a:lnTo>
                  <a:lnTo>
                    <a:pt x="3974" y="2632"/>
                  </a:lnTo>
                  <a:lnTo>
                    <a:pt x="4001" y="2681"/>
                  </a:lnTo>
                  <a:lnTo>
                    <a:pt x="4032" y="2725"/>
                  </a:lnTo>
                  <a:lnTo>
                    <a:pt x="4063" y="2770"/>
                  </a:lnTo>
                  <a:lnTo>
                    <a:pt x="4096" y="2810"/>
                  </a:lnTo>
                  <a:lnTo>
                    <a:pt x="4110" y="2818"/>
                  </a:lnTo>
                  <a:lnTo>
                    <a:pt x="4125" y="2820"/>
                  </a:lnTo>
                  <a:lnTo>
                    <a:pt x="4143" y="2816"/>
                  </a:lnTo>
                  <a:lnTo>
                    <a:pt x="4164" y="2812"/>
                  </a:lnTo>
                  <a:lnTo>
                    <a:pt x="4191" y="2810"/>
                  </a:lnTo>
                  <a:lnTo>
                    <a:pt x="4193" y="2793"/>
                  </a:lnTo>
                  <a:lnTo>
                    <a:pt x="4199" y="2774"/>
                  </a:lnTo>
                  <a:lnTo>
                    <a:pt x="4206" y="2752"/>
                  </a:lnTo>
                  <a:lnTo>
                    <a:pt x="4212" y="2731"/>
                  </a:lnTo>
                  <a:lnTo>
                    <a:pt x="4214" y="2715"/>
                  </a:lnTo>
                  <a:lnTo>
                    <a:pt x="4185" y="2717"/>
                  </a:lnTo>
                  <a:lnTo>
                    <a:pt x="4158" y="2723"/>
                  </a:lnTo>
                  <a:lnTo>
                    <a:pt x="4133" y="2731"/>
                  </a:lnTo>
                  <a:lnTo>
                    <a:pt x="4111" y="2737"/>
                  </a:lnTo>
                  <a:lnTo>
                    <a:pt x="4096" y="2739"/>
                  </a:lnTo>
                  <a:lnTo>
                    <a:pt x="4077" y="2725"/>
                  </a:lnTo>
                  <a:lnTo>
                    <a:pt x="4061" y="2706"/>
                  </a:lnTo>
                  <a:lnTo>
                    <a:pt x="4048" y="2679"/>
                  </a:lnTo>
                  <a:lnTo>
                    <a:pt x="4038" y="2646"/>
                  </a:lnTo>
                  <a:lnTo>
                    <a:pt x="4028" y="2609"/>
                  </a:lnTo>
                  <a:lnTo>
                    <a:pt x="4020" y="2568"/>
                  </a:lnTo>
                  <a:lnTo>
                    <a:pt x="4015" y="2527"/>
                  </a:lnTo>
                  <a:lnTo>
                    <a:pt x="4009" y="2483"/>
                  </a:lnTo>
                  <a:lnTo>
                    <a:pt x="4003" y="2440"/>
                  </a:lnTo>
                  <a:lnTo>
                    <a:pt x="3995" y="2399"/>
                  </a:lnTo>
                  <a:lnTo>
                    <a:pt x="3987" y="2359"/>
                  </a:lnTo>
                  <a:lnTo>
                    <a:pt x="3978" y="2324"/>
                  </a:lnTo>
                  <a:lnTo>
                    <a:pt x="3964" y="2293"/>
                  </a:lnTo>
                  <a:lnTo>
                    <a:pt x="3949" y="2268"/>
                  </a:lnTo>
                  <a:lnTo>
                    <a:pt x="3931" y="2250"/>
                  </a:lnTo>
                  <a:lnTo>
                    <a:pt x="3908" y="2239"/>
                  </a:lnTo>
                  <a:lnTo>
                    <a:pt x="3881" y="2239"/>
                  </a:lnTo>
                  <a:close/>
                  <a:moveTo>
                    <a:pt x="213" y="2144"/>
                  </a:moveTo>
                  <a:lnTo>
                    <a:pt x="213" y="2239"/>
                  </a:lnTo>
                  <a:lnTo>
                    <a:pt x="219" y="2390"/>
                  </a:lnTo>
                  <a:lnTo>
                    <a:pt x="237" y="2537"/>
                  </a:lnTo>
                  <a:lnTo>
                    <a:pt x="264" y="2682"/>
                  </a:lnTo>
                  <a:lnTo>
                    <a:pt x="301" y="2824"/>
                  </a:lnTo>
                  <a:lnTo>
                    <a:pt x="347" y="2960"/>
                  </a:lnTo>
                  <a:lnTo>
                    <a:pt x="403" y="3091"/>
                  </a:lnTo>
                  <a:lnTo>
                    <a:pt x="467" y="3219"/>
                  </a:lnTo>
                  <a:lnTo>
                    <a:pt x="539" y="3339"/>
                  </a:lnTo>
                  <a:lnTo>
                    <a:pt x="620" y="3456"/>
                  </a:lnTo>
                  <a:lnTo>
                    <a:pt x="708" y="3564"/>
                  </a:lnTo>
                  <a:lnTo>
                    <a:pt x="803" y="3667"/>
                  </a:lnTo>
                  <a:lnTo>
                    <a:pt x="903" y="3762"/>
                  </a:lnTo>
                  <a:lnTo>
                    <a:pt x="1008" y="3849"/>
                  </a:lnTo>
                  <a:lnTo>
                    <a:pt x="1120" y="3929"/>
                  </a:lnTo>
                  <a:lnTo>
                    <a:pt x="1237" y="4000"/>
                  </a:lnTo>
                  <a:lnTo>
                    <a:pt x="1245" y="3948"/>
                  </a:lnTo>
                  <a:lnTo>
                    <a:pt x="1250" y="3896"/>
                  </a:lnTo>
                  <a:lnTo>
                    <a:pt x="1256" y="3843"/>
                  </a:lnTo>
                  <a:lnTo>
                    <a:pt x="1260" y="3793"/>
                  </a:lnTo>
                  <a:lnTo>
                    <a:pt x="1264" y="3747"/>
                  </a:lnTo>
                  <a:lnTo>
                    <a:pt x="1264" y="3702"/>
                  </a:lnTo>
                  <a:lnTo>
                    <a:pt x="1264" y="3663"/>
                  </a:lnTo>
                  <a:lnTo>
                    <a:pt x="1262" y="3630"/>
                  </a:lnTo>
                  <a:lnTo>
                    <a:pt x="1256" y="3603"/>
                  </a:lnTo>
                  <a:lnTo>
                    <a:pt x="1248" y="3584"/>
                  </a:lnTo>
                  <a:lnTo>
                    <a:pt x="1237" y="3572"/>
                  </a:lnTo>
                  <a:lnTo>
                    <a:pt x="1194" y="3531"/>
                  </a:lnTo>
                  <a:lnTo>
                    <a:pt x="1153" y="3487"/>
                  </a:lnTo>
                  <a:lnTo>
                    <a:pt x="1117" y="3440"/>
                  </a:lnTo>
                  <a:lnTo>
                    <a:pt x="1086" y="3392"/>
                  </a:lnTo>
                  <a:lnTo>
                    <a:pt x="1062" y="3339"/>
                  </a:lnTo>
                  <a:lnTo>
                    <a:pt x="1047" y="3285"/>
                  </a:lnTo>
                  <a:lnTo>
                    <a:pt x="1039" y="3231"/>
                  </a:lnTo>
                  <a:lnTo>
                    <a:pt x="1041" y="3175"/>
                  </a:lnTo>
                  <a:lnTo>
                    <a:pt x="1055" y="3117"/>
                  </a:lnTo>
                  <a:lnTo>
                    <a:pt x="1080" y="3058"/>
                  </a:lnTo>
                  <a:lnTo>
                    <a:pt x="1119" y="3000"/>
                  </a:lnTo>
                  <a:lnTo>
                    <a:pt x="1132" y="2987"/>
                  </a:lnTo>
                  <a:lnTo>
                    <a:pt x="1146" y="2969"/>
                  </a:lnTo>
                  <a:lnTo>
                    <a:pt x="1155" y="2952"/>
                  </a:lnTo>
                  <a:lnTo>
                    <a:pt x="1163" y="2931"/>
                  </a:lnTo>
                  <a:lnTo>
                    <a:pt x="1167" y="2905"/>
                  </a:lnTo>
                  <a:lnTo>
                    <a:pt x="1171" y="2888"/>
                  </a:lnTo>
                  <a:lnTo>
                    <a:pt x="1169" y="2874"/>
                  </a:lnTo>
                  <a:lnTo>
                    <a:pt x="1163" y="2869"/>
                  </a:lnTo>
                  <a:lnTo>
                    <a:pt x="1152" y="2867"/>
                  </a:lnTo>
                  <a:lnTo>
                    <a:pt x="1136" y="2867"/>
                  </a:lnTo>
                  <a:lnTo>
                    <a:pt x="1117" y="2869"/>
                  </a:lnTo>
                  <a:lnTo>
                    <a:pt x="1093" y="2872"/>
                  </a:lnTo>
                  <a:lnTo>
                    <a:pt x="1064" y="2876"/>
                  </a:lnTo>
                  <a:lnTo>
                    <a:pt x="1033" y="2880"/>
                  </a:lnTo>
                  <a:lnTo>
                    <a:pt x="1000" y="2882"/>
                  </a:lnTo>
                  <a:lnTo>
                    <a:pt x="977" y="2878"/>
                  </a:lnTo>
                  <a:lnTo>
                    <a:pt x="960" y="2870"/>
                  </a:lnTo>
                  <a:lnTo>
                    <a:pt x="946" y="2859"/>
                  </a:lnTo>
                  <a:lnTo>
                    <a:pt x="936" y="2843"/>
                  </a:lnTo>
                  <a:lnTo>
                    <a:pt x="929" y="2824"/>
                  </a:lnTo>
                  <a:lnTo>
                    <a:pt x="921" y="2805"/>
                  </a:lnTo>
                  <a:lnTo>
                    <a:pt x="913" y="2783"/>
                  </a:lnTo>
                  <a:lnTo>
                    <a:pt x="903" y="2762"/>
                  </a:lnTo>
                  <a:lnTo>
                    <a:pt x="890" y="2741"/>
                  </a:lnTo>
                  <a:lnTo>
                    <a:pt x="872" y="2719"/>
                  </a:lnTo>
                  <a:lnTo>
                    <a:pt x="849" y="2702"/>
                  </a:lnTo>
                  <a:lnTo>
                    <a:pt x="820" y="2686"/>
                  </a:lnTo>
                  <a:lnTo>
                    <a:pt x="783" y="2675"/>
                  </a:lnTo>
                  <a:lnTo>
                    <a:pt x="737" y="2667"/>
                  </a:lnTo>
                  <a:lnTo>
                    <a:pt x="679" y="2659"/>
                  </a:lnTo>
                  <a:lnTo>
                    <a:pt x="630" y="2651"/>
                  </a:lnTo>
                  <a:lnTo>
                    <a:pt x="591" y="2640"/>
                  </a:lnTo>
                  <a:lnTo>
                    <a:pt x="560" y="2628"/>
                  </a:lnTo>
                  <a:lnTo>
                    <a:pt x="535" y="2613"/>
                  </a:lnTo>
                  <a:lnTo>
                    <a:pt x="518" y="2595"/>
                  </a:lnTo>
                  <a:lnTo>
                    <a:pt x="504" y="2574"/>
                  </a:lnTo>
                  <a:lnTo>
                    <a:pt x="494" y="2551"/>
                  </a:lnTo>
                  <a:lnTo>
                    <a:pt x="489" y="2522"/>
                  </a:lnTo>
                  <a:lnTo>
                    <a:pt x="481" y="2489"/>
                  </a:lnTo>
                  <a:lnTo>
                    <a:pt x="475" y="2452"/>
                  </a:lnTo>
                  <a:lnTo>
                    <a:pt x="469" y="2399"/>
                  </a:lnTo>
                  <a:lnTo>
                    <a:pt x="452" y="2347"/>
                  </a:lnTo>
                  <a:lnTo>
                    <a:pt x="425" y="2299"/>
                  </a:lnTo>
                  <a:lnTo>
                    <a:pt x="390" y="2254"/>
                  </a:lnTo>
                  <a:lnTo>
                    <a:pt x="349" y="2213"/>
                  </a:lnTo>
                  <a:lnTo>
                    <a:pt x="304" y="2182"/>
                  </a:lnTo>
                  <a:lnTo>
                    <a:pt x="260" y="2157"/>
                  </a:lnTo>
                  <a:lnTo>
                    <a:pt x="213" y="2144"/>
                  </a:lnTo>
                  <a:close/>
                  <a:moveTo>
                    <a:pt x="3846" y="1642"/>
                  </a:moveTo>
                  <a:lnTo>
                    <a:pt x="3809" y="1644"/>
                  </a:lnTo>
                  <a:lnTo>
                    <a:pt x="3776" y="1655"/>
                  </a:lnTo>
                  <a:lnTo>
                    <a:pt x="3751" y="1673"/>
                  </a:lnTo>
                  <a:lnTo>
                    <a:pt x="3734" y="1696"/>
                  </a:lnTo>
                  <a:lnTo>
                    <a:pt x="3724" y="1721"/>
                  </a:lnTo>
                  <a:lnTo>
                    <a:pt x="3720" y="1748"/>
                  </a:lnTo>
                  <a:lnTo>
                    <a:pt x="3726" y="1777"/>
                  </a:lnTo>
                  <a:lnTo>
                    <a:pt x="3739" y="1806"/>
                  </a:lnTo>
                  <a:lnTo>
                    <a:pt x="3763" y="1834"/>
                  </a:lnTo>
                  <a:lnTo>
                    <a:pt x="3811" y="1843"/>
                  </a:lnTo>
                  <a:lnTo>
                    <a:pt x="3861" y="1849"/>
                  </a:lnTo>
                  <a:lnTo>
                    <a:pt x="3914" y="1851"/>
                  </a:lnTo>
                  <a:lnTo>
                    <a:pt x="3962" y="1849"/>
                  </a:lnTo>
                  <a:lnTo>
                    <a:pt x="4009" y="1843"/>
                  </a:lnTo>
                  <a:lnTo>
                    <a:pt x="4048" y="1834"/>
                  </a:lnTo>
                  <a:lnTo>
                    <a:pt x="4073" y="1822"/>
                  </a:lnTo>
                  <a:lnTo>
                    <a:pt x="4088" y="1806"/>
                  </a:lnTo>
                  <a:lnTo>
                    <a:pt x="4094" y="1789"/>
                  </a:lnTo>
                  <a:lnTo>
                    <a:pt x="4092" y="1771"/>
                  </a:lnTo>
                  <a:lnTo>
                    <a:pt x="4082" y="1752"/>
                  </a:lnTo>
                  <a:lnTo>
                    <a:pt x="4067" y="1731"/>
                  </a:lnTo>
                  <a:lnTo>
                    <a:pt x="4044" y="1711"/>
                  </a:lnTo>
                  <a:lnTo>
                    <a:pt x="4018" y="1694"/>
                  </a:lnTo>
                  <a:lnTo>
                    <a:pt x="3987" y="1677"/>
                  </a:lnTo>
                  <a:lnTo>
                    <a:pt x="3954" y="1663"/>
                  </a:lnTo>
                  <a:lnTo>
                    <a:pt x="3920" y="1651"/>
                  </a:lnTo>
                  <a:lnTo>
                    <a:pt x="3883" y="1644"/>
                  </a:lnTo>
                  <a:lnTo>
                    <a:pt x="3846" y="1642"/>
                  </a:lnTo>
                  <a:close/>
                  <a:moveTo>
                    <a:pt x="2570" y="262"/>
                  </a:moveTo>
                  <a:lnTo>
                    <a:pt x="2570" y="351"/>
                  </a:lnTo>
                  <a:lnTo>
                    <a:pt x="2570" y="430"/>
                  </a:lnTo>
                  <a:lnTo>
                    <a:pt x="2569" y="500"/>
                  </a:lnTo>
                  <a:lnTo>
                    <a:pt x="2565" y="562"/>
                  </a:lnTo>
                  <a:lnTo>
                    <a:pt x="2557" y="616"/>
                  </a:lnTo>
                  <a:lnTo>
                    <a:pt x="2547" y="667"/>
                  </a:lnTo>
                  <a:lnTo>
                    <a:pt x="2541" y="692"/>
                  </a:lnTo>
                  <a:lnTo>
                    <a:pt x="2528" y="713"/>
                  </a:lnTo>
                  <a:lnTo>
                    <a:pt x="2505" y="733"/>
                  </a:lnTo>
                  <a:lnTo>
                    <a:pt x="2475" y="752"/>
                  </a:lnTo>
                  <a:lnTo>
                    <a:pt x="2441" y="771"/>
                  </a:lnTo>
                  <a:lnTo>
                    <a:pt x="2404" y="791"/>
                  </a:lnTo>
                  <a:lnTo>
                    <a:pt x="2363" y="810"/>
                  </a:lnTo>
                  <a:lnTo>
                    <a:pt x="2322" y="831"/>
                  </a:lnTo>
                  <a:lnTo>
                    <a:pt x="2282" y="855"/>
                  </a:lnTo>
                  <a:lnTo>
                    <a:pt x="2243" y="880"/>
                  </a:lnTo>
                  <a:lnTo>
                    <a:pt x="2210" y="909"/>
                  </a:lnTo>
                  <a:lnTo>
                    <a:pt x="2181" y="944"/>
                  </a:lnTo>
                  <a:lnTo>
                    <a:pt x="2158" y="981"/>
                  </a:lnTo>
                  <a:lnTo>
                    <a:pt x="2142" y="1023"/>
                  </a:lnTo>
                  <a:lnTo>
                    <a:pt x="2130" y="1066"/>
                  </a:lnTo>
                  <a:lnTo>
                    <a:pt x="2117" y="1095"/>
                  </a:lnTo>
                  <a:lnTo>
                    <a:pt x="2101" y="1113"/>
                  </a:lnTo>
                  <a:lnTo>
                    <a:pt x="2086" y="1122"/>
                  </a:lnTo>
                  <a:lnTo>
                    <a:pt x="2068" y="1122"/>
                  </a:lnTo>
                  <a:lnTo>
                    <a:pt x="2051" y="1113"/>
                  </a:lnTo>
                  <a:lnTo>
                    <a:pt x="2030" y="1099"/>
                  </a:lnTo>
                  <a:lnTo>
                    <a:pt x="2008" y="1078"/>
                  </a:lnTo>
                  <a:lnTo>
                    <a:pt x="1985" y="1050"/>
                  </a:lnTo>
                  <a:lnTo>
                    <a:pt x="1960" y="1021"/>
                  </a:lnTo>
                  <a:lnTo>
                    <a:pt x="1933" y="988"/>
                  </a:lnTo>
                  <a:lnTo>
                    <a:pt x="1904" y="954"/>
                  </a:lnTo>
                  <a:lnTo>
                    <a:pt x="1878" y="913"/>
                  </a:lnTo>
                  <a:lnTo>
                    <a:pt x="1863" y="870"/>
                  </a:lnTo>
                  <a:lnTo>
                    <a:pt x="1855" y="828"/>
                  </a:lnTo>
                  <a:lnTo>
                    <a:pt x="1855" y="783"/>
                  </a:lnTo>
                  <a:lnTo>
                    <a:pt x="1859" y="740"/>
                  </a:lnTo>
                  <a:lnTo>
                    <a:pt x="1867" y="696"/>
                  </a:lnTo>
                  <a:lnTo>
                    <a:pt x="1873" y="653"/>
                  </a:lnTo>
                  <a:lnTo>
                    <a:pt x="1876" y="611"/>
                  </a:lnTo>
                  <a:lnTo>
                    <a:pt x="1876" y="572"/>
                  </a:lnTo>
                  <a:lnTo>
                    <a:pt x="1871" y="535"/>
                  </a:lnTo>
                  <a:lnTo>
                    <a:pt x="1857" y="500"/>
                  </a:lnTo>
                  <a:lnTo>
                    <a:pt x="1844" y="479"/>
                  </a:lnTo>
                  <a:lnTo>
                    <a:pt x="1828" y="465"/>
                  </a:lnTo>
                  <a:lnTo>
                    <a:pt x="1807" y="457"/>
                  </a:lnTo>
                  <a:lnTo>
                    <a:pt x="1783" y="455"/>
                  </a:lnTo>
                  <a:lnTo>
                    <a:pt x="1760" y="455"/>
                  </a:lnTo>
                  <a:lnTo>
                    <a:pt x="1733" y="459"/>
                  </a:lnTo>
                  <a:lnTo>
                    <a:pt x="1708" y="465"/>
                  </a:lnTo>
                  <a:lnTo>
                    <a:pt x="1683" y="469"/>
                  </a:lnTo>
                  <a:lnTo>
                    <a:pt x="1659" y="473"/>
                  </a:lnTo>
                  <a:lnTo>
                    <a:pt x="1638" y="475"/>
                  </a:lnTo>
                  <a:lnTo>
                    <a:pt x="1621" y="471"/>
                  </a:lnTo>
                  <a:lnTo>
                    <a:pt x="1607" y="463"/>
                  </a:lnTo>
                  <a:lnTo>
                    <a:pt x="1597" y="450"/>
                  </a:lnTo>
                  <a:lnTo>
                    <a:pt x="1595" y="428"/>
                  </a:lnTo>
                  <a:lnTo>
                    <a:pt x="1597" y="405"/>
                  </a:lnTo>
                  <a:lnTo>
                    <a:pt x="1607" y="382"/>
                  </a:lnTo>
                  <a:lnTo>
                    <a:pt x="1619" y="361"/>
                  </a:lnTo>
                  <a:lnTo>
                    <a:pt x="1630" y="341"/>
                  </a:lnTo>
                  <a:lnTo>
                    <a:pt x="1638" y="324"/>
                  </a:lnTo>
                  <a:lnTo>
                    <a:pt x="1642" y="310"/>
                  </a:lnTo>
                  <a:lnTo>
                    <a:pt x="1624" y="324"/>
                  </a:lnTo>
                  <a:lnTo>
                    <a:pt x="1607" y="331"/>
                  </a:lnTo>
                  <a:lnTo>
                    <a:pt x="1590" y="333"/>
                  </a:lnTo>
                  <a:lnTo>
                    <a:pt x="1570" y="333"/>
                  </a:lnTo>
                  <a:lnTo>
                    <a:pt x="1545" y="355"/>
                  </a:lnTo>
                  <a:lnTo>
                    <a:pt x="1522" y="384"/>
                  </a:lnTo>
                  <a:lnTo>
                    <a:pt x="1500" y="417"/>
                  </a:lnTo>
                  <a:lnTo>
                    <a:pt x="1481" y="450"/>
                  </a:lnTo>
                  <a:lnTo>
                    <a:pt x="1466" y="483"/>
                  </a:lnTo>
                  <a:lnTo>
                    <a:pt x="1450" y="512"/>
                  </a:lnTo>
                  <a:lnTo>
                    <a:pt x="1438" y="533"/>
                  </a:lnTo>
                  <a:lnTo>
                    <a:pt x="1429" y="549"/>
                  </a:lnTo>
                  <a:lnTo>
                    <a:pt x="1415" y="570"/>
                  </a:lnTo>
                  <a:lnTo>
                    <a:pt x="1411" y="587"/>
                  </a:lnTo>
                  <a:lnTo>
                    <a:pt x="1413" y="601"/>
                  </a:lnTo>
                  <a:lnTo>
                    <a:pt x="1423" y="612"/>
                  </a:lnTo>
                  <a:lnTo>
                    <a:pt x="1438" y="622"/>
                  </a:lnTo>
                  <a:lnTo>
                    <a:pt x="1458" y="632"/>
                  </a:lnTo>
                  <a:lnTo>
                    <a:pt x="1479" y="640"/>
                  </a:lnTo>
                  <a:lnTo>
                    <a:pt x="1504" y="649"/>
                  </a:lnTo>
                  <a:lnTo>
                    <a:pt x="1528" y="661"/>
                  </a:lnTo>
                  <a:lnTo>
                    <a:pt x="1553" y="676"/>
                  </a:lnTo>
                  <a:lnTo>
                    <a:pt x="1576" y="694"/>
                  </a:lnTo>
                  <a:lnTo>
                    <a:pt x="1595" y="715"/>
                  </a:lnTo>
                  <a:lnTo>
                    <a:pt x="1628" y="766"/>
                  </a:lnTo>
                  <a:lnTo>
                    <a:pt x="1659" y="814"/>
                  </a:lnTo>
                  <a:lnTo>
                    <a:pt x="1687" y="857"/>
                  </a:lnTo>
                  <a:lnTo>
                    <a:pt x="1708" y="895"/>
                  </a:lnTo>
                  <a:lnTo>
                    <a:pt x="1721" y="932"/>
                  </a:lnTo>
                  <a:lnTo>
                    <a:pt x="1729" y="965"/>
                  </a:lnTo>
                  <a:lnTo>
                    <a:pt x="1727" y="996"/>
                  </a:lnTo>
                  <a:lnTo>
                    <a:pt x="1714" y="1023"/>
                  </a:lnTo>
                  <a:lnTo>
                    <a:pt x="1704" y="1039"/>
                  </a:lnTo>
                  <a:lnTo>
                    <a:pt x="1687" y="1047"/>
                  </a:lnTo>
                  <a:lnTo>
                    <a:pt x="1663" y="1052"/>
                  </a:lnTo>
                  <a:lnTo>
                    <a:pt x="1634" y="1052"/>
                  </a:lnTo>
                  <a:lnTo>
                    <a:pt x="1603" y="1049"/>
                  </a:lnTo>
                  <a:lnTo>
                    <a:pt x="1572" y="1041"/>
                  </a:lnTo>
                  <a:lnTo>
                    <a:pt x="1541" y="1029"/>
                  </a:lnTo>
                  <a:lnTo>
                    <a:pt x="1510" y="1016"/>
                  </a:lnTo>
                  <a:lnTo>
                    <a:pt x="1485" y="998"/>
                  </a:lnTo>
                  <a:lnTo>
                    <a:pt x="1466" y="979"/>
                  </a:lnTo>
                  <a:lnTo>
                    <a:pt x="1452" y="956"/>
                  </a:lnTo>
                  <a:lnTo>
                    <a:pt x="1446" y="932"/>
                  </a:lnTo>
                  <a:lnTo>
                    <a:pt x="1452" y="905"/>
                  </a:lnTo>
                  <a:lnTo>
                    <a:pt x="1469" y="872"/>
                  </a:lnTo>
                  <a:lnTo>
                    <a:pt x="1481" y="845"/>
                  </a:lnTo>
                  <a:lnTo>
                    <a:pt x="1487" y="822"/>
                  </a:lnTo>
                  <a:lnTo>
                    <a:pt x="1487" y="802"/>
                  </a:lnTo>
                  <a:lnTo>
                    <a:pt x="1481" y="787"/>
                  </a:lnTo>
                  <a:lnTo>
                    <a:pt x="1473" y="773"/>
                  </a:lnTo>
                  <a:lnTo>
                    <a:pt x="1460" y="762"/>
                  </a:lnTo>
                  <a:lnTo>
                    <a:pt x="1444" y="754"/>
                  </a:lnTo>
                  <a:lnTo>
                    <a:pt x="1425" y="746"/>
                  </a:lnTo>
                  <a:lnTo>
                    <a:pt x="1404" y="738"/>
                  </a:lnTo>
                  <a:lnTo>
                    <a:pt x="1382" y="742"/>
                  </a:lnTo>
                  <a:lnTo>
                    <a:pt x="1367" y="752"/>
                  </a:lnTo>
                  <a:lnTo>
                    <a:pt x="1353" y="768"/>
                  </a:lnTo>
                  <a:lnTo>
                    <a:pt x="1345" y="789"/>
                  </a:lnTo>
                  <a:lnTo>
                    <a:pt x="1340" y="814"/>
                  </a:lnTo>
                  <a:lnTo>
                    <a:pt x="1336" y="845"/>
                  </a:lnTo>
                  <a:lnTo>
                    <a:pt x="1334" y="878"/>
                  </a:lnTo>
                  <a:lnTo>
                    <a:pt x="1334" y="915"/>
                  </a:lnTo>
                  <a:lnTo>
                    <a:pt x="1334" y="954"/>
                  </a:lnTo>
                  <a:lnTo>
                    <a:pt x="1328" y="977"/>
                  </a:lnTo>
                  <a:lnTo>
                    <a:pt x="1316" y="998"/>
                  </a:lnTo>
                  <a:lnTo>
                    <a:pt x="1297" y="1018"/>
                  </a:lnTo>
                  <a:lnTo>
                    <a:pt x="1272" y="1035"/>
                  </a:lnTo>
                  <a:lnTo>
                    <a:pt x="1241" y="1052"/>
                  </a:lnTo>
                  <a:lnTo>
                    <a:pt x="1210" y="1068"/>
                  </a:lnTo>
                  <a:lnTo>
                    <a:pt x="1175" y="1085"/>
                  </a:lnTo>
                  <a:lnTo>
                    <a:pt x="1140" y="1103"/>
                  </a:lnTo>
                  <a:lnTo>
                    <a:pt x="1107" y="1122"/>
                  </a:lnTo>
                  <a:lnTo>
                    <a:pt x="1076" y="1144"/>
                  </a:lnTo>
                  <a:lnTo>
                    <a:pt x="1047" y="1167"/>
                  </a:lnTo>
                  <a:lnTo>
                    <a:pt x="1027" y="1200"/>
                  </a:lnTo>
                  <a:lnTo>
                    <a:pt x="1020" y="1229"/>
                  </a:lnTo>
                  <a:lnTo>
                    <a:pt x="1022" y="1258"/>
                  </a:lnTo>
                  <a:lnTo>
                    <a:pt x="1033" y="1287"/>
                  </a:lnTo>
                  <a:lnTo>
                    <a:pt x="1053" y="1312"/>
                  </a:lnTo>
                  <a:lnTo>
                    <a:pt x="1078" y="1337"/>
                  </a:lnTo>
                  <a:lnTo>
                    <a:pt x="1109" y="1359"/>
                  </a:lnTo>
                  <a:lnTo>
                    <a:pt x="1146" y="1380"/>
                  </a:lnTo>
                  <a:lnTo>
                    <a:pt x="1183" y="1397"/>
                  </a:lnTo>
                  <a:lnTo>
                    <a:pt x="1221" y="1415"/>
                  </a:lnTo>
                  <a:lnTo>
                    <a:pt x="1262" y="1428"/>
                  </a:lnTo>
                  <a:lnTo>
                    <a:pt x="1287" y="1434"/>
                  </a:lnTo>
                  <a:lnTo>
                    <a:pt x="1307" y="1434"/>
                  </a:lnTo>
                  <a:lnTo>
                    <a:pt x="1322" y="1427"/>
                  </a:lnTo>
                  <a:lnTo>
                    <a:pt x="1332" y="1413"/>
                  </a:lnTo>
                  <a:lnTo>
                    <a:pt x="1340" y="1395"/>
                  </a:lnTo>
                  <a:lnTo>
                    <a:pt x="1343" y="1374"/>
                  </a:lnTo>
                  <a:lnTo>
                    <a:pt x="1345" y="1351"/>
                  </a:lnTo>
                  <a:lnTo>
                    <a:pt x="1345" y="1322"/>
                  </a:lnTo>
                  <a:lnTo>
                    <a:pt x="1343" y="1293"/>
                  </a:lnTo>
                  <a:lnTo>
                    <a:pt x="1343" y="1264"/>
                  </a:lnTo>
                  <a:lnTo>
                    <a:pt x="1341" y="1233"/>
                  </a:lnTo>
                  <a:lnTo>
                    <a:pt x="1341" y="1202"/>
                  </a:lnTo>
                  <a:lnTo>
                    <a:pt x="1343" y="1173"/>
                  </a:lnTo>
                  <a:lnTo>
                    <a:pt x="1349" y="1145"/>
                  </a:lnTo>
                  <a:lnTo>
                    <a:pt x="1357" y="1120"/>
                  </a:lnTo>
                  <a:lnTo>
                    <a:pt x="1371" y="1085"/>
                  </a:lnTo>
                  <a:lnTo>
                    <a:pt x="1386" y="1064"/>
                  </a:lnTo>
                  <a:lnTo>
                    <a:pt x="1407" y="1050"/>
                  </a:lnTo>
                  <a:lnTo>
                    <a:pt x="1429" y="1045"/>
                  </a:lnTo>
                  <a:lnTo>
                    <a:pt x="1456" y="1047"/>
                  </a:lnTo>
                  <a:lnTo>
                    <a:pt x="1483" y="1056"/>
                  </a:lnTo>
                  <a:lnTo>
                    <a:pt x="1512" y="1072"/>
                  </a:lnTo>
                  <a:lnTo>
                    <a:pt x="1541" y="1091"/>
                  </a:lnTo>
                  <a:lnTo>
                    <a:pt x="1572" y="1116"/>
                  </a:lnTo>
                  <a:lnTo>
                    <a:pt x="1601" y="1144"/>
                  </a:lnTo>
                  <a:lnTo>
                    <a:pt x="1632" y="1175"/>
                  </a:lnTo>
                  <a:lnTo>
                    <a:pt x="1661" y="1206"/>
                  </a:lnTo>
                  <a:lnTo>
                    <a:pt x="1690" y="1238"/>
                  </a:lnTo>
                  <a:lnTo>
                    <a:pt x="1712" y="1270"/>
                  </a:lnTo>
                  <a:lnTo>
                    <a:pt x="1733" y="1302"/>
                  </a:lnTo>
                  <a:lnTo>
                    <a:pt x="1756" y="1335"/>
                  </a:lnTo>
                  <a:lnTo>
                    <a:pt x="1778" y="1368"/>
                  </a:lnTo>
                  <a:lnTo>
                    <a:pt x="1799" y="1403"/>
                  </a:lnTo>
                  <a:lnTo>
                    <a:pt x="1816" y="1436"/>
                  </a:lnTo>
                  <a:lnTo>
                    <a:pt x="1830" y="1471"/>
                  </a:lnTo>
                  <a:lnTo>
                    <a:pt x="1840" y="1504"/>
                  </a:lnTo>
                  <a:lnTo>
                    <a:pt x="1842" y="1535"/>
                  </a:lnTo>
                  <a:lnTo>
                    <a:pt x="1838" y="1566"/>
                  </a:lnTo>
                  <a:lnTo>
                    <a:pt x="1828" y="1593"/>
                  </a:lnTo>
                  <a:lnTo>
                    <a:pt x="1807" y="1620"/>
                  </a:lnTo>
                  <a:lnTo>
                    <a:pt x="1778" y="1646"/>
                  </a:lnTo>
                  <a:lnTo>
                    <a:pt x="1737" y="1667"/>
                  </a:lnTo>
                  <a:lnTo>
                    <a:pt x="1636" y="1711"/>
                  </a:lnTo>
                  <a:lnTo>
                    <a:pt x="1547" y="1756"/>
                  </a:lnTo>
                  <a:lnTo>
                    <a:pt x="1469" y="1801"/>
                  </a:lnTo>
                  <a:lnTo>
                    <a:pt x="1404" y="1847"/>
                  </a:lnTo>
                  <a:lnTo>
                    <a:pt x="1345" y="1894"/>
                  </a:lnTo>
                  <a:lnTo>
                    <a:pt x="1295" y="1940"/>
                  </a:lnTo>
                  <a:lnTo>
                    <a:pt x="1254" y="1985"/>
                  </a:lnTo>
                  <a:lnTo>
                    <a:pt x="1219" y="2031"/>
                  </a:lnTo>
                  <a:lnTo>
                    <a:pt x="1190" y="2076"/>
                  </a:lnTo>
                  <a:lnTo>
                    <a:pt x="1167" y="2118"/>
                  </a:lnTo>
                  <a:lnTo>
                    <a:pt x="1150" y="2161"/>
                  </a:lnTo>
                  <a:lnTo>
                    <a:pt x="1138" y="2196"/>
                  </a:lnTo>
                  <a:lnTo>
                    <a:pt x="1134" y="2231"/>
                  </a:lnTo>
                  <a:lnTo>
                    <a:pt x="1132" y="2260"/>
                  </a:lnTo>
                  <a:lnTo>
                    <a:pt x="1134" y="2285"/>
                  </a:lnTo>
                  <a:lnTo>
                    <a:pt x="1136" y="2310"/>
                  </a:lnTo>
                  <a:lnTo>
                    <a:pt x="1136" y="2332"/>
                  </a:lnTo>
                  <a:lnTo>
                    <a:pt x="1134" y="2349"/>
                  </a:lnTo>
                  <a:lnTo>
                    <a:pt x="1130" y="2367"/>
                  </a:lnTo>
                  <a:lnTo>
                    <a:pt x="1119" y="2382"/>
                  </a:lnTo>
                  <a:lnTo>
                    <a:pt x="1105" y="2394"/>
                  </a:lnTo>
                  <a:lnTo>
                    <a:pt x="1093" y="2396"/>
                  </a:lnTo>
                  <a:lnTo>
                    <a:pt x="1084" y="2392"/>
                  </a:lnTo>
                  <a:lnTo>
                    <a:pt x="1074" y="2380"/>
                  </a:lnTo>
                  <a:lnTo>
                    <a:pt x="1066" y="2363"/>
                  </a:lnTo>
                  <a:lnTo>
                    <a:pt x="1058" y="2339"/>
                  </a:lnTo>
                  <a:lnTo>
                    <a:pt x="1049" y="2310"/>
                  </a:lnTo>
                  <a:lnTo>
                    <a:pt x="1037" y="2275"/>
                  </a:lnTo>
                  <a:lnTo>
                    <a:pt x="1024" y="2239"/>
                  </a:lnTo>
                  <a:lnTo>
                    <a:pt x="1006" y="2219"/>
                  </a:lnTo>
                  <a:lnTo>
                    <a:pt x="983" y="2206"/>
                  </a:lnTo>
                  <a:lnTo>
                    <a:pt x="954" y="2196"/>
                  </a:lnTo>
                  <a:lnTo>
                    <a:pt x="923" y="2192"/>
                  </a:lnTo>
                  <a:lnTo>
                    <a:pt x="890" y="2194"/>
                  </a:lnTo>
                  <a:lnTo>
                    <a:pt x="855" y="2202"/>
                  </a:lnTo>
                  <a:lnTo>
                    <a:pt x="822" y="2217"/>
                  </a:lnTo>
                  <a:lnTo>
                    <a:pt x="791" y="2241"/>
                  </a:lnTo>
                  <a:lnTo>
                    <a:pt x="762" y="2272"/>
                  </a:lnTo>
                  <a:lnTo>
                    <a:pt x="737" y="2310"/>
                  </a:lnTo>
                  <a:lnTo>
                    <a:pt x="719" y="2322"/>
                  </a:lnTo>
                  <a:lnTo>
                    <a:pt x="708" y="2341"/>
                  </a:lnTo>
                  <a:lnTo>
                    <a:pt x="698" y="2363"/>
                  </a:lnTo>
                  <a:lnTo>
                    <a:pt x="694" y="2388"/>
                  </a:lnTo>
                  <a:lnTo>
                    <a:pt x="690" y="2417"/>
                  </a:lnTo>
                  <a:lnTo>
                    <a:pt x="690" y="2446"/>
                  </a:lnTo>
                  <a:lnTo>
                    <a:pt x="690" y="2477"/>
                  </a:lnTo>
                  <a:lnTo>
                    <a:pt x="692" y="2514"/>
                  </a:lnTo>
                  <a:lnTo>
                    <a:pt x="696" y="2539"/>
                  </a:lnTo>
                  <a:lnTo>
                    <a:pt x="704" y="2556"/>
                  </a:lnTo>
                  <a:lnTo>
                    <a:pt x="715" y="2566"/>
                  </a:lnTo>
                  <a:lnTo>
                    <a:pt x="727" y="2568"/>
                  </a:lnTo>
                  <a:lnTo>
                    <a:pt x="743" y="2564"/>
                  </a:lnTo>
                  <a:lnTo>
                    <a:pt x="758" y="2555"/>
                  </a:lnTo>
                  <a:lnTo>
                    <a:pt x="775" y="2543"/>
                  </a:lnTo>
                  <a:lnTo>
                    <a:pt x="795" y="2529"/>
                  </a:lnTo>
                  <a:lnTo>
                    <a:pt x="814" y="2512"/>
                  </a:lnTo>
                  <a:lnTo>
                    <a:pt x="836" y="2496"/>
                  </a:lnTo>
                  <a:lnTo>
                    <a:pt x="855" y="2481"/>
                  </a:lnTo>
                  <a:lnTo>
                    <a:pt x="876" y="2467"/>
                  </a:lnTo>
                  <a:lnTo>
                    <a:pt x="896" y="2456"/>
                  </a:lnTo>
                  <a:lnTo>
                    <a:pt x="915" y="2450"/>
                  </a:lnTo>
                  <a:lnTo>
                    <a:pt x="934" y="2448"/>
                  </a:lnTo>
                  <a:lnTo>
                    <a:pt x="952" y="2452"/>
                  </a:lnTo>
                  <a:lnTo>
                    <a:pt x="975" y="2460"/>
                  </a:lnTo>
                  <a:lnTo>
                    <a:pt x="987" y="2465"/>
                  </a:lnTo>
                  <a:lnTo>
                    <a:pt x="987" y="2471"/>
                  </a:lnTo>
                  <a:lnTo>
                    <a:pt x="981" y="2479"/>
                  </a:lnTo>
                  <a:lnTo>
                    <a:pt x="969" y="2487"/>
                  </a:lnTo>
                  <a:lnTo>
                    <a:pt x="952" y="2496"/>
                  </a:lnTo>
                  <a:lnTo>
                    <a:pt x="932" y="2508"/>
                  </a:lnTo>
                  <a:lnTo>
                    <a:pt x="915" y="2522"/>
                  </a:lnTo>
                  <a:lnTo>
                    <a:pt x="898" y="2537"/>
                  </a:lnTo>
                  <a:lnTo>
                    <a:pt x="886" y="2553"/>
                  </a:lnTo>
                  <a:lnTo>
                    <a:pt x="878" y="2574"/>
                  </a:lnTo>
                  <a:lnTo>
                    <a:pt x="880" y="2595"/>
                  </a:lnTo>
                  <a:lnTo>
                    <a:pt x="886" y="2611"/>
                  </a:lnTo>
                  <a:lnTo>
                    <a:pt x="896" y="2622"/>
                  </a:lnTo>
                  <a:lnTo>
                    <a:pt x="907" y="2628"/>
                  </a:lnTo>
                  <a:lnTo>
                    <a:pt x="919" y="2632"/>
                  </a:lnTo>
                  <a:lnTo>
                    <a:pt x="932" y="2634"/>
                  </a:lnTo>
                  <a:lnTo>
                    <a:pt x="946" y="2634"/>
                  </a:lnTo>
                  <a:lnTo>
                    <a:pt x="960" y="2634"/>
                  </a:lnTo>
                  <a:lnTo>
                    <a:pt x="973" y="2636"/>
                  </a:lnTo>
                  <a:lnTo>
                    <a:pt x="985" y="2638"/>
                  </a:lnTo>
                  <a:lnTo>
                    <a:pt x="994" y="2646"/>
                  </a:lnTo>
                  <a:lnTo>
                    <a:pt x="1002" y="2655"/>
                  </a:lnTo>
                  <a:lnTo>
                    <a:pt x="1008" y="2671"/>
                  </a:lnTo>
                  <a:lnTo>
                    <a:pt x="1008" y="2694"/>
                  </a:lnTo>
                  <a:lnTo>
                    <a:pt x="1006" y="2723"/>
                  </a:lnTo>
                  <a:lnTo>
                    <a:pt x="1000" y="2762"/>
                  </a:lnTo>
                  <a:lnTo>
                    <a:pt x="998" y="2785"/>
                  </a:lnTo>
                  <a:lnTo>
                    <a:pt x="1002" y="2803"/>
                  </a:lnTo>
                  <a:lnTo>
                    <a:pt x="1014" y="2814"/>
                  </a:lnTo>
                  <a:lnTo>
                    <a:pt x="1029" y="2818"/>
                  </a:lnTo>
                  <a:lnTo>
                    <a:pt x="1051" y="2820"/>
                  </a:lnTo>
                  <a:lnTo>
                    <a:pt x="1076" y="2816"/>
                  </a:lnTo>
                  <a:lnTo>
                    <a:pt x="1103" y="2808"/>
                  </a:lnTo>
                  <a:lnTo>
                    <a:pt x="1132" y="2799"/>
                  </a:lnTo>
                  <a:lnTo>
                    <a:pt x="1163" y="2789"/>
                  </a:lnTo>
                  <a:lnTo>
                    <a:pt x="1194" y="2775"/>
                  </a:lnTo>
                  <a:lnTo>
                    <a:pt x="1227" y="2762"/>
                  </a:lnTo>
                  <a:lnTo>
                    <a:pt x="1256" y="2750"/>
                  </a:lnTo>
                  <a:lnTo>
                    <a:pt x="1285" y="2739"/>
                  </a:lnTo>
                  <a:lnTo>
                    <a:pt x="1334" y="2727"/>
                  </a:lnTo>
                  <a:lnTo>
                    <a:pt x="1380" y="2725"/>
                  </a:lnTo>
                  <a:lnTo>
                    <a:pt x="1425" y="2735"/>
                  </a:lnTo>
                  <a:lnTo>
                    <a:pt x="1469" y="2752"/>
                  </a:lnTo>
                  <a:lnTo>
                    <a:pt x="1512" y="2775"/>
                  </a:lnTo>
                  <a:lnTo>
                    <a:pt x="1553" y="2806"/>
                  </a:lnTo>
                  <a:lnTo>
                    <a:pt x="1593" y="2841"/>
                  </a:lnTo>
                  <a:lnTo>
                    <a:pt x="1634" y="2878"/>
                  </a:lnTo>
                  <a:lnTo>
                    <a:pt x="1673" y="2919"/>
                  </a:lnTo>
                  <a:lnTo>
                    <a:pt x="1710" y="2958"/>
                  </a:lnTo>
                  <a:lnTo>
                    <a:pt x="1747" y="2998"/>
                  </a:lnTo>
                  <a:lnTo>
                    <a:pt x="1783" y="3037"/>
                  </a:lnTo>
                  <a:lnTo>
                    <a:pt x="1820" y="3072"/>
                  </a:lnTo>
                  <a:lnTo>
                    <a:pt x="1857" y="3101"/>
                  </a:lnTo>
                  <a:lnTo>
                    <a:pt x="1892" y="3126"/>
                  </a:lnTo>
                  <a:lnTo>
                    <a:pt x="1929" y="3144"/>
                  </a:lnTo>
                  <a:lnTo>
                    <a:pt x="1995" y="3167"/>
                  </a:lnTo>
                  <a:lnTo>
                    <a:pt x="2051" y="3188"/>
                  </a:lnTo>
                  <a:lnTo>
                    <a:pt x="2096" y="3210"/>
                  </a:lnTo>
                  <a:lnTo>
                    <a:pt x="2130" y="3231"/>
                  </a:lnTo>
                  <a:lnTo>
                    <a:pt x="2158" y="3252"/>
                  </a:lnTo>
                  <a:lnTo>
                    <a:pt x="2173" y="3276"/>
                  </a:lnTo>
                  <a:lnTo>
                    <a:pt x="2181" y="3301"/>
                  </a:lnTo>
                  <a:lnTo>
                    <a:pt x="2177" y="3328"/>
                  </a:lnTo>
                  <a:lnTo>
                    <a:pt x="2165" y="3357"/>
                  </a:lnTo>
                  <a:lnTo>
                    <a:pt x="2125" y="3433"/>
                  </a:lnTo>
                  <a:lnTo>
                    <a:pt x="2076" y="3506"/>
                  </a:lnTo>
                  <a:lnTo>
                    <a:pt x="2024" y="3574"/>
                  </a:lnTo>
                  <a:lnTo>
                    <a:pt x="1968" y="3644"/>
                  </a:lnTo>
                  <a:lnTo>
                    <a:pt x="1909" y="3710"/>
                  </a:lnTo>
                  <a:lnTo>
                    <a:pt x="1851" y="3779"/>
                  </a:lnTo>
                  <a:lnTo>
                    <a:pt x="1793" y="3849"/>
                  </a:lnTo>
                  <a:lnTo>
                    <a:pt x="1737" y="3921"/>
                  </a:lnTo>
                  <a:lnTo>
                    <a:pt x="1685" y="3998"/>
                  </a:lnTo>
                  <a:lnTo>
                    <a:pt x="1636" y="4080"/>
                  </a:lnTo>
                  <a:lnTo>
                    <a:pt x="1595" y="4167"/>
                  </a:lnTo>
                  <a:lnTo>
                    <a:pt x="1679" y="4194"/>
                  </a:lnTo>
                  <a:lnTo>
                    <a:pt x="1768" y="4217"/>
                  </a:lnTo>
                  <a:lnTo>
                    <a:pt x="1861" y="4235"/>
                  </a:lnTo>
                  <a:lnTo>
                    <a:pt x="1954" y="4247"/>
                  </a:lnTo>
                  <a:lnTo>
                    <a:pt x="2049" y="4256"/>
                  </a:lnTo>
                  <a:lnTo>
                    <a:pt x="2144" y="4260"/>
                  </a:lnTo>
                  <a:lnTo>
                    <a:pt x="2237" y="4262"/>
                  </a:lnTo>
                  <a:lnTo>
                    <a:pt x="2367" y="4260"/>
                  </a:lnTo>
                  <a:lnTo>
                    <a:pt x="2493" y="4250"/>
                  </a:lnTo>
                  <a:lnTo>
                    <a:pt x="2613" y="4235"/>
                  </a:lnTo>
                  <a:lnTo>
                    <a:pt x="2731" y="4212"/>
                  </a:lnTo>
                  <a:lnTo>
                    <a:pt x="2846" y="4181"/>
                  </a:lnTo>
                  <a:lnTo>
                    <a:pt x="2958" y="4142"/>
                  </a:lnTo>
                  <a:lnTo>
                    <a:pt x="3071" y="4095"/>
                  </a:lnTo>
                  <a:lnTo>
                    <a:pt x="3063" y="4033"/>
                  </a:lnTo>
                  <a:lnTo>
                    <a:pt x="3057" y="3967"/>
                  </a:lnTo>
                  <a:lnTo>
                    <a:pt x="3057" y="3898"/>
                  </a:lnTo>
                  <a:lnTo>
                    <a:pt x="3059" y="3828"/>
                  </a:lnTo>
                  <a:lnTo>
                    <a:pt x="3063" y="3754"/>
                  </a:lnTo>
                  <a:lnTo>
                    <a:pt x="3069" y="3681"/>
                  </a:lnTo>
                  <a:lnTo>
                    <a:pt x="3078" y="3607"/>
                  </a:lnTo>
                  <a:lnTo>
                    <a:pt x="3086" y="3533"/>
                  </a:lnTo>
                  <a:lnTo>
                    <a:pt x="3096" y="3462"/>
                  </a:lnTo>
                  <a:lnTo>
                    <a:pt x="3105" y="3392"/>
                  </a:lnTo>
                  <a:lnTo>
                    <a:pt x="3115" y="3324"/>
                  </a:lnTo>
                  <a:lnTo>
                    <a:pt x="3121" y="3258"/>
                  </a:lnTo>
                  <a:lnTo>
                    <a:pt x="3127" y="3196"/>
                  </a:lnTo>
                  <a:lnTo>
                    <a:pt x="3131" y="3142"/>
                  </a:lnTo>
                  <a:lnTo>
                    <a:pt x="3131" y="3089"/>
                  </a:lnTo>
                  <a:lnTo>
                    <a:pt x="3129" y="3045"/>
                  </a:lnTo>
                  <a:lnTo>
                    <a:pt x="3123" y="3006"/>
                  </a:lnTo>
                  <a:lnTo>
                    <a:pt x="3111" y="2975"/>
                  </a:lnTo>
                  <a:lnTo>
                    <a:pt x="3096" y="2952"/>
                  </a:lnTo>
                  <a:lnTo>
                    <a:pt x="3067" y="2938"/>
                  </a:lnTo>
                  <a:lnTo>
                    <a:pt x="3038" y="2927"/>
                  </a:lnTo>
                  <a:lnTo>
                    <a:pt x="3009" y="2921"/>
                  </a:lnTo>
                  <a:lnTo>
                    <a:pt x="2981" y="2921"/>
                  </a:lnTo>
                  <a:lnTo>
                    <a:pt x="2952" y="2929"/>
                  </a:lnTo>
                  <a:lnTo>
                    <a:pt x="2912" y="2940"/>
                  </a:lnTo>
                  <a:lnTo>
                    <a:pt x="2871" y="2954"/>
                  </a:lnTo>
                  <a:lnTo>
                    <a:pt x="2832" y="2965"/>
                  </a:lnTo>
                  <a:lnTo>
                    <a:pt x="2793" y="2975"/>
                  </a:lnTo>
                  <a:lnTo>
                    <a:pt x="2757" y="2981"/>
                  </a:lnTo>
                  <a:lnTo>
                    <a:pt x="2722" y="2983"/>
                  </a:lnTo>
                  <a:lnTo>
                    <a:pt x="2691" y="2977"/>
                  </a:lnTo>
                  <a:lnTo>
                    <a:pt x="2636" y="2946"/>
                  </a:lnTo>
                  <a:lnTo>
                    <a:pt x="2592" y="2911"/>
                  </a:lnTo>
                  <a:lnTo>
                    <a:pt x="2555" y="2870"/>
                  </a:lnTo>
                  <a:lnTo>
                    <a:pt x="2526" y="2826"/>
                  </a:lnTo>
                  <a:lnTo>
                    <a:pt x="2505" y="2775"/>
                  </a:lnTo>
                  <a:lnTo>
                    <a:pt x="2489" y="2725"/>
                  </a:lnTo>
                  <a:lnTo>
                    <a:pt x="2481" y="2671"/>
                  </a:lnTo>
                  <a:lnTo>
                    <a:pt x="2481" y="2615"/>
                  </a:lnTo>
                  <a:lnTo>
                    <a:pt x="2487" y="2556"/>
                  </a:lnTo>
                  <a:lnTo>
                    <a:pt x="2499" y="2500"/>
                  </a:lnTo>
                  <a:lnTo>
                    <a:pt x="2514" y="2442"/>
                  </a:lnTo>
                  <a:lnTo>
                    <a:pt x="2537" y="2384"/>
                  </a:lnTo>
                  <a:lnTo>
                    <a:pt x="2565" y="2328"/>
                  </a:lnTo>
                  <a:lnTo>
                    <a:pt x="2598" y="2275"/>
                  </a:lnTo>
                  <a:lnTo>
                    <a:pt x="2632" y="2223"/>
                  </a:lnTo>
                  <a:lnTo>
                    <a:pt x="2673" y="2175"/>
                  </a:lnTo>
                  <a:lnTo>
                    <a:pt x="2718" y="2130"/>
                  </a:lnTo>
                  <a:lnTo>
                    <a:pt x="2766" y="2089"/>
                  </a:lnTo>
                  <a:lnTo>
                    <a:pt x="2817" y="2054"/>
                  </a:lnTo>
                  <a:lnTo>
                    <a:pt x="2871" y="2023"/>
                  </a:lnTo>
                  <a:lnTo>
                    <a:pt x="2929" y="2000"/>
                  </a:lnTo>
                  <a:lnTo>
                    <a:pt x="2981" y="1987"/>
                  </a:lnTo>
                  <a:lnTo>
                    <a:pt x="3036" y="1979"/>
                  </a:lnTo>
                  <a:lnTo>
                    <a:pt x="3090" y="1977"/>
                  </a:lnTo>
                  <a:lnTo>
                    <a:pt x="3142" y="1977"/>
                  </a:lnTo>
                  <a:lnTo>
                    <a:pt x="3185" y="1969"/>
                  </a:lnTo>
                  <a:lnTo>
                    <a:pt x="3222" y="1963"/>
                  </a:lnTo>
                  <a:lnTo>
                    <a:pt x="3255" y="1961"/>
                  </a:lnTo>
                  <a:lnTo>
                    <a:pt x="3282" y="1965"/>
                  </a:lnTo>
                  <a:lnTo>
                    <a:pt x="3305" y="1971"/>
                  </a:lnTo>
                  <a:lnTo>
                    <a:pt x="3321" y="1983"/>
                  </a:lnTo>
                  <a:lnTo>
                    <a:pt x="3330" y="2000"/>
                  </a:lnTo>
                  <a:lnTo>
                    <a:pt x="3332" y="2023"/>
                  </a:lnTo>
                  <a:lnTo>
                    <a:pt x="3338" y="2053"/>
                  </a:lnTo>
                  <a:lnTo>
                    <a:pt x="3354" y="2078"/>
                  </a:lnTo>
                  <a:lnTo>
                    <a:pt x="3375" y="2103"/>
                  </a:lnTo>
                  <a:lnTo>
                    <a:pt x="3404" y="2124"/>
                  </a:lnTo>
                  <a:lnTo>
                    <a:pt x="3435" y="2144"/>
                  </a:lnTo>
                  <a:lnTo>
                    <a:pt x="3466" y="2159"/>
                  </a:lnTo>
                  <a:lnTo>
                    <a:pt x="3499" y="2173"/>
                  </a:lnTo>
                  <a:lnTo>
                    <a:pt x="3528" y="2182"/>
                  </a:lnTo>
                  <a:lnTo>
                    <a:pt x="3553" y="2188"/>
                  </a:lnTo>
                  <a:lnTo>
                    <a:pt x="3571" y="2190"/>
                  </a:lnTo>
                  <a:lnTo>
                    <a:pt x="3580" y="2186"/>
                  </a:lnTo>
                  <a:lnTo>
                    <a:pt x="3586" y="2177"/>
                  </a:lnTo>
                  <a:lnTo>
                    <a:pt x="3592" y="2163"/>
                  </a:lnTo>
                  <a:lnTo>
                    <a:pt x="3598" y="2148"/>
                  </a:lnTo>
                  <a:lnTo>
                    <a:pt x="3604" y="2134"/>
                  </a:lnTo>
                  <a:lnTo>
                    <a:pt x="3609" y="2124"/>
                  </a:lnTo>
                  <a:lnTo>
                    <a:pt x="3619" y="2118"/>
                  </a:lnTo>
                  <a:lnTo>
                    <a:pt x="3664" y="2122"/>
                  </a:lnTo>
                  <a:lnTo>
                    <a:pt x="3704" y="2128"/>
                  </a:lnTo>
                  <a:lnTo>
                    <a:pt x="3743" y="2136"/>
                  </a:lnTo>
                  <a:lnTo>
                    <a:pt x="3780" y="2144"/>
                  </a:lnTo>
                  <a:lnTo>
                    <a:pt x="3813" y="2153"/>
                  </a:lnTo>
                  <a:lnTo>
                    <a:pt x="3842" y="2161"/>
                  </a:lnTo>
                  <a:lnTo>
                    <a:pt x="3867" y="2167"/>
                  </a:lnTo>
                  <a:lnTo>
                    <a:pt x="3889" y="2169"/>
                  </a:lnTo>
                  <a:lnTo>
                    <a:pt x="3906" y="2167"/>
                  </a:lnTo>
                  <a:lnTo>
                    <a:pt x="3920" y="2159"/>
                  </a:lnTo>
                  <a:lnTo>
                    <a:pt x="3929" y="2144"/>
                  </a:lnTo>
                  <a:lnTo>
                    <a:pt x="3939" y="2095"/>
                  </a:lnTo>
                  <a:lnTo>
                    <a:pt x="3945" y="2056"/>
                  </a:lnTo>
                  <a:lnTo>
                    <a:pt x="3949" y="2029"/>
                  </a:lnTo>
                  <a:lnTo>
                    <a:pt x="3949" y="2010"/>
                  </a:lnTo>
                  <a:lnTo>
                    <a:pt x="3947" y="1998"/>
                  </a:lnTo>
                  <a:lnTo>
                    <a:pt x="3939" y="1992"/>
                  </a:lnTo>
                  <a:lnTo>
                    <a:pt x="3927" y="1991"/>
                  </a:lnTo>
                  <a:lnTo>
                    <a:pt x="3914" y="1992"/>
                  </a:lnTo>
                  <a:lnTo>
                    <a:pt x="3892" y="1996"/>
                  </a:lnTo>
                  <a:lnTo>
                    <a:pt x="3867" y="2000"/>
                  </a:lnTo>
                  <a:lnTo>
                    <a:pt x="3838" y="2002"/>
                  </a:lnTo>
                  <a:lnTo>
                    <a:pt x="3803" y="2004"/>
                  </a:lnTo>
                  <a:lnTo>
                    <a:pt x="3763" y="2000"/>
                  </a:lnTo>
                  <a:lnTo>
                    <a:pt x="3743" y="1991"/>
                  </a:lnTo>
                  <a:lnTo>
                    <a:pt x="3732" y="1977"/>
                  </a:lnTo>
                  <a:lnTo>
                    <a:pt x="3724" y="1960"/>
                  </a:lnTo>
                  <a:lnTo>
                    <a:pt x="3718" y="1940"/>
                  </a:lnTo>
                  <a:lnTo>
                    <a:pt x="3714" y="1921"/>
                  </a:lnTo>
                  <a:lnTo>
                    <a:pt x="3710" y="1901"/>
                  </a:lnTo>
                  <a:lnTo>
                    <a:pt x="3704" y="1884"/>
                  </a:lnTo>
                  <a:lnTo>
                    <a:pt x="3697" y="1870"/>
                  </a:lnTo>
                  <a:lnTo>
                    <a:pt x="3685" y="1861"/>
                  </a:lnTo>
                  <a:lnTo>
                    <a:pt x="3666" y="1857"/>
                  </a:lnTo>
                  <a:lnTo>
                    <a:pt x="3656" y="1855"/>
                  </a:lnTo>
                  <a:lnTo>
                    <a:pt x="3652" y="1859"/>
                  </a:lnTo>
                  <a:lnTo>
                    <a:pt x="3648" y="1868"/>
                  </a:lnTo>
                  <a:lnTo>
                    <a:pt x="3648" y="1882"/>
                  </a:lnTo>
                  <a:lnTo>
                    <a:pt x="3650" y="1897"/>
                  </a:lnTo>
                  <a:lnTo>
                    <a:pt x="3652" y="1915"/>
                  </a:lnTo>
                  <a:lnTo>
                    <a:pt x="3652" y="1930"/>
                  </a:lnTo>
                  <a:lnTo>
                    <a:pt x="3652" y="1944"/>
                  </a:lnTo>
                  <a:lnTo>
                    <a:pt x="3650" y="1954"/>
                  </a:lnTo>
                  <a:lnTo>
                    <a:pt x="3644" y="1961"/>
                  </a:lnTo>
                  <a:lnTo>
                    <a:pt x="3635" y="1960"/>
                  </a:lnTo>
                  <a:lnTo>
                    <a:pt x="3619" y="1952"/>
                  </a:lnTo>
                  <a:lnTo>
                    <a:pt x="3588" y="1927"/>
                  </a:lnTo>
                  <a:lnTo>
                    <a:pt x="3561" y="1894"/>
                  </a:lnTo>
                  <a:lnTo>
                    <a:pt x="3536" y="1859"/>
                  </a:lnTo>
                  <a:lnTo>
                    <a:pt x="3513" y="1822"/>
                  </a:lnTo>
                  <a:lnTo>
                    <a:pt x="3487" y="1787"/>
                  </a:lnTo>
                  <a:lnTo>
                    <a:pt x="3464" y="1754"/>
                  </a:lnTo>
                  <a:lnTo>
                    <a:pt x="3439" y="1725"/>
                  </a:lnTo>
                  <a:lnTo>
                    <a:pt x="3412" y="1704"/>
                  </a:lnTo>
                  <a:lnTo>
                    <a:pt x="3381" y="1690"/>
                  </a:lnTo>
                  <a:lnTo>
                    <a:pt x="3359" y="1688"/>
                  </a:lnTo>
                  <a:lnTo>
                    <a:pt x="3348" y="1688"/>
                  </a:lnTo>
                  <a:lnTo>
                    <a:pt x="3342" y="1694"/>
                  </a:lnTo>
                  <a:lnTo>
                    <a:pt x="3344" y="1702"/>
                  </a:lnTo>
                  <a:lnTo>
                    <a:pt x="3350" y="1711"/>
                  </a:lnTo>
                  <a:lnTo>
                    <a:pt x="3361" y="1723"/>
                  </a:lnTo>
                  <a:lnTo>
                    <a:pt x="3375" y="1739"/>
                  </a:lnTo>
                  <a:lnTo>
                    <a:pt x="3390" y="1754"/>
                  </a:lnTo>
                  <a:lnTo>
                    <a:pt x="3408" y="1771"/>
                  </a:lnTo>
                  <a:lnTo>
                    <a:pt x="3425" y="1789"/>
                  </a:lnTo>
                  <a:lnTo>
                    <a:pt x="3443" y="1806"/>
                  </a:lnTo>
                  <a:lnTo>
                    <a:pt x="3456" y="1824"/>
                  </a:lnTo>
                  <a:lnTo>
                    <a:pt x="3468" y="1841"/>
                  </a:lnTo>
                  <a:lnTo>
                    <a:pt x="3476" y="1857"/>
                  </a:lnTo>
                  <a:lnTo>
                    <a:pt x="3480" y="1880"/>
                  </a:lnTo>
                  <a:lnTo>
                    <a:pt x="3478" y="1901"/>
                  </a:lnTo>
                  <a:lnTo>
                    <a:pt x="3470" y="1923"/>
                  </a:lnTo>
                  <a:lnTo>
                    <a:pt x="3458" y="1942"/>
                  </a:lnTo>
                  <a:lnTo>
                    <a:pt x="3443" y="1960"/>
                  </a:lnTo>
                  <a:lnTo>
                    <a:pt x="3425" y="1971"/>
                  </a:lnTo>
                  <a:lnTo>
                    <a:pt x="3408" y="1977"/>
                  </a:lnTo>
                  <a:lnTo>
                    <a:pt x="3390" y="1977"/>
                  </a:lnTo>
                  <a:lnTo>
                    <a:pt x="3373" y="1969"/>
                  </a:lnTo>
                  <a:lnTo>
                    <a:pt x="3357" y="1952"/>
                  </a:lnTo>
                  <a:lnTo>
                    <a:pt x="3354" y="1946"/>
                  </a:lnTo>
                  <a:lnTo>
                    <a:pt x="3356" y="1934"/>
                  </a:lnTo>
                  <a:lnTo>
                    <a:pt x="3361" y="1923"/>
                  </a:lnTo>
                  <a:lnTo>
                    <a:pt x="3369" y="1909"/>
                  </a:lnTo>
                  <a:lnTo>
                    <a:pt x="3375" y="1894"/>
                  </a:lnTo>
                  <a:lnTo>
                    <a:pt x="3379" y="1874"/>
                  </a:lnTo>
                  <a:lnTo>
                    <a:pt x="3381" y="1855"/>
                  </a:lnTo>
                  <a:lnTo>
                    <a:pt x="3377" y="1834"/>
                  </a:lnTo>
                  <a:lnTo>
                    <a:pt x="3363" y="1812"/>
                  </a:lnTo>
                  <a:lnTo>
                    <a:pt x="3342" y="1787"/>
                  </a:lnTo>
                  <a:lnTo>
                    <a:pt x="3309" y="1762"/>
                  </a:lnTo>
                  <a:lnTo>
                    <a:pt x="3295" y="1744"/>
                  </a:lnTo>
                  <a:lnTo>
                    <a:pt x="3278" y="1733"/>
                  </a:lnTo>
                  <a:lnTo>
                    <a:pt x="3259" y="1727"/>
                  </a:lnTo>
                  <a:lnTo>
                    <a:pt x="3235" y="1727"/>
                  </a:lnTo>
                  <a:lnTo>
                    <a:pt x="3212" y="1733"/>
                  </a:lnTo>
                  <a:lnTo>
                    <a:pt x="3189" y="1744"/>
                  </a:lnTo>
                  <a:lnTo>
                    <a:pt x="3166" y="1762"/>
                  </a:lnTo>
                  <a:lnTo>
                    <a:pt x="3135" y="1797"/>
                  </a:lnTo>
                  <a:lnTo>
                    <a:pt x="3109" y="1832"/>
                  </a:lnTo>
                  <a:lnTo>
                    <a:pt x="3090" y="1861"/>
                  </a:lnTo>
                  <a:lnTo>
                    <a:pt x="3072" y="1884"/>
                  </a:lnTo>
                  <a:lnTo>
                    <a:pt x="3059" y="1899"/>
                  </a:lnTo>
                  <a:lnTo>
                    <a:pt x="3047" y="1905"/>
                  </a:lnTo>
                  <a:lnTo>
                    <a:pt x="3012" y="1925"/>
                  </a:lnTo>
                  <a:lnTo>
                    <a:pt x="2981" y="1938"/>
                  </a:lnTo>
                  <a:lnTo>
                    <a:pt x="2952" y="1944"/>
                  </a:lnTo>
                  <a:lnTo>
                    <a:pt x="2921" y="1944"/>
                  </a:lnTo>
                  <a:lnTo>
                    <a:pt x="2890" y="1938"/>
                  </a:lnTo>
                  <a:lnTo>
                    <a:pt x="2857" y="1928"/>
                  </a:lnTo>
                  <a:lnTo>
                    <a:pt x="2834" y="1919"/>
                  </a:lnTo>
                  <a:lnTo>
                    <a:pt x="2817" y="1899"/>
                  </a:lnTo>
                  <a:lnTo>
                    <a:pt x="2805" y="1876"/>
                  </a:lnTo>
                  <a:lnTo>
                    <a:pt x="2797" y="1847"/>
                  </a:lnTo>
                  <a:lnTo>
                    <a:pt x="2795" y="1818"/>
                  </a:lnTo>
                  <a:lnTo>
                    <a:pt x="2799" y="1789"/>
                  </a:lnTo>
                  <a:lnTo>
                    <a:pt x="2807" y="1762"/>
                  </a:lnTo>
                  <a:lnTo>
                    <a:pt x="2821" y="1740"/>
                  </a:lnTo>
                  <a:lnTo>
                    <a:pt x="2836" y="1723"/>
                  </a:lnTo>
                  <a:lnTo>
                    <a:pt x="2857" y="1713"/>
                  </a:lnTo>
                  <a:lnTo>
                    <a:pt x="2881" y="1715"/>
                  </a:lnTo>
                  <a:lnTo>
                    <a:pt x="2923" y="1725"/>
                  </a:lnTo>
                  <a:lnTo>
                    <a:pt x="2956" y="1731"/>
                  </a:lnTo>
                  <a:lnTo>
                    <a:pt x="2981" y="1733"/>
                  </a:lnTo>
                  <a:lnTo>
                    <a:pt x="2999" y="1731"/>
                  </a:lnTo>
                  <a:lnTo>
                    <a:pt x="3010" y="1727"/>
                  </a:lnTo>
                  <a:lnTo>
                    <a:pt x="3016" y="1719"/>
                  </a:lnTo>
                  <a:lnTo>
                    <a:pt x="3018" y="1711"/>
                  </a:lnTo>
                  <a:lnTo>
                    <a:pt x="3014" y="1700"/>
                  </a:lnTo>
                  <a:lnTo>
                    <a:pt x="3009" y="1688"/>
                  </a:lnTo>
                  <a:lnTo>
                    <a:pt x="3001" y="1675"/>
                  </a:lnTo>
                  <a:lnTo>
                    <a:pt x="2991" y="1661"/>
                  </a:lnTo>
                  <a:lnTo>
                    <a:pt x="2983" y="1646"/>
                  </a:lnTo>
                  <a:lnTo>
                    <a:pt x="2976" y="1632"/>
                  </a:lnTo>
                  <a:lnTo>
                    <a:pt x="2968" y="1616"/>
                  </a:lnTo>
                  <a:lnTo>
                    <a:pt x="2964" y="1603"/>
                  </a:lnTo>
                  <a:lnTo>
                    <a:pt x="2964" y="1591"/>
                  </a:lnTo>
                  <a:lnTo>
                    <a:pt x="2968" y="1582"/>
                  </a:lnTo>
                  <a:lnTo>
                    <a:pt x="2976" y="1572"/>
                  </a:lnTo>
                  <a:lnTo>
                    <a:pt x="2991" y="1558"/>
                  </a:lnTo>
                  <a:lnTo>
                    <a:pt x="3010" y="1541"/>
                  </a:lnTo>
                  <a:lnTo>
                    <a:pt x="3036" y="1520"/>
                  </a:lnTo>
                  <a:lnTo>
                    <a:pt x="3065" y="1492"/>
                  </a:lnTo>
                  <a:lnTo>
                    <a:pt x="3092" y="1465"/>
                  </a:lnTo>
                  <a:lnTo>
                    <a:pt x="3119" y="1436"/>
                  </a:lnTo>
                  <a:lnTo>
                    <a:pt x="3142" y="1405"/>
                  </a:lnTo>
                  <a:lnTo>
                    <a:pt x="3154" y="1390"/>
                  </a:lnTo>
                  <a:lnTo>
                    <a:pt x="3162" y="1370"/>
                  </a:lnTo>
                  <a:lnTo>
                    <a:pt x="3169" y="1351"/>
                  </a:lnTo>
                  <a:lnTo>
                    <a:pt x="3175" y="1328"/>
                  </a:lnTo>
                  <a:lnTo>
                    <a:pt x="3181" y="1306"/>
                  </a:lnTo>
                  <a:lnTo>
                    <a:pt x="3187" y="1285"/>
                  </a:lnTo>
                  <a:lnTo>
                    <a:pt x="3197" y="1266"/>
                  </a:lnTo>
                  <a:lnTo>
                    <a:pt x="3206" y="1250"/>
                  </a:lnTo>
                  <a:lnTo>
                    <a:pt x="3220" y="1240"/>
                  </a:lnTo>
                  <a:lnTo>
                    <a:pt x="3239" y="1237"/>
                  </a:lnTo>
                  <a:lnTo>
                    <a:pt x="3262" y="1238"/>
                  </a:lnTo>
                  <a:lnTo>
                    <a:pt x="3274" y="1242"/>
                  </a:lnTo>
                  <a:lnTo>
                    <a:pt x="3284" y="1250"/>
                  </a:lnTo>
                  <a:lnTo>
                    <a:pt x="3292" y="1264"/>
                  </a:lnTo>
                  <a:lnTo>
                    <a:pt x="3295" y="1281"/>
                  </a:lnTo>
                  <a:lnTo>
                    <a:pt x="3299" y="1299"/>
                  </a:lnTo>
                  <a:lnTo>
                    <a:pt x="3303" y="1316"/>
                  </a:lnTo>
                  <a:lnTo>
                    <a:pt x="3311" y="1333"/>
                  </a:lnTo>
                  <a:lnTo>
                    <a:pt x="3319" y="1347"/>
                  </a:lnTo>
                  <a:lnTo>
                    <a:pt x="3332" y="1357"/>
                  </a:lnTo>
                  <a:lnTo>
                    <a:pt x="3346" y="1364"/>
                  </a:lnTo>
                  <a:lnTo>
                    <a:pt x="3363" y="1368"/>
                  </a:lnTo>
                  <a:lnTo>
                    <a:pt x="3385" y="1368"/>
                  </a:lnTo>
                  <a:lnTo>
                    <a:pt x="3408" y="1364"/>
                  </a:lnTo>
                  <a:lnTo>
                    <a:pt x="3431" y="1363"/>
                  </a:lnTo>
                  <a:lnTo>
                    <a:pt x="3454" y="1359"/>
                  </a:lnTo>
                  <a:lnTo>
                    <a:pt x="3476" y="1357"/>
                  </a:lnTo>
                  <a:lnTo>
                    <a:pt x="3503" y="1355"/>
                  </a:lnTo>
                  <a:lnTo>
                    <a:pt x="3522" y="1347"/>
                  </a:lnTo>
                  <a:lnTo>
                    <a:pt x="3534" y="1333"/>
                  </a:lnTo>
                  <a:lnTo>
                    <a:pt x="3542" y="1316"/>
                  </a:lnTo>
                  <a:lnTo>
                    <a:pt x="3545" y="1293"/>
                  </a:lnTo>
                  <a:lnTo>
                    <a:pt x="3547" y="1268"/>
                  </a:lnTo>
                  <a:lnTo>
                    <a:pt x="3547" y="1238"/>
                  </a:lnTo>
                  <a:lnTo>
                    <a:pt x="3551" y="1215"/>
                  </a:lnTo>
                  <a:lnTo>
                    <a:pt x="3561" y="1198"/>
                  </a:lnTo>
                  <a:lnTo>
                    <a:pt x="3578" y="1182"/>
                  </a:lnTo>
                  <a:lnTo>
                    <a:pt x="3598" y="1173"/>
                  </a:lnTo>
                  <a:lnTo>
                    <a:pt x="3619" y="1165"/>
                  </a:lnTo>
                  <a:lnTo>
                    <a:pt x="3642" y="1157"/>
                  </a:lnTo>
                  <a:lnTo>
                    <a:pt x="3664" y="1151"/>
                  </a:lnTo>
                  <a:lnTo>
                    <a:pt x="3683" y="1145"/>
                  </a:lnTo>
                  <a:lnTo>
                    <a:pt x="3699" y="1140"/>
                  </a:lnTo>
                  <a:lnTo>
                    <a:pt x="3710" y="1130"/>
                  </a:lnTo>
                  <a:lnTo>
                    <a:pt x="3714" y="1120"/>
                  </a:lnTo>
                  <a:lnTo>
                    <a:pt x="3704" y="1105"/>
                  </a:lnTo>
                  <a:lnTo>
                    <a:pt x="3691" y="1095"/>
                  </a:lnTo>
                  <a:lnTo>
                    <a:pt x="3673" y="1091"/>
                  </a:lnTo>
                  <a:lnTo>
                    <a:pt x="3654" y="1091"/>
                  </a:lnTo>
                  <a:lnTo>
                    <a:pt x="3633" y="1091"/>
                  </a:lnTo>
                  <a:lnTo>
                    <a:pt x="3609" y="1093"/>
                  </a:lnTo>
                  <a:lnTo>
                    <a:pt x="3588" y="1093"/>
                  </a:lnTo>
                  <a:lnTo>
                    <a:pt x="3567" y="1093"/>
                  </a:lnTo>
                  <a:lnTo>
                    <a:pt x="3549" y="1089"/>
                  </a:lnTo>
                  <a:lnTo>
                    <a:pt x="3536" y="1082"/>
                  </a:lnTo>
                  <a:lnTo>
                    <a:pt x="3526" y="1068"/>
                  </a:lnTo>
                  <a:lnTo>
                    <a:pt x="3524" y="1049"/>
                  </a:lnTo>
                  <a:lnTo>
                    <a:pt x="3528" y="1016"/>
                  </a:lnTo>
                  <a:lnTo>
                    <a:pt x="3538" y="987"/>
                  </a:lnTo>
                  <a:lnTo>
                    <a:pt x="3551" y="963"/>
                  </a:lnTo>
                  <a:lnTo>
                    <a:pt x="3569" y="944"/>
                  </a:lnTo>
                  <a:lnTo>
                    <a:pt x="3582" y="928"/>
                  </a:lnTo>
                  <a:lnTo>
                    <a:pt x="3596" y="917"/>
                  </a:lnTo>
                  <a:lnTo>
                    <a:pt x="3604" y="905"/>
                  </a:lnTo>
                  <a:lnTo>
                    <a:pt x="3604" y="895"/>
                  </a:lnTo>
                  <a:lnTo>
                    <a:pt x="3594" y="888"/>
                  </a:lnTo>
                  <a:lnTo>
                    <a:pt x="3571" y="882"/>
                  </a:lnTo>
                  <a:lnTo>
                    <a:pt x="3549" y="876"/>
                  </a:lnTo>
                  <a:lnTo>
                    <a:pt x="3526" y="878"/>
                  </a:lnTo>
                  <a:lnTo>
                    <a:pt x="3505" y="886"/>
                  </a:lnTo>
                  <a:lnTo>
                    <a:pt x="3483" y="899"/>
                  </a:lnTo>
                  <a:lnTo>
                    <a:pt x="3464" y="917"/>
                  </a:lnTo>
                  <a:lnTo>
                    <a:pt x="3449" y="942"/>
                  </a:lnTo>
                  <a:lnTo>
                    <a:pt x="3435" y="971"/>
                  </a:lnTo>
                  <a:lnTo>
                    <a:pt x="3427" y="1008"/>
                  </a:lnTo>
                  <a:lnTo>
                    <a:pt x="3425" y="1049"/>
                  </a:lnTo>
                  <a:lnTo>
                    <a:pt x="3429" y="1095"/>
                  </a:lnTo>
                  <a:lnTo>
                    <a:pt x="3435" y="1138"/>
                  </a:lnTo>
                  <a:lnTo>
                    <a:pt x="3441" y="1176"/>
                  </a:lnTo>
                  <a:lnTo>
                    <a:pt x="3445" y="1209"/>
                  </a:lnTo>
                  <a:lnTo>
                    <a:pt x="3447" y="1238"/>
                  </a:lnTo>
                  <a:lnTo>
                    <a:pt x="3447" y="1262"/>
                  </a:lnTo>
                  <a:lnTo>
                    <a:pt x="3445" y="1279"/>
                  </a:lnTo>
                  <a:lnTo>
                    <a:pt x="3437" y="1293"/>
                  </a:lnTo>
                  <a:lnTo>
                    <a:pt x="3425" y="1299"/>
                  </a:lnTo>
                  <a:lnTo>
                    <a:pt x="3408" y="1301"/>
                  </a:lnTo>
                  <a:lnTo>
                    <a:pt x="3387" y="1297"/>
                  </a:lnTo>
                  <a:lnTo>
                    <a:pt x="3357" y="1287"/>
                  </a:lnTo>
                  <a:lnTo>
                    <a:pt x="3338" y="1270"/>
                  </a:lnTo>
                  <a:lnTo>
                    <a:pt x="3326" y="1250"/>
                  </a:lnTo>
                  <a:lnTo>
                    <a:pt x="3321" y="1231"/>
                  </a:lnTo>
                  <a:lnTo>
                    <a:pt x="3317" y="1213"/>
                  </a:lnTo>
                  <a:lnTo>
                    <a:pt x="3317" y="1194"/>
                  </a:lnTo>
                  <a:lnTo>
                    <a:pt x="3321" y="1178"/>
                  </a:lnTo>
                  <a:lnTo>
                    <a:pt x="3323" y="1163"/>
                  </a:lnTo>
                  <a:lnTo>
                    <a:pt x="3324" y="1149"/>
                  </a:lnTo>
                  <a:lnTo>
                    <a:pt x="3324" y="1140"/>
                  </a:lnTo>
                  <a:lnTo>
                    <a:pt x="3323" y="1134"/>
                  </a:lnTo>
                  <a:lnTo>
                    <a:pt x="3315" y="1132"/>
                  </a:lnTo>
                  <a:lnTo>
                    <a:pt x="3303" y="1136"/>
                  </a:lnTo>
                  <a:lnTo>
                    <a:pt x="3286" y="1144"/>
                  </a:lnTo>
                  <a:lnTo>
                    <a:pt x="3262" y="1157"/>
                  </a:lnTo>
                  <a:lnTo>
                    <a:pt x="3241" y="1171"/>
                  </a:lnTo>
                  <a:lnTo>
                    <a:pt x="3224" y="1178"/>
                  </a:lnTo>
                  <a:lnTo>
                    <a:pt x="3206" y="1182"/>
                  </a:lnTo>
                  <a:lnTo>
                    <a:pt x="3193" y="1180"/>
                  </a:lnTo>
                  <a:lnTo>
                    <a:pt x="3181" y="1171"/>
                  </a:lnTo>
                  <a:lnTo>
                    <a:pt x="3173" y="1155"/>
                  </a:lnTo>
                  <a:lnTo>
                    <a:pt x="3167" y="1130"/>
                  </a:lnTo>
                  <a:lnTo>
                    <a:pt x="3166" y="1095"/>
                  </a:lnTo>
                  <a:lnTo>
                    <a:pt x="3169" y="1070"/>
                  </a:lnTo>
                  <a:lnTo>
                    <a:pt x="3179" y="1039"/>
                  </a:lnTo>
                  <a:lnTo>
                    <a:pt x="3195" y="1004"/>
                  </a:lnTo>
                  <a:lnTo>
                    <a:pt x="3214" y="965"/>
                  </a:lnTo>
                  <a:lnTo>
                    <a:pt x="3237" y="926"/>
                  </a:lnTo>
                  <a:lnTo>
                    <a:pt x="3264" y="884"/>
                  </a:lnTo>
                  <a:lnTo>
                    <a:pt x="3295" y="843"/>
                  </a:lnTo>
                  <a:lnTo>
                    <a:pt x="3326" y="802"/>
                  </a:lnTo>
                  <a:lnTo>
                    <a:pt x="3361" y="766"/>
                  </a:lnTo>
                  <a:lnTo>
                    <a:pt x="3396" y="733"/>
                  </a:lnTo>
                  <a:lnTo>
                    <a:pt x="3431" y="704"/>
                  </a:lnTo>
                  <a:lnTo>
                    <a:pt x="3466" y="682"/>
                  </a:lnTo>
                  <a:lnTo>
                    <a:pt x="3499" y="667"/>
                  </a:lnTo>
                  <a:lnTo>
                    <a:pt x="3400" y="589"/>
                  </a:lnTo>
                  <a:lnTo>
                    <a:pt x="3293" y="519"/>
                  </a:lnTo>
                  <a:lnTo>
                    <a:pt x="3185" y="457"/>
                  </a:lnTo>
                  <a:lnTo>
                    <a:pt x="3071" y="401"/>
                  </a:lnTo>
                  <a:lnTo>
                    <a:pt x="2952" y="355"/>
                  </a:lnTo>
                  <a:lnTo>
                    <a:pt x="2830" y="316"/>
                  </a:lnTo>
                  <a:lnTo>
                    <a:pt x="2702" y="285"/>
                  </a:lnTo>
                  <a:lnTo>
                    <a:pt x="2570" y="262"/>
                  </a:lnTo>
                  <a:close/>
                  <a:moveTo>
                    <a:pt x="2237" y="0"/>
                  </a:moveTo>
                  <a:lnTo>
                    <a:pt x="2398" y="6"/>
                  </a:lnTo>
                  <a:lnTo>
                    <a:pt x="2555" y="23"/>
                  </a:lnTo>
                  <a:lnTo>
                    <a:pt x="2710" y="50"/>
                  </a:lnTo>
                  <a:lnTo>
                    <a:pt x="2859" y="87"/>
                  </a:lnTo>
                  <a:lnTo>
                    <a:pt x="3007" y="134"/>
                  </a:lnTo>
                  <a:lnTo>
                    <a:pt x="3148" y="192"/>
                  </a:lnTo>
                  <a:lnTo>
                    <a:pt x="3286" y="256"/>
                  </a:lnTo>
                  <a:lnTo>
                    <a:pt x="3418" y="331"/>
                  </a:lnTo>
                  <a:lnTo>
                    <a:pt x="3544" y="415"/>
                  </a:lnTo>
                  <a:lnTo>
                    <a:pt x="3666" y="504"/>
                  </a:lnTo>
                  <a:lnTo>
                    <a:pt x="3778" y="603"/>
                  </a:lnTo>
                  <a:lnTo>
                    <a:pt x="3887" y="709"/>
                  </a:lnTo>
                  <a:lnTo>
                    <a:pt x="3986" y="822"/>
                  </a:lnTo>
                  <a:lnTo>
                    <a:pt x="4079" y="940"/>
                  </a:lnTo>
                  <a:lnTo>
                    <a:pt x="4162" y="1064"/>
                  </a:lnTo>
                  <a:lnTo>
                    <a:pt x="4237" y="1196"/>
                  </a:lnTo>
                  <a:lnTo>
                    <a:pt x="4305" y="1332"/>
                  </a:lnTo>
                  <a:lnTo>
                    <a:pt x="4363" y="1473"/>
                  </a:lnTo>
                  <a:lnTo>
                    <a:pt x="4412" y="1618"/>
                  </a:lnTo>
                  <a:lnTo>
                    <a:pt x="4449" y="1768"/>
                  </a:lnTo>
                  <a:lnTo>
                    <a:pt x="4478" y="1921"/>
                  </a:lnTo>
                  <a:lnTo>
                    <a:pt x="4493" y="2078"/>
                  </a:lnTo>
                  <a:lnTo>
                    <a:pt x="4499" y="2239"/>
                  </a:lnTo>
                  <a:lnTo>
                    <a:pt x="4493" y="2401"/>
                  </a:lnTo>
                  <a:lnTo>
                    <a:pt x="4478" y="2560"/>
                  </a:lnTo>
                  <a:lnTo>
                    <a:pt x="4449" y="2717"/>
                  </a:lnTo>
                  <a:lnTo>
                    <a:pt x="4412" y="2869"/>
                  </a:lnTo>
                  <a:lnTo>
                    <a:pt x="4363" y="3016"/>
                  </a:lnTo>
                  <a:lnTo>
                    <a:pt x="4305" y="3159"/>
                  </a:lnTo>
                  <a:lnTo>
                    <a:pt x="4237" y="3297"/>
                  </a:lnTo>
                  <a:lnTo>
                    <a:pt x="4162" y="3429"/>
                  </a:lnTo>
                  <a:lnTo>
                    <a:pt x="4079" y="3555"/>
                  </a:lnTo>
                  <a:lnTo>
                    <a:pt x="3986" y="3675"/>
                  </a:lnTo>
                  <a:lnTo>
                    <a:pt x="3887" y="3789"/>
                  </a:lnTo>
                  <a:lnTo>
                    <a:pt x="3778" y="3896"/>
                  </a:lnTo>
                  <a:lnTo>
                    <a:pt x="3666" y="3995"/>
                  </a:lnTo>
                  <a:lnTo>
                    <a:pt x="3544" y="4086"/>
                  </a:lnTo>
                  <a:lnTo>
                    <a:pt x="3418" y="4169"/>
                  </a:lnTo>
                  <a:lnTo>
                    <a:pt x="3286" y="4243"/>
                  </a:lnTo>
                  <a:lnTo>
                    <a:pt x="3148" y="4309"/>
                  </a:lnTo>
                  <a:lnTo>
                    <a:pt x="3007" y="4367"/>
                  </a:lnTo>
                  <a:lnTo>
                    <a:pt x="2859" y="4413"/>
                  </a:lnTo>
                  <a:lnTo>
                    <a:pt x="2710" y="4450"/>
                  </a:lnTo>
                  <a:lnTo>
                    <a:pt x="2555" y="4477"/>
                  </a:lnTo>
                  <a:lnTo>
                    <a:pt x="2398" y="4495"/>
                  </a:lnTo>
                  <a:lnTo>
                    <a:pt x="2237" y="4500"/>
                  </a:lnTo>
                  <a:lnTo>
                    <a:pt x="2078" y="4495"/>
                  </a:lnTo>
                  <a:lnTo>
                    <a:pt x="1921" y="4477"/>
                  </a:lnTo>
                  <a:lnTo>
                    <a:pt x="1766" y="4450"/>
                  </a:lnTo>
                  <a:lnTo>
                    <a:pt x="1617" y="4413"/>
                  </a:lnTo>
                  <a:lnTo>
                    <a:pt x="1471" y="4367"/>
                  </a:lnTo>
                  <a:lnTo>
                    <a:pt x="1330" y="4309"/>
                  </a:lnTo>
                  <a:lnTo>
                    <a:pt x="1194" y="4243"/>
                  </a:lnTo>
                  <a:lnTo>
                    <a:pt x="1064" y="4169"/>
                  </a:lnTo>
                  <a:lnTo>
                    <a:pt x="938" y="4086"/>
                  </a:lnTo>
                  <a:lnTo>
                    <a:pt x="820" y="3995"/>
                  </a:lnTo>
                  <a:lnTo>
                    <a:pt x="708" y="3896"/>
                  </a:lnTo>
                  <a:lnTo>
                    <a:pt x="603" y="3789"/>
                  </a:lnTo>
                  <a:lnTo>
                    <a:pt x="504" y="3675"/>
                  </a:lnTo>
                  <a:lnTo>
                    <a:pt x="413" y="3555"/>
                  </a:lnTo>
                  <a:lnTo>
                    <a:pt x="330" y="3429"/>
                  </a:lnTo>
                  <a:lnTo>
                    <a:pt x="256" y="3297"/>
                  </a:lnTo>
                  <a:lnTo>
                    <a:pt x="190" y="3159"/>
                  </a:lnTo>
                  <a:lnTo>
                    <a:pt x="134" y="3016"/>
                  </a:lnTo>
                  <a:lnTo>
                    <a:pt x="85" y="2869"/>
                  </a:lnTo>
                  <a:lnTo>
                    <a:pt x="49" y="2717"/>
                  </a:lnTo>
                  <a:lnTo>
                    <a:pt x="21" y="2560"/>
                  </a:lnTo>
                  <a:lnTo>
                    <a:pt x="4" y="2401"/>
                  </a:lnTo>
                  <a:lnTo>
                    <a:pt x="0" y="2239"/>
                  </a:lnTo>
                  <a:lnTo>
                    <a:pt x="6" y="2072"/>
                  </a:lnTo>
                  <a:lnTo>
                    <a:pt x="23" y="1907"/>
                  </a:lnTo>
                  <a:lnTo>
                    <a:pt x="52" y="1746"/>
                  </a:lnTo>
                  <a:lnTo>
                    <a:pt x="93" y="1591"/>
                  </a:lnTo>
                  <a:lnTo>
                    <a:pt x="145" y="1440"/>
                  </a:lnTo>
                  <a:lnTo>
                    <a:pt x="207" y="1295"/>
                  </a:lnTo>
                  <a:lnTo>
                    <a:pt x="279" y="1153"/>
                  </a:lnTo>
                  <a:lnTo>
                    <a:pt x="359" y="1019"/>
                  </a:lnTo>
                  <a:lnTo>
                    <a:pt x="450" y="892"/>
                  </a:lnTo>
                  <a:lnTo>
                    <a:pt x="547" y="769"/>
                  </a:lnTo>
                  <a:lnTo>
                    <a:pt x="653" y="655"/>
                  </a:lnTo>
                  <a:lnTo>
                    <a:pt x="768" y="549"/>
                  </a:lnTo>
                  <a:lnTo>
                    <a:pt x="890" y="450"/>
                  </a:lnTo>
                  <a:lnTo>
                    <a:pt x="1018" y="361"/>
                  </a:lnTo>
                  <a:lnTo>
                    <a:pt x="1153" y="279"/>
                  </a:lnTo>
                  <a:lnTo>
                    <a:pt x="1293" y="207"/>
                  </a:lnTo>
                  <a:lnTo>
                    <a:pt x="1438" y="145"/>
                  </a:lnTo>
                  <a:lnTo>
                    <a:pt x="1590" y="95"/>
                  </a:lnTo>
                  <a:lnTo>
                    <a:pt x="1747" y="54"/>
                  </a:lnTo>
                  <a:lnTo>
                    <a:pt x="1906" y="25"/>
                  </a:lnTo>
                  <a:lnTo>
                    <a:pt x="2070" y="6"/>
                  </a:lnTo>
                  <a:lnTo>
                    <a:pt x="2237" y="0"/>
                  </a:lnTo>
                  <a:close/>
                </a:path>
              </a:pathLst>
            </a:custGeom>
            <a:grpFill/>
            <a:ln w="0">
              <a:noFill/>
              <a:prstDash val="solid"/>
              <a:round/>
              <a:headEnd/>
              <a:tailEnd/>
            </a:ln>
          </p:spPr>
          <p:txBody>
            <a:bodyPr vert="horz" wrap="square" lIns="93260" tIns="46630" rIns="93260" bIns="46630" numCol="1" anchor="t" anchorCtr="0" compatLnSpc="1">
              <a:prstTxWarp prst="textNoShape">
                <a:avLst/>
              </a:prstTxWarp>
            </a:bodyPr>
            <a:lstStyle/>
            <a:p>
              <a:endParaRPr lang="en-US" sz="1836"/>
            </a:p>
          </p:txBody>
        </p:sp>
        <p:sp>
          <p:nvSpPr>
            <p:cNvPr id="22" name="Freeform 14"/>
            <p:cNvSpPr>
              <a:spLocks/>
            </p:cNvSpPr>
            <p:nvPr/>
          </p:nvSpPr>
          <p:spPr bwMode="auto">
            <a:xfrm>
              <a:off x="15232065" y="1597026"/>
              <a:ext cx="155575" cy="228600"/>
            </a:xfrm>
            <a:custGeom>
              <a:avLst/>
              <a:gdLst>
                <a:gd name="T0" fmla="*/ 95 w 195"/>
                <a:gd name="T1" fmla="*/ 0 h 287"/>
                <a:gd name="T2" fmla="*/ 118 w 195"/>
                <a:gd name="T3" fmla="*/ 6 h 287"/>
                <a:gd name="T4" fmla="*/ 139 w 195"/>
                <a:gd name="T5" fmla="*/ 19 h 287"/>
                <a:gd name="T6" fmla="*/ 157 w 195"/>
                <a:gd name="T7" fmla="*/ 40 h 287"/>
                <a:gd name="T8" fmla="*/ 172 w 195"/>
                <a:gd name="T9" fmla="*/ 66 h 287"/>
                <a:gd name="T10" fmla="*/ 184 w 195"/>
                <a:gd name="T11" fmla="*/ 95 h 287"/>
                <a:gd name="T12" fmla="*/ 191 w 195"/>
                <a:gd name="T13" fmla="*/ 128 h 287"/>
                <a:gd name="T14" fmla="*/ 195 w 195"/>
                <a:gd name="T15" fmla="*/ 159 h 287"/>
                <a:gd name="T16" fmla="*/ 195 w 195"/>
                <a:gd name="T17" fmla="*/ 188 h 287"/>
                <a:gd name="T18" fmla="*/ 190 w 195"/>
                <a:gd name="T19" fmla="*/ 215 h 287"/>
                <a:gd name="T20" fmla="*/ 176 w 195"/>
                <a:gd name="T21" fmla="*/ 248 h 287"/>
                <a:gd name="T22" fmla="*/ 159 w 195"/>
                <a:gd name="T23" fmla="*/ 269 h 287"/>
                <a:gd name="T24" fmla="*/ 139 w 195"/>
                <a:gd name="T25" fmla="*/ 283 h 287"/>
                <a:gd name="T26" fmla="*/ 118 w 195"/>
                <a:gd name="T27" fmla="*/ 287 h 287"/>
                <a:gd name="T28" fmla="*/ 97 w 195"/>
                <a:gd name="T29" fmla="*/ 285 h 287"/>
                <a:gd name="T30" fmla="*/ 75 w 195"/>
                <a:gd name="T31" fmla="*/ 275 h 287"/>
                <a:gd name="T32" fmla="*/ 56 w 195"/>
                <a:gd name="T33" fmla="*/ 260 h 287"/>
                <a:gd name="T34" fmla="*/ 36 w 195"/>
                <a:gd name="T35" fmla="*/ 240 h 287"/>
                <a:gd name="T36" fmla="*/ 21 w 195"/>
                <a:gd name="T37" fmla="*/ 217 h 287"/>
                <a:gd name="T38" fmla="*/ 9 w 195"/>
                <a:gd name="T39" fmla="*/ 192 h 287"/>
                <a:gd name="T40" fmla="*/ 0 w 195"/>
                <a:gd name="T41" fmla="*/ 166 h 287"/>
                <a:gd name="T42" fmla="*/ 2 w 195"/>
                <a:gd name="T43" fmla="*/ 128 h 287"/>
                <a:gd name="T44" fmla="*/ 5 w 195"/>
                <a:gd name="T45" fmla="*/ 93 h 287"/>
                <a:gd name="T46" fmla="*/ 15 w 195"/>
                <a:gd name="T47" fmla="*/ 62 h 287"/>
                <a:gd name="T48" fmla="*/ 27 w 195"/>
                <a:gd name="T49" fmla="*/ 35 h 287"/>
                <a:gd name="T50" fmla="*/ 44 w 195"/>
                <a:gd name="T51" fmla="*/ 17 h 287"/>
                <a:gd name="T52" fmla="*/ 67 w 195"/>
                <a:gd name="T53" fmla="*/ 4 h 287"/>
                <a:gd name="T54" fmla="*/ 95 w 195"/>
                <a:gd name="T55" fmla="*/ 0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95" h="287">
                  <a:moveTo>
                    <a:pt x="95" y="0"/>
                  </a:moveTo>
                  <a:lnTo>
                    <a:pt x="118" y="6"/>
                  </a:lnTo>
                  <a:lnTo>
                    <a:pt x="139" y="19"/>
                  </a:lnTo>
                  <a:lnTo>
                    <a:pt x="157" y="40"/>
                  </a:lnTo>
                  <a:lnTo>
                    <a:pt x="172" y="66"/>
                  </a:lnTo>
                  <a:lnTo>
                    <a:pt x="184" y="95"/>
                  </a:lnTo>
                  <a:lnTo>
                    <a:pt x="191" y="128"/>
                  </a:lnTo>
                  <a:lnTo>
                    <a:pt x="195" y="159"/>
                  </a:lnTo>
                  <a:lnTo>
                    <a:pt x="195" y="188"/>
                  </a:lnTo>
                  <a:lnTo>
                    <a:pt x="190" y="215"/>
                  </a:lnTo>
                  <a:lnTo>
                    <a:pt x="176" y="248"/>
                  </a:lnTo>
                  <a:lnTo>
                    <a:pt x="159" y="269"/>
                  </a:lnTo>
                  <a:lnTo>
                    <a:pt x="139" y="283"/>
                  </a:lnTo>
                  <a:lnTo>
                    <a:pt x="118" y="287"/>
                  </a:lnTo>
                  <a:lnTo>
                    <a:pt x="97" y="285"/>
                  </a:lnTo>
                  <a:lnTo>
                    <a:pt x="75" y="275"/>
                  </a:lnTo>
                  <a:lnTo>
                    <a:pt x="56" y="260"/>
                  </a:lnTo>
                  <a:lnTo>
                    <a:pt x="36" y="240"/>
                  </a:lnTo>
                  <a:lnTo>
                    <a:pt x="21" y="217"/>
                  </a:lnTo>
                  <a:lnTo>
                    <a:pt x="9" y="192"/>
                  </a:lnTo>
                  <a:lnTo>
                    <a:pt x="0" y="166"/>
                  </a:lnTo>
                  <a:lnTo>
                    <a:pt x="2" y="128"/>
                  </a:lnTo>
                  <a:lnTo>
                    <a:pt x="5" y="93"/>
                  </a:lnTo>
                  <a:lnTo>
                    <a:pt x="15" y="62"/>
                  </a:lnTo>
                  <a:lnTo>
                    <a:pt x="27" y="35"/>
                  </a:lnTo>
                  <a:lnTo>
                    <a:pt x="44" y="17"/>
                  </a:lnTo>
                  <a:lnTo>
                    <a:pt x="67" y="4"/>
                  </a:lnTo>
                  <a:lnTo>
                    <a:pt x="95" y="0"/>
                  </a:lnTo>
                  <a:close/>
                </a:path>
              </a:pathLst>
            </a:custGeom>
            <a:grpFill/>
            <a:ln w="0">
              <a:noFill/>
              <a:prstDash val="solid"/>
              <a:round/>
              <a:headEnd/>
              <a:tailEnd/>
            </a:ln>
          </p:spPr>
          <p:txBody>
            <a:bodyPr vert="horz" wrap="square" lIns="93260" tIns="46630" rIns="93260" bIns="46630" numCol="1" anchor="t" anchorCtr="0" compatLnSpc="1">
              <a:prstTxWarp prst="textNoShape">
                <a:avLst/>
              </a:prstTxWarp>
            </a:bodyPr>
            <a:lstStyle/>
            <a:p>
              <a:endParaRPr lang="en-US" sz="1836"/>
            </a:p>
          </p:txBody>
        </p:sp>
        <p:sp>
          <p:nvSpPr>
            <p:cNvPr id="23" name="Freeform 15"/>
            <p:cNvSpPr>
              <a:spLocks/>
            </p:cNvSpPr>
            <p:nvPr/>
          </p:nvSpPr>
          <p:spPr bwMode="auto">
            <a:xfrm>
              <a:off x="13787440" y="2598738"/>
              <a:ext cx="277813" cy="111125"/>
            </a:xfrm>
            <a:custGeom>
              <a:avLst/>
              <a:gdLst>
                <a:gd name="T0" fmla="*/ 35 w 351"/>
                <a:gd name="T1" fmla="*/ 0 h 139"/>
                <a:gd name="T2" fmla="*/ 62 w 351"/>
                <a:gd name="T3" fmla="*/ 1 h 139"/>
                <a:gd name="T4" fmla="*/ 97 w 351"/>
                <a:gd name="T5" fmla="*/ 7 h 139"/>
                <a:gd name="T6" fmla="*/ 136 w 351"/>
                <a:gd name="T7" fmla="*/ 13 h 139"/>
                <a:gd name="T8" fmla="*/ 177 w 351"/>
                <a:gd name="T9" fmla="*/ 25 h 139"/>
                <a:gd name="T10" fmla="*/ 219 w 351"/>
                <a:gd name="T11" fmla="*/ 36 h 139"/>
                <a:gd name="T12" fmla="*/ 258 w 351"/>
                <a:gd name="T13" fmla="*/ 50 h 139"/>
                <a:gd name="T14" fmla="*/ 295 w 351"/>
                <a:gd name="T15" fmla="*/ 64 h 139"/>
                <a:gd name="T16" fmla="*/ 324 w 351"/>
                <a:gd name="T17" fmla="*/ 79 h 139"/>
                <a:gd name="T18" fmla="*/ 344 w 351"/>
                <a:gd name="T19" fmla="*/ 95 h 139"/>
                <a:gd name="T20" fmla="*/ 351 w 351"/>
                <a:gd name="T21" fmla="*/ 112 h 139"/>
                <a:gd name="T22" fmla="*/ 349 w 351"/>
                <a:gd name="T23" fmla="*/ 124 h 139"/>
                <a:gd name="T24" fmla="*/ 340 w 351"/>
                <a:gd name="T25" fmla="*/ 131 h 139"/>
                <a:gd name="T26" fmla="*/ 324 w 351"/>
                <a:gd name="T27" fmla="*/ 137 h 139"/>
                <a:gd name="T28" fmla="*/ 303 w 351"/>
                <a:gd name="T29" fmla="*/ 139 h 139"/>
                <a:gd name="T30" fmla="*/ 276 w 351"/>
                <a:gd name="T31" fmla="*/ 139 h 139"/>
                <a:gd name="T32" fmla="*/ 247 w 351"/>
                <a:gd name="T33" fmla="*/ 137 h 139"/>
                <a:gd name="T34" fmla="*/ 214 w 351"/>
                <a:gd name="T35" fmla="*/ 131 h 139"/>
                <a:gd name="T36" fmla="*/ 181 w 351"/>
                <a:gd name="T37" fmla="*/ 126 h 139"/>
                <a:gd name="T38" fmla="*/ 146 w 351"/>
                <a:gd name="T39" fmla="*/ 116 h 139"/>
                <a:gd name="T40" fmla="*/ 113 w 351"/>
                <a:gd name="T41" fmla="*/ 106 h 139"/>
                <a:gd name="T42" fmla="*/ 82 w 351"/>
                <a:gd name="T43" fmla="*/ 95 h 139"/>
                <a:gd name="T44" fmla="*/ 57 w 351"/>
                <a:gd name="T45" fmla="*/ 85 h 139"/>
                <a:gd name="T46" fmla="*/ 35 w 351"/>
                <a:gd name="T47" fmla="*/ 73 h 139"/>
                <a:gd name="T48" fmla="*/ 18 w 351"/>
                <a:gd name="T49" fmla="*/ 62 h 139"/>
                <a:gd name="T50" fmla="*/ 4 w 351"/>
                <a:gd name="T51" fmla="*/ 48 h 139"/>
                <a:gd name="T52" fmla="*/ 0 w 351"/>
                <a:gd name="T53" fmla="*/ 34 h 139"/>
                <a:gd name="T54" fmla="*/ 2 w 351"/>
                <a:gd name="T55" fmla="*/ 21 h 139"/>
                <a:gd name="T56" fmla="*/ 14 w 351"/>
                <a:gd name="T57" fmla="*/ 9 h 139"/>
                <a:gd name="T58" fmla="*/ 35 w 351"/>
                <a:gd name="T59" fmla="*/ 0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51" h="139">
                  <a:moveTo>
                    <a:pt x="35" y="0"/>
                  </a:moveTo>
                  <a:lnTo>
                    <a:pt x="62" y="1"/>
                  </a:lnTo>
                  <a:lnTo>
                    <a:pt x="97" y="7"/>
                  </a:lnTo>
                  <a:lnTo>
                    <a:pt x="136" y="13"/>
                  </a:lnTo>
                  <a:lnTo>
                    <a:pt x="177" y="25"/>
                  </a:lnTo>
                  <a:lnTo>
                    <a:pt x="219" y="36"/>
                  </a:lnTo>
                  <a:lnTo>
                    <a:pt x="258" y="50"/>
                  </a:lnTo>
                  <a:lnTo>
                    <a:pt x="295" y="64"/>
                  </a:lnTo>
                  <a:lnTo>
                    <a:pt x="324" y="79"/>
                  </a:lnTo>
                  <a:lnTo>
                    <a:pt x="344" y="95"/>
                  </a:lnTo>
                  <a:lnTo>
                    <a:pt x="351" y="112"/>
                  </a:lnTo>
                  <a:lnTo>
                    <a:pt x="349" y="124"/>
                  </a:lnTo>
                  <a:lnTo>
                    <a:pt x="340" y="131"/>
                  </a:lnTo>
                  <a:lnTo>
                    <a:pt x="324" y="137"/>
                  </a:lnTo>
                  <a:lnTo>
                    <a:pt x="303" y="139"/>
                  </a:lnTo>
                  <a:lnTo>
                    <a:pt x="276" y="139"/>
                  </a:lnTo>
                  <a:lnTo>
                    <a:pt x="247" y="137"/>
                  </a:lnTo>
                  <a:lnTo>
                    <a:pt x="214" y="131"/>
                  </a:lnTo>
                  <a:lnTo>
                    <a:pt x="181" y="126"/>
                  </a:lnTo>
                  <a:lnTo>
                    <a:pt x="146" y="116"/>
                  </a:lnTo>
                  <a:lnTo>
                    <a:pt x="113" y="106"/>
                  </a:lnTo>
                  <a:lnTo>
                    <a:pt x="82" y="95"/>
                  </a:lnTo>
                  <a:lnTo>
                    <a:pt x="57" y="85"/>
                  </a:lnTo>
                  <a:lnTo>
                    <a:pt x="35" y="73"/>
                  </a:lnTo>
                  <a:lnTo>
                    <a:pt x="18" y="62"/>
                  </a:lnTo>
                  <a:lnTo>
                    <a:pt x="4" y="48"/>
                  </a:lnTo>
                  <a:lnTo>
                    <a:pt x="0" y="34"/>
                  </a:lnTo>
                  <a:lnTo>
                    <a:pt x="2" y="21"/>
                  </a:lnTo>
                  <a:lnTo>
                    <a:pt x="14" y="9"/>
                  </a:lnTo>
                  <a:lnTo>
                    <a:pt x="35" y="0"/>
                  </a:lnTo>
                  <a:close/>
                </a:path>
              </a:pathLst>
            </a:custGeom>
            <a:grpFill/>
            <a:ln w="0">
              <a:noFill/>
              <a:prstDash val="solid"/>
              <a:round/>
              <a:headEnd/>
              <a:tailEnd/>
            </a:ln>
          </p:spPr>
          <p:txBody>
            <a:bodyPr vert="horz" wrap="square" lIns="93260" tIns="46630" rIns="93260" bIns="46630" numCol="1" anchor="t" anchorCtr="0" compatLnSpc="1">
              <a:prstTxWarp prst="textNoShape">
                <a:avLst/>
              </a:prstTxWarp>
            </a:bodyPr>
            <a:lstStyle/>
            <a:p>
              <a:endParaRPr lang="en-US" sz="1836"/>
            </a:p>
          </p:txBody>
        </p:sp>
        <p:sp>
          <p:nvSpPr>
            <p:cNvPr id="24" name="Freeform 16"/>
            <p:cNvSpPr>
              <a:spLocks/>
            </p:cNvSpPr>
            <p:nvPr/>
          </p:nvSpPr>
          <p:spPr bwMode="auto">
            <a:xfrm>
              <a:off x="14957427" y="1323976"/>
              <a:ext cx="163513" cy="133350"/>
            </a:xfrm>
            <a:custGeom>
              <a:avLst/>
              <a:gdLst>
                <a:gd name="T0" fmla="*/ 83 w 205"/>
                <a:gd name="T1" fmla="*/ 0 h 168"/>
                <a:gd name="T2" fmla="*/ 110 w 205"/>
                <a:gd name="T3" fmla="*/ 0 h 168"/>
                <a:gd name="T4" fmla="*/ 135 w 205"/>
                <a:gd name="T5" fmla="*/ 6 h 168"/>
                <a:gd name="T6" fmla="*/ 160 w 205"/>
                <a:gd name="T7" fmla="*/ 17 h 168"/>
                <a:gd name="T8" fmla="*/ 184 w 205"/>
                <a:gd name="T9" fmla="*/ 35 h 168"/>
                <a:gd name="T10" fmla="*/ 201 w 205"/>
                <a:gd name="T11" fmla="*/ 60 h 168"/>
                <a:gd name="T12" fmla="*/ 205 w 205"/>
                <a:gd name="T13" fmla="*/ 89 h 168"/>
                <a:gd name="T14" fmla="*/ 195 w 205"/>
                <a:gd name="T15" fmla="*/ 118 h 168"/>
                <a:gd name="T16" fmla="*/ 176 w 205"/>
                <a:gd name="T17" fmla="*/ 141 h 168"/>
                <a:gd name="T18" fmla="*/ 149 w 205"/>
                <a:gd name="T19" fmla="*/ 159 h 168"/>
                <a:gd name="T20" fmla="*/ 114 w 205"/>
                <a:gd name="T21" fmla="*/ 168 h 168"/>
                <a:gd name="T22" fmla="*/ 75 w 205"/>
                <a:gd name="T23" fmla="*/ 168 h 168"/>
                <a:gd name="T24" fmla="*/ 34 w 205"/>
                <a:gd name="T25" fmla="*/ 155 h 168"/>
                <a:gd name="T26" fmla="*/ 13 w 205"/>
                <a:gd name="T27" fmla="*/ 122 h 168"/>
                <a:gd name="T28" fmla="*/ 1 w 205"/>
                <a:gd name="T29" fmla="*/ 95 h 168"/>
                <a:gd name="T30" fmla="*/ 0 w 205"/>
                <a:gd name="T31" fmla="*/ 68 h 168"/>
                <a:gd name="T32" fmla="*/ 5 w 205"/>
                <a:gd name="T33" fmla="*/ 46 h 168"/>
                <a:gd name="T34" fmla="*/ 19 w 205"/>
                <a:gd name="T35" fmla="*/ 29 h 168"/>
                <a:gd name="T36" fmla="*/ 36 w 205"/>
                <a:gd name="T37" fmla="*/ 13 h 168"/>
                <a:gd name="T38" fmla="*/ 58 w 205"/>
                <a:gd name="T39" fmla="*/ 4 h 168"/>
                <a:gd name="T40" fmla="*/ 83 w 205"/>
                <a:gd name="T41"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05" h="168">
                  <a:moveTo>
                    <a:pt x="83" y="0"/>
                  </a:moveTo>
                  <a:lnTo>
                    <a:pt x="110" y="0"/>
                  </a:lnTo>
                  <a:lnTo>
                    <a:pt x="135" y="6"/>
                  </a:lnTo>
                  <a:lnTo>
                    <a:pt x="160" y="17"/>
                  </a:lnTo>
                  <a:lnTo>
                    <a:pt x="184" y="35"/>
                  </a:lnTo>
                  <a:lnTo>
                    <a:pt x="201" y="60"/>
                  </a:lnTo>
                  <a:lnTo>
                    <a:pt x="205" y="89"/>
                  </a:lnTo>
                  <a:lnTo>
                    <a:pt x="195" y="118"/>
                  </a:lnTo>
                  <a:lnTo>
                    <a:pt x="176" y="141"/>
                  </a:lnTo>
                  <a:lnTo>
                    <a:pt x="149" y="159"/>
                  </a:lnTo>
                  <a:lnTo>
                    <a:pt x="114" y="168"/>
                  </a:lnTo>
                  <a:lnTo>
                    <a:pt x="75" y="168"/>
                  </a:lnTo>
                  <a:lnTo>
                    <a:pt x="34" y="155"/>
                  </a:lnTo>
                  <a:lnTo>
                    <a:pt x="13" y="122"/>
                  </a:lnTo>
                  <a:lnTo>
                    <a:pt x="1" y="95"/>
                  </a:lnTo>
                  <a:lnTo>
                    <a:pt x="0" y="68"/>
                  </a:lnTo>
                  <a:lnTo>
                    <a:pt x="5" y="46"/>
                  </a:lnTo>
                  <a:lnTo>
                    <a:pt x="19" y="29"/>
                  </a:lnTo>
                  <a:lnTo>
                    <a:pt x="36" y="13"/>
                  </a:lnTo>
                  <a:lnTo>
                    <a:pt x="58" y="4"/>
                  </a:lnTo>
                  <a:lnTo>
                    <a:pt x="83" y="0"/>
                  </a:lnTo>
                  <a:close/>
                </a:path>
              </a:pathLst>
            </a:custGeom>
            <a:grpFill/>
            <a:ln w="0">
              <a:noFill/>
              <a:prstDash val="solid"/>
              <a:round/>
              <a:headEnd/>
              <a:tailEnd/>
            </a:ln>
          </p:spPr>
          <p:txBody>
            <a:bodyPr vert="horz" wrap="square" lIns="93260" tIns="46630" rIns="93260" bIns="46630" numCol="1" anchor="t" anchorCtr="0" compatLnSpc="1">
              <a:prstTxWarp prst="textNoShape">
                <a:avLst/>
              </a:prstTxWarp>
            </a:bodyPr>
            <a:lstStyle/>
            <a:p>
              <a:endParaRPr lang="en-US" sz="1836"/>
            </a:p>
          </p:txBody>
        </p:sp>
      </p:grpSp>
      <p:pic>
        <p:nvPicPr>
          <p:cNvPr id="25" name="Picture 2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8265" y="3416804"/>
            <a:ext cx="910642" cy="554663"/>
          </a:xfrm>
          <a:prstGeom prst="rect">
            <a:avLst/>
          </a:prstGeom>
        </p:spPr>
      </p:pic>
    </p:spTree>
    <p:extLst>
      <p:ext uri="{BB962C8B-B14F-4D97-AF65-F5344CB8AC3E}">
        <p14:creationId xmlns:p14="http://schemas.microsoft.com/office/powerpoint/2010/main" val="6424111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1948" y="233150"/>
            <a:ext cx="11370961" cy="508524"/>
          </a:xfrm>
        </p:spPr>
        <p:txBody>
          <a:bodyPr/>
          <a:lstStyle/>
          <a:p>
            <a:r>
              <a:rPr lang="en-US" sz="3672" dirty="0"/>
              <a:t>Media Services Architecture</a:t>
            </a:r>
            <a:endParaRPr lang="en-US" sz="2040" dirty="0">
              <a:solidFill>
                <a:schemeClr val="accent4">
                  <a:alpha val="99000"/>
                </a:schemeClr>
              </a:solidFill>
            </a:endParaRPr>
          </a:p>
        </p:txBody>
      </p:sp>
      <p:sp>
        <p:nvSpPr>
          <p:cNvPr id="125" name="Rectangle 124"/>
          <p:cNvSpPr/>
          <p:nvPr/>
        </p:nvSpPr>
        <p:spPr>
          <a:xfrm>
            <a:off x="533576" y="1875333"/>
            <a:ext cx="9053776" cy="381624"/>
          </a:xfrm>
          <a:prstGeom prst="rect">
            <a:avLst/>
          </a:prstGeom>
          <a:solidFill>
            <a:srgbClr val="FFFFFF">
              <a:lumMod val="50000"/>
            </a:srgbClr>
          </a:solidFill>
          <a:ln w="25400" cap="flat" cmpd="sng" algn="ctr">
            <a:noFill/>
            <a:prstDash val="solid"/>
          </a:ln>
          <a:effectLst/>
        </p:spPr>
        <p:txBody>
          <a:bodyPr rtlCol="0" anchor="ctr"/>
          <a:lstStyle/>
          <a:p>
            <a:pPr algn="ctr" defTabSz="1243245">
              <a:defRPr/>
            </a:pPr>
            <a:r>
              <a:rPr lang="en-US" sz="2040" kern="0" spc="-102" dirty="0">
                <a:ln w="3175">
                  <a:noFill/>
                </a:ln>
                <a:gradFill flip="none" rotWithShape="1">
                  <a:gsLst>
                    <a:gs pos="0">
                      <a:srgbClr val="FFFFFF"/>
                    </a:gs>
                    <a:gs pos="86000">
                      <a:srgbClr val="FFFFFF"/>
                    </a:gs>
                  </a:gsLst>
                  <a:lin ang="5400000" scaled="0"/>
                  <a:tileRect/>
                </a:gradFill>
                <a:cs typeface="Calibri" pitchFamily="34" charset="0"/>
              </a:rPr>
              <a:t>REST APIs</a:t>
            </a:r>
          </a:p>
        </p:txBody>
      </p:sp>
      <p:sp>
        <p:nvSpPr>
          <p:cNvPr id="126" name="Rectangle 125"/>
          <p:cNvSpPr/>
          <p:nvPr/>
        </p:nvSpPr>
        <p:spPr>
          <a:xfrm>
            <a:off x="518001" y="1033564"/>
            <a:ext cx="9059236" cy="729935"/>
          </a:xfrm>
          <a:prstGeom prst="rect">
            <a:avLst/>
          </a:prstGeom>
          <a:solidFill>
            <a:srgbClr val="FFBE0A"/>
          </a:solidFill>
          <a:ln w="25400" cap="flat" cmpd="sng" algn="ctr">
            <a:noFill/>
            <a:prstDash val="solid"/>
          </a:ln>
          <a:effectLst/>
        </p:spPr>
        <p:txBody>
          <a:bodyPr rtlCol="0" anchor="ctr"/>
          <a:lstStyle/>
          <a:p>
            <a:pPr algn="ctr" defTabSz="1243245"/>
            <a:r>
              <a:rPr lang="en-US" sz="2040" spc="-102" dirty="0">
                <a:ln w="3175">
                  <a:noFill/>
                </a:ln>
                <a:solidFill>
                  <a:srgbClr val="000000"/>
                </a:solidFill>
                <a:cs typeface="Calibri" pitchFamily="34" charset="0"/>
              </a:rPr>
              <a:t>“Build-On” Media Partners and Customers</a:t>
            </a:r>
          </a:p>
        </p:txBody>
      </p:sp>
      <p:sp>
        <p:nvSpPr>
          <p:cNvPr id="127" name="Rectangle 126"/>
          <p:cNvSpPr/>
          <p:nvPr/>
        </p:nvSpPr>
        <p:spPr>
          <a:xfrm rot="16200000">
            <a:off x="8933037" y="3897459"/>
            <a:ext cx="2179528" cy="674581"/>
          </a:xfrm>
          <a:prstGeom prst="rect">
            <a:avLst/>
          </a:prstGeom>
          <a:solidFill>
            <a:schemeClr val="accent6"/>
          </a:solidFill>
          <a:ln w="25400" cap="flat" cmpd="sng" algn="ctr">
            <a:noFill/>
            <a:prstDash val="solid"/>
            <a:headEnd type="none" w="med" len="med"/>
            <a:tailEnd type="none" w="med" len="med"/>
          </a:ln>
          <a:effectLst/>
        </p:spPr>
        <p:txBody>
          <a:bodyPr vert="horz" wrap="square" lIns="124320" tIns="62160" rIns="124320" bIns="62160" numCol="1" rtlCol="0" anchor="ctr" anchorCtr="0" compatLnSpc="1">
            <a:prstTxWarp prst="textNoShape">
              <a:avLst/>
            </a:prstTxWarp>
          </a:bodyPr>
          <a:lstStyle/>
          <a:p>
            <a:pPr algn="ctr" defTabSz="1243245" fontAlgn="base">
              <a:spcBef>
                <a:spcPct val="0"/>
              </a:spcBef>
              <a:spcAft>
                <a:spcPct val="0"/>
              </a:spcAft>
            </a:pPr>
            <a:r>
              <a:rPr lang="en-US" sz="2040" kern="0" spc="-102" dirty="0">
                <a:ln w="3175">
                  <a:noFill/>
                </a:ln>
                <a:solidFill>
                  <a:schemeClr val="bg1"/>
                </a:solidFill>
                <a:cs typeface="Calibri" pitchFamily="34" charset="0"/>
              </a:rPr>
              <a:t>Azure CDN</a:t>
            </a:r>
          </a:p>
        </p:txBody>
      </p:sp>
      <p:sp>
        <p:nvSpPr>
          <p:cNvPr id="128" name="Rectangle 127"/>
          <p:cNvSpPr/>
          <p:nvPr/>
        </p:nvSpPr>
        <p:spPr>
          <a:xfrm>
            <a:off x="533575" y="2409225"/>
            <a:ext cx="9045318" cy="2698721"/>
          </a:xfrm>
          <a:prstGeom prst="rect">
            <a:avLst/>
          </a:prstGeom>
          <a:solidFill>
            <a:srgbClr val="000000">
              <a:lumMod val="75000"/>
              <a:lumOff val="25000"/>
            </a:srgbClr>
          </a:solidFill>
          <a:ln w="25400" cap="flat" cmpd="sng" algn="ctr">
            <a:noFill/>
            <a:prstDash val="solid"/>
          </a:ln>
          <a:effectLst/>
        </p:spPr>
        <p:txBody>
          <a:bodyPr rtlCol="0" anchor="ctr"/>
          <a:lstStyle/>
          <a:p>
            <a:pPr algn="ctr" defTabSz="1243245">
              <a:defRPr/>
            </a:pPr>
            <a:endParaRPr lang="en-US" sz="1020" kern="0" dirty="0">
              <a:solidFill>
                <a:srgbClr val="000000"/>
              </a:solidFill>
              <a:ea typeface="Segoe UI" pitchFamily="34" charset="0"/>
              <a:cs typeface="Calibri" pitchFamily="34" charset="0"/>
            </a:endParaRPr>
          </a:p>
        </p:txBody>
      </p:sp>
      <p:sp>
        <p:nvSpPr>
          <p:cNvPr id="129" name="TextBox 128"/>
          <p:cNvSpPr txBox="1"/>
          <p:nvPr/>
        </p:nvSpPr>
        <p:spPr>
          <a:xfrm>
            <a:off x="622617" y="2419704"/>
            <a:ext cx="8954619" cy="414353"/>
          </a:xfrm>
          <a:prstGeom prst="rect">
            <a:avLst/>
          </a:prstGeom>
          <a:noFill/>
        </p:spPr>
        <p:txBody>
          <a:bodyPr wrap="square" rtlCol="0">
            <a:spAutoFit/>
          </a:bodyPr>
          <a:lstStyle/>
          <a:p>
            <a:pPr algn="ctr" defTabSz="1243245"/>
            <a:r>
              <a:rPr lang="en-US" sz="2040" spc="-102" dirty="0">
                <a:ln w="3175">
                  <a:noFill/>
                </a:ln>
                <a:gradFill flip="none" rotWithShape="1">
                  <a:gsLst>
                    <a:gs pos="0">
                      <a:srgbClr val="FFFFFF"/>
                    </a:gs>
                    <a:gs pos="86000">
                      <a:srgbClr val="FFFFFF"/>
                    </a:gs>
                  </a:gsLst>
                  <a:lin ang="5400000" scaled="0"/>
                  <a:tileRect/>
                </a:gradFill>
                <a:cs typeface="Calibri" pitchFamily="34" charset="0"/>
              </a:rPr>
              <a:t>Media Services</a:t>
            </a:r>
          </a:p>
        </p:txBody>
      </p:sp>
      <p:sp>
        <p:nvSpPr>
          <p:cNvPr id="131" name="Rectangle 130"/>
          <p:cNvSpPr/>
          <p:nvPr/>
        </p:nvSpPr>
        <p:spPr>
          <a:xfrm>
            <a:off x="10453513" y="5439965"/>
            <a:ext cx="1429620" cy="544240"/>
          </a:xfrm>
          <a:prstGeom prst="rect">
            <a:avLst/>
          </a:prstGeom>
          <a:solidFill>
            <a:srgbClr val="64BE46"/>
          </a:solidFill>
          <a:ln w="38100" cap="flat" cmpd="sng" algn="ctr">
            <a:noFill/>
            <a:prstDash val="solid"/>
          </a:ln>
          <a:effectLst/>
        </p:spPr>
        <p:txBody>
          <a:bodyPr rtlCol="0" anchor="ctr"/>
          <a:lstStyle/>
          <a:p>
            <a:pPr defTabSz="1243245">
              <a:lnSpc>
                <a:spcPct val="90000"/>
              </a:lnSpc>
              <a:defRPr/>
            </a:pPr>
            <a:r>
              <a:rPr lang="en-US" sz="1122" b="1" kern="0" dirty="0">
                <a:gradFill>
                  <a:gsLst>
                    <a:gs pos="0">
                      <a:srgbClr val="FFFFFF"/>
                    </a:gs>
                    <a:gs pos="100000">
                      <a:srgbClr val="FFFFFF"/>
                    </a:gs>
                  </a:gsLst>
                  <a:lin ang="5400000" scaled="0"/>
                </a:gradFill>
                <a:cs typeface="Calibri" pitchFamily="34" charset="0"/>
              </a:rPr>
              <a:t>Adaptive Streaming</a:t>
            </a:r>
          </a:p>
          <a:p>
            <a:pPr defTabSz="1243245">
              <a:lnSpc>
                <a:spcPct val="90000"/>
              </a:lnSpc>
              <a:defRPr/>
            </a:pPr>
            <a:r>
              <a:rPr lang="en-US" sz="1122" b="1" kern="0" dirty="0">
                <a:gradFill>
                  <a:gsLst>
                    <a:gs pos="0">
                      <a:srgbClr val="FFFFFF"/>
                    </a:gs>
                    <a:gs pos="100000">
                      <a:srgbClr val="FFFFFF"/>
                    </a:gs>
                  </a:gsLst>
                  <a:lin ang="5400000" scaled="0"/>
                </a:gradFill>
                <a:cs typeface="Calibri" pitchFamily="34" charset="0"/>
              </a:rPr>
              <a:t>Porting Kits</a:t>
            </a:r>
          </a:p>
        </p:txBody>
      </p:sp>
      <p:sp>
        <p:nvSpPr>
          <p:cNvPr id="134" name="Rectangle 133"/>
          <p:cNvSpPr/>
          <p:nvPr/>
        </p:nvSpPr>
        <p:spPr>
          <a:xfrm>
            <a:off x="1788371" y="2961677"/>
            <a:ext cx="1093685" cy="919229"/>
          </a:xfrm>
          <a:prstGeom prst="rect">
            <a:avLst/>
          </a:prstGeom>
          <a:solidFill>
            <a:schemeClr val="accent2"/>
          </a:solidFill>
          <a:ln w="25400" cap="flat" cmpd="sng" algn="ctr">
            <a:noFill/>
            <a:prstDash val="solid"/>
          </a:ln>
          <a:effectLst/>
        </p:spPr>
        <p:txBody>
          <a:bodyPr rtlCol="0" anchor="ctr"/>
          <a:lstStyle/>
          <a:p>
            <a:pPr defTabSz="1243245"/>
            <a:endParaRPr lang="en-US" sz="1122" u="sng" kern="0" dirty="0">
              <a:solidFill>
                <a:srgbClr val="FFFFFF"/>
              </a:solidFill>
              <a:ea typeface="Segoe UI" pitchFamily="34" charset="0"/>
              <a:cs typeface="Calibri" pitchFamily="34" charset="0"/>
            </a:endParaRPr>
          </a:p>
        </p:txBody>
      </p:sp>
      <p:sp>
        <p:nvSpPr>
          <p:cNvPr id="137" name="Rectangle 136"/>
          <p:cNvSpPr/>
          <p:nvPr/>
        </p:nvSpPr>
        <p:spPr>
          <a:xfrm rot="16200000">
            <a:off x="9015289" y="1706014"/>
            <a:ext cx="2015020" cy="674581"/>
          </a:xfrm>
          <a:prstGeom prst="rect">
            <a:avLst/>
          </a:prstGeom>
          <a:solidFill>
            <a:srgbClr val="FFBE0A"/>
          </a:solidFill>
          <a:ln w="25400" cap="flat" cmpd="sng" algn="ctr">
            <a:noFill/>
            <a:prstDash val="solid"/>
            <a:headEnd type="none" w="med" len="med"/>
            <a:tailEnd type="none" w="med" len="med"/>
          </a:ln>
          <a:effectLst/>
        </p:spPr>
        <p:txBody>
          <a:bodyPr vert="horz" wrap="square" lIns="124320" tIns="62160" rIns="124320" bIns="62160" numCol="1" rtlCol="0" anchor="ctr" anchorCtr="0" compatLnSpc="1">
            <a:prstTxWarp prst="textNoShape">
              <a:avLst/>
            </a:prstTxWarp>
          </a:bodyPr>
          <a:lstStyle/>
          <a:p>
            <a:pPr algn="ctr" defTabSz="1243245" fontAlgn="base">
              <a:spcBef>
                <a:spcPct val="0"/>
              </a:spcBef>
              <a:spcAft>
                <a:spcPct val="0"/>
              </a:spcAft>
              <a:defRPr/>
            </a:pPr>
            <a:r>
              <a:rPr lang="en-US" sz="2040" spc="-102" dirty="0">
                <a:ln w="3175">
                  <a:noFill/>
                </a:ln>
                <a:solidFill>
                  <a:srgbClr val="000000"/>
                </a:solidFill>
                <a:cs typeface="Calibri" pitchFamily="34" charset="0"/>
              </a:rPr>
              <a:t>Partner  CDNs </a:t>
            </a:r>
          </a:p>
        </p:txBody>
      </p:sp>
      <p:sp>
        <p:nvSpPr>
          <p:cNvPr id="138" name="TextBox 137"/>
          <p:cNvSpPr txBox="1"/>
          <p:nvPr/>
        </p:nvSpPr>
        <p:spPr>
          <a:xfrm>
            <a:off x="9685507" y="5414037"/>
            <a:ext cx="674583" cy="270285"/>
          </a:xfrm>
          <a:prstGeom prst="rect">
            <a:avLst/>
          </a:prstGeom>
          <a:solidFill>
            <a:srgbClr val="00B0F0"/>
          </a:solidFill>
        </p:spPr>
        <p:txBody>
          <a:bodyPr wrap="square" lIns="0" tIns="46630" rIns="0" bIns="46630" rtlCol="0" anchor="ctr" anchorCtr="1">
            <a:spAutoFit/>
          </a:bodyPr>
          <a:lstStyle/>
          <a:p>
            <a:pPr algn="ctr" defTabSz="932597">
              <a:defRPr/>
            </a:pPr>
            <a:r>
              <a:rPr lang="en-US" sz="1122" kern="0" dirty="0">
                <a:solidFill>
                  <a:schemeClr val="bg1"/>
                </a:solidFill>
                <a:cs typeface="Calibri" pitchFamily="34" charset="0"/>
              </a:rPr>
              <a:t>Origin</a:t>
            </a:r>
          </a:p>
        </p:txBody>
      </p:sp>
      <p:sp>
        <p:nvSpPr>
          <p:cNvPr id="139" name="TextBox 138"/>
          <p:cNvSpPr txBox="1"/>
          <p:nvPr/>
        </p:nvSpPr>
        <p:spPr>
          <a:xfrm>
            <a:off x="9685505" y="5715654"/>
            <a:ext cx="674583" cy="270285"/>
          </a:xfrm>
          <a:prstGeom prst="rect">
            <a:avLst/>
          </a:prstGeom>
          <a:solidFill>
            <a:srgbClr val="00B0F0"/>
          </a:solidFill>
        </p:spPr>
        <p:txBody>
          <a:bodyPr wrap="square" lIns="0" tIns="46630" rIns="0" bIns="46630" rtlCol="0" anchor="ctr" anchorCtr="1">
            <a:spAutoFit/>
          </a:bodyPr>
          <a:lstStyle/>
          <a:p>
            <a:pPr algn="ctr" defTabSz="932597">
              <a:defRPr/>
            </a:pPr>
            <a:r>
              <a:rPr lang="en-US" sz="1122" kern="0" dirty="0">
                <a:solidFill>
                  <a:schemeClr val="bg1"/>
                </a:solidFill>
                <a:cs typeface="Calibri" pitchFamily="34" charset="0"/>
              </a:rPr>
              <a:t>Caching</a:t>
            </a:r>
          </a:p>
        </p:txBody>
      </p:sp>
      <p:sp>
        <p:nvSpPr>
          <p:cNvPr id="141" name="Rectangle 140"/>
          <p:cNvSpPr/>
          <p:nvPr/>
        </p:nvSpPr>
        <p:spPr bwMode="auto">
          <a:xfrm>
            <a:off x="514331" y="5221749"/>
            <a:ext cx="9038202" cy="777169"/>
          </a:xfrm>
          <a:prstGeom prst="rect">
            <a:avLst/>
          </a:prstGeom>
          <a:solidFill>
            <a:srgbClr val="008FBA"/>
          </a:solidFill>
          <a:ln w="9525" cap="flat" cmpd="sng" algn="ctr">
            <a:noFill/>
            <a:prstDash val="solid"/>
            <a:headEnd type="none" w="med" len="med"/>
            <a:tailEnd type="none" w="med" len="med"/>
          </a:ln>
          <a:effectLst/>
        </p:spPr>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defRPr/>
            </a:pPr>
            <a:endParaRPr lang="en-US" sz="1836" kern="0" dirty="0">
              <a:gradFill>
                <a:gsLst>
                  <a:gs pos="0">
                    <a:srgbClr val="FFFFFF"/>
                  </a:gs>
                  <a:gs pos="100000">
                    <a:srgbClr val="FFFFFF"/>
                  </a:gs>
                </a:gsLst>
                <a:lin ang="5400000" scaled="0"/>
              </a:gradFill>
            </a:endParaRPr>
          </a:p>
        </p:txBody>
      </p:sp>
      <p:sp>
        <p:nvSpPr>
          <p:cNvPr id="142" name="Rectangle 141"/>
          <p:cNvSpPr/>
          <p:nvPr/>
        </p:nvSpPr>
        <p:spPr>
          <a:xfrm>
            <a:off x="1791534" y="3976938"/>
            <a:ext cx="1093685" cy="919229"/>
          </a:xfrm>
          <a:prstGeom prst="rect">
            <a:avLst/>
          </a:prstGeom>
          <a:solidFill>
            <a:schemeClr val="accent2"/>
          </a:solidFill>
          <a:ln w="25400" cap="flat" cmpd="sng" algn="ctr">
            <a:noFill/>
            <a:prstDash val="solid"/>
          </a:ln>
          <a:effectLst/>
        </p:spPr>
        <p:txBody>
          <a:bodyPr rtlCol="0" anchor="ctr"/>
          <a:lstStyle/>
          <a:p>
            <a:pPr defTabSz="1243245"/>
            <a:endParaRPr lang="en-US" sz="1122" u="sng" kern="0" dirty="0">
              <a:solidFill>
                <a:srgbClr val="FFFFFF"/>
              </a:solidFill>
              <a:ea typeface="Segoe UI" pitchFamily="34" charset="0"/>
              <a:cs typeface="Calibri" pitchFamily="34" charset="0"/>
            </a:endParaRPr>
          </a:p>
        </p:txBody>
      </p:sp>
      <p:sp>
        <p:nvSpPr>
          <p:cNvPr id="143" name="TextBox 142"/>
          <p:cNvSpPr txBox="1"/>
          <p:nvPr/>
        </p:nvSpPr>
        <p:spPr>
          <a:xfrm>
            <a:off x="1845242" y="3003788"/>
            <a:ext cx="925869" cy="352226"/>
          </a:xfrm>
          <a:prstGeom prst="rect">
            <a:avLst/>
          </a:prstGeom>
          <a:noFill/>
        </p:spPr>
        <p:txBody>
          <a:bodyPr wrap="square" lIns="0" tIns="0" rIns="0" bIns="0" rtlCol="0">
            <a:spAutoFit/>
          </a:bodyPr>
          <a:lstStyle/>
          <a:p>
            <a:pPr defTabSz="932597">
              <a:defRPr/>
            </a:pPr>
            <a:r>
              <a:rPr lang="en-US" sz="1122" kern="0" dirty="0">
                <a:gradFill>
                  <a:gsLst>
                    <a:gs pos="0">
                      <a:srgbClr val="FFFFFF"/>
                    </a:gs>
                    <a:gs pos="86000">
                      <a:srgbClr val="FFFFFF"/>
                    </a:gs>
                  </a:gsLst>
                  <a:lin ang="5400000" scaled="0"/>
                </a:gradFill>
              </a:rPr>
              <a:t>Secure </a:t>
            </a:r>
          </a:p>
          <a:p>
            <a:pPr defTabSz="932597">
              <a:defRPr/>
            </a:pPr>
            <a:r>
              <a:rPr lang="en-US" sz="1122" kern="0" dirty="0">
                <a:gradFill>
                  <a:gsLst>
                    <a:gs pos="0">
                      <a:srgbClr val="FFFFFF"/>
                    </a:gs>
                    <a:gs pos="86000">
                      <a:srgbClr val="FFFFFF"/>
                    </a:gs>
                  </a:gsLst>
                  <a:lin ang="5400000" scaled="0"/>
                </a:gradFill>
              </a:rPr>
              <a:t>Media Ingest</a:t>
            </a:r>
          </a:p>
        </p:txBody>
      </p:sp>
      <p:sp>
        <p:nvSpPr>
          <p:cNvPr id="144" name="TextBox 143"/>
          <p:cNvSpPr txBox="1"/>
          <p:nvPr/>
        </p:nvSpPr>
        <p:spPr>
          <a:xfrm>
            <a:off x="1842079" y="3996827"/>
            <a:ext cx="925869" cy="352226"/>
          </a:xfrm>
          <a:prstGeom prst="rect">
            <a:avLst/>
          </a:prstGeom>
          <a:noFill/>
        </p:spPr>
        <p:txBody>
          <a:bodyPr wrap="square" lIns="0" tIns="0" rIns="0" bIns="0" rtlCol="0">
            <a:spAutoFit/>
          </a:bodyPr>
          <a:lstStyle/>
          <a:p>
            <a:pPr defTabSz="932597">
              <a:defRPr/>
            </a:pPr>
            <a:r>
              <a:rPr lang="en-US" sz="1122" kern="0" dirty="0">
                <a:gradFill>
                  <a:gsLst>
                    <a:gs pos="0">
                      <a:srgbClr val="FFFFFF"/>
                    </a:gs>
                    <a:gs pos="86000">
                      <a:srgbClr val="FFFFFF"/>
                    </a:gs>
                  </a:gsLst>
                  <a:lin ang="5400000" scaled="0"/>
                </a:gradFill>
              </a:rPr>
              <a:t>Media Job </a:t>
            </a:r>
          </a:p>
          <a:p>
            <a:pPr defTabSz="932597">
              <a:defRPr/>
            </a:pPr>
            <a:r>
              <a:rPr lang="en-US" sz="1122" kern="0" dirty="0">
                <a:gradFill>
                  <a:gsLst>
                    <a:gs pos="0">
                      <a:srgbClr val="FFFFFF"/>
                    </a:gs>
                    <a:gs pos="86000">
                      <a:srgbClr val="FFFFFF"/>
                    </a:gs>
                  </a:gsLst>
                  <a:lin ang="5400000" scaled="0"/>
                </a:gradFill>
              </a:rPr>
              <a:t>Scheduling</a:t>
            </a:r>
          </a:p>
        </p:txBody>
      </p:sp>
      <p:sp>
        <p:nvSpPr>
          <p:cNvPr id="145" name="Rectangle 144"/>
          <p:cNvSpPr/>
          <p:nvPr/>
        </p:nvSpPr>
        <p:spPr>
          <a:xfrm>
            <a:off x="2984412" y="2961677"/>
            <a:ext cx="1093685" cy="919229"/>
          </a:xfrm>
          <a:prstGeom prst="rect">
            <a:avLst/>
          </a:prstGeom>
          <a:solidFill>
            <a:schemeClr val="accent2"/>
          </a:solidFill>
          <a:ln w="25400" cap="flat" cmpd="sng" algn="ctr">
            <a:noFill/>
            <a:prstDash val="solid"/>
          </a:ln>
          <a:effectLst/>
        </p:spPr>
        <p:txBody>
          <a:bodyPr rtlCol="0" anchor="ctr"/>
          <a:lstStyle/>
          <a:p>
            <a:pPr defTabSz="1243245"/>
            <a:endParaRPr lang="en-US" sz="1122" u="sng" kern="0" dirty="0">
              <a:solidFill>
                <a:srgbClr val="FFFFFF"/>
              </a:solidFill>
              <a:ea typeface="Segoe UI" pitchFamily="34" charset="0"/>
              <a:cs typeface="Calibri" pitchFamily="34" charset="0"/>
            </a:endParaRPr>
          </a:p>
        </p:txBody>
      </p:sp>
      <p:sp>
        <p:nvSpPr>
          <p:cNvPr id="146" name="Rectangle 145"/>
          <p:cNvSpPr/>
          <p:nvPr/>
        </p:nvSpPr>
        <p:spPr>
          <a:xfrm>
            <a:off x="4181703" y="3976938"/>
            <a:ext cx="1093685" cy="919229"/>
          </a:xfrm>
          <a:prstGeom prst="rect">
            <a:avLst/>
          </a:prstGeom>
          <a:solidFill>
            <a:schemeClr val="accent6"/>
          </a:solidFill>
          <a:ln w="25400" cap="flat" cmpd="sng" algn="ctr">
            <a:noFill/>
            <a:prstDash val="solid"/>
          </a:ln>
          <a:effectLst/>
        </p:spPr>
        <p:txBody>
          <a:bodyPr rtlCol="0" anchor="ctr"/>
          <a:lstStyle/>
          <a:p>
            <a:pPr defTabSz="1243245"/>
            <a:endParaRPr lang="en-US" sz="1122" u="sng" kern="0" dirty="0">
              <a:solidFill>
                <a:srgbClr val="FFFFFF"/>
              </a:solidFill>
              <a:ea typeface="Segoe UI" pitchFamily="34" charset="0"/>
              <a:cs typeface="Calibri" pitchFamily="34" charset="0"/>
            </a:endParaRPr>
          </a:p>
        </p:txBody>
      </p:sp>
      <p:sp>
        <p:nvSpPr>
          <p:cNvPr id="147" name="TextBox 146"/>
          <p:cNvSpPr txBox="1"/>
          <p:nvPr/>
        </p:nvSpPr>
        <p:spPr>
          <a:xfrm>
            <a:off x="3016527" y="3011315"/>
            <a:ext cx="925869" cy="176114"/>
          </a:xfrm>
          <a:prstGeom prst="rect">
            <a:avLst/>
          </a:prstGeom>
          <a:noFill/>
        </p:spPr>
        <p:txBody>
          <a:bodyPr wrap="square" lIns="0" tIns="0" rIns="0" bIns="0" rtlCol="0">
            <a:spAutoFit/>
          </a:bodyPr>
          <a:lstStyle/>
          <a:p>
            <a:pPr defTabSz="932597">
              <a:defRPr/>
            </a:pPr>
            <a:r>
              <a:rPr lang="en-US" sz="1122" kern="0" dirty="0">
                <a:gradFill>
                  <a:gsLst>
                    <a:gs pos="0">
                      <a:srgbClr val="FFFFFF"/>
                    </a:gs>
                    <a:gs pos="86000">
                      <a:srgbClr val="FFFFFF"/>
                    </a:gs>
                  </a:gsLst>
                  <a:lin ang="5400000" scaled="0"/>
                </a:gradFill>
              </a:rPr>
              <a:t>Encoding</a:t>
            </a:r>
          </a:p>
        </p:txBody>
      </p:sp>
      <p:sp>
        <p:nvSpPr>
          <p:cNvPr id="148" name="TextBox 147"/>
          <p:cNvSpPr txBox="1"/>
          <p:nvPr/>
        </p:nvSpPr>
        <p:spPr>
          <a:xfrm>
            <a:off x="4209782" y="4024083"/>
            <a:ext cx="925869" cy="352226"/>
          </a:xfrm>
          <a:prstGeom prst="rect">
            <a:avLst/>
          </a:prstGeom>
          <a:noFill/>
        </p:spPr>
        <p:txBody>
          <a:bodyPr wrap="square" lIns="0" tIns="0" rIns="0" bIns="0" rtlCol="0">
            <a:spAutoFit/>
          </a:bodyPr>
          <a:lstStyle/>
          <a:p>
            <a:pPr defTabSz="932597">
              <a:defRPr/>
            </a:pPr>
            <a:r>
              <a:rPr lang="en-US" sz="1122" kern="0" dirty="0">
                <a:gradFill>
                  <a:gsLst>
                    <a:gs pos="0">
                      <a:srgbClr val="FFFFFF"/>
                    </a:gs>
                    <a:gs pos="86000">
                      <a:srgbClr val="FFFFFF"/>
                    </a:gs>
                  </a:gsLst>
                  <a:lin ang="5400000" scaled="0"/>
                </a:gradFill>
              </a:rPr>
              <a:t>Content</a:t>
            </a:r>
            <a:br>
              <a:rPr lang="en-US" sz="1122" kern="0" dirty="0">
                <a:gradFill>
                  <a:gsLst>
                    <a:gs pos="0">
                      <a:srgbClr val="FFFFFF"/>
                    </a:gs>
                    <a:gs pos="86000">
                      <a:srgbClr val="FFFFFF"/>
                    </a:gs>
                  </a:gsLst>
                  <a:lin ang="5400000" scaled="0"/>
                </a:gradFill>
              </a:rPr>
            </a:br>
            <a:r>
              <a:rPr lang="en-US" sz="1122" kern="0" dirty="0">
                <a:gradFill>
                  <a:gsLst>
                    <a:gs pos="0">
                      <a:srgbClr val="FFFFFF"/>
                    </a:gs>
                    <a:gs pos="86000">
                      <a:srgbClr val="FFFFFF"/>
                    </a:gs>
                  </a:gsLst>
                  <a:lin ang="5400000" scaled="0"/>
                </a:gradFill>
              </a:rPr>
              <a:t>Protection</a:t>
            </a:r>
          </a:p>
        </p:txBody>
      </p:sp>
      <p:sp>
        <p:nvSpPr>
          <p:cNvPr id="149" name="Rectangle 148"/>
          <p:cNvSpPr/>
          <p:nvPr/>
        </p:nvSpPr>
        <p:spPr>
          <a:xfrm>
            <a:off x="2986619" y="3976938"/>
            <a:ext cx="1093685" cy="919229"/>
          </a:xfrm>
          <a:prstGeom prst="rect">
            <a:avLst/>
          </a:prstGeom>
          <a:solidFill>
            <a:srgbClr val="FFBE0A"/>
          </a:solidFill>
          <a:ln w="25400" cap="flat" cmpd="sng" algn="ctr">
            <a:noFill/>
            <a:prstDash val="solid"/>
          </a:ln>
          <a:effectLst/>
        </p:spPr>
        <p:txBody>
          <a:bodyPr rtlCol="0" anchor="ctr"/>
          <a:lstStyle/>
          <a:p>
            <a:pPr defTabSz="1243245">
              <a:defRPr/>
            </a:pPr>
            <a:endParaRPr lang="en-US" sz="1122" u="sng" kern="0" dirty="0">
              <a:solidFill>
                <a:srgbClr val="FFFFFF"/>
              </a:solidFill>
              <a:ea typeface="Segoe UI" pitchFamily="34" charset="0"/>
              <a:cs typeface="Calibri" pitchFamily="34" charset="0"/>
            </a:endParaRPr>
          </a:p>
        </p:txBody>
      </p:sp>
      <p:sp>
        <p:nvSpPr>
          <p:cNvPr id="150" name="Rectangle 149"/>
          <p:cNvSpPr/>
          <p:nvPr/>
        </p:nvSpPr>
        <p:spPr>
          <a:xfrm>
            <a:off x="4180452" y="2961677"/>
            <a:ext cx="1093685" cy="919229"/>
          </a:xfrm>
          <a:prstGeom prst="rect">
            <a:avLst/>
          </a:prstGeom>
          <a:solidFill>
            <a:schemeClr val="accent6"/>
          </a:solidFill>
          <a:ln w="25400" cap="flat" cmpd="sng" algn="ctr">
            <a:noFill/>
            <a:prstDash val="solid"/>
          </a:ln>
          <a:effectLst/>
        </p:spPr>
        <p:txBody>
          <a:bodyPr rtlCol="0" anchor="ctr"/>
          <a:lstStyle/>
          <a:p>
            <a:pPr defTabSz="1243245"/>
            <a:endParaRPr lang="en-US" sz="1122" u="sng" kern="0" dirty="0">
              <a:solidFill>
                <a:srgbClr val="FFFFFF"/>
              </a:solidFill>
              <a:ea typeface="Segoe UI" pitchFamily="34" charset="0"/>
              <a:cs typeface="Calibri" pitchFamily="34" charset="0"/>
            </a:endParaRPr>
          </a:p>
        </p:txBody>
      </p:sp>
      <p:sp>
        <p:nvSpPr>
          <p:cNvPr id="151" name="TextBox 150"/>
          <p:cNvSpPr txBox="1"/>
          <p:nvPr/>
        </p:nvSpPr>
        <p:spPr>
          <a:xfrm>
            <a:off x="4197819" y="3008822"/>
            <a:ext cx="925869" cy="352226"/>
          </a:xfrm>
          <a:prstGeom prst="rect">
            <a:avLst/>
          </a:prstGeom>
          <a:noFill/>
        </p:spPr>
        <p:txBody>
          <a:bodyPr wrap="square" lIns="0" tIns="0" rIns="0" bIns="0" rtlCol="0">
            <a:spAutoFit/>
          </a:bodyPr>
          <a:lstStyle/>
          <a:p>
            <a:pPr defTabSz="932597">
              <a:defRPr/>
            </a:pPr>
            <a:r>
              <a:rPr lang="en-US" sz="1122" kern="0" dirty="0">
                <a:gradFill>
                  <a:gsLst>
                    <a:gs pos="0">
                      <a:srgbClr val="FFFFFF"/>
                    </a:gs>
                    <a:gs pos="86000">
                      <a:srgbClr val="FFFFFF"/>
                    </a:gs>
                  </a:gsLst>
                  <a:lin ang="5400000" scaled="0"/>
                </a:gradFill>
              </a:rPr>
              <a:t>On-Demand</a:t>
            </a:r>
          </a:p>
          <a:p>
            <a:pPr defTabSz="932597">
              <a:defRPr/>
            </a:pPr>
            <a:r>
              <a:rPr lang="en-US" sz="1122" kern="0" dirty="0">
                <a:gradFill>
                  <a:gsLst>
                    <a:gs pos="0">
                      <a:srgbClr val="FFFFFF"/>
                    </a:gs>
                    <a:gs pos="86000">
                      <a:srgbClr val="FFFFFF"/>
                    </a:gs>
                  </a:gsLst>
                  <a:lin ang="5400000" scaled="0"/>
                </a:gradFill>
              </a:rPr>
              <a:t>Origin</a:t>
            </a:r>
          </a:p>
        </p:txBody>
      </p:sp>
      <p:sp>
        <p:nvSpPr>
          <p:cNvPr id="152" name="Rectangle 151"/>
          <p:cNvSpPr/>
          <p:nvPr/>
        </p:nvSpPr>
        <p:spPr>
          <a:xfrm>
            <a:off x="6572533" y="2961677"/>
            <a:ext cx="1093685" cy="919229"/>
          </a:xfrm>
          <a:prstGeom prst="rect">
            <a:avLst/>
          </a:prstGeom>
          <a:solidFill>
            <a:schemeClr val="accent4"/>
          </a:solidFill>
          <a:ln w="25400" cap="flat" cmpd="sng" algn="ctr">
            <a:noFill/>
            <a:prstDash val="solid"/>
          </a:ln>
          <a:effectLst/>
        </p:spPr>
        <p:txBody>
          <a:bodyPr rtlCol="0" anchor="ctr"/>
          <a:lstStyle/>
          <a:p>
            <a:pPr defTabSz="1243245"/>
            <a:endParaRPr lang="en-US" sz="1122" u="sng" kern="0" dirty="0">
              <a:solidFill>
                <a:srgbClr val="FFFFFF"/>
              </a:solidFill>
              <a:ea typeface="Segoe UI" pitchFamily="34" charset="0"/>
              <a:cs typeface="Calibri" pitchFamily="34" charset="0"/>
            </a:endParaRPr>
          </a:p>
        </p:txBody>
      </p:sp>
      <p:sp>
        <p:nvSpPr>
          <p:cNvPr id="153" name="TextBox 152"/>
          <p:cNvSpPr txBox="1"/>
          <p:nvPr/>
        </p:nvSpPr>
        <p:spPr>
          <a:xfrm>
            <a:off x="6605241" y="3023805"/>
            <a:ext cx="925869" cy="176114"/>
          </a:xfrm>
          <a:prstGeom prst="rect">
            <a:avLst/>
          </a:prstGeom>
          <a:noFill/>
        </p:spPr>
        <p:txBody>
          <a:bodyPr wrap="square" lIns="0" tIns="0" rIns="0" bIns="0" rtlCol="0">
            <a:spAutoFit/>
          </a:bodyPr>
          <a:lstStyle/>
          <a:p>
            <a:pPr defTabSz="932597">
              <a:defRPr/>
            </a:pPr>
            <a:r>
              <a:rPr lang="en-US" sz="1122" kern="0" dirty="0">
                <a:gradFill>
                  <a:gsLst>
                    <a:gs pos="0">
                      <a:srgbClr val="FFFFFF"/>
                    </a:gs>
                    <a:gs pos="86000">
                      <a:srgbClr val="FFFFFF"/>
                    </a:gs>
                  </a:gsLst>
                  <a:lin ang="5400000" scaled="0"/>
                </a:gradFill>
              </a:rPr>
              <a:t>Live Origin</a:t>
            </a:r>
          </a:p>
        </p:txBody>
      </p:sp>
      <p:sp>
        <p:nvSpPr>
          <p:cNvPr id="154" name="Rectangle 153"/>
          <p:cNvSpPr/>
          <p:nvPr/>
        </p:nvSpPr>
        <p:spPr>
          <a:xfrm>
            <a:off x="6571873" y="3976938"/>
            <a:ext cx="1093685" cy="919229"/>
          </a:xfrm>
          <a:prstGeom prst="rect">
            <a:avLst/>
          </a:prstGeom>
          <a:solidFill>
            <a:schemeClr val="accent4">
              <a:lumMod val="50000"/>
            </a:schemeClr>
          </a:solidFill>
          <a:ln w="25400" cap="flat" cmpd="sng" algn="ctr">
            <a:noFill/>
            <a:prstDash val="solid"/>
          </a:ln>
          <a:effectLst/>
        </p:spPr>
        <p:txBody>
          <a:bodyPr rtlCol="0" anchor="ctr"/>
          <a:lstStyle/>
          <a:p>
            <a:pPr defTabSz="1243245"/>
            <a:endParaRPr lang="en-US" sz="1122" u="sng" kern="0" dirty="0">
              <a:solidFill>
                <a:srgbClr val="FFFFFF"/>
              </a:solidFill>
              <a:ea typeface="Segoe UI" pitchFamily="34" charset="0"/>
              <a:cs typeface="Calibri" pitchFamily="34" charset="0"/>
            </a:endParaRPr>
          </a:p>
        </p:txBody>
      </p:sp>
      <p:sp>
        <p:nvSpPr>
          <p:cNvPr id="155" name="TextBox 154"/>
          <p:cNvSpPr txBox="1"/>
          <p:nvPr/>
        </p:nvSpPr>
        <p:spPr>
          <a:xfrm>
            <a:off x="6614547" y="4006606"/>
            <a:ext cx="925869" cy="176114"/>
          </a:xfrm>
          <a:prstGeom prst="rect">
            <a:avLst/>
          </a:prstGeom>
          <a:noFill/>
        </p:spPr>
        <p:txBody>
          <a:bodyPr wrap="square" lIns="0" tIns="0" rIns="0" bIns="0" rtlCol="0">
            <a:spAutoFit/>
          </a:bodyPr>
          <a:lstStyle/>
          <a:p>
            <a:pPr defTabSz="932597">
              <a:defRPr/>
            </a:pPr>
            <a:r>
              <a:rPr lang="en-US" sz="1122" kern="0" dirty="0">
                <a:gradFill>
                  <a:gsLst>
                    <a:gs pos="0">
                      <a:srgbClr val="FFFFFF"/>
                    </a:gs>
                    <a:gs pos="86000">
                      <a:srgbClr val="FFFFFF"/>
                    </a:gs>
                  </a:gsLst>
                  <a:lin ang="5400000" scaled="0"/>
                </a:gradFill>
              </a:rPr>
              <a:t>Analytics</a:t>
            </a:r>
          </a:p>
        </p:txBody>
      </p:sp>
      <p:sp>
        <p:nvSpPr>
          <p:cNvPr id="156" name="Rectangle 155"/>
          <p:cNvSpPr/>
          <p:nvPr/>
        </p:nvSpPr>
        <p:spPr>
          <a:xfrm>
            <a:off x="7768575" y="2961677"/>
            <a:ext cx="1093685" cy="919229"/>
          </a:xfrm>
          <a:prstGeom prst="rect">
            <a:avLst/>
          </a:prstGeom>
          <a:solidFill>
            <a:schemeClr val="accent4">
              <a:lumMod val="75000"/>
            </a:schemeClr>
          </a:solidFill>
          <a:ln w="25400" cap="flat" cmpd="sng" algn="ctr">
            <a:noFill/>
            <a:prstDash val="solid"/>
          </a:ln>
          <a:effectLst/>
        </p:spPr>
        <p:txBody>
          <a:bodyPr rtlCol="0" anchor="ctr"/>
          <a:lstStyle/>
          <a:p>
            <a:pPr defTabSz="1243245"/>
            <a:endParaRPr lang="en-US" sz="1122" u="sng" kern="0" dirty="0">
              <a:solidFill>
                <a:srgbClr val="FFFFFF"/>
              </a:solidFill>
              <a:ea typeface="Segoe UI" pitchFamily="34" charset="0"/>
              <a:cs typeface="Calibri" pitchFamily="34" charset="0"/>
            </a:endParaRPr>
          </a:p>
        </p:txBody>
      </p:sp>
      <p:sp>
        <p:nvSpPr>
          <p:cNvPr id="157" name="Rectangle 156"/>
          <p:cNvSpPr/>
          <p:nvPr/>
        </p:nvSpPr>
        <p:spPr>
          <a:xfrm>
            <a:off x="7766955" y="3976938"/>
            <a:ext cx="1093685" cy="919229"/>
          </a:xfrm>
          <a:prstGeom prst="rect">
            <a:avLst/>
          </a:prstGeom>
          <a:solidFill>
            <a:schemeClr val="accent4">
              <a:lumMod val="50000"/>
            </a:schemeClr>
          </a:solidFill>
          <a:ln w="25400" cap="flat" cmpd="sng" algn="ctr">
            <a:noFill/>
            <a:prstDash val="solid"/>
          </a:ln>
          <a:effectLst/>
        </p:spPr>
        <p:txBody>
          <a:bodyPr rtlCol="0" anchor="ctr"/>
          <a:lstStyle/>
          <a:p>
            <a:pPr defTabSz="1243245"/>
            <a:endParaRPr lang="en-US" sz="1122" u="sng" kern="0" dirty="0">
              <a:solidFill>
                <a:srgbClr val="FFFFFF"/>
              </a:solidFill>
              <a:ea typeface="Segoe UI" pitchFamily="34" charset="0"/>
              <a:cs typeface="Calibri" pitchFamily="34" charset="0"/>
            </a:endParaRPr>
          </a:p>
        </p:txBody>
      </p:sp>
      <p:sp>
        <p:nvSpPr>
          <p:cNvPr id="158" name="TextBox 157"/>
          <p:cNvSpPr txBox="1"/>
          <p:nvPr/>
        </p:nvSpPr>
        <p:spPr>
          <a:xfrm>
            <a:off x="7826284" y="4026081"/>
            <a:ext cx="925869" cy="352226"/>
          </a:xfrm>
          <a:prstGeom prst="rect">
            <a:avLst/>
          </a:prstGeom>
          <a:noFill/>
        </p:spPr>
        <p:txBody>
          <a:bodyPr wrap="square" lIns="0" tIns="0" rIns="0" bIns="0" rtlCol="0">
            <a:spAutoFit/>
          </a:bodyPr>
          <a:lstStyle/>
          <a:p>
            <a:pPr defTabSz="932597">
              <a:defRPr/>
            </a:pPr>
            <a:r>
              <a:rPr lang="en-US" sz="1122" kern="0" dirty="0">
                <a:gradFill>
                  <a:gsLst>
                    <a:gs pos="0">
                      <a:srgbClr val="FFFFFF"/>
                    </a:gs>
                    <a:gs pos="86000">
                      <a:srgbClr val="FFFFFF"/>
                    </a:gs>
                  </a:gsLst>
                  <a:lin ang="5400000" scaled="0"/>
                </a:gradFill>
              </a:rPr>
              <a:t>Identity Management</a:t>
            </a:r>
          </a:p>
        </p:txBody>
      </p:sp>
      <p:sp>
        <p:nvSpPr>
          <p:cNvPr id="161" name="TextBox 160"/>
          <p:cNvSpPr txBox="1"/>
          <p:nvPr/>
        </p:nvSpPr>
        <p:spPr>
          <a:xfrm>
            <a:off x="3016528" y="4010348"/>
            <a:ext cx="925869" cy="528340"/>
          </a:xfrm>
          <a:prstGeom prst="rect">
            <a:avLst/>
          </a:prstGeom>
          <a:noFill/>
        </p:spPr>
        <p:txBody>
          <a:bodyPr wrap="square" lIns="0" tIns="0" rIns="0" bIns="0" rtlCol="0">
            <a:spAutoFit/>
          </a:bodyPr>
          <a:lstStyle/>
          <a:p>
            <a:pPr defTabSz="932597">
              <a:defRPr/>
            </a:pPr>
            <a:r>
              <a:rPr lang="en-US" sz="1122" kern="0" dirty="0">
                <a:solidFill>
                  <a:srgbClr val="000000"/>
                </a:solidFill>
              </a:rPr>
              <a:t>“Build-In”</a:t>
            </a:r>
          </a:p>
          <a:p>
            <a:pPr defTabSz="932597">
              <a:defRPr/>
            </a:pPr>
            <a:r>
              <a:rPr lang="en-US" sz="1122" kern="0" dirty="0">
                <a:solidFill>
                  <a:srgbClr val="000000"/>
                </a:solidFill>
              </a:rPr>
              <a:t>Partner Media Processors</a:t>
            </a:r>
          </a:p>
        </p:txBody>
      </p:sp>
      <p:sp>
        <p:nvSpPr>
          <p:cNvPr id="162" name="Rectangle 161"/>
          <p:cNvSpPr/>
          <p:nvPr/>
        </p:nvSpPr>
        <p:spPr>
          <a:xfrm>
            <a:off x="5376492" y="2961677"/>
            <a:ext cx="1093685" cy="919229"/>
          </a:xfrm>
          <a:prstGeom prst="rect">
            <a:avLst/>
          </a:prstGeom>
          <a:solidFill>
            <a:schemeClr val="accent4"/>
          </a:solidFill>
          <a:ln w="25400" cap="flat" cmpd="sng" algn="ctr">
            <a:noFill/>
            <a:prstDash val="solid"/>
          </a:ln>
          <a:effectLst/>
        </p:spPr>
        <p:txBody>
          <a:bodyPr rtlCol="0" anchor="ctr"/>
          <a:lstStyle/>
          <a:p>
            <a:pPr defTabSz="1243245"/>
            <a:endParaRPr lang="en-US" sz="1122" u="sng" kern="0" dirty="0">
              <a:solidFill>
                <a:srgbClr val="FFFFFF"/>
              </a:solidFill>
              <a:ea typeface="Segoe UI" pitchFamily="34" charset="0"/>
              <a:cs typeface="Calibri" pitchFamily="34" charset="0"/>
            </a:endParaRPr>
          </a:p>
        </p:txBody>
      </p:sp>
      <p:sp>
        <p:nvSpPr>
          <p:cNvPr id="163" name="Rectangle 162"/>
          <p:cNvSpPr/>
          <p:nvPr/>
        </p:nvSpPr>
        <p:spPr>
          <a:xfrm>
            <a:off x="5376788" y="3976938"/>
            <a:ext cx="1093685" cy="919229"/>
          </a:xfrm>
          <a:prstGeom prst="rect">
            <a:avLst/>
          </a:prstGeom>
          <a:solidFill>
            <a:schemeClr val="accent4"/>
          </a:solidFill>
          <a:ln w="25400" cap="flat" cmpd="sng" algn="ctr">
            <a:noFill/>
            <a:prstDash val="solid"/>
          </a:ln>
          <a:effectLst/>
        </p:spPr>
        <p:txBody>
          <a:bodyPr rtlCol="0" anchor="ctr"/>
          <a:lstStyle/>
          <a:p>
            <a:pPr defTabSz="1243245"/>
            <a:endParaRPr lang="en-US" sz="1122" u="sng" kern="0" dirty="0">
              <a:solidFill>
                <a:srgbClr val="FFFFFF"/>
              </a:solidFill>
              <a:ea typeface="Segoe UI" pitchFamily="34" charset="0"/>
              <a:cs typeface="Calibri" pitchFamily="34" charset="0"/>
            </a:endParaRPr>
          </a:p>
        </p:txBody>
      </p:sp>
      <p:sp>
        <p:nvSpPr>
          <p:cNvPr id="164" name="TextBox 163"/>
          <p:cNvSpPr txBox="1"/>
          <p:nvPr/>
        </p:nvSpPr>
        <p:spPr>
          <a:xfrm>
            <a:off x="5417058" y="3015510"/>
            <a:ext cx="925869" cy="176114"/>
          </a:xfrm>
          <a:prstGeom prst="rect">
            <a:avLst/>
          </a:prstGeom>
          <a:noFill/>
        </p:spPr>
        <p:txBody>
          <a:bodyPr wrap="square" lIns="0" tIns="0" rIns="0" bIns="0" rtlCol="0">
            <a:spAutoFit/>
          </a:bodyPr>
          <a:lstStyle/>
          <a:p>
            <a:pPr defTabSz="932597">
              <a:defRPr/>
            </a:pPr>
            <a:r>
              <a:rPr lang="en-US" sz="1122" kern="0" dirty="0">
                <a:gradFill>
                  <a:gsLst>
                    <a:gs pos="0">
                      <a:srgbClr val="FFFFFF"/>
                    </a:gs>
                    <a:gs pos="86000">
                      <a:srgbClr val="FFFFFF"/>
                    </a:gs>
                  </a:gsLst>
                  <a:lin ang="5400000" scaled="0"/>
                </a:gradFill>
              </a:rPr>
              <a:t>Live Ingest</a:t>
            </a:r>
          </a:p>
        </p:txBody>
      </p:sp>
      <p:sp>
        <p:nvSpPr>
          <p:cNvPr id="165" name="TextBox 164"/>
          <p:cNvSpPr txBox="1"/>
          <p:nvPr/>
        </p:nvSpPr>
        <p:spPr>
          <a:xfrm>
            <a:off x="5417058" y="4009475"/>
            <a:ext cx="1048559" cy="176114"/>
          </a:xfrm>
          <a:prstGeom prst="rect">
            <a:avLst/>
          </a:prstGeom>
          <a:noFill/>
        </p:spPr>
        <p:txBody>
          <a:bodyPr wrap="square" lIns="0" tIns="0" rIns="0" bIns="0" rtlCol="0">
            <a:spAutoFit/>
          </a:bodyPr>
          <a:lstStyle/>
          <a:p>
            <a:pPr defTabSz="932597">
              <a:defRPr/>
            </a:pPr>
            <a:r>
              <a:rPr lang="en-US" sz="1122" kern="0" dirty="0">
                <a:gradFill>
                  <a:gsLst>
                    <a:gs pos="0">
                      <a:srgbClr val="FFFFFF"/>
                    </a:gs>
                    <a:gs pos="86000">
                      <a:srgbClr val="FFFFFF"/>
                    </a:gs>
                  </a:gsLst>
                  <a:lin ang="5400000" scaled="0"/>
                </a:gradFill>
              </a:rPr>
              <a:t>Live Encoding</a:t>
            </a:r>
          </a:p>
        </p:txBody>
      </p:sp>
      <p:sp>
        <p:nvSpPr>
          <p:cNvPr id="166" name="TextBox 165"/>
          <p:cNvSpPr txBox="1"/>
          <p:nvPr/>
        </p:nvSpPr>
        <p:spPr>
          <a:xfrm>
            <a:off x="10478939" y="845222"/>
            <a:ext cx="1453906" cy="192135"/>
          </a:xfrm>
          <a:prstGeom prst="rect">
            <a:avLst/>
          </a:prstGeom>
          <a:noFill/>
        </p:spPr>
        <p:txBody>
          <a:bodyPr wrap="square" lIns="0" tIns="0" rIns="0" bIns="0" rtlCol="0">
            <a:spAutoFit/>
          </a:bodyPr>
          <a:lstStyle/>
          <a:p>
            <a:pPr defTabSz="932597">
              <a:defRPr/>
            </a:pPr>
            <a:r>
              <a:rPr lang="en-US" sz="1224" kern="0" dirty="0">
                <a:gradFill>
                  <a:gsLst>
                    <a:gs pos="0">
                      <a:srgbClr val="FFFFFF"/>
                    </a:gs>
                    <a:gs pos="86000">
                      <a:srgbClr val="FFFFFF"/>
                    </a:gs>
                  </a:gsLst>
                  <a:lin ang="5400000" scaled="0"/>
                </a:gradFill>
              </a:rPr>
              <a:t>Client Libraries</a:t>
            </a:r>
            <a:endParaRPr lang="en-US" sz="1632" kern="0" dirty="0">
              <a:gradFill>
                <a:gsLst>
                  <a:gs pos="0">
                    <a:srgbClr val="FFFFFF"/>
                  </a:gs>
                  <a:gs pos="86000">
                    <a:srgbClr val="FFFFFF"/>
                  </a:gs>
                </a:gsLst>
                <a:lin ang="5400000" scaled="0"/>
              </a:gradFill>
            </a:endParaRPr>
          </a:p>
        </p:txBody>
      </p:sp>
      <p:pic>
        <p:nvPicPr>
          <p:cNvPr id="168" name="Picture 29" descr="Calendar alt 512x512.png"/>
          <p:cNvPicPr>
            <a:picLocks noChangeAspect="1"/>
          </p:cNvPicPr>
          <p:nvPr/>
        </p:nvPicPr>
        <p:blipFill>
          <a:blip r:embed="rId3" cstate="print">
            <a:duotone>
              <a:prstClr val="black"/>
              <a:srgbClr val="FFFFFF">
                <a:tint val="45000"/>
                <a:satMod val="400000"/>
              </a:srgbClr>
            </a:duotone>
            <a:extLst>
              <a:ext uri="{28A0092B-C50C-407E-A947-70E740481C1C}">
                <a14:useLocalDpi xmlns:a14="http://schemas.microsoft.com/office/drawing/2010/main" val="0"/>
              </a:ext>
            </a:extLst>
          </a:blip>
          <a:srcRect/>
          <a:stretch>
            <a:fillRect/>
          </a:stretch>
        </p:blipFill>
        <p:spPr bwMode="auto">
          <a:xfrm>
            <a:off x="1888012" y="4488567"/>
            <a:ext cx="331682" cy="33168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69" name="Picture 12" descr="Cloud upload 512x512.png"/>
          <p:cNvPicPr>
            <a:picLocks noChangeAspect="1"/>
          </p:cNvPicPr>
          <p:nvPr/>
        </p:nvPicPr>
        <p:blipFill>
          <a:blip r:embed="rId4" cstate="print">
            <a:duotone>
              <a:prstClr val="black"/>
              <a:srgbClr val="FFFFFF">
                <a:tint val="45000"/>
                <a:satMod val="400000"/>
              </a:srgbClr>
            </a:duotone>
            <a:extLst>
              <a:ext uri="{28A0092B-C50C-407E-A947-70E740481C1C}">
                <a14:useLocalDpi xmlns:a14="http://schemas.microsoft.com/office/drawing/2010/main" val="0"/>
              </a:ext>
            </a:extLst>
          </a:blip>
          <a:srcRect/>
          <a:stretch>
            <a:fillRect/>
          </a:stretch>
        </p:blipFill>
        <p:spPr bwMode="auto">
          <a:xfrm>
            <a:off x="1842079" y="3444361"/>
            <a:ext cx="429994" cy="42999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70" name="Picture 31" descr="Radio 512x512.png"/>
          <p:cNvPicPr>
            <a:picLocks noChangeAspect="1"/>
          </p:cNvPicPr>
          <p:nvPr/>
        </p:nvPicPr>
        <p:blipFill>
          <a:blip r:embed="rId5" cstate="print">
            <a:duotone>
              <a:prstClr val="black"/>
              <a:srgbClr val="FFFFFF">
                <a:tint val="45000"/>
                <a:satMod val="400000"/>
              </a:srgbClr>
            </a:duotone>
            <a:extLst>
              <a:ext uri="{28A0092B-C50C-407E-A947-70E740481C1C}">
                <a14:useLocalDpi xmlns:a14="http://schemas.microsoft.com/office/drawing/2010/main" val="0"/>
              </a:ext>
            </a:extLst>
          </a:blip>
          <a:srcRect/>
          <a:stretch>
            <a:fillRect/>
          </a:stretch>
        </p:blipFill>
        <p:spPr bwMode="auto">
          <a:xfrm>
            <a:off x="6631865" y="3462023"/>
            <a:ext cx="340647" cy="34064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73" name="Picture 17" descr="Shield 512x512.png"/>
          <p:cNvPicPr>
            <a:picLocks noChangeAspect="1"/>
          </p:cNvPicPr>
          <p:nvPr/>
        </p:nvPicPr>
        <p:blipFill>
          <a:blip r:embed="rId6" cstate="print">
            <a:duotone>
              <a:prstClr val="black"/>
              <a:srgbClr val="FFFFFF">
                <a:tint val="45000"/>
                <a:satMod val="400000"/>
              </a:srgbClr>
            </a:duotone>
            <a:extLst>
              <a:ext uri="{28A0092B-C50C-407E-A947-70E740481C1C}">
                <a14:useLocalDpi xmlns:a14="http://schemas.microsoft.com/office/drawing/2010/main" val="0"/>
              </a:ext>
            </a:extLst>
          </a:blip>
          <a:srcRect/>
          <a:stretch>
            <a:fillRect/>
          </a:stretch>
        </p:blipFill>
        <p:spPr bwMode="auto">
          <a:xfrm>
            <a:off x="4218792" y="4522177"/>
            <a:ext cx="332999" cy="33299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202" name="Picture 27" descr="Z axis rotation 512x512.png"/>
          <p:cNvPicPr>
            <a:picLocks noChangeAspect="1"/>
          </p:cNvPicPr>
          <p:nvPr/>
        </p:nvPicPr>
        <p:blipFill>
          <a:blip r:embed="rId7" cstate="print">
            <a:duotone>
              <a:prstClr val="black"/>
              <a:srgbClr val="FFFFFF">
                <a:tint val="45000"/>
                <a:satMod val="400000"/>
              </a:srgbClr>
            </a:duotone>
            <a:extLst>
              <a:ext uri="{28A0092B-C50C-407E-A947-70E740481C1C}">
                <a14:useLocalDpi xmlns:a14="http://schemas.microsoft.com/office/drawing/2010/main" val="0"/>
              </a:ext>
            </a:extLst>
          </a:blip>
          <a:srcRect/>
          <a:stretch>
            <a:fillRect/>
          </a:stretch>
        </p:blipFill>
        <p:spPr bwMode="auto">
          <a:xfrm>
            <a:off x="5394095" y="4507583"/>
            <a:ext cx="352979" cy="3529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207" name="Picture 2" descr="Chart 512x512.png"/>
          <p:cNvPicPr>
            <a:picLocks noChangeAspect="1"/>
          </p:cNvPicPr>
          <p:nvPr/>
        </p:nvPicPr>
        <p:blipFill>
          <a:blip r:embed="rId8" cstate="print">
            <a:duotone>
              <a:prstClr val="black"/>
              <a:srgbClr val="FFFFFF">
                <a:tint val="45000"/>
                <a:satMod val="400000"/>
              </a:srgbClr>
            </a:duotone>
            <a:extLst>
              <a:ext uri="{28A0092B-C50C-407E-A947-70E740481C1C}">
                <a14:useLocalDpi xmlns:a14="http://schemas.microsoft.com/office/drawing/2010/main" val="0"/>
              </a:ext>
            </a:extLst>
          </a:blip>
          <a:srcRect/>
          <a:stretch>
            <a:fillRect/>
          </a:stretch>
        </p:blipFill>
        <p:spPr bwMode="auto">
          <a:xfrm>
            <a:off x="6614540" y="4523844"/>
            <a:ext cx="318521" cy="31852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217" name="Picture 35" descr="Eye 512x512.png"/>
          <p:cNvPicPr>
            <a:picLocks noChangeAspect="1"/>
          </p:cNvPicPr>
          <p:nvPr/>
        </p:nvPicPr>
        <p:blipFill>
          <a:blip r:embed="rId9" cstate="print">
            <a:duotone>
              <a:prstClr val="black"/>
              <a:srgbClr val="FFFFFF">
                <a:tint val="45000"/>
                <a:satMod val="400000"/>
              </a:srgbClr>
            </a:duotone>
            <a:extLst>
              <a:ext uri="{28A0092B-C50C-407E-A947-70E740481C1C}">
                <a14:useLocalDpi xmlns:a14="http://schemas.microsoft.com/office/drawing/2010/main" val="0"/>
              </a:ext>
            </a:extLst>
          </a:blip>
          <a:srcRect/>
          <a:stretch>
            <a:fillRect/>
          </a:stretch>
        </p:blipFill>
        <p:spPr bwMode="auto">
          <a:xfrm>
            <a:off x="7811178" y="3431240"/>
            <a:ext cx="431895" cy="43189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grpSp>
        <p:nvGrpSpPr>
          <p:cNvPr id="17" name="Group 16"/>
          <p:cNvGrpSpPr/>
          <p:nvPr/>
        </p:nvGrpSpPr>
        <p:grpSpPr>
          <a:xfrm>
            <a:off x="10453513" y="1040756"/>
            <a:ext cx="1442264" cy="722742"/>
            <a:chOff x="10271950" y="1020442"/>
            <a:chExt cx="1414113" cy="708635"/>
          </a:xfrm>
        </p:grpSpPr>
        <p:sp>
          <p:nvSpPr>
            <p:cNvPr id="140" name="Rectangle 139"/>
            <p:cNvSpPr/>
            <p:nvPr/>
          </p:nvSpPr>
          <p:spPr>
            <a:xfrm>
              <a:off x="10271950" y="1020442"/>
              <a:ext cx="1401715" cy="708635"/>
            </a:xfrm>
            <a:prstGeom prst="rect">
              <a:avLst/>
            </a:prstGeom>
            <a:solidFill>
              <a:srgbClr val="64BE46"/>
            </a:solidFill>
            <a:ln w="38100" cap="flat" cmpd="sng" algn="ctr">
              <a:noFill/>
              <a:prstDash val="solid"/>
            </a:ln>
            <a:effectLst/>
          </p:spPr>
          <p:txBody>
            <a:bodyPr rtlCol="0" anchor="ctr"/>
            <a:lstStyle/>
            <a:p>
              <a:pPr defTabSz="1243245">
                <a:lnSpc>
                  <a:spcPct val="90000"/>
                </a:lnSpc>
              </a:pPr>
              <a:endParaRPr lang="en-US" sz="1122" b="1" kern="0" dirty="0">
                <a:gradFill>
                  <a:gsLst>
                    <a:gs pos="0">
                      <a:srgbClr val="FFFFFF"/>
                    </a:gs>
                    <a:gs pos="100000">
                      <a:srgbClr val="FFFFFF"/>
                    </a:gs>
                  </a:gsLst>
                  <a:lin ang="5400000" scaled="0"/>
                </a:gradFill>
                <a:cs typeface="Calibri" pitchFamily="34" charset="0"/>
              </a:endParaRPr>
            </a:p>
          </p:txBody>
        </p:sp>
        <p:pic>
          <p:nvPicPr>
            <p:cNvPr id="3" name="Picture 2"/>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0283855" y="1131716"/>
              <a:ext cx="1402208" cy="467403"/>
            </a:xfrm>
            <a:prstGeom prst="rect">
              <a:avLst/>
            </a:prstGeom>
          </p:spPr>
        </p:pic>
      </p:grpSp>
      <p:grpSp>
        <p:nvGrpSpPr>
          <p:cNvPr id="12" name="Group 11"/>
          <p:cNvGrpSpPr/>
          <p:nvPr/>
        </p:nvGrpSpPr>
        <p:grpSpPr>
          <a:xfrm>
            <a:off x="10453513" y="4278076"/>
            <a:ext cx="1429620" cy="542420"/>
            <a:chOff x="10253324" y="4158950"/>
            <a:chExt cx="1401715" cy="531833"/>
          </a:xfrm>
        </p:grpSpPr>
        <p:sp>
          <p:nvSpPr>
            <p:cNvPr id="132" name="Rectangle 131"/>
            <p:cNvSpPr/>
            <p:nvPr/>
          </p:nvSpPr>
          <p:spPr>
            <a:xfrm>
              <a:off x="10253324" y="4158950"/>
              <a:ext cx="1401715" cy="531833"/>
            </a:xfrm>
            <a:prstGeom prst="rect">
              <a:avLst/>
            </a:prstGeom>
            <a:solidFill>
              <a:srgbClr val="64BE46"/>
            </a:solidFill>
            <a:ln w="38100" cap="flat" cmpd="sng" algn="ctr">
              <a:noFill/>
              <a:prstDash val="solid"/>
            </a:ln>
            <a:effectLst/>
          </p:spPr>
          <p:txBody>
            <a:bodyPr rtlCol="0" anchor="ctr"/>
            <a:lstStyle/>
            <a:p>
              <a:pPr defTabSz="1243245">
                <a:lnSpc>
                  <a:spcPct val="90000"/>
                </a:lnSpc>
              </a:pPr>
              <a:endParaRPr lang="en-US" sz="1122" b="1" kern="0" dirty="0">
                <a:gradFill>
                  <a:gsLst>
                    <a:gs pos="0">
                      <a:srgbClr val="FFFFFF"/>
                    </a:gs>
                    <a:gs pos="100000">
                      <a:srgbClr val="FFFFFF"/>
                    </a:gs>
                  </a:gsLst>
                  <a:lin ang="5400000" scaled="0"/>
                </a:gradFill>
                <a:cs typeface="Calibri" pitchFamily="34" charset="0"/>
              </a:endParaRPr>
            </a:p>
          </p:txBody>
        </p:sp>
        <p:sp>
          <p:nvSpPr>
            <p:cNvPr id="57" name="TextBox 56"/>
            <p:cNvSpPr txBox="1"/>
            <p:nvPr/>
          </p:nvSpPr>
          <p:spPr>
            <a:xfrm>
              <a:off x="10726492" y="4317808"/>
              <a:ext cx="907797" cy="219740"/>
            </a:xfrm>
            <a:prstGeom prst="rect">
              <a:avLst/>
            </a:prstGeom>
            <a:noFill/>
          </p:spPr>
          <p:txBody>
            <a:bodyPr wrap="square" lIns="0" tIns="0" rIns="0" bIns="0" rtlCol="0">
              <a:spAutoFit/>
            </a:bodyPr>
            <a:lstStyle/>
            <a:p>
              <a:pPr defTabSz="932597">
                <a:defRPr/>
              </a:pPr>
              <a:r>
                <a:rPr lang="en-US" sz="1428" kern="0" dirty="0">
                  <a:gradFill>
                    <a:gsLst>
                      <a:gs pos="0">
                        <a:srgbClr val="FFFFFF"/>
                      </a:gs>
                      <a:gs pos="86000">
                        <a:srgbClr val="FFFFFF"/>
                      </a:gs>
                    </a:gsLst>
                    <a:lin ang="5400000" scaled="0"/>
                  </a:gradFill>
                </a:rPr>
                <a:t>Silverlight</a:t>
              </a:r>
            </a:p>
          </p:txBody>
        </p:sp>
        <p:pic>
          <p:nvPicPr>
            <p:cNvPr id="58" name="Picture 57"/>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10334415" y="4237280"/>
              <a:ext cx="343645" cy="351116"/>
            </a:xfrm>
            <a:prstGeom prst="rect">
              <a:avLst/>
            </a:prstGeom>
            <a:noFill/>
            <a:ln>
              <a:noFill/>
            </a:ln>
          </p:spPr>
        </p:pic>
      </p:grpSp>
      <p:grpSp>
        <p:nvGrpSpPr>
          <p:cNvPr id="14" name="Group 13"/>
          <p:cNvGrpSpPr/>
          <p:nvPr/>
        </p:nvGrpSpPr>
        <p:grpSpPr>
          <a:xfrm>
            <a:off x="10453513" y="2999562"/>
            <a:ext cx="1429620" cy="562649"/>
            <a:chOff x="10271950" y="3124106"/>
            <a:chExt cx="1401715" cy="551667"/>
          </a:xfrm>
        </p:grpSpPr>
        <p:sp>
          <p:nvSpPr>
            <p:cNvPr id="135" name="Rectangle 134"/>
            <p:cNvSpPr/>
            <p:nvPr/>
          </p:nvSpPr>
          <p:spPr>
            <a:xfrm>
              <a:off x="10271950" y="3124106"/>
              <a:ext cx="1401715" cy="551667"/>
            </a:xfrm>
            <a:prstGeom prst="rect">
              <a:avLst/>
            </a:prstGeom>
            <a:solidFill>
              <a:srgbClr val="64BE46"/>
            </a:solidFill>
            <a:ln w="38100" cap="flat" cmpd="sng" algn="ctr">
              <a:noFill/>
              <a:prstDash val="solid"/>
            </a:ln>
            <a:effectLst/>
          </p:spPr>
          <p:txBody>
            <a:bodyPr rtlCol="0" anchor="ctr"/>
            <a:lstStyle/>
            <a:p>
              <a:pPr defTabSz="1243245">
                <a:lnSpc>
                  <a:spcPct val="90000"/>
                </a:lnSpc>
              </a:pPr>
              <a:endParaRPr lang="en-US" sz="1122" b="1" kern="0" dirty="0">
                <a:gradFill>
                  <a:gsLst>
                    <a:gs pos="0">
                      <a:srgbClr val="FFFFFF"/>
                    </a:gs>
                    <a:gs pos="100000">
                      <a:srgbClr val="FFFFFF"/>
                    </a:gs>
                  </a:gsLst>
                  <a:lin ang="5400000" scaled="0"/>
                </a:gradFill>
                <a:cs typeface="Calibri" pitchFamily="34" charset="0"/>
              </a:endParaRPr>
            </a:p>
          </p:txBody>
        </p:sp>
        <p:pic>
          <p:nvPicPr>
            <p:cNvPr id="61" name="Picture 60"/>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10350277" y="3247521"/>
              <a:ext cx="337570" cy="337570"/>
            </a:xfrm>
            <a:prstGeom prst="rect">
              <a:avLst/>
            </a:prstGeom>
            <a:noFill/>
            <a:ln>
              <a:noFill/>
            </a:ln>
          </p:spPr>
        </p:pic>
        <p:sp>
          <p:nvSpPr>
            <p:cNvPr id="62" name="TextBox 61"/>
            <p:cNvSpPr txBox="1"/>
            <p:nvPr/>
          </p:nvSpPr>
          <p:spPr>
            <a:xfrm>
              <a:off x="10747242" y="3276232"/>
              <a:ext cx="907797" cy="219740"/>
            </a:xfrm>
            <a:prstGeom prst="rect">
              <a:avLst/>
            </a:prstGeom>
            <a:noFill/>
          </p:spPr>
          <p:txBody>
            <a:bodyPr wrap="square" lIns="0" tIns="0" rIns="0" bIns="0" rtlCol="0">
              <a:spAutoFit/>
            </a:bodyPr>
            <a:lstStyle/>
            <a:p>
              <a:pPr defTabSz="932597">
                <a:defRPr/>
              </a:pPr>
              <a:r>
                <a:rPr lang="en-US" sz="1428" kern="0" dirty="0">
                  <a:gradFill>
                    <a:gsLst>
                      <a:gs pos="0">
                        <a:srgbClr val="FFFFFF"/>
                      </a:gs>
                      <a:gs pos="86000">
                        <a:srgbClr val="FFFFFF"/>
                      </a:gs>
                    </a:gsLst>
                    <a:lin ang="5400000" scaled="0"/>
                  </a:gradFill>
                </a:rPr>
                <a:t>HTML 5</a:t>
              </a:r>
            </a:p>
          </p:txBody>
        </p:sp>
      </p:grpSp>
      <p:sp>
        <p:nvSpPr>
          <p:cNvPr id="63" name="TextBox 62"/>
          <p:cNvSpPr txBox="1"/>
          <p:nvPr/>
        </p:nvSpPr>
        <p:spPr>
          <a:xfrm>
            <a:off x="7797208" y="3012923"/>
            <a:ext cx="925869" cy="176114"/>
          </a:xfrm>
          <a:prstGeom prst="rect">
            <a:avLst/>
          </a:prstGeom>
          <a:noFill/>
        </p:spPr>
        <p:txBody>
          <a:bodyPr wrap="square" lIns="0" tIns="0" rIns="0" bIns="0" rtlCol="0">
            <a:spAutoFit/>
          </a:bodyPr>
          <a:lstStyle/>
          <a:p>
            <a:pPr defTabSz="932597">
              <a:defRPr/>
            </a:pPr>
            <a:r>
              <a:rPr lang="en-US" sz="1122" kern="0" dirty="0">
                <a:gradFill>
                  <a:gsLst>
                    <a:gs pos="0">
                      <a:srgbClr val="FFFFFF"/>
                    </a:gs>
                    <a:gs pos="86000">
                      <a:srgbClr val="FFFFFF"/>
                    </a:gs>
                  </a:gsLst>
                  <a:lin ang="5400000" scaled="0"/>
                </a:gradFill>
              </a:rPr>
              <a:t>Advertising</a:t>
            </a:r>
          </a:p>
        </p:txBody>
      </p:sp>
      <p:grpSp>
        <p:nvGrpSpPr>
          <p:cNvPr id="11" name="Group 10"/>
          <p:cNvGrpSpPr/>
          <p:nvPr/>
        </p:nvGrpSpPr>
        <p:grpSpPr>
          <a:xfrm>
            <a:off x="10453513" y="4858424"/>
            <a:ext cx="1432834" cy="543614"/>
            <a:chOff x="10250172" y="4730382"/>
            <a:chExt cx="1404867" cy="533003"/>
          </a:xfrm>
        </p:grpSpPr>
        <p:sp>
          <p:nvSpPr>
            <p:cNvPr id="136" name="Rectangle 135"/>
            <p:cNvSpPr/>
            <p:nvPr/>
          </p:nvSpPr>
          <p:spPr>
            <a:xfrm>
              <a:off x="10250172" y="4730382"/>
              <a:ext cx="1401715" cy="533003"/>
            </a:xfrm>
            <a:prstGeom prst="rect">
              <a:avLst/>
            </a:prstGeom>
            <a:solidFill>
              <a:srgbClr val="64BE46"/>
            </a:solidFill>
            <a:ln w="38100" cap="flat" cmpd="sng" algn="ctr">
              <a:noFill/>
              <a:prstDash val="solid"/>
            </a:ln>
            <a:effectLst/>
          </p:spPr>
          <p:txBody>
            <a:bodyPr rtlCol="0" anchor="ctr"/>
            <a:lstStyle/>
            <a:p>
              <a:pPr defTabSz="1243245">
                <a:lnSpc>
                  <a:spcPct val="90000"/>
                </a:lnSpc>
              </a:pPr>
              <a:endParaRPr lang="en-US" sz="1122" b="1" kern="0" dirty="0">
                <a:gradFill>
                  <a:gsLst>
                    <a:gs pos="0">
                      <a:srgbClr val="FFFFFF"/>
                    </a:gs>
                    <a:gs pos="100000">
                      <a:srgbClr val="FFFFFF"/>
                    </a:gs>
                  </a:gsLst>
                  <a:lin ang="5400000" scaled="0"/>
                </a:gradFill>
                <a:cs typeface="Calibri" pitchFamily="34" charset="0"/>
              </a:endParaRPr>
            </a:p>
          </p:txBody>
        </p:sp>
        <p:sp>
          <p:nvSpPr>
            <p:cNvPr id="66" name="TextBox 65"/>
            <p:cNvSpPr txBox="1"/>
            <p:nvPr/>
          </p:nvSpPr>
          <p:spPr>
            <a:xfrm>
              <a:off x="10747242" y="4872233"/>
              <a:ext cx="907797" cy="219740"/>
            </a:xfrm>
            <a:prstGeom prst="rect">
              <a:avLst/>
            </a:prstGeom>
            <a:noFill/>
          </p:spPr>
          <p:txBody>
            <a:bodyPr wrap="square" lIns="0" tIns="0" rIns="0" bIns="0" rtlCol="0">
              <a:spAutoFit/>
            </a:bodyPr>
            <a:lstStyle/>
            <a:p>
              <a:pPr defTabSz="932597">
                <a:defRPr/>
              </a:pPr>
              <a:r>
                <a:rPr lang="en-US" sz="1428" kern="0" dirty="0">
                  <a:gradFill>
                    <a:gsLst>
                      <a:gs pos="0">
                        <a:srgbClr val="FFFFFF"/>
                      </a:gs>
                      <a:gs pos="86000">
                        <a:srgbClr val="FFFFFF"/>
                      </a:gs>
                    </a:gsLst>
                    <a:lin ang="5400000" scaled="0"/>
                  </a:gradFill>
                </a:rPr>
                <a:t>Flash</a:t>
              </a:r>
            </a:p>
          </p:txBody>
        </p:sp>
        <p:pic>
          <p:nvPicPr>
            <p:cNvPr id="67" name="Picture 66"/>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10341337" y="4812050"/>
              <a:ext cx="341539" cy="341539"/>
            </a:xfrm>
            <a:prstGeom prst="rect">
              <a:avLst/>
            </a:prstGeom>
          </p:spPr>
        </p:pic>
      </p:grpSp>
      <p:grpSp>
        <p:nvGrpSpPr>
          <p:cNvPr id="15" name="Group 14"/>
          <p:cNvGrpSpPr/>
          <p:nvPr/>
        </p:nvGrpSpPr>
        <p:grpSpPr>
          <a:xfrm>
            <a:off x="10453513" y="2382967"/>
            <a:ext cx="1429620" cy="578668"/>
            <a:chOff x="10275018" y="2466034"/>
            <a:chExt cx="1401715" cy="567373"/>
          </a:xfrm>
        </p:grpSpPr>
        <p:sp>
          <p:nvSpPr>
            <p:cNvPr id="160" name="Rectangle 159"/>
            <p:cNvSpPr/>
            <p:nvPr/>
          </p:nvSpPr>
          <p:spPr>
            <a:xfrm>
              <a:off x="10275018" y="2466034"/>
              <a:ext cx="1401715" cy="567373"/>
            </a:xfrm>
            <a:prstGeom prst="rect">
              <a:avLst/>
            </a:prstGeom>
            <a:solidFill>
              <a:srgbClr val="64BE46"/>
            </a:solidFill>
            <a:ln w="38100" cap="flat" cmpd="sng" algn="ctr">
              <a:noFill/>
              <a:prstDash val="solid"/>
            </a:ln>
            <a:effectLst/>
          </p:spPr>
          <p:txBody>
            <a:bodyPr rtlCol="0" anchor="ctr"/>
            <a:lstStyle/>
            <a:p>
              <a:pPr defTabSz="1243245">
                <a:lnSpc>
                  <a:spcPct val="90000"/>
                </a:lnSpc>
              </a:pPr>
              <a:endParaRPr lang="en-US" sz="1122" b="1" kern="0" dirty="0">
                <a:gradFill>
                  <a:gsLst>
                    <a:gs pos="0">
                      <a:srgbClr val="FFFFFF"/>
                    </a:gs>
                    <a:gs pos="100000">
                      <a:srgbClr val="FFFFFF"/>
                    </a:gs>
                  </a:gsLst>
                  <a:lin ang="5400000" scaled="0"/>
                </a:gradFill>
                <a:cs typeface="Calibri" pitchFamily="34" charset="0"/>
              </a:endParaRPr>
            </a:p>
          </p:txBody>
        </p:sp>
        <p:sp>
          <p:nvSpPr>
            <p:cNvPr id="64" name="TextBox 63"/>
            <p:cNvSpPr txBox="1"/>
            <p:nvPr/>
          </p:nvSpPr>
          <p:spPr>
            <a:xfrm>
              <a:off x="10736278" y="2660293"/>
              <a:ext cx="859443" cy="219740"/>
            </a:xfrm>
            <a:prstGeom prst="rect">
              <a:avLst/>
            </a:prstGeom>
            <a:noFill/>
          </p:spPr>
          <p:txBody>
            <a:bodyPr wrap="square" lIns="0" tIns="0" rIns="0" bIns="0" rtlCol="0">
              <a:spAutoFit/>
            </a:bodyPr>
            <a:lstStyle/>
            <a:p>
              <a:pPr defTabSz="932597">
                <a:defRPr/>
              </a:pPr>
              <a:r>
                <a:rPr lang="en-US" sz="1428" kern="0" dirty="0">
                  <a:gradFill>
                    <a:gsLst>
                      <a:gs pos="0">
                        <a:srgbClr val="FFFFFF"/>
                      </a:gs>
                      <a:gs pos="86000">
                        <a:srgbClr val="FFFFFF"/>
                      </a:gs>
                    </a:gsLst>
                    <a:lin ang="5400000" scaled="0"/>
                  </a:gradFill>
                </a:rPr>
                <a:t>XBOX 360</a:t>
              </a:r>
            </a:p>
          </p:txBody>
        </p:sp>
        <p:pic>
          <p:nvPicPr>
            <p:cNvPr id="8" name="Picture 7"/>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10342571" y="2615587"/>
              <a:ext cx="346903" cy="346903"/>
            </a:xfrm>
            <a:prstGeom prst="rect">
              <a:avLst/>
            </a:prstGeom>
          </p:spPr>
        </p:pic>
      </p:grpSp>
      <p:grpSp>
        <p:nvGrpSpPr>
          <p:cNvPr id="16" name="Group 15"/>
          <p:cNvGrpSpPr/>
          <p:nvPr/>
        </p:nvGrpSpPr>
        <p:grpSpPr>
          <a:xfrm>
            <a:off x="10453513" y="3600138"/>
            <a:ext cx="1563673" cy="640010"/>
            <a:chOff x="10283855" y="1789951"/>
            <a:chExt cx="1533152" cy="627518"/>
          </a:xfrm>
        </p:grpSpPr>
        <p:sp>
          <p:nvSpPr>
            <p:cNvPr id="133" name="Rectangle 132"/>
            <p:cNvSpPr/>
            <p:nvPr/>
          </p:nvSpPr>
          <p:spPr>
            <a:xfrm>
              <a:off x="10283855" y="1789951"/>
              <a:ext cx="1401715" cy="627518"/>
            </a:xfrm>
            <a:prstGeom prst="rect">
              <a:avLst/>
            </a:prstGeom>
            <a:solidFill>
              <a:srgbClr val="64BE46"/>
            </a:solidFill>
            <a:ln w="38100" cap="flat" cmpd="sng" algn="ctr">
              <a:noFill/>
              <a:prstDash val="solid"/>
            </a:ln>
            <a:effectLst/>
          </p:spPr>
          <p:txBody>
            <a:bodyPr rtlCol="0" anchor="ctr"/>
            <a:lstStyle/>
            <a:p>
              <a:pPr defTabSz="1243245">
                <a:lnSpc>
                  <a:spcPct val="90000"/>
                </a:lnSpc>
              </a:pPr>
              <a:endParaRPr lang="en-US" sz="1122" b="1" kern="0" dirty="0">
                <a:gradFill>
                  <a:gsLst>
                    <a:gs pos="0">
                      <a:srgbClr val="FFFFFF"/>
                    </a:gs>
                    <a:gs pos="100000">
                      <a:srgbClr val="FFFFFF"/>
                    </a:gs>
                  </a:gsLst>
                  <a:lin ang="5400000" scaled="0"/>
                </a:gradFill>
                <a:cs typeface="Calibri" pitchFamily="34" charset="0"/>
              </a:endParaRPr>
            </a:p>
          </p:txBody>
        </p:sp>
        <p:sp>
          <p:nvSpPr>
            <p:cNvPr id="65" name="TextBox 64"/>
            <p:cNvSpPr txBox="1"/>
            <p:nvPr/>
          </p:nvSpPr>
          <p:spPr>
            <a:xfrm>
              <a:off x="10724220" y="1895583"/>
              <a:ext cx="1092787" cy="439479"/>
            </a:xfrm>
            <a:prstGeom prst="rect">
              <a:avLst/>
            </a:prstGeom>
            <a:noFill/>
          </p:spPr>
          <p:txBody>
            <a:bodyPr wrap="square" lIns="0" tIns="0" rIns="0" bIns="0" rtlCol="0">
              <a:spAutoFit/>
            </a:bodyPr>
            <a:lstStyle/>
            <a:p>
              <a:pPr defTabSz="932597">
                <a:defRPr/>
              </a:pPr>
              <a:r>
                <a:rPr lang="en-US" sz="1428" kern="0" dirty="0">
                  <a:gradFill>
                    <a:gsLst>
                      <a:gs pos="0">
                        <a:srgbClr val="FFFFFF"/>
                      </a:gs>
                      <a:gs pos="86000">
                        <a:srgbClr val="FFFFFF"/>
                      </a:gs>
                    </a:gsLst>
                    <a:lin ang="5400000" scaled="0"/>
                  </a:gradFill>
                </a:rPr>
                <a:t>Windows</a:t>
              </a:r>
            </a:p>
            <a:p>
              <a:pPr defTabSz="932597">
                <a:defRPr/>
              </a:pPr>
              <a:r>
                <a:rPr lang="en-US" sz="1428" kern="0" dirty="0">
                  <a:gradFill>
                    <a:gsLst>
                      <a:gs pos="0">
                        <a:srgbClr val="FFFFFF"/>
                      </a:gs>
                      <a:gs pos="86000">
                        <a:srgbClr val="FFFFFF"/>
                      </a:gs>
                    </a:gsLst>
                    <a:lin ang="5400000" scaled="0"/>
                  </a:gradFill>
                </a:rPr>
                <a:t>Phone</a:t>
              </a:r>
            </a:p>
          </p:txBody>
        </p:sp>
        <p:pic>
          <p:nvPicPr>
            <p:cNvPr id="9" name="Picture 8"/>
            <p:cNvPicPr>
              <a:picLocks noChangeAspect="1"/>
            </p:cNvPicPr>
            <p:nvPr/>
          </p:nvPicPr>
          <p:blipFill>
            <a:blip r:embed="rId15"/>
            <a:stretch>
              <a:fillRect/>
            </a:stretch>
          </p:blipFill>
          <p:spPr>
            <a:xfrm>
              <a:off x="10340189" y="1963408"/>
              <a:ext cx="295238" cy="295238"/>
            </a:xfrm>
            <a:prstGeom prst="rect">
              <a:avLst/>
            </a:prstGeom>
          </p:spPr>
        </p:pic>
      </p:grpSp>
      <p:grpSp>
        <p:nvGrpSpPr>
          <p:cNvPr id="13" name="Group 12"/>
          <p:cNvGrpSpPr/>
          <p:nvPr/>
        </p:nvGrpSpPr>
        <p:grpSpPr>
          <a:xfrm>
            <a:off x="10453513" y="1801426"/>
            <a:ext cx="1432834" cy="543614"/>
            <a:chOff x="10259958" y="3647412"/>
            <a:chExt cx="1404867" cy="533003"/>
          </a:xfrm>
        </p:grpSpPr>
        <p:sp>
          <p:nvSpPr>
            <p:cNvPr id="72" name="Rectangle 71"/>
            <p:cNvSpPr/>
            <p:nvPr/>
          </p:nvSpPr>
          <p:spPr>
            <a:xfrm>
              <a:off x="10259958" y="3647412"/>
              <a:ext cx="1401715" cy="533003"/>
            </a:xfrm>
            <a:prstGeom prst="rect">
              <a:avLst/>
            </a:prstGeom>
            <a:solidFill>
              <a:srgbClr val="64BE46"/>
            </a:solidFill>
            <a:ln w="38100" cap="flat" cmpd="sng" algn="ctr">
              <a:noFill/>
              <a:prstDash val="solid"/>
            </a:ln>
            <a:effectLst/>
          </p:spPr>
          <p:txBody>
            <a:bodyPr rtlCol="0" anchor="ctr"/>
            <a:lstStyle/>
            <a:p>
              <a:pPr defTabSz="1243245">
                <a:lnSpc>
                  <a:spcPct val="90000"/>
                </a:lnSpc>
              </a:pPr>
              <a:endParaRPr lang="en-US" sz="1122" b="1" kern="0" dirty="0">
                <a:gradFill>
                  <a:gsLst>
                    <a:gs pos="0">
                      <a:srgbClr val="FFFFFF"/>
                    </a:gs>
                    <a:gs pos="100000">
                      <a:srgbClr val="FFFFFF"/>
                    </a:gs>
                  </a:gsLst>
                  <a:lin ang="5400000" scaled="0"/>
                </a:gradFill>
                <a:cs typeface="Calibri" pitchFamily="34" charset="0"/>
              </a:endParaRPr>
            </a:p>
          </p:txBody>
        </p:sp>
        <p:sp>
          <p:nvSpPr>
            <p:cNvPr id="73" name="TextBox 72"/>
            <p:cNvSpPr txBox="1"/>
            <p:nvPr/>
          </p:nvSpPr>
          <p:spPr>
            <a:xfrm>
              <a:off x="10757028" y="3789263"/>
              <a:ext cx="907797" cy="219740"/>
            </a:xfrm>
            <a:prstGeom prst="rect">
              <a:avLst/>
            </a:prstGeom>
            <a:noFill/>
          </p:spPr>
          <p:txBody>
            <a:bodyPr wrap="square" lIns="0" tIns="0" rIns="0" bIns="0" rtlCol="0">
              <a:spAutoFit/>
            </a:bodyPr>
            <a:lstStyle/>
            <a:p>
              <a:pPr defTabSz="932597">
                <a:defRPr/>
              </a:pPr>
              <a:r>
                <a:rPr lang="en-US" sz="1428" kern="0" dirty="0">
                  <a:gradFill>
                    <a:gsLst>
                      <a:gs pos="0">
                        <a:srgbClr val="FFFFFF"/>
                      </a:gs>
                      <a:gs pos="86000">
                        <a:srgbClr val="FFFFFF"/>
                      </a:gs>
                    </a:gsLst>
                    <a:lin ang="5400000" scaled="0"/>
                  </a:gradFill>
                </a:rPr>
                <a:t>iOS</a:t>
              </a:r>
            </a:p>
          </p:txBody>
        </p:sp>
        <p:pic>
          <p:nvPicPr>
            <p:cNvPr id="10" name="Picture 9"/>
            <p:cNvPicPr>
              <a:picLocks noChangeAspect="1"/>
            </p:cNvPicPr>
            <p:nvPr/>
          </p:nvPicPr>
          <p:blipFill>
            <a:blip r:embed="rId16" cstate="screen">
              <a:lum bright="70000" contrast="-70000"/>
              <a:extLst>
                <a:ext uri="{BEBA8EAE-BF5A-486C-A8C5-ECC9F3942E4B}">
                  <a14:imgProps xmlns:a14="http://schemas.microsoft.com/office/drawing/2010/main">
                    <a14:imgLayer r:embed="rId17">
                      <a14:imgEffect>
                        <a14:artisticPhotocopy/>
                      </a14:imgEffect>
                      <a14:imgEffect>
                        <a14:saturation sat="0"/>
                      </a14:imgEffect>
                    </a14:imgLayer>
                  </a14:imgProps>
                </a:ext>
                <a:ext uri="{28A0092B-C50C-407E-A947-70E740481C1C}">
                  <a14:useLocalDpi xmlns:a14="http://schemas.microsoft.com/office/drawing/2010/main"/>
                </a:ext>
              </a:extLst>
            </a:blip>
            <a:stretch>
              <a:fillRect/>
            </a:stretch>
          </p:blipFill>
          <p:spPr>
            <a:xfrm>
              <a:off x="10382085" y="3754321"/>
              <a:ext cx="246642" cy="319184"/>
            </a:xfrm>
            <a:prstGeom prst="rect">
              <a:avLst/>
            </a:prstGeom>
          </p:spPr>
        </p:pic>
      </p:grpSp>
      <p:pic>
        <p:nvPicPr>
          <p:cNvPr id="18" name="Picture 17"/>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3670042" y="5252194"/>
            <a:ext cx="3051287" cy="732010"/>
          </a:xfrm>
          <a:prstGeom prst="rect">
            <a:avLst/>
          </a:prstGeom>
        </p:spPr>
      </p:pic>
      <p:pic>
        <p:nvPicPr>
          <p:cNvPr id="85" name="Picture 19" descr="Vcard 512x512.png"/>
          <p:cNvPicPr>
            <a:picLocks noChangeAspect="1"/>
          </p:cNvPicPr>
          <p:nvPr/>
        </p:nvPicPr>
        <p:blipFill>
          <a:blip r:embed="rId19" cstate="print">
            <a:extLst>
              <a:ext uri="{28A0092B-C50C-407E-A947-70E740481C1C}">
                <a14:useLocalDpi xmlns:a14="http://schemas.microsoft.com/office/drawing/2010/main" val="0"/>
              </a:ext>
            </a:extLst>
          </a:blip>
          <a:srcRect/>
          <a:stretch>
            <a:fillRect/>
          </a:stretch>
        </p:blipFill>
        <p:spPr bwMode="auto">
          <a:xfrm>
            <a:off x="7833458" y="4485178"/>
            <a:ext cx="429310" cy="42931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78" name="Picture 11" descr="Logout 512x512.png"/>
          <p:cNvPicPr>
            <a:picLocks noChangeAspect="1"/>
          </p:cNvPicPr>
          <p:nvPr/>
        </p:nvPicPr>
        <p:blipFill>
          <a:blip r:embed="rId20" cstate="print">
            <a:extLst>
              <a:ext uri="{28A0092B-C50C-407E-A947-70E740481C1C}">
                <a14:useLocalDpi xmlns:a14="http://schemas.microsoft.com/office/drawing/2010/main" val="0"/>
              </a:ext>
            </a:extLst>
          </a:blip>
          <a:srcRect/>
          <a:stretch>
            <a:fillRect/>
          </a:stretch>
        </p:blipFill>
        <p:spPr bwMode="auto">
          <a:xfrm>
            <a:off x="5394095" y="3461437"/>
            <a:ext cx="359360" cy="35936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79" name="Picture 78"/>
          <p:cNvPicPr>
            <a:picLocks noChangeAspect="1"/>
          </p:cNvPicPr>
          <p:nvPr/>
        </p:nvPicPr>
        <p:blipFill>
          <a:blip r:embed="rId21">
            <a:extLst>
              <a:ext uri="{28A0092B-C50C-407E-A947-70E740481C1C}">
                <a14:useLocalDpi xmlns:a14="http://schemas.microsoft.com/office/drawing/2010/main" val="0"/>
              </a:ext>
            </a:extLst>
          </a:blip>
          <a:stretch>
            <a:fillRect/>
          </a:stretch>
        </p:blipFill>
        <p:spPr>
          <a:xfrm>
            <a:off x="3055987" y="3469724"/>
            <a:ext cx="411285" cy="377956"/>
          </a:xfrm>
          <a:prstGeom prst="rect">
            <a:avLst/>
          </a:prstGeom>
        </p:spPr>
      </p:pic>
      <p:pic>
        <p:nvPicPr>
          <p:cNvPr id="81" name="Picture 80"/>
          <p:cNvPicPr>
            <a:picLocks noChangeAspect="1"/>
          </p:cNvPicPr>
          <p:nvPr/>
        </p:nvPicPr>
        <p:blipFill>
          <a:blip r:embed="rId22">
            <a:extLst>
              <a:ext uri="{28A0092B-C50C-407E-A947-70E740481C1C}">
                <a14:useLocalDpi xmlns:a14="http://schemas.microsoft.com/office/drawing/2010/main" val="0"/>
              </a:ext>
            </a:extLst>
          </a:blip>
          <a:stretch>
            <a:fillRect/>
          </a:stretch>
        </p:blipFill>
        <p:spPr>
          <a:xfrm>
            <a:off x="3952875" y="2470321"/>
            <a:ext cx="279827" cy="316243"/>
          </a:xfrm>
          <a:prstGeom prst="rect">
            <a:avLst/>
          </a:prstGeom>
        </p:spPr>
      </p:pic>
      <p:pic>
        <p:nvPicPr>
          <p:cNvPr id="82" name="Picture 21" descr="Movie 512x512.png"/>
          <p:cNvPicPr>
            <a:picLocks noChangeAspect="1"/>
          </p:cNvPicPr>
          <p:nvPr/>
        </p:nvPicPr>
        <p:blipFill>
          <a:blip r:embed="rId23" cstate="print">
            <a:extLst>
              <a:ext uri="{28A0092B-C50C-407E-A947-70E740481C1C}">
                <a14:useLocalDpi xmlns:a14="http://schemas.microsoft.com/office/drawing/2010/main" val="0"/>
              </a:ext>
            </a:extLst>
          </a:blip>
          <a:srcRect/>
          <a:stretch>
            <a:fillRect/>
          </a:stretch>
        </p:blipFill>
        <p:spPr bwMode="auto">
          <a:xfrm>
            <a:off x="4208313" y="3478925"/>
            <a:ext cx="369794" cy="36979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83" name="Picture 14" descr="Hammer 512x512.png"/>
          <p:cNvPicPr>
            <a:picLocks noChangeAspect="1"/>
          </p:cNvPicPr>
          <p:nvPr/>
        </p:nvPicPr>
        <p:blipFill>
          <a:blip r:embed="rId24" cstate="print">
            <a:extLst>
              <a:ext uri="{28A0092B-C50C-407E-A947-70E740481C1C}">
                <a14:useLocalDpi xmlns:a14="http://schemas.microsoft.com/office/drawing/2010/main" val="0"/>
              </a:ext>
            </a:extLst>
          </a:blip>
          <a:srcRect/>
          <a:stretch>
            <a:fillRect/>
          </a:stretch>
        </p:blipFill>
        <p:spPr bwMode="auto">
          <a:xfrm>
            <a:off x="3011608" y="4509698"/>
            <a:ext cx="412746" cy="41274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80" name="Rectangle 79"/>
          <p:cNvSpPr/>
          <p:nvPr/>
        </p:nvSpPr>
        <p:spPr>
          <a:xfrm>
            <a:off x="5385990" y="2961635"/>
            <a:ext cx="3474650" cy="1934532"/>
          </a:xfrm>
          <a:prstGeom prst="rect">
            <a:avLst/>
          </a:prstGeom>
          <a:solidFill>
            <a:schemeClr val="accent4"/>
          </a:solidFill>
          <a:ln w="25400" cap="flat" cmpd="sng" algn="ctr">
            <a:noFill/>
            <a:prstDash val="solid"/>
          </a:ln>
          <a:effectLst/>
        </p:spPr>
        <p:txBody>
          <a:bodyPr rtlCol="0" anchor="ctr"/>
          <a:lstStyle/>
          <a:p>
            <a:pPr algn="ctr" defTabSz="1243245"/>
            <a:r>
              <a:rPr lang="en-US" sz="3200" kern="0" dirty="0" smtClean="0">
                <a:solidFill>
                  <a:srgbClr val="FFFFFF"/>
                </a:solidFill>
                <a:ea typeface="Segoe UI" pitchFamily="34" charset="0"/>
                <a:cs typeface="Calibri" pitchFamily="34" charset="0"/>
              </a:rPr>
              <a:t>Live Services</a:t>
            </a:r>
            <a:endParaRPr lang="en-US" sz="3200" kern="0" dirty="0">
              <a:solidFill>
                <a:srgbClr val="FFFFFF"/>
              </a:solidFill>
              <a:ea typeface="Segoe UI" pitchFamily="34" charset="0"/>
              <a:cs typeface="Calibri" pitchFamily="34" charset="0"/>
            </a:endParaRPr>
          </a:p>
        </p:txBody>
      </p:sp>
      <p:sp>
        <p:nvSpPr>
          <p:cNvPr id="84" name="Rectangle 83"/>
          <p:cNvSpPr/>
          <p:nvPr/>
        </p:nvSpPr>
        <p:spPr>
          <a:xfrm>
            <a:off x="1784110" y="2959859"/>
            <a:ext cx="3497840" cy="1936308"/>
          </a:xfrm>
          <a:prstGeom prst="rect">
            <a:avLst/>
          </a:prstGeom>
          <a:solidFill>
            <a:schemeClr val="accent2"/>
          </a:solidFill>
          <a:ln w="25400" cap="flat" cmpd="sng" algn="ctr">
            <a:noFill/>
            <a:prstDash val="solid"/>
          </a:ln>
          <a:effectLst/>
        </p:spPr>
        <p:txBody>
          <a:bodyPr rtlCol="0" anchor="ctr"/>
          <a:lstStyle/>
          <a:p>
            <a:pPr algn="ctr" defTabSz="1243245"/>
            <a:r>
              <a:rPr lang="en-US" sz="3200" kern="0" dirty="0" smtClean="0">
                <a:solidFill>
                  <a:srgbClr val="FFFFFF"/>
                </a:solidFill>
                <a:ea typeface="Segoe UI" pitchFamily="34" charset="0"/>
                <a:cs typeface="Calibri" pitchFamily="34" charset="0"/>
              </a:rPr>
              <a:t>VOD Services</a:t>
            </a:r>
            <a:endParaRPr lang="en-US" sz="3200" kern="0" dirty="0">
              <a:solidFill>
                <a:srgbClr val="FFFFFF"/>
              </a:solidFill>
              <a:ea typeface="Segoe UI" pitchFamily="34" charset="0"/>
              <a:cs typeface="Calibri" pitchFamily="34" charset="0"/>
            </a:endParaRPr>
          </a:p>
        </p:txBody>
      </p:sp>
      <p:sp>
        <p:nvSpPr>
          <p:cNvPr id="86" name="Rectangle 85"/>
          <p:cNvSpPr/>
          <p:nvPr/>
        </p:nvSpPr>
        <p:spPr>
          <a:xfrm rot="16200000">
            <a:off x="8705386" y="2793810"/>
            <a:ext cx="4932346" cy="1448439"/>
          </a:xfrm>
          <a:prstGeom prst="rect">
            <a:avLst/>
          </a:prstGeom>
          <a:solidFill>
            <a:srgbClr val="64BE46"/>
          </a:solidFill>
          <a:ln w="38100" cap="flat" cmpd="sng" algn="ctr">
            <a:noFill/>
            <a:prstDash val="solid"/>
          </a:ln>
          <a:effectLst/>
        </p:spPr>
        <p:txBody>
          <a:bodyPr rtlCol="0" anchor="ctr"/>
          <a:lstStyle/>
          <a:p>
            <a:pPr algn="ctr" defTabSz="1243245">
              <a:lnSpc>
                <a:spcPct val="90000"/>
              </a:lnSpc>
              <a:defRPr/>
            </a:pPr>
            <a:r>
              <a:rPr lang="en-US" sz="3200" kern="0" dirty="0" smtClean="0">
                <a:gradFill>
                  <a:gsLst>
                    <a:gs pos="0">
                      <a:srgbClr val="FFFFFF"/>
                    </a:gs>
                    <a:gs pos="100000">
                      <a:srgbClr val="FFFFFF"/>
                    </a:gs>
                  </a:gsLst>
                  <a:lin ang="5400000" scaled="0"/>
                </a:gradFill>
                <a:cs typeface="Calibri" pitchFamily="34" charset="0"/>
              </a:rPr>
              <a:t>Client Libraries</a:t>
            </a:r>
            <a:endParaRPr lang="en-US" sz="3200" kern="0" dirty="0">
              <a:gradFill>
                <a:gsLst>
                  <a:gs pos="0">
                    <a:srgbClr val="FFFFFF"/>
                  </a:gs>
                  <a:gs pos="100000">
                    <a:srgbClr val="FFFFFF"/>
                  </a:gs>
                </a:gsLst>
                <a:lin ang="5400000" scaled="0"/>
              </a:gradFill>
              <a:cs typeface="Calibri" pitchFamily="34" charset="0"/>
            </a:endParaRPr>
          </a:p>
        </p:txBody>
      </p:sp>
      <p:sp>
        <p:nvSpPr>
          <p:cNvPr id="87" name="Rectangle 86"/>
          <p:cNvSpPr/>
          <p:nvPr/>
        </p:nvSpPr>
        <p:spPr>
          <a:xfrm rot="16200000">
            <a:off x="7543716" y="3180932"/>
            <a:ext cx="4958162" cy="677808"/>
          </a:xfrm>
          <a:prstGeom prst="rect">
            <a:avLst/>
          </a:prstGeom>
          <a:solidFill>
            <a:schemeClr val="accent6"/>
          </a:solidFill>
          <a:ln w="25400" cap="flat" cmpd="sng" algn="ctr">
            <a:noFill/>
            <a:prstDash val="solid"/>
            <a:headEnd type="none" w="med" len="med"/>
            <a:tailEnd type="none" w="med" len="med"/>
          </a:ln>
          <a:effectLst/>
        </p:spPr>
        <p:txBody>
          <a:bodyPr vert="horz" wrap="square" lIns="124320" tIns="62160" rIns="124320" bIns="62160" numCol="1" rtlCol="0" anchor="ctr" anchorCtr="0" compatLnSpc="1">
            <a:prstTxWarp prst="textNoShape">
              <a:avLst/>
            </a:prstTxWarp>
          </a:bodyPr>
          <a:lstStyle/>
          <a:p>
            <a:pPr algn="ctr" defTabSz="1243245" fontAlgn="base">
              <a:spcBef>
                <a:spcPct val="0"/>
              </a:spcBef>
              <a:spcAft>
                <a:spcPct val="0"/>
              </a:spcAft>
            </a:pPr>
            <a:r>
              <a:rPr lang="en-US" sz="2040" kern="0" spc="-102" dirty="0" smtClean="0">
                <a:ln w="3175">
                  <a:noFill/>
                </a:ln>
                <a:cs typeface="Calibri" pitchFamily="34" charset="0"/>
              </a:rPr>
              <a:t>CDN</a:t>
            </a:r>
            <a:endParaRPr lang="en-US" sz="2040" kern="0" spc="-102" dirty="0">
              <a:ln w="3175">
                <a:noFill/>
              </a:ln>
              <a:cs typeface="Calibri" pitchFamily="34" charset="0"/>
            </a:endParaRPr>
          </a:p>
        </p:txBody>
      </p:sp>
    </p:spTree>
    <p:extLst>
      <p:ext uri="{BB962C8B-B14F-4D97-AF65-F5344CB8AC3E}">
        <p14:creationId xmlns:p14="http://schemas.microsoft.com/office/powerpoint/2010/main" val="5175735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84"/>
                                        </p:tgtEl>
                                      </p:cBhvr>
                                    </p:animEffect>
                                    <p:set>
                                      <p:cBhvr>
                                        <p:cTn id="7" dur="1" fill="hold">
                                          <p:stCondLst>
                                            <p:cond delay="499"/>
                                          </p:stCondLst>
                                        </p:cTn>
                                        <p:tgtEl>
                                          <p:spTgt spid="84"/>
                                        </p:tgtEl>
                                        <p:attrNameLst>
                                          <p:attrName>style.visibility</p:attrName>
                                        </p:attrNameLst>
                                      </p:cBhvr>
                                      <p:to>
                                        <p:strVal val="hidden"/>
                                      </p:to>
                                    </p:set>
                                  </p:childTnLst>
                                </p:cTn>
                              </p:par>
                              <p:par>
                                <p:cTn id="8" presetID="10" presetClass="exit" presetSubtype="0" fill="hold" grpId="0" nodeType="withEffect">
                                  <p:stCondLst>
                                    <p:cond delay="0"/>
                                  </p:stCondLst>
                                  <p:childTnLst>
                                    <p:animEffect transition="out" filter="fade">
                                      <p:cBhvr>
                                        <p:cTn id="9" dur="500"/>
                                        <p:tgtEl>
                                          <p:spTgt spid="80"/>
                                        </p:tgtEl>
                                      </p:cBhvr>
                                    </p:animEffect>
                                    <p:set>
                                      <p:cBhvr>
                                        <p:cTn id="10" dur="1" fill="hold">
                                          <p:stCondLst>
                                            <p:cond delay="499"/>
                                          </p:stCondLst>
                                        </p:cTn>
                                        <p:tgtEl>
                                          <p:spTgt spid="80"/>
                                        </p:tgtEl>
                                        <p:attrNameLst>
                                          <p:attrName>style.visibility</p:attrName>
                                        </p:attrNameLst>
                                      </p:cBhvr>
                                      <p:to>
                                        <p:strVal val="hidden"/>
                                      </p:to>
                                    </p:set>
                                  </p:childTnLst>
                                </p:cTn>
                              </p:par>
                              <p:par>
                                <p:cTn id="11" presetID="10" presetClass="exit" presetSubtype="0" fill="hold" grpId="0" nodeType="withEffect">
                                  <p:stCondLst>
                                    <p:cond delay="0"/>
                                  </p:stCondLst>
                                  <p:childTnLst>
                                    <p:animEffect transition="out" filter="fade">
                                      <p:cBhvr>
                                        <p:cTn id="12" dur="500"/>
                                        <p:tgtEl>
                                          <p:spTgt spid="87"/>
                                        </p:tgtEl>
                                      </p:cBhvr>
                                    </p:animEffect>
                                    <p:set>
                                      <p:cBhvr>
                                        <p:cTn id="13" dur="1" fill="hold">
                                          <p:stCondLst>
                                            <p:cond delay="499"/>
                                          </p:stCondLst>
                                        </p:cTn>
                                        <p:tgtEl>
                                          <p:spTgt spid="87"/>
                                        </p:tgtEl>
                                        <p:attrNameLst>
                                          <p:attrName>style.visibility</p:attrName>
                                        </p:attrNameLst>
                                      </p:cBhvr>
                                      <p:to>
                                        <p:strVal val="hidden"/>
                                      </p:to>
                                    </p:set>
                                  </p:childTnLst>
                                </p:cTn>
                              </p:par>
                              <p:par>
                                <p:cTn id="14" presetID="10" presetClass="exit" presetSubtype="0" fill="hold" grpId="0" nodeType="withEffect">
                                  <p:stCondLst>
                                    <p:cond delay="0"/>
                                  </p:stCondLst>
                                  <p:childTnLst>
                                    <p:animEffect transition="out" filter="fade">
                                      <p:cBhvr>
                                        <p:cTn id="15" dur="500"/>
                                        <p:tgtEl>
                                          <p:spTgt spid="86"/>
                                        </p:tgtEl>
                                      </p:cBhvr>
                                    </p:animEffect>
                                    <p:set>
                                      <p:cBhvr>
                                        <p:cTn id="16" dur="1" fill="hold">
                                          <p:stCondLst>
                                            <p:cond delay="499"/>
                                          </p:stCondLst>
                                        </p:cTn>
                                        <p:tgtEl>
                                          <p:spTgt spid="8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animBg="1"/>
      <p:bldP spid="84" grpId="0" animBg="1"/>
      <p:bldP spid="86" grpId="0" animBg="1"/>
      <p:bldP spid="87"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cstate="print">
            <a:duotone>
              <a:prstClr val="black"/>
              <a:schemeClr val="accent1">
                <a:tint val="45000"/>
                <a:satMod val="400000"/>
              </a:schemeClr>
            </a:duotone>
            <a:extLst>
              <a:ext uri="{28A0092B-C50C-407E-A947-70E740481C1C}">
                <a14:useLocalDpi xmlns:a14="http://schemas.microsoft.com/office/drawing/2010/main" val="0"/>
              </a:ext>
            </a:extLst>
          </a:blip>
          <a:stretch>
            <a:fillRect/>
          </a:stretch>
        </p:blipFill>
        <p:spPr>
          <a:xfrm>
            <a:off x="8025323" y="550944"/>
            <a:ext cx="1648960" cy="5838622"/>
          </a:xfrm>
          <a:prstGeom prst="rect">
            <a:avLst/>
          </a:prstGeom>
        </p:spPr>
      </p:pic>
      <p:sp>
        <p:nvSpPr>
          <p:cNvPr id="4" name="Title 3"/>
          <p:cNvSpPr>
            <a:spLocks noGrp="1"/>
          </p:cNvSpPr>
          <p:nvPr>
            <p:ph type="title" idx="4294967295"/>
          </p:nvPr>
        </p:nvSpPr>
        <p:spPr>
          <a:xfrm>
            <a:off x="10002082" y="2898194"/>
            <a:ext cx="2431893" cy="3051143"/>
          </a:xfrm>
        </p:spPr>
        <p:txBody>
          <a:bodyPr/>
          <a:lstStyle/>
          <a:p>
            <a:r>
              <a:rPr lang="en-US" sz="4896" dirty="0">
                <a:solidFill>
                  <a:schemeClr val="tx1">
                    <a:lumMod val="75000"/>
                    <a:lumOff val="25000"/>
                  </a:schemeClr>
                </a:solidFill>
              </a:rPr>
              <a:t>global footprint</a:t>
            </a:r>
            <a:br>
              <a:rPr lang="en-US" sz="4896" dirty="0">
                <a:solidFill>
                  <a:schemeClr val="tx1">
                    <a:lumMod val="75000"/>
                    <a:lumOff val="25000"/>
                  </a:schemeClr>
                </a:solidFill>
              </a:rPr>
            </a:br>
            <a:r>
              <a:rPr lang="en-US" sz="4896" dirty="0">
                <a:solidFill>
                  <a:schemeClr val="tx1">
                    <a:lumMod val="75000"/>
                    <a:lumOff val="25000"/>
                  </a:schemeClr>
                </a:solidFill>
              </a:rPr>
              <a:t/>
            </a:r>
            <a:br>
              <a:rPr lang="en-US" sz="4896" dirty="0">
                <a:solidFill>
                  <a:schemeClr val="tx1">
                    <a:lumMod val="75000"/>
                    <a:lumOff val="25000"/>
                  </a:schemeClr>
                </a:solidFill>
              </a:rPr>
            </a:br>
            <a:r>
              <a:rPr lang="en-US" sz="2448" dirty="0">
                <a:solidFill>
                  <a:schemeClr val="tx1">
                    <a:lumMod val="75000"/>
                    <a:lumOff val="25000"/>
                  </a:schemeClr>
                </a:solidFill>
              </a:rPr>
              <a:t>3 Regions</a:t>
            </a:r>
            <a:br>
              <a:rPr lang="en-US" sz="2448" dirty="0">
                <a:solidFill>
                  <a:schemeClr val="tx1">
                    <a:lumMod val="75000"/>
                    <a:lumOff val="25000"/>
                  </a:schemeClr>
                </a:solidFill>
              </a:rPr>
            </a:br>
            <a:r>
              <a:rPr lang="en-US" sz="2448" dirty="0">
                <a:solidFill>
                  <a:schemeClr val="tx1">
                    <a:lumMod val="75000"/>
                    <a:lumOff val="25000"/>
                  </a:schemeClr>
                </a:solidFill>
              </a:rPr>
              <a:t>6 Data Centers</a:t>
            </a:r>
            <a:br>
              <a:rPr lang="en-US" sz="2448" dirty="0">
                <a:solidFill>
                  <a:schemeClr val="tx1">
                    <a:lumMod val="75000"/>
                    <a:lumOff val="25000"/>
                  </a:schemeClr>
                </a:solidFill>
              </a:rPr>
            </a:br>
            <a:endParaRPr lang="en-US" sz="2448" dirty="0">
              <a:solidFill>
                <a:schemeClr val="tx1">
                  <a:lumMod val="75000"/>
                  <a:lumOff val="25000"/>
                </a:schemeClr>
              </a:solidFill>
            </a:endParaRPr>
          </a:p>
        </p:txBody>
      </p:sp>
      <p:grpSp>
        <p:nvGrpSpPr>
          <p:cNvPr id="3" name="Group 2"/>
          <p:cNvGrpSpPr/>
          <p:nvPr/>
        </p:nvGrpSpPr>
        <p:grpSpPr>
          <a:xfrm>
            <a:off x="220410" y="1402494"/>
            <a:ext cx="8216497" cy="4549972"/>
            <a:chOff x="395371" y="1139688"/>
            <a:chExt cx="8399866" cy="4651514"/>
          </a:xfrm>
          <a:solidFill>
            <a:schemeClr val="accent2">
              <a:lumMod val="40000"/>
              <a:lumOff val="60000"/>
            </a:schemeClr>
          </a:solidFill>
        </p:grpSpPr>
        <p:sp>
          <p:nvSpPr>
            <p:cNvPr id="26" name="Oval 9"/>
            <p:cNvSpPr>
              <a:spLocks noChangeAspect="1" noChangeArrowheads="1"/>
            </p:cNvSpPr>
            <p:nvPr userDrawn="1"/>
          </p:nvSpPr>
          <p:spPr bwMode="auto">
            <a:xfrm>
              <a:off x="2417310" y="113968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27" name="Oval 10"/>
            <p:cNvSpPr>
              <a:spLocks noChangeAspect="1" noChangeArrowheads="1"/>
            </p:cNvSpPr>
            <p:nvPr userDrawn="1"/>
          </p:nvSpPr>
          <p:spPr bwMode="auto">
            <a:xfrm>
              <a:off x="2528886" y="113968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28" name="Oval 11"/>
            <p:cNvSpPr>
              <a:spLocks noChangeAspect="1" noChangeArrowheads="1"/>
            </p:cNvSpPr>
            <p:nvPr userDrawn="1"/>
          </p:nvSpPr>
          <p:spPr bwMode="auto">
            <a:xfrm>
              <a:off x="2641969" y="113968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29" name="Oval 12"/>
            <p:cNvSpPr>
              <a:spLocks noChangeAspect="1" noChangeArrowheads="1"/>
            </p:cNvSpPr>
            <p:nvPr userDrawn="1"/>
          </p:nvSpPr>
          <p:spPr bwMode="auto">
            <a:xfrm>
              <a:off x="2753545" y="113968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30" name="Oval 13"/>
            <p:cNvSpPr>
              <a:spLocks noChangeAspect="1" noChangeArrowheads="1"/>
            </p:cNvSpPr>
            <p:nvPr userDrawn="1"/>
          </p:nvSpPr>
          <p:spPr bwMode="auto">
            <a:xfrm>
              <a:off x="3091289" y="113968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31" name="Oval 14"/>
            <p:cNvSpPr>
              <a:spLocks noChangeAspect="1" noChangeArrowheads="1"/>
            </p:cNvSpPr>
            <p:nvPr userDrawn="1"/>
          </p:nvSpPr>
          <p:spPr bwMode="auto">
            <a:xfrm>
              <a:off x="3204373" y="113968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32" name="Oval 15"/>
            <p:cNvSpPr>
              <a:spLocks noChangeAspect="1" noChangeArrowheads="1"/>
            </p:cNvSpPr>
            <p:nvPr userDrawn="1"/>
          </p:nvSpPr>
          <p:spPr bwMode="auto">
            <a:xfrm>
              <a:off x="3315949" y="113968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33" name="Oval 16"/>
            <p:cNvSpPr>
              <a:spLocks noChangeAspect="1" noChangeArrowheads="1"/>
            </p:cNvSpPr>
            <p:nvPr userDrawn="1"/>
          </p:nvSpPr>
          <p:spPr bwMode="auto">
            <a:xfrm>
              <a:off x="3429033" y="113968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44" name="Oval 17"/>
            <p:cNvSpPr>
              <a:spLocks noChangeAspect="1" noChangeArrowheads="1"/>
            </p:cNvSpPr>
            <p:nvPr userDrawn="1"/>
          </p:nvSpPr>
          <p:spPr bwMode="auto">
            <a:xfrm>
              <a:off x="3540609" y="113968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45" name="Oval 18"/>
            <p:cNvSpPr>
              <a:spLocks noChangeAspect="1" noChangeArrowheads="1"/>
            </p:cNvSpPr>
            <p:nvPr userDrawn="1"/>
          </p:nvSpPr>
          <p:spPr bwMode="auto">
            <a:xfrm>
              <a:off x="3653693" y="113968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46" name="Oval 19"/>
            <p:cNvSpPr>
              <a:spLocks noChangeAspect="1" noChangeArrowheads="1"/>
            </p:cNvSpPr>
            <p:nvPr userDrawn="1"/>
          </p:nvSpPr>
          <p:spPr bwMode="auto">
            <a:xfrm>
              <a:off x="3765269" y="113968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57" name="Oval 20"/>
            <p:cNvSpPr>
              <a:spLocks noChangeAspect="1" noChangeArrowheads="1"/>
            </p:cNvSpPr>
            <p:nvPr userDrawn="1"/>
          </p:nvSpPr>
          <p:spPr bwMode="auto">
            <a:xfrm>
              <a:off x="3878352" y="113968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59" name="Oval 21"/>
            <p:cNvSpPr>
              <a:spLocks noChangeAspect="1" noChangeArrowheads="1"/>
            </p:cNvSpPr>
            <p:nvPr userDrawn="1"/>
          </p:nvSpPr>
          <p:spPr bwMode="auto">
            <a:xfrm>
              <a:off x="3989928" y="113968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60" name="Oval 22"/>
            <p:cNvSpPr>
              <a:spLocks noChangeAspect="1" noChangeArrowheads="1"/>
            </p:cNvSpPr>
            <p:nvPr userDrawn="1"/>
          </p:nvSpPr>
          <p:spPr bwMode="auto">
            <a:xfrm>
              <a:off x="6574270" y="113968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61" name="Oval 23"/>
            <p:cNvSpPr>
              <a:spLocks noChangeAspect="1" noChangeArrowheads="1"/>
            </p:cNvSpPr>
            <p:nvPr userDrawn="1"/>
          </p:nvSpPr>
          <p:spPr bwMode="auto">
            <a:xfrm>
              <a:off x="2192650" y="1243725"/>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62" name="Oval 24"/>
            <p:cNvSpPr>
              <a:spLocks noChangeAspect="1" noChangeArrowheads="1"/>
            </p:cNvSpPr>
            <p:nvPr userDrawn="1"/>
          </p:nvSpPr>
          <p:spPr bwMode="auto">
            <a:xfrm>
              <a:off x="2304226" y="1243725"/>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63" name="Oval 25"/>
            <p:cNvSpPr>
              <a:spLocks noChangeAspect="1" noChangeArrowheads="1"/>
            </p:cNvSpPr>
            <p:nvPr userDrawn="1"/>
          </p:nvSpPr>
          <p:spPr bwMode="auto">
            <a:xfrm>
              <a:off x="2417310" y="1243725"/>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64" name="Oval 26"/>
            <p:cNvSpPr>
              <a:spLocks noChangeAspect="1" noChangeArrowheads="1"/>
            </p:cNvSpPr>
            <p:nvPr userDrawn="1"/>
          </p:nvSpPr>
          <p:spPr bwMode="auto">
            <a:xfrm>
              <a:off x="2528886" y="1243725"/>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65" name="Oval 27"/>
            <p:cNvSpPr>
              <a:spLocks noChangeAspect="1" noChangeArrowheads="1"/>
            </p:cNvSpPr>
            <p:nvPr userDrawn="1"/>
          </p:nvSpPr>
          <p:spPr bwMode="auto">
            <a:xfrm>
              <a:off x="2641969" y="1243725"/>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66" name="Oval 28"/>
            <p:cNvSpPr>
              <a:spLocks noChangeAspect="1" noChangeArrowheads="1"/>
            </p:cNvSpPr>
            <p:nvPr userDrawn="1"/>
          </p:nvSpPr>
          <p:spPr bwMode="auto">
            <a:xfrm>
              <a:off x="2866630" y="1243725"/>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67" name="Oval 29"/>
            <p:cNvSpPr>
              <a:spLocks noChangeAspect="1" noChangeArrowheads="1"/>
            </p:cNvSpPr>
            <p:nvPr userDrawn="1"/>
          </p:nvSpPr>
          <p:spPr bwMode="auto">
            <a:xfrm>
              <a:off x="2978206" y="1243725"/>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68" name="Oval 30"/>
            <p:cNvSpPr>
              <a:spLocks noChangeAspect="1" noChangeArrowheads="1"/>
            </p:cNvSpPr>
            <p:nvPr userDrawn="1"/>
          </p:nvSpPr>
          <p:spPr bwMode="auto">
            <a:xfrm>
              <a:off x="3091289" y="1243725"/>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69" name="Oval 31"/>
            <p:cNvSpPr>
              <a:spLocks noChangeAspect="1" noChangeArrowheads="1"/>
            </p:cNvSpPr>
            <p:nvPr userDrawn="1"/>
          </p:nvSpPr>
          <p:spPr bwMode="auto">
            <a:xfrm>
              <a:off x="3204373" y="1243725"/>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70" name="Oval 32"/>
            <p:cNvSpPr>
              <a:spLocks noChangeAspect="1" noChangeArrowheads="1"/>
            </p:cNvSpPr>
            <p:nvPr userDrawn="1"/>
          </p:nvSpPr>
          <p:spPr bwMode="auto">
            <a:xfrm>
              <a:off x="3315949" y="1243725"/>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71" name="Oval 33"/>
            <p:cNvSpPr>
              <a:spLocks noChangeAspect="1" noChangeArrowheads="1"/>
            </p:cNvSpPr>
            <p:nvPr userDrawn="1"/>
          </p:nvSpPr>
          <p:spPr bwMode="auto">
            <a:xfrm>
              <a:off x="3429033" y="1243725"/>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72" name="Oval 34"/>
            <p:cNvSpPr>
              <a:spLocks noChangeAspect="1" noChangeArrowheads="1"/>
            </p:cNvSpPr>
            <p:nvPr userDrawn="1"/>
          </p:nvSpPr>
          <p:spPr bwMode="auto">
            <a:xfrm>
              <a:off x="3540609" y="1243725"/>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73" name="Oval 35"/>
            <p:cNvSpPr>
              <a:spLocks noChangeAspect="1" noChangeArrowheads="1"/>
            </p:cNvSpPr>
            <p:nvPr userDrawn="1"/>
          </p:nvSpPr>
          <p:spPr bwMode="auto">
            <a:xfrm>
              <a:off x="3653693" y="1243725"/>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74" name="Oval 36"/>
            <p:cNvSpPr>
              <a:spLocks noChangeAspect="1" noChangeArrowheads="1"/>
            </p:cNvSpPr>
            <p:nvPr userDrawn="1"/>
          </p:nvSpPr>
          <p:spPr bwMode="auto">
            <a:xfrm>
              <a:off x="3765269" y="1243725"/>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75" name="Oval 37"/>
            <p:cNvSpPr>
              <a:spLocks noChangeAspect="1" noChangeArrowheads="1"/>
            </p:cNvSpPr>
            <p:nvPr userDrawn="1"/>
          </p:nvSpPr>
          <p:spPr bwMode="auto">
            <a:xfrm>
              <a:off x="3878352" y="1243725"/>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76" name="Oval 38"/>
            <p:cNvSpPr>
              <a:spLocks noChangeAspect="1" noChangeArrowheads="1"/>
            </p:cNvSpPr>
            <p:nvPr userDrawn="1"/>
          </p:nvSpPr>
          <p:spPr bwMode="auto">
            <a:xfrm>
              <a:off x="4663908" y="1243725"/>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77" name="Oval 39"/>
            <p:cNvSpPr>
              <a:spLocks noChangeAspect="1" noChangeArrowheads="1"/>
            </p:cNvSpPr>
            <p:nvPr userDrawn="1"/>
          </p:nvSpPr>
          <p:spPr bwMode="auto">
            <a:xfrm>
              <a:off x="4776992" y="1243725"/>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78" name="Oval 40"/>
            <p:cNvSpPr>
              <a:spLocks noChangeAspect="1" noChangeArrowheads="1"/>
            </p:cNvSpPr>
            <p:nvPr userDrawn="1"/>
          </p:nvSpPr>
          <p:spPr bwMode="auto">
            <a:xfrm>
              <a:off x="6462694" y="1243725"/>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79" name="Oval 41"/>
            <p:cNvSpPr>
              <a:spLocks noChangeAspect="1" noChangeArrowheads="1"/>
            </p:cNvSpPr>
            <p:nvPr userDrawn="1"/>
          </p:nvSpPr>
          <p:spPr bwMode="auto">
            <a:xfrm>
              <a:off x="6574270" y="1243725"/>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80" name="Oval 42"/>
            <p:cNvSpPr>
              <a:spLocks noChangeAspect="1" noChangeArrowheads="1"/>
            </p:cNvSpPr>
            <p:nvPr userDrawn="1"/>
          </p:nvSpPr>
          <p:spPr bwMode="auto">
            <a:xfrm>
              <a:off x="6687355" y="1243725"/>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81" name="Oval 43"/>
            <p:cNvSpPr>
              <a:spLocks noChangeAspect="1" noChangeArrowheads="1"/>
            </p:cNvSpPr>
            <p:nvPr userDrawn="1"/>
          </p:nvSpPr>
          <p:spPr bwMode="auto">
            <a:xfrm>
              <a:off x="1518671" y="134776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82" name="Oval 44"/>
            <p:cNvSpPr>
              <a:spLocks noChangeAspect="1" noChangeArrowheads="1"/>
            </p:cNvSpPr>
            <p:nvPr userDrawn="1"/>
          </p:nvSpPr>
          <p:spPr bwMode="auto">
            <a:xfrm>
              <a:off x="1630247" y="134776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83" name="Oval 45"/>
            <p:cNvSpPr>
              <a:spLocks noChangeAspect="1" noChangeArrowheads="1"/>
            </p:cNvSpPr>
            <p:nvPr userDrawn="1"/>
          </p:nvSpPr>
          <p:spPr bwMode="auto">
            <a:xfrm>
              <a:off x="1743330" y="134776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84" name="Oval 46"/>
            <p:cNvSpPr>
              <a:spLocks noChangeAspect="1" noChangeArrowheads="1"/>
            </p:cNvSpPr>
            <p:nvPr userDrawn="1"/>
          </p:nvSpPr>
          <p:spPr bwMode="auto">
            <a:xfrm>
              <a:off x="1854906" y="134776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85" name="Oval 47"/>
            <p:cNvSpPr>
              <a:spLocks noChangeAspect="1" noChangeArrowheads="1"/>
            </p:cNvSpPr>
            <p:nvPr userDrawn="1"/>
          </p:nvSpPr>
          <p:spPr bwMode="auto">
            <a:xfrm>
              <a:off x="1967990" y="134776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86" name="Oval 48"/>
            <p:cNvSpPr>
              <a:spLocks noChangeAspect="1" noChangeArrowheads="1"/>
            </p:cNvSpPr>
            <p:nvPr userDrawn="1"/>
          </p:nvSpPr>
          <p:spPr bwMode="auto">
            <a:xfrm>
              <a:off x="2192650" y="134776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87" name="Oval 49"/>
            <p:cNvSpPr>
              <a:spLocks noChangeAspect="1" noChangeArrowheads="1"/>
            </p:cNvSpPr>
            <p:nvPr userDrawn="1"/>
          </p:nvSpPr>
          <p:spPr bwMode="auto">
            <a:xfrm>
              <a:off x="2304226" y="134776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88" name="Oval 50"/>
            <p:cNvSpPr>
              <a:spLocks noChangeAspect="1" noChangeArrowheads="1"/>
            </p:cNvSpPr>
            <p:nvPr userDrawn="1"/>
          </p:nvSpPr>
          <p:spPr bwMode="auto">
            <a:xfrm>
              <a:off x="2417310" y="134776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89" name="Oval 51"/>
            <p:cNvSpPr>
              <a:spLocks noChangeAspect="1" noChangeArrowheads="1"/>
            </p:cNvSpPr>
            <p:nvPr userDrawn="1"/>
          </p:nvSpPr>
          <p:spPr bwMode="auto">
            <a:xfrm>
              <a:off x="2528886" y="134776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90" name="Oval 52"/>
            <p:cNvSpPr>
              <a:spLocks noChangeAspect="1" noChangeArrowheads="1"/>
            </p:cNvSpPr>
            <p:nvPr userDrawn="1"/>
          </p:nvSpPr>
          <p:spPr bwMode="auto">
            <a:xfrm>
              <a:off x="2753545" y="134776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91" name="Oval 53"/>
            <p:cNvSpPr>
              <a:spLocks noChangeAspect="1" noChangeArrowheads="1"/>
            </p:cNvSpPr>
            <p:nvPr userDrawn="1"/>
          </p:nvSpPr>
          <p:spPr bwMode="auto">
            <a:xfrm>
              <a:off x="2866630" y="134776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92" name="Oval 54"/>
            <p:cNvSpPr>
              <a:spLocks noChangeAspect="1" noChangeArrowheads="1"/>
            </p:cNvSpPr>
            <p:nvPr userDrawn="1"/>
          </p:nvSpPr>
          <p:spPr bwMode="auto">
            <a:xfrm>
              <a:off x="2978206" y="134776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93" name="Oval 55"/>
            <p:cNvSpPr>
              <a:spLocks noChangeAspect="1" noChangeArrowheads="1"/>
            </p:cNvSpPr>
            <p:nvPr userDrawn="1"/>
          </p:nvSpPr>
          <p:spPr bwMode="auto">
            <a:xfrm>
              <a:off x="3091289" y="134776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94" name="Oval 56"/>
            <p:cNvSpPr>
              <a:spLocks noChangeAspect="1" noChangeArrowheads="1"/>
            </p:cNvSpPr>
            <p:nvPr userDrawn="1"/>
          </p:nvSpPr>
          <p:spPr bwMode="auto">
            <a:xfrm>
              <a:off x="3204373" y="134776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95" name="Oval 57"/>
            <p:cNvSpPr>
              <a:spLocks noChangeAspect="1" noChangeArrowheads="1"/>
            </p:cNvSpPr>
            <p:nvPr userDrawn="1"/>
          </p:nvSpPr>
          <p:spPr bwMode="auto">
            <a:xfrm>
              <a:off x="3315949" y="134776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96" name="Oval 58"/>
            <p:cNvSpPr>
              <a:spLocks noChangeAspect="1" noChangeArrowheads="1"/>
            </p:cNvSpPr>
            <p:nvPr userDrawn="1"/>
          </p:nvSpPr>
          <p:spPr bwMode="auto">
            <a:xfrm>
              <a:off x="3429033" y="134776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97" name="Oval 59"/>
            <p:cNvSpPr>
              <a:spLocks noChangeAspect="1" noChangeArrowheads="1"/>
            </p:cNvSpPr>
            <p:nvPr userDrawn="1"/>
          </p:nvSpPr>
          <p:spPr bwMode="auto">
            <a:xfrm>
              <a:off x="3540609" y="134776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98" name="Oval 60"/>
            <p:cNvSpPr>
              <a:spLocks noChangeAspect="1" noChangeArrowheads="1"/>
            </p:cNvSpPr>
            <p:nvPr userDrawn="1"/>
          </p:nvSpPr>
          <p:spPr bwMode="auto">
            <a:xfrm>
              <a:off x="3653693" y="134776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99" name="Oval 61"/>
            <p:cNvSpPr>
              <a:spLocks noChangeAspect="1" noChangeArrowheads="1"/>
            </p:cNvSpPr>
            <p:nvPr userDrawn="1"/>
          </p:nvSpPr>
          <p:spPr bwMode="auto">
            <a:xfrm>
              <a:off x="3765269" y="134776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00" name="Oval 62"/>
            <p:cNvSpPr>
              <a:spLocks noChangeAspect="1" noChangeArrowheads="1"/>
            </p:cNvSpPr>
            <p:nvPr userDrawn="1"/>
          </p:nvSpPr>
          <p:spPr bwMode="auto">
            <a:xfrm>
              <a:off x="4663908" y="134776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01" name="Oval 63"/>
            <p:cNvSpPr>
              <a:spLocks noChangeAspect="1" noChangeArrowheads="1"/>
            </p:cNvSpPr>
            <p:nvPr userDrawn="1"/>
          </p:nvSpPr>
          <p:spPr bwMode="auto">
            <a:xfrm>
              <a:off x="6687355" y="134776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02" name="Oval 64"/>
            <p:cNvSpPr>
              <a:spLocks noChangeAspect="1" noChangeArrowheads="1"/>
            </p:cNvSpPr>
            <p:nvPr userDrawn="1"/>
          </p:nvSpPr>
          <p:spPr bwMode="auto">
            <a:xfrm>
              <a:off x="6798931" y="134776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03" name="Oval 65"/>
            <p:cNvSpPr>
              <a:spLocks noChangeAspect="1" noChangeArrowheads="1"/>
            </p:cNvSpPr>
            <p:nvPr userDrawn="1"/>
          </p:nvSpPr>
          <p:spPr bwMode="auto">
            <a:xfrm>
              <a:off x="1405586" y="145179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04" name="Oval 66"/>
            <p:cNvSpPr>
              <a:spLocks noChangeAspect="1" noChangeArrowheads="1"/>
            </p:cNvSpPr>
            <p:nvPr userDrawn="1"/>
          </p:nvSpPr>
          <p:spPr bwMode="auto">
            <a:xfrm>
              <a:off x="1518671" y="145179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05" name="Oval 67"/>
            <p:cNvSpPr>
              <a:spLocks noChangeAspect="1" noChangeArrowheads="1"/>
            </p:cNvSpPr>
            <p:nvPr userDrawn="1"/>
          </p:nvSpPr>
          <p:spPr bwMode="auto">
            <a:xfrm>
              <a:off x="1630247" y="145179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06" name="Oval 68"/>
            <p:cNvSpPr>
              <a:spLocks noChangeAspect="1" noChangeArrowheads="1"/>
            </p:cNvSpPr>
            <p:nvPr userDrawn="1"/>
          </p:nvSpPr>
          <p:spPr bwMode="auto">
            <a:xfrm>
              <a:off x="1743330" y="145179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07" name="Oval 69"/>
            <p:cNvSpPr>
              <a:spLocks noChangeAspect="1" noChangeArrowheads="1"/>
            </p:cNvSpPr>
            <p:nvPr userDrawn="1"/>
          </p:nvSpPr>
          <p:spPr bwMode="auto">
            <a:xfrm>
              <a:off x="1854906" y="145179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08" name="Oval 70"/>
            <p:cNvSpPr>
              <a:spLocks noChangeAspect="1" noChangeArrowheads="1"/>
            </p:cNvSpPr>
            <p:nvPr userDrawn="1"/>
          </p:nvSpPr>
          <p:spPr bwMode="auto">
            <a:xfrm>
              <a:off x="1967990" y="145179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09" name="Oval 71"/>
            <p:cNvSpPr>
              <a:spLocks noChangeAspect="1" noChangeArrowheads="1"/>
            </p:cNvSpPr>
            <p:nvPr userDrawn="1"/>
          </p:nvSpPr>
          <p:spPr bwMode="auto">
            <a:xfrm>
              <a:off x="2079566" y="145179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10" name="Oval 72"/>
            <p:cNvSpPr>
              <a:spLocks noChangeAspect="1" noChangeArrowheads="1"/>
            </p:cNvSpPr>
            <p:nvPr userDrawn="1"/>
          </p:nvSpPr>
          <p:spPr bwMode="auto">
            <a:xfrm>
              <a:off x="2192650" y="145179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11" name="Oval 73"/>
            <p:cNvSpPr>
              <a:spLocks noChangeAspect="1" noChangeArrowheads="1"/>
            </p:cNvSpPr>
            <p:nvPr userDrawn="1"/>
          </p:nvSpPr>
          <p:spPr bwMode="auto">
            <a:xfrm>
              <a:off x="2304226" y="145179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12" name="Oval 74"/>
            <p:cNvSpPr>
              <a:spLocks noChangeAspect="1" noChangeArrowheads="1"/>
            </p:cNvSpPr>
            <p:nvPr userDrawn="1"/>
          </p:nvSpPr>
          <p:spPr bwMode="auto">
            <a:xfrm>
              <a:off x="2417310" y="145179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13" name="Oval 75"/>
            <p:cNvSpPr>
              <a:spLocks noChangeAspect="1" noChangeArrowheads="1"/>
            </p:cNvSpPr>
            <p:nvPr userDrawn="1"/>
          </p:nvSpPr>
          <p:spPr bwMode="auto">
            <a:xfrm>
              <a:off x="2753545" y="145179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14" name="Oval 76"/>
            <p:cNvSpPr>
              <a:spLocks noChangeAspect="1" noChangeArrowheads="1"/>
            </p:cNvSpPr>
            <p:nvPr userDrawn="1"/>
          </p:nvSpPr>
          <p:spPr bwMode="auto">
            <a:xfrm>
              <a:off x="2866630" y="145179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15" name="Oval 77"/>
            <p:cNvSpPr>
              <a:spLocks noChangeAspect="1" noChangeArrowheads="1"/>
            </p:cNvSpPr>
            <p:nvPr userDrawn="1"/>
          </p:nvSpPr>
          <p:spPr bwMode="auto">
            <a:xfrm>
              <a:off x="2978206" y="145179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16" name="Oval 78"/>
            <p:cNvSpPr>
              <a:spLocks noChangeAspect="1" noChangeArrowheads="1"/>
            </p:cNvSpPr>
            <p:nvPr userDrawn="1"/>
          </p:nvSpPr>
          <p:spPr bwMode="auto">
            <a:xfrm>
              <a:off x="3091289" y="145179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17" name="Oval 79"/>
            <p:cNvSpPr>
              <a:spLocks noChangeAspect="1" noChangeArrowheads="1"/>
            </p:cNvSpPr>
            <p:nvPr userDrawn="1"/>
          </p:nvSpPr>
          <p:spPr bwMode="auto">
            <a:xfrm>
              <a:off x="3204373" y="145179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18" name="Oval 80"/>
            <p:cNvSpPr>
              <a:spLocks noChangeAspect="1" noChangeArrowheads="1"/>
            </p:cNvSpPr>
            <p:nvPr userDrawn="1"/>
          </p:nvSpPr>
          <p:spPr bwMode="auto">
            <a:xfrm>
              <a:off x="3315949" y="145179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19" name="Oval 81"/>
            <p:cNvSpPr>
              <a:spLocks noChangeAspect="1" noChangeArrowheads="1"/>
            </p:cNvSpPr>
            <p:nvPr userDrawn="1"/>
          </p:nvSpPr>
          <p:spPr bwMode="auto">
            <a:xfrm>
              <a:off x="3429033" y="145179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20" name="Oval 82"/>
            <p:cNvSpPr>
              <a:spLocks noChangeAspect="1" noChangeArrowheads="1"/>
            </p:cNvSpPr>
            <p:nvPr userDrawn="1"/>
          </p:nvSpPr>
          <p:spPr bwMode="auto">
            <a:xfrm>
              <a:off x="3540609" y="145179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21" name="Oval 83"/>
            <p:cNvSpPr>
              <a:spLocks noChangeAspect="1" noChangeArrowheads="1"/>
            </p:cNvSpPr>
            <p:nvPr userDrawn="1"/>
          </p:nvSpPr>
          <p:spPr bwMode="auto">
            <a:xfrm>
              <a:off x="3653693" y="145179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22" name="Oval 84"/>
            <p:cNvSpPr>
              <a:spLocks noChangeAspect="1" noChangeArrowheads="1"/>
            </p:cNvSpPr>
            <p:nvPr userDrawn="1"/>
          </p:nvSpPr>
          <p:spPr bwMode="auto">
            <a:xfrm>
              <a:off x="3765269" y="145179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23" name="Oval 85"/>
            <p:cNvSpPr>
              <a:spLocks noChangeAspect="1" noChangeArrowheads="1"/>
            </p:cNvSpPr>
            <p:nvPr userDrawn="1"/>
          </p:nvSpPr>
          <p:spPr bwMode="auto">
            <a:xfrm>
              <a:off x="5787207" y="145179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24" name="Oval 86"/>
            <p:cNvSpPr>
              <a:spLocks noChangeAspect="1" noChangeArrowheads="1"/>
            </p:cNvSpPr>
            <p:nvPr userDrawn="1"/>
          </p:nvSpPr>
          <p:spPr bwMode="auto">
            <a:xfrm>
              <a:off x="5900291" y="145179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25" name="Oval 87"/>
            <p:cNvSpPr>
              <a:spLocks noChangeAspect="1" noChangeArrowheads="1"/>
            </p:cNvSpPr>
            <p:nvPr userDrawn="1"/>
          </p:nvSpPr>
          <p:spPr bwMode="auto">
            <a:xfrm>
              <a:off x="6574270" y="145179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26" name="Oval 88"/>
            <p:cNvSpPr>
              <a:spLocks noChangeAspect="1" noChangeArrowheads="1"/>
            </p:cNvSpPr>
            <p:nvPr userDrawn="1"/>
          </p:nvSpPr>
          <p:spPr bwMode="auto">
            <a:xfrm>
              <a:off x="6687355" y="145179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27" name="Oval 89"/>
            <p:cNvSpPr>
              <a:spLocks noChangeAspect="1" noChangeArrowheads="1"/>
            </p:cNvSpPr>
            <p:nvPr userDrawn="1"/>
          </p:nvSpPr>
          <p:spPr bwMode="auto">
            <a:xfrm>
              <a:off x="6798931" y="145179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28" name="Oval 90"/>
            <p:cNvSpPr>
              <a:spLocks noChangeAspect="1" noChangeArrowheads="1"/>
            </p:cNvSpPr>
            <p:nvPr userDrawn="1"/>
          </p:nvSpPr>
          <p:spPr bwMode="auto">
            <a:xfrm>
              <a:off x="6912014" y="145179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29" name="Oval 91"/>
            <p:cNvSpPr>
              <a:spLocks noChangeAspect="1" noChangeArrowheads="1"/>
            </p:cNvSpPr>
            <p:nvPr userDrawn="1"/>
          </p:nvSpPr>
          <p:spPr bwMode="auto">
            <a:xfrm>
              <a:off x="7585994" y="145179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30" name="Oval 92"/>
            <p:cNvSpPr>
              <a:spLocks noChangeAspect="1" noChangeArrowheads="1"/>
            </p:cNvSpPr>
            <p:nvPr userDrawn="1"/>
          </p:nvSpPr>
          <p:spPr bwMode="auto">
            <a:xfrm>
              <a:off x="7697570" y="145179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31" name="Oval 93"/>
            <p:cNvSpPr>
              <a:spLocks noChangeAspect="1" noChangeArrowheads="1"/>
            </p:cNvSpPr>
            <p:nvPr userDrawn="1"/>
          </p:nvSpPr>
          <p:spPr bwMode="auto">
            <a:xfrm>
              <a:off x="7810653" y="145179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32" name="Oval 94"/>
            <p:cNvSpPr>
              <a:spLocks noChangeAspect="1" noChangeArrowheads="1"/>
            </p:cNvSpPr>
            <p:nvPr userDrawn="1"/>
          </p:nvSpPr>
          <p:spPr bwMode="auto">
            <a:xfrm>
              <a:off x="1405586" y="155583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33" name="Oval 95"/>
            <p:cNvSpPr>
              <a:spLocks noChangeAspect="1" noChangeArrowheads="1"/>
            </p:cNvSpPr>
            <p:nvPr userDrawn="1"/>
          </p:nvSpPr>
          <p:spPr bwMode="auto">
            <a:xfrm>
              <a:off x="1518671" y="155583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34" name="Oval 96"/>
            <p:cNvSpPr>
              <a:spLocks noChangeAspect="1" noChangeArrowheads="1"/>
            </p:cNvSpPr>
            <p:nvPr userDrawn="1"/>
          </p:nvSpPr>
          <p:spPr bwMode="auto">
            <a:xfrm>
              <a:off x="1630247" y="155583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35" name="Oval 97"/>
            <p:cNvSpPr>
              <a:spLocks noChangeAspect="1" noChangeArrowheads="1"/>
            </p:cNvSpPr>
            <p:nvPr userDrawn="1"/>
          </p:nvSpPr>
          <p:spPr bwMode="auto">
            <a:xfrm>
              <a:off x="1743330" y="155583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36" name="Oval 98"/>
            <p:cNvSpPr>
              <a:spLocks noChangeAspect="1" noChangeArrowheads="1"/>
            </p:cNvSpPr>
            <p:nvPr userDrawn="1"/>
          </p:nvSpPr>
          <p:spPr bwMode="auto">
            <a:xfrm>
              <a:off x="1854906" y="155583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37" name="Oval 99"/>
            <p:cNvSpPr>
              <a:spLocks noChangeAspect="1" noChangeArrowheads="1"/>
            </p:cNvSpPr>
            <p:nvPr userDrawn="1"/>
          </p:nvSpPr>
          <p:spPr bwMode="auto">
            <a:xfrm>
              <a:off x="1967990" y="155583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38" name="Oval 100"/>
            <p:cNvSpPr>
              <a:spLocks noChangeAspect="1" noChangeArrowheads="1"/>
            </p:cNvSpPr>
            <p:nvPr userDrawn="1"/>
          </p:nvSpPr>
          <p:spPr bwMode="auto">
            <a:xfrm>
              <a:off x="2079566" y="155583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39" name="Oval 101"/>
            <p:cNvSpPr>
              <a:spLocks noChangeAspect="1" noChangeArrowheads="1"/>
            </p:cNvSpPr>
            <p:nvPr userDrawn="1"/>
          </p:nvSpPr>
          <p:spPr bwMode="auto">
            <a:xfrm>
              <a:off x="2192650" y="155583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40" name="Oval 102"/>
            <p:cNvSpPr>
              <a:spLocks noChangeAspect="1" noChangeArrowheads="1"/>
            </p:cNvSpPr>
            <p:nvPr userDrawn="1"/>
          </p:nvSpPr>
          <p:spPr bwMode="auto">
            <a:xfrm>
              <a:off x="2304226" y="155583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41" name="Oval 103"/>
            <p:cNvSpPr>
              <a:spLocks noChangeAspect="1" noChangeArrowheads="1"/>
            </p:cNvSpPr>
            <p:nvPr userDrawn="1"/>
          </p:nvSpPr>
          <p:spPr bwMode="auto">
            <a:xfrm>
              <a:off x="2417310" y="155583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42" name="Oval 104"/>
            <p:cNvSpPr>
              <a:spLocks noChangeAspect="1" noChangeArrowheads="1"/>
            </p:cNvSpPr>
            <p:nvPr userDrawn="1"/>
          </p:nvSpPr>
          <p:spPr bwMode="auto">
            <a:xfrm>
              <a:off x="3091289" y="155583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43" name="Oval 105"/>
            <p:cNvSpPr>
              <a:spLocks noChangeAspect="1" noChangeArrowheads="1"/>
            </p:cNvSpPr>
            <p:nvPr userDrawn="1"/>
          </p:nvSpPr>
          <p:spPr bwMode="auto">
            <a:xfrm>
              <a:off x="3204373" y="155583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44" name="Oval 106"/>
            <p:cNvSpPr>
              <a:spLocks noChangeAspect="1" noChangeArrowheads="1"/>
            </p:cNvSpPr>
            <p:nvPr userDrawn="1"/>
          </p:nvSpPr>
          <p:spPr bwMode="auto">
            <a:xfrm>
              <a:off x="3315949" y="155583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45" name="Oval 107"/>
            <p:cNvSpPr>
              <a:spLocks noChangeAspect="1" noChangeArrowheads="1"/>
            </p:cNvSpPr>
            <p:nvPr userDrawn="1"/>
          </p:nvSpPr>
          <p:spPr bwMode="auto">
            <a:xfrm>
              <a:off x="3429033" y="155583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46" name="Oval 108"/>
            <p:cNvSpPr>
              <a:spLocks noChangeAspect="1" noChangeArrowheads="1"/>
            </p:cNvSpPr>
            <p:nvPr userDrawn="1"/>
          </p:nvSpPr>
          <p:spPr bwMode="auto">
            <a:xfrm>
              <a:off x="3540609" y="155583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47" name="Oval 109"/>
            <p:cNvSpPr>
              <a:spLocks noChangeAspect="1" noChangeArrowheads="1"/>
            </p:cNvSpPr>
            <p:nvPr userDrawn="1"/>
          </p:nvSpPr>
          <p:spPr bwMode="auto">
            <a:xfrm>
              <a:off x="3653693" y="155583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48" name="Oval 110"/>
            <p:cNvSpPr>
              <a:spLocks noChangeAspect="1" noChangeArrowheads="1"/>
            </p:cNvSpPr>
            <p:nvPr userDrawn="1"/>
          </p:nvSpPr>
          <p:spPr bwMode="auto">
            <a:xfrm>
              <a:off x="3765269" y="155583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49" name="Oval 111"/>
            <p:cNvSpPr>
              <a:spLocks noChangeAspect="1" noChangeArrowheads="1"/>
            </p:cNvSpPr>
            <p:nvPr userDrawn="1"/>
          </p:nvSpPr>
          <p:spPr bwMode="auto">
            <a:xfrm>
              <a:off x="5675631" y="155583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50" name="Oval 112"/>
            <p:cNvSpPr>
              <a:spLocks noChangeAspect="1" noChangeArrowheads="1"/>
            </p:cNvSpPr>
            <p:nvPr userDrawn="1"/>
          </p:nvSpPr>
          <p:spPr bwMode="auto">
            <a:xfrm>
              <a:off x="6238035" y="155583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51" name="Oval 113"/>
            <p:cNvSpPr>
              <a:spLocks noChangeAspect="1" noChangeArrowheads="1"/>
            </p:cNvSpPr>
            <p:nvPr userDrawn="1"/>
          </p:nvSpPr>
          <p:spPr bwMode="auto">
            <a:xfrm>
              <a:off x="6349611" y="155583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52" name="Oval 114"/>
            <p:cNvSpPr>
              <a:spLocks noChangeAspect="1" noChangeArrowheads="1"/>
            </p:cNvSpPr>
            <p:nvPr userDrawn="1"/>
          </p:nvSpPr>
          <p:spPr bwMode="auto">
            <a:xfrm>
              <a:off x="6462694" y="155583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53" name="Oval 115"/>
            <p:cNvSpPr>
              <a:spLocks noChangeAspect="1" noChangeArrowheads="1"/>
            </p:cNvSpPr>
            <p:nvPr userDrawn="1"/>
          </p:nvSpPr>
          <p:spPr bwMode="auto">
            <a:xfrm>
              <a:off x="6574270" y="155583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54" name="Oval 116"/>
            <p:cNvSpPr>
              <a:spLocks noChangeAspect="1" noChangeArrowheads="1"/>
            </p:cNvSpPr>
            <p:nvPr userDrawn="1"/>
          </p:nvSpPr>
          <p:spPr bwMode="auto">
            <a:xfrm>
              <a:off x="6687355" y="155583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55" name="Oval 117"/>
            <p:cNvSpPr>
              <a:spLocks noChangeAspect="1" noChangeArrowheads="1"/>
            </p:cNvSpPr>
            <p:nvPr userDrawn="1"/>
          </p:nvSpPr>
          <p:spPr bwMode="auto">
            <a:xfrm>
              <a:off x="6798931" y="155583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56" name="Oval 118"/>
            <p:cNvSpPr>
              <a:spLocks noChangeAspect="1" noChangeArrowheads="1"/>
            </p:cNvSpPr>
            <p:nvPr userDrawn="1"/>
          </p:nvSpPr>
          <p:spPr bwMode="auto">
            <a:xfrm>
              <a:off x="6912014" y="155583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57" name="Oval 119"/>
            <p:cNvSpPr>
              <a:spLocks noChangeAspect="1" noChangeArrowheads="1"/>
            </p:cNvSpPr>
            <p:nvPr userDrawn="1"/>
          </p:nvSpPr>
          <p:spPr bwMode="auto">
            <a:xfrm>
              <a:off x="7023590" y="155583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58" name="Oval 120"/>
            <p:cNvSpPr>
              <a:spLocks noChangeAspect="1" noChangeArrowheads="1"/>
            </p:cNvSpPr>
            <p:nvPr userDrawn="1"/>
          </p:nvSpPr>
          <p:spPr bwMode="auto">
            <a:xfrm>
              <a:off x="7136674" y="155583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59" name="Oval 121"/>
            <p:cNvSpPr>
              <a:spLocks noChangeAspect="1" noChangeArrowheads="1"/>
            </p:cNvSpPr>
            <p:nvPr userDrawn="1"/>
          </p:nvSpPr>
          <p:spPr bwMode="auto">
            <a:xfrm>
              <a:off x="7248250" y="155583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60" name="Oval 122"/>
            <p:cNvSpPr>
              <a:spLocks noChangeAspect="1" noChangeArrowheads="1"/>
            </p:cNvSpPr>
            <p:nvPr userDrawn="1"/>
          </p:nvSpPr>
          <p:spPr bwMode="auto">
            <a:xfrm>
              <a:off x="7585994" y="155583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61" name="Oval 123"/>
            <p:cNvSpPr>
              <a:spLocks noChangeAspect="1" noChangeArrowheads="1"/>
            </p:cNvSpPr>
            <p:nvPr userDrawn="1"/>
          </p:nvSpPr>
          <p:spPr bwMode="auto">
            <a:xfrm>
              <a:off x="1405586" y="165836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62" name="Oval 124"/>
            <p:cNvSpPr>
              <a:spLocks noChangeAspect="1" noChangeArrowheads="1"/>
            </p:cNvSpPr>
            <p:nvPr userDrawn="1"/>
          </p:nvSpPr>
          <p:spPr bwMode="auto">
            <a:xfrm>
              <a:off x="1518671" y="165836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63" name="Oval 125"/>
            <p:cNvSpPr>
              <a:spLocks noChangeAspect="1" noChangeArrowheads="1"/>
            </p:cNvSpPr>
            <p:nvPr userDrawn="1"/>
          </p:nvSpPr>
          <p:spPr bwMode="auto">
            <a:xfrm>
              <a:off x="1630247" y="165836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64" name="Oval 126"/>
            <p:cNvSpPr>
              <a:spLocks noChangeAspect="1" noChangeArrowheads="1"/>
            </p:cNvSpPr>
            <p:nvPr userDrawn="1"/>
          </p:nvSpPr>
          <p:spPr bwMode="auto">
            <a:xfrm>
              <a:off x="1743330" y="165836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65" name="Oval 127"/>
            <p:cNvSpPr>
              <a:spLocks noChangeAspect="1" noChangeArrowheads="1"/>
            </p:cNvSpPr>
            <p:nvPr userDrawn="1"/>
          </p:nvSpPr>
          <p:spPr bwMode="auto">
            <a:xfrm>
              <a:off x="1854906" y="165836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66" name="Oval 128"/>
            <p:cNvSpPr>
              <a:spLocks noChangeAspect="1" noChangeArrowheads="1"/>
            </p:cNvSpPr>
            <p:nvPr userDrawn="1"/>
          </p:nvSpPr>
          <p:spPr bwMode="auto">
            <a:xfrm>
              <a:off x="1967990" y="165836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67" name="Oval 129"/>
            <p:cNvSpPr>
              <a:spLocks noChangeAspect="1" noChangeArrowheads="1"/>
            </p:cNvSpPr>
            <p:nvPr userDrawn="1"/>
          </p:nvSpPr>
          <p:spPr bwMode="auto">
            <a:xfrm>
              <a:off x="2079566" y="165836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68" name="Oval 130"/>
            <p:cNvSpPr>
              <a:spLocks noChangeAspect="1" noChangeArrowheads="1"/>
            </p:cNvSpPr>
            <p:nvPr userDrawn="1"/>
          </p:nvSpPr>
          <p:spPr bwMode="auto">
            <a:xfrm>
              <a:off x="2192650" y="165836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69" name="Oval 131"/>
            <p:cNvSpPr>
              <a:spLocks noChangeAspect="1" noChangeArrowheads="1"/>
            </p:cNvSpPr>
            <p:nvPr userDrawn="1"/>
          </p:nvSpPr>
          <p:spPr bwMode="auto">
            <a:xfrm>
              <a:off x="2304226" y="165836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70" name="Oval 132"/>
            <p:cNvSpPr>
              <a:spLocks noChangeAspect="1" noChangeArrowheads="1"/>
            </p:cNvSpPr>
            <p:nvPr userDrawn="1"/>
          </p:nvSpPr>
          <p:spPr bwMode="auto">
            <a:xfrm>
              <a:off x="2417310" y="165836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71" name="Oval 133"/>
            <p:cNvSpPr>
              <a:spLocks noChangeAspect="1" noChangeArrowheads="1"/>
            </p:cNvSpPr>
            <p:nvPr userDrawn="1"/>
          </p:nvSpPr>
          <p:spPr bwMode="auto">
            <a:xfrm>
              <a:off x="2528886" y="165836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72" name="Oval 134"/>
            <p:cNvSpPr>
              <a:spLocks noChangeAspect="1" noChangeArrowheads="1"/>
            </p:cNvSpPr>
            <p:nvPr userDrawn="1"/>
          </p:nvSpPr>
          <p:spPr bwMode="auto">
            <a:xfrm>
              <a:off x="3091289" y="165836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73" name="Oval 135"/>
            <p:cNvSpPr>
              <a:spLocks noChangeAspect="1" noChangeArrowheads="1"/>
            </p:cNvSpPr>
            <p:nvPr userDrawn="1"/>
          </p:nvSpPr>
          <p:spPr bwMode="auto">
            <a:xfrm>
              <a:off x="3204373" y="165836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74" name="Oval 136"/>
            <p:cNvSpPr>
              <a:spLocks noChangeAspect="1" noChangeArrowheads="1"/>
            </p:cNvSpPr>
            <p:nvPr userDrawn="1"/>
          </p:nvSpPr>
          <p:spPr bwMode="auto">
            <a:xfrm>
              <a:off x="3315949" y="165836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75" name="Oval 137"/>
            <p:cNvSpPr>
              <a:spLocks noChangeAspect="1" noChangeArrowheads="1"/>
            </p:cNvSpPr>
            <p:nvPr userDrawn="1"/>
          </p:nvSpPr>
          <p:spPr bwMode="auto">
            <a:xfrm>
              <a:off x="3429033" y="165836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76" name="Oval 138"/>
            <p:cNvSpPr>
              <a:spLocks noChangeAspect="1" noChangeArrowheads="1"/>
            </p:cNvSpPr>
            <p:nvPr userDrawn="1"/>
          </p:nvSpPr>
          <p:spPr bwMode="auto">
            <a:xfrm>
              <a:off x="3540609" y="165836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77" name="Oval 139"/>
            <p:cNvSpPr>
              <a:spLocks noChangeAspect="1" noChangeArrowheads="1"/>
            </p:cNvSpPr>
            <p:nvPr userDrawn="1"/>
          </p:nvSpPr>
          <p:spPr bwMode="auto">
            <a:xfrm>
              <a:off x="3653693" y="165836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78" name="Oval 140"/>
            <p:cNvSpPr>
              <a:spLocks noChangeAspect="1" noChangeArrowheads="1"/>
            </p:cNvSpPr>
            <p:nvPr userDrawn="1"/>
          </p:nvSpPr>
          <p:spPr bwMode="auto">
            <a:xfrm>
              <a:off x="3765269" y="165836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79" name="Oval 141"/>
            <p:cNvSpPr>
              <a:spLocks noChangeAspect="1" noChangeArrowheads="1"/>
            </p:cNvSpPr>
            <p:nvPr userDrawn="1"/>
          </p:nvSpPr>
          <p:spPr bwMode="auto">
            <a:xfrm>
              <a:off x="4776992" y="165836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80" name="Oval 142"/>
            <p:cNvSpPr>
              <a:spLocks noChangeAspect="1" noChangeArrowheads="1"/>
            </p:cNvSpPr>
            <p:nvPr userDrawn="1"/>
          </p:nvSpPr>
          <p:spPr bwMode="auto">
            <a:xfrm>
              <a:off x="4888568" y="165836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81" name="Oval 143"/>
            <p:cNvSpPr>
              <a:spLocks noChangeAspect="1" noChangeArrowheads="1"/>
            </p:cNvSpPr>
            <p:nvPr userDrawn="1"/>
          </p:nvSpPr>
          <p:spPr bwMode="auto">
            <a:xfrm>
              <a:off x="5001652" y="165836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82" name="Oval 144"/>
            <p:cNvSpPr>
              <a:spLocks noChangeAspect="1" noChangeArrowheads="1"/>
            </p:cNvSpPr>
            <p:nvPr userDrawn="1"/>
          </p:nvSpPr>
          <p:spPr bwMode="auto">
            <a:xfrm>
              <a:off x="5562548" y="165836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83" name="Oval 145"/>
            <p:cNvSpPr>
              <a:spLocks noChangeAspect="1" noChangeArrowheads="1"/>
            </p:cNvSpPr>
            <p:nvPr userDrawn="1"/>
          </p:nvSpPr>
          <p:spPr bwMode="auto">
            <a:xfrm>
              <a:off x="6013375" y="165836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84" name="Oval 146"/>
            <p:cNvSpPr>
              <a:spLocks noChangeAspect="1" noChangeArrowheads="1"/>
            </p:cNvSpPr>
            <p:nvPr userDrawn="1"/>
          </p:nvSpPr>
          <p:spPr bwMode="auto">
            <a:xfrm>
              <a:off x="6124951" y="165836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85" name="Oval 147"/>
            <p:cNvSpPr>
              <a:spLocks noChangeAspect="1" noChangeArrowheads="1"/>
            </p:cNvSpPr>
            <p:nvPr userDrawn="1"/>
          </p:nvSpPr>
          <p:spPr bwMode="auto">
            <a:xfrm>
              <a:off x="6238035" y="165836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86" name="Oval 148"/>
            <p:cNvSpPr>
              <a:spLocks noChangeAspect="1" noChangeArrowheads="1"/>
            </p:cNvSpPr>
            <p:nvPr userDrawn="1"/>
          </p:nvSpPr>
          <p:spPr bwMode="auto">
            <a:xfrm>
              <a:off x="6349611" y="165836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87" name="Oval 149"/>
            <p:cNvSpPr>
              <a:spLocks noChangeAspect="1" noChangeArrowheads="1"/>
            </p:cNvSpPr>
            <p:nvPr userDrawn="1"/>
          </p:nvSpPr>
          <p:spPr bwMode="auto">
            <a:xfrm>
              <a:off x="6462694" y="165836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88" name="Oval 150"/>
            <p:cNvSpPr>
              <a:spLocks noChangeAspect="1" noChangeArrowheads="1"/>
            </p:cNvSpPr>
            <p:nvPr userDrawn="1"/>
          </p:nvSpPr>
          <p:spPr bwMode="auto">
            <a:xfrm>
              <a:off x="6574270" y="165836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89" name="Oval 151"/>
            <p:cNvSpPr>
              <a:spLocks noChangeAspect="1" noChangeArrowheads="1"/>
            </p:cNvSpPr>
            <p:nvPr userDrawn="1"/>
          </p:nvSpPr>
          <p:spPr bwMode="auto">
            <a:xfrm>
              <a:off x="6687355" y="165836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90" name="Oval 152"/>
            <p:cNvSpPr>
              <a:spLocks noChangeAspect="1" noChangeArrowheads="1"/>
            </p:cNvSpPr>
            <p:nvPr userDrawn="1"/>
          </p:nvSpPr>
          <p:spPr bwMode="auto">
            <a:xfrm>
              <a:off x="6798931" y="165836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91" name="Oval 153"/>
            <p:cNvSpPr>
              <a:spLocks noChangeAspect="1" noChangeArrowheads="1"/>
            </p:cNvSpPr>
            <p:nvPr userDrawn="1"/>
          </p:nvSpPr>
          <p:spPr bwMode="auto">
            <a:xfrm>
              <a:off x="6912014" y="165836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92" name="Oval 154"/>
            <p:cNvSpPr>
              <a:spLocks noChangeAspect="1" noChangeArrowheads="1"/>
            </p:cNvSpPr>
            <p:nvPr userDrawn="1"/>
          </p:nvSpPr>
          <p:spPr bwMode="auto">
            <a:xfrm>
              <a:off x="7023590" y="165836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93" name="Oval 155"/>
            <p:cNvSpPr>
              <a:spLocks noChangeAspect="1" noChangeArrowheads="1"/>
            </p:cNvSpPr>
            <p:nvPr userDrawn="1"/>
          </p:nvSpPr>
          <p:spPr bwMode="auto">
            <a:xfrm>
              <a:off x="7136674" y="165836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94" name="Oval 156"/>
            <p:cNvSpPr>
              <a:spLocks noChangeAspect="1" noChangeArrowheads="1"/>
            </p:cNvSpPr>
            <p:nvPr userDrawn="1"/>
          </p:nvSpPr>
          <p:spPr bwMode="auto">
            <a:xfrm>
              <a:off x="7248250" y="165836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95" name="Oval 157"/>
            <p:cNvSpPr>
              <a:spLocks noChangeAspect="1" noChangeArrowheads="1"/>
            </p:cNvSpPr>
            <p:nvPr userDrawn="1"/>
          </p:nvSpPr>
          <p:spPr bwMode="auto">
            <a:xfrm>
              <a:off x="7361334" y="165836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96" name="Oval 158"/>
            <p:cNvSpPr>
              <a:spLocks noChangeAspect="1" noChangeArrowheads="1"/>
            </p:cNvSpPr>
            <p:nvPr userDrawn="1"/>
          </p:nvSpPr>
          <p:spPr bwMode="auto">
            <a:xfrm>
              <a:off x="7472910" y="165836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97" name="Oval 159"/>
            <p:cNvSpPr>
              <a:spLocks noChangeAspect="1" noChangeArrowheads="1"/>
            </p:cNvSpPr>
            <p:nvPr userDrawn="1"/>
          </p:nvSpPr>
          <p:spPr bwMode="auto">
            <a:xfrm>
              <a:off x="7585994" y="165836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98" name="Oval 160"/>
            <p:cNvSpPr>
              <a:spLocks noChangeAspect="1" noChangeArrowheads="1"/>
            </p:cNvSpPr>
            <p:nvPr userDrawn="1"/>
          </p:nvSpPr>
          <p:spPr bwMode="auto">
            <a:xfrm>
              <a:off x="7697570" y="165836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99" name="Oval 161"/>
            <p:cNvSpPr>
              <a:spLocks noChangeAspect="1" noChangeArrowheads="1"/>
            </p:cNvSpPr>
            <p:nvPr userDrawn="1"/>
          </p:nvSpPr>
          <p:spPr bwMode="auto">
            <a:xfrm>
              <a:off x="7810653" y="165836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200" name="Oval 162"/>
            <p:cNvSpPr>
              <a:spLocks noChangeAspect="1" noChangeArrowheads="1"/>
            </p:cNvSpPr>
            <p:nvPr userDrawn="1"/>
          </p:nvSpPr>
          <p:spPr bwMode="auto">
            <a:xfrm>
              <a:off x="844691"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201" name="Oval 163"/>
            <p:cNvSpPr>
              <a:spLocks noChangeAspect="1" noChangeArrowheads="1"/>
            </p:cNvSpPr>
            <p:nvPr userDrawn="1"/>
          </p:nvSpPr>
          <p:spPr bwMode="auto">
            <a:xfrm>
              <a:off x="956267"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202" name="Oval 164"/>
            <p:cNvSpPr>
              <a:spLocks noChangeAspect="1" noChangeArrowheads="1"/>
            </p:cNvSpPr>
            <p:nvPr userDrawn="1"/>
          </p:nvSpPr>
          <p:spPr bwMode="auto">
            <a:xfrm>
              <a:off x="1069351"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203" name="Oval 165"/>
            <p:cNvSpPr>
              <a:spLocks noChangeAspect="1" noChangeArrowheads="1"/>
            </p:cNvSpPr>
            <p:nvPr userDrawn="1"/>
          </p:nvSpPr>
          <p:spPr bwMode="auto">
            <a:xfrm>
              <a:off x="1180927"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204" name="Oval 166"/>
            <p:cNvSpPr>
              <a:spLocks noChangeAspect="1" noChangeArrowheads="1"/>
            </p:cNvSpPr>
            <p:nvPr userDrawn="1"/>
          </p:nvSpPr>
          <p:spPr bwMode="auto">
            <a:xfrm>
              <a:off x="1294010"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205" name="Oval 167"/>
            <p:cNvSpPr>
              <a:spLocks noChangeAspect="1" noChangeArrowheads="1"/>
            </p:cNvSpPr>
            <p:nvPr userDrawn="1"/>
          </p:nvSpPr>
          <p:spPr bwMode="auto">
            <a:xfrm>
              <a:off x="1405586"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206" name="Oval 168"/>
            <p:cNvSpPr>
              <a:spLocks noChangeAspect="1" noChangeArrowheads="1"/>
            </p:cNvSpPr>
            <p:nvPr userDrawn="1"/>
          </p:nvSpPr>
          <p:spPr bwMode="auto">
            <a:xfrm>
              <a:off x="1518671"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207" name="Oval 169"/>
            <p:cNvSpPr>
              <a:spLocks noChangeAspect="1" noChangeArrowheads="1"/>
            </p:cNvSpPr>
            <p:nvPr userDrawn="1"/>
          </p:nvSpPr>
          <p:spPr bwMode="auto">
            <a:xfrm>
              <a:off x="1630247"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208" name="Oval 170"/>
            <p:cNvSpPr>
              <a:spLocks noChangeAspect="1" noChangeArrowheads="1"/>
            </p:cNvSpPr>
            <p:nvPr userDrawn="1"/>
          </p:nvSpPr>
          <p:spPr bwMode="auto">
            <a:xfrm>
              <a:off x="1743330"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209" name="Oval 171"/>
            <p:cNvSpPr>
              <a:spLocks noChangeAspect="1" noChangeArrowheads="1"/>
            </p:cNvSpPr>
            <p:nvPr userDrawn="1"/>
          </p:nvSpPr>
          <p:spPr bwMode="auto">
            <a:xfrm>
              <a:off x="1854906"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210" name="Oval 172"/>
            <p:cNvSpPr>
              <a:spLocks noChangeAspect="1" noChangeArrowheads="1"/>
            </p:cNvSpPr>
            <p:nvPr userDrawn="1"/>
          </p:nvSpPr>
          <p:spPr bwMode="auto">
            <a:xfrm>
              <a:off x="1967990"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211" name="Oval 173"/>
            <p:cNvSpPr>
              <a:spLocks noChangeAspect="1" noChangeArrowheads="1"/>
            </p:cNvSpPr>
            <p:nvPr userDrawn="1"/>
          </p:nvSpPr>
          <p:spPr bwMode="auto">
            <a:xfrm>
              <a:off x="2079566"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212" name="Oval 174"/>
            <p:cNvSpPr>
              <a:spLocks noChangeAspect="1" noChangeArrowheads="1"/>
            </p:cNvSpPr>
            <p:nvPr userDrawn="1"/>
          </p:nvSpPr>
          <p:spPr bwMode="auto">
            <a:xfrm>
              <a:off x="2192650"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213" name="Oval 175"/>
            <p:cNvSpPr>
              <a:spLocks noChangeAspect="1" noChangeArrowheads="1"/>
            </p:cNvSpPr>
            <p:nvPr userDrawn="1"/>
          </p:nvSpPr>
          <p:spPr bwMode="auto">
            <a:xfrm>
              <a:off x="2304226"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214" name="Oval 176"/>
            <p:cNvSpPr>
              <a:spLocks noChangeAspect="1" noChangeArrowheads="1"/>
            </p:cNvSpPr>
            <p:nvPr userDrawn="1"/>
          </p:nvSpPr>
          <p:spPr bwMode="auto">
            <a:xfrm>
              <a:off x="2417310"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215" name="Oval 177"/>
            <p:cNvSpPr>
              <a:spLocks noChangeAspect="1" noChangeArrowheads="1"/>
            </p:cNvSpPr>
            <p:nvPr userDrawn="1"/>
          </p:nvSpPr>
          <p:spPr bwMode="auto">
            <a:xfrm>
              <a:off x="2528886"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216" name="Oval 178"/>
            <p:cNvSpPr>
              <a:spLocks noChangeAspect="1" noChangeArrowheads="1"/>
            </p:cNvSpPr>
            <p:nvPr userDrawn="1"/>
          </p:nvSpPr>
          <p:spPr bwMode="auto">
            <a:xfrm>
              <a:off x="2641969"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217" name="Oval 179"/>
            <p:cNvSpPr>
              <a:spLocks noChangeAspect="1" noChangeArrowheads="1"/>
            </p:cNvSpPr>
            <p:nvPr userDrawn="1"/>
          </p:nvSpPr>
          <p:spPr bwMode="auto">
            <a:xfrm>
              <a:off x="2753545"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218" name="Oval 180"/>
            <p:cNvSpPr>
              <a:spLocks noChangeAspect="1" noChangeArrowheads="1"/>
            </p:cNvSpPr>
            <p:nvPr userDrawn="1"/>
          </p:nvSpPr>
          <p:spPr bwMode="auto">
            <a:xfrm>
              <a:off x="3204373"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219" name="Oval 181"/>
            <p:cNvSpPr>
              <a:spLocks noChangeAspect="1" noChangeArrowheads="1"/>
            </p:cNvSpPr>
            <p:nvPr userDrawn="1"/>
          </p:nvSpPr>
          <p:spPr bwMode="auto">
            <a:xfrm>
              <a:off x="3315949"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220" name="Oval 182"/>
            <p:cNvSpPr>
              <a:spLocks noChangeAspect="1" noChangeArrowheads="1"/>
            </p:cNvSpPr>
            <p:nvPr userDrawn="1"/>
          </p:nvSpPr>
          <p:spPr bwMode="auto">
            <a:xfrm>
              <a:off x="3429033"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221" name="Oval 183"/>
            <p:cNvSpPr>
              <a:spLocks noChangeAspect="1" noChangeArrowheads="1"/>
            </p:cNvSpPr>
            <p:nvPr userDrawn="1"/>
          </p:nvSpPr>
          <p:spPr bwMode="auto">
            <a:xfrm>
              <a:off x="3540609"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222" name="Oval 184"/>
            <p:cNvSpPr>
              <a:spLocks noChangeAspect="1" noChangeArrowheads="1"/>
            </p:cNvSpPr>
            <p:nvPr userDrawn="1"/>
          </p:nvSpPr>
          <p:spPr bwMode="auto">
            <a:xfrm>
              <a:off x="3653693"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223" name="Oval 185"/>
            <p:cNvSpPr>
              <a:spLocks noChangeAspect="1" noChangeArrowheads="1"/>
            </p:cNvSpPr>
            <p:nvPr userDrawn="1"/>
          </p:nvSpPr>
          <p:spPr bwMode="auto">
            <a:xfrm>
              <a:off x="4663908"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224" name="Oval 186"/>
            <p:cNvSpPr>
              <a:spLocks noChangeAspect="1" noChangeArrowheads="1"/>
            </p:cNvSpPr>
            <p:nvPr userDrawn="1"/>
          </p:nvSpPr>
          <p:spPr bwMode="auto">
            <a:xfrm>
              <a:off x="4776992"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225" name="Oval 187"/>
            <p:cNvSpPr>
              <a:spLocks noChangeAspect="1" noChangeArrowheads="1"/>
            </p:cNvSpPr>
            <p:nvPr userDrawn="1"/>
          </p:nvSpPr>
          <p:spPr bwMode="auto">
            <a:xfrm>
              <a:off x="4888568"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226" name="Oval 188"/>
            <p:cNvSpPr>
              <a:spLocks noChangeAspect="1" noChangeArrowheads="1"/>
            </p:cNvSpPr>
            <p:nvPr userDrawn="1"/>
          </p:nvSpPr>
          <p:spPr bwMode="auto">
            <a:xfrm>
              <a:off x="5001652"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227" name="Oval 189"/>
            <p:cNvSpPr>
              <a:spLocks noChangeAspect="1" noChangeArrowheads="1"/>
            </p:cNvSpPr>
            <p:nvPr userDrawn="1"/>
          </p:nvSpPr>
          <p:spPr bwMode="auto">
            <a:xfrm>
              <a:off x="5113228"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228" name="Oval 190"/>
            <p:cNvSpPr>
              <a:spLocks noChangeAspect="1" noChangeArrowheads="1"/>
            </p:cNvSpPr>
            <p:nvPr userDrawn="1"/>
          </p:nvSpPr>
          <p:spPr bwMode="auto">
            <a:xfrm>
              <a:off x="5562548"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229" name="Oval 191"/>
            <p:cNvSpPr>
              <a:spLocks noChangeAspect="1" noChangeArrowheads="1"/>
            </p:cNvSpPr>
            <p:nvPr userDrawn="1"/>
          </p:nvSpPr>
          <p:spPr bwMode="auto">
            <a:xfrm>
              <a:off x="5675631"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230" name="Oval 192"/>
            <p:cNvSpPr>
              <a:spLocks noChangeAspect="1" noChangeArrowheads="1"/>
            </p:cNvSpPr>
            <p:nvPr userDrawn="1"/>
          </p:nvSpPr>
          <p:spPr bwMode="auto">
            <a:xfrm>
              <a:off x="5787207"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231" name="Oval 193"/>
            <p:cNvSpPr>
              <a:spLocks noChangeAspect="1" noChangeArrowheads="1"/>
            </p:cNvSpPr>
            <p:nvPr userDrawn="1"/>
          </p:nvSpPr>
          <p:spPr bwMode="auto">
            <a:xfrm>
              <a:off x="5900291"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232" name="Oval 194"/>
            <p:cNvSpPr>
              <a:spLocks noChangeAspect="1" noChangeArrowheads="1"/>
            </p:cNvSpPr>
            <p:nvPr userDrawn="1"/>
          </p:nvSpPr>
          <p:spPr bwMode="auto">
            <a:xfrm>
              <a:off x="6013375"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233" name="Oval 195"/>
            <p:cNvSpPr>
              <a:spLocks noChangeAspect="1" noChangeArrowheads="1"/>
            </p:cNvSpPr>
            <p:nvPr userDrawn="1"/>
          </p:nvSpPr>
          <p:spPr bwMode="auto">
            <a:xfrm>
              <a:off x="6124951"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234" name="Oval 196"/>
            <p:cNvSpPr>
              <a:spLocks noChangeAspect="1" noChangeArrowheads="1"/>
            </p:cNvSpPr>
            <p:nvPr userDrawn="1"/>
          </p:nvSpPr>
          <p:spPr bwMode="auto">
            <a:xfrm>
              <a:off x="6238035"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235" name="Oval 197"/>
            <p:cNvSpPr>
              <a:spLocks noChangeAspect="1" noChangeArrowheads="1"/>
            </p:cNvSpPr>
            <p:nvPr userDrawn="1"/>
          </p:nvSpPr>
          <p:spPr bwMode="auto">
            <a:xfrm>
              <a:off x="6349611"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236" name="Oval 198"/>
            <p:cNvSpPr>
              <a:spLocks noChangeAspect="1" noChangeArrowheads="1"/>
            </p:cNvSpPr>
            <p:nvPr userDrawn="1"/>
          </p:nvSpPr>
          <p:spPr bwMode="auto">
            <a:xfrm>
              <a:off x="6462694"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237" name="Oval 199"/>
            <p:cNvSpPr>
              <a:spLocks noChangeAspect="1" noChangeArrowheads="1"/>
            </p:cNvSpPr>
            <p:nvPr userDrawn="1"/>
          </p:nvSpPr>
          <p:spPr bwMode="auto">
            <a:xfrm>
              <a:off x="6574270"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238" name="Oval 200"/>
            <p:cNvSpPr>
              <a:spLocks noChangeAspect="1" noChangeArrowheads="1"/>
            </p:cNvSpPr>
            <p:nvPr userDrawn="1"/>
          </p:nvSpPr>
          <p:spPr bwMode="auto">
            <a:xfrm>
              <a:off x="6687355"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239" name="Oval 201"/>
            <p:cNvSpPr>
              <a:spLocks noChangeAspect="1" noChangeArrowheads="1"/>
            </p:cNvSpPr>
            <p:nvPr userDrawn="1"/>
          </p:nvSpPr>
          <p:spPr bwMode="auto">
            <a:xfrm>
              <a:off x="6798931"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240" name="Oval 202"/>
            <p:cNvSpPr>
              <a:spLocks noChangeAspect="1" noChangeArrowheads="1"/>
            </p:cNvSpPr>
            <p:nvPr userDrawn="1"/>
          </p:nvSpPr>
          <p:spPr bwMode="auto">
            <a:xfrm>
              <a:off x="6912014"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241" name="Oval 203"/>
            <p:cNvSpPr>
              <a:spLocks noChangeAspect="1" noChangeArrowheads="1"/>
            </p:cNvSpPr>
            <p:nvPr userDrawn="1"/>
          </p:nvSpPr>
          <p:spPr bwMode="auto">
            <a:xfrm>
              <a:off x="7023590"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242" name="Oval 204"/>
            <p:cNvSpPr>
              <a:spLocks noChangeAspect="1" noChangeArrowheads="1"/>
            </p:cNvSpPr>
            <p:nvPr userDrawn="1"/>
          </p:nvSpPr>
          <p:spPr bwMode="auto">
            <a:xfrm>
              <a:off x="7136674"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243" name="Oval 205"/>
            <p:cNvSpPr>
              <a:spLocks noChangeAspect="1" noChangeArrowheads="1"/>
            </p:cNvSpPr>
            <p:nvPr userDrawn="1"/>
          </p:nvSpPr>
          <p:spPr bwMode="auto">
            <a:xfrm>
              <a:off x="7248250"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244" name="Oval 206"/>
            <p:cNvSpPr>
              <a:spLocks noChangeAspect="1" noChangeArrowheads="1"/>
            </p:cNvSpPr>
            <p:nvPr userDrawn="1"/>
          </p:nvSpPr>
          <p:spPr bwMode="auto">
            <a:xfrm>
              <a:off x="7361334"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245" name="Oval 207"/>
            <p:cNvSpPr>
              <a:spLocks noChangeAspect="1" noChangeArrowheads="1"/>
            </p:cNvSpPr>
            <p:nvPr userDrawn="1"/>
          </p:nvSpPr>
          <p:spPr bwMode="auto">
            <a:xfrm>
              <a:off x="7472910"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246" name="Oval 208"/>
            <p:cNvSpPr>
              <a:spLocks noChangeAspect="1" noChangeArrowheads="1"/>
            </p:cNvSpPr>
            <p:nvPr userDrawn="1"/>
          </p:nvSpPr>
          <p:spPr bwMode="auto">
            <a:xfrm>
              <a:off x="7585994"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247" name="Oval 209"/>
            <p:cNvSpPr>
              <a:spLocks noChangeAspect="1" noChangeArrowheads="1"/>
            </p:cNvSpPr>
            <p:nvPr userDrawn="1"/>
          </p:nvSpPr>
          <p:spPr bwMode="auto">
            <a:xfrm>
              <a:off x="7697570"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248" name="Oval 210"/>
            <p:cNvSpPr>
              <a:spLocks noChangeAspect="1" noChangeArrowheads="1"/>
            </p:cNvSpPr>
            <p:nvPr userDrawn="1"/>
          </p:nvSpPr>
          <p:spPr bwMode="auto">
            <a:xfrm>
              <a:off x="7810653"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249" name="Oval 211"/>
            <p:cNvSpPr>
              <a:spLocks noChangeAspect="1" noChangeArrowheads="1"/>
            </p:cNvSpPr>
            <p:nvPr userDrawn="1"/>
          </p:nvSpPr>
          <p:spPr bwMode="auto">
            <a:xfrm>
              <a:off x="7922229"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250" name="Oval 212"/>
            <p:cNvSpPr>
              <a:spLocks noChangeAspect="1" noChangeArrowheads="1"/>
            </p:cNvSpPr>
            <p:nvPr userDrawn="1"/>
          </p:nvSpPr>
          <p:spPr bwMode="auto">
            <a:xfrm>
              <a:off x="8035314"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251" name="Oval 213"/>
            <p:cNvSpPr>
              <a:spLocks noChangeAspect="1" noChangeArrowheads="1"/>
            </p:cNvSpPr>
            <p:nvPr userDrawn="1"/>
          </p:nvSpPr>
          <p:spPr bwMode="auto">
            <a:xfrm>
              <a:off x="8146890"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252" name="Oval 214"/>
            <p:cNvSpPr>
              <a:spLocks noChangeAspect="1" noChangeArrowheads="1"/>
            </p:cNvSpPr>
            <p:nvPr userDrawn="1"/>
          </p:nvSpPr>
          <p:spPr bwMode="auto">
            <a:xfrm>
              <a:off x="8259973"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253" name="Oval 215"/>
            <p:cNvSpPr>
              <a:spLocks noChangeAspect="1" noChangeArrowheads="1"/>
            </p:cNvSpPr>
            <p:nvPr userDrawn="1"/>
          </p:nvSpPr>
          <p:spPr bwMode="auto">
            <a:xfrm>
              <a:off x="8371549"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254" name="Oval 216"/>
            <p:cNvSpPr>
              <a:spLocks noChangeAspect="1" noChangeArrowheads="1"/>
            </p:cNvSpPr>
            <p:nvPr userDrawn="1"/>
          </p:nvSpPr>
          <p:spPr bwMode="auto">
            <a:xfrm>
              <a:off x="8484633"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255" name="Oval 217"/>
            <p:cNvSpPr>
              <a:spLocks noChangeAspect="1" noChangeArrowheads="1"/>
            </p:cNvSpPr>
            <p:nvPr userDrawn="1"/>
          </p:nvSpPr>
          <p:spPr bwMode="auto">
            <a:xfrm>
              <a:off x="8596209"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256" name="Oval 218"/>
            <p:cNvSpPr>
              <a:spLocks noChangeAspect="1" noChangeArrowheads="1"/>
            </p:cNvSpPr>
            <p:nvPr userDrawn="1"/>
          </p:nvSpPr>
          <p:spPr bwMode="auto">
            <a:xfrm>
              <a:off x="506947"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257" name="Oval 219"/>
            <p:cNvSpPr>
              <a:spLocks noChangeAspect="1" noChangeArrowheads="1"/>
            </p:cNvSpPr>
            <p:nvPr userDrawn="1"/>
          </p:nvSpPr>
          <p:spPr bwMode="auto">
            <a:xfrm>
              <a:off x="620031"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258" name="Oval 220"/>
            <p:cNvSpPr>
              <a:spLocks noChangeAspect="1" noChangeArrowheads="1"/>
            </p:cNvSpPr>
            <p:nvPr userDrawn="1"/>
          </p:nvSpPr>
          <p:spPr bwMode="auto">
            <a:xfrm>
              <a:off x="731607"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259" name="Oval 221"/>
            <p:cNvSpPr>
              <a:spLocks noChangeAspect="1" noChangeArrowheads="1"/>
            </p:cNvSpPr>
            <p:nvPr userDrawn="1"/>
          </p:nvSpPr>
          <p:spPr bwMode="auto">
            <a:xfrm>
              <a:off x="844691"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260" name="Oval 222"/>
            <p:cNvSpPr>
              <a:spLocks noChangeAspect="1" noChangeArrowheads="1"/>
            </p:cNvSpPr>
            <p:nvPr userDrawn="1"/>
          </p:nvSpPr>
          <p:spPr bwMode="auto">
            <a:xfrm>
              <a:off x="956267"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261" name="Oval 223"/>
            <p:cNvSpPr>
              <a:spLocks noChangeAspect="1" noChangeArrowheads="1"/>
            </p:cNvSpPr>
            <p:nvPr userDrawn="1"/>
          </p:nvSpPr>
          <p:spPr bwMode="auto">
            <a:xfrm>
              <a:off x="1069351"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262" name="Oval 224"/>
            <p:cNvSpPr>
              <a:spLocks noChangeAspect="1" noChangeArrowheads="1"/>
            </p:cNvSpPr>
            <p:nvPr userDrawn="1"/>
          </p:nvSpPr>
          <p:spPr bwMode="auto">
            <a:xfrm>
              <a:off x="1180927"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263" name="Oval 225"/>
            <p:cNvSpPr>
              <a:spLocks noChangeAspect="1" noChangeArrowheads="1"/>
            </p:cNvSpPr>
            <p:nvPr userDrawn="1"/>
          </p:nvSpPr>
          <p:spPr bwMode="auto">
            <a:xfrm>
              <a:off x="1294010"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264" name="Oval 226"/>
            <p:cNvSpPr>
              <a:spLocks noChangeAspect="1" noChangeArrowheads="1"/>
            </p:cNvSpPr>
            <p:nvPr userDrawn="1"/>
          </p:nvSpPr>
          <p:spPr bwMode="auto">
            <a:xfrm>
              <a:off x="1405586"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265" name="Oval 227"/>
            <p:cNvSpPr>
              <a:spLocks noChangeAspect="1" noChangeArrowheads="1"/>
            </p:cNvSpPr>
            <p:nvPr userDrawn="1"/>
          </p:nvSpPr>
          <p:spPr bwMode="auto">
            <a:xfrm>
              <a:off x="1518671"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266" name="Oval 228"/>
            <p:cNvSpPr>
              <a:spLocks noChangeAspect="1" noChangeArrowheads="1"/>
            </p:cNvSpPr>
            <p:nvPr userDrawn="1"/>
          </p:nvSpPr>
          <p:spPr bwMode="auto">
            <a:xfrm>
              <a:off x="1630247"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267" name="Oval 229"/>
            <p:cNvSpPr>
              <a:spLocks noChangeAspect="1" noChangeArrowheads="1"/>
            </p:cNvSpPr>
            <p:nvPr userDrawn="1"/>
          </p:nvSpPr>
          <p:spPr bwMode="auto">
            <a:xfrm>
              <a:off x="1743330"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268" name="Oval 230"/>
            <p:cNvSpPr>
              <a:spLocks noChangeAspect="1" noChangeArrowheads="1"/>
            </p:cNvSpPr>
            <p:nvPr userDrawn="1"/>
          </p:nvSpPr>
          <p:spPr bwMode="auto">
            <a:xfrm>
              <a:off x="1854906"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269" name="Oval 231"/>
            <p:cNvSpPr>
              <a:spLocks noChangeAspect="1" noChangeArrowheads="1"/>
            </p:cNvSpPr>
            <p:nvPr userDrawn="1"/>
          </p:nvSpPr>
          <p:spPr bwMode="auto">
            <a:xfrm>
              <a:off x="1967990"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270" name="Oval 232"/>
            <p:cNvSpPr>
              <a:spLocks noChangeAspect="1" noChangeArrowheads="1"/>
            </p:cNvSpPr>
            <p:nvPr userDrawn="1"/>
          </p:nvSpPr>
          <p:spPr bwMode="auto">
            <a:xfrm>
              <a:off x="2079566"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271" name="Oval 233"/>
            <p:cNvSpPr>
              <a:spLocks noChangeAspect="1" noChangeArrowheads="1"/>
            </p:cNvSpPr>
            <p:nvPr userDrawn="1"/>
          </p:nvSpPr>
          <p:spPr bwMode="auto">
            <a:xfrm>
              <a:off x="2192650"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272" name="Oval 234"/>
            <p:cNvSpPr>
              <a:spLocks noChangeAspect="1" noChangeArrowheads="1"/>
            </p:cNvSpPr>
            <p:nvPr userDrawn="1"/>
          </p:nvSpPr>
          <p:spPr bwMode="auto">
            <a:xfrm>
              <a:off x="2304226"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273" name="Oval 235"/>
            <p:cNvSpPr>
              <a:spLocks noChangeAspect="1" noChangeArrowheads="1"/>
            </p:cNvSpPr>
            <p:nvPr userDrawn="1"/>
          </p:nvSpPr>
          <p:spPr bwMode="auto">
            <a:xfrm>
              <a:off x="2528886"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274" name="Oval 236"/>
            <p:cNvSpPr>
              <a:spLocks noChangeAspect="1" noChangeArrowheads="1"/>
            </p:cNvSpPr>
            <p:nvPr userDrawn="1"/>
          </p:nvSpPr>
          <p:spPr bwMode="auto">
            <a:xfrm>
              <a:off x="2641969"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275" name="Oval 237"/>
            <p:cNvSpPr>
              <a:spLocks noChangeAspect="1" noChangeArrowheads="1"/>
            </p:cNvSpPr>
            <p:nvPr userDrawn="1"/>
          </p:nvSpPr>
          <p:spPr bwMode="auto">
            <a:xfrm>
              <a:off x="2753545"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276" name="Oval 238"/>
            <p:cNvSpPr>
              <a:spLocks noChangeAspect="1" noChangeArrowheads="1"/>
            </p:cNvSpPr>
            <p:nvPr userDrawn="1"/>
          </p:nvSpPr>
          <p:spPr bwMode="auto">
            <a:xfrm>
              <a:off x="3204373"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277" name="Oval 239"/>
            <p:cNvSpPr>
              <a:spLocks noChangeAspect="1" noChangeArrowheads="1"/>
            </p:cNvSpPr>
            <p:nvPr userDrawn="1"/>
          </p:nvSpPr>
          <p:spPr bwMode="auto">
            <a:xfrm>
              <a:off x="3315949"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278" name="Oval 240"/>
            <p:cNvSpPr>
              <a:spLocks noChangeAspect="1" noChangeArrowheads="1"/>
            </p:cNvSpPr>
            <p:nvPr userDrawn="1"/>
          </p:nvSpPr>
          <p:spPr bwMode="auto">
            <a:xfrm>
              <a:off x="3429033"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279" name="Oval 241"/>
            <p:cNvSpPr>
              <a:spLocks noChangeAspect="1" noChangeArrowheads="1"/>
            </p:cNvSpPr>
            <p:nvPr userDrawn="1"/>
          </p:nvSpPr>
          <p:spPr bwMode="auto">
            <a:xfrm>
              <a:off x="3878352"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280" name="Oval 242"/>
            <p:cNvSpPr>
              <a:spLocks noChangeAspect="1" noChangeArrowheads="1"/>
            </p:cNvSpPr>
            <p:nvPr userDrawn="1"/>
          </p:nvSpPr>
          <p:spPr bwMode="auto">
            <a:xfrm>
              <a:off x="4663908"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281" name="Oval 243"/>
            <p:cNvSpPr>
              <a:spLocks noChangeAspect="1" noChangeArrowheads="1"/>
            </p:cNvSpPr>
            <p:nvPr userDrawn="1"/>
          </p:nvSpPr>
          <p:spPr bwMode="auto">
            <a:xfrm>
              <a:off x="4776992"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282" name="Oval 244"/>
            <p:cNvSpPr>
              <a:spLocks noChangeAspect="1" noChangeArrowheads="1"/>
            </p:cNvSpPr>
            <p:nvPr userDrawn="1"/>
          </p:nvSpPr>
          <p:spPr bwMode="auto">
            <a:xfrm>
              <a:off x="4888568"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283" name="Oval 245"/>
            <p:cNvSpPr>
              <a:spLocks noChangeAspect="1" noChangeArrowheads="1"/>
            </p:cNvSpPr>
            <p:nvPr userDrawn="1"/>
          </p:nvSpPr>
          <p:spPr bwMode="auto">
            <a:xfrm>
              <a:off x="5001652"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284" name="Oval 246"/>
            <p:cNvSpPr>
              <a:spLocks noChangeAspect="1" noChangeArrowheads="1"/>
            </p:cNvSpPr>
            <p:nvPr userDrawn="1"/>
          </p:nvSpPr>
          <p:spPr bwMode="auto">
            <a:xfrm>
              <a:off x="5113228"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285" name="Oval 247"/>
            <p:cNvSpPr>
              <a:spLocks noChangeAspect="1" noChangeArrowheads="1"/>
            </p:cNvSpPr>
            <p:nvPr userDrawn="1"/>
          </p:nvSpPr>
          <p:spPr bwMode="auto">
            <a:xfrm>
              <a:off x="5226311"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286" name="Oval 248"/>
            <p:cNvSpPr>
              <a:spLocks noChangeAspect="1" noChangeArrowheads="1"/>
            </p:cNvSpPr>
            <p:nvPr userDrawn="1"/>
          </p:nvSpPr>
          <p:spPr bwMode="auto">
            <a:xfrm>
              <a:off x="5337887"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287" name="Oval 249"/>
            <p:cNvSpPr>
              <a:spLocks noChangeAspect="1" noChangeArrowheads="1"/>
            </p:cNvSpPr>
            <p:nvPr userDrawn="1"/>
          </p:nvSpPr>
          <p:spPr bwMode="auto">
            <a:xfrm>
              <a:off x="5450972"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288" name="Oval 250"/>
            <p:cNvSpPr>
              <a:spLocks noChangeAspect="1" noChangeArrowheads="1"/>
            </p:cNvSpPr>
            <p:nvPr userDrawn="1"/>
          </p:nvSpPr>
          <p:spPr bwMode="auto">
            <a:xfrm>
              <a:off x="5562548"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289" name="Oval 251"/>
            <p:cNvSpPr>
              <a:spLocks noChangeAspect="1" noChangeArrowheads="1"/>
            </p:cNvSpPr>
            <p:nvPr userDrawn="1"/>
          </p:nvSpPr>
          <p:spPr bwMode="auto">
            <a:xfrm>
              <a:off x="5675631"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290" name="Oval 252"/>
            <p:cNvSpPr>
              <a:spLocks noChangeAspect="1" noChangeArrowheads="1"/>
            </p:cNvSpPr>
            <p:nvPr userDrawn="1"/>
          </p:nvSpPr>
          <p:spPr bwMode="auto">
            <a:xfrm>
              <a:off x="5787207"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291" name="Oval 253"/>
            <p:cNvSpPr>
              <a:spLocks noChangeAspect="1" noChangeArrowheads="1"/>
            </p:cNvSpPr>
            <p:nvPr userDrawn="1"/>
          </p:nvSpPr>
          <p:spPr bwMode="auto">
            <a:xfrm>
              <a:off x="5900291"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292" name="Oval 254"/>
            <p:cNvSpPr>
              <a:spLocks noChangeAspect="1" noChangeArrowheads="1"/>
            </p:cNvSpPr>
            <p:nvPr userDrawn="1"/>
          </p:nvSpPr>
          <p:spPr bwMode="auto">
            <a:xfrm>
              <a:off x="6013375"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293" name="Oval 255"/>
            <p:cNvSpPr>
              <a:spLocks noChangeAspect="1" noChangeArrowheads="1"/>
            </p:cNvSpPr>
            <p:nvPr userDrawn="1"/>
          </p:nvSpPr>
          <p:spPr bwMode="auto">
            <a:xfrm>
              <a:off x="6124951"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294" name="Oval 256"/>
            <p:cNvSpPr>
              <a:spLocks noChangeAspect="1" noChangeArrowheads="1"/>
            </p:cNvSpPr>
            <p:nvPr userDrawn="1"/>
          </p:nvSpPr>
          <p:spPr bwMode="auto">
            <a:xfrm>
              <a:off x="6238035"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295" name="Oval 257"/>
            <p:cNvSpPr>
              <a:spLocks noChangeAspect="1" noChangeArrowheads="1"/>
            </p:cNvSpPr>
            <p:nvPr userDrawn="1"/>
          </p:nvSpPr>
          <p:spPr bwMode="auto">
            <a:xfrm>
              <a:off x="6349611"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296" name="Oval 258"/>
            <p:cNvSpPr>
              <a:spLocks noChangeAspect="1" noChangeArrowheads="1"/>
            </p:cNvSpPr>
            <p:nvPr userDrawn="1"/>
          </p:nvSpPr>
          <p:spPr bwMode="auto">
            <a:xfrm>
              <a:off x="6462694"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297" name="Oval 259"/>
            <p:cNvSpPr>
              <a:spLocks noChangeAspect="1" noChangeArrowheads="1"/>
            </p:cNvSpPr>
            <p:nvPr userDrawn="1"/>
          </p:nvSpPr>
          <p:spPr bwMode="auto">
            <a:xfrm>
              <a:off x="6574270"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298" name="Oval 260"/>
            <p:cNvSpPr>
              <a:spLocks noChangeAspect="1" noChangeArrowheads="1"/>
            </p:cNvSpPr>
            <p:nvPr userDrawn="1"/>
          </p:nvSpPr>
          <p:spPr bwMode="auto">
            <a:xfrm>
              <a:off x="6687355"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299" name="Oval 261"/>
            <p:cNvSpPr>
              <a:spLocks noChangeAspect="1" noChangeArrowheads="1"/>
            </p:cNvSpPr>
            <p:nvPr userDrawn="1"/>
          </p:nvSpPr>
          <p:spPr bwMode="auto">
            <a:xfrm>
              <a:off x="6798931"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300" name="Oval 262"/>
            <p:cNvSpPr>
              <a:spLocks noChangeAspect="1" noChangeArrowheads="1"/>
            </p:cNvSpPr>
            <p:nvPr userDrawn="1"/>
          </p:nvSpPr>
          <p:spPr bwMode="auto">
            <a:xfrm>
              <a:off x="6912014"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301" name="Oval 263"/>
            <p:cNvSpPr>
              <a:spLocks noChangeAspect="1" noChangeArrowheads="1"/>
            </p:cNvSpPr>
            <p:nvPr userDrawn="1"/>
          </p:nvSpPr>
          <p:spPr bwMode="auto">
            <a:xfrm>
              <a:off x="7023590"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302" name="Oval 264"/>
            <p:cNvSpPr>
              <a:spLocks noChangeAspect="1" noChangeArrowheads="1"/>
            </p:cNvSpPr>
            <p:nvPr userDrawn="1"/>
          </p:nvSpPr>
          <p:spPr bwMode="auto">
            <a:xfrm>
              <a:off x="7136674"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303" name="Oval 265"/>
            <p:cNvSpPr>
              <a:spLocks noChangeAspect="1" noChangeArrowheads="1"/>
            </p:cNvSpPr>
            <p:nvPr userDrawn="1"/>
          </p:nvSpPr>
          <p:spPr bwMode="auto">
            <a:xfrm>
              <a:off x="7248250"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304" name="Oval 266"/>
            <p:cNvSpPr>
              <a:spLocks noChangeAspect="1" noChangeArrowheads="1"/>
            </p:cNvSpPr>
            <p:nvPr userDrawn="1"/>
          </p:nvSpPr>
          <p:spPr bwMode="auto">
            <a:xfrm>
              <a:off x="7361334"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305" name="Oval 267"/>
            <p:cNvSpPr>
              <a:spLocks noChangeAspect="1" noChangeArrowheads="1"/>
            </p:cNvSpPr>
            <p:nvPr userDrawn="1"/>
          </p:nvSpPr>
          <p:spPr bwMode="auto">
            <a:xfrm>
              <a:off x="7472910"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306" name="Oval 268"/>
            <p:cNvSpPr>
              <a:spLocks noChangeAspect="1" noChangeArrowheads="1"/>
            </p:cNvSpPr>
            <p:nvPr userDrawn="1"/>
          </p:nvSpPr>
          <p:spPr bwMode="auto">
            <a:xfrm>
              <a:off x="7585994"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307" name="Oval 269"/>
            <p:cNvSpPr>
              <a:spLocks noChangeAspect="1" noChangeArrowheads="1"/>
            </p:cNvSpPr>
            <p:nvPr userDrawn="1"/>
          </p:nvSpPr>
          <p:spPr bwMode="auto">
            <a:xfrm>
              <a:off x="7697570"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308" name="Oval 270"/>
            <p:cNvSpPr>
              <a:spLocks noChangeAspect="1" noChangeArrowheads="1"/>
            </p:cNvSpPr>
            <p:nvPr userDrawn="1"/>
          </p:nvSpPr>
          <p:spPr bwMode="auto">
            <a:xfrm>
              <a:off x="7810653"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309" name="Oval 271"/>
            <p:cNvSpPr>
              <a:spLocks noChangeAspect="1" noChangeArrowheads="1"/>
            </p:cNvSpPr>
            <p:nvPr userDrawn="1"/>
          </p:nvSpPr>
          <p:spPr bwMode="auto">
            <a:xfrm>
              <a:off x="7922229"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310" name="Oval 272"/>
            <p:cNvSpPr>
              <a:spLocks noChangeAspect="1" noChangeArrowheads="1"/>
            </p:cNvSpPr>
            <p:nvPr userDrawn="1"/>
          </p:nvSpPr>
          <p:spPr bwMode="auto">
            <a:xfrm>
              <a:off x="8035314"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311" name="Oval 273"/>
            <p:cNvSpPr>
              <a:spLocks noChangeAspect="1" noChangeArrowheads="1"/>
            </p:cNvSpPr>
            <p:nvPr userDrawn="1"/>
          </p:nvSpPr>
          <p:spPr bwMode="auto">
            <a:xfrm>
              <a:off x="8146890"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312" name="Oval 274"/>
            <p:cNvSpPr>
              <a:spLocks noChangeAspect="1" noChangeArrowheads="1"/>
            </p:cNvSpPr>
            <p:nvPr userDrawn="1"/>
          </p:nvSpPr>
          <p:spPr bwMode="auto">
            <a:xfrm>
              <a:off x="8259973"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313" name="Oval 275"/>
            <p:cNvSpPr>
              <a:spLocks noChangeAspect="1" noChangeArrowheads="1"/>
            </p:cNvSpPr>
            <p:nvPr userDrawn="1"/>
          </p:nvSpPr>
          <p:spPr bwMode="auto">
            <a:xfrm>
              <a:off x="8371549"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314" name="Oval 276"/>
            <p:cNvSpPr>
              <a:spLocks noChangeAspect="1" noChangeArrowheads="1"/>
            </p:cNvSpPr>
            <p:nvPr userDrawn="1"/>
          </p:nvSpPr>
          <p:spPr bwMode="auto">
            <a:xfrm>
              <a:off x="8484633"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315" name="Oval 277"/>
            <p:cNvSpPr>
              <a:spLocks noChangeAspect="1" noChangeArrowheads="1"/>
            </p:cNvSpPr>
            <p:nvPr userDrawn="1"/>
          </p:nvSpPr>
          <p:spPr bwMode="auto">
            <a:xfrm>
              <a:off x="8596209"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316" name="Oval 278"/>
            <p:cNvSpPr>
              <a:spLocks noChangeAspect="1" noChangeArrowheads="1"/>
            </p:cNvSpPr>
            <p:nvPr userDrawn="1"/>
          </p:nvSpPr>
          <p:spPr bwMode="auto">
            <a:xfrm>
              <a:off x="8709293"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317" name="Oval 279"/>
            <p:cNvSpPr>
              <a:spLocks noChangeAspect="1" noChangeArrowheads="1"/>
            </p:cNvSpPr>
            <p:nvPr userDrawn="1"/>
          </p:nvSpPr>
          <p:spPr bwMode="auto">
            <a:xfrm>
              <a:off x="506947"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318" name="Oval 280"/>
            <p:cNvSpPr>
              <a:spLocks noChangeAspect="1" noChangeArrowheads="1"/>
            </p:cNvSpPr>
            <p:nvPr userDrawn="1"/>
          </p:nvSpPr>
          <p:spPr bwMode="auto">
            <a:xfrm>
              <a:off x="620031"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319" name="Oval 281"/>
            <p:cNvSpPr>
              <a:spLocks noChangeAspect="1" noChangeArrowheads="1"/>
            </p:cNvSpPr>
            <p:nvPr userDrawn="1"/>
          </p:nvSpPr>
          <p:spPr bwMode="auto">
            <a:xfrm>
              <a:off x="731607"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320" name="Oval 282"/>
            <p:cNvSpPr>
              <a:spLocks noChangeAspect="1" noChangeArrowheads="1"/>
            </p:cNvSpPr>
            <p:nvPr userDrawn="1"/>
          </p:nvSpPr>
          <p:spPr bwMode="auto">
            <a:xfrm>
              <a:off x="844691"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321" name="Oval 283"/>
            <p:cNvSpPr>
              <a:spLocks noChangeAspect="1" noChangeArrowheads="1"/>
            </p:cNvSpPr>
            <p:nvPr userDrawn="1"/>
          </p:nvSpPr>
          <p:spPr bwMode="auto">
            <a:xfrm>
              <a:off x="956267"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322" name="Oval 284"/>
            <p:cNvSpPr>
              <a:spLocks noChangeAspect="1" noChangeArrowheads="1"/>
            </p:cNvSpPr>
            <p:nvPr userDrawn="1"/>
          </p:nvSpPr>
          <p:spPr bwMode="auto">
            <a:xfrm>
              <a:off x="1069351"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323" name="Oval 285"/>
            <p:cNvSpPr>
              <a:spLocks noChangeAspect="1" noChangeArrowheads="1"/>
            </p:cNvSpPr>
            <p:nvPr userDrawn="1"/>
          </p:nvSpPr>
          <p:spPr bwMode="auto">
            <a:xfrm>
              <a:off x="1180927"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324" name="Oval 286"/>
            <p:cNvSpPr>
              <a:spLocks noChangeAspect="1" noChangeArrowheads="1"/>
            </p:cNvSpPr>
            <p:nvPr userDrawn="1"/>
          </p:nvSpPr>
          <p:spPr bwMode="auto">
            <a:xfrm>
              <a:off x="1294010"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325" name="Oval 287"/>
            <p:cNvSpPr>
              <a:spLocks noChangeAspect="1" noChangeArrowheads="1"/>
            </p:cNvSpPr>
            <p:nvPr userDrawn="1"/>
          </p:nvSpPr>
          <p:spPr bwMode="auto">
            <a:xfrm>
              <a:off x="1405586"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326" name="Oval 288"/>
            <p:cNvSpPr>
              <a:spLocks noChangeAspect="1" noChangeArrowheads="1"/>
            </p:cNvSpPr>
            <p:nvPr userDrawn="1"/>
          </p:nvSpPr>
          <p:spPr bwMode="auto">
            <a:xfrm>
              <a:off x="1518671"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327" name="Oval 289"/>
            <p:cNvSpPr>
              <a:spLocks noChangeAspect="1" noChangeArrowheads="1"/>
            </p:cNvSpPr>
            <p:nvPr userDrawn="1"/>
          </p:nvSpPr>
          <p:spPr bwMode="auto">
            <a:xfrm>
              <a:off x="1630247"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328" name="Oval 290"/>
            <p:cNvSpPr>
              <a:spLocks noChangeAspect="1" noChangeArrowheads="1"/>
            </p:cNvSpPr>
            <p:nvPr userDrawn="1"/>
          </p:nvSpPr>
          <p:spPr bwMode="auto">
            <a:xfrm>
              <a:off x="1743330"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329" name="Oval 291"/>
            <p:cNvSpPr>
              <a:spLocks noChangeAspect="1" noChangeArrowheads="1"/>
            </p:cNvSpPr>
            <p:nvPr userDrawn="1"/>
          </p:nvSpPr>
          <p:spPr bwMode="auto">
            <a:xfrm>
              <a:off x="1854906"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330" name="Oval 292"/>
            <p:cNvSpPr>
              <a:spLocks noChangeAspect="1" noChangeArrowheads="1"/>
            </p:cNvSpPr>
            <p:nvPr userDrawn="1"/>
          </p:nvSpPr>
          <p:spPr bwMode="auto">
            <a:xfrm>
              <a:off x="1967990"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331" name="Oval 293"/>
            <p:cNvSpPr>
              <a:spLocks noChangeAspect="1" noChangeArrowheads="1"/>
            </p:cNvSpPr>
            <p:nvPr userDrawn="1"/>
          </p:nvSpPr>
          <p:spPr bwMode="auto">
            <a:xfrm>
              <a:off x="2079566"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332" name="Oval 294"/>
            <p:cNvSpPr>
              <a:spLocks noChangeAspect="1" noChangeArrowheads="1"/>
            </p:cNvSpPr>
            <p:nvPr userDrawn="1"/>
          </p:nvSpPr>
          <p:spPr bwMode="auto">
            <a:xfrm>
              <a:off x="2192650"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333" name="Oval 295"/>
            <p:cNvSpPr>
              <a:spLocks noChangeAspect="1" noChangeArrowheads="1"/>
            </p:cNvSpPr>
            <p:nvPr userDrawn="1"/>
          </p:nvSpPr>
          <p:spPr bwMode="auto">
            <a:xfrm>
              <a:off x="2304226"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334" name="Oval 296"/>
            <p:cNvSpPr>
              <a:spLocks noChangeAspect="1" noChangeArrowheads="1"/>
            </p:cNvSpPr>
            <p:nvPr userDrawn="1"/>
          </p:nvSpPr>
          <p:spPr bwMode="auto">
            <a:xfrm>
              <a:off x="2641969"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335" name="Oval 297"/>
            <p:cNvSpPr>
              <a:spLocks noChangeAspect="1" noChangeArrowheads="1"/>
            </p:cNvSpPr>
            <p:nvPr userDrawn="1"/>
          </p:nvSpPr>
          <p:spPr bwMode="auto">
            <a:xfrm>
              <a:off x="2753545"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336" name="Oval 298"/>
            <p:cNvSpPr>
              <a:spLocks noChangeAspect="1" noChangeArrowheads="1"/>
            </p:cNvSpPr>
            <p:nvPr userDrawn="1"/>
          </p:nvSpPr>
          <p:spPr bwMode="auto">
            <a:xfrm>
              <a:off x="3204373"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337" name="Oval 299"/>
            <p:cNvSpPr>
              <a:spLocks noChangeAspect="1" noChangeArrowheads="1"/>
            </p:cNvSpPr>
            <p:nvPr userDrawn="1"/>
          </p:nvSpPr>
          <p:spPr bwMode="auto">
            <a:xfrm>
              <a:off x="3315949"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338" name="Oval 300"/>
            <p:cNvSpPr>
              <a:spLocks noChangeAspect="1" noChangeArrowheads="1"/>
            </p:cNvSpPr>
            <p:nvPr userDrawn="1"/>
          </p:nvSpPr>
          <p:spPr bwMode="auto">
            <a:xfrm>
              <a:off x="3878352"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339" name="Oval 301"/>
            <p:cNvSpPr>
              <a:spLocks noChangeAspect="1" noChangeArrowheads="1"/>
            </p:cNvSpPr>
            <p:nvPr userDrawn="1"/>
          </p:nvSpPr>
          <p:spPr bwMode="auto">
            <a:xfrm>
              <a:off x="3989928"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340" name="Oval 302"/>
            <p:cNvSpPr>
              <a:spLocks noChangeAspect="1" noChangeArrowheads="1"/>
            </p:cNvSpPr>
            <p:nvPr userDrawn="1"/>
          </p:nvSpPr>
          <p:spPr bwMode="auto">
            <a:xfrm>
              <a:off x="4552332"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341" name="Oval 303"/>
            <p:cNvSpPr>
              <a:spLocks noChangeAspect="1" noChangeArrowheads="1"/>
            </p:cNvSpPr>
            <p:nvPr userDrawn="1"/>
          </p:nvSpPr>
          <p:spPr bwMode="auto">
            <a:xfrm>
              <a:off x="4663908"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342" name="Oval 304"/>
            <p:cNvSpPr>
              <a:spLocks noChangeAspect="1" noChangeArrowheads="1"/>
            </p:cNvSpPr>
            <p:nvPr userDrawn="1"/>
          </p:nvSpPr>
          <p:spPr bwMode="auto">
            <a:xfrm>
              <a:off x="4776992"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343" name="Oval 305"/>
            <p:cNvSpPr>
              <a:spLocks noChangeAspect="1" noChangeArrowheads="1"/>
            </p:cNvSpPr>
            <p:nvPr userDrawn="1"/>
          </p:nvSpPr>
          <p:spPr bwMode="auto">
            <a:xfrm>
              <a:off x="4888568"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344" name="Oval 306"/>
            <p:cNvSpPr>
              <a:spLocks noChangeAspect="1" noChangeArrowheads="1"/>
            </p:cNvSpPr>
            <p:nvPr userDrawn="1"/>
          </p:nvSpPr>
          <p:spPr bwMode="auto">
            <a:xfrm>
              <a:off x="5001652"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345" name="Oval 307"/>
            <p:cNvSpPr>
              <a:spLocks noChangeAspect="1" noChangeArrowheads="1"/>
            </p:cNvSpPr>
            <p:nvPr userDrawn="1"/>
          </p:nvSpPr>
          <p:spPr bwMode="auto">
            <a:xfrm>
              <a:off x="5113228"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346" name="Oval 308"/>
            <p:cNvSpPr>
              <a:spLocks noChangeAspect="1" noChangeArrowheads="1"/>
            </p:cNvSpPr>
            <p:nvPr userDrawn="1"/>
          </p:nvSpPr>
          <p:spPr bwMode="auto">
            <a:xfrm>
              <a:off x="5226311"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347" name="Oval 309"/>
            <p:cNvSpPr>
              <a:spLocks noChangeAspect="1" noChangeArrowheads="1"/>
            </p:cNvSpPr>
            <p:nvPr userDrawn="1"/>
          </p:nvSpPr>
          <p:spPr bwMode="auto">
            <a:xfrm>
              <a:off x="5337887"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348" name="Oval 310"/>
            <p:cNvSpPr>
              <a:spLocks noChangeAspect="1" noChangeArrowheads="1"/>
            </p:cNvSpPr>
            <p:nvPr userDrawn="1"/>
          </p:nvSpPr>
          <p:spPr bwMode="auto">
            <a:xfrm>
              <a:off x="5450972"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349" name="Oval 311"/>
            <p:cNvSpPr>
              <a:spLocks noChangeAspect="1" noChangeArrowheads="1"/>
            </p:cNvSpPr>
            <p:nvPr userDrawn="1"/>
          </p:nvSpPr>
          <p:spPr bwMode="auto">
            <a:xfrm>
              <a:off x="5562548"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350" name="Oval 312"/>
            <p:cNvSpPr>
              <a:spLocks noChangeAspect="1" noChangeArrowheads="1"/>
            </p:cNvSpPr>
            <p:nvPr userDrawn="1"/>
          </p:nvSpPr>
          <p:spPr bwMode="auto">
            <a:xfrm>
              <a:off x="5675631"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351" name="Oval 313"/>
            <p:cNvSpPr>
              <a:spLocks noChangeAspect="1" noChangeArrowheads="1"/>
            </p:cNvSpPr>
            <p:nvPr userDrawn="1"/>
          </p:nvSpPr>
          <p:spPr bwMode="auto">
            <a:xfrm>
              <a:off x="5787207"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352" name="Oval 314"/>
            <p:cNvSpPr>
              <a:spLocks noChangeAspect="1" noChangeArrowheads="1"/>
            </p:cNvSpPr>
            <p:nvPr userDrawn="1"/>
          </p:nvSpPr>
          <p:spPr bwMode="auto">
            <a:xfrm>
              <a:off x="5900291"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353" name="Oval 315"/>
            <p:cNvSpPr>
              <a:spLocks noChangeAspect="1" noChangeArrowheads="1"/>
            </p:cNvSpPr>
            <p:nvPr userDrawn="1"/>
          </p:nvSpPr>
          <p:spPr bwMode="auto">
            <a:xfrm>
              <a:off x="6013375"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354" name="Oval 316"/>
            <p:cNvSpPr>
              <a:spLocks noChangeAspect="1" noChangeArrowheads="1"/>
            </p:cNvSpPr>
            <p:nvPr userDrawn="1"/>
          </p:nvSpPr>
          <p:spPr bwMode="auto">
            <a:xfrm>
              <a:off x="6124951"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355" name="Oval 317"/>
            <p:cNvSpPr>
              <a:spLocks noChangeAspect="1" noChangeArrowheads="1"/>
            </p:cNvSpPr>
            <p:nvPr userDrawn="1"/>
          </p:nvSpPr>
          <p:spPr bwMode="auto">
            <a:xfrm>
              <a:off x="6238035"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356" name="Oval 318"/>
            <p:cNvSpPr>
              <a:spLocks noChangeAspect="1" noChangeArrowheads="1"/>
            </p:cNvSpPr>
            <p:nvPr userDrawn="1"/>
          </p:nvSpPr>
          <p:spPr bwMode="auto">
            <a:xfrm>
              <a:off x="6349611"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357" name="Oval 319"/>
            <p:cNvSpPr>
              <a:spLocks noChangeAspect="1" noChangeArrowheads="1"/>
            </p:cNvSpPr>
            <p:nvPr userDrawn="1"/>
          </p:nvSpPr>
          <p:spPr bwMode="auto">
            <a:xfrm>
              <a:off x="6462694"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358" name="Oval 320"/>
            <p:cNvSpPr>
              <a:spLocks noChangeAspect="1" noChangeArrowheads="1"/>
            </p:cNvSpPr>
            <p:nvPr userDrawn="1"/>
          </p:nvSpPr>
          <p:spPr bwMode="auto">
            <a:xfrm>
              <a:off x="6574270"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359" name="Oval 321"/>
            <p:cNvSpPr>
              <a:spLocks noChangeAspect="1" noChangeArrowheads="1"/>
            </p:cNvSpPr>
            <p:nvPr userDrawn="1"/>
          </p:nvSpPr>
          <p:spPr bwMode="auto">
            <a:xfrm>
              <a:off x="6687355"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360" name="Oval 322"/>
            <p:cNvSpPr>
              <a:spLocks noChangeAspect="1" noChangeArrowheads="1"/>
            </p:cNvSpPr>
            <p:nvPr userDrawn="1"/>
          </p:nvSpPr>
          <p:spPr bwMode="auto">
            <a:xfrm>
              <a:off x="6798931"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361" name="Oval 323"/>
            <p:cNvSpPr>
              <a:spLocks noChangeAspect="1" noChangeArrowheads="1"/>
            </p:cNvSpPr>
            <p:nvPr userDrawn="1"/>
          </p:nvSpPr>
          <p:spPr bwMode="auto">
            <a:xfrm>
              <a:off x="6912014"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362" name="Oval 324"/>
            <p:cNvSpPr>
              <a:spLocks noChangeAspect="1" noChangeArrowheads="1"/>
            </p:cNvSpPr>
            <p:nvPr userDrawn="1"/>
          </p:nvSpPr>
          <p:spPr bwMode="auto">
            <a:xfrm>
              <a:off x="7023590"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363" name="Oval 325"/>
            <p:cNvSpPr>
              <a:spLocks noChangeAspect="1" noChangeArrowheads="1"/>
            </p:cNvSpPr>
            <p:nvPr userDrawn="1"/>
          </p:nvSpPr>
          <p:spPr bwMode="auto">
            <a:xfrm>
              <a:off x="7136674"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364" name="Oval 326"/>
            <p:cNvSpPr>
              <a:spLocks noChangeAspect="1" noChangeArrowheads="1"/>
            </p:cNvSpPr>
            <p:nvPr userDrawn="1"/>
          </p:nvSpPr>
          <p:spPr bwMode="auto">
            <a:xfrm>
              <a:off x="7248250"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365" name="Oval 327"/>
            <p:cNvSpPr>
              <a:spLocks noChangeAspect="1" noChangeArrowheads="1"/>
            </p:cNvSpPr>
            <p:nvPr userDrawn="1"/>
          </p:nvSpPr>
          <p:spPr bwMode="auto">
            <a:xfrm>
              <a:off x="7361334"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366" name="Oval 328"/>
            <p:cNvSpPr>
              <a:spLocks noChangeAspect="1" noChangeArrowheads="1"/>
            </p:cNvSpPr>
            <p:nvPr userDrawn="1"/>
          </p:nvSpPr>
          <p:spPr bwMode="auto">
            <a:xfrm>
              <a:off x="7472910"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367" name="Oval 329"/>
            <p:cNvSpPr>
              <a:spLocks noChangeAspect="1" noChangeArrowheads="1"/>
            </p:cNvSpPr>
            <p:nvPr userDrawn="1"/>
          </p:nvSpPr>
          <p:spPr bwMode="auto">
            <a:xfrm>
              <a:off x="7585994"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368" name="Oval 330"/>
            <p:cNvSpPr>
              <a:spLocks noChangeAspect="1" noChangeArrowheads="1"/>
            </p:cNvSpPr>
            <p:nvPr userDrawn="1"/>
          </p:nvSpPr>
          <p:spPr bwMode="auto">
            <a:xfrm>
              <a:off x="7697570"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369" name="Oval 331"/>
            <p:cNvSpPr>
              <a:spLocks noChangeAspect="1" noChangeArrowheads="1"/>
            </p:cNvSpPr>
            <p:nvPr userDrawn="1"/>
          </p:nvSpPr>
          <p:spPr bwMode="auto">
            <a:xfrm>
              <a:off x="7810653"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370" name="Oval 332"/>
            <p:cNvSpPr>
              <a:spLocks noChangeAspect="1" noChangeArrowheads="1"/>
            </p:cNvSpPr>
            <p:nvPr userDrawn="1"/>
          </p:nvSpPr>
          <p:spPr bwMode="auto">
            <a:xfrm>
              <a:off x="7922229"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371" name="Oval 333"/>
            <p:cNvSpPr>
              <a:spLocks noChangeAspect="1" noChangeArrowheads="1"/>
            </p:cNvSpPr>
            <p:nvPr userDrawn="1"/>
          </p:nvSpPr>
          <p:spPr bwMode="auto">
            <a:xfrm>
              <a:off x="8035314"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372" name="Oval 334"/>
            <p:cNvSpPr>
              <a:spLocks noChangeAspect="1" noChangeArrowheads="1"/>
            </p:cNvSpPr>
            <p:nvPr userDrawn="1"/>
          </p:nvSpPr>
          <p:spPr bwMode="auto">
            <a:xfrm>
              <a:off x="8146890"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373" name="Oval 335"/>
            <p:cNvSpPr>
              <a:spLocks noChangeAspect="1" noChangeArrowheads="1"/>
            </p:cNvSpPr>
            <p:nvPr userDrawn="1"/>
          </p:nvSpPr>
          <p:spPr bwMode="auto">
            <a:xfrm>
              <a:off x="8259973"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374" name="Oval 336"/>
            <p:cNvSpPr>
              <a:spLocks noChangeAspect="1" noChangeArrowheads="1"/>
            </p:cNvSpPr>
            <p:nvPr userDrawn="1"/>
          </p:nvSpPr>
          <p:spPr bwMode="auto">
            <a:xfrm>
              <a:off x="8371549"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375" name="Oval 337"/>
            <p:cNvSpPr>
              <a:spLocks noChangeAspect="1" noChangeArrowheads="1"/>
            </p:cNvSpPr>
            <p:nvPr userDrawn="1"/>
          </p:nvSpPr>
          <p:spPr bwMode="auto">
            <a:xfrm>
              <a:off x="8484633"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376" name="Oval 338"/>
            <p:cNvSpPr>
              <a:spLocks noChangeAspect="1" noChangeArrowheads="1"/>
            </p:cNvSpPr>
            <p:nvPr userDrawn="1"/>
          </p:nvSpPr>
          <p:spPr bwMode="auto">
            <a:xfrm>
              <a:off x="395371"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377" name="Oval 339"/>
            <p:cNvSpPr>
              <a:spLocks noChangeAspect="1" noChangeArrowheads="1"/>
            </p:cNvSpPr>
            <p:nvPr userDrawn="1"/>
          </p:nvSpPr>
          <p:spPr bwMode="auto">
            <a:xfrm>
              <a:off x="506947"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378" name="Oval 340"/>
            <p:cNvSpPr>
              <a:spLocks noChangeAspect="1" noChangeArrowheads="1"/>
            </p:cNvSpPr>
            <p:nvPr userDrawn="1"/>
          </p:nvSpPr>
          <p:spPr bwMode="auto">
            <a:xfrm>
              <a:off x="620031"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379" name="Oval 341"/>
            <p:cNvSpPr>
              <a:spLocks noChangeAspect="1" noChangeArrowheads="1"/>
            </p:cNvSpPr>
            <p:nvPr userDrawn="1"/>
          </p:nvSpPr>
          <p:spPr bwMode="auto">
            <a:xfrm>
              <a:off x="731607"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380" name="Oval 342"/>
            <p:cNvSpPr>
              <a:spLocks noChangeAspect="1" noChangeArrowheads="1"/>
            </p:cNvSpPr>
            <p:nvPr userDrawn="1"/>
          </p:nvSpPr>
          <p:spPr bwMode="auto">
            <a:xfrm>
              <a:off x="844691"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381" name="Oval 343"/>
            <p:cNvSpPr>
              <a:spLocks noChangeAspect="1" noChangeArrowheads="1"/>
            </p:cNvSpPr>
            <p:nvPr userDrawn="1"/>
          </p:nvSpPr>
          <p:spPr bwMode="auto">
            <a:xfrm>
              <a:off x="956267"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382" name="Oval 344"/>
            <p:cNvSpPr>
              <a:spLocks noChangeAspect="1" noChangeArrowheads="1"/>
            </p:cNvSpPr>
            <p:nvPr userDrawn="1"/>
          </p:nvSpPr>
          <p:spPr bwMode="auto">
            <a:xfrm>
              <a:off x="1069351"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383" name="Oval 345"/>
            <p:cNvSpPr>
              <a:spLocks noChangeAspect="1" noChangeArrowheads="1"/>
            </p:cNvSpPr>
            <p:nvPr userDrawn="1"/>
          </p:nvSpPr>
          <p:spPr bwMode="auto">
            <a:xfrm>
              <a:off x="1180927"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384" name="Oval 346"/>
            <p:cNvSpPr>
              <a:spLocks noChangeAspect="1" noChangeArrowheads="1"/>
            </p:cNvSpPr>
            <p:nvPr userDrawn="1"/>
          </p:nvSpPr>
          <p:spPr bwMode="auto">
            <a:xfrm>
              <a:off x="1294010"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385" name="Oval 347"/>
            <p:cNvSpPr>
              <a:spLocks noChangeAspect="1" noChangeArrowheads="1"/>
            </p:cNvSpPr>
            <p:nvPr userDrawn="1"/>
          </p:nvSpPr>
          <p:spPr bwMode="auto">
            <a:xfrm>
              <a:off x="1405586"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386" name="Oval 348"/>
            <p:cNvSpPr>
              <a:spLocks noChangeAspect="1" noChangeArrowheads="1"/>
            </p:cNvSpPr>
            <p:nvPr userDrawn="1"/>
          </p:nvSpPr>
          <p:spPr bwMode="auto">
            <a:xfrm>
              <a:off x="1518671"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387" name="Oval 349"/>
            <p:cNvSpPr>
              <a:spLocks noChangeAspect="1" noChangeArrowheads="1"/>
            </p:cNvSpPr>
            <p:nvPr userDrawn="1"/>
          </p:nvSpPr>
          <p:spPr bwMode="auto">
            <a:xfrm>
              <a:off x="1630247"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388" name="Oval 350"/>
            <p:cNvSpPr>
              <a:spLocks noChangeAspect="1" noChangeArrowheads="1"/>
            </p:cNvSpPr>
            <p:nvPr userDrawn="1"/>
          </p:nvSpPr>
          <p:spPr bwMode="auto">
            <a:xfrm>
              <a:off x="1743330"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389" name="Oval 351"/>
            <p:cNvSpPr>
              <a:spLocks noChangeAspect="1" noChangeArrowheads="1"/>
            </p:cNvSpPr>
            <p:nvPr userDrawn="1"/>
          </p:nvSpPr>
          <p:spPr bwMode="auto">
            <a:xfrm>
              <a:off x="1854906"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390" name="Oval 352"/>
            <p:cNvSpPr>
              <a:spLocks noChangeAspect="1" noChangeArrowheads="1"/>
            </p:cNvSpPr>
            <p:nvPr userDrawn="1"/>
          </p:nvSpPr>
          <p:spPr bwMode="auto">
            <a:xfrm>
              <a:off x="1967990"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391" name="Oval 353"/>
            <p:cNvSpPr>
              <a:spLocks noChangeAspect="1" noChangeArrowheads="1"/>
            </p:cNvSpPr>
            <p:nvPr userDrawn="1"/>
          </p:nvSpPr>
          <p:spPr bwMode="auto">
            <a:xfrm>
              <a:off x="2079566"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392" name="Oval 354"/>
            <p:cNvSpPr>
              <a:spLocks noChangeAspect="1" noChangeArrowheads="1"/>
            </p:cNvSpPr>
            <p:nvPr userDrawn="1"/>
          </p:nvSpPr>
          <p:spPr bwMode="auto">
            <a:xfrm>
              <a:off x="2528886"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393" name="Oval 355"/>
            <p:cNvSpPr>
              <a:spLocks noChangeAspect="1" noChangeArrowheads="1"/>
            </p:cNvSpPr>
            <p:nvPr userDrawn="1"/>
          </p:nvSpPr>
          <p:spPr bwMode="auto">
            <a:xfrm>
              <a:off x="3315949"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394" name="Oval 356"/>
            <p:cNvSpPr>
              <a:spLocks noChangeAspect="1" noChangeArrowheads="1"/>
            </p:cNvSpPr>
            <p:nvPr userDrawn="1"/>
          </p:nvSpPr>
          <p:spPr bwMode="auto">
            <a:xfrm>
              <a:off x="3765269"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395" name="Oval 357"/>
            <p:cNvSpPr>
              <a:spLocks noChangeAspect="1" noChangeArrowheads="1"/>
            </p:cNvSpPr>
            <p:nvPr userDrawn="1"/>
          </p:nvSpPr>
          <p:spPr bwMode="auto">
            <a:xfrm>
              <a:off x="4439248"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396" name="Oval 358"/>
            <p:cNvSpPr>
              <a:spLocks noChangeAspect="1" noChangeArrowheads="1"/>
            </p:cNvSpPr>
            <p:nvPr userDrawn="1"/>
          </p:nvSpPr>
          <p:spPr bwMode="auto">
            <a:xfrm>
              <a:off x="4552332"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397" name="Oval 359"/>
            <p:cNvSpPr>
              <a:spLocks noChangeAspect="1" noChangeArrowheads="1"/>
            </p:cNvSpPr>
            <p:nvPr userDrawn="1"/>
          </p:nvSpPr>
          <p:spPr bwMode="auto">
            <a:xfrm>
              <a:off x="4663908" y="2074514"/>
              <a:ext cx="85943" cy="85943"/>
            </a:xfrm>
            <a:prstGeom prst="ellipse">
              <a:avLst/>
            </a:prstGeom>
            <a:grpFill/>
            <a:ln>
              <a:noFill/>
            </a:ln>
            <a:effectLst/>
          </p:spPr>
          <p:txBody>
            <a:bodyPr wrap="none" anchor="ctr"/>
            <a:lstStyle/>
            <a:p>
              <a:endParaRPr lang="en-US" sz="1836" dirty="0"/>
            </a:p>
          </p:txBody>
        </p:sp>
        <p:sp>
          <p:nvSpPr>
            <p:cNvPr id="398" name="Oval 360"/>
            <p:cNvSpPr>
              <a:spLocks noChangeAspect="1" noChangeArrowheads="1"/>
            </p:cNvSpPr>
            <p:nvPr userDrawn="1"/>
          </p:nvSpPr>
          <p:spPr bwMode="auto">
            <a:xfrm>
              <a:off x="4888568"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399" name="Oval 361"/>
            <p:cNvSpPr>
              <a:spLocks noChangeAspect="1" noChangeArrowheads="1"/>
            </p:cNvSpPr>
            <p:nvPr userDrawn="1"/>
          </p:nvSpPr>
          <p:spPr bwMode="auto">
            <a:xfrm>
              <a:off x="5001652"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400" name="Oval 362"/>
            <p:cNvSpPr>
              <a:spLocks noChangeAspect="1" noChangeArrowheads="1"/>
            </p:cNvSpPr>
            <p:nvPr userDrawn="1"/>
          </p:nvSpPr>
          <p:spPr bwMode="auto">
            <a:xfrm>
              <a:off x="5113228"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401" name="Oval 363"/>
            <p:cNvSpPr>
              <a:spLocks noChangeAspect="1" noChangeArrowheads="1"/>
            </p:cNvSpPr>
            <p:nvPr userDrawn="1"/>
          </p:nvSpPr>
          <p:spPr bwMode="auto">
            <a:xfrm>
              <a:off x="5226311" y="2074514"/>
              <a:ext cx="85944" cy="85943"/>
            </a:xfrm>
            <a:prstGeom prst="ellipse">
              <a:avLst/>
            </a:prstGeom>
            <a:grpFill/>
            <a:ln>
              <a:noFill/>
            </a:ln>
            <a:effectLst/>
          </p:spPr>
          <p:txBody>
            <a:bodyPr wrap="none" anchor="ctr"/>
            <a:lstStyle/>
            <a:p>
              <a:endParaRPr lang="en-US" sz="1836"/>
            </a:p>
          </p:txBody>
        </p:sp>
        <p:sp>
          <p:nvSpPr>
            <p:cNvPr id="402" name="Oval 364"/>
            <p:cNvSpPr>
              <a:spLocks noChangeAspect="1" noChangeArrowheads="1"/>
            </p:cNvSpPr>
            <p:nvPr userDrawn="1"/>
          </p:nvSpPr>
          <p:spPr bwMode="auto">
            <a:xfrm>
              <a:off x="5337887"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403" name="Oval 365"/>
            <p:cNvSpPr>
              <a:spLocks noChangeAspect="1" noChangeArrowheads="1"/>
            </p:cNvSpPr>
            <p:nvPr userDrawn="1"/>
          </p:nvSpPr>
          <p:spPr bwMode="auto">
            <a:xfrm>
              <a:off x="5450972"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404" name="Oval 366"/>
            <p:cNvSpPr>
              <a:spLocks noChangeAspect="1" noChangeArrowheads="1"/>
            </p:cNvSpPr>
            <p:nvPr userDrawn="1"/>
          </p:nvSpPr>
          <p:spPr bwMode="auto">
            <a:xfrm>
              <a:off x="5562548"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405" name="Oval 367"/>
            <p:cNvSpPr>
              <a:spLocks noChangeAspect="1" noChangeArrowheads="1"/>
            </p:cNvSpPr>
            <p:nvPr userDrawn="1"/>
          </p:nvSpPr>
          <p:spPr bwMode="auto">
            <a:xfrm>
              <a:off x="5675631"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406" name="Oval 368"/>
            <p:cNvSpPr>
              <a:spLocks noChangeAspect="1" noChangeArrowheads="1"/>
            </p:cNvSpPr>
            <p:nvPr userDrawn="1"/>
          </p:nvSpPr>
          <p:spPr bwMode="auto">
            <a:xfrm>
              <a:off x="5787207"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407" name="Oval 369"/>
            <p:cNvSpPr>
              <a:spLocks noChangeAspect="1" noChangeArrowheads="1"/>
            </p:cNvSpPr>
            <p:nvPr userDrawn="1"/>
          </p:nvSpPr>
          <p:spPr bwMode="auto">
            <a:xfrm>
              <a:off x="5900291"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408" name="Oval 370"/>
            <p:cNvSpPr>
              <a:spLocks noChangeAspect="1" noChangeArrowheads="1"/>
            </p:cNvSpPr>
            <p:nvPr userDrawn="1"/>
          </p:nvSpPr>
          <p:spPr bwMode="auto">
            <a:xfrm>
              <a:off x="6013375"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409" name="Oval 371"/>
            <p:cNvSpPr>
              <a:spLocks noChangeAspect="1" noChangeArrowheads="1"/>
            </p:cNvSpPr>
            <p:nvPr userDrawn="1"/>
          </p:nvSpPr>
          <p:spPr bwMode="auto">
            <a:xfrm>
              <a:off x="6124951"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410" name="Oval 372"/>
            <p:cNvSpPr>
              <a:spLocks noChangeAspect="1" noChangeArrowheads="1"/>
            </p:cNvSpPr>
            <p:nvPr userDrawn="1"/>
          </p:nvSpPr>
          <p:spPr bwMode="auto">
            <a:xfrm>
              <a:off x="6238035"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411" name="Oval 373"/>
            <p:cNvSpPr>
              <a:spLocks noChangeAspect="1" noChangeArrowheads="1"/>
            </p:cNvSpPr>
            <p:nvPr userDrawn="1"/>
          </p:nvSpPr>
          <p:spPr bwMode="auto">
            <a:xfrm>
              <a:off x="6349611"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412" name="Oval 374"/>
            <p:cNvSpPr>
              <a:spLocks noChangeAspect="1" noChangeArrowheads="1"/>
            </p:cNvSpPr>
            <p:nvPr userDrawn="1"/>
          </p:nvSpPr>
          <p:spPr bwMode="auto">
            <a:xfrm>
              <a:off x="6462694"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413" name="Oval 375"/>
            <p:cNvSpPr>
              <a:spLocks noChangeAspect="1" noChangeArrowheads="1"/>
            </p:cNvSpPr>
            <p:nvPr userDrawn="1"/>
          </p:nvSpPr>
          <p:spPr bwMode="auto">
            <a:xfrm>
              <a:off x="6574270"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414" name="Oval 376"/>
            <p:cNvSpPr>
              <a:spLocks noChangeAspect="1" noChangeArrowheads="1"/>
            </p:cNvSpPr>
            <p:nvPr userDrawn="1"/>
          </p:nvSpPr>
          <p:spPr bwMode="auto">
            <a:xfrm>
              <a:off x="6687355"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415" name="Oval 377"/>
            <p:cNvSpPr>
              <a:spLocks noChangeAspect="1" noChangeArrowheads="1"/>
            </p:cNvSpPr>
            <p:nvPr userDrawn="1"/>
          </p:nvSpPr>
          <p:spPr bwMode="auto">
            <a:xfrm>
              <a:off x="6798931"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416" name="Oval 378"/>
            <p:cNvSpPr>
              <a:spLocks noChangeAspect="1" noChangeArrowheads="1"/>
            </p:cNvSpPr>
            <p:nvPr userDrawn="1"/>
          </p:nvSpPr>
          <p:spPr bwMode="auto">
            <a:xfrm>
              <a:off x="6912014"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417" name="Oval 379"/>
            <p:cNvSpPr>
              <a:spLocks noChangeAspect="1" noChangeArrowheads="1"/>
            </p:cNvSpPr>
            <p:nvPr userDrawn="1"/>
          </p:nvSpPr>
          <p:spPr bwMode="auto">
            <a:xfrm>
              <a:off x="7023590"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418" name="Oval 380"/>
            <p:cNvSpPr>
              <a:spLocks noChangeAspect="1" noChangeArrowheads="1"/>
            </p:cNvSpPr>
            <p:nvPr userDrawn="1"/>
          </p:nvSpPr>
          <p:spPr bwMode="auto">
            <a:xfrm>
              <a:off x="7136674"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419" name="Oval 381"/>
            <p:cNvSpPr>
              <a:spLocks noChangeAspect="1" noChangeArrowheads="1"/>
            </p:cNvSpPr>
            <p:nvPr userDrawn="1"/>
          </p:nvSpPr>
          <p:spPr bwMode="auto">
            <a:xfrm>
              <a:off x="7248250"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420" name="Oval 382"/>
            <p:cNvSpPr>
              <a:spLocks noChangeAspect="1" noChangeArrowheads="1"/>
            </p:cNvSpPr>
            <p:nvPr userDrawn="1"/>
          </p:nvSpPr>
          <p:spPr bwMode="auto">
            <a:xfrm>
              <a:off x="7361334"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421" name="Oval 383"/>
            <p:cNvSpPr>
              <a:spLocks noChangeAspect="1" noChangeArrowheads="1"/>
            </p:cNvSpPr>
            <p:nvPr userDrawn="1"/>
          </p:nvSpPr>
          <p:spPr bwMode="auto">
            <a:xfrm>
              <a:off x="7472910"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422" name="Oval 384"/>
            <p:cNvSpPr>
              <a:spLocks noChangeAspect="1" noChangeArrowheads="1"/>
            </p:cNvSpPr>
            <p:nvPr userDrawn="1"/>
          </p:nvSpPr>
          <p:spPr bwMode="auto">
            <a:xfrm>
              <a:off x="7585994"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423" name="Oval 385"/>
            <p:cNvSpPr>
              <a:spLocks noChangeAspect="1" noChangeArrowheads="1"/>
            </p:cNvSpPr>
            <p:nvPr userDrawn="1"/>
          </p:nvSpPr>
          <p:spPr bwMode="auto">
            <a:xfrm>
              <a:off x="7697570"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424" name="Oval 386"/>
            <p:cNvSpPr>
              <a:spLocks noChangeAspect="1" noChangeArrowheads="1"/>
            </p:cNvSpPr>
            <p:nvPr userDrawn="1"/>
          </p:nvSpPr>
          <p:spPr bwMode="auto">
            <a:xfrm>
              <a:off x="7810653"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425" name="Oval 387"/>
            <p:cNvSpPr>
              <a:spLocks noChangeAspect="1" noChangeArrowheads="1"/>
            </p:cNvSpPr>
            <p:nvPr userDrawn="1"/>
          </p:nvSpPr>
          <p:spPr bwMode="auto">
            <a:xfrm>
              <a:off x="7922229"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426" name="Oval 388"/>
            <p:cNvSpPr>
              <a:spLocks noChangeAspect="1" noChangeArrowheads="1"/>
            </p:cNvSpPr>
            <p:nvPr userDrawn="1"/>
          </p:nvSpPr>
          <p:spPr bwMode="auto">
            <a:xfrm>
              <a:off x="8035314"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427" name="Oval 389"/>
            <p:cNvSpPr>
              <a:spLocks noChangeAspect="1" noChangeArrowheads="1"/>
            </p:cNvSpPr>
            <p:nvPr userDrawn="1"/>
          </p:nvSpPr>
          <p:spPr bwMode="auto">
            <a:xfrm>
              <a:off x="8146890"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428" name="Oval 390"/>
            <p:cNvSpPr>
              <a:spLocks noChangeAspect="1" noChangeArrowheads="1"/>
            </p:cNvSpPr>
            <p:nvPr userDrawn="1"/>
          </p:nvSpPr>
          <p:spPr bwMode="auto">
            <a:xfrm>
              <a:off x="8259973"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429" name="Oval 391"/>
            <p:cNvSpPr>
              <a:spLocks noChangeAspect="1" noChangeArrowheads="1"/>
            </p:cNvSpPr>
            <p:nvPr userDrawn="1"/>
          </p:nvSpPr>
          <p:spPr bwMode="auto">
            <a:xfrm>
              <a:off x="8371549"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430" name="Oval 392"/>
            <p:cNvSpPr>
              <a:spLocks noChangeAspect="1" noChangeArrowheads="1"/>
            </p:cNvSpPr>
            <p:nvPr userDrawn="1"/>
          </p:nvSpPr>
          <p:spPr bwMode="auto">
            <a:xfrm>
              <a:off x="395371"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431" name="Oval 393"/>
            <p:cNvSpPr>
              <a:spLocks noChangeAspect="1" noChangeArrowheads="1"/>
            </p:cNvSpPr>
            <p:nvPr userDrawn="1"/>
          </p:nvSpPr>
          <p:spPr bwMode="auto">
            <a:xfrm>
              <a:off x="506947"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432" name="Oval 394"/>
            <p:cNvSpPr>
              <a:spLocks noChangeAspect="1" noChangeArrowheads="1"/>
            </p:cNvSpPr>
            <p:nvPr userDrawn="1"/>
          </p:nvSpPr>
          <p:spPr bwMode="auto">
            <a:xfrm>
              <a:off x="620031"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433" name="Oval 395"/>
            <p:cNvSpPr>
              <a:spLocks noChangeAspect="1" noChangeArrowheads="1"/>
            </p:cNvSpPr>
            <p:nvPr userDrawn="1"/>
          </p:nvSpPr>
          <p:spPr bwMode="auto">
            <a:xfrm>
              <a:off x="731607"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434" name="Oval 396"/>
            <p:cNvSpPr>
              <a:spLocks noChangeAspect="1" noChangeArrowheads="1"/>
            </p:cNvSpPr>
            <p:nvPr userDrawn="1"/>
          </p:nvSpPr>
          <p:spPr bwMode="auto">
            <a:xfrm>
              <a:off x="1180927"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435" name="Oval 397"/>
            <p:cNvSpPr>
              <a:spLocks noChangeAspect="1" noChangeArrowheads="1"/>
            </p:cNvSpPr>
            <p:nvPr userDrawn="1"/>
          </p:nvSpPr>
          <p:spPr bwMode="auto">
            <a:xfrm>
              <a:off x="1294010" y="2178551"/>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436" name="Oval 398"/>
            <p:cNvSpPr>
              <a:spLocks noChangeAspect="1" noChangeArrowheads="1"/>
            </p:cNvSpPr>
            <p:nvPr userDrawn="1"/>
          </p:nvSpPr>
          <p:spPr bwMode="auto">
            <a:xfrm>
              <a:off x="1405586" y="2178551"/>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437" name="Oval 399"/>
            <p:cNvSpPr>
              <a:spLocks noChangeAspect="1" noChangeArrowheads="1"/>
            </p:cNvSpPr>
            <p:nvPr userDrawn="1"/>
          </p:nvSpPr>
          <p:spPr bwMode="auto">
            <a:xfrm>
              <a:off x="1518671"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438" name="Oval 400"/>
            <p:cNvSpPr>
              <a:spLocks noChangeAspect="1" noChangeArrowheads="1"/>
            </p:cNvSpPr>
            <p:nvPr userDrawn="1"/>
          </p:nvSpPr>
          <p:spPr bwMode="auto">
            <a:xfrm>
              <a:off x="1630247"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439" name="Oval 401"/>
            <p:cNvSpPr>
              <a:spLocks noChangeAspect="1" noChangeArrowheads="1"/>
            </p:cNvSpPr>
            <p:nvPr userDrawn="1"/>
          </p:nvSpPr>
          <p:spPr bwMode="auto">
            <a:xfrm>
              <a:off x="1743330" y="2178551"/>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440" name="Oval 402"/>
            <p:cNvSpPr>
              <a:spLocks noChangeAspect="1" noChangeArrowheads="1"/>
            </p:cNvSpPr>
            <p:nvPr userDrawn="1"/>
          </p:nvSpPr>
          <p:spPr bwMode="auto">
            <a:xfrm>
              <a:off x="1854906" y="2178551"/>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441" name="Oval 403"/>
            <p:cNvSpPr>
              <a:spLocks noChangeAspect="1" noChangeArrowheads="1"/>
            </p:cNvSpPr>
            <p:nvPr userDrawn="1"/>
          </p:nvSpPr>
          <p:spPr bwMode="auto">
            <a:xfrm>
              <a:off x="1967990"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442" name="Oval 404"/>
            <p:cNvSpPr>
              <a:spLocks noChangeAspect="1" noChangeArrowheads="1"/>
            </p:cNvSpPr>
            <p:nvPr userDrawn="1"/>
          </p:nvSpPr>
          <p:spPr bwMode="auto">
            <a:xfrm>
              <a:off x="2079566"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443" name="Oval 405"/>
            <p:cNvSpPr>
              <a:spLocks noChangeAspect="1" noChangeArrowheads="1"/>
            </p:cNvSpPr>
            <p:nvPr userDrawn="1"/>
          </p:nvSpPr>
          <p:spPr bwMode="auto">
            <a:xfrm>
              <a:off x="2528886"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444" name="Oval 406"/>
            <p:cNvSpPr>
              <a:spLocks noChangeAspect="1" noChangeArrowheads="1"/>
            </p:cNvSpPr>
            <p:nvPr userDrawn="1"/>
          </p:nvSpPr>
          <p:spPr bwMode="auto">
            <a:xfrm>
              <a:off x="2641969" y="2178551"/>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445" name="Oval 407"/>
            <p:cNvSpPr>
              <a:spLocks noChangeAspect="1" noChangeArrowheads="1"/>
            </p:cNvSpPr>
            <p:nvPr userDrawn="1"/>
          </p:nvSpPr>
          <p:spPr bwMode="auto">
            <a:xfrm>
              <a:off x="2753545" y="2178551"/>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446" name="Oval 408"/>
            <p:cNvSpPr>
              <a:spLocks noChangeAspect="1" noChangeArrowheads="1"/>
            </p:cNvSpPr>
            <p:nvPr userDrawn="1"/>
          </p:nvSpPr>
          <p:spPr bwMode="auto">
            <a:xfrm>
              <a:off x="4214589" y="2178551"/>
              <a:ext cx="85943" cy="85944"/>
            </a:xfrm>
            <a:prstGeom prst="ellipse">
              <a:avLst/>
            </a:prstGeom>
            <a:grpFill/>
            <a:ln>
              <a:noFill/>
            </a:ln>
            <a:effectLst/>
          </p:spPr>
          <p:txBody>
            <a:bodyPr wrap="none" anchor="ctr"/>
            <a:lstStyle/>
            <a:p>
              <a:endParaRPr lang="en-US" sz="1836" dirty="0"/>
            </a:p>
          </p:txBody>
        </p:sp>
        <p:sp>
          <p:nvSpPr>
            <p:cNvPr id="447" name="Oval 409"/>
            <p:cNvSpPr>
              <a:spLocks noChangeAspect="1" noChangeArrowheads="1"/>
            </p:cNvSpPr>
            <p:nvPr userDrawn="1"/>
          </p:nvSpPr>
          <p:spPr bwMode="auto">
            <a:xfrm>
              <a:off x="4439248" y="2178551"/>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448" name="Oval 410"/>
            <p:cNvSpPr>
              <a:spLocks noChangeAspect="1" noChangeArrowheads="1"/>
            </p:cNvSpPr>
            <p:nvPr userDrawn="1"/>
          </p:nvSpPr>
          <p:spPr bwMode="auto">
            <a:xfrm>
              <a:off x="4552332"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449" name="Oval 411"/>
            <p:cNvSpPr>
              <a:spLocks noChangeAspect="1" noChangeArrowheads="1"/>
            </p:cNvSpPr>
            <p:nvPr userDrawn="1"/>
          </p:nvSpPr>
          <p:spPr bwMode="auto">
            <a:xfrm>
              <a:off x="4663908"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450" name="Oval 412"/>
            <p:cNvSpPr>
              <a:spLocks noChangeAspect="1" noChangeArrowheads="1"/>
            </p:cNvSpPr>
            <p:nvPr userDrawn="1"/>
          </p:nvSpPr>
          <p:spPr bwMode="auto">
            <a:xfrm>
              <a:off x="4888568" y="2178551"/>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451" name="Oval 413"/>
            <p:cNvSpPr>
              <a:spLocks noChangeAspect="1" noChangeArrowheads="1"/>
            </p:cNvSpPr>
            <p:nvPr userDrawn="1"/>
          </p:nvSpPr>
          <p:spPr bwMode="auto">
            <a:xfrm>
              <a:off x="5001652"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452" name="Oval 414"/>
            <p:cNvSpPr>
              <a:spLocks noChangeAspect="1" noChangeArrowheads="1"/>
            </p:cNvSpPr>
            <p:nvPr userDrawn="1"/>
          </p:nvSpPr>
          <p:spPr bwMode="auto">
            <a:xfrm>
              <a:off x="5113228"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453" name="Oval 415"/>
            <p:cNvSpPr>
              <a:spLocks noChangeAspect="1" noChangeArrowheads="1"/>
            </p:cNvSpPr>
            <p:nvPr userDrawn="1"/>
          </p:nvSpPr>
          <p:spPr bwMode="auto">
            <a:xfrm>
              <a:off x="5226311" y="2178551"/>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454" name="Oval 416"/>
            <p:cNvSpPr>
              <a:spLocks noChangeAspect="1" noChangeArrowheads="1"/>
            </p:cNvSpPr>
            <p:nvPr userDrawn="1"/>
          </p:nvSpPr>
          <p:spPr bwMode="auto">
            <a:xfrm>
              <a:off x="5337887" y="2178551"/>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455" name="Oval 417"/>
            <p:cNvSpPr>
              <a:spLocks noChangeAspect="1" noChangeArrowheads="1"/>
            </p:cNvSpPr>
            <p:nvPr userDrawn="1"/>
          </p:nvSpPr>
          <p:spPr bwMode="auto">
            <a:xfrm>
              <a:off x="5450972"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456" name="Oval 418"/>
            <p:cNvSpPr>
              <a:spLocks noChangeAspect="1" noChangeArrowheads="1"/>
            </p:cNvSpPr>
            <p:nvPr userDrawn="1"/>
          </p:nvSpPr>
          <p:spPr bwMode="auto">
            <a:xfrm>
              <a:off x="5562548"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457" name="Oval 419"/>
            <p:cNvSpPr>
              <a:spLocks noChangeAspect="1" noChangeArrowheads="1"/>
            </p:cNvSpPr>
            <p:nvPr userDrawn="1"/>
          </p:nvSpPr>
          <p:spPr bwMode="auto">
            <a:xfrm>
              <a:off x="5675631" y="2178551"/>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458" name="Oval 420"/>
            <p:cNvSpPr>
              <a:spLocks noChangeAspect="1" noChangeArrowheads="1"/>
            </p:cNvSpPr>
            <p:nvPr userDrawn="1"/>
          </p:nvSpPr>
          <p:spPr bwMode="auto">
            <a:xfrm>
              <a:off x="5787207" y="2178551"/>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459" name="Oval 421"/>
            <p:cNvSpPr>
              <a:spLocks noChangeAspect="1" noChangeArrowheads="1"/>
            </p:cNvSpPr>
            <p:nvPr userDrawn="1"/>
          </p:nvSpPr>
          <p:spPr bwMode="auto">
            <a:xfrm>
              <a:off x="5900291"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460" name="Oval 422"/>
            <p:cNvSpPr>
              <a:spLocks noChangeAspect="1" noChangeArrowheads="1"/>
            </p:cNvSpPr>
            <p:nvPr userDrawn="1"/>
          </p:nvSpPr>
          <p:spPr bwMode="auto">
            <a:xfrm>
              <a:off x="6013375" y="2178551"/>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461" name="Oval 423"/>
            <p:cNvSpPr>
              <a:spLocks noChangeAspect="1" noChangeArrowheads="1"/>
            </p:cNvSpPr>
            <p:nvPr userDrawn="1"/>
          </p:nvSpPr>
          <p:spPr bwMode="auto">
            <a:xfrm>
              <a:off x="6124951" y="2178551"/>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462" name="Oval 424"/>
            <p:cNvSpPr>
              <a:spLocks noChangeAspect="1" noChangeArrowheads="1"/>
            </p:cNvSpPr>
            <p:nvPr userDrawn="1"/>
          </p:nvSpPr>
          <p:spPr bwMode="auto">
            <a:xfrm>
              <a:off x="6238035"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463" name="Oval 425"/>
            <p:cNvSpPr>
              <a:spLocks noChangeAspect="1" noChangeArrowheads="1"/>
            </p:cNvSpPr>
            <p:nvPr userDrawn="1"/>
          </p:nvSpPr>
          <p:spPr bwMode="auto">
            <a:xfrm>
              <a:off x="6349611"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464" name="Oval 426"/>
            <p:cNvSpPr>
              <a:spLocks noChangeAspect="1" noChangeArrowheads="1"/>
            </p:cNvSpPr>
            <p:nvPr userDrawn="1"/>
          </p:nvSpPr>
          <p:spPr bwMode="auto">
            <a:xfrm>
              <a:off x="6462694" y="2178551"/>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465" name="Oval 427"/>
            <p:cNvSpPr>
              <a:spLocks noChangeAspect="1" noChangeArrowheads="1"/>
            </p:cNvSpPr>
            <p:nvPr userDrawn="1"/>
          </p:nvSpPr>
          <p:spPr bwMode="auto">
            <a:xfrm>
              <a:off x="6574270" y="2178551"/>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466" name="Oval 428"/>
            <p:cNvSpPr>
              <a:spLocks noChangeAspect="1" noChangeArrowheads="1"/>
            </p:cNvSpPr>
            <p:nvPr userDrawn="1"/>
          </p:nvSpPr>
          <p:spPr bwMode="auto">
            <a:xfrm>
              <a:off x="6687355"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467" name="Oval 429"/>
            <p:cNvSpPr>
              <a:spLocks noChangeAspect="1" noChangeArrowheads="1"/>
            </p:cNvSpPr>
            <p:nvPr userDrawn="1"/>
          </p:nvSpPr>
          <p:spPr bwMode="auto">
            <a:xfrm>
              <a:off x="6798931"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468" name="Oval 430"/>
            <p:cNvSpPr>
              <a:spLocks noChangeAspect="1" noChangeArrowheads="1"/>
            </p:cNvSpPr>
            <p:nvPr userDrawn="1"/>
          </p:nvSpPr>
          <p:spPr bwMode="auto">
            <a:xfrm>
              <a:off x="6912014" y="2178551"/>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469" name="Oval 431"/>
            <p:cNvSpPr>
              <a:spLocks noChangeAspect="1" noChangeArrowheads="1"/>
            </p:cNvSpPr>
            <p:nvPr userDrawn="1"/>
          </p:nvSpPr>
          <p:spPr bwMode="auto">
            <a:xfrm>
              <a:off x="7023590" y="2178551"/>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470" name="Oval 432"/>
            <p:cNvSpPr>
              <a:spLocks noChangeAspect="1" noChangeArrowheads="1"/>
            </p:cNvSpPr>
            <p:nvPr userDrawn="1"/>
          </p:nvSpPr>
          <p:spPr bwMode="auto">
            <a:xfrm>
              <a:off x="7136674"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471" name="Oval 433"/>
            <p:cNvSpPr>
              <a:spLocks noChangeAspect="1" noChangeArrowheads="1"/>
            </p:cNvSpPr>
            <p:nvPr userDrawn="1"/>
          </p:nvSpPr>
          <p:spPr bwMode="auto">
            <a:xfrm>
              <a:off x="7248250"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472" name="Oval 434"/>
            <p:cNvSpPr>
              <a:spLocks noChangeAspect="1" noChangeArrowheads="1"/>
            </p:cNvSpPr>
            <p:nvPr userDrawn="1"/>
          </p:nvSpPr>
          <p:spPr bwMode="auto">
            <a:xfrm>
              <a:off x="7361334" y="2178551"/>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473" name="Oval 435"/>
            <p:cNvSpPr>
              <a:spLocks noChangeAspect="1" noChangeArrowheads="1"/>
            </p:cNvSpPr>
            <p:nvPr userDrawn="1"/>
          </p:nvSpPr>
          <p:spPr bwMode="auto">
            <a:xfrm>
              <a:off x="7472910" y="2178551"/>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474" name="Oval 436"/>
            <p:cNvSpPr>
              <a:spLocks noChangeAspect="1" noChangeArrowheads="1"/>
            </p:cNvSpPr>
            <p:nvPr userDrawn="1"/>
          </p:nvSpPr>
          <p:spPr bwMode="auto">
            <a:xfrm>
              <a:off x="7585994"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475" name="Oval 437"/>
            <p:cNvSpPr>
              <a:spLocks noChangeAspect="1" noChangeArrowheads="1"/>
            </p:cNvSpPr>
            <p:nvPr userDrawn="1"/>
          </p:nvSpPr>
          <p:spPr bwMode="auto">
            <a:xfrm>
              <a:off x="8035314"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476" name="Oval 438"/>
            <p:cNvSpPr>
              <a:spLocks noChangeAspect="1" noChangeArrowheads="1"/>
            </p:cNvSpPr>
            <p:nvPr userDrawn="1"/>
          </p:nvSpPr>
          <p:spPr bwMode="auto">
            <a:xfrm>
              <a:off x="8146890"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477" name="Oval 439"/>
            <p:cNvSpPr>
              <a:spLocks noChangeAspect="1" noChangeArrowheads="1"/>
            </p:cNvSpPr>
            <p:nvPr userDrawn="1"/>
          </p:nvSpPr>
          <p:spPr bwMode="auto">
            <a:xfrm>
              <a:off x="506947" y="2178551"/>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478" name="Oval 440"/>
            <p:cNvSpPr>
              <a:spLocks noChangeAspect="1" noChangeArrowheads="1"/>
            </p:cNvSpPr>
            <p:nvPr userDrawn="1"/>
          </p:nvSpPr>
          <p:spPr bwMode="auto">
            <a:xfrm>
              <a:off x="620031"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479" name="Oval 441"/>
            <p:cNvSpPr>
              <a:spLocks noChangeAspect="1" noChangeArrowheads="1"/>
            </p:cNvSpPr>
            <p:nvPr userDrawn="1"/>
          </p:nvSpPr>
          <p:spPr bwMode="auto">
            <a:xfrm>
              <a:off x="731607"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480" name="Oval 442"/>
            <p:cNvSpPr>
              <a:spLocks noChangeAspect="1" noChangeArrowheads="1"/>
            </p:cNvSpPr>
            <p:nvPr userDrawn="1"/>
          </p:nvSpPr>
          <p:spPr bwMode="auto">
            <a:xfrm>
              <a:off x="1180927"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481" name="Oval 443"/>
            <p:cNvSpPr>
              <a:spLocks noChangeAspect="1" noChangeArrowheads="1"/>
            </p:cNvSpPr>
            <p:nvPr userDrawn="1"/>
          </p:nvSpPr>
          <p:spPr bwMode="auto">
            <a:xfrm>
              <a:off x="1294010" y="228108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482" name="Oval 444"/>
            <p:cNvSpPr>
              <a:spLocks noChangeAspect="1" noChangeArrowheads="1"/>
            </p:cNvSpPr>
            <p:nvPr userDrawn="1"/>
          </p:nvSpPr>
          <p:spPr bwMode="auto">
            <a:xfrm>
              <a:off x="1405586" y="228108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483" name="Oval 445"/>
            <p:cNvSpPr>
              <a:spLocks noChangeAspect="1" noChangeArrowheads="1"/>
            </p:cNvSpPr>
            <p:nvPr userDrawn="1"/>
          </p:nvSpPr>
          <p:spPr bwMode="auto">
            <a:xfrm>
              <a:off x="1518671"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484" name="Oval 446"/>
            <p:cNvSpPr>
              <a:spLocks noChangeAspect="1" noChangeArrowheads="1"/>
            </p:cNvSpPr>
            <p:nvPr userDrawn="1"/>
          </p:nvSpPr>
          <p:spPr bwMode="auto">
            <a:xfrm>
              <a:off x="1630247"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485" name="Oval 447"/>
            <p:cNvSpPr>
              <a:spLocks noChangeAspect="1" noChangeArrowheads="1"/>
            </p:cNvSpPr>
            <p:nvPr userDrawn="1"/>
          </p:nvSpPr>
          <p:spPr bwMode="auto">
            <a:xfrm>
              <a:off x="1743330" y="228108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486" name="Oval 448"/>
            <p:cNvSpPr>
              <a:spLocks noChangeAspect="1" noChangeArrowheads="1"/>
            </p:cNvSpPr>
            <p:nvPr userDrawn="1"/>
          </p:nvSpPr>
          <p:spPr bwMode="auto">
            <a:xfrm>
              <a:off x="1854906" y="228108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487" name="Oval 449"/>
            <p:cNvSpPr>
              <a:spLocks noChangeAspect="1" noChangeArrowheads="1"/>
            </p:cNvSpPr>
            <p:nvPr userDrawn="1"/>
          </p:nvSpPr>
          <p:spPr bwMode="auto">
            <a:xfrm>
              <a:off x="1967990"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488" name="Oval 450"/>
            <p:cNvSpPr>
              <a:spLocks noChangeAspect="1" noChangeArrowheads="1"/>
            </p:cNvSpPr>
            <p:nvPr userDrawn="1"/>
          </p:nvSpPr>
          <p:spPr bwMode="auto">
            <a:xfrm>
              <a:off x="2079566"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489" name="Oval 451"/>
            <p:cNvSpPr>
              <a:spLocks noChangeAspect="1" noChangeArrowheads="1"/>
            </p:cNvSpPr>
            <p:nvPr userDrawn="1"/>
          </p:nvSpPr>
          <p:spPr bwMode="auto">
            <a:xfrm>
              <a:off x="2192650" y="228108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490" name="Oval 452"/>
            <p:cNvSpPr>
              <a:spLocks noChangeAspect="1" noChangeArrowheads="1"/>
            </p:cNvSpPr>
            <p:nvPr userDrawn="1"/>
          </p:nvSpPr>
          <p:spPr bwMode="auto">
            <a:xfrm>
              <a:off x="2528886"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491" name="Oval 453"/>
            <p:cNvSpPr>
              <a:spLocks noChangeAspect="1" noChangeArrowheads="1"/>
            </p:cNvSpPr>
            <p:nvPr userDrawn="1"/>
          </p:nvSpPr>
          <p:spPr bwMode="auto">
            <a:xfrm>
              <a:off x="2641969" y="228108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492" name="Oval 454"/>
            <p:cNvSpPr>
              <a:spLocks noChangeAspect="1" noChangeArrowheads="1"/>
            </p:cNvSpPr>
            <p:nvPr userDrawn="1"/>
          </p:nvSpPr>
          <p:spPr bwMode="auto">
            <a:xfrm>
              <a:off x="2753545" y="228108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493" name="Oval 455"/>
            <p:cNvSpPr>
              <a:spLocks noChangeAspect="1" noChangeArrowheads="1"/>
            </p:cNvSpPr>
            <p:nvPr userDrawn="1"/>
          </p:nvSpPr>
          <p:spPr bwMode="auto">
            <a:xfrm>
              <a:off x="2866630"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494" name="Oval 456"/>
            <p:cNvSpPr>
              <a:spLocks noChangeAspect="1" noChangeArrowheads="1"/>
            </p:cNvSpPr>
            <p:nvPr userDrawn="1"/>
          </p:nvSpPr>
          <p:spPr bwMode="auto">
            <a:xfrm>
              <a:off x="4214589"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495" name="Oval 457"/>
            <p:cNvSpPr>
              <a:spLocks noChangeAspect="1" noChangeArrowheads="1"/>
            </p:cNvSpPr>
            <p:nvPr userDrawn="1"/>
          </p:nvSpPr>
          <p:spPr bwMode="auto">
            <a:xfrm>
              <a:off x="4552332"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496" name="Oval 458"/>
            <p:cNvSpPr>
              <a:spLocks noChangeAspect="1" noChangeArrowheads="1"/>
            </p:cNvSpPr>
            <p:nvPr userDrawn="1"/>
          </p:nvSpPr>
          <p:spPr bwMode="auto">
            <a:xfrm>
              <a:off x="4888568" y="228108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497" name="Oval 459"/>
            <p:cNvSpPr>
              <a:spLocks noChangeAspect="1" noChangeArrowheads="1"/>
            </p:cNvSpPr>
            <p:nvPr userDrawn="1"/>
          </p:nvSpPr>
          <p:spPr bwMode="auto">
            <a:xfrm>
              <a:off x="5001652"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498" name="Oval 460"/>
            <p:cNvSpPr>
              <a:spLocks noChangeAspect="1" noChangeArrowheads="1"/>
            </p:cNvSpPr>
            <p:nvPr userDrawn="1"/>
          </p:nvSpPr>
          <p:spPr bwMode="auto">
            <a:xfrm>
              <a:off x="5113228"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499" name="Oval 461"/>
            <p:cNvSpPr>
              <a:spLocks noChangeAspect="1" noChangeArrowheads="1"/>
            </p:cNvSpPr>
            <p:nvPr userDrawn="1"/>
          </p:nvSpPr>
          <p:spPr bwMode="auto">
            <a:xfrm>
              <a:off x="5226311" y="228108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500" name="Oval 462"/>
            <p:cNvSpPr>
              <a:spLocks noChangeAspect="1" noChangeArrowheads="1"/>
            </p:cNvSpPr>
            <p:nvPr userDrawn="1"/>
          </p:nvSpPr>
          <p:spPr bwMode="auto">
            <a:xfrm>
              <a:off x="5337887" y="228108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501" name="Oval 463"/>
            <p:cNvSpPr>
              <a:spLocks noChangeAspect="1" noChangeArrowheads="1"/>
            </p:cNvSpPr>
            <p:nvPr userDrawn="1"/>
          </p:nvSpPr>
          <p:spPr bwMode="auto">
            <a:xfrm>
              <a:off x="5450972"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502" name="Oval 464"/>
            <p:cNvSpPr>
              <a:spLocks noChangeAspect="1" noChangeArrowheads="1"/>
            </p:cNvSpPr>
            <p:nvPr userDrawn="1"/>
          </p:nvSpPr>
          <p:spPr bwMode="auto">
            <a:xfrm>
              <a:off x="5562548"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503" name="Oval 465"/>
            <p:cNvSpPr>
              <a:spLocks noChangeAspect="1" noChangeArrowheads="1"/>
            </p:cNvSpPr>
            <p:nvPr userDrawn="1"/>
          </p:nvSpPr>
          <p:spPr bwMode="auto">
            <a:xfrm>
              <a:off x="5675631" y="228108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504" name="Oval 466"/>
            <p:cNvSpPr>
              <a:spLocks noChangeAspect="1" noChangeArrowheads="1"/>
            </p:cNvSpPr>
            <p:nvPr userDrawn="1"/>
          </p:nvSpPr>
          <p:spPr bwMode="auto">
            <a:xfrm>
              <a:off x="5787207" y="228108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505" name="Oval 467"/>
            <p:cNvSpPr>
              <a:spLocks noChangeAspect="1" noChangeArrowheads="1"/>
            </p:cNvSpPr>
            <p:nvPr userDrawn="1"/>
          </p:nvSpPr>
          <p:spPr bwMode="auto">
            <a:xfrm>
              <a:off x="5900291"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506" name="Oval 468"/>
            <p:cNvSpPr>
              <a:spLocks noChangeAspect="1" noChangeArrowheads="1"/>
            </p:cNvSpPr>
            <p:nvPr userDrawn="1"/>
          </p:nvSpPr>
          <p:spPr bwMode="auto">
            <a:xfrm>
              <a:off x="6013375" y="228108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507" name="Oval 469"/>
            <p:cNvSpPr>
              <a:spLocks noChangeAspect="1" noChangeArrowheads="1"/>
            </p:cNvSpPr>
            <p:nvPr userDrawn="1"/>
          </p:nvSpPr>
          <p:spPr bwMode="auto">
            <a:xfrm>
              <a:off x="6124951" y="228108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508" name="Oval 470"/>
            <p:cNvSpPr>
              <a:spLocks noChangeAspect="1" noChangeArrowheads="1"/>
            </p:cNvSpPr>
            <p:nvPr userDrawn="1"/>
          </p:nvSpPr>
          <p:spPr bwMode="auto">
            <a:xfrm>
              <a:off x="6238035"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509" name="Oval 471"/>
            <p:cNvSpPr>
              <a:spLocks noChangeAspect="1" noChangeArrowheads="1"/>
            </p:cNvSpPr>
            <p:nvPr userDrawn="1"/>
          </p:nvSpPr>
          <p:spPr bwMode="auto">
            <a:xfrm>
              <a:off x="6349611"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510" name="Oval 472"/>
            <p:cNvSpPr>
              <a:spLocks noChangeAspect="1" noChangeArrowheads="1"/>
            </p:cNvSpPr>
            <p:nvPr userDrawn="1"/>
          </p:nvSpPr>
          <p:spPr bwMode="auto">
            <a:xfrm>
              <a:off x="6462694" y="228108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511" name="Oval 473"/>
            <p:cNvSpPr>
              <a:spLocks noChangeAspect="1" noChangeArrowheads="1"/>
            </p:cNvSpPr>
            <p:nvPr userDrawn="1"/>
          </p:nvSpPr>
          <p:spPr bwMode="auto">
            <a:xfrm>
              <a:off x="6574270" y="228108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512" name="Oval 474"/>
            <p:cNvSpPr>
              <a:spLocks noChangeAspect="1" noChangeArrowheads="1"/>
            </p:cNvSpPr>
            <p:nvPr userDrawn="1"/>
          </p:nvSpPr>
          <p:spPr bwMode="auto">
            <a:xfrm>
              <a:off x="6687355"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513" name="Oval 475"/>
            <p:cNvSpPr>
              <a:spLocks noChangeAspect="1" noChangeArrowheads="1"/>
            </p:cNvSpPr>
            <p:nvPr userDrawn="1"/>
          </p:nvSpPr>
          <p:spPr bwMode="auto">
            <a:xfrm>
              <a:off x="6798931"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514" name="Oval 476"/>
            <p:cNvSpPr>
              <a:spLocks noChangeAspect="1" noChangeArrowheads="1"/>
            </p:cNvSpPr>
            <p:nvPr userDrawn="1"/>
          </p:nvSpPr>
          <p:spPr bwMode="auto">
            <a:xfrm>
              <a:off x="6912014" y="228108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515" name="Oval 477"/>
            <p:cNvSpPr>
              <a:spLocks noChangeAspect="1" noChangeArrowheads="1"/>
            </p:cNvSpPr>
            <p:nvPr userDrawn="1"/>
          </p:nvSpPr>
          <p:spPr bwMode="auto">
            <a:xfrm>
              <a:off x="7023590" y="228108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516" name="Oval 478"/>
            <p:cNvSpPr>
              <a:spLocks noChangeAspect="1" noChangeArrowheads="1"/>
            </p:cNvSpPr>
            <p:nvPr userDrawn="1"/>
          </p:nvSpPr>
          <p:spPr bwMode="auto">
            <a:xfrm>
              <a:off x="7136674"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517" name="Oval 479"/>
            <p:cNvSpPr>
              <a:spLocks noChangeAspect="1" noChangeArrowheads="1"/>
            </p:cNvSpPr>
            <p:nvPr userDrawn="1"/>
          </p:nvSpPr>
          <p:spPr bwMode="auto">
            <a:xfrm>
              <a:off x="7248250"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518" name="Oval 480"/>
            <p:cNvSpPr>
              <a:spLocks noChangeAspect="1" noChangeArrowheads="1"/>
            </p:cNvSpPr>
            <p:nvPr userDrawn="1"/>
          </p:nvSpPr>
          <p:spPr bwMode="auto">
            <a:xfrm>
              <a:off x="7361334" y="228108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519" name="Oval 481"/>
            <p:cNvSpPr>
              <a:spLocks noChangeAspect="1" noChangeArrowheads="1"/>
            </p:cNvSpPr>
            <p:nvPr userDrawn="1"/>
          </p:nvSpPr>
          <p:spPr bwMode="auto">
            <a:xfrm>
              <a:off x="7472910" y="228108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520" name="Oval 482"/>
            <p:cNvSpPr>
              <a:spLocks noChangeAspect="1" noChangeArrowheads="1"/>
            </p:cNvSpPr>
            <p:nvPr userDrawn="1"/>
          </p:nvSpPr>
          <p:spPr bwMode="auto">
            <a:xfrm>
              <a:off x="8035314"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521" name="Oval 483"/>
            <p:cNvSpPr>
              <a:spLocks noChangeAspect="1" noChangeArrowheads="1"/>
            </p:cNvSpPr>
            <p:nvPr userDrawn="1"/>
          </p:nvSpPr>
          <p:spPr bwMode="auto">
            <a:xfrm>
              <a:off x="8146890"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522" name="Oval 484"/>
            <p:cNvSpPr>
              <a:spLocks noChangeAspect="1" noChangeArrowheads="1"/>
            </p:cNvSpPr>
            <p:nvPr userDrawn="1"/>
          </p:nvSpPr>
          <p:spPr bwMode="auto">
            <a:xfrm>
              <a:off x="506947" y="228108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523" name="Oval 485"/>
            <p:cNvSpPr>
              <a:spLocks noChangeAspect="1" noChangeArrowheads="1"/>
            </p:cNvSpPr>
            <p:nvPr userDrawn="1"/>
          </p:nvSpPr>
          <p:spPr bwMode="auto">
            <a:xfrm>
              <a:off x="1180927"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524" name="Oval 486"/>
            <p:cNvSpPr>
              <a:spLocks noChangeAspect="1" noChangeArrowheads="1"/>
            </p:cNvSpPr>
            <p:nvPr userDrawn="1"/>
          </p:nvSpPr>
          <p:spPr bwMode="auto">
            <a:xfrm>
              <a:off x="1294010"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525" name="Oval 487"/>
            <p:cNvSpPr>
              <a:spLocks noChangeAspect="1" noChangeArrowheads="1"/>
            </p:cNvSpPr>
            <p:nvPr userDrawn="1"/>
          </p:nvSpPr>
          <p:spPr bwMode="auto">
            <a:xfrm>
              <a:off x="1405586"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526" name="Oval 488"/>
            <p:cNvSpPr>
              <a:spLocks noChangeAspect="1" noChangeArrowheads="1"/>
            </p:cNvSpPr>
            <p:nvPr userDrawn="1"/>
          </p:nvSpPr>
          <p:spPr bwMode="auto">
            <a:xfrm>
              <a:off x="1518671"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527" name="Oval 489"/>
            <p:cNvSpPr>
              <a:spLocks noChangeAspect="1" noChangeArrowheads="1"/>
            </p:cNvSpPr>
            <p:nvPr userDrawn="1"/>
          </p:nvSpPr>
          <p:spPr bwMode="auto">
            <a:xfrm>
              <a:off x="1630247"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528" name="Oval 490"/>
            <p:cNvSpPr>
              <a:spLocks noChangeAspect="1" noChangeArrowheads="1"/>
            </p:cNvSpPr>
            <p:nvPr userDrawn="1"/>
          </p:nvSpPr>
          <p:spPr bwMode="auto">
            <a:xfrm>
              <a:off x="1743330"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529" name="Oval 491"/>
            <p:cNvSpPr>
              <a:spLocks noChangeAspect="1" noChangeArrowheads="1"/>
            </p:cNvSpPr>
            <p:nvPr userDrawn="1"/>
          </p:nvSpPr>
          <p:spPr bwMode="auto">
            <a:xfrm>
              <a:off x="1854906"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530" name="Oval 492"/>
            <p:cNvSpPr>
              <a:spLocks noChangeAspect="1" noChangeArrowheads="1"/>
            </p:cNvSpPr>
            <p:nvPr userDrawn="1"/>
          </p:nvSpPr>
          <p:spPr bwMode="auto">
            <a:xfrm>
              <a:off x="1967990"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531" name="Oval 493"/>
            <p:cNvSpPr>
              <a:spLocks noChangeAspect="1" noChangeArrowheads="1"/>
            </p:cNvSpPr>
            <p:nvPr userDrawn="1"/>
          </p:nvSpPr>
          <p:spPr bwMode="auto">
            <a:xfrm>
              <a:off x="2079566"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532" name="Oval 494"/>
            <p:cNvSpPr>
              <a:spLocks noChangeAspect="1" noChangeArrowheads="1"/>
            </p:cNvSpPr>
            <p:nvPr userDrawn="1"/>
          </p:nvSpPr>
          <p:spPr bwMode="auto">
            <a:xfrm>
              <a:off x="2192650"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533" name="Oval 495"/>
            <p:cNvSpPr>
              <a:spLocks noChangeAspect="1" noChangeArrowheads="1"/>
            </p:cNvSpPr>
            <p:nvPr userDrawn="1"/>
          </p:nvSpPr>
          <p:spPr bwMode="auto">
            <a:xfrm>
              <a:off x="2304226"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534" name="Oval 496"/>
            <p:cNvSpPr>
              <a:spLocks noChangeAspect="1" noChangeArrowheads="1"/>
            </p:cNvSpPr>
            <p:nvPr userDrawn="1"/>
          </p:nvSpPr>
          <p:spPr bwMode="auto">
            <a:xfrm>
              <a:off x="2417310"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535" name="Oval 497"/>
            <p:cNvSpPr>
              <a:spLocks noChangeAspect="1" noChangeArrowheads="1"/>
            </p:cNvSpPr>
            <p:nvPr userDrawn="1"/>
          </p:nvSpPr>
          <p:spPr bwMode="auto">
            <a:xfrm>
              <a:off x="2528886"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536" name="Oval 498"/>
            <p:cNvSpPr>
              <a:spLocks noChangeAspect="1" noChangeArrowheads="1"/>
            </p:cNvSpPr>
            <p:nvPr userDrawn="1"/>
          </p:nvSpPr>
          <p:spPr bwMode="auto">
            <a:xfrm>
              <a:off x="2641969"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537" name="Oval 499"/>
            <p:cNvSpPr>
              <a:spLocks noChangeAspect="1" noChangeArrowheads="1"/>
            </p:cNvSpPr>
            <p:nvPr userDrawn="1"/>
          </p:nvSpPr>
          <p:spPr bwMode="auto">
            <a:xfrm>
              <a:off x="2753545"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538" name="Oval 500"/>
            <p:cNvSpPr>
              <a:spLocks noChangeAspect="1" noChangeArrowheads="1"/>
            </p:cNvSpPr>
            <p:nvPr userDrawn="1"/>
          </p:nvSpPr>
          <p:spPr bwMode="auto">
            <a:xfrm>
              <a:off x="2866630"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539" name="Oval 501"/>
            <p:cNvSpPr>
              <a:spLocks noChangeAspect="1" noChangeArrowheads="1"/>
            </p:cNvSpPr>
            <p:nvPr userDrawn="1"/>
          </p:nvSpPr>
          <p:spPr bwMode="auto">
            <a:xfrm>
              <a:off x="2978206"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540" name="Oval 502"/>
            <p:cNvSpPr>
              <a:spLocks noChangeAspect="1" noChangeArrowheads="1"/>
            </p:cNvSpPr>
            <p:nvPr userDrawn="1"/>
          </p:nvSpPr>
          <p:spPr bwMode="auto">
            <a:xfrm>
              <a:off x="4103013"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541" name="Oval 503"/>
            <p:cNvSpPr>
              <a:spLocks noChangeAspect="1" noChangeArrowheads="1"/>
            </p:cNvSpPr>
            <p:nvPr userDrawn="1"/>
          </p:nvSpPr>
          <p:spPr bwMode="auto">
            <a:xfrm>
              <a:off x="4214589"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542" name="Oval 504"/>
            <p:cNvSpPr>
              <a:spLocks noChangeAspect="1" noChangeArrowheads="1"/>
            </p:cNvSpPr>
            <p:nvPr userDrawn="1"/>
          </p:nvSpPr>
          <p:spPr bwMode="auto">
            <a:xfrm>
              <a:off x="4327672"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543" name="Oval 505"/>
            <p:cNvSpPr>
              <a:spLocks noChangeAspect="1" noChangeArrowheads="1"/>
            </p:cNvSpPr>
            <p:nvPr userDrawn="1"/>
          </p:nvSpPr>
          <p:spPr bwMode="auto">
            <a:xfrm>
              <a:off x="4439248"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544" name="Oval 506"/>
            <p:cNvSpPr>
              <a:spLocks noChangeAspect="1" noChangeArrowheads="1"/>
            </p:cNvSpPr>
            <p:nvPr userDrawn="1"/>
          </p:nvSpPr>
          <p:spPr bwMode="auto">
            <a:xfrm>
              <a:off x="4552332"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545" name="Oval 507"/>
            <p:cNvSpPr>
              <a:spLocks noChangeAspect="1" noChangeArrowheads="1"/>
            </p:cNvSpPr>
            <p:nvPr userDrawn="1"/>
          </p:nvSpPr>
          <p:spPr bwMode="auto">
            <a:xfrm>
              <a:off x="4663908"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546" name="Oval 508"/>
            <p:cNvSpPr>
              <a:spLocks noChangeAspect="1" noChangeArrowheads="1"/>
            </p:cNvSpPr>
            <p:nvPr userDrawn="1"/>
          </p:nvSpPr>
          <p:spPr bwMode="auto">
            <a:xfrm>
              <a:off x="4776992"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547" name="Oval 509"/>
            <p:cNvSpPr>
              <a:spLocks noChangeAspect="1" noChangeArrowheads="1"/>
            </p:cNvSpPr>
            <p:nvPr userDrawn="1"/>
          </p:nvSpPr>
          <p:spPr bwMode="auto">
            <a:xfrm>
              <a:off x="4888568" y="2385118"/>
              <a:ext cx="85944" cy="85943"/>
            </a:xfrm>
            <a:prstGeom prst="ellipse">
              <a:avLst/>
            </a:prstGeom>
            <a:grpFill/>
            <a:ln>
              <a:noFill/>
            </a:ln>
            <a:effectLst/>
          </p:spPr>
          <p:txBody>
            <a:bodyPr wrap="none" anchor="ctr"/>
            <a:lstStyle/>
            <a:p>
              <a:endParaRPr lang="en-US" sz="1836"/>
            </a:p>
          </p:txBody>
        </p:sp>
        <p:sp>
          <p:nvSpPr>
            <p:cNvPr id="548" name="Oval 510"/>
            <p:cNvSpPr>
              <a:spLocks noChangeAspect="1" noChangeArrowheads="1"/>
            </p:cNvSpPr>
            <p:nvPr userDrawn="1"/>
          </p:nvSpPr>
          <p:spPr bwMode="auto">
            <a:xfrm>
              <a:off x="5001652"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549" name="Oval 511"/>
            <p:cNvSpPr>
              <a:spLocks noChangeAspect="1" noChangeArrowheads="1"/>
            </p:cNvSpPr>
            <p:nvPr userDrawn="1"/>
          </p:nvSpPr>
          <p:spPr bwMode="auto">
            <a:xfrm>
              <a:off x="5113228"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550" name="Oval 512"/>
            <p:cNvSpPr>
              <a:spLocks noChangeAspect="1" noChangeArrowheads="1"/>
            </p:cNvSpPr>
            <p:nvPr userDrawn="1"/>
          </p:nvSpPr>
          <p:spPr bwMode="auto">
            <a:xfrm>
              <a:off x="5226311"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551" name="Oval 513"/>
            <p:cNvSpPr>
              <a:spLocks noChangeAspect="1" noChangeArrowheads="1"/>
            </p:cNvSpPr>
            <p:nvPr userDrawn="1"/>
          </p:nvSpPr>
          <p:spPr bwMode="auto">
            <a:xfrm>
              <a:off x="5337887"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552" name="Oval 514"/>
            <p:cNvSpPr>
              <a:spLocks noChangeAspect="1" noChangeArrowheads="1"/>
            </p:cNvSpPr>
            <p:nvPr userDrawn="1"/>
          </p:nvSpPr>
          <p:spPr bwMode="auto">
            <a:xfrm>
              <a:off x="5450972"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553" name="Oval 515"/>
            <p:cNvSpPr>
              <a:spLocks noChangeAspect="1" noChangeArrowheads="1"/>
            </p:cNvSpPr>
            <p:nvPr userDrawn="1"/>
          </p:nvSpPr>
          <p:spPr bwMode="auto">
            <a:xfrm>
              <a:off x="5562548"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554" name="Oval 516"/>
            <p:cNvSpPr>
              <a:spLocks noChangeAspect="1" noChangeArrowheads="1"/>
            </p:cNvSpPr>
            <p:nvPr userDrawn="1"/>
          </p:nvSpPr>
          <p:spPr bwMode="auto">
            <a:xfrm>
              <a:off x="5675631"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555" name="Oval 517"/>
            <p:cNvSpPr>
              <a:spLocks noChangeAspect="1" noChangeArrowheads="1"/>
            </p:cNvSpPr>
            <p:nvPr userDrawn="1"/>
          </p:nvSpPr>
          <p:spPr bwMode="auto">
            <a:xfrm>
              <a:off x="5787207"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556" name="Oval 518"/>
            <p:cNvSpPr>
              <a:spLocks noChangeAspect="1" noChangeArrowheads="1"/>
            </p:cNvSpPr>
            <p:nvPr userDrawn="1"/>
          </p:nvSpPr>
          <p:spPr bwMode="auto">
            <a:xfrm>
              <a:off x="5900291"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557" name="Oval 519"/>
            <p:cNvSpPr>
              <a:spLocks noChangeAspect="1" noChangeArrowheads="1"/>
            </p:cNvSpPr>
            <p:nvPr userDrawn="1"/>
          </p:nvSpPr>
          <p:spPr bwMode="auto">
            <a:xfrm>
              <a:off x="6013375"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558" name="Oval 520"/>
            <p:cNvSpPr>
              <a:spLocks noChangeAspect="1" noChangeArrowheads="1"/>
            </p:cNvSpPr>
            <p:nvPr userDrawn="1"/>
          </p:nvSpPr>
          <p:spPr bwMode="auto">
            <a:xfrm>
              <a:off x="6124951"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559" name="Oval 521"/>
            <p:cNvSpPr>
              <a:spLocks noChangeAspect="1" noChangeArrowheads="1"/>
            </p:cNvSpPr>
            <p:nvPr userDrawn="1"/>
          </p:nvSpPr>
          <p:spPr bwMode="auto">
            <a:xfrm>
              <a:off x="6238035"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560" name="Oval 522"/>
            <p:cNvSpPr>
              <a:spLocks noChangeAspect="1" noChangeArrowheads="1"/>
            </p:cNvSpPr>
            <p:nvPr userDrawn="1"/>
          </p:nvSpPr>
          <p:spPr bwMode="auto">
            <a:xfrm>
              <a:off x="6349611"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561" name="Oval 523"/>
            <p:cNvSpPr>
              <a:spLocks noChangeAspect="1" noChangeArrowheads="1"/>
            </p:cNvSpPr>
            <p:nvPr userDrawn="1"/>
          </p:nvSpPr>
          <p:spPr bwMode="auto">
            <a:xfrm>
              <a:off x="6462694"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562" name="Oval 524"/>
            <p:cNvSpPr>
              <a:spLocks noChangeAspect="1" noChangeArrowheads="1"/>
            </p:cNvSpPr>
            <p:nvPr userDrawn="1"/>
          </p:nvSpPr>
          <p:spPr bwMode="auto">
            <a:xfrm>
              <a:off x="6574270"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563" name="Oval 525"/>
            <p:cNvSpPr>
              <a:spLocks noChangeAspect="1" noChangeArrowheads="1"/>
            </p:cNvSpPr>
            <p:nvPr userDrawn="1"/>
          </p:nvSpPr>
          <p:spPr bwMode="auto">
            <a:xfrm>
              <a:off x="6687355"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564" name="Oval 526"/>
            <p:cNvSpPr>
              <a:spLocks noChangeAspect="1" noChangeArrowheads="1"/>
            </p:cNvSpPr>
            <p:nvPr userDrawn="1"/>
          </p:nvSpPr>
          <p:spPr bwMode="auto">
            <a:xfrm>
              <a:off x="6798931"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565" name="Oval 527"/>
            <p:cNvSpPr>
              <a:spLocks noChangeAspect="1" noChangeArrowheads="1"/>
            </p:cNvSpPr>
            <p:nvPr userDrawn="1"/>
          </p:nvSpPr>
          <p:spPr bwMode="auto">
            <a:xfrm>
              <a:off x="6912014"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566" name="Oval 528"/>
            <p:cNvSpPr>
              <a:spLocks noChangeAspect="1" noChangeArrowheads="1"/>
            </p:cNvSpPr>
            <p:nvPr userDrawn="1"/>
          </p:nvSpPr>
          <p:spPr bwMode="auto">
            <a:xfrm>
              <a:off x="7023590"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567" name="Oval 529"/>
            <p:cNvSpPr>
              <a:spLocks noChangeAspect="1" noChangeArrowheads="1"/>
            </p:cNvSpPr>
            <p:nvPr userDrawn="1"/>
          </p:nvSpPr>
          <p:spPr bwMode="auto">
            <a:xfrm>
              <a:off x="7136674"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568" name="Oval 530"/>
            <p:cNvSpPr>
              <a:spLocks noChangeAspect="1" noChangeArrowheads="1"/>
            </p:cNvSpPr>
            <p:nvPr userDrawn="1"/>
          </p:nvSpPr>
          <p:spPr bwMode="auto">
            <a:xfrm>
              <a:off x="7248250"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569" name="Oval 531"/>
            <p:cNvSpPr>
              <a:spLocks noChangeAspect="1" noChangeArrowheads="1"/>
            </p:cNvSpPr>
            <p:nvPr userDrawn="1"/>
          </p:nvSpPr>
          <p:spPr bwMode="auto">
            <a:xfrm>
              <a:off x="7361334"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570" name="Oval 532"/>
            <p:cNvSpPr>
              <a:spLocks noChangeAspect="1" noChangeArrowheads="1"/>
            </p:cNvSpPr>
            <p:nvPr userDrawn="1"/>
          </p:nvSpPr>
          <p:spPr bwMode="auto">
            <a:xfrm>
              <a:off x="7472910"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571" name="Oval 533"/>
            <p:cNvSpPr>
              <a:spLocks noChangeAspect="1" noChangeArrowheads="1"/>
            </p:cNvSpPr>
            <p:nvPr userDrawn="1"/>
          </p:nvSpPr>
          <p:spPr bwMode="auto">
            <a:xfrm>
              <a:off x="7585994"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572" name="Oval 534"/>
            <p:cNvSpPr>
              <a:spLocks noChangeAspect="1" noChangeArrowheads="1"/>
            </p:cNvSpPr>
            <p:nvPr userDrawn="1"/>
          </p:nvSpPr>
          <p:spPr bwMode="auto">
            <a:xfrm>
              <a:off x="7697570"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573" name="Oval 535"/>
            <p:cNvSpPr>
              <a:spLocks noChangeAspect="1" noChangeArrowheads="1"/>
            </p:cNvSpPr>
            <p:nvPr userDrawn="1"/>
          </p:nvSpPr>
          <p:spPr bwMode="auto">
            <a:xfrm>
              <a:off x="8035314"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574" name="Oval 536"/>
            <p:cNvSpPr>
              <a:spLocks noChangeAspect="1" noChangeArrowheads="1"/>
            </p:cNvSpPr>
            <p:nvPr userDrawn="1"/>
          </p:nvSpPr>
          <p:spPr bwMode="auto">
            <a:xfrm>
              <a:off x="1405586"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575" name="Oval 537"/>
            <p:cNvSpPr>
              <a:spLocks noChangeAspect="1" noChangeArrowheads="1"/>
            </p:cNvSpPr>
            <p:nvPr userDrawn="1"/>
          </p:nvSpPr>
          <p:spPr bwMode="auto">
            <a:xfrm>
              <a:off x="1518671"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576" name="Oval 538"/>
            <p:cNvSpPr>
              <a:spLocks noChangeAspect="1" noChangeArrowheads="1"/>
            </p:cNvSpPr>
            <p:nvPr userDrawn="1"/>
          </p:nvSpPr>
          <p:spPr bwMode="auto">
            <a:xfrm>
              <a:off x="1630247"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577" name="Oval 539"/>
            <p:cNvSpPr>
              <a:spLocks noChangeAspect="1" noChangeArrowheads="1"/>
            </p:cNvSpPr>
            <p:nvPr userDrawn="1"/>
          </p:nvSpPr>
          <p:spPr bwMode="auto">
            <a:xfrm>
              <a:off x="1743330"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578" name="Oval 540"/>
            <p:cNvSpPr>
              <a:spLocks noChangeAspect="1" noChangeArrowheads="1"/>
            </p:cNvSpPr>
            <p:nvPr userDrawn="1"/>
          </p:nvSpPr>
          <p:spPr bwMode="auto">
            <a:xfrm>
              <a:off x="1854906"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579" name="Oval 541"/>
            <p:cNvSpPr>
              <a:spLocks noChangeAspect="1" noChangeArrowheads="1"/>
            </p:cNvSpPr>
            <p:nvPr userDrawn="1"/>
          </p:nvSpPr>
          <p:spPr bwMode="auto">
            <a:xfrm>
              <a:off x="1967990"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580" name="Oval 542"/>
            <p:cNvSpPr>
              <a:spLocks noChangeAspect="1" noChangeArrowheads="1"/>
            </p:cNvSpPr>
            <p:nvPr userDrawn="1"/>
          </p:nvSpPr>
          <p:spPr bwMode="auto">
            <a:xfrm>
              <a:off x="2079566"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581" name="Oval 543"/>
            <p:cNvSpPr>
              <a:spLocks noChangeAspect="1" noChangeArrowheads="1"/>
            </p:cNvSpPr>
            <p:nvPr userDrawn="1"/>
          </p:nvSpPr>
          <p:spPr bwMode="auto">
            <a:xfrm>
              <a:off x="2192650"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582" name="Oval 544"/>
            <p:cNvSpPr>
              <a:spLocks noChangeAspect="1" noChangeArrowheads="1"/>
            </p:cNvSpPr>
            <p:nvPr userDrawn="1"/>
          </p:nvSpPr>
          <p:spPr bwMode="auto">
            <a:xfrm>
              <a:off x="2304226"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583" name="Oval 545"/>
            <p:cNvSpPr>
              <a:spLocks noChangeAspect="1" noChangeArrowheads="1"/>
            </p:cNvSpPr>
            <p:nvPr userDrawn="1"/>
          </p:nvSpPr>
          <p:spPr bwMode="auto">
            <a:xfrm>
              <a:off x="2417310"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584" name="Oval 546"/>
            <p:cNvSpPr>
              <a:spLocks noChangeAspect="1" noChangeArrowheads="1"/>
            </p:cNvSpPr>
            <p:nvPr userDrawn="1"/>
          </p:nvSpPr>
          <p:spPr bwMode="auto">
            <a:xfrm>
              <a:off x="2528886"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585" name="Oval 547"/>
            <p:cNvSpPr>
              <a:spLocks noChangeAspect="1" noChangeArrowheads="1"/>
            </p:cNvSpPr>
            <p:nvPr userDrawn="1"/>
          </p:nvSpPr>
          <p:spPr bwMode="auto">
            <a:xfrm>
              <a:off x="2641969"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586" name="Oval 548"/>
            <p:cNvSpPr>
              <a:spLocks noChangeAspect="1" noChangeArrowheads="1"/>
            </p:cNvSpPr>
            <p:nvPr userDrawn="1"/>
          </p:nvSpPr>
          <p:spPr bwMode="auto">
            <a:xfrm>
              <a:off x="2753545"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587" name="Oval 549"/>
            <p:cNvSpPr>
              <a:spLocks noChangeAspect="1" noChangeArrowheads="1"/>
            </p:cNvSpPr>
            <p:nvPr userDrawn="1"/>
          </p:nvSpPr>
          <p:spPr bwMode="auto">
            <a:xfrm>
              <a:off x="2866630"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588" name="Oval 550"/>
            <p:cNvSpPr>
              <a:spLocks noChangeAspect="1" noChangeArrowheads="1"/>
            </p:cNvSpPr>
            <p:nvPr userDrawn="1"/>
          </p:nvSpPr>
          <p:spPr bwMode="auto">
            <a:xfrm>
              <a:off x="2978206"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589" name="Oval 551"/>
            <p:cNvSpPr>
              <a:spLocks noChangeAspect="1" noChangeArrowheads="1"/>
            </p:cNvSpPr>
            <p:nvPr userDrawn="1"/>
          </p:nvSpPr>
          <p:spPr bwMode="auto">
            <a:xfrm>
              <a:off x="4214589"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590" name="Oval 552"/>
            <p:cNvSpPr>
              <a:spLocks noChangeAspect="1" noChangeArrowheads="1"/>
            </p:cNvSpPr>
            <p:nvPr userDrawn="1"/>
          </p:nvSpPr>
          <p:spPr bwMode="auto">
            <a:xfrm>
              <a:off x="4327672" y="2489154"/>
              <a:ext cx="85944" cy="85944"/>
            </a:xfrm>
            <a:prstGeom prst="ellipse">
              <a:avLst/>
            </a:prstGeom>
            <a:grpFill/>
            <a:ln>
              <a:noFill/>
            </a:ln>
            <a:effectLst/>
          </p:spPr>
          <p:txBody>
            <a:bodyPr wrap="none" anchor="ctr"/>
            <a:lstStyle/>
            <a:p>
              <a:endParaRPr lang="en-US" sz="1836"/>
            </a:p>
          </p:txBody>
        </p:sp>
        <p:sp>
          <p:nvSpPr>
            <p:cNvPr id="591" name="Oval 553"/>
            <p:cNvSpPr>
              <a:spLocks noChangeAspect="1" noChangeArrowheads="1"/>
            </p:cNvSpPr>
            <p:nvPr userDrawn="1"/>
          </p:nvSpPr>
          <p:spPr bwMode="auto">
            <a:xfrm>
              <a:off x="4439248"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592" name="Oval 554"/>
            <p:cNvSpPr>
              <a:spLocks noChangeAspect="1" noChangeArrowheads="1"/>
            </p:cNvSpPr>
            <p:nvPr userDrawn="1"/>
          </p:nvSpPr>
          <p:spPr bwMode="auto">
            <a:xfrm>
              <a:off x="4552332"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593" name="Oval 555"/>
            <p:cNvSpPr>
              <a:spLocks noChangeAspect="1" noChangeArrowheads="1"/>
            </p:cNvSpPr>
            <p:nvPr userDrawn="1"/>
          </p:nvSpPr>
          <p:spPr bwMode="auto">
            <a:xfrm>
              <a:off x="4663908"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594" name="Oval 556"/>
            <p:cNvSpPr>
              <a:spLocks noChangeAspect="1" noChangeArrowheads="1"/>
            </p:cNvSpPr>
            <p:nvPr userDrawn="1"/>
          </p:nvSpPr>
          <p:spPr bwMode="auto">
            <a:xfrm>
              <a:off x="4776992"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595" name="Oval 557"/>
            <p:cNvSpPr>
              <a:spLocks noChangeAspect="1" noChangeArrowheads="1"/>
            </p:cNvSpPr>
            <p:nvPr userDrawn="1"/>
          </p:nvSpPr>
          <p:spPr bwMode="auto">
            <a:xfrm>
              <a:off x="4888568"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596" name="Oval 558"/>
            <p:cNvSpPr>
              <a:spLocks noChangeAspect="1" noChangeArrowheads="1"/>
            </p:cNvSpPr>
            <p:nvPr userDrawn="1"/>
          </p:nvSpPr>
          <p:spPr bwMode="auto">
            <a:xfrm>
              <a:off x="5001652"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597" name="Oval 559"/>
            <p:cNvSpPr>
              <a:spLocks noChangeAspect="1" noChangeArrowheads="1"/>
            </p:cNvSpPr>
            <p:nvPr userDrawn="1"/>
          </p:nvSpPr>
          <p:spPr bwMode="auto">
            <a:xfrm>
              <a:off x="5113228"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598" name="Oval 560"/>
            <p:cNvSpPr>
              <a:spLocks noChangeAspect="1" noChangeArrowheads="1"/>
            </p:cNvSpPr>
            <p:nvPr userDrawn="1"/>
          </p:nvSpPr>
          <p:spPr bwMode="auto">
            <a:xfrm>
              <a:off x="5226311"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599" name="Oval 561"/>
            <p:cNvSpPr>
              <a:spLocks noChangeAspect="1" noChangeArrowheads="1"/>
            </p:cNvSpPr>
            <p:nvPr userDrawn="1"/>
          </p:nvSpPr>
          <p:spPr bwMode="auto">
            <a:xfrm>
              <a:off x="5337887"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600" name="Oval 562"/>
            <p:cNvSpPr>
              <a:spLocks noChangeAspect="1" noChangeArrowheads="1"/>
            </p:cNvSpPr>
            <p:nvPr userDrawn="1"/>
          </p:nvSpPr>
          <p:spPr bwMode="auto">
            <a:xfrm>
              <a:off x="5450972"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601" name="Oval 563"/>
            <p:cNvSpPr>
              <a:spLocks noChangeAspect="1" noChangeArrowheads="1"/>
            </p:cNvSpPr>
            <p:nvPr userDrawn="1"/>
          </p:nvSpPr>
          <p:spPr bwMode="auto">
            <a:xfrm>
              <a:off x="5562548"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602" name="Oval 564"/>
            <p:cNvSpPr>
              <a:spLocks noChangeAspect="1" noChangeArrowheads="1"/>
            </p:cNvSpPr>
            <p:nvPr userDrawn="1"/>
          </p:nvSpPr>
          <p:spPr bwMode="auto">
            <a:xfrm>
              <a:off x="5675631"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603" name="Oval 565"/>
            <p:cNvSpPr>
              <a:spLocks noChangeAspect="1" noChangeArrowheads="1"/>
            </p:cNvSpPr>
            <p:nvPr userDrawn="1"/>
          </p:nvSpPr>
          <p:spPr bwMode="auto">
            <a:xfrm>
              <a:off x="5787207"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604" name="Oval 566"/>
            <p:cNvSpPr>
              <a:spLocks noChangeAspect="1" noChangeArrowheads="1"/>
            </p:cNvSpPr>
            <p:nvPr userDrawn="1"/>
          </p:nvSpPr>
          <p:spPr bwMode="auto">
            <a:xfrm>
              <a:off x="5900291"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605" name="Oval 567"/>
            <p:cNvSpPr>
              <a:spLocks noChangeAspect="1" noChangeArrowheads="1"/>
            </p:cNvSpPr>
            <p:nvPr userDrawn="1"/>
          </p:nvSpPr>
          <p:spPr bwMode="auto">
            <a:xfrm>
              <a:off x="6013375"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606" name="Oval 568"/>
            <p:cNvSpPr>
              <a:spLocks noChangeAspect="1" noChangeArrowheads="1"/>
            </p:cNvSpPr>
            <p:nvPr userDrawn="1"/>
          </p:nvSpPr>
          <p:spPr bwMode="auto">
            <a:xfrm>
              <a:off x="6124951"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607" name="Oval 569"/>
            <p:cNvSpPr>
              <a:spLocks noChangeAspect="1" noChangeArrowheads="1"/>
            </p:cNvSpPr>
            <p:nvPr userDrawn="1"/>
          </p:nvSpPr>
          <p:spPr bwMode="auto">
            <a:xfrm>
              <a:off x="6238035"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608" name="Oval 570"/>
            <p:cNvSpPr>
              <a:spLocks noChangeAspect="1" noChangeArrowheads="1"/>
            </p:cNvSpPr>
            <p:nvPr userDrawn="1"/>
          </p:nvSpPr>
          <p:spPr bwMode="auto">
            <a:xfrm>
              <a:off x="6349611"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609" name="Oval 571"/>
            <p:cNvSpPr>
              <a:spLocks noChangeAspect="1" noChangeArrowheads="1"/>
            </p:cNvSpPr>
            <p:nvPr userDrawn="1"/>
          </p:nvSpPr>
          <p:spPr bwMode="auto">
            <a:xfrm>
              <a:off x="6462694"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610" name="Oval 572"/>
            <p:cNvSpPr>
              <a:spLocks noChangeAspect="1" noChangeArrowheads="1"/>
            </p:cNvSpPr>
            <p:nvPr userDrawn="1"/>
          </p:nvSpPr>
          <p:spPr bwMode="auto">
            <a:xfrm>
              <a:off x="6574270"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611" name="Oval 573"/>
            <p:cNvSpPr>
              <a:spLocks noChangeAspect="1" noChangeArrowheads="1"/>
            </p:cNvSpPr>
            <p:nvPr userDrawn="1"/>
          </p:nvSpPr>
          <p:spPr bwMode="auto">
            <a:xfrm>
              <a:off x="6687355"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612" name="Oval 574"/>
            <p:cNvSpPr>
              <a:spLocks noChangeAspect="1" noChangeArrowheads="1"/>
            </p:cNvSpPr>
            <p:nvPr userDrawn="1"/>
          </p:nvSpPr>
          <p:spPr bwMode="auto">
            <a:xfrm>
              <a:off x="6798931"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613" name="Oval 575"/>
            <p:cNvSpPr>
              <a:spLocks noChangeAspect="1" noChangeArrowheads="1"/>
            </p:cNvSpPr>
            <p:nvPr userDrawn="1"/>
          </p:nvSpPr>
          <p:spPr bwMode="auto">
            <a:xfrm>
              <a:off x="6912014"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614" name="Oval 576"/>
            <p:cNvSpPr>
              <a:spLocks noChangeAspect="1" noChangeArrowheads="1"/>
            </p:cNvSpPr>
            <p:nvPr userDrawn="1"/>
          </p:nvSpPr>
          <p:spPr bwMode="auto">
            <a:xfrm>
              <a:off x="7023590"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615" name="Oval 577"/>
            <p:cNvSpPr>
              <a:spLocks noChangeAspect="1" noChangeArrowheads="1"/>
            </p:cNvSpPr>
            <p:nvPr userDrawn="1"/>
          </p:nvSpPr>
          <p:spPr bwMode="auto">
            <a:xfrm>
              <a:off x="7136674"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616" name="Oval 578"/>
            <p:cNvSpPr>
              <a:spLocks noChangeAspect="1" noChangeArrowheads="1"/>
            </p:cNvSpPr>
            <p:nvPr userDrawn="1"/>
          </p:nvSpPr>
          <p:spPr bwMode="auto">
            <a:xfrm>
              <a:off x="7248250"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617" name="Oval 579"/>
            <p:cNvSpPr>
              <a:spLocks noChangeAspect="1" noChangeArrowheads="1"/>
            </p:cNvSpPr>
            <p:nvPr userDrawn="1"/>
          </p:nvSpPr>
          <p:spPr bwMode="auto">
            <a:xfrm>
              <a:off x="7361334"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618" name="Oval 580"/>
            <p:cNvSpPr>
              <a:spLocks noChangeAspect="1" noChangeArrowheads="1"/>
            </p:cNvSpPr>
            <p:nvPr userDrawn="1"/>
          </p:nvSpPr>
          <p:spPr bwMode="auto">
            <a:xfrm>
              <a:off x="7472910"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619" name="Oval 581"/>
            <p:cNvSpPr>
              <a:spLocks noChangeAspect="1" noChangeArrowheads="1"/>
            </p:cNvSpPr>
            <p:nvPr userDrawn="1"/>
          </p:nvSpPr>
          <p:spPr bwMode="auto">
            <a:xfrm>
              <a:off x="7585994"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620" name="Oval 582"/>
            <p:cNvSpPr>
              <a:spLocks noChangeAspect="1" noChangeArrowheads="1"/>
            </p:cNvSpPr>
            <p:nvPr userDrawn="1"/>
          </p:nvSpPr>
          <p:spPr bwMode="auto">
            <a:xfrm>
              <a:off x="7697570"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621" name="Oval 583"/>
            <p:cNvSpPr>
              <a:spLocks noChangeAspect="1" noChangeArrowheads="1"/>
            </p:cNvSpPr>
            <p:nvPr userDrawn="1"/>
          </p:nvSpPr>
          <p:spPr bwMode="auto">
            <a:xfrm>
              <a:off x="8035314"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622" name="Oval 584"/>
            <p:cNvSpPr>
              <a:spLocks noChangeAspect="1" noChangeArrowheads="1"/>
            </p:cNvSpPr>
            <p:nvPr userDrawn="1"/>
          </p:nvSpPr>
          <p:spPr bwMode="auto">
            <a:xfrm>
              <a:off x="1405586"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623" name="Oval 585"/>
            <p:cNvSpPr>
              <a:spLocks noChangeAspect="1" noChangeArrowheads="1"/>
            </p:cNvSpPr>
            <p:nvPr userDrawn="1"/>
          </p:nvSpPr>
          <p:spPr bwMode="auto">
            <a:xfrm>
              <a:off x="1518671"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624" name="Oval 586"/>
            <p:cNvSpPr>
              <a:spLocks noChangeAspect="1" noChangeArrowheads="1"/>
            </p:cNvSpPr>
            <p:nvPr userDrawn="1"/>
          </p:nvSpPr>
          <p:spPr bwMode="auto">
            <a:xfrm>
              <a:off x="1630247"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625" name="Oval 587"/>
            <p:cNvSpPr>
              <a:spLocks noChangeAspect="1" noChangeArrowheads="1"/>
            </p:cNvSpPr>
            <p:nvPr userDrawn="1"/>
          </p:nvSpPr>
          <p:spPr bwMode="auto">
            <a:xfrm>
              <a:off x="1743330"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626" name="Oval 588"/>
            <p:cNvSpPr>
              <a:spLocks noChangeAspect="1" noChangeArrowheads="1"/>
            </p:cNvSpPr>
            <p:nvPr userDrawn="1"/>
          </p:nvSpPr>
          <p:spPr bwMode="auto">
            <a:xfrm>
              <a:off x="1854906"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627" name="Oval 589"/>
            <p:cNvSpPr>
              <a:spLocks noChangeAspect="1" noChangeArrowheads="1"/>
            </p:cNvSpPr>
            <p:nvPr userDrawn="1"/>
          </p:nvSpPr>
          <p:spPr bwMode="auto">
            <a:xfrm>
              <a:off x="1967990"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628" name="Oval 590"/>
            <p:cNvSpPr>
              <a:spLocks noChangeAspect="1" noChangeArrowheads="1"/>
            </p:cNvSpPr>
            <p:nvPr userDrawn="1"/>
          </p:nvSpPr>
          <p:spPr bwMode="auto">
            <a:xfrm>
              <a:off x="2079566"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629" name="Oval 591"/>
            <p:cNvSpPr>
              <a:spLocks noChangeAspect="1" noChangeArrowheads="1"/>
            </p:cNvSpPr>
            <p:nvPr userDrawn="1"/>
          </p:nvSpPr>
          <p:spPr bwMode="auto">
            <a:xfrm>
              <a:off x="2192650"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630" name="Oval 592"/>
            <p:cNvSpPr>
              <a:spLocks noChangeAspect="1" noChangeArrowheads="1"/>
            </p:cNvSpPr>
            <p:nvPr userDrawn="1"/>
          </p:nvSpPr>
          <p:spPr bwMode="auto">
            <a:xfrm>
              <a:off x="2304226"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631" name="Oval 593"/>
            <p:cNvSpPr>
              <a:spLocks noChangeAspect="1" noChangeArrowheads="1"/>
            </p:cNvSpPr>
            <p:nvPr userDrawn="1"/>
          </p:nvSpPr>
          <p:spPr bwMode="auto">
            <a:xfrm>
              <a:off x="2417310"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632" name="Oval 594"/>
            <p:cNvSpPr>
              <a:spLocks noChangeAspect="1" noChangeArrowheads="1"/>
            </p:cNvSpPr>
            <p:nvPr userDrawn="1"/>
          </p:nvSpPr>
          <p:spPr bwMode="auto">
            <a:xfrm>
              <a:off x="2528886"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633" name="Oval 595"/>
            <p:cNvSpPr>
              <a:spLocks noChangeAspect="1" noChangeArrowheads="1"/>
            </p:cNvSpPr>
            <p:nvPr userDrawn="1"/>
          </p:nvSpPr>
          <p:spPr bwMode="auto">
            <a:xfrm>
              <a:off x="2641969"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634" name="Oval 596"/>
            <p:cNvSpPr>
              <a:spLocks noChangeAspect="1" noChangeArrowheads="1"/>
            </p:cNvSpPr>
            <p:nvPr userDrawn="1"/>
          </p:nvSpPr>
          <p:spPr bwMode="auto">
            <a:xfrm>
              <a:off x="2753545"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635" name="Oval 597"/>
            <p:cNvSpPr>
              <a:spLocks noChangeAspect="1" noChangeArrowheads="1"/>
            </p:cNvSpPr>
            <p:nvPr userDrawn="1"/>
          </p:nvSpPr>
          <p:spPr bwMode="auto">
            <a:xfrm>
              <a:off x="2866630"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636" name="Oval 598"/>
            <p:cNvSpPr>
              <a:spLocks noChangeAspect="1" noChangeArrowheads="1"/>
            </p:cNvSpPr>
            <p:nvPr userDrawn="1"/>
          </p:nvSpPr>
          <p:spPr bwMode="auto">
            <a:xfrm>
              <a:off x="2978206"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637" name="Oval 599"/>
            <p:cNvSpPr>
              <a:spLocks noChangeAspect="1" noChangeArrowheads="1"/>
            </p:cNvSpPr>
            <p:nvPr userDrawn="1"/>
          </p:nvSpPr>
          <p:spPr bwMode="auto">
            <a:xfrm>
              <a:off x="4327672"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638" name="Oval 600"/>
            <p:cNvSpPr>
              <a:spLocks noChangeAspect="1" noChangeArrowheads="1"/>
            </p:cNvSpPr>
            <p:nvPr userDrawn="1"/>
          </p:nvSpPr>
          <p:spPr bwMode="auto">
            <a:xfrm>
              <a:off x="4439248"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639" name="Oval 601"/>
            <p:cNvSpPr>
              <a:spLocks noChangeAspect="1" noChangeArrowheads="1"/>
            </p:cNvSpPr>
            <p:nvPr userDrawn="1"/>
          </p:nvSpPr>
          <p:spPr bwMode="auto">
            <a:xfrm>
              <a:off x="4552332"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640" name="Oval 602"/>
            <p:cNvSpPr>
              <a:spLocks noChangeAspect="1" noChangeArrowheads="1"/>
            </p:cNvSpPr>
            <p:nvPr userDrawn="1"/>
          </p:nvSpPr>
          <p:spPr bwMode="auto">
            <a:xfrm>
              <a:off x="4663908"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641" name="Oval 603"/>
            <p:cNvSpPr>
              <a:spLocks noChangeAspect="1" noChangeArrowheads="1"/>
            </p:cNvSpPr>
            <p:nvPr userDrawn="1"/>
          </p:nvSpPr>
          <p:spPr bwMode="auto">
            <a:xfrm>
              <a:off x="4776992" y="2593192"/>
              <a:ext cx="85944" cy="85943"/>
            </a:xfrm>
            <a:prstGeom prst="ellipse">
              <a:avLst/>
            </a:prstGeom>
            <a:grpFill/>
            <a:ln>
              <a:noFill/>
            </a:ln>
            <a:effectLst/>
          </p:spPr>
          <p:txBody>
            <a:bodyPr wrap="none" anchor="ctr"/>
            <a:lstStyle/>
            <a:p>
              <a:endParaRPr lang="en-US" sz="1836"/>
            </a:p>
          </p:txBody>
        </p:sp>
        <p:sp>
          <p:nvSpPr>
            <p:cNvPr id="642" name="Oval 604"/>
            <p:cNvSpPr>
              <a:spLocks noChangeAspect="1" noChangeArrowheads="1"/>
            </p:cNvSpPr>
            <p:nvPr userDrawn="1"/>
          </p:nvSpPr>
          <p:spPr bwMode="auto">
            <a:xfrm>
              <a:off x="4888568"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643" name="Oval 605"/>
            <p:cNvSpPr>
              <a:spLocks noChangeAspect="1" noChangeArrowheads="1"/>
            </p:cNvSpPr>
            <p:nvPr userDrawn="1"/>
          </p:nvSpPr>
          <p:spPr bwMode="auto">
            <a:xfrm>
              <a:off x="5001652"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644" name="Oval 606"/>
            <p:cNvSpPr>
              <a:spLocks noChangeAspect="1" noChangeArrowheads="1"/>
            </p:cNvSpPr>
            <p:nvPr userDrawn="1"/>
          </p:nvSpPr>
          <p:spPr bwMode="auto">
            <a:xfrm>
              <a:off x="5113228"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645" name="Oval 607"/>
            <p:cNvSpPr>
              <a:spLocks noChangeAspect="1" noChangeArrowheads="1"/>
            </p:cNvSpPr>
            <p:nvPr userDrawn="1"/>
          </p:nvSpPr>
          <p:spPr bwMode="auto">
            <a:xfrm>
              <a:off x="5226311"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646" name="Oval 608"/>
            <p:cNvSpPr>
              <a:spLocks noChangeAspect="1" noChangeArrowheads="1"/>
            </p:cNvSpPr>
            <p:nvPr userDrawn="1"/>
          </p:nvSpPr>
          <p:spPr bwMode="auto">
            <a:xfrm>
              <a:off x="5337887"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647" name="Oval 609"/>
            <p:cNvSpPr>
              <a:spLocks noChangeAspect="1" noChangeArrowheads="1"/>
            </p:cNvSpPr>
            <p:nvPr userDrawn="1"/>
          </p:nvSpPr>
          <p:spPr bwMode="auto">
            <a:xfrm>
              <a:off x="5450972"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648" name="Oval 610"/>
            <p:cNvSpPr>
              <a:spLocks noChangeAspect="1" noChangeArrowheads="1"/>
            </p:cNvSpPr>
            <p:nvPr userDrawn="1"/>
          </p:nvSpPr>
          <p:spPr bwMode="auto">
            <a:xfrm>
              <a:off x="5562548"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649" name="Oval 611"/>
            <p:cNvSpPr>
              <a:spLocks noChangeAspect="1" noChangeArrowheads="1"/>
            </p:cNvSpPr>
            <p:nvPr userDrawn="1"/>
          </p:nvSpPr>
          <p:spPr bwMode="auto">
            <a:xfrm>
              <a:off x="5675631"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650" name="Oval 612"/>
            <p:cNvSpPr>
              <a:spLocks noChangeAspect="1" noChangeArrowheads="1"/>
            </p:cNvSpPr>
            <p:nvPr userDrawn="1"/>
          </p:nvSpPr>
          <p:spPr bwMode="auto">
            <a:xfrm>
              <a:off x="5787207"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651" name="Oval 613"/>
            <p:cNvSpPr>
              <a:spLocks noChangeAspect="1" noChangeArrowheads="1"/>
            </p:cNvSpPr>
            <p:nvPr userDrawn="1"/>
          </p:nvSpPr>
          <p:spPr bwMode="auto">
            <a:xfrm>
              <a:off x="5900291"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652" name="Oval 614"/>
            <p:cNvSpPr>
              <a:spLocks noChangeAspect="1" noChangeArrowheads="1"/>
            </p:cNvSpPr>
            <p:nvPr userDrawn="1"/>
          </p:nvSpPr>
          <p:spPr bwMode="auto">
            <a:xfrm>
              <a:off x="6013375"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653" name="Oval 615"/>
            <p:cNvSpPr>
              <a:spLocks noChangeAspect="1" noChangeArrowheads="1"/>
            </p:cNvSpPr>
            <p:nvPr userDrawn="1"/>
          </p:nvSpPr>
          <p:spPr bwMode="auto">
            <a:xfrm>
              <a:off x="6124951"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654" name="Oval 616"/>
            <p:cNvSpPr>
              <a:spLocks noChangeAspect="1" noChangeArrowheads="1"/>
            </p:cNvSpPr>
            <p:nvPr userDrawn="1"/>
          </p:nvSpPr>
          <p:spPr bwMode="auto">
            <a:xfrm>
              <a:off x="6238035"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655" name="Oval 617"/>
            <p:cNvSpPr>
              <a:spLocks noChangeAspect="1" noChangeArrowheads="1"/>
            </p:cNvSpPr>
            <p:nvPr userDrawn="1"/>
          </p:nvSpPr>
          <p:spPr bwMode="auto">
            <a:xfrm>
              <a:off x="6349611"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656" name="Oval 618"/>
            <p:cNvSpPr>
              <a:spLocks noChangeAspect="1" noChangeArrowheads="1"/>
            </p:cNvSpPr>
            <p:nvPr userDrawn="1"/>
          </p:nvSpPr>
          <p:spPr bwMode="auto">
            <a:xfrm>
              <a:off x="6462694"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657" name="Oval 619"/>
            <p:cNvSpPr>
              <a:spLocks noChangeAspect="1" noChangeArrowheads="1"/>
            </p:cNvSpPr>
            <p:nvPr userDrawn="1"/>
          </p:nvSpPr>
          <p:spPr bwMode="auto">
            <a:xfrm>
              <a:off x="6574270"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658" name="Oval 620"/>
            <p:cNvSpPr>
              <a:spLocks noChangeAspect="1" noChangeArrowheads="1"/>
            </p:cNvSpPr>
            <p:nvPr userDrawn="1"/>
          </p:nvSpPr>
          <p:spPr bwMode="auto">
            <a:xfrm>
              <a:off x="6687355"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659" name="Oval 621"/>
            <p:cNvSpPr>
              <a:spLocks noChangeAspect="1" noChangeArrowheads="1"/>
            </p:cNvSpPr>
            <p:nvPr userDrawn="1"/>
          </p:nvSpPr>
          <p:spPr bwMode="auto">
            <a:xfrm>
              <a:off x="6798931"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660" name="Oval 622"/>
            <p:cNvSpPr>
              <a:spLocks noChangeAspect="1" noChangeArrowheads="1"/>
            </p:cNvSpPr>
            <p:nvPr userDrawn="1"/>
          </p:nvSpPr>
          <p:spPr bwMode="auto">
            <a:xfrm>
              <a:off x="6912014"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661" name="Oval 623"/>
            <p:cNvSpPr>
              <a:spLocks noChangeAspect="1" noChangeArrowheads="1"/>
            </p:cNvSpPr>
            <p:nvPr userDrawn="1"/>
          </p:nvSpPr>
          <p:spPr bwMode="auto">
            <a:xfrm>
              <a:off x="7023590"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662" name="Oval 624"/>
            <p:cNvSpPr>
              <a:spLocks noChangeAspect="1" noChangeArrowheads="1"/>
            </p:cNvSpPr>
            <p:nvPr userDrawn="1"/>
          </p:nvSpPr>
          <p:spPr bwMode="auto">
            <a:xfrm>
              <a:off x="7136674"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663" name="Oval 625"/>
            <p:cNvSpPr>
              <a:spLocks noChangeAspect="1" noChangeArrowheads="1"/>
            </p:cNvSpPr>
            <p:nvPr userDrawn="1"/>
          </p:nvSpPr>
          <p:spPr bwMode="auto">
            <a:xfrm>
              <a:off x="7248250"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664" name="Oval 626"/>
            <p:cNvSpPr>
              <a:spLocks noChangeAspect="1" noChangeArrowheads="1"/>
            </p:cNvSpPr>
            <p:nvPr userDrawn="1"/>
          </p:nvSpPr>
          <p:spPr bwMode="auto">
            <a:xfrm>
              <a:off x="7361334"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665" name="Oval 627"/>
            <p:cNvSpPr>
              <a:spLocks noChangeAspect="1" noChangeArrowheads="1"/>
            </p:cNvSpPr>
            <p:nvPr userDrawn="1"/>
          </p:nvSpPr>
          <p:spPr bwMode="auto">
            <a:xfrm>
              <a:off x="7472910"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666" name="Oval 628"/>
            <p:cNvSpPr>
              <a:spLocks noChangeAspect="1" noChangeArrowheads="1"/>
            </p:cNvSpPr>
            <p:nvPr userDrawn="1"/>
          </p:nvSpPr>
          <p:spPr bwMode="auto">
            <a:xfrm>
              <a:off x="7585994"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667" name="Oval 629"/>
            <p:cNvSpPr>
              <a:spLocks noChangeAspect="1" noChangeArrowheads="1"/>
            </p:cNvSpPr>
            <p:nvPr userDrawn="1"/>
          </p:nvSpPr>
          <p:spPr bwMode="auto">
            <a:xfrm>
              <a:off x="7697570"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668" name="Oval 630"/>
            <p:cNvSpPr>
              <a:spLocks noChangeAspect="1" noChangeArrowheads="1"/>
            </p:cNvSpPr>
            <p:nvPr userDrawn="1"/>
          </p:nvSpPr>
          <p:spPr bwMode="auto">
            <a:xfrm>
              <a:off x="7810653" y="2593192"/>
              <a:ext cx="85944" cy="85943"/>
            </a:xfrm>
            <a:prstGeom prst="ellipse">
              <a:avLst/>
            </a:prstGeom>
            <a:grpFill/>
            <a:ln>
              <a:noFill/>
            </a:ln>
            <a:effectLst/>
          </p:spPr>
          <p:txBody>
            <a:bodyPr wrap="none" anchor="ctr"/>
            <a:lstStyle/>
            <a:p>
              <a:endParaRPr lang="en-US" sz="1836"/>
            </a:p>
          </p:txBody>
        </p:sp>
        <p:sp>
          <p:nvSpPr>
            <p:cNvPr id="669" name="Oval 631"/>
            <p:cNvSpPr>
              <a:spLocks noChangeAspect="1" noChangeArrowheads="1"/>
            </p:cNvSpPr>
            <p:nvPr userDrawn="1"/>
          </p:nvSpPr>
          <p:spPr bwMode="auto">
            <a:xfrm>
              <a:off x="1405586"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670" name="Oval 632"/>
            <p:cNvSpPr>
              <a:spLocks noChangeAspect="1" noChangeArrowheads="1"/>
            </p:cNvSpPr>
            <p:nvPr userDrawn="1"/>
          </p:nvSpPr>
          <p:spPr bwMode="auto">
            <a:xfrm>
              <a:off x="1518671" y="269722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671" name="Oval 633"/>
            <p:cNvSpPr>
              <a:spLocks noChangeAspect="1" noChangeArrowheads="1"/>
            </p:cNvSpPr>
            <p:nvPr userDrawn="1"/>
          </p:nvSpPr>
          <p:spPr bwMode="auto">
            <a:xfrm>
              <a:off x="1630247" y="269722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672" name="Oval 634"/>
            <p:cNvSpPr>
              <a:spLocks noChangeAspect="1" noChangeArrowheads="1"/>
            </p:cNvSpPr>
            <p:nvPr userDrawn="1"/>
          </p:nvSpPr>
          <p:spPr bwMode="auto">
            <a:xfrm>
              <a:off x="1743330"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673" name="Oval 635"/>
            <p:cNvSpPr>
              <a:spLocks noChangeAspect="1" noChangeArrowheads="1"/>
            </p:cNvSpPr>
            <p:nvPr userDrawn="1"/>
          </p:nvSpPr>
          <p:spPr bwMode="auto">
            <a:xfrm>
              <a:off x="1854906"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674" name="Oval 636"/>
            <p:cNvSpPr>
              <a:spLocks noChangeAspect="1" noChangeArrowheads="1"/>
            </p:cNvSpPr>
            <p:nvPr userDrawn="1"/>
          </p:nvSpPr>
          <p:spPr bwMode="auto">
            <a:xfrm>
              <a:off x="1967990" y="269722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675" name="Oval 637"/>
            <p:cNvSpPr>
              <a:spLocks noChangeAspect="1" noChangeArrowheads="1"/>
            </p:cNvSpPr>
            <p:nvPr userDrawn="1"/>
          </p:nvSpPr>
          <p:spPr bwMode="auto">
            <a:xfrm>
              <a:off x="2079566" y="269722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676" name="Oval 638"/>
            <p:cNvSpPr>
              <a:spLocks noChangeAspect="1" noChangeArrowheads="1"/>
            </p:cNvSpPr>
            <p:nvPr userDrawn="1"/>
          </p:nvSpPr>
          <p:spPr bwMode="auto">
            <a:xfrm>
              <a:off x="2192650"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677" name="Oval 639"/>
            <p:cNvSpPr>
              <a:spLocks noChangeAspect="1" noChangeArrowheads="1"/>
            </p:cNvSpPr>
            <p:nvPr userDrawn="1"/>
          </p:nvSpPr>
          <p:spPr bwMode="auto">
            <a:xfrm>
              <a:off x="2304226"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678" name="Oval 640"/>
            <p:cNvSpPr>
              <a:spLocks noChangeAspect="1" noChangeArrowheads="1"/>
            </p:cNvSpPr>
            <p:nvPr userDrawn="1"/>
          </p:nvSpPr>
          <p:spPr bwMode="auto">
            <a:xfrm>
              <a:off x="2417310" y="269722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679" name="Oval 641"/>
            <p:cNvSpPr>
              <a:spLocks noChangeAspect="1" noChangeArrowheads="1"/>
            </p:cNvSpPr>
            <p:nvPr userDrawn="1"/>
          </p:nvSpPr>
          <p:spPr bwMode="auto">
            <a:xfrm>
              <a:off x="2528886" y="269722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680" name="Oval 642"/>
            <p:cNvSpPr>
              <a:spLocks noChangeAspect="1" noChangeArrowheads="1"/>
            </p:cNvSpPr>
            <p:nvPr userDrawn="1"/>
          </p:nvSpPr>
          <p:spPr bwMode="auto">
            <a:xfrm>
              <a:off x="2641969"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681" name="Oval 643"/>
            <p:cNvSpPr>
              <a:spLocks noChangeAspect="1" noChangeArrowheads="1"/>
            </p:cNvSpPr>
            <p:nvPr userDrawn="1"/>
          </p:nvSpPr>
          <p:spPr bwMode="auto">
            <a:xfrm>
              <a:off x="2753545"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682" name="Oval 644"/>
            <p:cNvSpPr>
              <a:spLocks noChangeAspect="1" noChangeArrowheads="1"/>
            </p:cNvSpPr>
            <p:nvPr userDrawn="1"/>
          </p:nvSpPr>
          <p:spPr bwMode="auto">
            <a:xfrm>
              <a:off x="4327672"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683" name="Oval 645"/>
            <p:cNvSpPr>
              <a:spLocks noChangeAspect="1" noChangeArrowheads="1"/>
            </p:cNvSpPr>
            <p:nvPr userDrawn="1"/>
          </p:nvSpPr>
          <p:spPr bwMode="auto">
            <a:xfrm>
              <a:off x="4439248"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684" name="Oval 646"/>
            <p:cNvSpPr>
              <a:spLocks noChangeAspect="1" noChangeArrowheads="1"/>
            </p:cNvSpPr>
            <p:nvPr userDrawn="1"/>
          </p:nvSpPr>
          <p:spPr bwMode="auto">
            <a:xfrm>
              <a:off x="4552332" y="269722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685" name="Oval 647"/>
            <p:cNvSpPr>
              <a:spLocks noChangeAspect="1" noChangeArrowheads="1"/>
            </p:cNvSpPr>
            <p:nvPr userDrawn="1"/>
          </p:nvSpPr>
          <p:spPr bwMode="auto">
            <a:xfrm>
              <a:off x="4663908" y="269722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686" name="Oval 648"/>
            <p:cNvSpPr>
              <a:spLocks noChangeAspect="1" noChangeArrowheads="1"/>
            </p:cNvSpPr>
            <p:nvPr userDrawn="1"/>
          </p:nvSpPr>
          <p:spPr bwMode="auto">
            <a:xfrm>
              <a:off x="4776992"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687" name="Oval 649"/>
            <p:cNvSpPr>
              <a:spLocks noChangeAspect="1" noChangeArrowheads="1"/>
            </p:cNvSpPr>
            <p:nvPr userDrawn="1"/>
          </p:nvSpPr>
          <p:spPr bwMode="auto">
            <a:xfrm>
              <a:off x="4888568"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688" name="Oval 650"/>
            <p:cNvSpPr>
              <a:spLocks noChangeAspect="1" noChangeArrowheads="1"/>
            </p:cNvSpPr>
            <p:nvPr userDrawn="1"/>
          </p:nvSpPr>
          <p:spPr bwMode="auto">
            <a:xfrm>
              <a:off x="5001652" y="269722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689" name="Oval 651"/>
            <p:cNvSpPr>
              <a:spLocks noChangeAspect="1" noChangeArrowheads="1"/>
            </p:cNvSpPr>
            <p:nvPr userDrawn="1"/>
          </p:nvSpPr>
          <p:spPr bwMode="auto">
            <a:xfrm>
              <a:off x="5226311"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690" name="Oval 652"/>
            <p:cNvSpPr>
              <a:spLocks noChangeAspect="1" noChangeArrowheads="1"/>
            </p:cNvSpPr>
            <p:nvPr userDrawn="1"/>
          </p:nvSpPr>
          <p:spPr bwMode="auto">
            <a:xfrm>
              <a:off x="5337887"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691" name="Oval 653"/>
            <p:cNvSpPr>
              <a:spLocks noChangeAspect="1" noChangeArrowheads="1"/>
            </p:cNvSpPr>
            <p:nvPr userDrawn="1"/>
          </p:nvSpPr>
          <p:spPr bwMode="auto">
            <a:xfrm>
              <a:off x="5450972" y="269722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692" name="Oval 654"/>
            <p:cNvSpPr>
              <a:spLocks noChangeAspect="1" noChangeArrowheads="1"/>
            </p:cNvSpPr>
            <p:nvPr userDrawn="1"/>
          </p:nvSpPr>
          <p:spPr bwMode="auto">
            <a:xfrm>
              <a:off x="5562548" y="269722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693" name="Oval 655"/>
            <p:cNvSpPr>
              <a:spLocks noChangeAspect="1" noChangeArrowheads="1"/>
            </p:cNvSpPr>
            <p:nvPr userDrawn="1"/>
          </p:nvSpPr>
          <p:spPr bwMode="auto">
            <a:xfrm>
              <a:off x="5675631"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694" name="Oval 656"/>
            <p:cNvSpPr>
              <a:spLocks noChangeAspect="1" noChangeArrowheads="1"/>
            </p:cNvSpPr>
            <p:nvPr userDrawn="1"/>
          </p:nvSpPr>
          <p:spPr bwMode="auto">
            <a:xfrm>
              <a:off x="5900291" y="269722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695" name="Oval 657"/>
            <p:cNvSpPr>
              <a:spLocks noChangeAspect="1" noChangeArrowheads="1"/>
            </p:cNvSpPr>
            <p:nvPr userDrawn="1"/>
          </p:nvSpPr>
          <p:spPr bwMode="auto">
            <a:xfrm>
              <a:off x="6013375"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696" name="Oval 658"/>
            <p:cNvSpPr>
              <a:spLocks noChangeAspect="1" noChangeArrowheads="1"/>
            </p:cNvSpPr>
            <p:nvPr userDrawn="1"/>
          </p:nvSpPr>
          <p:spPr bwMode="auto">
            <a:xfrm>
              <a:off x="6124951"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697" name="Oval 659"/>
            <p:cNvSpPr>
              <a:spLocks noChangeAspect="1" noChangeArrowheads="1"/>
            </p:cNvSpPr>
            <p:nvPr userDrawn="1"/>
          </p:nvSpPr>
          <p:spPr bwMode="auto">
            <a:xfrm>
              <a:off x="6238035" y="269722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698" name="Oval 660"/>
            <p:cNvSpPr>
              <a:spLocks noChangeAspect="1" noChangeArrowheads="1"/>
            </p:cNvSpPr>
            <p:nvPr userDrawn="1"/>
          </p:nvSpPr>
          <p:spPr bwMode="auto">
            <a:xfrm>
              <a:off x="6349611" y="269722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699" name="Oval 661"/>
            <p:cNvSpPr>
              <a:spLocks noChangeAspect="1" noChangeArrowheads="1"/>
            </p:cNvSpPr>
            <p:nvPr userDrawn="1"/>
          </p:nvSpPr>
          <p:spPr bwMode="auto">
            <a:xfrm>
              <a:off x="6462694"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700" name="Oval 662"/>
            <p:cNvSpPr>
              <a:spLocks noChangeAspect="1" noChangeArrowheads="1"/>
            </p:cNvSpPr>
            <p:nvPr userDrawn="1"/>
          </p:nvSpPr>
          <p:spPr bwMode="auto">
            <a:xfrm>
              <a:off x="6574270"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701" name="Oval 663"/>
            <p:cNvSpPr>
              <a:spLocks noChangeAspect="1" noChangeArrowheads="1"/>
            </p:cNvSpPr>
            <p:nvPr userDrawn="1"/>
          </p:nvSpPr>
          <p:spPr bwMode="auto">
            <a:xfrm>
              <a:off x="6687355" y="269722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702" name="Oval 664"/>
            <p:cNvSpPr>
              <a:spLocks noChangeAspect="1" noChangeArrowheads="1"/>
            </p:cNvSpPr>
            <p:nvPr userDrawn="1"/>
          </p:nvSpPr>
          <p:spPr bwMode="auto">
            <a:xfrm>
              <a:off x="6798931" y="269722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703" name="Oval 665"/>
            <p:cNvSpPr>
              <a:spLocks noChangeAspect="1" noChangeArrowheads="1"/>
            </p:cNvSpPr>
            <p:nvPr userDrawn="1"/>
          </p:nvSpPr>
          <p:spPr bwMode="auto">
            <a:xfrm>
              <a:off x="6912014"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704" name="Oval 666"/>
            <p:cNvSpPr>
              <a:spLocks noChangeAspect="1" noChangeArrowheads="1"/>
            </p:cNvSpPr>
            <p:nvPr userDrawn="1"/>
          </p:nvSpPr>
          <p:spPr bwMode="auto">
            <a:xfrm>
              <a:off x="7023590"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705" name="Oval 667"/>
            <p:cNvSpPr>
              <a:spLocks noChangeAspect="1" noChangeArrowheads="1"/>
            </p:cNvSpPr>
            <p:nvPr userDrawn="1"/>
          </p:nvSpPr>
          <p:spPr bwMode="auto">
            <a:xfrm>
              <a:off x="7136674" y="269722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706" name="Oval 668"/>
            <p:cNvSpPr>
              <a:spLocks noChangeAspect="1" noChangeArrowheads="1"/>
            </p:cNvSpPr>
            <p:nvPr userDrawn="1"/>
          </p:nvSpPr>
          <p:spPr bwMode="auto">
            <a:xfrm>
              <a:off x="7248250" y="269722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707" name="Oval 669"/>
            <p:cNvSpPr>
              <a:spLocks noChangeAspect="1" noChangeArrowheads="1"/>
            </p:cNvSpPr>
            <p:nvPr userDrawn="1"/>
          </p:nvSpPr>
          <p:spPr bwMode="auto">
            <a:xfrm>
              <a:off x="7361334"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708" name="Oval 670"/>
            <p:cNvSpPr>
              <a:spLocks noChangeAspect="1" noChangeArrowheads="1"/>
            </p:cNvSpPr>
            <p:nvPr userDrawn="1"/>
          </p:nvSpPr>
          <p:spPr bwMode="auto">
            <a:xfrm>
              <a:off x="7472910"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709" name="Oval 671"/>
            <p:cNvSpPr>
              <a:spLocks noChangeAspect="1" noChangeArrowheads="1"/>
            </p:cNvSpPr>
            <p:nvPr userDrawn="1"/>
          </p:nvSpPr>
          <p:spPr bwMode="auto">
            <a:xfrm>
              <a:off x="1405586" y="279975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710" name="Oval 672"/>
            <p:cNvSpPr>
              <a:spLocks noChangeAspect="1" noChangeArrowheads="1"/>
            </p:cNvSpPr>
            <p:nvPr userDrawn="1"/>
          </p:nvSpPr>
          <p:spPr bwMode="auto">
            <a:xfrm>
              <a:off x="1518671" y="279975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711" name="Oval 673"/>
            <p:cNvSpPr>
              <a:spLocks noChangeAspect="1" noChangeArrowheads="1"/>
            </p:cNvSpPr>
            <p:nvPr userDrawn="1"/>
          </p:nvSpPr>
          <p:spPr bwMode="auto">
            <a:xfrm>
              <a:off x="1630247" y="279975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712" name="Oval 674"/>
            <p:cNvSpPr>
              <a:spLocks noChangeAspect="1" noChangeArrowheads="1"/>
            </p:cNvSpPr>
            <p:nvPr userDrawn="1"/>
          </p:nvSpPr>
          <p:spPr bwMode="auto">
            <a:xfrm>
              <a:off x="1743330" y="279975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713" name="Oval 675"/>
            <p:cNvSpPr>
              <a:spLocks noChangeAspect="1" noChangeArrowheads="1"/>
            </p:cNvSpPr>
            <p:nvPr userDrawn="1"/>
          </p:nvSpPr>
          <p:spPr bwMode="auto">
            <a:xfrm>
              <a:off x="1854906" y="279975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714" name="Oval 676"/>
            <p:cNvSpPr>
              <a:spLocks noChangeAspect="1" noChangeArrowheads="1"/>
            </p:cNvSpPr>
            <p:nvPr userDrawn="1"/>
          </p:nvSpPr>
          <p:spPr bwMode="auto">
            <a:xfrm>
              <a:off x="1967990" y="279975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715" name="Oval 677"/>
            <p:cNvSpPr>
              <a:spLocks noChangeAspect="1" noChangeArrowheads="1"/>
            </p:cNvSpPr>
            <p:nvPr userDrawn="1"/>
          </p:nvSpPr>
          <p:spPr bwMode="auto">
            <a:xfrm>
              <a:off x="2079566" y="279975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716" name="Oval 678"/>
            <p:cNvSpPr>
              <a:spLocks noChangeAspect="1" noChangeArrowheads="1"/>
            </p:cNvSpPr>
            <p:nvPr userDrawn="1"/>
          </p:nvSpPr>
          <p:spPr bwMode="auto">
            <a:xfrm>
              <a:off x="2192650" y="279975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717" name="Oval 679"/>
            <p:cNvSpPr>
              <a:spLocks noChangeAspect="1" noChangeArrowheads="1"/>
            </p:cNvSpPr>
            <p:nvPr userDrawn="1"/>
          </p:nvSpPr>
          <p:spPr bwMode="auto">
            <a:xfrm>
              <a:off x="2304226" y="279975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718" name="Oval 680"/>
            <p:cNvSpPr>
              <a:spLocks noChangeAspect="1" noChangeArrowheads="1"/>
            </p:cNvSpPr>
            <p:nvPr userDrawn="1"/>
          </p:nvSpPr>
          <p:spPr bwMode="auto">
            <a:xfrm>
              <a:off x="2417310" y="279975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719" name="Oval 681"/>
            <p:cNvSpPr>
              <a:spLocks noChangeAspect="1" noChangeArrowheads="1"/>
            </p:cNvSpPr>
            <p:nvPr userDrawn="1"/>
          </p:nvSpPr>
          <p:spPr bwMode="auto">
            <a:xfrm>
              <a:off x="2528886" y="279975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720" name="Oval 682"/>
            <p:cNvSpPr>
              <a:spLocks noChangeAspect="1" noChangeArrowheads="1"/>
            </p:cNvSpPr>
            <p:nvPr userDrawn="1"/>
          </p:nvSpPr>
          <p:spPr bwMode="auto">
            <a:xfrm>
              <a:off x="2641969" y="279975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721" name="Oval 683"/>
            <p:cNvSpPr>
              <a:spLocks noChangeAspect="1" noChangeArrowheads="1"/>
            </p:cNvSpPr>
            <p:nvPr userDrawn="1"/>
          </p:nvSpPr>
          <p:spPr bwMode="auto">
            <a:xfrm>
              <a:off x="4103013" y="279975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722" name="Oval 684"/>
            <p:cNvSpPr>
              <a:spLocks noChangeAspect="1" noChangeArrowheads="1"/>
            </p:cNvSpPr>
            <p:nvPr userDrawn="1"/>
          </p:nvSpPr>
          <p:spPr bwMode="auto">
            <a:xfrm>
              <a:off x="4214589" y="279975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723" name="Oval 685"/>
            <p:cNvSpPr>
              <a:spLocks noChangeAspect="1" noChangeArrowheads="1"/>
            </p:cNvSpPr>
            <p:nvPr userDrawn="1"/>
          </p:nvSpPr>
          <p:spPr bwMode="auto">
            <a:xfrm>
              <a:off x="4327672" y="279975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724" name="Oval 686"/>
            <p:cNvSpPr>
              <a:spLocks noChangeAspect="1" noChangeArrowheads="1"/>
            </p:cNvSpPr>
            <p:nvPr userDrawn="1"/>
          </p:nvSpPr>
          <p:spPr bwMode="auto">
            <a:xfrm>
              <a:off x="4663908" y="279975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725" name="Oval 687"/>
            <p:cNvSpPr>
              <a:spLocks noChangeAspect="1" noChangeArrowheads="1"/>
            </p:cNvSpPr>
            <p:nvPr userDrawn="1"/>
          </p:nvSpPr>
          <p:spPr bwMode="auto">
            <a:xfrm>
              <a:off x="4776992" y="279975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726" name="Oval 688"/>
            <p:cNvSpPr>
              <a:spLocks noChangeAspect="1" noChangeArrowheads="1"/>
            </p:cNvSpPr>
            <p:nvPr userDrawn="1"/>
          </p:nvSpPr>
          <p:spPr bwMode="auto">
            <a:xfrm>
              <a:off x="4888568" y="279975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727" name="Oval 689"/>
            <p:cNvSpPr>
              <a:spLocks noChangeAspect="1" noChangeArrowheads="1"/>
            </p:cNvSpPr>
            <p:nvPr userDrawn="1"/>
          </p:nvSpPr>
          <p:spPr bwMode="auto">
            <a:xfrm>
              <a:off x="5001652" y="279975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728" name="Oval 690"/>
            <p:cNvSpPr>
              <a:spLocks noChangeAspect="1" noChangeArrowheads="1"/>
            </p:cNvSpPr>
            <p:nvPr userDrawn="1"/>
          </p:nvSpPr>
          <p:spPr bwMode="auto">
            <a:xfrm>
              <a:off x="5113228" y="279975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729" name="Oval 691"/>
            <p:cNvSpPr>
              <a:spLocks noChangeAspect="1" noChangeArrowheads="1"/>
            </p:cNvSpPr>
            <p:nvPr userDrawn="1"/>
          </p:nvSpPr>
          <p:spPr bwMode="auto">
            <a:xfrm>
              <a:off x="5226311" y="279975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730" name="Oval 692"/>
            <p:cNvSpPr>
              <a:spLocks noChangeAspect="1" noChangeArrowheads="1"/>
            </p:cNvSpPr>
            <p:nvPr userDrawn="1"/>
          </p:nvSpPr>
          <p:spPr bwMode="auto">
            <a:xfrm>
              <a:off x="5337887" y="279975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731" name="Oval 693"/>
            <p:cNvSpPr>
              <a:spLocks noChangeAspect="1" noChangeArrowheads="1"/>
            </p:cNvSpPr>
            <p:nvPr userDrawn="1"/>
          </p:nvSpPr>
          <p:spPr bwMode="auto">
            <a:xfrm>
              <a:off x="5450972" y="279975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732" name="Oval 694"/>
            <p:cNvSpPr>
              <a:spLocks noChangeAspect="1" noChangeArrowheads="1"/>
            </p:cNvSpPr>
            <p:nvPr userDrawn="1"/>
          </p:nvSpPr>
          <p:spPr bwMode="auto">
            <a:xfrm>
              <a:off x="5675631" y="279975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733" name="Oval 695"/>
            <p:cNvSpPr>
              <a:spLocks noChangeAspect="1" noChangeArrowheads="1"/>
            </p:cNvSpPr>
            <p:nvPr userDrawn="1"/>
          </p:nvSpPr>
          <p:spPr bwMode="auto">
            <a:xfrm>
              <a:off x="5787207" y="279975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734" name="Oval 696"/>
            <p:cNvSpPr>
              <a:spLocks noChangeAspect="1" noChangeArrowheads="1"/>
            </p:cNvSpPr>
            <p:nvPr userDrawn="1"/>
          </p:nvSpPr>
          <p:spPr bwMode="auto">
            <a:xfrm>
              <a:off x="5900291" y="279975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735" name="Oval 697"/>
            <p:cNvSpPr>
              <a:spLocks noChangeAspect="1" noChangeArrowheads="1"/>
            </p:cNvSpPr>
            <p:nvPr userDrawn="1"/>
          </p:nvSpPr>
          <p:spPr bwMode="auto">
            <a:xfrm>
              <a:off x="6013375" y="279975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736" name="Oval 698"/>
            <p:cNvSpPr>
              <a:spLocks noChangeAspect="1" noChangeArrowheads="1"/>
            </p:cNvSpPr>
            <p:nvPr userDrawn="1"/>
          </p:nvSpPr>
          <p:spPr bwMode="auto">
            <a:xfrm>
              <a:off x="6124951" y="279975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737" name="Oval 699"/>
            <p:cNvSpPr>
              <a:spLocks noChangeAspect="1" noChangeArrowheads="1"/>
            </p:cNvSpPr>
            <p:nvPr userDrawn="1"/>
          </p:nvSpPr>
          <p:spPr bwMode="auto">
            <a:xfrm>
              <a:off x="6238035" y="279975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738" name="Oval 700"/>
            <p:cNvSpPr>
              <a:spLocks noChangeAspect="1" noChangeArrowheads="1"/>
            </p:cNvSpPr>
            <p:nvPr userDrawn="1"/>
          </p:nvSpPr>
          <p:spPr bwMode="auto">
            <a:xfrm>
              <a:off x="6349611" y="279975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739" name="Oval 701"/>
            <p:cNvSpPr>
              <a:spLocks noChangeAspect="1" noChangeArrowheads="1"/>
            </p:cNvSpPr>
            <p:nvPr userDrawn="1"/>
          </p:nvSpPr>
          <p:spPr bwMode="auto">
            <a:xfrm>
              <a:off x="6462694" y="279975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740" name="Oval 702"/>
            <p:cNvSpPr>
              <a:spLocks noChangeAspect="1" noChangeArrowheads="1"/>
            </p:cNvSpPr>
            <p:nvPr userDrawn="1"/>
          </p:nvSpPr>
          <p:spPr bwMode="auto">
            <a:xfrm>
              <a:off x="6574270" y="279975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741" name="Oval 703"/>
            <p:cNvSpPr>
              <a:spLocks noChangeAspect="1" noChangeArrowheads="1"/>
            </p:cNvSpPr>
            <p:nvPr userDrawn="1"/>
          </p:nvSpPr>
          <p:spPr bwMode="auto">
            <a:xfrm>
              <a:off x="6687355" y="279975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742" name="Oval 704"/>
            <p:cNvSpPr>
              <a:spLocks noChangeAspect="1" noChangeArrowheads="1"/>
            </p:cNvSpPr>
            <p:nvPr userDrawn="1"/>
          </p:nvSpPr>
          <p:spPr bwMode="auto">
            <a:xfrm>
              <a:off x="6798931" y="279975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743" name="Oval 705"/>
            <p:cNvSpPr>
              <a:spLocks noChangeAspect="1" noChangeArrowheads="1"/>
            </p:cNvSpPr>
            <p:nvPr userDrawn="1"/>
          </p:nvSpPr>
          <p:spPr bwMode="auto">
            <a:xfrm>
              <a:off x="6912014" y="279975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744" name="Oval 706"/>
            <p:cNvSpPr>
              <a:spLocks noChangeAspect="1" noChangeArrowheads="1"/>
            </p:cNvSpPr>
            <p:nvPr userDrawn="1"/>
          </p:nvSpPr>
          <p:spPr bwMode="auto">
            <a:xfrm>
              <a:off x="7023590" y="279975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745" name="Oval 707"/>
            <p:cNvSpPr>
              <a:spLocks noChangeAspect="1" noChangeArrowheads="1"/>
            </p:cNvSpPr>
            <p:nvPr userDrawn="1"/>
          </p:nvSpPr>
          <p:spPr bwMode="auto">
            <a:xfrm>
              <a:off x="7136674" y="279975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746" name="Oval 708"/>
            <p:cNvSpPr>
              <a:spLocks noChangeAspect="1" noChangeArrowheads="1"/>
            </p:cNvSpPr>
            <p:nvPr userDrawn="1"/>
          </p:nvSpPr>
          <p:spPr bwMode="auto">
            <a:xfrm>
              <a:off x="7248250" y="279975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747" name="Oval 709"/>
            <p:cNvSpPr>
              <a:spLocks noChangeAspect="1" noChangeArrowheads="1"/>
            </p:cNvSpPr>
            <p:nvPr userDrawn="1"/>
          </p:nvSpPr>
          <p:spPr bwMode="auto">
            <a:xfrm>
              <a:off x="7361334" y="279975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748" name="Oval 710"/>
            <p:cNvSpPr>
              <a:spLocks noChangeAspect="1" noChangeArrowheads="1"/>
            </p:cNvSpPr>
            <p:nvPr userDrawn="1"/>
          </p:nvSpPr>
          <p:spPr bwMode="auto">
            <a:xfrm>
              <a:off x="7585994" y="279975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749" name="Oval 711"/>
            <p:cNvSpPr>
              <a:spLocks noChangeAspect="1" noChangeArrowheads="1"/>
            </p:cNvSpPr>
            <p:nvPr userDrawn="1"/>
          </p:nvSpPr>
          <p:spPr bwMode="auto">
            <a:xfrm>
              <a:off x="1405586" y="290379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750" name="Oval 712"/>
            <p:cNvSpPr>
              <a:spLocks noChangeAspect="1" noChangeArrowheads="1"/>
            </p:cNvSpPr>
            <p:nvPr userDrawn="1"/>
          </p:nvSpPr>
          <p:spPr bwMode="auto">
            <a:xfrm>
              <a:off x="1518671" y="290379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751" name="Oval 713"/>
            <p:cNvSpPr>
              <a:spLocks noChangeAspect="1" noChangeArrowheads="1"/>
            </p:cNvSpPr>
            <p:nvPr userDrawn="1"/>
          </p:nvSpPr>
          <p:spPr bwMode="auto">
            <a:xfrm>
              <a:off x="1630247" y="290379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752" name="Oval 714"/>
            <p:cNvSpPr>
              <a:spLocks noChangeAspect="1" noChangeArrowheads="1"/>
            </p:cNvSpPr>
            <p:nvPr userDrawn="1"/>
          </p:nvSpPr>
          <p:spPr bwMode="auto">
            <a:xfrm>
              <a:off x="1743330" y="290379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753" name="Oval 715"/>
            <p:cNvSpPr>
              <a:spLocks noChangeAspect="1" noChangeArrowheads="1"/>
            </p:cNvSpPr>
            <p:nvPr userDrawn="1"/>
          </p:nvSpPr>
          <p:spPr bwMode="auto">
            <a:xfrm>
              <a:off x="1854906" y="290379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754" name="Oval 716"/>
            <p:cNvSpPr>
              <a:spLocks noChangeAspect="1" noChangeArrowheads="1"/>
            </p:cNvSpPr>
            <p:nvPr userDrawn="1"/>
          </p:nvSpPr>
          <p:spPr bwMode="auto">
            <a:xfrm>
              <a:off x="1967990" y="290379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755" name="Oval 717"/>
            <p:cNvSpPr>
              <a:spLocks noChangeAspect="1" noChangeArrowheads="1"/>
            </p:cNvSpPr>
            <p:nvPr userDrawn="1"/>
          </p:nvSpPr>
          <p:spPr bwMode="auto">
            <a:xfrm>
              <a:off x="2079566" y="290379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756" name="Oval 718"/>
            <p:cNvSpPr>
              <a:spLocks noChangeAspect="1" noChangeArrowheads="1"/>
            </p:cNvSpPr>
            <p:nvPr userDrawn="1"/>
          </p:nvSpPr>
          <p:spPr bwMode="auto">
            <a:xfrm>
              <a:off x="2192650" y="290379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757" name="Oval 719"/>
            <p:cNvSpPr>
              <a:spLocks noChangeAspect="1" noChangeArrowheads="1"/>
            </p:cNvSpPr>
            <p:nvPr userDrawn="1"/>
          </p:nvSpPr>
          <p:spPr bwMode="auto">
            <a:xfrm>
              <a:off x="2304226" y="290379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758" name="Oval 720"/>
            <p:cNvSpPr>
              <a:spLocks noChangeAspect="1" noChangeArrowheads="1"/>
            </p:cNvSpPr>
            <p:nvPr userDrawn="1"/>
          </p:nvSpPr>
          <p:spPr bwMode="auto">
            <a:xfrm>
              <a:off x="2417310" y="290379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759" name="Oval 721"/>
            <p:cNvSpPr>
              <a:spLocks noChangeAspect="1" noChangeArrowheads="1"/>
            </p:cNvSpPr>
            <p:nvPr userDrawn="1"/>
          </p:nvSpPr>
          <p:spPr bwMode="auto">
            <a:xfrm>
              <a:off x="2528886" y="290379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760" name="Oval 722"/>
            <p:cNvSpPr>
              <a:spLocks noChangeAspect="1" noChangeArrowheads="1"/>
            </p:cNvSpPr>
            <p:nvPr userDrawn="1"/>
          </p:nvSpPr>
          <p:spPr bwMode="auto">
            <a:xfrm>
              <a:off x="4103013" y="290379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761" name="Oval 723"/>
            <p:cNvSpPr>
              <a:spLocks noChangeAspect="1" noChangeArrowheads="1"/>
            </p:cNvSpPr>
            <p:nvPr userDrawn="1"/>
          </p:nvSpPr>
          <p:spPr bwMode="auto">
            <a:xfrm>
              <a:off x="4214589" y="290379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762" name="Oval 724"/>
            <p:cNvSpPr>
              <a:spLocks noChangeAspect="1" noChangeArrowheads="1"/>
            </p:cNvSpPr>
            <p:nvPr userDrawn="1"/>
          </p:nvSpPr>
          <p:spPr bwMode="auto">
            <a:xfrm>
              <a:off x="4663908" y="290379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763" name="Oval 725"/>
            <p:cNvSpPr>
              <a:spLocks noChangeAspect="1" noChangeArrowheads="1"/>
            </p:cNvSpPr>
            <p:nvPr userDrawn="1"/>
          </p:nvSpPr>
          <p:spPr bwMode="auto">
            <a:xfrm>
              <a:off x="4888568" y="290379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764" name="Oval 726"/>
            <p:cNvSpPr>
              <a:spLocks noChangeAspect="1" noChangeArrowheads="1"/>
            </p:cNvSpPr>
            <p:nvPr userDrawn="1"/>
          </p:nvSpPr>
          <p:spPr bwMode="auto">
            <a:xfrm>
              <a:off x="5001652" y="290379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765" name="Oval 727"/>
            <p:cNvSpPr>
              <a:spLocks noChangeAspect="1" noChangeArrowheads="1"/>
            </p:cNvSpPr>
            <p:nvPr userDrawn="1"/>
          </p:nvSpPr>
          <p:spPr bwMode="auto">
            <a:xfrm>
              <a:off x="5113228" y="2903796"/>
              <a:ext cx="85943" cy="85943"/>
            </a:xfrm>
            <a:prstGeom prst="ellipse">
              <a:avLst/>
            </a:prstGeom>
            <a:grpFill/>
            <a:ln>
              <a:noFill/>
            </a:ln>
            <a:effectLst/>
          </p:spPr>
          <p:txBody>
            <a:bodyPr wrap="none" anchor="ctr"/>
            <a:lstStyle/>
            <a:p>
              <a:endParaRPr lang="en-US" sz="1836"/>
            </a:p>
          </p:txBody>
        </p:sp>
        <p:sp>
          <p:nvSpPr>
            <p:cNvPr id="766" name="Oval 728"/>
            <p:cNvSpPr>
              <a:spLocks noChangeAspect="1" noChangeArrowheads="1"/>
            </p:cNvSpPr>
            <p:nvPr userDrawn="1"/>
          </p:nvSpPr>
          <p:spPr bwMode="auto">
            <a:xfrm>
              <a:off x="5226311" y="290379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767" name="Oval 729"/>
            <p:cNvSpPr>
              <a:spLocks noChangeAspect="1" noChangeArrowheads="1"/>
            </p:cNvSpPr>
            <p:nvPr userDrawn="1"/>
          </p:nvSpPr>
          <p:spPr bwMode="auto">
            <a:xfrm>
              <a:off x="5337887" y="290379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768" name="Oval 730"/>
            <p:cNvSpPr>
              <a:spLocks noChangeAspect="1" noChangeArrowheads="1"/>
            </p:cNvSpPr>
            <p:nvPr userDrawn="1"/>
          </p:nvSpPr>
          <p:spPr bwMode="auto">
            <a:xfrm>
              <a:off x="5450972" y="290379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769" name="Oval 731"/>
            <p:cNvSpPr>
              <a:spLocks noChangeAspect="1" noChangeArrowheads="1"/>
            </p:cNvSpPr>
            <p:nvPr userDrawn="1"/>
          </p:nvSpPr>
          <p:spPr bwMode="auto">
            <a:xfrm>
              <a:off x="5675631" y="290379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770" name="Oval 732"/>
            <p:cNvSpPr>
              <a:spLocks noChangeAspect="1" noChangeArrowheads="1"/>
            </p:cNvSpPr>
            <p:nvPr userDrawn="1"/>
          </p:nvSpPr>
          <p:spPr bwMode="auto">
            <a:xfrm>
              <a:off x="5787207" y="290379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771" name="Oval 733"/>
            <p:cNvSpPr>
              <a:spLocks noChangeAspect="1" noChangeArrowheads="1"/>
            </p:cNvSpPr>
            <p:nvPr userDrawn="1"/>
          </p:nvSpPr>
          <p:spPr bwMode="auto">
            <a:xfrm>
              <a:off x="5900291" y="290379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772" name="Oval 734"/>
            <p:cNvSpPr>
              <a:spLocks noChangeAspect="1" noChangeArrowheads="1"/>
            </p:cNvSpPr>
            <p:nvPr userDrawn="1"/>
          </p:nvSpPr>
          <p:spPr bwMode="auto">
            <a:xfrm>
              <a:off x="6013375" y="290379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773" name="Oval 735"/>
            <p:cNvSpPr>
              <a:spLocks noChangeAspect="1" noChangeArrowheads="1"/>
            </p:cNvSpPr>
            <p:nvPr userDrawn="1"/>
          </p:nvSpPr>
          <p:spPr bwMode="auto">
            <a:xfrm>
              <a:off x="6124951" y="290379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774" name="Oval 736"/>
            <p:cNvSpPr>
              <a:spLocks noChangeAspect="1" noChangeArrowheads="1"/>
            </p:cNvSpPr>
            <p:nvPr userDrawn="1"/>
          </p:nvSpPr>
          <p:spPr bwMode="auto">
            <a:xfrm>
              <a:off x="6238035" y="290379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775" name="Oval 737"/>
            <p:cNvSpPr>
              <a:spLocks noChangeAspect="1" noChangeArrowheads="1"/>
            </p:cNvSpPr>
            <p:nvPr userDrawn="1"/>
          </p:nvSpPr>
          <p:spPr bwMode="auto">
            <a:xfrm>
              <a:off x="6349611" y="290379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776" name="Oval 738"/>
            <p:cNvSpPr>
              <a:spLocks noChangeAspect="1" noChangeArrowheads="1"/>
            </p:cNvSpPr>
            <p:nvPr userDrawn="1"/>
          </p:nvSpPr>
          <p:spPr bwMode="auto">
            <a:xfrm>
              <a:off x="6462694" y="290379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777" name="Oval 739"/>
            <p:cNvSpPr>
              <a:spLocks noChangeAspect="1" noChangeArrowheads="1"/>
            </p:cNvSpPr>
            <p:nvPr userDrawn="1"/>
          </p:nvSpPr>
          <p:spPr bwMode="auto">
            <a:xfrm>
              <a:off x="6574270" y="290379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778" name="Oval 740"/>
            <p:cNvSpPr>
              <a:spLocks noChangeAspect="1" noChangeArrowheads="1"/>
            </p:cNvSpPr>
            <p:nvPr userDrawn="1"/>
          </p:nvSpPr>
          <p:spPr bwMode="auto">
            <a:xfrm>
              <a:off x="6687355" y="290379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779" name="Oval 741"/>
            <p:cNvSpPr>
              <a:spLocks noChangeAspect="1" noChangeArrowheads="1"/>
            </p:cNvSpPr>
            <p:nvPr userDrawn="1"/>
          </p:nvSpPr>
          <p:spPr bwMode="auto">
            <a:xfrm>
              <a:off x="6798931" y="290379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780" name="Oval 742"/>
            <p:cNvSpPr>
              <a:spLocks noChangeAspect="1" noChangeArrowheads="1"/>
            </p:cNvSpPr>
            <p:nvPr userDrawn="1"/>
          </p:nvSpPr>
          <p:spPr bwMode="auto">
            <a:xfrm>
              <a:off x="6912014" y="290379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781" name="Oval 743"/>
            <p:cNvSpPr>
              <a:spLocks noChangeAspect="1" noChangeArrowheads="1"/>
            </p:cNvSpPr>
            <p:nvPr userDrawn="1"/>
          </p:nvSpPr>
          <p:spPr bwMode="auto">
            <a:xfrm>
              <a:off x="7023590" y="290379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782" name="Oval 744"/>
            <p:cNvSpPr>
              <a:spLocks noChangeAspect="1" noChangeArrowheads="1"/>
            </p:cNvSpPr>
            <p:nvPr userDrawn="1"/>
          </p:nvSpPr>
          <p:spPr bwMode="auto">
            <a:xfrm>
              <a:off x="7136674" y="290379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783" name="Oval 745"/>
            <p:cNvSpPr>
              <a:spLocks noChangeAspect="1" noChangeArrowheads="1"/>
            </p:cNvSpPr>
            <p:nvPr userDrawn="1"/>
          </p:nvSpPr>
          <p:spPr bwMode="auto">
            <a:xfrm>
              <a:off x="7361334" y="290379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784" name="Oval 746"/>
            <p:cNvSpPr>
              <a:spLocks noChangeAspect="1" noChangeArrowheads="1"/>
            </p:cNvSpPr>
            <p:nvPr userDrawn="1"/>
          </p:nvSpPr>
          <p:spPr bwMode="auto">
            <a:xfrm>
              <a:off x="7585994" y="2903796"/>
              <a:ext cx="85943" cy="85943"/>
            </a:xfrm>
            <a:prstGeom prst="ellipse">
              <a:avLst/>
            </a:prstGeom>
            <a:grpFill/>
            <a:ln>
              <a:noFill/>
            </a:ln>
            <a:effectLst/>
          </p:spPr>
          <p:txBody>
            <a:bodyPr wrap="none" anchor="ctr"/>
            <a:lstStyle/>
            <a:p>
              <a:endParaRPr lang="en-US" sz="1836"/>
            </a:p>
          </p:txBody>
        </p:sp>
        <p:sp>
          <p:nvSpPr>
            <p:cNvPr id="785" name="Oval 747"/>
            <p:cNvSpPr>
              <a:spLocks noChangeAspect="1" noChangeArrowheads="1"/>
            </p:cNvSpPr>
            <p:nvPr userDrawn="1"/>
          </p:nvSpPr>
          <p:spPr bwMode="auto">
            <a:xfrm>
              <a:off x="1518671" y="300783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786" name="Oval 748"/>
            <p:cNvSpPr>
              <a:spLocks noChangeAspect="1" noChangeArrowheads="1"/>
            </p:cNvSpPr>
            <p:nvPr userDrawn="1"/>
          </p:nvSpPr>
          <p:spPr bwMode="auto">
            <a:xfrm>
              <a:off x="1630247" y="300783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787" name="Oval 749"/>
            <p:cNvSpPr>
              <a:spLocks noChangeAspect="1" noChangeArrowheads="1"/>
            </p:cNvSpPr>
            <p:nvPr userDrawn="1"/>
          </p:nvSpPr>
          <p:spPr bwMode="auto">
            <a:xfrm>
              <a:off x="1743330" y="300783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788" name="Oval 750"/>
            <p:cNvSpPr>
              <a:spLocks noChangeAspect="1" noChangeArrowheads="1"/>
            </p:cNvSpPr>
            <p:nvPr userDrawn="1"/>
          </p:nvSpPr>
          <p:spPr bwMode="auto">
            <a:xfrm>
              <a:off x="1854906" y="300783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789" name="Oval 751"/>
            <p:cNvSpPr>
              <a:spLocks noChangeAspect="1" noChangeArrowheads="1"/>
            </p:cNvSpPr>
            <p:nvPr userDrawn="1"/>
          </p:nvSpPr>
          <p:spPr bwMode="auto">
            <a:xfrm>
              <a:off x="1967990" y="300783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790" name="Oval 752"/>
            <p:cNvSpPr>
              <a:spLocks noChangeAspect="1" noChangeArrowheads="1"/>
            </p:cNvSpPr>
            <p:nvPr userDrawn="1"/>
          </p:nvSpPr>
          <p:spPr bwMode="auto">
            <a:xfrm>
              <a:off x="2079566" y="300783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791" name="Oval 753"/>
            <p:cNvSpPr>
              <a:spLocks noChangeAspect="1" noChangeArrowheads="1"/>
            </p:cNvSpPr>
            <p:nvPr userDrawn="1"/>
          </p:nvSpPr>
          <p:spPr bwMode="auto">
            <a:xfrm>
              <a:off x="2192650" y="300783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792" name="Oval 754"/>
            <p:cNvSpPr>
              <a:spLocks noChangeAspect="1" noChangeArrowheads="1"/>
            </p:cNvSpPr>
            <p:nvPr userDrawn="1"/>
          </p:nvSpPr>
          <p:spPr bwMode="auto">
            <a:xfrm>
              <a:off x="2304226" y="300783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793" name="Oval 755"/>
            <p:cNvSpPr>
              <a:spLocks noChangeAspect="1" noChangeArrowheads="1"/>
            </p:cNvSpPr>
            <p:nvPr userDrawn="1"/>
          </p:nvSpPr>
          <p:spPr bwMode="auto">
            <a:xfrm>
              <a:off x="2417310" y="300783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794" name="Oval 756"/>
            <p:cNvSpPr>
              <a:spLocks noChangeAspect="1" noChangeArrowheads="1"/>
            </p:cNvSpPr>
            <p:nvPr userDrawn="1"/>
          </p:nvSpPr>
          <p:spPr bwMode="auto">
            <a:xfrm>
              <a:off x="4214589" y="300783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795" name="Oval 757"/>
            <p:cNvSpPr>
              <a:spLocks noChangeAspect="1" noChangeArrowheads="1"/>
            </p:cNvSpPr>
            <p:nvPr userDrawn="1"/>
          </p:nvSpPr>
          <p:spPr bwMode="auto">
            <a:xfrm>
              <a:off x="4327672" y="300783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796" name="Oval 758"/>
            <p:cNvSpPr>
              <a:spLocks noChangeAspect="1" noChangeArrowheads="1"/>
            </p:cNvSpPr>
            <p:nvPr userDrawn="1"/>
          </p:nvSpPr>
          <p:spPr bwMode="auto">
            <a:xfrm>
              <a:off x="4439248" y="300783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797" name="Oval 759"/>
            <p:cNvSpPr>
              <a:spLocks noChangeAspect="1" noChangeArrowheads="1"/>
            </p:cNvSpPr>
            <p:nvPr userDrawn="1"/>
          </p:nvSpPr>
          <p:spPr bwMode="auto">
            <a:xfrm>
              <a:off x="4552332" y="300783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798" name="Oval 760"/>
            <p:cNvSpPr>
              <a:spLocks noChangeAspect="1" noChangeArrowheads="1"/>
            </p:cNvSpPr>
            <p:nvPr userDrawn="1"/>
          </p:nvSpPr>
          <p:spPr bwMode="auto">
            <a:xfrm>
              <a:off x="5226311" y="300783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799" name="Oval 761"/>
            <p:cNvSpPr>
              <a:spLocks noChangeAspect="1" noChangeArrowheads="1"/>
            </p:cNvSpPr>
            <p:nvPr userDrawn="1"/>
          </p:nvSpPr>
          <p:spPr bwMode="auto">
            <a:xfrm>
              <a:off x="5337887" y="300783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800" name="Oval 762"/>
            <p:cNvSpPr>
              <a:spLocks noChangeAspect="1" noChangeArrowheads="1"/>
            </p:cNvSpPr>
            <p:nvPr userDrawn="1"/>
          </p:nvSpPr>
          <p:spPr bwMode="auto">
            <a:xfrm>
              <a:off x="5450972" y="300783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801" name="Oval 763"/>
            <p:cNvSpPr>
              <a:spLocks noChangeAspect="1" noChangeArrowheads="1"/>
            </p:cNvSpPr>
            <p:nvPr userDrawn="1"/>
          </p:nvSpPr>
          <p:spPr bwMode="auto">
            <a:xfrm>
              <a:off x="5562548" y="300783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802" name="Oval 764"/>
            <p:cNvSpPr>
              <a:spLocks noChangeAspect="1" noChangeArrowheads="1"/>
            </p:cNvSpPr>
            <p:nvPr userDrawn="1"/>
          </p:nvSpPr>
          <p:spPr bwMode="auto">
            <a:xfrm>
              <a:off x="5675631" y="300783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803" name="Oval 765"/>
            <p:cNvSpPr>
              <a:spLocks noChangeAspect="1" noChangeArrowheads="1"/>
            </p:cNvSpPr>
            <p:nvPr userDrawn="1"/>
          </p:nvSpPr>
          <p:spPr bwMode="auto">
            <a:xfrm>
              <a:off x="5787207" y="300783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804" name="Oval 766"/>
            <p:cNvSpPr>
              <a:spLocks noChangeAspect="1" noChangeArrowheads="1"/>
            </p:cNvSpPr>
            <p:nvPr userDrawn="1"/>
          </p:nvSpPr>
          <p:spPr bwMode="auto">
            <a:xfrm>
              <a:off x="5900291" y="300783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805" name="Oval 767"/>
            <p:cNvSpPr>
              <a:spLocks noChangeAspect="1" noChangeArrowheads="1"/>
            </p:cNvSpPr>
            <p:nvPr userDrawn="1"/>
          </p:nvSpPr>
          <p:spPr bwMode="auto">
            <a:xfrm>
              <a:off x="6013375" y="300783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806" name="Oval 768"/>
            <p:cNvSpPr>
              <a:spLocks noChangeAspect="1" noChangeArrowheads="1"/>
            </p:cNvSpPr>
            <p:nvPr userDrawn="1"/>
          </p:nvSpPr>
          <p:spPr bwMode="auto">
            <a:xfrm>
              <a:off x="6124951" y="300783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807" name="Oval 769"/>
            <p:cNvSpPr>
              <a:spLocks noChangeAspect="1" noChangeArrowheads="1"/>
            </p:cNvSpPr>
            <p:nvPr userDrawn="1"/>
          </p:nvSpPr>
          <p:spPr bwMode="auto">
            <a:xfrm>
              <a:off x="6238035" y="300783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808" name="Oval 770"/>
            <p:cNvSpPr>
              <a:spLocks noChangeAspect="1" noChangeArrowheads="1"/>
            </p:cNvSpPr>
            <p:nvPr userDrawn="1"/>
          </p:nvSpPr>
          <p:spPr bwMode="auto">
            <a:xfrm>
              <a:off x="6349611" y="300783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809" name="Oval 771"/>
            <p:cNvSpPr>
              <a:spLocks noChangeAspect="1" noChangeArrowheads="1"/>
            </p:cNvSpPr>
            <p:nvPr userDrawn="1"/>
          </p:nvSpPr>
          <p:spPr bwMode="auto">
            <a:xfrm>
              <a:off x="6462694" y="300783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810" name="Oval 772"/>
            <p:cNvSpPr>
              <a:spLocks noChangeAspect="1" noChangeArrowheads="1"/>
            </p:cNvSpPr>
            <p:nvPr userDrawn="1"/>
          </p:nvSpPr>
          <p:spPr bwMode="auto">
            <a:xfrm>
              <a:off x="6574270" y="300783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811" name="Oval 773"/>
            <p:cNvSpPr>
              <a:spLocks noChangeAspect="1" noChangeArrowheads="1"/>
            </p:cNvSpPr>
            <p:nvPr userDrawn="1"/>
          </p:nvSpPr>
          <p:spPr bwMode="auto">
            <a:xfrm>
              <a:off x="6687355" y="300783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812" name="Oval 774"/>
            <p:cNvSpPr>
              <a:spLocks noChangeAspect="1" noChangeArrowheads="1"/>
            </p:cNvSpPr>
            <p:nvPr userDrawn="1"/>
          </p:nvSpPr>
          <p:spPr bwMode="auto">
            <a:xfrm>
              <a:off x="6798931" y="300783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813" name="Oval 775"/>
            <p:cNvSpPr>
              <a:spLocks noChangeAspect="1" noChangeArrowheads="1"/>
            </p:cNvSpPr>
            <p:nvPr userDrawn="1"/>
          </p:nvSpPr>
          <p:spPr bwMode="auto">
            <a:xfrm>
              <a:off x="6912014" y="300783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814" name="Oval 776"/>
            <p:cNvSpPr>
              <a:spLocks noChangeAspect="1" noChangeArrowheads="1"/>
            </p:cNvSpPr>
            <p:nvPr userDrawn="1"/>
          </p:nvSpPr>
          <p:spPr bwMode="auto">
            <a:xfrm>
              <a:off x="7023590" y="300783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815" name="Oval 777"/>
            <p:cNvSpPr>
              <a:spLocks noChangeAspect="1" noChangeArrowheads="1"/>
            </p:cNvSpPr>
            <p:nvPr userDrawn="1"/>
          </p:nvSpPr>
          <p:spPr bwMode="auto">
            <a:xfrm>
              <a:off x="7136674" y="300783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816" name="Oval 778"/>
            <p:cNvSpPr>
              <a:spLocks noChangeAspect="1" noChangeArrowheads="1"/>
            </p:cNvSpPr>
            <p:nvPr userDrawn="1"/>
          </p:nvSpPr>
          <p:spPr bwMode="auto">
            <a:xfrm>
              <a:off x="7472910" y="300783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817" name="Oval 779"/>
            <p:cNvSpPr>
              <a:spLocks noChangeAspect="1" noChangeArrowheads="1"/>
            </p:cNvSpPr>
            <p:nvPr userDrawn="1"/>
          </p:nvSpPr>
          <p:spPr bwMode="auto">
            <a:xfrm>
              <a:off x="7585994" y="300783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818" name="Oval 780"/>
            <p:cNvSpPr>
              <a:spLocks noChangeAspect="1" noChangeArrowheads="1"/>
            </p:cNvSpPr>
            <p:nvPr userDrawn="1"/>
          </p:nvSpPr>
          <p:spPr bwMode="auto">
            <a:xfrm>
              <a:off x="1630247" y="311187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819" name="Oval 781"/>
            <p:cNvSpPr>
              <a:spLocks noChangeAspect="1" noChangeArrowheads="1"/>
            </p:cNvSpPr>
            <p:nvPr userDrawn="1"/>
          </p:nvSpPr>
          <p:spPr bwMode="auto">
            <a:xfrm>
              <a:off x="1743330" y="311187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820" name="Oval 782"/>
            <p:cNvSpPr>
              <a:spLocks noChangeAspect="1" noChangeArrowheads="1"/>
            </p:cNvSpPr>
            <p:nvPr userDrawn="1"/>
          </p:nvSpPr>
          <p:spPr bwMode="auto">
            <a:xfrm>
              <a:off x="1854906" y="311187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821" name="Oval 783"/>
            <p:cNvSpPr>
              <a:spLocks noChangeAspect="1" noChangeArrowheads="1"/>
            </p:cNvSpPr>
            <p:nvPr userDrawn="1"/>
          </p:nvSpPr>
          <p:spPr bwMode="auto">
            <a:xfrm>
              <a:off x="1967990" y="311187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822" name="Oval 784"/>
            <p:cNvSpPr>
              <a:spLocks noChangeAspect="1" noChangeArrowheads="1"/>
            </p:cNvSpPr>
            <p:nvPr userDrawn="1"/>
          </p:nvSpPr>
          <p:spPr bwMode="auto">
            <a:xfrm>
              <a:off x="2079566" y="311187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823" name="Oval 785"/>
            <p:cNvSpPr>
              <a:spLocks noChangeAspect="1" noChangeArrowheads="1"/>
            </p:cNvSpPr>
            <p:nvPr userDrawn="1"/>
          </p:nvSpPr>
          <p:spPr bwMode="auto">
            <a:xfrm>
              <a:off x="2192650" y="311187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824" name="Oval 786"/>
            <p:cNvSpPr>
              <a:spLocks noChangeAspect="1" noChangeArrowheads="1"/>
            </p:cNvSpPr>
            <p:nvPr userDrawn="1"/>
          </p:nvSpPr>
          <p:spPr bwMode="auto">
            <a:xfrm>
              <a:off x="2304226" y="311187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825" name="Oval 787"/>
            <p:cNvSpPr>
              <a:spLocks noChangeAspect="1" noChangeArrowheads="1"/>
            </p:cNvSpPr>
            <p:nvPr userDrawn="1"/>
          </p:nvSpPr>
          <p:spPr bwMode="auto">
            <a:xfrm>
              <a:off x="2417310" y="311187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826" name="Oval 788"/>
            <p:cNvSpPr>
              <a:spLocks noChangeAspect="1" noChangeArrowheads="1"/>
            </p:cNvSpPr>
            <p:nvPr userDrawn="1"/>
          </p:nvSpPr>
          <p:spPr bwMode="auto">
            <a:xfrm>
              <a:off x="4103013" y="311187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827" name="Oval 789"/>
            <p:cNvSpPr>
              <a:spLocks noChangeAspect="1" noChangeArrowheads="1"/>
            </p:cNvSpPr>
            <p:nvPr userDrawn="1"/>
          </p:nvSpPr>
          <p:spPr bwMode="auto">
            <a:xfrm>
              <a:off x="4214589" y="311187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828" name="Oval 790"/>
            <p:cNvSpPr>
              <a:spLocks noChangeAspect="1" noChangeArrowheads="1"/>
            </p:cNvSpPr>
            <p:nvPr userDrawn="1"/>
          </p:nvSpPr>
          <p:spPr bwMode="auto">
            <a:xfrm>
              <a:off x="4327672" y="311187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829" name="Oval 791"/>
            <p:cNvSpPr>
              <a:spLocks noChangeAspect="1" noChangeArrowheads="1"/>
            </p:cNvSpPr>
            <p:nvPr userDrawn="1"/>
          </p:nvSpPr>
          <p:spPr bwMode="auto">
            <a:xfrm>
              <a:off x="4439248" y="311187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830" name="Oval 792"/>
            <p:cNvSpPr>
              <a:spLocks noChangeAspect="1" noChangeArrowheads="1"/>
            </p:cNvSpPr>
            <p:nvPr userDrawn="1"/>
          </p:nvSpPr>
          <p:spPr bwMode="auto">
            <a:xfrm>
              <a:off x="4552332" y="311187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831" name="Oval 793"/>
            <p:cNvSpPr>
              <a:spLocks noChangeAspect="1" noChangeArrowheads="1"/>
            </p:cNvSpPr>
            <p:nvPr userDrawn="1"/>
          </p:nvSpPr>
          <p:spPr bwMode="auto">
            <a:xfrm>
              <a:off x="4663908" y="311187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832" name="Oval 794"/>
            <p:cNvSpPr>
              <a:spLocks noChangeAspect="1" noChangeArrowheads="1"/>
            </p:cNvSpPr>
            <p:nvPr userDrawn="1"/>
          </p:nvSpPr>
          <p:spPr bwMode="auto">
            <a:xfrm>
              <a:off x="4776992" y="311187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833" name="Oval 795"/>
            <p:cNvSpPr>
              <a:spLocks noChangeAspect="1" noChangeArrowheads="1"/>
            </p:cNvSpPr>
            <p:nvPr userDrawn="1"/>
          </p:nvSpPr>
          <p:spPr bwMode="auto">
            <a:xfrm>
              <a:off x="4888568" y="311187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834" name="Oval 796"/>
            <p:cNvSpPr>
              <a:spLocks noChangeAspect="1" noChangeArrowheads="1"/>
            </p:cNvSpPr>
            <p:nvPr userDrawn="1"/>
          </p:nvSpPr>
          <p:spPr bwMode="auto">
            <a:xfrm>
              <a:off x="5001652" y="311187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835" name="Oval 797"/>
            <p:cNvSpPr>
              <a:spLocks noChangeAspect="1" noChangeArrowheads="1"/>
            </p:cNvSpPr>
            <p:nvPr userDrawn="1"/>
          </p:nvSpPr>
          <p:spPr bwMode="auto">
            <a:xfrm>
              <a:off x="5226311" y="311187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836" name="Oval 798"/>
            <p:cNvSpPr>
              <a:spLocks noChangeAspect="1" noChangeArrowheads="1"/>
            </p:cNvSpPr>
            <p:nvPr userDrawn="1"/>
          </p:nvSpPr>
          <p:spPr bwMode="auto">
            <a:xfrm>
              <a:off x="5337887" y="311187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837" name="Oval 799"/>
            <p:cNvSpPr>
              <a:spLocks noChangeAspect="1" noChangeArrowheads="1"/>
            </p:cNvSpPr>
            <p:nvPr userDrawn="1"/>
          </p:nvSpPr>
          <p:spPr bwMode="auto">
            <a:xfrm>
              <a:off x="5450972" y="311187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838" name="Oval 800"/>
            <p:cNvSpPr>
              <a:spLocks noChangeAspect="1" noChangeArrowheads="1"/>
            </p:cNvSpPr>
            <p:nvPr userDrawn="1"/>
          </p:nvSpPr>
          <p:spPr bwMode="auto">
            <a:xfrm>
              <a:off x="5562548" y="311187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839" name="Oval 801"/>
            <p:cNvSpPr>
              <a:spLocks noChangeAspect="1" noChangeArrowheads="1"/>
            </p:cNvSpPr>
            <p:nvPr userDrawn="1"/>
          </p:nvSpPr>
          <p:spPr bwMode="auto">
            <a:xfrm>
              <a:off x="5675631" y="311187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840" name="Oval 802"/>
            <p:cNvSpPr>
              <a:spLocks noChangeAspect="1" noChangeArrowheads="1"/>
            </p:cNvSpPr>
            <p:nvPr userDrawn="1"/>
          </p:nvSpPr>
          <p:spPr bwMode="auto">
            <a:xfrm>
              <a:off x="5787207" y="311187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841" name="Oval 803"/>
            <p:cNvSpPr>
              <a:spLocks noChangeAspect="1" noChangeArrowheads="1"/>
            </p:cNvSpPr>
            <p:nvPr userDrawn="1"/>
          </p:nvSpPr>
          <p:spPr bwMode="auto">
            <a:xfrm>
              <a:off x="5900291" y="311187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842" name="Oval 804"/>
            <p:cNvSpPr>
              <a:spLocks noChangeAspect="1" noChangeArrowheads="1"/>
            </p:cNvSpPr>
            <p:nvPr userDrawn="1"/>
          </p:nvSpPr>
          <p:spPr bwMode="auto">
            <a:xfrm>
              <a:off x="6013375" y="311187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843" name="Oval 805"/>
            <p:cNvSpPr>
              <a:spLocks noChangeAspect="1" noChangeArrowheads="1"/>
            </p:cNvSpPr>
            <p:nvPr userDrawn="1"/>
          </p:nvSpPr>
          <p:spPr bwMode="auto">
            <a:xfrm>
              <a:off x="6124951" y="311187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844" name="Oval 806"/>
            <p:cNvSpPr>
              <a:spLocks noChangeAspect="1" noChangeArrowheads="1"/>
            </p:cNvSpPr>
            <p:nvPr userDrawn="1"/>
          </p:nvSpPr>
          <p:spPr bwMode="auto">
            <a:xfrm>
              <a:off x="6238035" y="311187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845" name="Oval 807"/>
            <p:cNvSpPr>
              <a:spLocks noChangeAspect="1" noChangeArrowheads="1"/>
            </p:cNvSpPr>
            <p:nvPr userDrawn="1"/>
          </p:nvSpPr>
          <p:spPr bwMode="auto">
            <a:xfrm>
              <a:off x="6349611" y="311187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846" name="Oval 808"/>
            <p:cNvSpPr>
              <a:spLocks noChangeAspect="1" noChangeArrowheads="1"/>
            </p:cNvSpPr>
            <p:nvPr userDrawn="1"/>
          </p:nvSpPr>
          <p:spPr bwMode="auto">
            <a:xfrm>
              <a:off x="6462694" y="311187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847" name="Oval 809"/>
            <p:cNvSpPr>
              <a:spLocks noChangeAspect="1" noChangeArrowheads="1"/>
            </p:cNvSpPr>
            <p:nvPr userDrawn="1"/>
          </p:nvSpPr>
          <p:spPr bwMode="auto">
            <a:xfrm>
              <a:off x="6574270" y="311187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848" name="Oval 810"/>
            <p:cNvSpPr>
              <a:spLocks noChangeAspect="1" noChangeArrowheads="1"/>
            </p:cNvSpPr>
            <p:nvPr userDrawn="1"/>
          </p:nvSpPr>
          <p:spPr bwMode="auto">
            <a:xfrm>
              <a:off x="6687355" y="311187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849" name="Oval 811"/>
            <p:cNvSpPr>
              <a:spLocks noChangeAspect="1" noChangeArrowheads="1"/>
            </p:cNvSpPr>
            <p:nvPr userDrawn="1"/>
          </p:nvSpPr>
          <p:spPr bwMode="auto">
            <a:xfrm>
              <a:off x="6798931" y="311187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850" name="Oval 812"/>
            <p:cNvSpPr>
              <a:spLocks noChangeAspect="1" noChangeArrowheads="1"/>
            </p:cNvSpPr>
            <p:nvPr userDrawn="1"/>
          </p:nvSpPr>
          <p:spPr bwMode="auto">
            <a:xfrm>
              <a:off x="6912014" y="311187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851" name="Oval 813"/>
            <p:cNvSpPr>
              <a:spLocks noChangeAspect="1" noChangeArrowheads="1"/>
            </p:cNvSpPr>
            <p:nvPr userDrawn="1"/>
          </p:nvSpPr>
          <p:spPr bwMode="auto">
            <a:xfrm>
              <a:off x="7023590" y="311187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852" name="Oval 814"/>
            <p:cNvSpPr>
              <a:spLocks noChangeAspect="1" noChangeArrowheads="1"/>
            </p:cNvSpPr>
            <p:nvPr userDrawn="1"/>
          </p:nvSpPr>
          <p:spPr bwMode="auto">
            <a:xfrm>
              <a:off x="7136674" y="311187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853" name="Oval 815"/>
            <p:cNvSpPr>
              <a:spLocks noChangeAspect="1" noChangeArrowheads="1"/>
            </p:cNvSpPr>
            <p:nvPr userDrawn="1"/>
          </p:nvSpPr>
          <p:spPr bwMode="auto">
            <a:xfrm>
              <a:off x="1630247" y="321590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854" name="Oval 816"/>
            <p:cNvSpPr>
              <a:spLocks noChangeAspect="1" noChangeArrowheads="1"/>
            </p:cNvSpPr>
            <p:nvPr userDrawn="1"/>
          </p:nvSpPr>
          <p:spPr bwMode="auto">
            <a:xfrm>
              <a:off x="1743330" y="321590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855" name="Oval 817"/>
            <p:cNvSpPr>
              <a:spLocks noChangeAspect="1" noChangeArrowheads="1"/>
            </p:cNvSpPr>
            <p:nvPr userDrawn="1"/>
          </p:nvSpPr>
          <p:spPr bwMode="auto">
            <a:xfrm>
              <a:off x="1854906" y="321590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856" name="Oval 818"/>
            <p:cNvSpPr>
              <a:spLocks noChangeAspect="1" noChangeArrowheads="1"/>
            </p:cNvSpPr>
            <p:nvPr userDrawn="1"/>
          </p:nvSpPr>
          <p:spPr bwMode="auto">
            <a:xfrm>
              <a:off x="1967990" y="321590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857" name="Oval 819"/>
            <p:cNvSpPr>
              <a:spLocks noChangeAspect="1" noChangeArrowheads="1"/>
            </p:cNvSpPr>
            <p:nvPr userDrawn="1"/>
          </p:nvSpPr>
          <p:spPr bwMode="auto">
            <a:xfrm>
              <a:off x="2417310" y="321590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858" name="Oval 820"/>
            <p:cNvSpPr>
              <a:spLocks noChangeAspect="1" noChangeArrowheads="1"/>
            </p:cNvSpPr>
            <p:nvPr userDrawn="1"/>
          </p:nvSpPr>
          <p:spPr bwMode="auto">
            <a:xfrm>
              <a:off x="4103013" y="321590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859" name="Oval 821"/>
            <p:cNvSpPr>
              <a:spLocks noChangeAspect="1" noChangeArrowheads="1"/>
            </p:cNvSpPr>
            <p:nvPr userDrawn="1"/>
          </p:nvSpPr>
          <p:spPr bwMode="auto">
            <a:xfrm>
              <a:off x="4214589" y="321590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860" name="Oval 822"/>
            <p:cNvSpPr>
              <a:spLocks noChangeAspect="1" noChangeArrowheads="1"/>
            </p:cNvSpPr>
            <p:nvPr userDrawn="1"/>
          </p:nvSpPr>
          <p:spPr bwMode="auto">
            <a:xfrm>
              <a:off x="4327672" y="321590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861" name="Oval 823"/>
            <p:cNvSpPr>
              <a:spLocks noChangeAspect="1" noChangeArrowheads="1"/>
            </p:cNvSpPr>
            <p:nvPr userDrawn="1"/>
          </p:nvSpPr>
          <p:spPr bwMode="auto">
            <a:xfrm>
              <a:off x="4439248" y="321590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862" name="Oval 824"/>
            <p:cNvSpPr>
              <a:spLocks noChangeAspect="1" noChangeArrowheads="1"/>
            </p:cNvSpPr>
            <p:nvPr userDrawn="1"/>
          </p:nvSpPr>
          <p:spPr bwMode="auto">
            <a:xfrm>
              <a:off x="4552332" y="321590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863" name="Oval 825"/>
            <p:cNvSpPr>
              <a:spLocks noChangeAspect="1" noChangeArrowheads="1"/>
            </p:cNvSpPr>
            <p:nvPr userDrawn="1"/>
          </p:nvSpPr>
          <p:spPr bwMode="auto">
            <a:xfrm>
              <a:off x="4663908" y="321590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864" name="Oval 826"/>
            <p:cNvSpPr>
              <a:spLocks noChangeAspect="1" noChangeArrowheads="1"/>
            </p:cNvSpPr>
            <p:nvPr userDrawn="1"/>
          </p:nvSpPr>
          <p:spPr bwMode="auto">
            <a:xfrm>
              <a:off x="4776992" y="321590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865" name="Oval 827"/>
            <p:cNvSpPr>
              <a:spLocks noChangeAspect="1" noChangeArrowheads="1"/>
            </p:cNvSpPr>
            <p:nvPr userDrawn="1"/>
          </p:nvSpPr>
          <p:spPr bwMode="auto">
            <a:xfrm>
              <a:off x="4888568" y="321590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866" name="Oval 828"/>
            <p:cNvSpPr>
              <a:spLocks noChangeAspect="1" noChangeArrowheads="1"/>
            </p:cNvSpPr>
            <p:nvPr userDrawn="1"/>
          </p:nvSpPr>
          <p:spPr bwMode="auto">
            <a:xfrm>
              <a:off x="5001652" y="321590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867" name="Oval 829"/>
            <p:cNvSpPr>
              <a:spLocks noChangeAspect="1" noChangeArrowheads="1"/>
            </p:cNvSpPr>
            <p:nvPr userDrawn="1"/>
          </p:nvSpPr>
          <p:spPr bwMode="auto">
            <a:xfrm>
              <a:off x="5113228" y="321590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868" name="Oval 830"/>
            <p:cNvSpPr>
              <a:spLocks noChangeAspect="1" noChangeArrowheads="1"/>
            </p:cNvSpPr>
            <p:nvPr userDrawn="1"/>
          </p:nvSpPr>
          <p:spPr bwMode="auto">
            <a:xfrm>
              <a:off x="5226311" y="321590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869" name="Oval 831"/>
            <p:cNvSpPr>
              <a:spLocks noChangeAspect="1" noChangeArrowheads="1"/>
            </p:cNvSpPr>
            <p:nvPr userDrawn="1"/>
          </p:nvSpPr>
          <p:spPr bwMode="auto">
            <a:xfrm>
              <a:off x="5337887" y="321590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870" name="Oval 832"/>
            <p:cNvSpPr>
              <a:spLocks noChangeAspect="1" noChangeArrowheads="1"/>
            </p:cNvSpPr>
            <p:nvPr userDrawn="1"/>
          </p:nvSpPr>
          <p:spPr bwMode="auto">
            <a:xfrm>
              <a:off x="5450972" y="321590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871" name="Oval 833"/>
            <p:cNvSpPr>
              <a:spLocks noChangeAspect="1" noChangeArrowheads="1"/>
            </p:cNvSpPr>
            <p:nvPr userDrawn="1"/>
          </p:nvSpPr>
          <p:spPr bwMode="auto">
            <a:xfrm>
              <a:off x="5562548" y="321590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872" name="Oval 834"/>
            <p:cNvSpPr>
              <a:spLocks noChangeAspect="1" noChangeArrowheads="1"/>
            </p:cNvSpPr>
            <p:nvPr userDrawn="1"/>
          </p:nvSpPr>
          <p:spPr bwMode="auto">
            <a:xfrm>
              <a:off x="5675631" y="321590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873" name="Oval 835"/>
            <p:cNvSpPr>
              <a:spLocks noChangeAspect="1" noChangeArrowheads="1"/>
            </p:cNvSpPr>
            <p:nvPr userDrawn="1"/>
          </p:nvSpPr>
          <p:spPr bwMode="auto">
            <a:xfrm>
              <a:off x="5787207" y="321590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874" name="Oval 836"/>
            <p:cNvSpPr>
              <a:spLocks noChangeAspect="1" noChangeArrowheads="1"/>
            </p:cNvSpPr>
            <p:nvPr userDrawn="1"/>
          </p:nvSpPr>
          <p:spPr bwMode="auto">
            <a:xfrm>
              <a:off x="5900291" y="321590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875" name="Oval 837"/>
            <p:cNvSpPr>
              <a:spLocks noChangeAspect="1" noChangeArrowheads="1"/>
            </p:cNvSpPr>
            <p:nvPr userDrawn="1"/>
          </p:nvSpPr>
          <p:spPr bwMode="auto">
            <a:xfrm>
              <a:off x="6013375" y="321590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876" name="Oval 838"/>
            <p:cNvSpPr>
              <a:spLocks noChangeAspect="1" noChangeArrowheads="1"/>
            </p:cNvSpPr>
            <p:nvPr userDrawn="1"/>
          </p:nvSpPr>
          <p:spPr bwMode="auto">
            <a:xfrm>
              <a:off x="6124951" y="321590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877" name="Oval 839"/>
            <p:cNvSpPr>
              <a:spLocks noChangeAspect="1" noChangeArrowheads="1"/>
            </p:cNvSpPr>
            <p:nvPr userDrawn="1"/>
          </p:nvSpPr>
          <p:spPr bwMode="auto">
            <a:xfrm>
              <a:off x="6238035" y="321590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878" name="Oval 840"/>
            <p:cNvSpPr>
              <a:spLocks noChangeAspect="1" noChangeArrowheads="1"/>
            </p:cNvSpPr>
            <p:nvPr userDrawn="1"/>
          </p:nvSpPr>
          <p:spPr bwMode="auto">
            <a:xfrm>
              <a:off x="6349611" y="321590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879" name="Oval 841"/>
            <p:cNvSpPr>
              <a:spLocks noChangeAspect="1" noChangeArrowheads="1"/>
            </p:cNvSpPr>
            <p:nvPr userDrawn="1"/>
          </p:nvSpPr>
          <p:spPr bwMode="auto">
            <a:xfrm>
              <a:off x="6462694" y="321590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880" name="Oval 842"/>
            <p:cNvSpPr>
              <a:spLocks noChangeAspect="1" noChangeArrowheads="1"/>
            </p:cNvSpPr>
            <p:nvPr userDrawn="1"/>
          </p:nvSpPr>
          <p:spPr bwMode="auto">
            <a:xfrm>
              <a:off x="6574270" y="321590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881" name="Oval 843"/>
            <p:cNvSpPr>
              <a:spLocks noChangeAspect="1" noChangeArrowheads="1"/>
            </p:cNvSpPr>
            <p:nvPr userDrawn="1"/>
          </p:nvSpPr>
          <p:spPr bwMode="auto">
            <a:xfrm>
              <a:off x="6687355" y="321590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882" name="Oval 844"/>
            <p:cNvSpPr>
              <a:spLocks noChangeAspect="1" noChangeArrowheads="1"/>
            </p:cNvSpPr>
            <p:nvPr userDrawn="1"/>
          </p:nvSpPr>
          <p:spPr bwMode="auto">
            <a:xfrm>
              <a:off x="6798931" y="321590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883" name="Oval 845"/>
            <p:cNvSpPr>
              <a:spLocks noChangeAspect="1" noChangeArrowheads="1"/>
            </p:cNvSpPr>
            <p:nvPr userDrawn="1"/>
          </p:nvSpPr>
          <p:spPr bwMode="auto">
            <a:xfrm>
              <a:off x="6912014" y="321590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884" name="Oval 846"/>
            <p:cNvSpPr>
              <a:spLocks noChangeAspect="1" noChangeArrowheads="1"/>
            </p:cNvSpPr>
            <p:nvPr userDrawn="1"/>
          </p:nvSpPr>
          <p:spPr bwMode="auto">
            <a:xfrm>
              <a:off x="7023590" y="321590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885" name="Oval 847"/>
            <p:cNvSpPr>
              <a:spLocks noChangeAspect="1" noChangeArrowheads="1"/>
            </p:cNvSpPr>
            <p:nvPr userDrawn="1"/>
          </p:nvSpPr>
          <p:spPr bwMode="auto">
            <a:xfrm>
              <a:off x="7136674" y="321590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886" name="Oval 848"/>
            <p:cNvSpPr>
              <a:spLocks noChangeAspect="1" noChangeArrowheads="1"/>
            </p:cNvSpPr>
            <p:nvPr userDrawn="1"/>
          </p:nvSpPr>
          <p:spPr bwMode="auto">
            <a:xfrm>
              <a:off x="1743330" y="331843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887" name="Oval 849"/>
            <p:cNvSpPr>
              <a:spLocks noChangeAspect="1" noChangeArrowheads="1"/>
            </p:cNvSpPr>
            <p:nvPr userDrawn="1"/>
          </p:nvSpPr>
          <p:spPr bwMode="auto">
            <a:xfrm>
              <a:off x="1854906" y="331843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888" name="Oval 850"/>
            <p:cNvSpPr>
              <a:spLocks noChangeAspect="1" noChangeArrowheads="1"/>
            </p:cNvSpPr>
            <p:nvPr userDrawn="1"/>
          </p:nvSpPr>
          <p:spPr bwMode="auto">
            <a:xfrm>
              <a:off x="1967990" y="331843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889" name="Oval 851"/>
            <p:cNvSpPr>
              <a:spLocks noChangeAspect="1" noChangeArrowheads="1"/>
            </p:cNvSpPr>
            <p:nvPr userDrawn="1"/>
          </p:nvSpPr>
          <p:spPr bwMode="auto">
            <a:xfrm>
              <a:off x="3989928" y="331843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890" name="Oval 852"/>
            <p:cNvSpPr>
              <a:spLocks noChangeAspect="1" noChangeArrowheads="1"/>
            </p:cNvSpPr>
            <p:nvPr userDrawn="1"/>
          </p:nvSpPr>
          <p:spPr bwMode="auto">
            <a:xfrm>
              <a:off x="4103013" y="331843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891" name="Oval 853"/>
            <p:cNvSpPr>
              <a:spLocks noChangeAspect="1" noChangeArrowheads="1"/>
            </p:cNvSpPr>
            <p:nvPr userDrawn="1"/>
          </p:nvSpPr>
          <p:spPr bwMode="auto">
            <a:xfrm>
              <a:off x="4214589" y="331843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892" name="Oval 854"/>
            <p:cNvSpPr>
              <a:spLocks noChangeAspect="1" noChangeArrowheads="1"/>
            </p:cNvSpPr>
            <p:nvPr userDrawn="1"/>
          </p:nvSpPr>
          <p:spPr bwMode="auto">
            <a:xfrm>
              <a:off x="4327672" y="331843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893" name="Oval 855"/>
            <p:cNvSpPr>
              <a:spLocks noChangeAspect="1" noChangeArrowheads="1"/>
            </p:cNvSpPr>
            <p:nvPr userDrawn="1"/>
          </p:nvSpPr>
          <p:spPr bwMode="auto">
            <a:xfrm>
              <a:off x="4439248" y="331843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894" name="Oval 856"/>
            <p:cNvSpPr>
              <a:spLocks noChangeAspect="1" noChangeArrowheads="1"/>
            </p:cNvSpPr>
            <p:nvPr userDrawn="1"/>
          </p:nvSpPr>
          <p:spPr bwMode="auto">
            <a:xfrm>
              <a:off x="4552332" y="331843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895" name="Oval 857"/>
            <p:cNvSpPr>
              <a:spLocks noChangeAspect="1" noChangeArrowheads="1"/>
            </p:cNvSpPr>
            <p:nvPr userDrawn="1"/>
          </p:nvSpPr>
          <p:spPr bwMode="auto">
            <a:xfrm>
              <a:off x="4663908" y="331843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896" name="Oval 858"/>
            <p:cNvSpPr>
              <a:spLocks noChangeAspect="1" noChangeArrowheads="1"/>
            </p:cNvSpPr>
            <p:nvPr userDrawn="1"/>
          </p:nvSpPr>
          <p:spPr bwMode="auto">
            <a:xfrm>
              <a:off x="4776992" y="331843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897" name="Oval 859"/>
            <p:cNvSpPr>
              <a:spLocks noChangeAspect="1" noChangeArrowheads="1"/>
            </p:cNvSpPr>
            <p:nvPr userDrawn="1"/>
          </p:nvSpPr>
          <p:spPr bwMode="auto">
            <a:xfrm>
              <a:off x="4888568" y="331843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898" name="Oval 860"/>
            <p:cNvSpPr>
              <a:spLocks noChangeAspect="1" noChangeArrowheads="1"/>
            </p:cNvSpPr>
            <p:nvPr userDrawn="1"/>
          </p:nvSpPr>
          <p:spPr bwMode="auto">
            <a:xfrm>
              <a:off x="5001652" y="331843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899" name="Oval 861"/>
            <p:cNvSpPr>
              <a:spLocks noChangeAspect="1" noChangeArrowheads="1"/>
            </p:cNvSpPr>
            <p:nvPr userDrawn="1"/>
          </p:nvSpPr>
          <p:spPr bwMode="auto">
            <a:xfrm>
              <a:off x="5113228" y="331843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900" name="Oval 862"/>
            <p:cNvSpPr>
              <a:spLocks noChangeAspect="1" noChangeArrowheads="1"/>
            </p:cNvSpPr>
            <p:nvPr userDrawn="1"/>
          </p:nvSpPr>
          <p:spPr bwMode="auto">
            <a:xfrm>
              <a:off x="5226311" y="331843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901" name="Oval 863"/>
            <p:cNvSpPr>
              <a:spLocks noChangeAspect="1" noChangeArrowheads="1"/>
            </p:cNvSpPr>
            <p:nvPr userDrawn="1"/>
          </p:nvSpPr>
          <p:spPr bwMode="auto">
            <a:xfrm>
              <a:off x="5337887" y="331843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902" name="Oval 864"/>
            <p:cNvSpPr>
              <a:spLocks noChangeAspect="1" noChangeArrowheads="1"/>
            </p:cNvSpPr>
            <p:nvPr userDrawn="1"/>
          </p:nvSpPr>
          <p:spPr bwMode="auto">
            <a:xfrm>
              <a:off x="5450972" y="331843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903" name="Oval 865"/>
            <p:cNvSpPr>
              <a:spLocks noChangeAspect="1" noChangeArrowheads="1"/>
            </p:cNvSpPr>
            <p:nvPr userDrawn="1"/>
          </p:nvSpPr>
          <p:spPr bwMode="auto">
            <a:xfrm>
              <a:off x="5562548" y="331843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904" name="Oval 866"/>
            <p:cNvSpPr>
              <a:spLocks noChangeAspect="1" noChangeArrowheads="1"/>
            </p:cNvSpPr>
            <p:nvPr userDrawn="1"/>
          </p:nvSpPr>
          <p:spPr bwMode="auto">
            <a:xfrm>
              <a:off x="5675631" y="331843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905" name="Oval 867"/>
            <p:cNvSpPr>
              <a:spLocks noChangeAspect="1" noChangeArrowheads="1"/>
            </p:cNvSpPr>
            <p:nvPr userDrawn="1"/>
          </p:nvSpPr>
          <p:spPr bwMode="auto">
            <a:xfrm>
              <a:off x="5787207" y="331843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906" name="Oval 868"/>
            <p:cNvSpPr>
              <a:spLocks noChangeAspect="1" noChangeArrowheads="1"/>
            </p:cNvSpPr>
            <p:nvPr userDrawn="1"/>
          </p:nvSpPr>
          <p:spPr bwMode="auto">
            <a:xfrm>
              <a:off x="5900291" y="331843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907" name="Oval 869"/>
            <p:cNvSpPr>
              <a:spLocks noChangeAspect="1" noChangeArrowheads="1"/>
            </p:cNvSpPr>
            <p:nvPr userDrawn="1"/>
          </p:nvSpPr>
          <p:spPr bwMode="auto">
            <a:xfrm>
              <a:off x="6013375" y="331843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908" name="Oval 870"/>
            <p:cNvSpPr>
              <a:spLocks noChangeAspect="1" noChangeArrowheads="1"/>
            </p:cNvSpPr>
            <p:nvPr userDrawn="1"/>
          </p:nvSpPr>
          <p:spPr bwMode="auto">
            <a:xfrm>
              <a:off x="6124951" y="331843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909" name="Oval 871"/>
            <p:cNvSpPr>
              <a:spLocks noChangeAspect="1" noChangeArrowheads="1"/>
            </p:cNvSpPr>
            <p:nvPr userDrawn="1"/>
          </p:nvSpPr>
          <p:spPr bwMode="auto">
            <a:xfrm>
              <a:off x="6238035" y="331843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910" name="Oval 872"/>
            <p:cNvSpPr>
              <a:spLocks noChangeAspect="1" noChangeArrowheads="1"/>
            </p:cNvSpPr>
            <p:nvPr userDrawn="1"/>
          </p:nvSpPr>
          <p:spPr bwMode="auto">
            <a:xfrm>
              <a:off x="6349611" y="331843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911" name="Oval 873"/>
            <p:cNvSpPr>
              <a:spLocks noChangeAspect="1" noChangeArrowheads="1"/>
            </p:cNvSpPr>
            <p:nvPr userDrawn="1"/>
          </p:nvSpPr>
          <p:spPr bwMode="auto">
            <a:xfrm>
              <a:off x="6462694" y="331843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912" name="Oval 874"/>
            <p:cNvSpPr>
              <a:spLocks noChangeAspect="1" noChangeArrowheads="1"/>
            </p:cNvSpPr>
            <p:nvPr userDrawn="1"/>
          </p:nvSpPr>
          <p:spPr bwMode="auto">
            <a:xfrm>
              <a:off x="6574270" y="331843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913" name="Oval 875"/>
            <p:cNvSpPr>
              <a:spLocks noChangeAspect="1" noChangeArrowheads="1"/>
            </p:cNvSpPr>
            <p:nvPr userDrawn="1"/>
          </p:nvSpPr>
          <p:spPr bwMode="auto">
            <a:xfrm>
              <a:off x="6687355" y="331843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914" name="Oval 876"/>
            <p:cNvSpPr>
              <a:spLocks noChangeAspect="1" noChangeArrowheads="1"/>
            </p:cNvSpPr>
            <p:nvPr userDrawn="1"/>
          </p:nvSpPr>
          <p:spPr bwMode="auto">
            <a:xfrm>
              <a:off x="6798931" y="331843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915" name="Oval 877"/>
            <p:cNvSpPr>
              <a:spLocks noChangeAspect="1" noChangeArrowheads="1"/>
            </p:cNvSpPr>
            <p:nvPr userDrawn="1"/>
          </p:nvSpPr>
          <p:spPr bwMode="auto">
            <a:xfrm>
              <a:off x="6912014" y="331843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916" name="Oval 878"/>
            <p:cNvSpPr>
              <a:spLocks noChangeAspect="1" noChangeArrowheads="1"/>
            </p:cNvSpPr>
            <p:nvPr userDrawn="1"/>
          </p:nvSpPr>
          <p:spPr bwMode="auto">
            <a:xfrm>
              <a:off x="7023590" y="331843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917" name="Oval 879"/>
            <p:cNvSpPr>
              <a:spLocks noChangeAspect="1" noChangeArrowheads="1"/>
            </p:cNvSpPr>
            <p:nvPr userDrawn="1"/>
          </p:nvSpPr>
          <p:spPr bwMode="auto">
            <a:xfrm>
              <a:off x="7136674" y="331843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918" name="Oval 880"/>
            <p:cNvSpPr>
              <a:spLocks noChangeAspect="1" noChangeArrowheads="1"/>
            </p:cNvSpPr>
            <p:nvPr userDrawn="1"/>
          </p:nvSpPr>
          <p:spPr bwMode="auto">
            <a:xfrm>
              <a:off x="1854906" y="3422473"/>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919" name="Oval 881"/>
            <p:cNvSpPr>
              <a:spLocks noChangeAspect="1" noChangeArrowheads="1"/>
            </p:cNvSpPr>
            <p:nvPr userDrawn="1"/>
          </p:nvSpPr>
          <p:spPr bwMode="auto">
            <a:xfrm>
              <a:off x="1967990" y="342247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920" name="Oval 882"/>
            <p:cNvSpPr>
              <a:spLocks noChangeAspect="1" noChangeArrowheads="1"/>
            </p:cNvSpPr>
            <p:nvPr userDrawn="1"/>
          </p:nvSpPr>
          <p:spPr bwMode="auto">
            <a:xfrm>
              <a:off x="2192650" y="3422473"/>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921" name="Oval 883"/>
            <p:cNvSpPr>
              <a:spLocks noChangeAspect="1" noChangeArrowheads="1"/>
            </p:cNvSpPr>
            <p:nvPr userDrawn="1"/>
          </p:nvSpPr>
          <p:spPr bwMode="auto">
            <a:xfrm>
              <a:off x="2417310" y="342247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922" name="Oval 884"/>
            <p:cNvSpPr>
              <a:spLocks noChangeAspect="1" noChangeArrowheads="1"/>
            </p:cNvSpPr>
            <p:nvPr userDrawn="1"/>
          </p:nvSpPr>
          <p:spPr bwMode="auto">
            <a:xfrm>
              <a:off x="3989928" y="3422473"/>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923" name="Oval 885"/>
            <p:cNvSpPr>
              <a:spLocks noChangeAspect="1" noChangeArrowheads="1"/>
            </p:cNvSpPr>
            <p:nvPr userDrawn="1"/>
          </p:nvSpPr>
          <p:spPr bwMode="auto">
            <a:xfrm>
              <a:off x="4103013" y="342247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924" name="Oval 886"/>
            <p:cNvSpPr>
              <a:spLocks noChangeAspect="1" noChangeArrowheads="1"/>
            </p:cNvSpPr>
            <p:nvPr userDrawn="1"/>
          </p:nvSpPr>
          <p:spPr bwMode="auto">
            <a:xfrm>
              <a:off x="4214589" y="342247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925" name="Oval 887"/>
            <p:cNvSpPr>
              <a:spLocks noChangeAspect="1" noChangeArrowheads="1"/>
            </p:cNvSpPr>
            <p:nvPr userDrawn="1"/>
          </p:nvSpPr>
          <p:spPr bwMode="auto">
            <a:xfrm>
              <a:off x="4327672" y="3422473"/>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926" name="Oval 888"/>
            <p:cNvSpPr>
              <a:spLocks noChangeAspect="1" noChangeArrowheads="1"/>
            </p:cNvSpPr>
            <p:nvPr userDrawn="1"/>
          </p:nvSpPr>
          <p:spPr bwMode="auto">
            <a:xfrm>
              <a:off x="4439248" y="3422473"/>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927" name="Oval 889"/>
            <p:cNvSpPr>
              <a:spLocks noChangeAspect="1" noChangeArrowheads="1"/>
            </p:cNvSpPr>
            <p:nvPr userDrawn="1"/>
          </p:nvSpPr>
          <p:spPr bwMode="auto">
            <a:xfrm>
              <a:off x="4552332" y="342247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928" name="Oval 890"/>
            <p:cNvSpPr>
              <a:spLocks noChangeAspect="1" noChangeArrowheads="1"/>
            </p:cNvSpPr>
            <p:nvPr userDrawn="1"/>
          </p:nvSpPr>
          <p:spPr bwMode="auto">
            <a:xfrm>
              <a:off x="4663908" y="342247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929" name="Oval 891"/>
            <p:cNvSpPr>
              <a:spLocks noChangeAspect="1" noChangeArrowheads="1"/>
            </p:cNvSpPr>
            <p:nvPr userDrawn="1"/>
          </p:nvSpPr>
          <p:spPr bwMode="auto">
            <a:xfrm>
              <a:off x="4776992" y="3422473"/>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930" name="Oval 892"/>
            <p:cNvSpPr>
              <a:spLocks noChangeAspect="1" noChangeArrowheads="1"/>
            </p:cNvSpPr>
            <p:nvPr userDrawn="1"/>
          </p:nvSpPr>
          <p:spPr bwMode="auto">
            <a:xfrm>
              <a:off x="4888568" y="3422473"/>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931" name="Oval 893"/>
            <p:cNvSpPr>
              <a:spLocks noChangeAspect="1" noChangeArrowheads="1"/>
            </p:cNvSpPr>
            <p:nvPr userDrawn="1"/>
          </p:nvSpPr>
          <p:spPr bwMode="auto">
            <a:xfrm>
              <a:off x="5001652" y="342247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932" name="Oval 894"/>
            <p:cNvSpPr>
              <a:spLocks noChangeAspect="1" noChangeArrowheads="1"/>
            </p:cNvSpPr>
            <p:nvPr userDrawn="1"/>
          </p:nvSpPr>
          <p:spPr bwMode="auto">
            <a:xfrm>
              <a:off x="5113228" y="342247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933" name="Oval 895"/>
            <p:cNvSpPr>
              <a:spLocks noChangeAspect="1" noChangeArrowheads="1"/>
            </p:cNvSpPr>
            <p:nvPr userDrawn="1"/>
          </p:nvSpPr>
          <p:spPr bwMode="auto">
            <a:xfrm>
              <a:off x="5337887" y="3422473"/>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934" name="Oval 896"/>
            <p:cNvSpPr>
              <a:spLocks noChangeAspect="1" noChangeArrowheads="1"/>
            </p:cNvSpPr>
            <p:nvPr userDrawn="1"/>
          </p:nvSpPr>
          <p:spPr bwMode="auto">
            <a:xfrm>
              <a:off x="5450972" y="342247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935" name="Oval 897"/>
            <p:cNvSpPr>
              <a:spLocks noChangeAspect="1" noChangeArrowheads="1"/>
            </p:cNvSpPr>
            <p:nvPr userDrawn="1"/>
          </p:nvSpPr>
          <p:spPr bwMode="auto">
            <a:xfrm>
              <a:off x="5562548" y="342247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936" name="Oval 898"/>
            <p:cNvSpPr>
              <a:spLocks noChangeAspect="1" noChangeArrowheads="1"/>
            </p:cNvSpPr>
            <p:nvPr userDrawn="1"/>
          </p:nvSpPr>
          <p:spPr bwMode="auto">
            <a:xfrm>
              <a:off x="5675631" y="3422473"/>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937" name="Oval 899"/>
            <p:cNvSpPr>
              <a:spLocks noChangeAspect="1" noChangeArrowheads="1"/>
            </p:cNvSpPr>
            <p:nvPr userDrawn="1"/>
          </p:nvSpPr>
          <p:spPr bwMode="auto">
            <a:xfrm>
              <a:off x="6013375" y="3422473"/>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938" name="Oval 900"/>
            <p:cNvSpPr>
              <a:spLocks noChangeAspect="1" noChangeArrowheads="1"/>
            </p:cNvSpPr>
            <p:nvPr userDrawn="1"/>
          </p:nvSpPr>
          <p:spPr bwMode="auto">
            <a:xfrm>
              <a:off x="6124951" y="3422473"/>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939" name="Oval 901"/>
            <p:cNvSpPr>
              <a:spLocks noChangeAspect="1" noChangeArrowheads="1"/>
            </p:cNvSpPr>
            <p:nvPr userDrawn="1"/>
          </p:nvSpPr>
          <p:spPr bwMode="auto">
            <a:xfrm>
              <a:off x="6238035" y="342247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940" name="Oval 902"/>
            <p:cNvSpPr>
              <a:spLocks noChangeAspect="1" noChangeArrowheads="1"/>
            </p:cNvSpPr>
            <p:nvPr userDrawn="1"/>
          </p:nvSpPr>
          <p:spPr bwMode="auto">
            <a:xfrm>
              <a:off x="6349611" y="342247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941" name="Oval 903"/>
            <p:cNvSpPr>
              <a:spLocks noChangeAspect="1" noChangeArrowheads="1"/>
            </p:cNvSpPr>
            <p:nvPr userDrawn="1"/>
          </p:nvSpPr>
          <p:spPr bwMode="auto">
            <a:xfrm>
              <a:off x="6574270" y="3422473"/>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942" name="Oval 904"/>
            <p:cNvSpPr>
              <a:spLocks noChangeAspect="1" noChangeArrowheads="1"/>
            </p:cNvSpPr>
            <p:nvPr userDrawn="1"/>
          </p:nvSpPr>
          <p:spPr bwMode="auto">
            <a:xfrm>
              <a:off x="6687355" y="342247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943" name="Oval 905"/>
            <p:cNvSpPr>
              <a:spLocks noChangeAspect="1" noChangeArrowheads="1"/>
            </p:cNvSpPr>
            <p:nvPr userDrawn="1"/>
          </p:nvSpPr>
          <p:spPr bwMode="auto">
            <a:xfrm>
              <a:off x="6798931" y="342247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944" name="Oval 906"/>
            <p:cNvSpPr>
              <a:spLocks noChangeAspect="1" noChangeArrowheads="1"/>
            </p:cNvSpPr>
            <p:nvPr userDrawn="1"/>
          </p:nvSpPr>
          <p:spPr bwMode="auto">
            <a:xfrm>
              <a:off x="1854906" y="352651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945" name="Oval 907"/>
            <p:cNvSpPr>
              <a:spLocks noChangeAspect="1" noChangeArrowheads="1"/>
            </p:cNvSpPr>
            <p:nvPr userDrawn="1"/>
          </p:nvSpPr>
          <p:spPr bwMode="auto">
            <a:xfrm>
              <a:off x="1967990" y="352651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946" name="Oval 908"/>
            <p:cNvSpPr>
              <a:spLocks noChangeAspect="1" noChangeArrowheads="1"/>
            </p:cNvSpPr>
            <p:nvPr userDrawn="1"/>
          </p:nvSpPr>
          <p:spPr bwMode="auto">
            <a:xfrm>
              <a:off x="2079566" y="352651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947" name="Oval 909"/>
            <p:cNvSpPr>
              <a:spLocks noChangeAspect="1" noChangeArrowheads="1"/>
            </p:cNvSpPr>
            <p:nvPr userDrawn="1"/>
          </p:nvSpPr>
          <p:spPr bwMode="auto">
            <a:xfrm>
              <a:off x="2192650" y="352651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948" name="Oval 910"/>
            <p:cNvSpPr>
              <a:spLocks noChangeAspect="1" noChangeArrowheads="1"/>
            </p:cNvSpPr>
            <p:nvPr userDrawn="1"/>
          </p:nvSpPr>
          <p:spPr bwMode="auto">
            <a:xfrm>
              <a:off x="2641969" y="352651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949" name="Oval 911"/>
            <p:cNvSpPr>
              <a:spLocks noChangeAspect="1" noChangeArrowheads="1"/>
            </p:cNvSpPr>
            <p:nvPr userDrawn="1"/>
          </p:nvSpPr>
          <p:spPr bwMode="auto">
            <a:xfrm>
              <a:off x="3989928" y="352651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950" name="Oval 912"/>
            <p:cNvSpPr>
              <a:spLocks noChangeAspect="1" noChangeArrowheads="1"/>
            </p:cNvSpPr>
            <p:nvPr userDrawn="1"/>
          </p:nvSpPr>
          <p:spPr bwMode="auto">
            <a:xfrm>
              <a:off x="4103013" y="352651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951" name="Oval 913"/>
            <p:cNvSpPr>
              <a:spLocks noChangeAspect="1" noChangeArrowheads="1"/>
            </p:cNvSpPr>
            <p:nvPr userDrawn="1"/>
          </p:nvSpPr>
          <p:spPr bwMode="auto">
            <a:xfrm>
              <a:off x="4214589" y="352651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952" name="Oval 914"/>
            <p:cNvSpPr>
              <a:spLocks noChangeAspect="1" noChangeArrowheads="1"/>
            </p:cNvSpPr>
            <p:nvPr userDrawn="1"/>
          </p:nvSpPr>
          <p:spPr bwMode="auto">
            <a:xfrm>
              <a:off x="4327672" y="352651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953" name="Oval 915"/>
            <p:cNvSpPr>
              <a:spLocks noChangeAspect="1" noChangeArrowheads="1"/>
            </p:cNvSpPr>
            <p:nvPr userDrawn="1"/>
          </p:nvSpPr>
          <p:spPr bwMode="auto">
            <a:xfrm>
              <a:off x="4439248" y="352651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954" name="Oval 916"/>
            <p:cNvSpPr>
              <a:spLocks noChangeAspect="1" noChangeArrowheads="1"/>
            </p:cNvSpPr>
            <p:nvPr userDrawn="1"/>
          </p:nvSpPr>
          <p:spPr bwMode="auto">
            <a:xfrm>
              <a:off x="4552332" y="352651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955" name="Oval 917"/>
            <p:cNvSpPr>
              <a:spLocks noChangeAspect="1" noChangeArrowheads="1"/>
            </p:cNvSpPr>
            <p:nvPr userDrawn="1"/>
          </p:nvSpPr>
          <p:spPr bwMode="auto">
            <a:xfrm>
              <a:off x="4663908" y="352651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956" name="Oval 918"/>
            <p:cNvSpPr>
              <a:spLocks noChangeAspect="1" noChangeArrowheads="1"/>
            </p:cNvSpPr>
            <p:nvPr userDrawn="1"/>
          </p:nvSpPr>
          <p:spPr bwMode="auto">
            <a:xfrm>
              <a:off x="4776992" y="352651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957" name="Oval 919"/>
            <p:cNvSpPr>
              <a:spLocks noChangeAspect="1" noChangeArrowheads="1"/>
            </p:cNvSpPr>
            <p:nvPr userDrawn="1"/>
          </p:nvSpPr>
          <p:spPr bwMode="auto">
            <a:xfrm>
              <a:off x="4888568" y="352651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958" name="Oval 920"/>
            <p:cNvSpPr>
              <a:spLocks noChangeAspect="1" noChangeArrowheads="1"/>
            </p:cNvSpPr>
            <p:nvPr userDrawn="1"/>
          </p:nvSpPr>
          <p:spPr bwMode="auto">
            <a:xfrm>
              <a:off x="5001652" y="352651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959" name="Oval 921"/>
            <p:cNvSpPr>
              <a:spLocks noChangeAspect="1" noChangeArrowheads="1"/>
            </p:cNvSpPr>
            <p:nvPr userDrawn="1"/>
          </p:nvSpPr>
          <p:spPr bwMode="auto">
            <a:xfrm>
              <a:off x="5113228" y="352651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960" name="Oval 922"/>
            <p:cNvSpPr>
              <a:spLocks noChangeAspect="1" noChangeArrowheads="1"/>
            </p:cNvSpPr>
            <p:nvPr userDrawn="1"/>
          </p:nvSpPr>
          <p:spPr bwMode="auto">
            <a:xfrm>
              <a:off x="5337887" y="352651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961" name="Oval 923"/>
            <p:cNvSpPr>
              <a:spLocks noChangeAspect="1" noChangeArrowheads="1"/>
            </p:cNvSpPr>
            <p:nvPr userDrawn="1"/>
          </p:nvSpPr>
          <p:spPr bwMode="auto">
            <a:xfrm>
              <a:off x="5450972" y="352651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962" name="Oval 924"/>
            <p:cNvSpPr>
              <a:spLocks noChangeAspect="1" noChangeArrowheads="1"/>
            </p:cNvSpPr>
            <p:nvPr userDrawn="1"/>
          </p:nvSpPr>
          <p:spPr bwMode="auto">
            <a:xfrm>
              <a:off x="5562548" y="352651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963" name="Oval 925"/>
            <p:cNvSpPr>
              <a:spLocks noChangeAspect="1" noChangeArrowheads="1"/>
            </p:cNvSpPr>
            <p:nvPr userDrawn="1"/>
          </p:nvSpPr>
          <p:spPr bwMode="auto">
            <a:xfrm>
              <a:off x="6124951" y="352651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964" name="Oval 926"/>
            <p:cNvSpPr>
              <a:spLocks noChangeAspect="1" noChangeArrowheads="1"/>
            </p:cNvSpPr>
            <p:nvPr userDrawn="1"/>
          </p:nvSpPr>
          <p:spPr bwMode="auto">
            <a:xfrm>
              <a:off x="6238035" y="352651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965" name="Oval 927"/>
            <p:cNvSpPr>
              <a:spLocks noChangeAspect="1" noChangeArrowheads="1"/>
            </p:cNvSpPr>
            <p:nvPr userDrawn="1"/>
          </p:nvSpPr>
          <p:spPr bwMode="auto">
            <a:xfrm>
              <a:off x="6574270" y="352651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966" name="Oval 928"/>
            <p:cNvSpPr>
              <a:spLocks noChangeAspect="1" noChangeArrowheads="1"/>
            </p:cNvSpPr>
            <p:nvPr userDrawn="1"/>
          </p:nvSpPr>
          <p:spPr bwMode="auto">
            <a:xfrm>
              <a:off x="6687355" y="352651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967" name="Oval 929"/>
            <p:cNvSpPr>
              <a:spLocks noChangeAspect="1" noChangeArrowheads="1"/>
            </p:cNvSpPr>
            <p:nvPr userDrawn="1"/>
          </p:nvSpPr>
          <p:spPr bwMode="auto">
            <a:xfrm>
              <a:off x="6798931" y="352651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968" name="Oval 930"/>
            <p:cNvSpPr>
              <a:spLocks noChangeAspect="1" noChangeArrowheads="1"/>
            </p:cNvSpPr>
            <p:nvPr userDrawn="1"/>
          </p:nvSpPr>
          <p:spPr bwMode="auto">
            <a:xfrm>
              <a:off x="6912014" y="352651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969" name="Oval 931"/>
            <p:cNvSpPr>
              <a:spLocks noChangeAspect="1" noChangeArrowheads="1"/>
            </p:cNvSpPr>
            <p:nvPr userDrawn="1"/>
          </p:nvSpPr>
          <p:spPr bwMode="auto">
            <a:xfrm>
              <a:off x="7136674" y="352651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970" name="Oval 932"/>
            <p:cNvSpPr>
              <a:spLocks noChangeAspect="1" noChangeArrowheads="1"/>
            </p:cNvSpPr>
            <p:nvPr userDrawn="1"/>
          </p:nvSpPr>
          <p:spPr bwMode="auto">
            <a:xfrm>
              <a:off x="7248250" y="3526510"/>
              <a:ext cx="85943" cy="85944"/>
            </a:xfrm>
            <a:prstGeom prst="ellipse">
              <a:avLst/>
            </a:prstGeom>
            <a:grpFill/>
            <a:ln>
              <a:noFill/>
            </a:ln>
            <a:effectLst/>
          </p:spPr>
          <p:txBody>
            <a:bodyPr wrap="none" anchor="ctr"/>
            <a:lstStyle/>
            <a:p>
              <a:endParaRPr lang="en-US" sz="1836"/>
            </a:p>
          </p:txBody>
        </p:sp>
        <p:sp>
          <p:nvSpPr>
            <p:cNvPr id="971" name="Oval 933"/>
            <p:cNvSpPr>
              <a:spLocks noChangeAspect="1" noChangeArrowheads="1"/>
            </p:cNvSpPr>
            <p:nvPr userDrawn="1"/>
          </p:nvSpPr>
          <p:spPr bwMode="auto">
            <a:xfrm>
              <a:off x="2192650" y="363054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972" name="Oval 934"/>
            <p:cNvSpPr>
              <a:spLocks noChangeAspect="1" noChangeArrowheads="1"/>
            </p:cNvSpPr>
            <p:nvPr userDrawn="1"/>
          </p:nvSpPr>
          <p:spPr bwMode="auto">
            <a:xfrm>
              <a:off x="2304226" y="363054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973" name="Oval 935"/>
            <p:cNvSpPr>
              <a:spLocks noChangeAspect="1" noChangeArrowheads="1"/>
            </p:cNvSpPr>
            <p:nvPr userDrawn="1"/>
          </p:nvSpPr>
          <p:spPr bwMode="auto">
            <a:xfrm>
              <a:off x="3989928" y="363054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974" name="Oval 936"/>
            <p:cNvSpPr>
              <a:spLocks noChangeAspect="1" noChangeArrowheads="1"/>
            </p:cNvSpPr>
            <p:nvPr userDrawn="1"/>
          </p:nvSpPr>
          <p:spPr bwMode="auto">
            <a:xfrm>
              <a:off x="4103013" y="363054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975" name="Oval 937"/>
            <p:cNvSpPr>
              <a:spLocks noChangeAspect="1" noChangeArrowheads="1"/>
            </p:cNvSpPr>
            <p:nvPr userDrawn="1"/>
          </p:nvSpPr>
          <p:spPr bwMode="auto">
            <a:xfrm>
              <a:off x="4214589" y="363054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976" name="Oval 938"/>
            <p:cNvSpPr>
              <a:spLocks noChangeAspect="1" noChangeArrowheads="1"/>
            </p:cNvSpPr>
            <p:nvPr userDrawn="1"/>
          </p:nvSpPr>
          <p:spPr bwMode="auto">
            <a:xfrm>
              <a:off x="4327672" y="363054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977" name="Oval 939"/>
            <p:cNvSpPr>
              <a:spLocks noChangeAspect="1" noChangeArrowheads="1"/>
            </p:cNvSpPr>
            <p:nvPr userDrawn="1"/>
          </p:nvSpPr>
          <p:spPr bwMode="auto">
            <a:xfrm>
              <a:off x="4439248" y="363054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978" name="Oval 940"/>
            <p:cNvSpPr>
              <a:spLocks noChangeAspect="1" noChangeArrowheads="1"/>
            </p:cNvSpPr>
            <p:nvPr userDrawn="1"/>
          </p:nvSpPr>
          <p:spPr bwMode="auto">
            <a:xfrm>
              <a:off x="4552332" y="363054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979" name="Oval 941"/>
            <p:cNvSpPr>
              <a:spLocks noChangeAspect="1" noChangeArrowheads="1"/>
            </p:cNvSpPr>
            <p:nvPr userDrawn="1"/>
          </p:nvSpPr>
          <p:spPr bwMode="auto">
            <a:xfrm>
              <a:off x="4663908" y="363054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980" name="Oval 942"/>
            <p:cNvSpPr>
              <a:spLocks noChangeAspect="1" noChangeArrowheads="1"/>
            </p:cNvSpPr>
            <p:nvPr userDrawn="1"/>
          </p:nvSpPr>
          <p:spPr bwMode="auto">
            <a:xfrm>
              <a:off x="4776992" y="363054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981" name="Oval 943"/>
            <p:cNvSpPr>
              <a:spLocks noChangeAspect="1" noChangeArrowheads="1"/>
            </p:cNvSpPr>
            <p:nvPr userDrawn="1"/>
          </p:nvSpPr>
          <p:spPr bwMode="auto">
            <a:xfrm>
              <a:off x="4888568" y="363054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982" name="Oval 944"/>
            <p:cNvSpPr>
              <a:spLocks noChangeAspect="1" noChangeArrowheads="1"/>
            </p:cNvSpPr>
            <p:nvPr userDrawn="1"/>
          </p:nvSpPr>
          <p:spPr bwMode="auto">
            <a:xfrm>
              <a:off x="5001652" y="363054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983" name="Oval 945"/>
            <p:cNvSpPr>
              <a:spLocks noChangeAspect="1" noChangeArrowheads="1"/>
            </p:cNvSpPr>
            <p:nvPr userDrawn="1"/>
          </p:nvSpPr>
          <p:spPr bwMode="auto">
            <a:xfrm>
              <a:off x="5113228" y="363054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984" name="Oval 946"/>
            <p:cNvSpPr>
              <a:spLocks noChangeAspect="1" noChangeArrowheads="1"/>
            </p:cNvSpPr>
            <p:nvPr userDrawn="1"/>
          </p:nvSpPr>
          <p:spPr bwMode="auto">
            <a:xfrm>
              <a:off x="5226311" y="363054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985" name="Oval 947"/>
            <p:cNvSpPr>
              <a:spLocks noChangeAspect="1" noChangeArrowheads="1"/>
            </p:cNvSpPr>
            <p:nvPr userDrawn="1"/>
          </p:nvSpPr>
          <p:spPr bwMode="auto">
            <a:xfrm>
              <a:off x="6124951" y="363054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986" name="Oval 948"/>
            <p:cNvSpPr>
              <a:spLocks noChangeAspect="1" noChangeArrowheads="1"/>
            </p:cNvSpPr>
            <p:nvPr userDrawn="1"/>
          </p:nvSpPr>
          <p:spPr bwMode="auto">
            <a:xfrm>
              <a:off x="6238035" y="363054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987" name="Oval 949"/>
            <p:cNvSpPr>
              <a:spLocks noChangeAspect="1" noChangeArrowheads="1"/>
            </p:cNvSpPr>
            <p:nvPr userDrawn="1"/>
          </p:nvSpPr>
          <p:spPr bwMode="auto">
            <a:xfrm>
              <a:off x="6687355" y="363054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988" name="Oval 950"/>
            <p:cNvSpPr>
              <a:spLocks noChangeAspect="1" noChangeArrowheads="1"/>
            </p:cNvSpPr>
            <p:nvPr userDrawn="1"/>
          </p:nvSpPr>
          <p:spPr bwMode="auto">
            <a:xfrm>
              <a:off x="6798931" y="363054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989" name="Oval 951"/>
            <p:cNvSpPr>
              <a:spLocks noChangeAspect="1" noChangeArrowheads="1"/>
            </p:cNvSpPr>
            <p:nvPr userDrawn="1"/>
          </p:nvSpPr>
          <p:spPr bwMode="auto">
            <a:xfrm>
              <a:off x="7248250" y="363054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990" name="Oval 952"/>
            <p:cNvSpPr>
              <a:spLocks noChangeAspect="1" noChangeArrowheads="1"/>
            </p:cNvSpPr>
            <p:nvPr userDrawn="1"/>
          </p:nvSpPr>
          <p:spPr bwMode="auto">
            <a:xfrm>
              <a:off x="2304226" y="373458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991" name="Oval 953"/>
            <p:cNvSpPr>
              <a:spLocks noChangeAspect="1" noChangeArrowheads="1"/>
            </p:cNvSpPr>
            <p:nvPr userDrawn="1"/>
          </p:nvSpPr>
          <p:spPr bwMode="auto">
            <a:xfrm>
              <a:off x="2417310" y="373458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992" name="Oval 954"/>
            <p:cNvSpPr>
              <a:spLocks noChangeAspect="1" noChangeArrowheads="1"/>
            </p:cNvSpPr>
            <p:nvPr userDrawn="1"/>
          </p:nvSpPr>
          <p:spPr bwMode="auto">
            <a:xfrm>
              <a:off x="2528886" y="373458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993" name="Oval 955"/>
            <p:cNvSpPr>
              <a:spLocks noChangeAspect="1" noChangeArrowheads="1"/>
            </p:cNvSpPr>
            <p:nvPr userDrawn="1"/>
          </p:nvSpPr>
          <p:spPr bwMode="auto">
            <a:xfrm>
              <a:off x="2641969" y="373458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994" name="Oval 956"/>
            <p:cNvSpPr>
              <a:spLocks noChangeAspect="1" noChangeArrowheads="1"/>
            </p:cNvSpPr>
            <p:nvPr userDrawn="1"/>
          </p:nvSpPr>
          <p:spPr bwMode="auto">
            <a:xfrm>
              <a:off x="2753545" y="373458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995" name="Oval 957"/>
            <p:cNvSpPr>
              <a:spLocks noChangeAspect="1" noChangeArrowheads="1"/>
            </p:cNvSpPr>
            <p:nvPr userDrawn="1"/>
          </p:nvSpPr>
          <p:spPr bwMode="auto">
            <a:xfrm>
              <a:off x="3989928" y="373458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996" name="Oval 958"/>
            <p:cNvSpPr>
              <a:spLocks noChangeAspect="1" noChangeArrowheads="1"/>
            </p:cNvSpPr>
            <p:nvPr userDrawn="1"/>
          </p:nvSpPr>
          <p:spPr bwMode="auto">
            <a:xfrm>
              <a:off x="4103013" y="373458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997" name="Oval 959"/>
            <p:cNvSpPr>
              <a:spLocks noChangeAspect="1" noChangeArrowheads="1"/>
            </p:cNvSpPr>
            <p:nvPr userDrawn="1"/>
          </p:nvSpPr>
          <p:spPr bwMode="auto">
            <a:xfrm>
              <a:off x="4214589" y="373458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998" name="Oval 960"/>
            <p:cNvSpPr>
              <a:spLocks noChangeAspect="1" noChangeArrowheads="1"/>
            </p:cNvSpPr>
            <p:nvPr userDrawn="1"/>
          </p:nvSpPr>
          <p:spPr bwMode="auto">
            <a:xfrm>
              <a:off x="4327672" y="373458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999" name="Oval 961"/>
            <p:cNvSpPr>
              <a:spLocks noChangeAspect="1" noChangeArrowheads="1"/>
            </p:cNvSpPr>
            <p:nvPr userDrawn="1"/>
          </p:nvSpPr>
          <p:spPr bwMode="auto">
            <a:xfrm>
              <a:off x="4439248" y="373458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000" name="Oval 962"/>
            <p:cNvSpPr>
              <a:spLocks noChangeAspect="1" noChangeArrowheads="1"/>
            </p:cNvSpPr>
            <p:nvPr userDrawn="1"/>
          </p:nvSpPr>
          <p:spPr bwMode="auto">
            <a:xfrm>
              <a:off x="4552332" y="373458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001" name="Oval 963"/>
            <p:cNvSpPr>
              <a:spLocks noChangeAspect="1" noChangeArrowheads="1"/>
            </p:cNvSpPr>
            <p:nvPr userDrawn="1"/>
          </p:nvSpPr>
          <p:spPr bwMode="auto">
            <a:xfrm>
              <a:off x="4663908" y="373458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002" name="Oval 964"/>
            <p:cNvSpPr>
              <a:spLocks noChangeAspect="1" noChangeArrowheads="1"/>
            </p:cNvSpPr>
            <p:nvPr userDrawn="1"/>
          </p:nvSpPr>
          <p:spPr bwMode="auto">
            <a:xfrm>
              <a:off x="4776992" y="373458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003" name="Oval 965"/>
            <p:cNvSpPr>
              <a:spLocks noChangeAspect="1" noChangeArrowheads="1"/>
            </p:cNvSpPr>
            <p:nvPr userDrawn="1"/>
          </p:nvSpPr>
          <p:spPr bwMode="auto">
            <a:xfrm>
              <a:off x="4888568" y="373458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004" name="Oval 966"/>
            <p:cNvSpPr>
              <a:spLocks noChangeAspect="1" noChangeArrowheads="1"/>
            </p:cNvSpPr>
            <p:nvPr userDrawn="1"/>
          </p:nvSpPr>
          <p:spPr bwMode="auto">
            <a:xfrm>
              <a:off x="5001652" y="373458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005" name="Oval 967"/>
            <p:cNvSpPr>
              <a:spLocks noChangeAspect="1" noChangeArrowheads="1"/>
            </p:cNvSpPr>
            <p:nvPr userDrawn="1"/>
          </p:nvSpPr>
          <p:spPr bwMode="auto">
            <a:xfrm>
              <a:off x="5113228" y="373458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006" name="Oval 968"/>
            <p:cNvSpPr>
              <a:spLocks noChangeAspect="1" noChangeArrowheads="1"/>
            </p:cNvSpPr>
            <p:nvPr userDrawn="1"/>
          </p:nvSpPr>
          <p:spPr bwMode="auto">
            <a:xfrm>
              <a:off x="5226311" y="373458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007" name="Oval 969"/>
            <p:cNvSpPr>
              <a:spLocks noChangeAspect="1" noChangeArrowheads="1"/>
            </p:cNvSpPr>
            <p:nvPr userDrawn="1"/>
          </p:nvSpPr>
          <p:spPr bwMode="auto">
            <a:xfrm>
              <a:off x="5337887" y="373458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008" name="Oval 970"/>
            <p:cNvSpPr>
              <a:spLocks noChangeAspect="1" noChangeArrowheads="1"/>
            </p:cNvSpPr>
            <p:nvPr userDrawn="1"/>
          </p:nvSpPr>
          <p:spPr bwMode="auto">
            <a:xfrm>
              <a:off x="5450972" y="373458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009" name="Oval 971"/>
            <p:cNvSpPr>
              <a:spLocks noChangeAspect="1" noChangeArrowheads="1"/>
            </p:cNvSpPr>
            <p:nvPr userDrawn="1"/>
          </p:nvSpPr>
          <p:spPr bwMode="auto">
            <a:xfrm>
              <a:off x="5562548" y="373458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010" name="Oval 972"/>
            <p:cNvSpPr>
              <a:spLocks noChangeAspect="1" noChangeArrowheads="1"/>
            </p:cNvSpPr>
            <p:nvPr userDrawn="1"/>
          </p:nvSpPr>
          <p:spPr bwMode="auto">
            <a:xfrm>
              <a:off x="6124951" y="373458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011" name="Oval 973"/>
            <p:cNvSpPr>
              <a:spLocks noChangeAspect="1" noChangeArrowheads="1"/>
            </p:cNvSpPr>
            <p:nvPr userDrawn="1"/>
          </p:nvSpPr>
          <p:spPr bwMode="auto">
            <a:xfrm>
              <a:off x="6687355" y="373458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012" name="Oval 974"/>
            <p:cNvSpPr>
              <a:spLocks noChangeAspect="1" noChangeArrowheads="1"/>
            </p:cNvSpPr>
            <p:nvPr userDrawn="1"/>
          </p:nvSpPr>
          <p:spPr bwMode="auto">
            <a:xfrm>
              <a:off x="6798931" y="373458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013" name="Oval 975"/>
            <p:cNvSpPr>
              <a:spLocks noChangeAspect="1" noChangeArrowheads="1"/>
            </p:cNvSpPr>
            <p:nvPr userDrawn="1"/>
          </p:nvSpPr>
          <p:spPr bwMode="auto">
            <a:xfrm>
              <a:off x="7248250" y="373458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014" name="Oval 976"/>
            <p:cNvSpPr>
              <a:spLocks noChangeAspect="1" noChangeArrowheads="1"/>
            </p:cNvSpPr>
            <p:nvPr userDrawn="1"/>
          </p:nvSpPr>
          <p:spPr bwMode="auto">
            <a:xfrm>
              <a:off x="2528886" y="383711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015" name="Oval 977"/>
            <p:cNvSpPr>
              <a:spLocks noChangeAspect="1" noChangeArrowheads="1"/>
            </p:cNvSpPr>
            <p:nvPr userDrawn="1"/>
          </p:nvSpPr>
          <p:spPr bwMode="auto">
            <a:xfrm>
              <a:off x="2641969" y="383711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016" name="Oval 978"/>
            <p:cNvSpPr>
              <a:spLocks noChangeAspect="1" noChangeArrowheads="1"/>
            </p:cNvSpPr>
            <p:nvPr userDrawn="1"/>
          </p:nvSpPr>
          <p:spPr bwMode="auto">
            <a:xfrm>
              <a:off x="2753545" y="383711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017" name="Oval 979"/>
            <p:cNvSpPr>
              <a:spLocks noChangeAspect="1" noChangeArrowheads="1"/>
            </p:cNvSpPr>
            <p:nvPr userDrawn="1"/>
          </p:nvSpPr>
          <p:spPr bwMode="auto">
            <a:xfrm>
              <a:off x="2866630" y="383711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018" name="Oval 980"/>
            <p:cNvSpPr>
              <a:spLocks noChangeAspect="1" noChangeArrowheads="1"/>
            </p:cNvSpPr>
            <p:nvPr userDrawn="1"/>
          </p:nvSpPr>
          <p:spPr bwMode="auto">
            <a:xfrm>
              <a:off x="4103013" y="383711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019" name="Oval 981"/>
            <p:cNvSpPr>
              <a:spLocks noChangeAspect="1" noChangeArrowheads="1"/>
            </p:cNvSpPr>
            <p:nvPr userDrawn="1"/>
          </p:nvSpPr>
          <p:spPr bwMode="auto">
            <a:xfrm>
              <a:off x="4214589" y="383711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020" name="Oval 982"/>
            <p:cNvSpPr>
              <a:spLocks noChangeAspect="1" noChangeArrowheads="1"/>
            </p:cNvSpPr>
            <p:nvPr userDrawn="1"/>
          </p:nvSpPr>
          <p:spPr bwMode="auto">
            <a:xfrm>
              <a:off x="4327672" y="383711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021" name="Oval 983"/>
            <p:cNvSpPr>
              <a:spLocks noChangeAspect="1" noChangeArrowheads="1"/>
            </p:cNvSpPr>
            <p:nvPr userDrawn="1"/>
          </p:nvSpPr>
          <p:spPr bwMode="auto">
            <a:xfrm>
              <a:off x="4439248" y="383711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022" name="Oval 984"/>
            <p:cNvSpPr>
              <a:spLocks noChangeAspect="1" noChangeArrowheads="1"/>
            </p:cNvSpPr>
            <p:nvPr userDrawn="1"/>
          </p:nvSpPr>
          <p:spPr bwMode="auto">
            <a:xfrm>
              <a:off x="4552332" y="383711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023" name="Oval 985"/>
            <p:cNvSpPr>
              <a:spLocks noChangeAspect="1" noChangeArrowheads="1"/>
            </p:cNvSpPr>
            <p:nvPr userDrawn="1"/>
          </p:nvSpPr>
          <p:spPr bwMode="auto">
            <a:xfrm>
              <a:off x="4663908" y="383711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024" name="Oval 986"/>
            <p:cNvSpPr>
              <a:spLocks noChangeAspect="1" noChangeArrowheads="1"/>
            </p:cNvSpPr>
            <p:nvPr userDrawn="1"/>
          </p:nvSpPr>
          <p:spPr bwMode="auto">
            <a:xfrm>
              <a:off x="4776992" y="383711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025" name="Oval 987"/>
            <p:cNvSpPr>
              <a:spLocks noChangeAspect="1" noChangeArrowheads="1"/>
            </p:cNvSpPr>
            <p:nvPr userDrawn="1"/>
          </p:nvSpPr>
          <p:spPr bwMode="auto">
            <a:xfrm>
              <a:off x="4888568" y="383711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026" name="Oval 988"/>
            <p:cNvSpPr>
              <a:spLocks noChangeAspect="1" noChangeArrowheads="1"/>
            </p:cNvSpPr>
            <p:nvPr userDrawn="1"/>
          </p:nvSpPr>
          <p:spPr bwMode="auto">
            <a:xfrm>
              <a:off x="5001652" y="383711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027" name="Oval 989"/>
            <p:cNvSpPr>
              <a:spLocks noChangeAspect="1" noChangeArrowheads="1"/>
            </p:cNvSpPr>
            <p:nvPr userDrawn="1"/>
          </p:nvSpPr>
          <p:spPr bwMode="auto">
            <a:xfrm>
              <a:off x="5113228" y="383711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028" name="Oval 990"/>
            <p:cNvSpPr>
              <a:spLocks noChangeAspect="1" noChangeArrowheads="1"/>
            </p:cNvSpPr>
            <p:nvPr userDrawn="1"/>
          </p:nvSpPr>
          <p:spPr bwMode="auto">
            <a:xfrm>
              <a:off x="5226311" y="383711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029" name="Oval 991"/>
            <p:cNvSpPr>
              <a:spLocks noChangeAspect="1" noChangeArrowheads="1"/>
            </p:cNvSpPr>
            <p:nvPr userDrawn="1"/>
          </p:nvSpPr>
          <p:spPr bwMode="auto">
            <a:xfrm>
              <a:off x="5337887" y="383711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030" name="Oval 992"/>
            <p:cNvSpPr>
              <a:spLocks noChangeAspect="1" noChangeArrowheads="1"/>
            </p:cNvSpPr>
            <p:nvPr userDrawn="1"/>
          </p:nvSpPr>
          <p:spPr bwMode="auto">
            <a:xfrm>
              <a:off x="5450972" y="383711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031" name="Oval 993"/>
            <p:cNvSpPr>
              <a:spLocks noChangeAspect="1" noChangeArrowheads="1"/>
            </p:cNvSpPr>
            <p:nvPr userDrawn="1"/>
          </p:nvSpPr>
          <p:spPr bwMode="auto">
            <a:xfrm>
              <a:off x="6238035" y="383711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032" name="Oval 994"/>
            <p:cNvSpPr>
              <a:spLocks noChangeAspect="1" noChangeArrowheads="1"/>
            </p:cNvSpPr>
            <p:nvPr userDrawn="1"/>
          </p:nvSpPr>
          <p:spPr bwMode="auto">
            <a:xfrm>
              <a:off x="6687355" y="383711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033" name="Oval 995"/>
            <p:cNvSpPr>
              <a:spLocks noChangeAspect="1" noChangeArrowheads="1"/>
            </p:cNvSpPr>
            <p:nvPr userDrawn="1"/>
          </p:nvSpPr>
          <p:spPr bwMode="auto">
            <a:xfrm>
              <a:off x="7248250" y="383711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034" name="Oval 996"/>
            <p:cNvSpPr>
              <a:spLocks noChangeAspect="1" noChangeArrowheads="1"/>
            </p:cNvSpPr>
            <p:nvPr userDrawn="1"/>
          </p:nvSpPr>
          <p:spPr bwMode="auto">
            <a:xfrm>
              <a:off x="2528886" y="3941151"/>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035" name="Oval 997"/>
            <p:cNvSpPr>
              <a:spLocks noChangeAspect="1" noChangeArrowheads="1"/>
            </p:cNvSpPr>
            <p:nvPr userDrawn="1"/>
          </p:nvSpPr>
          <p:spPr bwMode="auto">
            <a:xfrm>
              <a:off x="2641969" y="3941151"/>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036" name="Oval 998"/>
            <p:cNvSpPr>
              <a:spLocks noChangeAspect="1" noChangeArrowheads="1"/>
            </p:cNvSpPr>
            <p:nvPr userDrawn="1"/>
          </p:nvSpPr>
          <p:spPr bwMode="auto">
            <a:xfrm>
              <a:off x="2753545" y="3941151"/>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037" name="Oval 999"/>
            <p:cNvSpPr>
              <a:spLocks noChangeAspect="1" noChangeArrowheads="1"/>
            </p:cNvSpPr>
            <p:nvPr userDrawn="1"/>
          </p:nvSpPr>
          <p:spPr bwMode="auto">
            <a:xfrm>
              <a:off x="2866630" y="3941151"/>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038" name="Oval 1000"/>
            <p:cNvSpPr>
              <a:spLocks noChangeAspect="1" noChangeArrowheads="1"/>
            </p:cNvSpPr>
            <p:nvPr userDrawn="1"/>
          </p:nvSpPr>
          <p:spPr bwMode="auto">
            <a:xfrm>
              <a:off x="2978206" y="3941151"/>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039" name="Oval 1001"/>
            <p:cNvSpPr>
              <a:spLocks noChangeAspect="1" noChangeArrowheads="1"/>
            </p:cNvSpPr>
            <p:nvPr userDrawn="1"/>
          </p:nvSpPr>
          <p:spPr bwMode="auto">
            <a:xfrm>
              <a:off x="3091289" y="3941151"/>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040" name="Oval 1002"/>
            <p:cNvSpPr>
              <a:spLocks noChangeAspect="1" noChangeArrowheads="1"/>
            </p:cNvSpPr>
            <p:nvPr userDrawn="1"/>
          </p:nvSpPr>
          <p:spPr bwMode="auto">
            <a:xfrm>
              <a:off x="4552332" y="3941151"/>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041" name="Oval 1003"/>
            <p:cNvSpPr>
              <a:spLocks noChangeAspect="1" noChangeArrowheads="1"/>
            </p:cNvSpPr>
            <p:nvPr userDrawn="1"/>
          </p:nvSpPr>
          <p:spPr bwMode="auto">
            <a:xfrm>
              <a:off x="4663908" y="3941151"/>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042" name="Oval 1004"/>
            <p:cNvSpPr>
              <a:spLocks noChangeAspect="1" noChangeArrowheads="1"/>
            </p:cNvSpPr>
            <p:nvPr userDrawn="1"/>
          </p:nvSpPr>
          <p:spPr bwMode="auto">
            <a:xfrm>
              <a:off x="4776992" y="3941151"/>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043" name="Oval 1005"/>
            <p:cNvSpPr>
              <a:spLocks noChangeAspect="1" noChangeArrowheads="1"/>
            </p:cNvSpPr>
            <p:nvPr userDrawn="1"/>
          </p:nvSpPr>
          <p:spPr bwMode="auto">
            <a:xfrm>
              <a:off x="4888568" y="3941151"/>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044" name="Oval 1006"/>
            <p:cNvSpPr>
              <a:spLocks noChangeAspect="1" noChangeArrowheads="1"/>
            </p:cNvSpPr>
            <p:nvPr userDrawn="1"/>
          </p:nvSpPr>
          <p:spPr bwMode="auto">
            <a:xfrm>
              <a:off x="5001652" y="3941151"/>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045" name="Oval 1007"/>
            <p:cNvSpPr>
              <a:spLocks noChangeAspect="1" noChangeArrowheads="1"/>
            </p:cNvSpPr>
            <p:nvPr userDrawn="1"/>
          </p:nvSpPr>
          <p:spPr bwMode="auto">
            <a:xfrm>
              <a:off x="5113228" y="3941151"/>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046" name="Oval 1008"/>
            <p:cNvSpPr>
              <a:spLocks noChangeAspect="1" noChangeArrowheads="1"/>
            </p:cNvSpPr>
            <p:nvPr userDrawn="1"/>
          </p:nvSpPr>
          <p:spPr bwMode="auto">
            <a:xfrm>
              <a:off x="5226311" y="3941151"/>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047" name="Oval 1009"/>
            <p:cNvSpPr>
              <a:spLocks noChangeAspect="1" noChangeArrowheads="1"/>
            </p:cNvSpPr>
            <p:nvPr userDrawn="1"/>
          </p:nvSpPr>
          <p:spPr bwMode="auto">
            <a:xfrm>
              <a:off x="5337887" y="3941151"/>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048" name="Oval 1010"/>
            <p:cNvSpPr>
              <a:spLocks noChangeAspect="1" noChangeArrowheads="1"/>
            </p:cNvSpPr>
            <p:nvPr userDrawn="1"/>
          </p:nvSpPr>
          <p:spPr bwMode="auto">
            <a:xfrm>
              <a:off x="5450972" y="3941151"/>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049" name="Oval 1011"/>
            <p:cNvSpPr>
              <a:spLocks noChangeAspect="1" noChangeArrowheads="1"/>
            </p:cNvSpPr>
            <p:nvPr userDrawn="1"/>
          </p:nvSpPr>
          <p:spPr bwMode="auto">
            <a:xfrm>
              <a:off x="6687355" y="3941151"/>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050" name="Oval 1012"/>
            <p:cNvSpPr>
              <a:spLocks noChangeAspect="1" noChangeArrowheads="1"/>
            </p:cNvSpPr>
            <p:nvPr userDrawn="1"/>
          </p:nvSpPr>
          <p:spPr bwMode="auto">
            <a:xfrm>
              <a:off x="7023590" y="3941151"/>
              <a:ext cx="85944" cy="85943"/>
            </a:xfrm>
            <a:prstGeom prst="ellipse">
              <a:avLst/>
            </a:prstGeom>
            <a:grpFill/>
            <a:ln>
              <a:noFill/>
            </a:ln>
            <a:effectLst/>
          </p:spPr>
          <p:txBody>
            <a:bodyPr wrap="none" anchor="ctr"/>
            <a:lstStyle/>
            <a:p>
              <a:endParaRPr lang="en-US" sz="1836"/>
            </a:p>
          </p:txBody>
        </p:sp>
        <p:sp>
          <p:nvSpPr>
            <p:cNvPr id="1051" name="Oval 1013"/>
            <p:cNvSpPr>
              <a:spLocks noChangeAspect="1" noChangeArrowheads="1"/>
            </p:cNvSpPr>
            <p:nvPr userDrawn="1"/>
          </p:nvSpPr>
          <p:spPr bwMode="auto">
            <a:xfrm>
              <a:off x="2417310" y="404518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052" name="Oval 1014"/>
            <p:cNvSpPr>
              <a:spLocks noChangeAspect="1" noChangeArrowheads="1"/>
            </p:cNvSpPr>
            <p:nvPr userDrawn="1"/>
          </p:nvSpPr>
          <p:spPr bwMode="auto">
            <a:xfrm>
              <a:off x="2528886" y="404518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053" name="Oval 1015"/>
            <p:cNvSpPr>
              <a:spLocks noChangeAspect="1" noChangeArrowheads="1"/>
            </p:cNvSpPr>
            <p:nvPr userDrawn="1"/>
          </p:nvSpPr>
          <p:spPr bwMode="auto">
            <a:xfrm>
              <a:off x="2641969" y="404518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054" name="Oval 1016"/>
            <p:cNvSpPr>
              <a:spLocks noChangeAspect="1" noChangeArrowheads="1"/>
            </p:cNvSpPr>
            <p:nvPr userDrawn="1"/>
          </p:nvSpPr>
          <p:spPr bwMode="auto">
            <a:xfrm>
              <a:off x="2753545" y="404518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055" name="Oval 1017"/>
            <p:cNvSpPr>
              <a:spLocks noChangeAspect="1" noChangeArrowheads="1"/>
            </p:cNvSpPr>
            <p:nvPr userDrawn="1"/>
          </p:nvSpPr>
          <p:spPr bwMode="auto">
            <a:xfrm>
              <a:off x="2866630" y="404518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056" name="Oval 1018"/>
            <p:cNvSpPr>
              <a:spLocks noChangeAspect="1" noChangeArrowheads="1"/>
            </p:cNvSpPr>
            <p:nvPr userDrawn="1"/>
          </p:nvSpPr>
          <p:spPr bwMode="auto">
            <a:xfrm>
              <a:off x="2978206" y="404518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057" name="Oval 1019"/>
            <p:cNvSpPr>
              <a:spLocks noChangeAspect="1" noChangeArrowheads="1"/>
            </p:cNvSpPr>
            <p:nvPr userDrawn="1"/>
          </p:nvSpPr>
          <p:spPr bwMode="auto">
            <a:xfrm>
              <a:off x="3091289" y="404518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058" name="Oval 1020"/>
            <p:cNvSpPr>
              <a:spLocks noChangeAspect="1" noChangeArrowheads="1"/>
            </p:cNvSpPr>
            <p:nvPr userDrawn="1"/>
          </p:nvSpPr>
          <p:spPr bwMode="auto">
            <a:xfrm>
              <a:off x="3204373" y="404518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059" name="Oval 1021"/>
            <p:cNvSpPr>
              <a:spLocks noChangeAspect="1" noChangeArrowheads="1"/>
            </p:cNvSpPr>
            <p:nvPr userDrawn="1"/>
          </p:nvSpPr>
          <p:spPr bwMode="auto">
            <a:xfrm>
              <a:off x="4552332" y="404518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060" name="Oval 1022"/>
            <p:cNvSpPr>
              <a:spLocks noChangeAspect="1" noChangeArrowheads="1"/>
            </p:cNvSpPr>
            <p:nvPr userDrawn="1"/>
          </p:nvSpPr>
          <p:spPr bwMode="auto">
            <a:xfrm>
              <a:off x="4663908" y="404518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061" name="Oval 1023"/>
            <p:cNvSpPr>
              <a:spLocks noChangeAspect="1" noChangeArrowheads="1"/>
            </p:cNvSpPr>
            <p:nvPr userDrawn="1"/>
          </p:nvSpPr>
          <p:spPr bwMode="auto">
            <a:xfrm>
              <a:off x="4776992" y="404518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062" name="Oval 1024"/>
            <p:cNvSpPr>
              <a:spLocks noChangeAspect="1" noChangeArrowheads="1"/>
            </p:cNvSpPr>
            <p:nvPr userDrawn="1"/>
          </p:nvSpPr>
          <p:spPr bwMode="auto">
            <a:xfrm>
              <a:off x="4888568" y="404518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063" name="Oval 1025"/>
            <p:cNvSpPr>
              <a:spLocks noChangeAspect="1" noChangeArrowheads="1"/>
            </p:cNvSpPr>
            <p:nvPr userDrawn="1"/>
          </p:nvSpPr>
          <p:spPr bwMode="auto">
            <a:xfrm>
              <a:off x="5001652" y="404518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064" name="Oval 1026"/>
            <p:cNvSpPr>
              <a:spLocks noChangeAspect="1" noChangeArrowheads="1"/>
            </p:cNvSpPr>
            <p:nvPr userDrawn="1"/>
          </p:nvSpPr>
          <p:spPr bwMode="auto">
            <a:xfrm>
              <a:off x="5113228" y="404518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065" name="Oval 1027"/>
            <p:cNvSpPr>
              <a:spLocks noChangeAspect="1" noChangeArrowheads="1"/>
            </p:cNvSpPr>
            <p:nvPr userDrawn="1"/>
          </p:nvSpPr>
          <p:spPr bwMode="auto">
            <a:xfrm>
              <a:off x="5226311" y="404518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066" name="Oval 1028"/>
            <p:cNvSpPr>
              <a:spLocks noChangeAspect="1" noChangeArrowheads="1"/>
            </p:cNvSpPr>
            <p:nvPr userDrawn="1"/>
          </p:nvSpPr>
          <p:spPr bwMode="auto">
            <a:xfrm>
              <a:off x="5337887" y="404518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067" name="Oval 1029"/>
            <p:cNvSpPr>
              <a:spLocks noChangeAspect="1" noChangeArrowheads="1"/>
            </p:cNvSpPr>
            <p:nvPr userDrawn="1"/>
          </p:nvSpPr>
          <p:spPr bwMode="auto">
            <a:xfrm>
              <a:off x="6687355" y="404518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068" name="Oval 1030"/>
            <p:cNvSpPr>
              <a:spLocks noChangeAspect="1" noChangeArrowheads="1"/>
            </p:cNvSpPr>
            <p:nvPr userDrawn="1"/>
          </p:nvSpPr>
          <p:spPr bwMode="auto">
            <a:xfrm>
              <a:off x="6912014" y="404518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069" name="Oval 1031"/>
            <p:cNvSpPr>
              <a:spLocks noChangeAspect="1" noChangeArrowheads="1"/>
            </p:cNvSpPr>
            <p:nvPr userDrawn="1"/>
          </p:nvSpPr>
          <p:spPr bwMode="auto">
            <a:xfrm>
              <a:off x="7023590" y="404518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070" name="Oval 1032"/>
            <p:cNvSpPr>
              <a:spLocks noChangeAspect="1" noChangeArrowheads="1"/>
            </p:cNvSpPr>
            <p:nvPr userDrawn="1"/>
          </p:nvSpPr>
          <p:spPr bwMode="auto">
            <a:xfrm>
              <a:off x="7136674" y="404518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071" name="Oval 1033"/>
            <p:cNvSpPr>
              <a:spLocks noChangeAspect="1" noChangeArrowheads="1"/>
            </p:cNvSpPr>
            <p:nvPr userDrawn="1"/>
          </p:nvSpPr>
          <p:spPr bwMode="auto">
            <a:xfrm>
              <a:off x="2417310" y="4149225"/>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072" name="Oval 1034"/>
            <p:cNvSpPr>
              <a:spLocks noChangeAspect="1" noChangeArrowheads="1"/>
            </p:cNvSpPr>
            <p:nvPr userDrawn="1"/>
          </p:nvSpPr>
          <p:spPr bwMode="auto">
            <a:xfrm>
              <a:off x="2528886" y="4149225"/>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073" name="Oval 1035"/>
            <p:cNvSpPr>
              <a:spLocks noChangeAspect="1" noChangeArrowheads="1"/>
            </p:cNvSpPr>
            <p:nvPr userDrawn="1"/>
          </p:nvSpPr>
          <p:spPr bwMode="auto">
            <a:xfrm>
              <a:off x="2641969" y="4149225"/>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074" name="Oval 1036"/>
            <p:cNvSpPr>
              <a:spLocks noChangeAspect="1" noChangeArrowheads="1"/>
            </p:cNvSpPr>
            <p:nvPr userDrawn="1"/>
          </p:nvSpPr>
          <p:spPr bwMode="auto">
            <a:xfrm>
              <a:off x="2753545" y="4149225"/>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075" name="Oval 1037"/>
            <p:cNvSpPr>
              <a:spLocks noChangeAspect="1" noChangeArrowheads="1"/>
            </p:cNvSpPr>
            <p:nvPr userDrawn="1"/>
          </p:nvSpPr>
          <p:spPr bwMode="auto">
            <a:xfrm>
              <a:off x="2866630" y="4149225"/>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076" name="Oval 1038"/>
            <p:cNvSpPr>
              <a:spLocks noChangeAspect="1" noChangeArrowheads="1"/>
            </p:cNvSpPr>
            <p:nvPr userDrawn="1"/>
          </p:nvSpPr>
          <p:spPr bwMode="auto">
            <a:xfrm>
              <a:off x="2978206" y="4149225"/>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077" name="Oval 1039"/>
            <p:cNvSpPr>
              <a:spLocks noChangeAspect="1" noChangeArrowheads="1"/>
            </p:cNvSpPr>
            <p:nvPr userDrawn="1"/>
          </p:nvSpPr>
          <p:spPr bwMode="auto">
            <a:xfrm>
              <a:off x="3091289" y="4149225"/>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078" name="Oval 1040"/>
            <p:cNvSpPr>
              <a:spLocks noChangeAspect="1" noChangeArrowheads="1"/>
            </p:cNvSpPr>
            <p:nvPr userDrawn="1"/>
          </p:nvSpPr>
          <p:spPr bwMode="auto">
            <a:xfrm>
              <a:off x="3204373" y="4149225"/>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079" name="Oval 1041"/>
            <p:cNvSpPr>
              <a:spLocks noChangeAspect="1" noChangeArrowheads="1"/>
            </p:cNvSpPr>
            <p:nvPr userDrawn="1"/>
          </p:nvSpPr>
          <p:spPr bwMode="auto">
            <a:xfrm>
              <a:off x="3315949" y="4149225"/>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080" name="Oval 1042"/>
            <p:cNvSpPr>
              <a:spLocks noChangeAspect="1" noChangeArrowheads="1"/>
            </p:cNvSpPr>
            <p:nvPr userDrawn="1"/>
          </p:nvSpPr>
          <p:spPr bwMode="auto">
            <a:xfrm>
              <a:off x="3429033" y="4149225"/>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081" name="Oval 1043"/>
            <p:cNvSpPr>
              <a:spLocks noChangeAspect="1" noChangeArrowheads="1"/>
            </p:cNvSpPr>
            <p:nvPr userDrawn="1"/>
          </p:nvSpPr>
          <p:spPr bwMode="auto">
            <a:xfrm>
              <a:off x="4663908" y="4149225"/>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082" name="Oval 1044"/>
            <p:cNvSpPr>
              <a:spLocks noChangeAspect="1" noChangeArrowheads="1"/>
            </p:cNvSpPr>
            <p:nvPr userDrawn="1"/>
          </p:nvSpPr>
          <p:spPr bwMode="auto">
            <a:xfrm>
              <a:off x="4776992" y="4149225"/>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083" name="Oval 1045"/>
            <p:cNvSpPr>
              <a:spLocks noChangeAspect="1" noChangeArrowheads="1"/>
            </p:cNvSpPr>
            <p:nvPr userDrawn="1"/>
          </p:nvSpPr>
          <p:spPr bwMode="auto">
            <a:xfrm>
              <a:off x="4888568" y="4149225"/>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084" name="Oval 1046"/>
            <p:cNvSpPr>
              <a:spLocks noChangeAspect="1" noChangeArrowheads="1"/>
            </p:cNvSpPr>
            <p:nvPr userDrawn="1"/>
          </p:nvSpPr>
          <p:spPr bwMode="auto">
            <a:xfrm>
              <a:off x="5001652" y="4149225"/>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085" name="Oval 1047"/>
            <p:cNvSpPr>
              <a:spLocks noChangeAspect="1" noChangeArrowheads="1"/>
            </p:cNvSpPr>
            <p:nvPr userDrawn="1"/>
          </p:nvSpPr>
          <p:spPr bwMode="auto">
            <a:xfrm>
              <a:off x="5113228" y="4149225"/>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086" name="Oval 1048"/>
            <p:cNvSpPr>
              <a:spLocks noChangeAspect="1" noChangeArrowheads="1"/>
            </p:cNvSpPr>
            <p:nvPr userDrawn="1"/>
          </p:nvSpPr>
          <p:spPr bwMode="auto">
            <a:xfrm>
              <a:off x="5226311" y="4149225"/>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087" name="Oval 1049"/>
            <p:cNvSpPr>
              <a:spLocks noChangeAspect="1" noChangeArrowheads="1"/>
            </p:cNvSpPr>
            <p:nvPr userDrawn="1"/>
          </p:nvSpPr>
          <p:spPr bwMode="auto">
            <a:xfrm>
              <a:off x="6798931" y="4149225"/>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088" name="Oval 1050"/>
            <p:cNvSpPr>
              <a:spLocks noChangeAspect="1" noChangeArrowheads="1"/>
            </p:cNvSpPr>
            <p:nvPr userDrawn="1"/>
          </p:nvSpPr>
          <p:spPr bwMode="auto">
            <a:xfrm>
              <a:off x="7136674" y="4149225"/>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089" name="Oval 1051"/>
            <p:cNvSpPr>
              <a:spLocks noChangeAspect="1" noChangeArrowheads="1"/>
            </p:cNvSpPr>
            <p:nvPr userDrawn="1"/>
          </p:nvSpPr>
          <p:spPr bwMode="auto">
            <a:xfrm>
              <a:off x="7472910" y="4149225"/>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090" name="Oval 1052"/>
            <p:cNvSpPr>
              <a:spLocks noChangeAspect="1" noChangeArrowheads="1"/>
            </p:cNvSpPr>
            <p:nvPr userDrawn="1"/>
          </p:nvSpPr>
          <p:spPr bwMode="auto">
            <a:xfrm>
              <a:off x="7585994" y="4149225"/>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091" name="Oval 1053"/>
            <p:cNvSpPr>
              <a:spLocks noChangeAspect="1" noChangeArrowheads="1"/>
            </p:cNvSpPr>
            <p:nvPr userDrawn="1"/>
          </p:nvSpPr>
          <p:spPr bwMode="auto">
            <a:xfrm>
              <a:off x="7697570" y="4149225"/>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092" name="Oval 1054"/>
            <p:cNvSpPr>
              <a:spLocks noChangeAspect="1" noChangeArrowheads="1"/>
            </p:cNvSpPr>
            <p:nvPr userDrawn="1"/>
          </p:nvSpPr>
          <p:spPr bwMode="auto">
            <a:xfrm>
              <a:off x="2528886" y="425326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093" name="Oval 1055"/>
            <p:cNvSpPr>
              <a:spLocks noChangeAspect="1" noChangeArrowheads="1"/>
            </p:cNvSpPr>
            <p:nvPr userDrawn="1"/>
          </p:nvSpPr>
          <p:spPr bwMode="auto">
            <a:xfrm>
              <a:off x="2641969" y="425326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094" name="Oval 1056"/>
            <p:cNvSpPr>
              <a:spLocks noChangeAspect="1" noChangeArrowheads="1"/>
            </p:cNvSpPr>
            <p:nvPr userDrawn="1"/>
          </p:nvSpPr>
          <p:spPr bwMode="auto">
            <a:xfrm>
              <a:off x="2753545" y="425326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095" name="Oval 1057"/>
            <p:cNvSpPr>
              <a:spLocks noChangeAspect="1" noChangeArrowheads="1"/>
            </p:cNvSpPr>
            <p:nvPr userDrawn="1"/>
          </p:nvSpPr>
          <p:spPr bwMode="auto">
            <a:xfrm>
              <a:off x="2866630" y="425326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096" name="Oval 1058"/>
            <p:cNvSpPr>
              <a:spLocks noChangeAspect="1" noChangeArrowheads="1"/>
            </p:cNvSpPr>
            <p:nvPr userDrawn="1"/>
          </p:nvSpPr>
          <p:spPr bwMode="auto">
            <a:xfrm>
              <a:off x="2978206" y="425326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097" name="Oval 1059"/>
            <p:cNvSpPr>
              <a:spLocks noChangeAspect="1" noChangeArrowheads="1"/>
            </p:cNvSpPr>
            <p:nvPr userDrawn="1"/>
          </p:nvSpPr>
          <p:spPr bwMode="auto">
            <a:xfrm>
              <a:off x="3091289" y="425326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098" name="Oval 1060"/>
            <p:cNvSpPr>
              <a:spLocks noChangeAspect="1" noChangeArrowheads="1"/>
            </p:cNvSpPr>
            <p:nvPr userDrawn="1"/>
          </p:nvSpPr>
          <p:spPr bwMode="auto">
            <a:xfrm>
              <a:off x="3204373" y="425326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099" name="Oval 1061"/>
            <p:cNvSpPr>
              <a:spLocks noChangeAspect="1" noChangeArrowheads="1"/>
            </p:cNvSpPr>
            <p:nvPr userDrawn="1"/>
          </p:nvSpPr>
          <p:spPr bwMode="auto">
            <a:xfrm>
              <a:off x="3315949" y="425326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100" name="Oval 1062"/>
            <p:cNvSpPr>
              <a:spLocks noChangeAspect="1" noChangeArrowheads="1"/>
            </p:cNvSpPr>
            <p:nvPr userDrawn="1"/>
          </p:nvSpPr>
          <p:spPr bwMode="auto">
            <a:xfrm>
              <a:off x="3429033" y="425326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101" name="Oval 1063"/>
            <p:cNvSpPr>
              <a:spLocks noChangeAspect="1" noChangeArrowheads="1"/>
            </p:cNvSpPr>
            <p:nvPr userDrawn="1"/>
          </p:nvSpPr>
          <p:spPr bwMode="auto">
            <a:xfrm>
              <a:off x="4663908" y="425326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102" name="Oval 1064"/>
            <p:cNvSpPr>
              <a:spLocks noChangeAspect="1" noChangeArrowheads="1"/>
            </p:cNvSpPr>
            <p:nvPr userDrawn="1"/>
          </p:nvSpPr>
          <p:spPr bwMode="auto">
            <a:xfrm>
              <a:off x="4776992" y="425326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103" name="Oval 1065"/>
            <p:cNvSpPr>
              <a:spLocks noChangeAspect="1" noChangeArrowheads="1"/>
            </p:cNvSpPr>
            <p:nvPr userDrawn="1"/>
          </p:nvSpPr>
          <p:spPr bwMode="auto">
            <a:xfrm>
              <a:off x="4888568" y="425326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104" name="Oval 1066"/>
            <p:cNvSpPr>
              <a:spLocks noChangeAspect="1" noChangeArrowheads="1"/>
            </p:cNvSpPr>
            <p:nvPr userDrawn="1"/>
          </p:nvSpPr>
          <p:spPr bwMode="auto">
            <a:xfrm>
              <a:off x="5001652" y="425326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105" name="Oval 1067"/>
            <p:cNvSpPr>
              <a:spLocks noChangeAspect="1" noChangeArrowheads="1"/>
            </p:cNvSpPr>
            <p:nvPr userDrawn="1"/>
          </p:nvSpPr>
          <p:spPr bwMode="auto">
            <a:xfrm>
              <a:off x="5113228" y="425326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106" name="Oval 1068"/>
            <p:cNvSpPr>
              <a:spLocks noChangeAspect="1" noChangeArrowheads="1"/>
            </p:cNvSpPr>
            <p:nvPr userDrawn="1"/>
          </p:nvSpPr>
          <p:spPr bwMode="auto">
            <a:xfrm>
              <a:off x="5226311" y="425326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107" name="Oval 1069"/>
            <p:cNvSpPr>
              <a:spLocks noChangeAspect="1" noChangeArrowheads="1"/>
            </p:cNvSpPr>
            <p:nvPr userDrawn="1"/>
          </p:nvSpPr>
          <p:spPr bwMode="auto">
            <a:xfrm>
              <a:off x="6912014" y="425326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108" name="Oval 1070"/>
            <p:cNvSpPr>
              <a:spLocks noChangeAspect="1" noChangeArrowheads="1"/>
            </p:cNvSpPr>
            <p:nvPr userDrawn="1"/>
          </p:nvSpPr>
          <p:spPr bwMode="auto">
            <a:xfrm>
              <a:off x="7023590" y="425326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109" name="Oval 1071"/>
            <p:cNvSpPr>
              <a:spLocks noChangeAspect="1" noChangeArrowheads="1"/>
            </p:cNvSpPr>
            <p:nvPr userDrawn="1"/>
          </p:nvSpPr>
          <p:spPr bwMode="auto">
            <a:xfrm>
              <a:off x="7697570" y="4253262"/>
              <a:ext cx="85943" cy="85944"/>
            </a:xfrm>
            <a:prstGeom prst="ellipse">
              <a:avLst/>
            </a:prstGeom>
            <a:grpFill/>
            <a:ln>
              <a:noFill/>
            </a:ln>
            <a:effectLst/>
          </p:spPr>
          <p:txBody>
            <a:bodyPr wrap="none" anchor="ctr"/>
            <a:lstStyle/>
            <a:p>
              <a:endParaRPr lang="en-US" sz="1836"/>
            </a:p>
          </p:txBody>
        </p:sp>
        <p:sp>
          <p:nvSpPr>
            <p:cNvPr id="1110" name="Oval 1072"/>
            <p:cNvSpPr>
              <a:spLocks noChangeAspect="1" noChangeArrowheads="1"/>
            </p:cNvSpPr>
            <p:nvPr userDrawn="1"/>
          </p:nvSpPr>
          <p:spPr bwMode="auto">
            <a:xfrm>
              <a:off x="2528886" y="435730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111" name="Oval 1073"/>
            <p:cNvSpPr>
              <a:spLocks noChangeAspect="1" noChangeArrowheads="1"/>
            </p:cNvSpPr>
            <p:nvPr userDrawn="1"/>
          </p:nvSpPr>
          <p:spPr bwMode="auto">
            <a:xfrm>
              <a:off x="2641969" y="435730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112" name="Oval 1074"/>
            <p:cNvSpPr>
              <a:spLocks noChangeAspect="1" noChangeArrowheads="1"/>
            </p:cNvSpPr>
            <p:nvPr userDrawn="1"/>
          </p:nvSpPr>
          <p:spPr bwMode="auto">
            <a:xfrm>
              <a:off x="2753545" y="435730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113" name="Oval 1075"/>
            <p:cNvSpPr>
              <a:spLocks noChangeAspect="1" noChangeArrowheads="1"/>
            </p:cNvSpPr>
            <p:nvPr userDrawn="1"/>
          </p:nvSpPr>
          <p:spPr bwMode="auto">
            <a:xfrm>
              <a:off x="2866630" y="435730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114" name="Oval 1076"/>
            <p:cNvSpPr>
              <a:spLocks noChangeAspect="1" noChangeArrowheads="1"/>
            </p:cNvSpPr>
            <p:nvPr userDrawn="1"/>
          </p:nvSpPr>
          <p:spPr bwMode="auto">
            <a:xfrm>
              <a:off x="2978206" y="435730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115" name="Oval 1077"/>
            <p:cNvSpPr>
              <a:spLocks noChangeAspect="1" noChangeArrowheads="1"/>
            </p:cNvSpPr>
            <p:nvPr userDrawn="1"/>
          </p:nvSpPr>
          <p:spPr bwMode="auto">
            <a:xfrm>
              <a:off x="3091289" y="435730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116" name="Oval 1078"/>
            <p:cNvSpPr>
              <a:spLocks noChangeAspect="1" noChangeArrowheads="1"/>
            </p:cNvSpPr>
            <p:nvPr userDrawn="1"/>
          </p:nvSpPr>
          <p:spPr bwMode="auto">
            <a:xfrm>
              <a:off x="3204373" y="435730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117" name="Oval 1079"/>
            <p:cNvSpPr>
              <a:spLocks noChangeAspect="1" noChangeArrowheads="1"/>
            </p:cNvSpPr>
            <p:nvPr userDrawn="1"/>
          </p:nvSpPr>
          <p:spPr bwMode="auto">
            <a:xfrm>
              <a:off x="3315949" y="435730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118" name="Oval 1080"/>
            <p:cNvSpPr>
              <a:spLocks noChangeAspect="1" noChangeArrowheads="1"/>
            </p:cNvSpPr>
            <p:nvPr userDrawn="1"/>
          </p:nvSpPr>
          <p:spPr bwMode="auto">
            <a:xfrm>
              <a:off x="3429033" y="435730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119" name="Oval 1081"/>
            <p:cNvSpPr>
              <a:spLocks noChangeAspect="1" noChangeArrowheads="1"/>
            </p:cNvSpPr>
            <p:nvPr userDrawn="1"/>
          </p:nvSpPr>
          <p:spPr bwMode="auto">
            <a:xfrm>
              <a:off x="4663908" y="435730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120" name="Oval 1082"/>
            <p:cNvSpPr>
              <a:spLocks noChangeAspect="1" noChangeArrowheads="1"/>
            </p:cNvSpPr>
            <p:nvPr userDrawn="1"/>
          </p:nvSpPr>
          <p:spPr bwMode="auto">
            <a:xfrm>
              <a:off x="4776992" y="435730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121" name="Oval 1083"/>
            <p:cNvSpPr>
              <a:spLocks noChangeAspect="1" noChangeArrowheads="1"/>
            </p:cNvSpPr>
            <p:nvPr userDrawn="1"/>
          </p:nvSpPr>
          <p:spPr bwMode="auto">
            <a:xfrm>
              <a:off x="4888568" y="435730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122" name="Oval 1084"/>
            <p:cNvSpPr>
              <a:spLocks noChangeAspect="1" noChangeArrowheads="1"/>
            </p:cNvSpPr>
            <p:nvPr userDrawn="1"/>
          </p:nvSpPr>
          <p:spPr bwMode="auto">
            <a:xfrm>
              <a:off x="5001652" y="435730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123" name="Oval 1085"/>
            <p:cNvSpPr>
              <a:spLocks noChangeAspect="1" noChangeArrowheads="1"/>
            </p:cNvSpPr>
            <p:nvPr userDrawn="1"/>
          </p:nvSpPr>
          <p:spPr bwMode="auto">
            <a:xfrm>
              <a:off x="5113228" y="435730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124" name="Oval 1086"/>
            <p:cNvSpPr>
              <a:spLocks noChangeAspect="1" noChangeArrowheads="1"/>
            </p:cNvSpPr>
            <p:nvPr userDrawn="1"/>
          </p:nvSpPr>
          <p:spPr bwMode="auto">
            <a:xfrm>
              <a:off x="5226311" y="435730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125" name="Oval 1087"/>
            <p:cNvSpPr>
              <a:spLocks noChangeAspect="1" noChangeArrowheads="1"/>
            </p:cNvSpPr>
            <p:nvPr userDrawn="1"/>
          </p:nvSpPr>
          <p:spPr bwMode="auto">
            <a:xfrm>
              <a:off x="7472910" y="435730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126" name="Oval 1088"/>
            <p:cNvSpPr>
              <a:spLocks noChangeAspect="1" noChangeArrowheads="1"/>
            </p:cNvSpPr>
            <p:nvPr userDrawn="1"/>
          </p:nvSpPr>
          <p:spPr bwMode="auto">
            <a:xfrm>
              <a:off x="2641969" y="4459829"/>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127" name="Oval 1089"/>
            <p:cNvSpPr>
              <a:spLocks noChangeAspect="1" noChangeArrowheads="1"/>
            </p:cNvSpPr>
            <p:nvPr userDrawn="1"/>
          </p:nvSpPr>
          <p:spPr bwMode="auto">
            <a:xfrm>
              <a:off x="2753545" y="4459829"/>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128" name="Oval 1090"/>
            <p:cNvSpPr>
              <a:spLocks noChangeAspect="1" noChangeArrowheads="1"/>
            </p:cNvSpPr>
            <p:nvPr userDrawn="1"/>
          </p:nvSpPr>
          <p:spPr bwMode="auto">
            <a:xfrm>
              <a:off x="2866630" y="4459829"/>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129" name="Oval 1091"/>
            <p:cNvSpPr>
              <a:spLocks noChangeAspect="1" noChangeArrowheads="1"/>
            </p:cNvSpPr>
            <p:nvPr userDrawn="1"/>
          </p:nvSpPr>
          <p:spPr bwMode="auto">
            <a:xfrm>
              <a:off x="2978206" y="4459829"/>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130" name="Oval 1092"/>
            <p:cNvSpPr>
              <a:spLocks noChangeAspect="1" noChangeArrowheads="1"/>
            </p:cNvSpPr>
            <p:nvPr userDrawn="1"/>
          </p:nvSpPr>
          <p:spPr bwMode="auto">
            <a:xfrm>
              <a:off x="3091289" y="4459829"/>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131" name="Oval 1093"/>
            <p:cNvSpPr>
              <a:spLocks noChangeAspect="1" noChangeArrowheads="1"/>
            </p:cNvSpPr>
            <p:nvPr userDrawn="1"/>
          </p:nvSpPr>
          <p:spPr bwMode="auto">
            <a:xfrm>
              <a:off x="3204373" y="4459829"/>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132" name="Oval 1094"/>
            <p:cNvSpPr>
              <a:spLocks noChangeAspect="1" noChangeArrowheads="1"/>
            </p:cNvSpPr>
            <p:nvPr userDrawn="1"/>
          </p:nvSpPr>
          <p:spPr bwMode="auto">
            <a:xfrm>
              <a:off x="3315949" y="4459829"/>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133" name="Oval 1095"/>
            <p:cNvSpPr>
              <a:spLocks noChangeAspect="1" noChangeArrowheads="1"/>
            </p:cNvSpPr>
            <p:nvPr userDrawn="1"/>
          </p:nvSpPr>
          <p:spPr bwMode="auto">
            <a:xfrm>
              <a:off x="4663908" y="4459829"/>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134" name="Oval 1096"/>
            <p:cNvSpPr>
              <a:spLocks noChangeAspect="1" noChangeArrowheads="1"/>
            </p:cNvSpPr>
            <p:nvPr userDrawn="1"/>
          </p:nvSpPr>
          <p:spPr bwMode="auto">
            <a:xfrm>
              <a:off x="4776992" y="4459829"/>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135" name="Oval 1097"/>
            <p:cNvSpPr>
              <a:spLocks noChangeAspect="1" noChangeArrowheads="1"/>
            </p:cNvSpPr>
            <p:nvPr userDrawn="1"/>
          </p:nvSpPr>
          <p:spPr bwMode="auto">
            <a:xfrm>
              <a:off x="4888568" y="4459829"/>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136" name="Oval 1098"/>
            <p:cNvSpPr>
              <a:spLocks noChangeAspect="1" noChangeArrowheads="1"/>
            </p:cNvSpPr>
            <p:nvPr userDrawn="1"/>
          </p:nvSpPr>
          <p:spPr bwMode="auto">
            <a:xfrm>
              <a:off x="5001652" y="4459829"/>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137" name="Oval 1099"/>
            <p:cNvSpPr>
              <a:spLocks noChangeAspect="1" noChangeArrowheads="1"/>
            </p:cNvSpPr>
            <p:nvPr userDrawn="1"/>
          </p:nvSpPr>
          <p:spPr bwMode="auto">
            <a:xfrm>
              <a:off x="5113228" y="4459829"/>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138" name="Oval 1100"/>
            <p:cNvSpPr>
              <a:spLocks noChangeAspect="1" noChangeArrowheads="1"/>
            </p:cNvSpPr>
            <p:nvPr userDrawn="1"/>
          </p:nvSpPr>
          <p:spPr bwMode="auto">
            <a:xfrm>
              <a:off x="5226311" y="4459829"/>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139" name="Oval 1101"/>
            <p:cNvSpPr>
              <a:spLocks noChangeAspect="1" noChangeArrowheads="1"/>
            </p:cNvSpPr>
            <p:nvPr userDrawn="1"/>
          </p:nvSpPr>
          <p:spPr bwMode="auto">
            <a:xfrm>
              <a:off x="5450972" y="4459829"/>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140" name="Oval 1102"/>
            <p:cNvSpPr>
              <a:spLocks noChangeAspect="1" noChangeArrowheads="1"/>
            </p:cNvSpPr>
            <p:nvPr userDrawn="1"/>
          </p:nvSpPr>
          <p:spPr bwMode="auto">
            <a:xfrm>
              <a:off x="7361334" y="4459829"/>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141" name="Oval 1103"/>
            <p:cNvSpPr>
              <a:spLocks noChangeAspect="1" noChangeArrowheads="1"/>
            </p:cNvSpPr>
            <p:nvPr userDrawn="1"/>
          </p:nvSpPr>
          <p:spPr bwMode="auto">
            <a:xfrm>
              <a:off x="7472910" y="4459829"/>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142" name="Oval 1104"/>
            <p:cNvSpPr>
              <a:spLocks noChangeAspect="1" noChangeArrowheads="1"/>
            </p:cNvSpPr>
            <p:nvPr userDrawn="1"/>
          </p:nvSpPr>
          <p:spPr bwMode="auto">
            <a:xfrm>
              <a:off x="7697570" y="4459829"/>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143" name="Oval 1105"/>
            <p:cNvSpPr>
              <a:spLocks noChangeAspect="1" noChangeArrowheads="1"/>
            </p:cNvSpPr>
            <p:nvPr userDrawn="1"/>
          </p:nvSpPr>
          <p:spPr bwMode="auto">
            <a:xfrm>
              <a:off x="2753545" y="456386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144" name="Oval 1106"/>
            <p:cNvSpPr>
              <a:spLocks noChangeAspect="1" noChangeArrowheads="1"/>
            </p:cNvSpPr>
            <p:nvPr userDrawn="1"/>
          </p:nvSpPr>
          <p:spPr bwMode="auto">
            <a:xfrm>
              <a:off x="2866630" y="456386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145" name="Oval 1107"/>
            <p:cNvSpPr>
              <a:spLocks noChangeAspect="1" noChangeArrowheads="1"/>
            </p:cNvSpPr>
            <p:nvPr userDrawn="1"/>
          </p:nvSpPr>
          <p:spPr bwMode="auto">
            <a:xfrm>
              <a:off x="2978206" y="456386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146" name="Oval 1108"/>
            <p:cNvSpPr>
              <a:spLocks noChangeAspect="1" noChangeArrowheads="1"/>
            </p:cNvSpPr>
            <p:nvPr userDrawn="1"/>
          </p:nvSpPr>
          <p:spPr bwMode="auto">
            <a:xfrm>
              <a:off x="3091289" y="456386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147" name="Oval 1109"/>
            <p:cNvSpPr>
              <a:spLocks noChangeAspect="1" noChangeArrowheads="1"/>
            </p:cNvSpPr>
            <p:nvPr userDrawn="1"/>
          </p:nvSpPr>
          <p:spPr bwMode="auto">
            <a:xfrm>
              <a:off x="3204373" y="456386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148" name="Oval 1110"/>
            <p:cNvSpPr>
              <a:spLocks noChangeAspect="1" noChangeArrowheads="1"/>
            </p:cNvSpPr>
            <p:nvPr userDrawn="1"/>
          </p:nvSpPr>
          <p:spPr bwMode="auto">
            <a:xfrm>
              <a:off x="3315949" y="456386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149" name="Oval 1111"/>
            <p:cNvSpPr>
              <a:spLocks noChangeAspect="1" noChangeArrowheads="1"/>
            </p:cNvSpPr>
            <p:nvPr userDrawn="1"/>
          </p:nvSpPr>
          <p:spPr bwMode="auto">
            <a:xfrm>
              <a:off x="4663908" y="456386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150" name="Oval 1112"/>
            <p:cNvSpPr>
              <a:spLocks noChangeAspect="1" noChangeArrowheads="1"/>
            </p:cNvSpPr>
            <p:nvPr userDrawn="1"/>
          </p:nvSpPr>
          <p:spPr bwMode="auto">
            <a:xfrm>
              <a:off x="4776992" y="456386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151" name="Oval 1113"/>
            <p:cNvSpPr>
              <a:spLocks noChangeAspect="1" noChangeArrowheads="1"/>
            </p:cNvSpPr>
            <p:nvPr userDrawn="1"/>
          </p:nvSpPr>
          <p:spPr bwMode="auto">
            <a:xfrm>
              <a:off x="4888568" y="456386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152" name="Oval 1114"/>
            <p:cNvSpPr>
              <a:spLocks noChangeAspect="1" noChangeArrowheads="1"/>
            </p:cNvSpPr>
            <p:nvPr userDrawn="1"/>
          </p:nvSpPr>
          <p:spPr bwMode="auto">
            <a:xfrm>
              <a:off x="5001652" y="456386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153" name="Oval 1115"/>
            <p:cNvSpPr>
              <a:spLocks noChangeAspect="1" noChangeArrowheads="1"/>
            </p:cNvSpPr>
            <p:nvPr userDrawn="1"/>
          </p:nvSpPr>
          <p:spPr bwMode="auto">
            <a:xfrm>
              <a:off x="5113228" y="456386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154" name="Oval 1116"/>
            <p:cNvSpPr>
              <a:spLocks noChangeAspect="1" noChangeArrowheads="1"/>
            </p:cNvSpPr>
            <p:nvPr userDrawn="1"/>
          </p:nvSpPr>
          <p:spPr bwMode="auto">
            <a:xfrm>
              <a:off x="5226311" y="456386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155" name="Oval 1117"/>
            <p:cNvSpPr>
              <a:spLocks noChangeAspect="1" noChangeArrowheads="1"/>
            </p:cNvSpPr>
            <p:nvPr userDrawn="1"/>
          </p:nvSpPr>
          <p:spPr bwMode="auto">
            <a:xfrm>
              <a:off x="5450972" y="456386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156" name="Oval 1118"/>
            <p:cNvSpPr>
              <a:spLocks noChangeAspect="1" noChangeArrowheads="1"/>
            </p:cNvSpPr>
            <p:nvPr userDrawn="1"/>
          </p:nvSpPr>
          <p:spPr bwMode="auto">
            <a:xfrm>
              <a:off x="7248250" y="456386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157" name="Oval 1119"/>
            <p:cNvSpPr>
              <a:spLocks noChangeAspect="1" noChangeArrowheads="1"/>
            </p:cNvSpPr>
            <p:nvPr userDrawn="1"/>
          </p:nvSpPr>
          <p:spPr bwMode="auto">
            <a:xfrm>
              <a:off x="7361334" y="456386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158" name="Oval 1120"/>
            <p:cNvSpPr>
              <a:spLocks noChangeAspect="1" noChangeArrowheads="1"/>
            </p:cNvSpPr>
            <p:nvPr userDrawn="1"/>
          </p:nvSpPr>
          <p:spPr bwMode="auto">
            <a:xfrm>
              <a:off x="7472910" y="456386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159" name="Oval 1121"/>
            <p:cNvSpPr>
              <a:spLocks noChangeAspect="1" noChangeArrowheads="1"/>
            </p:cNvSpPr>
            <p:nvPr userDrawn="1"/>
          </p:nvSpPr>
          <p:spPr bwMode="auto">
            <a:xfrm>
              <a:off x="7585994" y="456386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160" name="Oval 1122"/>
            <p:cNvSpPr>
              <a:spLocks noChangeAspect="1" noChangeArrowheads="1"/>
            </p:cNvSpPr>
            <p:nvPr userDrawn="1"/>
          </p:nvSpPr>
          <p:spPr bwMode="auto">
            <a:xfrm>
              <a:off x="7697570" y="456386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161" name="Oval 1123"/>
            <p:cNvSpPr>
              <a:spLocks noChangeAspect="1" noChangeArrowheads="1"/>
            </p:cNvSpPr>
            <p:nvPr userDrawn="1"/>
          </p:nvSpPr>
          <p:spPr bwMode="auto">
            <a:xfrm>
              <a:off x="2753545" y="4667903"/>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162" name="Oval 1124"/>
            <p:cNvSpPr>
              <a:spLocks noChangeAspect="1" noChangeArrowheads="1"/>
            </p:cNvSpPr>
            <p:nvPr userDrawn="1"/>
          </p:nvSpPr>
          <p:spPr bwMode="auto">
            <a:xfrm>
              <a:off x="2866630" y="466790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163" name="Oval 1125"/>
            <p:cNvSpPr>
              <a:spLocks noChangeAspect="1" noChangeArrowheads="1"/>
            </p:cNvSpPr>
            <p:nvPr userDrawn="1"/>
          </p:nvSpPr>
          <p:spPr bwMode="auto">
            <a:xfrm>
              <a:off x="2978206" y="466790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164" name="Oval 1126"/>
            <p:cNvSpPr>
              <a:spLocks noChangeAspect="1" noChangeArrowheads="1"/>
            </p:cNvSpPr>
            <p:nvPr userDrawn="1"/>
          </p:nvSpPr>
          <p:spPr bwMode="auto">
            <a:xfrm>
              <a:off x="3091289" y="4667903"/>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165" name="Oval 1127"/>
            <p:cNvSpPr>
              <a:spLocks noChangeAspect="1" noChangeArrowheads="1"/>
            </p:cNvSpPr>
            <p:nvPr userDrawn="1"/>
          </p:nvSpPr>
          <p:spPr bwMode="auto">
            <a:xfrm>
              <a:off x="3204373" y="466790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166" name="Oval 1128"/>
            <p:cNvSpPr>
              <a:spLocks noChangeAspect="1" noChangeArrowheads="1"/>
            </p:cNvSpPr>
            <p:nvPr userDrawn="1"/>
          </p:nvSpPr>
          <p:spPr bwMode="auto">
            <a:xfrm>
              <a:off x="3315949" y="466790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167" name="Oval 1129"/>
            <p:cNvSpPr>
              <a:spLocks noChangeAspect="1" noChangeArrowheads="1"/>
            </p:cNvSpPr>
            <p:nvPr userDrawn="1"/>
          </p:nvSpPr>
          <p:spPr bwMode="auto">
            <a:xfrm>
              <a:off x="4663908" y="466790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168" name="Oval 1130"/>
            <p:cNvSpPr>
              <a:spLocks noChangeAspect="1" noChangeArrowheads="1"/>
            </p:cNvSpPr>
            <p:nvPr userDrawn="1"/>
          </p:nvSpPr>
          <p:spPr bwMode="auto">
            <a:xfrm>
              <a:off x="4776992" y="4667903"/>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169" name="Oval 1131"/>
            <p:cNvSpPr>
              <a:spLocks noChangeAspect="1" noChangeArrowheads="1"/>
            </p:cNvSpPr>
            <p:nvPr userDrawn="1"/>
          </p:nvSpPr>
          <p:spPr bwMode="auto">
            <a:xfrm>
              <a:off x="4888568" y="4667903"/>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170" name="Oval 1132"/>
            <p:cNvSpPr>
              <a:spLocks noChangeAspect="1" noChangeArrowheads="1"/>
            </p:cNvSpPr>
            <p:nvPr userDrawn="1"/>
          </p:nvSpPr>
          <p:spPr bwMode="auto">
            <a:xfrm>
              <a:off x="5001652" y="466790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171" name="Oval 1133"/>
            <p:cNvSpPr>
              <a:spLocks noChangeAspect="1" noChangeArrowheads="1"/>
            </p:cNvSpPr>
            <p:nvPr userDrawn="1"/>
          </p:nvSpPr>
          <p:spPr bwMode="auto">
            <a:xfrm>
              <a:off x="5113228" y="466790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172" name="Oval 1134"/>
            <p:cNvSpPr>
              <a:spLocks noChangeAspect="1" noChangeArrowheads="1"/>
            </p:cNvSpPr>
            <p:nvPr userDrawn="1"/>
          </p:nvSpPr>
          <p:spPr bwMode="auto">
            <a:xfrm>
              <a:off x="5450972" y="466790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173" name="Oval 1135"/>
            <p:cNvSpPr>
              <a:spLocks noChangeAspect="1" noChangeArrowheads="1"/>
            </p:cNvSpPr>
            <p:nvPr userDrawn="1"/>
          </p:nvSpPr>
          <p:spPr bwMode="auto">
            <a:xfrm>
              <a:off x="7136674" y="466790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174" name="Oval 1136"/>
            <p:cNvSpPr>
              <a:spLocks noChangeAspect="1" noChangeArrowheads="1"/>
            </p:cNvSpPr>
            <p:nvPr userDrawn="1"/>
          </p:nvSpPr>
          <p:spPr bwMode="auto">
            <a:xfrm>
              <a:off x="7248250" y="466790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175" name="Oval 1137"/>
            <p:cNvSpPr>
              <a:spLocks noChangeAspect="1" noChangeArrowheads="1"/>
            </p:cNvSpPr>
            <p:nvPr userDrawn="1"/>
          </p:nvSpPr>
          <p:spPr bwMode="auto">
            <a:xfrm>
              <a:off x="7361334" y="4667903"/>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176" name="Oval 1138"/>
            <p:cNvSpPr>
              <a:spLocks noChangeAspect="1" noChangeArrowheads="1"/>
            </p:cNvSpPr>
            <p:nvPr userDrawn="1"/>
          </p:nvSpPr>
          <p:spPr bwMode="auto">
            <a:xfrm>
              <a:off x="7472910" y="4667903"/>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177" name="Oval 1139"/>
            <p:cNvSpPr>
              <a:spLocks noChangeAspect="1" noChangeArrowheads="1"/>
            </p:cNvSpPr>
            <p:nvPr userDrawn="1"/>
          </p:nvSpPr>
          <p:spPr bwMode="auto">
            <a:xfrm>
              <a:off x="7585994" y="466790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178" name="Oval 1140"/>
            <p:cNvSpPr>
              <a:spLocks noChangeAspect="1" noChangeArrowheads="1"/>
            </p:cNvSpPr>
            <p:nvPr userDrawn="1"/>
          </p:nvSpPr>
          <p:spPr bwMode="auto">
            <a:xfrm>
              <a:off x="7697570" y="466790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179" name="Oval 1141"/>
            <p:cNvSpPr>
              <a:spLocks noChangeAspect="1" noChangeArrowheads="1"/>
            </p:cNvSpPr>
            <p:nvPr userDrawn="1"/>
          </p:nvSpPr>
          <p:spPr bwMode="auto">
            <a:xfrm>
              <a:off x="7810653" y="4667903"/>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180" name="Oval 1142"/>
            <p:cNvSpPr>
              <a:spLocks noChangeAspect="1" noChangeArrowheads="1"/>
            </p:cNvSpPr>
            <p:nvPr userDrawn="1"/>
          </p:nvSpPr>
          <p:spPr bwMode="auto">
            <a:xfrm>
              <a:off x="2641969" y="477194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181" name="Oval 1143"/>
            <p:cNvSpPr>
              <a:spLocks noChangeAspect="1" noChangeArrowheads="1"/>
            </p:cNvSpPr>
            <p:nvPr userDrawn="1"/>
          </p:nvSpPr>
          <p:spPr bwMode="auto">
            <a:xfrm>
              <a:off x="2753545" y="477194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182" name="Oval 1144"/>
            <p:cNvSpPr>
              <a:spLocks noChangeAspect="1" noChangeArrowheads="1"/>
            </p:cNvSpPr>
            <p:nvPr userDrawn="1"/>
          </p:nvSpPr>
          <p:spPr bwMode="auto">
            <a:xfrm>
              <a:off x="2866630" y="477194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183" name="Oval 1145"/>
            <p:cNvSpPr>
              <a:spLocks noChangeAspect="1" noChangeArrowheads="1"/>
            </p:cNvSpPr>
            <p:nvPr userDrawn="1"/>
          </p:nvSpPr>
          <p:spPr bwMode="auto">
            <a:xfrm>
              <a:off x="2978206" y="477194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184" name="Oval 1146"/>
            <p:cNvSpPr>
              <a:spLocks noChangeAspect="1" noChangeArrowheads="1"/>
            </p:cNvSpPr>
            <p:nvPr userDrawn="1"/>
          </p:nvSpPr>
          <p:spPr bwMode="auto">
            <a:xfrm>
              <a:off x="3091289" y="477194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185" name="Oval 1147"/>
            <p:cNvSpPr>
              <a:spLocks noChangeAspect="1" noChangeArrowheads="1"/>
            </p:cNvSpPr>
            <p:nvPr userDrawn="1"/>
          </p:nvSpPr>
          <p:spPr bwMode="auto">
            <a:xfrm>
              <a:off x="3204373" y="477194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186" name="Oval 1148"/>
            <p:cNvSpPr>
              <a:spLocks noChangeAspect="1" noChangeArrowheads="1"/>
            </p:cNvSpPr>
            <p:nvPr userDrawn="1"/>
          </p:nvSpPr>
          <p:spPr bwMode="auto">
            <a:xfrm>
              <a:off x="4663908" y="477194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187" name="Oval 1149"/>
            <p:cNvSpPr>
              <a:spLocks noChangeAspect="1" noChangeArrowheads="1"/>
            </p:cNvSpPr>
            <p:nvPr userDrawn="1"/>
          </p:nvSpPr>
          <p:spPr bwMode="auto">
            <a:xfrm>
              <a:off x="4776992" y="477194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188" name="Oval 1150"/>
            <p:cNvSpPr>
              <a:spLocks noChangeAspect="1" noChangeArrowheads="1"/>
            </p:cNvSpPr>
            <p:nvPr userDrawn="1"/>
          </p:nvSpPr>
          <p:spPr bwMode="auto">
            <a:xfrm>
              <a:off x="4888568" y="477194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189" name="Oval 1151"/>
            <p:cNvSpPr>
              <a:spLocks noChangeAspect="1" noChangeArrowheads="1"/>
            </p:cNvSpPr>
            <p:nvPr userDrawn="1"/>
          </p:nvSpPr>
          <p:spPr bwMode="auto">
            <a:xfrm>
              <a:off x="5001652" y="477194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190" name="Oval 1152"/>
            <p:cNvSpPr>
              <a:spLocks noChangeAspect="1" noChangeArrowheads="1"/>
            </p:cNvSpPr>
            <p:nvPr userDrawn="1"/>
          </p:nvSpPr>
          <p:spPr bwMode="auto">
            <a:xfrm>
              <a:off x="5113228" y="477194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191" name="Oval 1153"/>
            <p:cNvSpPr>
              <a:spLocks noChangeAspect="1" noChangeArrowheads="1"/>
            </p:cNvSpPr>
            <p:nvPr userDrawn="1"/>
          </p:nvSpPr>
          <p:spPr bwMode="auto">
            <a:xfrm>
              <a:off x="5450972" y="477194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192" name="Oval 1154"/>
            <p:cNvSpPr>
              <a:spLocks noChangeAspect="1" noChangeArrowheads="1"/>
            </p:cNvSpPr>
            <p:nvPr userDrawn="1"/>
          </p:nvSpPr>
          <p:spPr bwMode="auto">
            <a:xfrm>
              <a:off x="7023590" y="477194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193" name="Oval 1155"/>
            <p:cNvSpPr>
              <a:spLocks noChangeAspect="1" noChangeArrowheads="1"/>
            </p:cNvSpPr>
            <p:nvPr userDrawn="1"/>
          </p:nvSpPr>
          <p:spPr bwMode="auto">
            <a:xfrm>
              <a:off x="7136674" y="477194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194" name="Oval 1156"/>
            <p:cNvSpPr>
              <a:spLocks noChangeAspect="1" noChangeArrowheads="1"/>
            </p:cNvSpPr>
            <p:nvPr userDrawn="1"/>
          </p:nvSpPr>
          <p:spPr bwMode="auto">
            <a:xfrm>
              <a:off x="7248250" y="477194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195" name="Oval 1157"/>
            <p:cNvSpPr>
              <a:spLocks noChangeAspect="1" noChangeArrowheads="1"/>
            </p:cNvSpPr>
            <p:nvPr userDrawn="1"/>
          </p:nvSpPr>
          <p:spPr bwMode="auto">
            <a:xfrm>
              <a:off x="7361334" y="477194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196" name="Oval 1158"/>
            <p:cNvSpPr>
              <a:spLocks noChangeAspect="1" noChangeArrowheads="1"/>
            </p:cNvSpPr>
            <p:nvPr userDrawn="1"/>
          </p:nvSpPr>
          <p:spPr bwMode="auto">
            <a:xfrm>
              <a:off x="7472910" y="477194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197" name="Oval 1159"/>
            <p:cNvSpPr>
              <a:spLocks noChangeAspect="1" noChangeArrowheads="1"/>
            </p:cNvSpPr>
            <p:nvPr userDrawn="1"/>
          </p:nvSpPr>
          <p:spPr bwMode="auto">
            <a:xfrm>
              <a:off x="7585994" y="477194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198" name="Oval 1160"/>
            <p:cNvSpPr>
              <a:spLocks noChangeAspect="1" noChangeArrowheads="1"/>
            </p:cNvSpPr>
            <p:nvPr userDrawn="1"/>
          </p:nvSpPr>
          <p:spPr bwMode="auto">
            <a:xfrm>
              <a:off x="7697570" y="477194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199" name="Oval 1161"/>
            <p:cNvSpPr>
              <a:spLocks noChangeAspect="1" noChangeArrowheads="1"/>
            </p:cNvSpPr>
            <p:nvPr userDrawn="1"/>
          </p:nvSpPr>
          <p:spPr bwMode="auto">
            <a:xfrm>
              <a:off x="7810653" y="477194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200" name="Oval 1162"/>
            <p:cNvSpPr>
              <a:spLocks noChangeAspect="1" noChangeArrowheads="1"/>
            </p:cNvSpPr>
            <p:nvPr userDrawn="1"/>
          </p:nvSpPr>
          <p:spPr bwMode="auto">
            <a:xfrm>
              <a:off x="7922229" y="477194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201" name="Oval 1163"/>
            <p:cNvSpPr>
              <a:spLocks noChangeAspect="1" noChangeArrowheads="1"/>
            </p:cNvSpPr>
            <p:nvPr userDrawn="1"/>
          </p:nvSpPr>
          <p:spPr bwMode="auto">
            <a:xfrm>
              <a:off x="2641969" y="4875977"/>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202" name="Oval 1164"/>
            <p:cNvSpPr>
              <a:spLocks noChangeAspect="1" noChangeArrowheads="1"/>
            </p:cNvSpPr>
            <p:nvPr userDrawn="1"/>
          </p:nvSpPr>
          <p:spPr bwMode="auto">
            <a:xfrm>
              <a:off x="2753545" y="4875977"/>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203" name="Oval 1165"/>
            <p:cNvSpPr>
              <a:spLocks noChangeAspect="1" noChangeArrowheads="1"/>
            </p:cNvSpPr>
            <p:nvPr userDrawn="1"/>
          </p:nvSpPr>
          <p:spPr bwMode="auto">
            <a:xfrm>
              <a:off x="2866630" y="4875977"/>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204" name="Oval 1166"/>
            <p:cNvSpPr>
              <a:spLocks noChangeAspect="1" noChangeArrowheads="1"/>
            </p:cNvSpPr>
            <p:nvPr userDrawn="1"/>
          </p:nvSpPr>
          <p:spPr bwMode="auto">
            <a:xfrm>
              <a:off x="2978206" y="4875977"/>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205" name="Oval 1167"/>
            <p:cNvSpPr>
              <a:spLocks noChangeAspect="1" noChangeArrowheads="1"/>
            </p:cNvSpPr>
            <p:nvPr userDrawn="1"/>
          </p:nvSpPr>
          <p:spPr bwMode="auto">
            <a:xfrm>
              <a:off x="3091289" y="4875977"/>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206" name="Oval 1168"/>
            <p:cNvSpPr>
              <a:spLocks noChangeAspect="1" noChangeArrowheads="1"/>
            </p:cNvSpPr>
            <p:nvPr userDrawn="1"/>
          </p:nvSpPr>
          <p:spPr bwMode="auto">
            <a:xfrm>
              <a:off x="4663908" y="4875977"/>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207" name="Oval 1169"/>
            <p:cNvSpPr>
              <a:spLocks noChangeAspect="1" noChangeArrowheads="1"/>
            </p:cNvSpPr>
            <p:nvPr userDrawn="1"/>
          </p:nvSpPr>
          <p:spPr bwMode="auto">
            <a:xfrm>
              <a:off x="4776992" y="4875977"/>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208" name="Oval 1170"/>
            <p:cNvSpPr>
              <a:spLocks noChangeAspect="1" noChangeArrowheads="1"/>
            </p:cNvSpPr>
            <p:nvPr userDrawn="1"/>
          </p:nvSpPr>
          <p:spPr bwMode="auto">
            <a:xfrm>
              <a:off x="4888568" y="4875977"/>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209" name="Oval 1171"/>
            <p:cNvSpPr>
              <a:spLocks noChangeAspect="1" noChangeArrowheads="1"/>
            </p:cNvSpPr>
            <p:nvPr userDrawn="1"/>
          </p:nvSpPr>
          <p:spPr bwMode="auto">
            <a:xfrm>
              <a:off x="5001652" y="4875977"/>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210" name="Oval 1172"/>
            <p:cNvSpPr>
              <a:spLocks noChangeAspect="1" noChangeArrowheads="1"/>
            </p:cNvSpPr>
            <p:nvPr userDrawn="1"/>
          </p:nvSpPr>
          <p:spPr bwMode="auto">
            <a:xfrm>
              <a:off x="7023590" y="4875977"/>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211" name="Oval 1173"/>
            <p:cNvSpPr>
              <a:spLocks noChangeAspect="1" noChangeArrowheads="1"/>
            </p:cNvSpPr>
            <p:nvPr userDrawn="1"/>
          </p:nvSpPr>
          <p:spPr bwMode="auto">
            <a:xfrm>
              <a:off x="7136674" y="4875977"/>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212" name="Oval 1174"/>
            <p:cNvSpPr>
              <a:spLocks noChangeAspect="1" noChangeArrowheads="1"/>
            </p:cNvSpPr>
            <p:nvPr userDrawn="1"/>
          </p:nvSpPr>
          <p:spPr bwMode="auto">
            <a:xfrm>
              <a:off x="7248250" y="4875977"/>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213" name="Oval 1175"/>
            <p:cNvSpPr>
              <a:spLocks noChangeAspect="1" noChangeArrowheads="1"/>
            </p:cNvSpPr>
            <p:nvPr userDrawn="1"/>
          </p:nvSpPr>
          <p:spPr bwMode="auto">
            <a:xfrm>
              <a:off x="7361334" y="4875977"/>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214" name="Oval 1176"/>
            <p:cNvSpPr>
              <a:spLocks noChangeAspect="1" noChangeArrowheads="1"/>
            </p:cNvSpPr>
            <p:nvPr userDrawn="1"/>
          </p:nvSpPr>
          <p:spPr bwMode="auto">
            <a:xfrm>
              <a:off x="7472910" y="4875977"/>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215" name="Oval 1177"/>
            <p:cNvSpPr>
              <a:spLocks noChangeAspect="1" noChangeArrowheads="1"/>
            </p:cNvSpPr>
            <p:nvPr userDrawn="1"/>
          </p:nvSpPr>
          <p:spPr bwMode="auto">
            <a:xfrm>
              <a:off x="7585994" y="4875977"/>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216" name="Oval 1178"/>
            <p:cNvSpPr>
              <a:spLocks noChangeAspect="1" noChangeArrowheads="1"/>
            </p:cNvSpPr>
            <p:nvPr userDrawn="1"/>
          </p:nvSpPr>
          <p:spPr bwMode="auto">
            <a:xfrm>
              <a:off x="7697570" y="4875977"/>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217" name="Oval 1179"/>
            <p:cNvSpPr>
              <a:spLocks noChangeAspect="1" noChangeArrowheads="1"/>
            </p:cNvSpPr>
            <p:nvPr userDrawn="1"/>
          </p:nvSpPr>
          <p:spPr bwMode="auto">
            <a:xfrm>
              <a:off x="7810653" y="4875977"/>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218" name="Oval 1180"/>
            <p:cNvSpPr>
              <a:spLocks noChangeAspect="1" noChangeArrowheads="1"/>
            </p:cNvSpPr>
            <p:nvPr userDrawn="1"/>
          </p:nvSpPr>
          <p:spPr bwMode="auto">
            <a:xfrm>
              <a:off x="7922229" y="4875977"/>
              <a:ext cx="85944" cy="85943"/>
            </a:xfrm>
            <a:prstGeom prst="ellipse">
              <a:avLst/>
            </a:prstGeom>
            <a:grpFill/>
            <a:ln>
              <a:noFill/>
            </a:ln>
            <a:effectLst/>
          </p:spPr>
          <p:txBody>
            <a:bodyPr wrap="none" anchor="ctr"/>
            <a:lstStyle/>
            <a:p>
              <a:endParaRPr lang="en-US" sz="1836"/>
            </a:p>
          </p:txBody>
        </p:sp>
        <p:sp>
          <p:nvSpPr>
            <p:cNvPr id="1219" name="Oval 1181"/>
            <p:cNvSpPr>
              <a:spLocks noChangeAspect="1" noChangeArrowheads="1"/>
            </p:cNvSpPr>
            <p:nvPr userDrawn="1"/>
          </p:nvSpPr>
          <p:spPr bwMode="auto">
            <a:xfrm>
              <a:off x="2641969" y="4978507"/>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220" name="Oval 1182"/>
            <p:cNvSpPr>
              <a:spLocks noChangeAspect="1" noChangeArrowheads="1"/>
            </p:cNvSpPr>
            <p:nvPr userDrawn="1"/>
          </p:nvSpPr>
          <p:spPr bwMode="auto">
            <a:xfrm>
              <a:off x="2753545" y="4978507"/>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221" name="Oval 1183"/>
            <p:cNvSpPr>
              <a:spLocks noChangeAspect="1" noChangeArrowheads="1"/>
            </p:cNvSpPr>
            <p:nvPr userDrawn="1"/>
          </p:nvSpPr>
          <p:spPr bwMode="auto">
            <a:xfrm>
              <a:off x="2866630" y="4978507"/>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222" name="Oval 1184"/>
            <p:cNvSpPr>
              <a:spLocks noChangeAspect="1" noChangeArrowheads="1"/>
            </p:cNvSpPr>
            <p:nvPr userDrawn="1"/>
          </p:nvSpPr>
          <p:spPr bwMode="auto">
            <a:xfrm>
              <a:off x="2978206" y="4978507"/>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223" name="Oval 1185"/>
            <p:cNvSpPr>
              <a:spLocks noChangeAspect="1" noChangeArrowheads="1"/>
            </p:cNvSpPr>
            <p:nvPr userDrawn="1"/>
          </p:nvSpPr>
          <p:spPr bwMode="auto">
            <a:xfrm>
              <a:off x="3091289" y="4978507"/>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224" name="Oval 1186"/>
            <p:cNvSpPr>
              <a:spLocks noChangeAspect="1" noChangeArrowheads="1"/>
            </p:cNvSpPr>
            <p:nvPr userDrawn="1"/>
          </p:nvSpPr>
          <p:spPr bwMode="auto">
            <a:xfrm>
              <a:off x="4776992" y="4978507"/>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225" name="Oval 1187"/>
            <p:cNvSpPr>
              <a:spLocks noChangeAspect="1" noChangeArrowheads="1"/>
            </p:cNvSpPr>
            <p:nvPr userDrawn="1"/>
          </p:nvSpPr>
          <p:spPr bwMode="auto">
            <a:xfrm>
              <a:off x="4888568" y="4978507"/>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226" name="Oval 1188"/>
            <p:cNvSpPr>
              <a:spLocks noChangeAspect="1" noChangeArrowheads="1"/>
            </p:cNvSpPr>
            <p:nvPr userDrawn="1"/>
          </p:nvSpPr>
          <p:spPr bwMode="auto">
            <a:xfrm>
              <a:off x="5001652" y="4978507"/>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227" name="Oval 1189"/>
            <p:cNvSpPr>
              <a:spLocks noChangeAspect="1" noChangeArrowheads="1"/>
            </p:cNvSpPr>
            <p:nvPr userDrawn="1"/>
          </p:nvSpPr>
          <p:spPr bwMode="auto">
            <a:xfrm>
              <a:off x="7023590" y="4978507"/>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228" name="Oval 1190"/>
            <p:cNvSpPr>
              <a:spLocks noChangeAspect="1" noChangeArrowheads="1"/>
            </p:cNvSpPr>
            <p:nvPr userDrawn="1"/>
          </p:nvSpPr>
          <p:spPr bwMode="auto">
            <a:xfrm>
              <a:off x="7136674" y="4978507"/>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229" name="Oval 1191"/>
            <p:cNvSpPr>
              <a:spLocks noChangeAspect="1" noChangeArrowheads="1"/>
            </p:cNvSpPr>
            <p:nvPr userDrawn="1"/>
          </p:nvSpPr>
          <p:spPr bwMode="auto">
            <a:xfrm>
              <a:off x="7472910" y="4978507"/>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230" name="Oval 1192"/>
            <p:cNvSpPr>
              <a:spLocks noChangeAspect="1" noChangeArrowheads="1"/>
            </p:cNvSpPr>
            <p:nvPr userDrawn="1"/>
          </p:nvSpPr>
          <p:spPr bwMode="auto">
            <a:xfrm>
              <a:off x="7585994" y="4978507"/>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231" name="Oval 1193"/>
            <p:cNvSpPr>
              <a:spLocks noChangeAspect="1" noChangeArrowheads="1"/>
            </p:cNvSpPr>
            <p:nvPr userDrawn="1"/>
          </p:nvSpPr>
          <p:spPr bwMode="auto">
            <a:xfrm>
              <a:off x="7697570" y="4978507"/>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232" name="Oval 1194"/>
            <p:cNvSpPr>
              <a:spLocks noChangeAspect="1" noChangeArrowheads="1"/>
            </p:cNvSpPr>
            <p:nvPr userDrawn="1"/>
          </p:nvSpPr>
          <p:spPr bwMode="auto">
            <a:xfrm>
              <a:off x="7810653" y="4978507"/>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233" name="Oval 1195"/>
            <p:cNvSpPr>
              <a:spLocks noChangeAspect="1" noChangeArrowheads="1"/>
            </p:cNvSpPr>
            <p:nvPr userDrawn="1"/>
          </p:nvSpPr>
          <p:spPr bwMode="auto">
            <a:xfrm>
              <a:off x="2641969" y="5082543"/>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234" name="Oval 1196"/>
            <p:cNvSpPr>
              <a:spLocks noChangeAspect="1" noChangeArrowheads="1"/>
            </p:cNvSpPr>
            <p:nvPr userDrawn="1"/>
          </p:nvSpPr>
          <p:spPr bwMode="auto">
            <a:xfrm>
              <a:off x="2753545" y="5082543"/>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235" name="Oval 1197"/>
            <p:cNvSpPr>
              <a:spLocks noChangeAspect="1" noChangeArrowheads="1"/>
            </p:cNvSpPr>
            <p:nvPr userDrawn="1"/>
          </p:nvSpPr>
          <p:spPr bwMode="auto">
            <a:xfrm>
              <a:off x="2866630" y="5082543"/>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236" name="Oval 1198"/>
            <p:cNvSpPr>
              <a:spLocks noChangeAspect="1" noChangeArrowheads="1"/>
            </p:cNvSpPr>
            <p:nvPr userDrawn="1"/>
          </p:nvSpPr>
          <p:spPr bwMode="auto">
            <a:xfrm>
              <a:off x="2978206" y="5082543"/>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237" name="Oval 1199"/>
            <p:cNvSpPr>
              <a:spLocks noChangeAspect="1" noChangeArrowheads="1"/>
            </p:cNvSpPr>
            <p:nvPr userDrawn="1"/>
          </p:nvSpPr>
          <p:spPr bwMode="auto">
            <a:xfrm>
              <a:off x="4776992" y="5082543"/>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238" name="Oval 1200"/>
            <p:cNvSpPr>
              <a:spLocks noChangeAspect="1" noChangeArrowheads="1"/>
            </p:cNvSpPr>
            <p:nvPr userDrawn="1"/>
          </p:nvSpPr>
          <p:spPr bwMode="auto">
            <a:xfrm>
              <a:off x="7585994" y="5082543"/>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239" name="Oval 1201"/>
            <p:cNvSpPr>
              <a:spLocks noChangeAspect="1" noChangeArrowheads="1"/>
            </p:cNvSpPr>
            <p:nvPr userDrawn="1"/>
          </p:nvSpPr>
          <p:spPr bwMode="auto">
            <a:xfrm>
              <a:off x="7697570" y="5082543"/>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240" name="Oval 1202"/>
            <p:cNvSpPr>
              <a:spLocks noChangeAspect="1" noChangeArrowheads="1"/>
            </p:cNvSpPr>
            <p:nvPr userDrawn="1"/>
          </p:nvSpPr>
          <p:spPr bwMode="auto">
            <a:xfrm>
              <a:off x="7810653" y="5082543"/>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241" name="Oval 1203"/>
            <p:cNvSpPr>
              <a:spLocks noChangeAspect="1" noChangeArrowheads="1"/>
            </p:cNvSpPr>
            <p:nvPr userDrawn="1"/>
          </p:nvSpPr>
          <p:spPr bwMode="auto">
            <a:xfrm>
              <a:off x="8484633" y="5082543"/>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242" name="Oval 1204"/>
            <p:cNvSpPr>
              <a:spLocks noChangeAspect="1" noChangeArrowheads="1"/>
            </p:cNvSpPr>
            <p:nvPr userDrawn="1"/>
          </p:nvSpPr>
          <p:spPr bwMode="auto">
            <a:xfrm>
              <a:off x="2641969" y="5186581"/>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243" name="Oval 1205"/>
            <p:cNvSpPr>
              <a:spLocks noChangeAspect="1" noChangeArrowheads="1"/>
            </p:cNvSpPr>
            <p:nvPr userDrawn="1"/>
          </p:nvSpPr>
          <p:spPr bwMode="auto">
            <a:xfrm>
              <a:off x="2753545" y="5186581"/>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244" name="Oval 1206"/>
            <p:cNvSpPr>
              <a:spLocks noChangeAspect="1" noChangeArrowheads="1"/>
            </p:cNvSpPr>
            <p:nvPr userDrawn="1"/>
          </p:nvSpPr>
          <p:spPr bwMode="auto">
            <a:xfrm>
              <a:off x="2866630" y="5186581"/>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245" name="Oval 1207"/>
            <p:cNvSpPr>
              <a:spLocks noChangeAspect="1" noChangeArrowheads="1"/>
            </p:cNvSpPr>
            <p:nvPr userDrawn="1"/>
          </p:nvSpPr>
          <p:spPr bwMode="auto">
            <a:xfrm>
              <a:off x="7697570" y="5186581"/>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246" name="Oval 1208"/>
            <p:cNvSpPr>
              <a:spLocks noChangeAspect="1" noChangeArrowheads="1"/>
            </p:cNvSpPr>
            <p:nvPr userDrawn="1"/>
          </p:nvSpPr>
          <p:spPr bwMode="auto">
            <a:xfrm>
              <a:off x="7810653" y="5186581"/>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247" name="Oval 1209"/>
            <p:cNvSpPr>
              <a:spLocks noChangeAspect="1" noChangeArrowheads="1"/>
            </p:cNvSpPr>
            <p:nvPr userDrawn="1"/>
          </p:nvSpPr>
          <p:spPr bwMode="auto">
            <a:xfrm>
              <a:off x="8484633" y="5186581"/>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248" name="Oval 1210"/>
            <p:cNvSpPr>
              <a:spLocks noChangeAspect="1" noChangeArrowheads="1"/>
            </p:cNvSpPr>
            <p:nvPr userDrawn="1"/>
          </p:nvSpPr>
          <p:spPr bwMode="auto">
            <a:xfrm>
              <a:off x="2641969" y="529061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249" name="Oval 1211"/>
            <p:cNvSpPr>
              <a:spLocks noChangeAspect="1" noChangeArrowheads="1"/>
            </p:cNvSpPr>
            <p:nvPr userDrawn="1"/>
          </p:nvSpPr>
          <p:spPr bwMode="auto">
            <a:xfrm>
              <a:off x="2753545" y="529061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250" name="Oval 1212"/>
            <p:cNvSpPr>
              <a:spLocks noChangeAspect="1" noChangeArrowheads="1"/>
            </p:cNvSpPr>
            <p:nvPr userDrawn="1"/>
          </p:nvSpPr>
          <p:spPr bwMode="auto">
            <a:xfrm>
              <a:off x="7810653" y="529061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251" name="Oval 1213"/>
            <p:cNvSpPr>
              <a:spLocks noChangeAspect="1" noChangeArrowheads="1"/>
            </p:cNvSpPr>
            <p:nvPr userDrawn="1"/>
          </p:nvSpPr>
          <p:spPr bwMode="auto">
            <a:xfrm>
              <a:off x="8371549" y="529061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252" name="Oval 1214"/>
            <p:cNvSpPr>
              <a:spLocks noChangeAspect="1" noChangeArrowheads="1"/>
            </p:cNvSpPr>
            <p:nvPr userDrawn="1"/>
          </p:nvSpPr>
          <p:spPr bwMode="auto">
            <a:xfrm>
              <a:off x="2641969" y="5394655"/>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253" name="Oval 1215"/>
            <p:cNvSpPr>
              <a:spLocks noChangeAspect="1" noChangeArrowheads="1"/>
            </p:cNvSpPr>
            <p:nvPr userDrawn="1"/>
          </p:nvSpPr>
          <p:spPr bwMode="auto">
            <a:xfrm>
              <a:off x="2753545" y="5394655"/>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254" name="Oval 1216"/>
            <p:cNvSpPr>
              <a:spLocks noChangeAspect="1" noChangeArrowheads="1"/>
            </p:cNvSpPr>
            <p:nvPr userDrawn="1"/>
          </p:nvSpPr>
          <p:spPr bwMode="auto">
            <a:xfrm>
              <a:off x="8259973" y="5394655"/>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255" name="Oval 1217"/>
            <p:cNvSpPr>
              <a:spLocks noChangeAspect="1" noChangeArrowheads="1"/>
            </p:cNvSpPr>
            <p:nvPr userDrawn="1"/>
          </p:nvSpPr>
          <p:spPr bwMode="auto">
            <a:xfrm>
              <a:off x="2641969" y="5497185"/>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256" name="Oval 1218"/>
            <p:cNvSpPr>
              <a:spLocks noChangeAspect="1" noChangeArrowheads="1"/>
            </p:cNvSpPr>
            <p:nvPr userDrawn="1"/>
          </p:nvSpPr>
          <p:spPr bwMode="auto">
            <a:xfrm>
              <a:off x="2753545" y="5497185"/>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257" name="Oval 1219"/>
            <p:cNvSpPr>
              <a:spLocks noChangeAspect="1" noChangeArrowheads="1"/>
            </p:cNvSpPr>
            <p:nvPr userDrawn="1"/>
          </p:nvSpPr>
          <p:spPr bwMode="auto">
            <a:xfrm>
              <a:off x="2641969" y="5601221"/>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258" name="Oval 1220"/>
            <p:cNvSpPr>
              <a:spLocks noChangeAspect="1" noChangeArrowheads="1"/>
            </p:cNvSpPr>
            <p:nvPr userDrawn="1"/>
          </p:nvSpPr>
          <p:spPr bwMode="auto">
            <a:xfrm>
              <a:off x="2641969" y="5705259"/>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259" name="Oval 1221"/>
            <p:cNvSpPr>
              <a:spLocks noChangeAspect="1" noChangeArrowheads="1"/>
            </p:cNvSpPr>
            <p:nvPr userDrawn="1"/>
          </p:nvSpPr>
          <p:spPr bwMode="auto">
            <a:xfrm>
              <a:off x="2753545" y="5705259"/>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260" name="Oval 1222"/>
            <p:cNvSpPr>
              <a:spLocks noChangeAspect="1" noChangeArrowheads="1"/>
            </p:cNvSpPr>
            <p:nvPr userDrawn="1"/>
          </p:nvSpPr>
          <p:spPr bwMode="auto">
            <a:xfrm>
              <a:off x="4103013" y="269722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sp>
          <p:nvSpPr>
            <p:cNvPr id="1261" name="Oval 1223"/>
            <p:cNvSpPr>
              <a:spLocks noChangeAspect="1" noChangeArrowheads="1"/>
            </p:cNvSpPr>
            <p:nvPr userDrawn="1"/>
          </p:nvSpPr>
          <p:spPr bwMode="auto">
            <a:xfrm>
              <a:off x="4214589" y="269722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36"/>
            </a:p>
          </p:txBody>
        </p:sp>
      </p:grpSp>
      <p:sp>
        <p:nvSpPr>
          <p:cNvPr id="1315" name="Oval 1314"/>
          <p:cNvSpPr/>
          <p:nvPr/>
        </p:nvSpPr>
        <p:spPr bwMode="auto">
          <a:xfrm>
            <a:off x="2238727" y="2907684"/>
            <a:ext cx="318736" cy="318736"/>
          </a:xfrm>
          <a:prstGeom prst="ellipse">
            <a:avLst/>
          </a:prstGeom>
          <a:solidFill>
            <a:srgbClr val="92D050">
              <a:alpha val="60000"/>
            </a:srgbClr>
          </a:solidFill>
          <a:ln w="3175">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1327" name="Oval 1326"/>
          <p:cNvSpPr/>
          <p:nvPr/>
        </p:nvSpPr>
        <p:spPr bwMode="auto">
          <a:xfrm>
            <a:off x="4127256" y="2458216"/>
            <a:ext cx="318736" cy="318736"/>
          </a:xfrm>
          <a:prstGeom prst="ellipse">
            <a:avLst/>
          </a:prstGeom>
          <a:solidFill>
            <a:srgbClr val="92D050">
              <a:alpha val="60000"/>
            </a:srgbClr>
          </a:solidFill>
          <a:ln w="3175">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1334" name="Oval 1333"/>
          <p:cNvSpPr/>
          <p:nvPr/>
        </p:nvSpPr>
        <p:spPr bwMode="auto">
          <a:xfrm>
            <a:off x="7150841" y="2907685"/>
            <a:ext cx="318736" cy="318736"/>
          </a:xfrm>
          <a:prstGeom prst="ellipse">
            <a:avLst/>
          </a:prstGeom>
          <a:solidFill>
            <a:srgbClr val="92D050">
              <a:alpha val="60000"/>
            </a:srgbClr>
          </a:solidFill>
          <a:ln w="3175">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grpSp>
        <p:nvGrpSpPr>
          <p:cNvPr id="10" name="Group 9"/>
          <p:cNvGrpSpPr/>
          <p:nvPr/>
        </p:nvGrpSpPr>
        <p:grpSpPr>
          <a:xfrm>
            <a:off x="1189099" y="2469438"/>
            <a:ext cx="2909628" cy="951817"/>
            <a:chOff x="1108840" y="2443650"/>
            <a:chExt cx="2852835" cy="933239"/>
          </a:xfrm>
        </p:grpSpPr>
        <p:sp>
          <p:nvSpPr>
            <p:cNvPr id="1271" name="Oval 1270"/>
            <p:cNvSpPr/>
            <p:nvPr/>
          </p:nvSpPr>
          <p:spPr bwMode="auto">
            <a:xfrm>
              <a:off x="1108840" y="3064374"/>
              <a:ext cx="312515" cy="312515"/>
            </a:xfrm>
            <a:prstGeom prst="ellipse">
              <a:avLst/>
            </a:prstGeom>
            <a:solidFill>
              <a:srgbClr val="00AEEF">
                <a:alpha val="60000"/>
              </a:srgbClr>
            </a:solidFill>
            <a:ln w="3175">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1309" name="Oval 1308"/>
            <p:cNvSpPr/>
            <p:nvPr/>
          </p:nvSpPr>
          <p:spPr bwMode="auto">
            <a:xfrm>
              <a:off x="3649160" y="2443650"/>
              <a:ext cx="312515" cy="312515"/>
            </a:xfrm>
            <a:prstGeom prst="ellipse">
              <a:avLst/>
            </a:prstGeom>
            <a:solidFill>
              <a:srgbClr val="00AEEF">
                <a:alpha val="60000"/>
              </a:srgbClr>
            </a:solidFill>
            <a:ln w="3175">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grpSp>
      <p:sp>
        <p:nvSpPr>
          <p:cNvPr id="1262" name="Oval 1261"/>
          <p:cNvSpPr/>
          <p:nvPr/>
        </p:nvSpPr>
        <p:spPr bwMode="auto">
          <a:xfrm>
            <a:off x="6814551" y="3853590"/>
            <a:ext cx="318736" cy="318736"/>
          </a:xfrm>
          <a:prstGeom prst="ellipse">
            <a:avLst/>
          </a:prstGeom>
          <a:solidFill>
            <a:srgbClr val="00AEEF">
              <a:alpha val="60000"/>
            </a:srgbClr>
          </a:solidFill>
          <a:ln w="3175">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1836" dirty="0"/>
          </a:p>
        </p:txBody>
      </p:sp>
    </p:spTree>
    <p:extLst>
      <p:ext uri="{BB962C8B-B14F-4D97-AF65-F5344CB8AC3E}">
        <p14:creationId xmlns:p14="http://schemas.microsoft.com/office/powerpoint/2010/main" val="363063157"/>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right)">
                                      <p:cBhvr>
                                        <p:cTn id="7" dur="500"/>
                                        <p:tgtEl>
                                          <p:spTgt spid="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315"/>
                                        </p:tgtEl>
                                        <p:attrNameLst>
                                          <p:attrName>style.visibility</p:attrName>
                                        </p:attrNameLst>
                                      </p:cBhvr>
                                      <p:to>
                                        <p:strVal val="visible"/>
                                      </p:to>
                                    </p:set>
                                    <p:animEffect transition="in" filter="fade">
                                      <p:cBhvr>
                                        <p:cTn id="19" dur="250"/>
                                        <p:tgtEl>
                                          <p:spTgt spid="1315"/>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327"/>
                                        </p:tgtEl>
                                        <p:attrNameLst>
                                          <p:attrName>style.visibility</p:attrName>
                                        </p:attrNameLst>
                                      </p:cBhvr>
                                      <p:to>
                                        <p:strVal val="visible"/>
                                      </p:to>
                                    </p:set>
                                    <p:animEffect transition="in" filter="fade">
                                      <p:cBhvr>
                                        <p:cTn id="22" dur="250"/>
                                        <p:tgtEl>
                                          <p:spTgt spid="1327"/>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334"/>
                                        </p:tgtEl>
                                        <p:attrNameLst>
                                          <p:attrName>style.visibility</p:attrName>
                                        </p:attrNameLst>
                                      </p:cBhvr>
                                      <p:to>
                                        <p:strVal val="visible"/>
                                      </p:to>
                                    </p:set>
                                    <p:animEffect transition="in" filter="fade">
                                      <p:cBhvr>
                                        <p:cTn id="25" dur="250"/>
                                        <p:tgtEl>
                                          <p:spTgt spid="13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315" grpId="0" animBg="1"/>
      <p:bldP spid="1327" grpId="0" animBg="1"/>
      <p:bldP spid="1334"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idx="4294967295"/>
          </p:nvPr>
        </p:nvSpPr>
        <p:spPr>
          <a:xfrm>
            <a:off x="0" y="2524125"/>
            <a:ext cx="8123237" cy="1554163"/>
          </a:xfrm>
        </p:spPr>
        <p:txBody>
          <a:bodyPr/>
          <a:lstStyle/>
          <a:p>
            <a:r>
              <a:rPr lang="en-US" dirty="0" smtClean="0"/>
              <a:t>Build-On </a:t>
            </a:r>
            <a:r>
              <a:rPr lang="en-US" dirty="0" err="1" smtClean="0"/>
              <a:t>Saas</a:t>
            </a:r>
            <a:r>
              <a:rPr lang="en-US" dirty="0" smtClean="0"/>
              <a:t> example</a:t>
            </a:r>
            <a:endParaRPr lang="en-US" dirty="0"/>
          </a:p>
        </p:txBody>
      </p:sp>
      <p:sp>
        <p:nvSpPr>
          <p:cNvPr id="6" name="Text Placeholder 5"/>
          <p:cNvSpPr>
            <a:spLocks noGrp="1"/>
          </p:cNvSpPr>
          <p:nvPr>
            <p:ph type="body" sz="quarter" idx="4294967295"/>
          </p:nvPr>
        </p:nvSpPr>
        <p:spPr>
          <a:xfrm>
            <a:off x="3382963" y="4243388"/>
            <a:ext cx="9053512" cy="1300162"/>
          </a:xfrm>
        </p:spPr>
        <p:txBody>
          <a:bodyPr/>
          <a:lstStyle/>
          <a:p>
            <a:r>
              <a:rPr lang="en-US" sz="4080" spc="0" dirty="0">
                <a:latin typeface="+mj-lt"/>
              </a:rPr>
              <a:t>Launch demo</a:t>
            </a:r>
          </a:p>
        </p:txBody>
      </p:sp>
    </p:spTree>
    <p:extLst>
      <p:ext uri="{BB962C8B-B14F-4D97-AF65-F5344CB8AC3E}">
        <p14:creationId xmlns:p14="http://schemas.microsoft.com/office/powerpoint/2010/main" val="1619496357"/>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Partner Benefits</a:t>
            </a:r>
            <a:endParaRPr lang="en-US" dirty="0"/>
          </a:p>
        </p:txBody>
      </p:sp>
      <p:sp>
        <p:nvSpPr>
          <p:cNvPr id="13" name="Content Placeholder 2"/>
          <p:cNvSpPr>
            <a:spLocks noGrp="1"/>
          </p:cNvSpPr>
          <p:nvPr>
            <p:ph type="body" sz="quarter" idx="10"/>
          </p:nvPr>
        </p:nvSpPr>
        <p:spPr>
          <a:xfrm>
            <a:off x="4326389" y="1084604"/>
            <a:ext cx="7884737" cy="5910382"/>
          </a:xfrm>
        </p:spPr>
        <p:txBody>
          <a:bodyPr vert="horz" wrap="square" lIns="93260" tIns="93260" rIns="146304" bIns="91440" rtlCol="0">
            <a:noAutofit/>
          </a:bodyPr>
          <a:lstStyle/>
          <a:p>
            <a:pPr>
              <a:spcAft>
                <a:spcPts val="0"/>
              </a:spcAft>
              <a:buClr>
                <a:schemeClr val="accent2"/>
              </a:buClr>
              <a:buSzPct val="110000"/>
            </a:pPr>
            <a:r>
              <a:rPr lang="en-US" sz="3672" dirty="0">
                <a:solidFill>
                  <a:schemeClr val="accent2">
                    <a:alpha val="99000"/>
                  </a:schemeClr>
                </a:solidFill>
              </a:rPr>
              <a:t>Build In</a:t>
            </a:r>
          </a:p>
          <a:p>
            <a:pPr marL="471155" lvl="2" indent="0">
              <a:lnSpc>
                <a:spcPct val="150000"/>
              </a:lnSpc>
              <a:spcBef>
                <a:spcPts val="0"/>
              </a:spcBef>
              <a:buClr>
                <a:schemeClr val="accent2"/>
              </a:buClr>
              <a:buSzPct val="110000"/>
              <a:buNone/>
            </a:pPr>
            <a:r>
              <a:rPr lang="en-US" sz="3264" dirty="0">
                <a:solidFill>
                  <a:schemeClr val="tx1">
                    <a:lumMod val="75000"/>
                    <a:lumOff val="25000"/>
                  </a:schemeClr>
                </a:solidFill>
                <a:latin typeface="Segoe UI Light" pitchFamily="34" charset="0"/>
              </a:rPr>
              <a:t>Infinitely scalable resources</a:t>
            </a:r>
          </a:p>
          <a:p>
            <a:pPr marL="471155" lvl="2" indent="0">
              <a:lnSpc>
                <a:spcPct val="150000"/>
              </a:lnSpc>
              <a:spcBef>
                <a:spcPts val="0"/>
              </a:spcBef>
              <a:buClr>
                <a:schemeClr val="accent2"/>
              </a:buClr>
              <a:buSzPct val="110000"/>
              <a:buNone/>
            </a:pPr>
            <a:r>
              <a:rPr lang="en-US" sz="3264" dirty="0">
                <a:solidFill>
                  <a:schemeClr val="tx1">
                    <a:lumMod val="75000"/>
                    <a:lumOff val="25000"/>
                  </a:schemeClr>
                </a:solidFill>
                <a:latin typeface="Segoe UI Light" pitchFamily="34" charset="0"/>
              </a:rPr>
              <a:t>Offer unique value-add</a:t>
            </a:r>
          </a:p>
          <a:p>
            <a:pPr marL="471155" lvl="2" indent="0">
              <a:lnSpc>
                <a:spcPct val="150000"/>
              </a:lnSpc>
              <a:spcBef>
                <a:spcPts val="0"/>
              </a:spcBef>
              <a:buClr>
                <a:schemeClr val="accent2"/>
              </a:buClr>
              <a:buSzPct val="110000"/>
              <a:buNone/>
            </a:pPr>
            <a:r>
              <a:rPr lang="en-US" sz="3264" dirty="0">
                <a:solidFill>
                  <a:schemeClr val="tx1">
                    <a:lumMod val="75000"/>
                    <a:lumOff val="25000"/>
                  </a:schemeClr>
                </a:solidFill>
                <a:latin typeface="Segoe UI Light" pitchFamily="34" charset="0"/>
              </a:rPr>
              <a:t>Sell-through and Sell-with opportunities</a:t>
            </a:r>
          </a:p>
          <a:p>
            <a:pPr marL="471155" lvl="2" indent="0">
              <a:lnSpc>
                <a:spcPct val="150000"/>
              </a:lnSpc>
              <a:spcBef>
                <a:spcPts val="0"/>
              </a:spcBef>
              <a:buClr>
                <a:schemeClr val="accent2"/>
              </a:buClr>
              <a:buSzPct val="110000"/>
              <a:buNone/>
            </a:pPr>
            <a:r>
              <a:rPr lang="en-US" sz="3264" dirty="0">
                <a:solidFill>
                  <a:schemeClr val="tx1">
                    <a:lumMod val="75000"/>
                    <a:lumOff val="25000"/>
                  </a:schemeClr>
                </a:solidFill>
                <a:latin typeface="Segoe UI Light" pitchFamily="34" charset="0"/>
              </a:rPr>
              <a:t>Leverage simple REST API and clients</a:t>
            </a:r>
          </a:p>
          <a:p>
            <a:pPr marL="471155" lvl="2" indent="0">
              <a:lnSpc>
                <a:spcPct val="150000"/>
              </a:lnSpc>
              <a:spcBef>
                <a:spcPts val="0"/>
              </a:spcBef>
              <a:buClr>
                <a:schemeClr val="accent2"/>
              </a:buClr>
              <a:buSzPct val="110000"/>
              <a:buNone/>
            </a:pPr>
            <a:r>
              <a:rPr lang="en-US" sz="3264" dirty="0">
                <a:solidFill>
                  <a:schemeClr val="tx1">
                    <a:lumMod val="75000"/>
                    <a:lumOff val="25000"/>
                  </a:schemeClr>
                </a:solidFill>
                <a:latin typeface="Segoe UI Light" pitchFamily="34" charset="0"/>
              </a:rPr>
              <a:t>Visibility through Azure Portal</a:t>
            </a:r>
          </a:p>
          <a:p>
            <a:pPr marL="471155" lvl="2" indent="0">
              <a:lnSpc>
                <a:spcPct val="150000"/>
              </a:lnSpc>
              <a:spcBef>
                <a:spcPts val="0"/>
              </a:spcBef>
              <a:buClr>
                <a:schemeClr val="accent2"/>
              </a:buClr>
              <a:buSzPct val="110000"/>
              <a:buNone/>
            </a:pPr>
            <a:r>
              <a:rPr lang="en-US" sz="3264" dirty="0">
                <a:solidFill>
                  <a:schemeClr val="tx1">
                    <a:lumMod val="75000"/>
                    <a:lumOff val="25000"/>
                  </a:schemeClr>
                </a:solidFill>
                <a:latin typeface="Segoe UI Light" pitchFamily="34" charset="0"/>
              </a:rPr>
              <a:t>Monetize through Marketplace</a:t>
            </a:r>
          </a:p>
          <a:p>
            <a:pPr marL="471155" lvl="2" indent="0">
              <a:spcBef>
                <a:spcPts val="0"/>
              </a:spcBef>
              <a:buClr>
                <a:schemeClr val="accent2"/>
              </a:buClr>
              <a:buSzPct val="110000"/>
              <a:buNone/>
            </a:pPr>
            <a:endParaRPr lang="en-US" sz="1836" dirty="0">
              <a:latin typeface="Segoe UI Light" pitchFamily="34" charset="0"/>
            </a:endParaRPr>
          </a:p>
        </p:txBody>
      </p:sp>
      <p:pic>
        <p:nvPicPr>
          <p:cNvPr id="5" name="Picture 14" descr="Hammer 512x512.png"/>
          <p:cNvPicPr>
            <a:picLocks noChangeAspect="1"/>
          </p:cNvPicPr>
          <p:nvPr/>
        </p:nvPicPr>
        <p:blipFill>
          <a:blip r:embed="rId2" cstate="print">
            <a:duotone>
              <a:prstClr val="black"/>
              <a:schemeClr val="accent2">
                <a:tint val="45000"/>
                <a:satMod val="400000"/>
              </a:schemeClr>
            </a:duotone>
            <a:extLst>
              <a:ext uri="{28A0092B-C50C-407E-A947-70E740481C1C}">
                <a14:useLocalDpi xmlns:a14="http://schemas.microsoft.com/office/drawing/2010/main" val="0"/>
              </a:ext>
            </a:extLst>
          </a:blip>
          <a:srcRect/>
          <a:stretch>
            <a:fillRect/>
          </a:stretch>
        </p:blipFill>
        <p:spPr bwMode="auto">
          <a:xfrm>
            <a:off x="992053" y="2035659"/>
            <a:ext cx="2667511" cy="266751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6383653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700"/>
                                        <p:tgtEl>
                                          <p:spTgt spid="5"/>
                                        </p:tgtEl>
                                      </p:cBhvr>
                                    </p:animEffect>
                                    <p:anim calcmode="lin" valueType="num">
                                      <p:cBhvr>
                                        <p:cTn id="8" dur="700" fill="hold"/>
                                        <p:tgtEl>
                                          <p:spTgt spid="5"/>
                                        </p:tgtEl>
                                        <p:attrNameLst>
                                          <p:attrName>ppt_x</p:attrName>
                                        </p:attrNameLst>
                                      </p:cBhvr>
                                      <p:tavLst>
                                        <p:tav tm="0">
                                          <p:val>
                                            <p:strVal val="#ppt_x"/>
                                          </p:val>
                                        </p:tav>
                                        <p:tav tm="100000">
                                          <p:val>
                                            <p:strVal val="#ppt_x"/>
                                          </p:val>
                                        </p:tav>
                                      </p:tavLst>
                                    </p:anim>
                                    <p:anim calcmode="lin" valueType="num">
                                      <p:cBhvr>
                                        <p:cTn id="9" dur="7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700"/>
                            </p:stCondLst>
                            <p:childTnLst>
                              <p:par>
                                <p:cTn id="11" presetID="10" presetClass="entr" presetSubtype="0" fill="hold"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Effect transition="in" filter="fade">
                                      <p:cBhvr>
                                        <p:cTn id="13" dur="500"/>
                                        <p:tgtEl>
                                          <p:spTgt spid="13">
                                            <p:txEl>
                                              <p:pRg st="0" end="0"/>
                                            </p:txEl>
                                          </p:spTgt>
                                        </p:tgtEl>
                                      </p:cBhvr>
                                    </p:animEffect>
                                  </p:childTnLst>
                                </p:cTn>
                              </p:par>
                            </p:childTnLst>
                          </p:cTn>
                        </p:par>
                        <p:par>
                          <p:cTn id="14" fill="hold">
                            <p:stCondLst>
                              <p:cond delay="1200"/>
                            </p:stCondLst>
                            <p:childTnLst>
                              <p:par>
                                <p:cTn id="15" presetID="10" presetClass="entr" presetSubtype="0" fill="hold" nodeType="afterEffect">
                                  <p:stCondLst>
                                    <p:cond delay="0"/>
                                  </p:stCondLst>
                                  <p:childTnLst>
                                    <p:set>
                                      <p:cBhvr>
                                        <p:cTn id="16" dur="1" fill="hold">
                                          <p:stCondLst>
                                            <p:cond delay="0"/>
                                          </p:stCondLst>
                                        </p:cTn>
                                        <p:tgtEl>
                                          <p:spTgt spid="13">
                                            <p:txEl>
                                              <p:pRg st="1" end="1"/>
                                            </p:txEl>
                                          </p:spTgt>
                                        </p:tgtEl>
                                        <p:attrNameLst>
                                          <p:attrName>style.visibility</p:attrName>
                                        </p:attrNameLst>
                                      </p:cBhvr>
                                      <p:to>
                                        <p:strVal val="visible"/>
                                      </p:to>
                                    </p:set>
                                    <p:animEffect transition="in" filter="fade">
                                      <p:cBhvr>
                                        <p:cTn id="17" dur="500"/>
                                        <p:tgtEl>
                                          <p:spTgt spid="13">
                                            <p:txEl>
                                              <p:pRg st="1" end="1"/>
                                            </p:txEl>
                                          </p:spTgt>
                                        </p:tgtEl>
                                      </p:cBhvr>
                                    </p:animEffect>
                                  </p:childTnLst>
                                </p:cTn>
                              </p:par>
                            </p:childTnLst>
                          </p:cTn>
                        </p:par>
                        <p:par>
                          <p:cTn id="18" fill="hold">
                            <p:stCondLst>
                              <p:cond delay="1700"/>
                            </p:stCondLst>
                            <p:childTnLst>
                              <p:par>
                                <p:cTn id="19" presetID="10" presetClass="entr" presetSubtype="0" fill="hold" nodeType="afterEffect">
                                  <p:stCondLst>
                                    <p:cond delay="0"/>
                                  </p:stCondLst>
                                  <p:childTnLst>
                                    <p:set>
                                      <p:cBhvr>
                                        <p:cTn id="20" dur="1" fill="hold">
                                          <p:stCondLst>
                                            <p:cond delay="0"/>
                                          </p:stCondLst>
                                        </p:cTn>
                                        <p:tgtEl>
                                          <p:spTgt spid="13">
                                            <p:txEl>
                                              <p:pRg st="2" end="2"/>
                                            </p:txEl>
                                          </p:spTgt>
                                        </p:tgtEl>
                                        <p:attrNameLst>
                                          <p:attrName>style.visibility</p:attrName>
                                        </p:attrNameLst>
                                      </p:cBhvr>
                                      <p:to>
                                        <p:strVal val="visible"/>
                                      </p:to>
                                    </p:set>
                                    <p:animEffect transition="in" filter="fade">
                                      <p:cBhvr>
                                        <p:cTn id="21" dur="500"/>
                                        <p:tgtEl>
                                          <p:spTgt spid="13">
                                            <p:txEl>
                                              <p:pRg st="2" end="2"/>
                                            </p:txEl>
                                          </p:spTgt>
                                        </p:tgtEl>
                                      </p:cBhvr>
                                    </p:animEffect>
                                  </p:childTnLst>
                                </p:cTn>
                              </p:par>
                            </p:childTnLst>
                          </p:cTn>
                        </p:par>
                        <p:par>
                          <p:cTn id="22" fill="hold">
                            <p:stCondLst>
                              <p:cond delay="2200"/>
                            </p:stCondLst>
                            <p:childTnLst>
                              <p:par>
                                <p:cTn id="23" presetID="10" presetClass="entr" presetSubtype="0" fill="hold" nodeType="afterEffect">
                                  <p:stCondLst>
                                    <p:cond delay="0"/>
                                  </p:stCondLst>
                                  <p:childTnLst>
                                    <p:set>
                                      <p:cBhvr>
                                        <p:cTn id="24" dur="1" fill="hold">
                                          <p:stCondLst>
                                            <p:cond delay="0"/>
                                          </p:stCondLst>
                                        </p:cTn>
                                        <p:tgtEl>
                                          <p:spTgt spid="13">
                                            <p:txEl>
                                              <p:pRg st="3" end="3"/>
                                            </p:txEl>
                                          </p:spTgt>
                                        </p:tgtEl>
                                        <p:attrNameLst>
                                          <p:attrName>style.visibility</p:attrName>
                                        </p:attrNameLst>
                                      </p:cBhvr>
                                      <p:to>
                                        <p:strVal val="visible"/>
                                      </p:to>
                                    </p:set>
                                    <p:animEffect transition="in" filter="fade">
                                      <p:cBhvr>
                                        <p:cTn id="25" dur="500"/>
                                        <p:tgtEl>
                                          <p:spTgt spid="13">
                                            <p:txEl>
                                              <p:pRg st="3" end="3"/>
                                            </p:txEl>
                                          </p:spTgt>
                                        </p:tgtEl>
                                      </p:cBhvr>
                                    </p:animEffect>
                                  </p:childTnLst>
                                </p:cTn>
                              </p:par>
                            </p:childTnLst>
                          </p:cTn>
                        </p:par>
                        <p:par>
                          <p:cTn id="26" fill="hold">
                            <p:stCondLst>
                              <p:cond delay="2700"/>
                            </p:stCondLst>
                            <p:childTnLst>
                              <p:par>
                                <p:cTn id="27" presetID="10" presetClass="entr" presetSubtype="0" fill="hold" nodeType="afterEffect">
                                  <p:stCondLst>
                                    <p:cond delay="0"/>
                                  </p:stCondLst>
                                  <p:childTnLst>
                                    <p:set>
                                      <p:cBhvr>
                                        <p:cTn id="28" dur="1" fill="hold">
                                          <p:stCondLst>
                                            <p:cond delay="0"/>
                                          </p:stCondLst>
                                        </p:cTn>
                                        <p:tgtEl>
                                          <p:spTgt spid="13">
                                            <p:txEl>
                                              <p:pRg st="4" end="4"/>
                                            </p:txEl>
                                          </p:spTgt>
                                        </p:tgtEl>
                                        <p:attrNameLst>
                                          <p:attrName>style.visibility</p:attrName>
                                        </p:attrNameLst>
                                      </p:cBhvr>
                                      <p:to>
                                        <p:strVal val="visible"/>
                                      </p:to>
                                    </p:set>
                                    <p:animEffect transition="in" filter="fade">
                                      <p:cBhvr>
                                        <p:cTn id="29" dur="500"/>
                                        <p:tgtEl>
                                          <p:spTgt spid="13">
                                            <p:txEl>
                                              <p:pRg st="4" end="4"/>
                                            </p:txEl>
                                          </p:spTgt>
                                        </p:tgtEl>
                                      </p:cBhvr>
                                    </p:animEffect>
                                  </p:childTnLst>
                                </p:cTn>
                              </p:par>
                            </p:childTnLst>
                          </p:cTn>
                        </p:par>
                        <p:par>
                          <p:cTn id="30" fill="hold">
                            <p:stCondLst>
                              <p:cond delay="3200"/>
                            </p:stCondLst>
                            <p:childTnLst>
                              <p:par>
                                <p:cTn id="31" presetID="10" presetClass="entr" presetSubtype="0" fill="hold" nodeType="afterEffect">
                                  <p:stCondLst>
                                    <p:cond delay="0"/>
                                  </p:stCondLst>
                                  <p:childTnLst>
                                    <p:set>
                                      <p:cBhvr>
                                        <p:cTn id="32" dur="1" fill="hold">
                                          <p:stCondLst>
                                            <p:cond delay="0"/>
                                          </p:stCondLst>
                                        </p:cTn>
                                        <p:tgtEl>
                                          <p:spTgt spid="13">
                                            <p:txEl>
                                              <p:pRg st="5" end="5"/>
                                            </p:txEl>
                                          </p:spTgt>
                                        </p:tgtEl>
                                        <p:attrNameLst>
                                          <p:attrName>style.visibility</p:attrName>
                                        </p:attrNameLst>
                                      </p:cBhvr>
                                      <p:to>
                                        <p:strVal val="visible"/>
                                      </p:to>
                                    </p:set>
                                    <p:animEffect transition="in" filter="fade">
                                      <p:cBhvr>
                                        <p:cTn id="33" dur="500"/>
                                        <p:tgtEl>
                                          <p:spTgt spid="13">
                                            <p:txEl>
                                              <p:pRg st="5" end="5"/>
                                            </p:txEl>
                                          </p:spTgt>
                                        </p:tgtEl>
                                      </p:cBhvr>
                                    </p:animEffect>
                                  </p:childTnLst>
                                </p:cTn>
                              </p:par>
                            </p:childTnLst>
                          </p:cTn>
                        </p:par>
                        <p:par>
                          <p:cTn id="34" fill="hold">
                            <p:stCondLst>
                              <p:cond delay="3700"/>
                            </p:stCondLst>
                            <p:childTnLst>
                              <p:par>
                                <p:cTn id="35" presetID="10" presetClass="entr" presetSubtype="0" fill="hold" nodeType="afterEffect">
                                  <p:stCondLst>
                                    <p:cond delay="0"/>
                                  </p:stCondLst>
                                  <p:childTnLst>
                                    <p:set>
                                      <p:cBhvr>
                                        <p:cTn id="36" dur="1" fill="hold">
                                          <p:stCondLst>
                                            <p:cond delay="0"/>
                                          </p:stCondLst>
                                        </p:cTn>
                                        <p:tgtEl>
                                          <p:spTgt spid="13">
                                            <p:txEl>
                                              <p:pRg st="6" end="6"/>
                                            </p:txEl>
                                          </p:spTgt>
                                        </p:tgtEl>
                                        <p:attrNameLst>
                                          <p:attrName>style.visibility</p:attrName>
                                        </p:attrNameLst>
                                      </p:cBhvr>
                                      <p:to>
                                        <p:strVal val="visible"/>
                                      </p:to>
                                    </p:set>
                                    <p:animEffect transition="in" filter="fade">
                                      <p:cBhvr>
                                        <p:cTn id="37" dur="500"/>
                                        <p:tgtEl>
                                          <p:spTgt spid="1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5-30072_SPC2012_Developer_Template_16x9">
  <a:themeElements>
    <a:clrScheme name="SPC2012 - Developer">
      <a:dk1>
        <a:srgbClr val="505050"/>
      </a:dk1>
      <a:lt1>
        <a:srgbClr val="FFFFFF"/>
      </a:lt1>
      <a:dk2>
        <a:srgbClr val="012654"/>
      </a:dk2>
      <a:lt2>
        <a:srgbClr val="00AEEF"/>
      </a:lt2>
      <a:accent1>
        <a:srgbClr val="00A651"/>
      </a:accent1>
      <a:accent2>
        <a:srgbClr val="F26522"/>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2.xml><?xml version="1.0" encoding="utf-8"?>
<a:theme xmlns:a="http://schemas.openxmlformats.org/drawingml/2006/main" name="5-30072_SPC2012_Developer_Template_16x9_Light">
  <a:themeElements>
    <a:clrScheme name="SPC2012 - Developer">
      <a:dk1>
        <a:srgbClr val="505050"/>
      </a:dk1>
      <a:lt1>
        <a:srgbClr val="FFFFFF"/>
      </a:lt1>
      <a:dk2>
        <a:srgbClr val="012654"/>
      </a:dk2>
      <a:lt2>
        <a:srgbClr val="00AEEF"/>
      </a:lt2>
      <a:accent1>
        <a:srgbClr val="00A651"/>
      </a:accent1>
      <a:accent2>
        <a:srgbClr val="F26522"/>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3.xml><?xml version="1.0" encoding="utf-8"?>
<a:theme xmlns:a="http://schemas.openxmlformats.org/drawingml/2006/main" name="1_5-30072_SPC2012_Developer_Template_16x9">
  <a:themeElements>
    <a:clrScheme name="SPC2012 - Developer">
      <a:dk1>
        <a:srgbClr val="505050"/>
      </a:dk1>
      <a:lt1>
        <a:srgbClr val="FFFFFF"/>
      </a:lt1>
      <a:dk2>
        <a:srgbClr val="012654"/>
      </a:dk2>
      <a:lt2>
        <a:srgbClr val="00AEEF"/>
      </a:lt2>
      <a:accent1>
        <a:srgbClr val="00A651"/>
      </a:accent1>
      <a:accent2>
        <a:srgbClr val="F26522"/>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4.xml><?xml version="1.0" encoding="utf-8"?>
<a:theme xmlns:a="http://schemas.openxmlformats.org/drawingml/2006/main" name="5-30072_SPC2012_Business_Template_16x9_Light">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5.xml><?xml version="1.0" encoding="utf-8"?>
<a:theme xmlns:a="http://schemas.openxmlformats.org/drawingml/2006/main" name="5-30072_SPC2012_Business_Template_16x9">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PresentationsDoc" ma:contentTypeID="0x010100B88FC3ECA26D1C46B3C4C83281D2EB9C00F943C65EE9652644877590F39FC422DC" ma:contentTypeVersion="73" ma:contentTypeDescription="" ma:contentTypeScope="" ma:versionID="94f318fc1d6dfb4c762b81d0eea8859a">
  <xsd:schema xmlns:xsd="http://www.w3.org/2001/XMLSchema" xmlns:xs="http://www.w3.org/2001/XMLSchema" xmlns:p="http://schemas.microsoft.com/office/2006/metadata/properties" xmlns:ns1="http://schemas.microsoft.com/sharepoint/v3" xmlns:ns2="2295e2e7-0eeb-498e-8716-217bb2ee6ee3" xmlns:ns3="032d541b-1b4e-4d91-93c7-b10533c52f73" xmlns:ns4="230e9df3-be65-4c73-a93b-d1236ebd677e" targetNamespace="http://schemas.microsoft.com/office/2006/metadata/properties" ma:root="true" ma:fieldsID="75074476dc966ccddfb3f34adbaed049" ns1:_="" ns2:_="" ns3:_="" ns4:_="">
    <xsd:import namespace="http://schemas.microsoft.com/sharepoint/v3"/>
    <xsd:import namespace="2295e2e7-0eeb-498e-8716-217bb2ee6ee3"/>
    <xsd:import namespace="032d541b-1b4e-4d91-93c7-b10533c52f73"/>
    <xsd:import namespace="230e9df3-be65-4c73-a93b-d1236ebd677e"/>
    <xsd:element name="properties">
      <xsd:complexType>
        <xsd:sequence>
          <xsd:element name="documentManagement">
            <xsd:complexType>
              <xsd:all>
                <xsd:element ref="ns2:Event_x0020_Start_x0020_Date" minOccurs="0"/>
                <xsd:element ref="ns2:Event_x0020_End_x0020_Date" minOccurs="0"/>
                <xsd:element ref="ns2:Presentation_x0020_Date" minOccurs="0"/>
                <xsd:element ref="ns3:Speaker" minOccurs="0"/>
                <xsd:element ref="ns2:Session_x0020_Code" minOccurs="0"/>
                <xsd:element ref="ns2:MS_x0020_Content_x0020_Owner" minOccurs="0"/>
                <xsd:element ref="ns1:AverageRating" minOccurs="0"/>
                <xsd:element ref="ns1:RatingCount" minOccurs="0"/>
                <xsd:element ref="ns4:TaxCatchAll" minOccurs="0"/>
                <xsd:element ref="ns2:ProductTaxHTField0" minOccurs="0"/>
                <xsd:element ref="ns4:TaxCatchAllLabel" minOccurs="0"/>
                <xsd:element ref="ns2:CampaignTaxHTField0" minOccurs="0"/>
                <xsd:element ref="ns2:TrackTaxHTField0" minOccurs="0"/>
                <xsd:element ref="ns2:Event_x0020_VenueTaxHTField0" minOccurs="0"/>
                <xsd:element ref="ns2:AudienceTaxHTField0" minOccurs="0"/>
                <xsd:element ref="ns2:Event_x0020_LocationTaxHTField0" minOccurs="0"/>
                <xsd:element ref="ns2:Event1TaxHTField0" minOccurs="0"/>
                <xsd:element ref="ns2:MS_x0020_Speaker" minOccurs="0"/>
                <xsd:element ref="ns2:External_x0020_Speake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AverageRating" ma:index="15" nillable="true" ma:displayName="Rating (0-5)" ma:decimals="2" ma:description="Average value of all the ratings that have been submitted" ma:internalName="AverageRating" ma:readOnly="true">
      <xsd:simpleType>
        <xsd:restriction base="dms:Number"/>
      </xsd:simpleType>
    </xsd:element>
    <xsd:element name="RatingCount" ma:index="16" nillable="true" ma:displayName="Number of Ratings" ma:decimals="0" ma:description="Number of ratings submitted" ma:internalName="RatingCount" ma:readOnly="true">
      <xsd:simpleType>
        <xsd:restriction base="dms:Number"/>
      </xsd:simpleType>
    </xsd:element>
  </xsd:schema>
  <xsd:schema xmlns:xsd="http://www.w3.org/2001/XMLSchema" xmlns:xs="http://www.w3.org/2001/XMLSchema" xmlns:dms="http://schemas.microsoft.com/office/2006/documentManagement/types" xmlns:pc="http://schemas.microsoft.com/office/infopath/2007/PartnerControls" targetNamespace="2295e2e7-0eeb-498e-8716-217bb2ee6ee3" elementFormDefault="qualified">
    <xsd:import namespace="http://schemas.microsoft.com/office/2006/documentManagement/types"/>
    <xsd:import namespace="http://schemas.microsoft.com/office/infopath/2007/PartnerControls"/>
    <xsd:element name="Event_x0020_Start_x0020_Date" ma:index="5" nillable="true" ma:displayName="Event Start Date" ma:format="DateOnly" ma:internalName="Event_x0020_Start_x0020_Date">
      <xsd:simpleType>
        <xsd:restriction base="dms:DateTime"/>
      </xsd:simpleType>
    </xsd:element>
    <xsd:element name="Event_x0020_End_x0020_Date" ma:index="6" nillable="true" ma:displayName="Event End Date" ma:format="DateOnly" ma:internalName="Event_x0020_End_x0020_Date">
      <xsd:simpleType>
        <xsd:restriction base="dms:DateTime"/>
      </xsd:simpleType>
    </xsd:element>
    <xsd:element name="Presentation_x0020_Date" ma:index="7" nillable="true" ma:displayName="Presentation Date" ma:format="DateOnly" ma:internalName="Presentation_x0020_Date" ma:readOnly="false">
      <xsd:simpleType>
        <xsd:restriction base="dms:DateTime"/>
      </xsd:simpleType>
    </xsd:element>
    <xsd:element name="Session_x0020_Code" ma:index="12" nillable="true" ma:displayName="Session Code" ma:internalName="Session_x0020_Code" ma:readOnly="false">
      <xsd:simpleType>
        <xsd:restriction base="dms:Text">
          <xsd:maxLength value="255"/>
        </xsd:restriction>
      </xsd:simpleType>
    </xsd:element>
    <xsd:element name="MS_x0020_Content_x0020_Owner" ma:index="14" nillable="true" ma:displayName="MS Content Owner" ma:list="UserInfo" ma:SharePointGroup="0" ma:internalName="MS_x0020_Cont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ProductTaxHTField0" ma:index="19" nillable="true" ma:taxonomy="true" ma:internalName="ProductTaxHTField0" ma:taxonomyFieldName="Product" ma:displayName="Product" ma:default="" ma:fieldId="{59a4a0b0-ed64-4542-a55e-4a6c70bd0ce0}" ma:taxonomyMulti="true" ma:sspId="e385fb40-52d4-4fae-9c5b-3e8ff8a5878e" ma:termSetId="3005e9c6-5dbe-483c-971d-51ba052e9268" ma:anchorId="00000000-0000-0000-0000-000000000000" ma:open="false" ma:isKeyword="false">
      <xsd:complexType>
        <xsd:sequence>
          <xsd:element ref="pc:Terms" minOccurs="0" maxOccurs="1"/>
        </xsd:sequence>
      </xsd:complexType>
    </xsd:element>
    <xsd:element name="CampaignTaxHTField0" ma:index="22" nillable="true" ma:taxonomy="true" ma:internalName="CampaignTaxHTField0" ma:taxonomyFieldName="Campaign" ma:displayName="Campaign" ma:default="" ma:fieldId="{bcb0c99d-b00c-42c6-a16b-e1e19731231d}" ma:sspId="e385fb40-52d4-4fae-9c5b-3e8ff8a5878e" ma:termSetId="769410c5-f612-414c-bc8d-14eb300b4117" ma:anchorId="00000000-0000-0000-0000-000000000000" ma:open="false" ma:isKeyword="false">
      <xsd:complexType>
        <xsd:sequence>
          <xsd:element ref="pc:Terms" minOccurs="0" maxOccurs="1"/>
        </xsd:sequence>
      </xsd:complexType>
    </xsd:element>
    <xsd:element name="TrackTaxHTField0" ma:index="23" nillable="true" ma:taxonomy="true" ma:internalName="TrackTaxHTField0" ma:taxonomyFieldName="Track" ma:displayName="Track" ma:default="" ma:fieldId="{95cacdfb-fc4c-4855-b7e7-906e6cf614c7}" ma:sspId="e385fb40-52d4-4fae-9c5b-3e8ff8a5878e" ma:termSetId="0e8a185d-72dd-4c1d-8327-06082ee7fbb4" ma:anchorId="00000000-0000-0000-0000-000000000000" ma:open="false" ma:isKeyword="false">
      <xsd:complexType>
        <xsd:sequence>
          <xsd:element ref="pc:Terms" minOccurs="0" maxOccurs="1"/>
        </xsd:sequence>
      </xsd:complexType>
    </xsd:element>
    <xsd:element name="Event_x0020_VenueTaxHTField0" ma:index="25" nillable="true" ma:taxonomy="true" ma:internalName="Event_x0020_VenueTaxHTField0" ma:taxonomyFieldName="Event_x0020_Venue" ma:displayName="Event Venue" ma:default="" ma:fieldId="{72225233-bea3-47c9-bcc0-70aff672e91a}" ma:sspId="e385fb40-52d4-4fae-9c5b-3e8ff8a5878e" ma:termSetId="8280d8e6-c94b-487a-bd8b-a7d74984b60f" ma:anchorId="00000000-0000-0000-0000-000000000000" ma:open="false" ma:isKeyword="false">
      <xsd:complexType>
        <xsd:sequence>
          <xsd:element ref="pc:Terms" minOccurs="0" maxOccurs="1"/>
        </xsd:sequence>
      </xsd:complexType>
    </xsd:element>
    <xsd:element name="AudienceTaxHTField0" ma:index="26" nillable="true" ma:taxonomy="true" ma:internalName="AudienceTaxHTField0" ma:taxonomyFieldName="Audience" ma:displayName="Audience" ma:default="" ma:fieldId="{6a4ad93e-f836-4089-85dd-0b5a8d4c5063}" ma:taxonomyMulti="true" ma:sspId="e385fb40-52d4-4fae-9c5b-3e8ff8a5878e" ma:termSetId="147febbf-7221-47e1-ac97-bfa1a8e909cb" ma:anchorId="00000000-0000-0000-0000-000000000000" ma:open="false" ma:isKeyword="false">
      <xsd:complexType>
        <xsd:sequence>
          <xsd:element ref="pc:Terms" minOccurs="0" maxOccurs="1"/>
        </xsd:sequence>
      </xsd:complexType>
    </xsd:element>
    <xsd:element name="Event_x0020_LocationTaxHTField0" ma:index="27" nillable="true" ma:taxonomy="true" ma:internalName="Event_x0020_LocationTaxHTField0" ma:taxonomyFieldName="Event_x0020_Location" ma:displayName="Event Location" ma:default="" ma:fieldId="{721246b6-18f0-4d78-9fb7-960f4884f52f}" ma:sspId="e385fb40-52d4-4fae-9c5b-3e8ff8a5878e" ma:termSetId="9f38d074-2cf4-4ed1-a6e5-5a4bce426041" ma:anchorId="00000000-0000-0000-0000-000000000000" ma:open="false" ma:isKeyword="false">
      <xsd:complexType>
        <xsd:sequence>
          <xsd:element ref="pc:Terms" minOccurs="0" maxOccurs="1"/>
        </xsd:sequence>
      </xsd:complexType>
    </xsd:element>
    <xsd:element name="Event1TaxHTField0" ma:index="30" ma:taxonomy="true" ma:internalName="Event1TaxHTField0" ma:taxonomyFieldName="Event1" ma:displayName="Event Name" ma:default="" ma:fieldId="{173efa96-a0c5-4b7e-a5c5-ebf0027a79b9}" ma:sspId="e385fb40-52d4-4fae-9c5b-3e8ff8a5878e" ma:termSetId="a93ddb37-2243-4aad-9cf2-0d00c5bfa8eb" ma:anchorId="00000000-0000-0000-0000-000000000000" ma:open="false" ma:isKeyword="false">
      <xsd:complexType>
        <xsd:sequence>
          <xsd:element ref="pc:Terms" minOccurs="0" maxOccurs="1"/>
        </xsd:sequence>
      </xsd:complexType>
    </xsd:element>
    <xsd:element name="MS_x0020_Speaker" ma:index="31" nillable="true" ma:displayName="MS Speaker" ma:hidden="true" ma:list="UserInfo" ma:SharePointGroup="0" ma:internalName="MS_x0020_Speake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Speaker" ma:index="32" nillable="true" ma:displayName="External Speaker" ma:hidden="true" ma:internalName="External_x0020_Speaker" ma:readOnly="false">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32d541b-1b4e-4d91-93c7-b10533c52f73" elementFormDefault="qualified">
    <xsd:import namespace="http://schemas.microsoft.com/office/2006/documentManagement/types"/>
    <xsd:import namespace="http://schemas.microsoft.com/office/infopath/2007/PartnerControls"/>
    <xsd:element name="Speaker" ma:index="8" nillable="true" ma:displayName="Speaker" ma:internalName="Speaker">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09db2fa7-4ee4-4bb3-80e9-fade681f539b}" ma:internalName="TaxCatchAll" ma:showField="CatchAllData" ma:web="2295e2e7-0eeb-498e-8716-217bb2ee6ee3">
      <xsd:complexType>
        <xsd:complexContent>
          <xsd:extension base="dms:MultiChoiceLookup">
            <xsd:sequence>
              <xsd:element name="Value" type="dms:Lookup" maxOccurs="unbounded" minOccurs="0" nillable="true"/>
            </xsd:sequence>
          </xsd:extension>
        </xsd:complexContent>
      </xsd:complexType>
    </xsd:element>
    <xsd:element name="TaxCatchAllLabel" ma:index="20" nillable="true" ma:displayName="Taxonomy Catch All Column1" ma:hidden="true" ma:list="{09db2fa7-4ee4-4bb3-80e9-fade681f539b}" ma:internalName="TaxCatchAllLabel" ma:readOnly="true" ma:showField="CatchAllDataLabel" ma:web="2295e2e7-0eeb-498e-8716-217bb2ee6ee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8"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TrackTaxHTField0 xmlns="2295e2e7-0eeb-498e-8716-217bb2ee6ee3">
      <Terms xmlns="http://schemas.microsoft.com/office/infopath/2007/PartnerControls"/>
    </TrackTaxHTField0>
    <CampaignTaxHTField0 xmlns="2295e2e7-0eeb-498e-8716-217bb2ee6ee3">
      <Terms xmlns="http://schemas.microsoft.com/office/infopath/2007/PartnerControls"/>
    </CampaignTaxHTField0>
    <Event_x0020_End_x0020_Date xmlns="2295e2e7-0eeb-498e-8716-217bb2ee6ee3">2012-11-15T08:00:00+00:00</Event_x0020_End_x0020_Date>
    <Event_x0020_Start_x0020_Date xmlns="2295e2e7-0eeb-498e-8716-217bb2ee6ee3">2012-11-12T08:00:00+00:00</Event_x0020_Start_x0020_Date>
    <MS_x0020_Speaker xmlns="2295e2e7-0eeb-498e-8716-217bb2ee6ee3">
      <UserInfo>
        <DisplayName/>
        <AccountId xsi:nil="true"/>
        <AccountType/>
      </UserInfo>
    </MS_x0020_Speaker>
    <External_x0020_Speaker xmlns="2295e2e7-0eeb-498e-8716-217bb2ee6ee3"> Steven Goulet</External_x0020_Speaker>
    <Session_x0020_Code xmlns="2295e2e7-0eeb-498e-8716-217bb2ee6ee3">SPC120</Session_x0020_Code>
    <ProductTaxHTField0 xmlns="2295e2e7-0eeb-498e-8716-217bb2ee6ee3">
      <Terms xmlns="http://schemas.microsoft.com/office/infopath/2007/PartnerControls"/>
    </ProductTaxHTField0>
    <Presentation_x0020_Date xmlns="2295e2e7-0eeb-498e-8716-217bb2ee6ee3">2012-11-14T08:00:00+00:00</Presentation_x0020_Date>
    <Event_x0020_LocationTaxHTField0 xmlns="2295e2e7-0eeb-498e-8716-217bb2ee6ee3">
      <Terms xmlns="http://schemas.microsoft.com/office/infopath/2007/PartnerControls">
        <TermInfo xmlns="http://schemas.microsoft.com/office/infopath/2007/PartnerControls">
          <TermName xmlns="http://schemas.microsoft.com/office/infopath/2007/PartnerControls">Las Vegas</TermName>
          <TermId xmlns="http://schemas.microsoft.com/office/infopath/2007/PartnerControls">e731b1e0-234c-4781-a780-e65aa36c0b98</TermId>
        </TermInfo>
      </Terms>
    </Event_x0020_LocationTaxHTField0>
    <Event1TaxHTField0 xmlns="2295e2e7-0eeb-498e-8716-217bb2ee6ee3">
      <Terms xmlns="http://schemas.microsoft.com/office/infopath/2007/PartnerControls">
        <TermInfo xmlns="http://schemas.microsoft.com/office/infopath/2007/PartnerControls">
          <TermName xmlns="http://schemas.microsoft.com/office/infopath/2007/PartnerControls">Microsoft SharePoint Conference</TermName>
          <TermId xmlns="http://schemas.microsoft.com/office/infopath/2007/PartnerControls">a629e079-6b4e-41d1-9641-98de5e4410b7</TermId>
        </TermInfo>
      </Terms>
    </Event1TaxHTField0>
    <MS_x0020_Content_x0020_Owner xmlns="2295e2e7-0eeb-498e-8716-217bb2ee6ee3">
      <UserInfo>
        <DisplayName/>
        <AccountId xsi:nil="true"/>
        <AccountType/>
      </UserInfo>
    </MS_x0020_Content_x0020_Owner>
    <Event_x0020_VenueTaxHTField0 xmlns="2295e2e7-0eeb-498e-8716-217bb2ee6ee3">
      <Terms xmlns="http://schemas.microsoft.com/office/infopath/2007/PartnerControls">
        <TermInfo xmlns="http://schemas.microsoft.com/office/infopath/2007/PartnerControls">
          <TermName xmlns="http://schemas.microsoft.com/office/infopath/2007/PartnerControls">Mandalay Bay Resort and Casino</TermName>
          <TermId xmlns="http://schemas.microsoft.com/office/infopath/2007/PartnerControls">fc459485-1b13-4ce3-bfeb-ea2ace2bf8f6</TermId>
        </TermInfo>
      </Terms>
    </Event_x0020_VenueTaxHTField0>
    <TaxCatchAll xmlns="230e9df3-be65-4c73-a93b-d1236ebd677e">
      <Value>316</Value>
      <Value>282</Value>
      <Value>355</Value>
    </TaxCatchAll>
    <AudienceTaxHTField0 xmlns="2295e2e7-0eeb-498e-8716-217bb2ee6ee3">
      <Terms xmlns="http://schemas.microsoft.com/office/infopath/2007/PartnerControls"/>
    </AudienceTaxHTField0>
    <Speaker xmlns="032d541b-1b4e-4d91-93c7-b10533c52f73">Steve Goulet</Speaker>
    <AverageRating xmlns="http://schemas.microsoft.com/sharepoint/v3" xsi:nil="true"/>
  </documentManagement>
</p:properties>
</file>

<file path=customXml/itemProps1.xml><?xml version="1.0" encoding="utf-8"?>
<ds:datastoreItem xmlns:ds="http://schemas.openxmlformats.org/officeDocument/2006/customXml" ds:itemID="{758FDAC0-319D-4A54-8D8E-1D42CB1F8004}">
  <ds:schemaRefs>
    <ds:schemaRef ds:uri="http://schemas.microsoft.com/sharepoint/v3/contenttype/forms"/>
  </ds:schemaRefs>
</ds:datastoreItem>
</file>

<file path=customXml/itemProps2.xml><?xml version="1.0" encoding="utf-8"?>
<ds:datastoreItem xmlns:ds="http://schemas.openxmlformats.org/officeDocument/2006/customXml" ds:itemID="{C22F7E0A-B54A-4DDB-9747-0A12FAFF1B6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2295e2e7-0eeb-498e-8716-217bb2ee6ee3"/>
    <ds:schemaRef ds:uri="032d541b-1b4e-4d91-93c7-b10533c52f73"/>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F990F116-B58F-4255-B05B-DA3808E0E5C6}">
  <ds:schemaRefs>
    <ds:schemaRef ds:uri="032d541b-1b4e-4d91-93c7-b10533c52f73"/>
    <ds:schemaRef ds:uri="http://schemas.microsoft.com/office/2006/documentManagement/types"/>
    <ds:schemaRef ds:uri="http://www.w3.org/XML/1998/namespace"/>
    <ds:schemaRef ds:uri="http://schemas.microsoft.com/sharepoint/v3"/>
    <ds:schemaRef ds:uri="http://purl.org/dc/elements/1.1/"/>
    <ds:schemaRef ds:uri="http://purl.org/dc/dcmitype/"/>
    <ds:schemaRef ds:uri="http://schemas.microsoft.com/office/infopath/2007/PartnerControls"/>
    <ds:schemaRef ds:uri="http://schemas.openxmlformats.org/package/2006/metadata/core-properties"/>
    <ds:schemaRef ds:uri="230e9df3-be65-4c73-a93b-d1236ebd677e"/>
    <ds:schemaRef ds:uri="2295e2e7-0eeb-498e-8716-217bb2ee6ee3"/>
    <ds:schemaRef ds:uri="http://schemas.microsoft.com/office/2006/metadata/properties"/>
    <ds:schemaRef ds:uri="http://purl.org/dc/terms/"/>
  </ds:schemaRefs>
</ds:datastoreItem>
</file>

<file path=docProps/app.xml><?xml version="1.0" encoding="utf-8"?>
<Properties xmlns="http://schemas.openxmlformats.org/officeDocument/2006/extended-properties" xmlns:vt="http://schemas.openxmlformats.org/officeDocument/2006/docPropsVTypes">
  <Template>SPC2012_Developer_Template_16x9</Template>
  <TotalTime>1576</TotalTime>
  <Words>2798</Words>
  <Application>Microsoft Office PowerPoint</Application>
  <PresentationFormat>Custom</PresentationFormat>
  <Paragraphs>557</Paragraphs>
  <Slides>46</Slides>
  <Notes>16</Notes>
  <HiddenSlides>0</HiddenSlides>
  <MMClips>0</MMClips>
  <ScaleCrop>false</ScaleCrop>
  <HeadingPairs>
    <vt:vector size="4" baseType="variant">
      <vt:variant>
        <vt:lpstr>Theme</vt:lpstr>
      </vt:variant>
      <vt:variant>
        <vt:i4>5</vt:i4>
      </vt:variant>
      <vt:variant>
        <vt:lpstr>Slide Titles</vt:lpstr>
      </vt:variant>
      <vt:variant>
        <vt:i4>46</vt:i4>
      </vt:variant>
    </vt:vector>
  </HeadingPairs>
  <TitlesOfParts>
    <vt:vector size="51" baseType="lpstr">
      <vt:lpstr>5-30072_SPC2012_Developer_Template_16x9</vt:lpstr>
      <vt:lpstr>5-30072_SPC2012_Developer_Template_16x9_Light</vt:lpstr>
      <vt:lpstr>1_5-30072_SPC2012_Developer_Template_16x9</vt:lpstr>
      <vt:lpstr>5-30072_SPC2012_Business_Template_16x9_Light</vt:lpstr>
      <vt:lpstr>5-30072_SPC2012_Business_Template_16x9</vt:lpstr>
      <vt:lpstr>PowerPoint Presentation</vt:lpstr>
      <vt:lpstr>Windows Azure  Media Services </vt:lpstr>
      <vt:lpstr>Agenda</vt:lpstr>
      <vt:lpstr>What is Windows Azure Media Services?</vt:lpstr>
      <vt:lpstr>Windows Azure Media Services Value</vt:lpstr>
      <vt:lpstr>Media Services Architecture</vt:lpstr>
      <vt:lpstr>global footprint  3 Regions 6 Data Centers </vt:lpstr>
      <vt:lpstr>Build-On Saas example</vt:lpstr>
      <vt:lpstr>Partner Benefits</vt:lpstr>
      <vt:lpstr>Partner Benefits</vt:lpstr>
      <vt:lpstr>Windows Azure Media ServicesPartners</vt:lpstr>
      <vt:lpstr>GA Release: Scope Overview  </vt:lpstr>
      <vt:lpstr>Demo  Media Services in Azure Portal</vt:lpstr>
      <vt:lpstr>Media Services SDK</vt:lpstr>
      <vt:lpstr>Media Services APIs and SDKs   </vt:lpstr>
      <vt:lpstr>On-Demand Workflow</vt:lpstr>
      <vt:lpstr>Encode</vt:lpstr>
      <vt:lpstr>Deliver</vt:lpstr>
      <vt:lpstr>PowerPoint Presentation</vt:lpstr>
      <vt:lpstr>Build-in for Partners</vt:lpstr>
      <vt:lpstr>Build-In Partner SDK  </vt:lpstr>
      <vt:lpstr>Partner Onboarding Process</vt:lpstr>
      <vt:lpstr>Live Services and the London 2012 Olympic Games</vt:lpstr>
      <vt:lpstr>Demo</vt:lpstr>
      <vt:lpstr>Media Services Live</vt:lpstr>
      <vt:lpstr>London 2012 Olympics - The Platform </vt:lpstr>
      <vt:lpstr>PowerPoint Presentation</vt:lpstr>
      <vt:lpstr>Architecture (Europe)</vt:lpstr>
      <vt:lpstr>Architecture (North America)</vt:lpstr>
      <vt:lpstr>Redundancy, Scalability, and Proximity</vt:lpstr>
      <vt:lpstr>Live Channel Admin Service</vt:lpstr>
      <vt:lpstr>Channel</vt:lpstr>
      <vt:lpstr>Channel Creation in C#</vt:lpstr>
      <vt:lpstr>Channel Configuration</vt:lpstr>
      <vt:lpstr>PowerPoint Presentation</vt:lpstr>
      <vt:lpstr>Demo</vt:lpstr>
      <vt:lpstr>Client Frameworks</vt:lpstr>
      <vt:lpstr>Client Reach</vt:lpstr>
      <vt:lpstr>Application Development </vt:lpstr>
      <vt:lpstr>PowerPoint Presentation</vt:lpstr>
      <vt:lpstr>SharePoint and Azure Media Services</vt:lpstr>
      <vt:lpstr>Key Takeaways</vt:lpstr>
      <vt:lpstr>Call To Action</vt:lpstr>
      <vt:lpstr>PowerPoint Presentation</vt:lpstr>
      <vt:lpstr>PowerPoint Presentation</vt:lpstr>
      <vt:lpstr>PowerPoint Presentation</vt:lpstr>
    </vt:vector>
  </TitlesOfParts>
  <Manager>Ron Sasaki</Manager>
  <Company>Microsoft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Windows Azure Media Services</dc:title>
  <dc:subject>SharePoint Conference 2012</dc:subject>
  <dc:creator>Steven Goulet</dc:creator>
  <cp:keywords>SharePoint Conference 2012</cp:keywords>
  <dc:description>Template: Mitchell Derrey, Silver Fox Productions
Formatting:  
Show Dates: November 12th-15th, 2012
Location: Mandalay Bay, Las Vegas, Nevada
Audience Type: Internal/External</dc:description>
  <cp:lastModifiedBy>Erin Sanborn</cp:lastModifiedBy>
  <cp:revision>33</cp:revision>
  <dcterms:created xsi:type="dcterms:W3CDTF">2012-11-08T21:57:50Z</dcterms:created>
  <dcterms:modified xsi:type="dcterms:W3CDTF">2012-12-06T00:36:18Z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0x010100B88FC3ECA26D1C46B3C4C83281D2EB9C00F943C65EE9652644877590F39FC422DC</vt:lpwstr>
  </property>
  <property fmtid="{D5CDD505-2E9C-101B-9397-08002B2CF9AE}" pid="3" name="Product">
    <vt:lpwstr/>
  </property>
  <property fmtid="{D5CDD505-2E9C-101B-9397-08002B2CF9AE}" pid="4" name="Event1">
    <vt:lpwstr>282;#Microsoft SharePoint Conference|a629e079-6b4e-41d1-9641-98de5e4410b7</vt:lpwstr>
  </property>
  <property fmtid="{D5CDD505-2E9C-101B-9397-08002B2CF9AE}" pid="5" name="Audience">
    <vt:lpwstr/>
  </property>
  <property fmtid="{D5CDD505-2E9C-101B-9397-08002B2CF9AE}" pid="6" name="Event Location">
    <vt:lpwstr>316;#Las Vegas|e731b1e0-234c-4781-a780-e65aa36c0b98</vt:lpwstr>
  </property>
  <property fmtid="{D5CDD505-2E9C-101B-9397-08002B2CF9AE}" pid="7" name="Campaign">
    <vt:lpwstr/>
  </property>
  <property fmtid="{D5CDD505-2E9C-101B-9397-08002B2CF9AE}" pid="8" name="Event Venue">
    <vt:lpwstr>355;#Mandalay Bay Resort and Casino|fc459485-1b13-4ce3-bfeb-ea2ace2bf8f6</vt:lpwstr>
  </property>
  <property fmtid="{D5CDD505-2E9C-101B-9397-08002B2CF9AE}" pid="9" name="Track">
    <vt:lpwstr/>
  </property>
</Properties>
</file>