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Lst>
  <p:notesMasterIdLst>
    <p:notesMasterId r:id="rId46"/>
  </p:notesMasterIdLst>
  <p:handoutMasterIdLst>
    <p:handoutMasterId r:id="rId47"/>
  </p:handoutMasterIdLst>
  <p:sldIdLst>
    <p:sldId id="1090" r:id="rId8"/>
    <p:sldId id="1091" r:id="rId9"/>
    <p:sldId id="1092" r:id="rId10"/>
    <p:sldId id="1093" r:id="rId11"/>
    <p:sldId id="1094" r:id="rId12"/>
    <p:sldId id="1095" r:id="rId13"/>
    <p:sldId id="1096" r:id="rId14"/>
    <p:sldId id="1097" r:id="rId15"/>
    <p:sldId id="1098" r:id="rId16"/>
    <p:sldId id="1099" r:id="rId17"/>
    <p:sldId id="1100" r:id="rId18"/>
    <p:sldId id="1101" r:id="rId19"/>
    <p:sldId id="1102" r:id="rId20"/>
    <p:sldId id="1103" r:id="rId21"/>
    <p:sldId id="1104" r:id="rId22"/>
    <p:sldId id="1105" r:id="rId23"/>
    <p:sldId id="1106" r:id="rId24"/>
    <p:sldId id="1107" r:id="rId25"/>
    <p:sldId id="1108" r:id="rId26"/>
    <p:sldId id="1109" r:id="rId27"/>
    <p:sldId id="1110" r:id="rId28"/>
    <p:sldId id="1111" r:id="rId29"/>
    <p:sldId id="1112" r:id="rId30"/>
    <p:sldId id="1113" r:id="rId31"/>
    <p:sldId id="1114" r:id="rId32"/>
    <p:sldId id="1115" r:id="rId33"/>
    <p:sldId id="1116" r:id="rId34"/>
    <p:sldId id="1117" r:id="rId35"/>
    <p:sldId id="1118" r:id="rId36"/>
    <p:sldId id="1119" r:id="rId37"/>
    <p:sldId id="1120" r:id="rId38"/>
    <p:sldId id="1121" r:id="rId39"/>
    <p:sldId id="1122" r:id="rId40"/>
    <p:sldId id="1123" r:id="rId41"/>
    <p:sldId id="1124" r:id="rId42"/>
    <p:sldId id="1125" r:id="rId43"/>
    <p:sldId id="1126" r:id="rId44"/>
    <p:sldId id="1127" r:id="rId4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90"/>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8"/>
            <p14:sldId id="1119"/>
            <p14:sldId id="1120"/>
            <p14:sldId id="1121"/>
            <p14:sldId id="1122"/>
            <p14:sldId id="1123"/>
            <p14:sldId id="1124"/>
            <p14:sldId id="1125"/>
            <p14:sldId id="1126"/>
            <p14:sldId id="1127"/>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24"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21A35E-5B19-4195-AD8C-960D8B730AB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95FE1D45-05FE-42AF-8F3B-CFAD8F510F3F}">
      <dgm:prSet/>
      <dgm:spPr/>
      <dgm:t>
        <a:bodyPr/>
        <a:lstStyle/>
        <a:p>
          <a:pPr rtl="0"/>
          <a:r>
            <a:rPr lang="en-US" baseline="0" dirty="0" smtClean="0">
              <a:latin typeface="+mj-lt"/>
            </a:rPr>
            <a:t>Collaboration Gurus</a:t>
          </a:r>
          <a:endParaRPr lang="en-US" dirty="0">
            <a:latin typeface="+mj-lt"/>
          </a:endParaRPr>
        </a:p>
      </dgm:t>
    </dgm:pt>
    <dgm:pt modelId="{D71C8A5D-D148-4EB4-A88C-E2EBCF5CA970}" type="parTrans" cxnId="{2A853E82-66E8-4681-A711-22D946678DC2}">
      <dgm:prSet/>
      <dgm:spPr/>
      <dgm:t>
        <a:bodyPr/>
        <a:lstStyle/>
        <a:p>
          <a:endParaRPr lang="en-US">
            <a:latin typeface="+mj-lt"/>
          </a:endParaRPr>
        </a:p>
      </dgm:t>
    </dgm:pt>
    <dgm:pt modelId="{742F9394-85C6-4FBB-A8EF-4D99366557C1}" type="sibTrans" cxnId="{2A853E82-66E8-4681-A711-22D946678DC2}">
      <dgm:prSet/>
      <dgm:spPr/>
      <dgm:t>
        <a:bodyPr/>
        <a:lstStyle/>
        <a:p>
          <a:endParaRPr lang="en-US">
            <a:latin typeface="+mj-lt"/>
          </a:endParaRPr>
        </a:p>
      </dgm:t>
    </dgm:pt>
    <dgm:pt modelId="{82DF0A94-5531-49AB-98B5-9649370AA11C}">
      <dgm:prSet/>
      <dgm:spPr/>
      <dgm:t>
        <a:bodyPr/>
        <a:lstStyle/>
        <a:p>
          <a:pPr rtl="0"/>
          <a:r>
            <a:rPr lang="en-US" baseline="0" dirty="0" smtClean="0">
              <a:latin typeface="+mj-lt"/>
            </a:rPr>
            <a:t>SharePoint, Office, Social</a:t>
          </a:r>
          <a:endParaRPr lang="en-US" dirty="0">
            <a:latin typeface="+mj-lt"/>
          </a:endParaRPr>
        </a:p>
      </dgm:t>
    </dgm:pt>
    <dgm:pt modelId="{A56350C3-8A05-4A7D-9739-8D61C57E0F93}" type="parTrans" cxnId="{5E766C17-686A-4DC5-BE1F-24E5AC92425C}">
      <dgm:prSet/>
      <dgm:spPr/>
      <dgm:t>
        <a:bodyPr/>
        <a:lstStyle/>
        <a:p>
          <a:endParaRPr lang="en-US">
            <a:latin typeface="+mj-lt"/>
          </a:endParaRPr>
        </a:p>
      </dgm:t>
    </dgm:pt>
    <dgm:pt modelId="{2D0B0ED9-05E3-49CE-903A-C0DB02C13437}" type="sibTrans" cxnId="{5E766C17-686A-4DC5-BE1F-24E5AC92425C}">
      <dgm:prSet/>
      <dgm:spPr/>
      <dgm:t>
        <a:bodyPr/>
        <a:lstStyle/>
        <a:p>
          <a:endParaRPr lang="en-US">
            <a:latin typeface="+mj-lt"/>
          </a:endParaRPr>
        </a:p>
      </dgm:t>
    </dgm:pt>
    <dgm:pt modelId="{E217216E-1023-409C-85F7-CE6AA9703F47}">
      <dgm:prSet/>
      <dgm:spPr/>
      <dgm:t>
        <a:bodyPr/>
        <a:lstStyle/>
        <a:p>
          <a:pPr rtl="0"/>
          <a:r>
            <a:rPr lang="en-US" baseline="0" dirty="0" smtClean="0">
              <a:latin typeface="+mj-lt"/>
            </a:rPr>
            <a:t>Network Guys (and Gals)</a:t>
          </a:r>
          <a:endParaRPr lang="en-US" dirty="0">
            <a:latin typeface="+mj-lt"/>
          </a:endParaRPr>
        </a:p>
      </dgm:t>
    </dgm:pt>
    <dgm:pt modelId="{C7CAD46E-F8DA-474A-B8B4-DC0536736D21}" type="parTrans" cxnId="{39244E9E-5CA4-479C-A1A4-815BB23B866F}">
      <dgm:prSet/>
      <dgm:spPr/>
      <dgm:t>
        <a:bodyPr/>
        <a:lstStyle/>
        <a:p>
          <a:endParaRPr lang="en-US">
            <a:latin typeface="+mj-lt"/>
          </a:endParaRPr>
        </a:p>
      </dgm:t>
    </dgm:pt>
    <dgm:pt modelId="{3BB83CF2-FDE8-4EE1-8D00-BF0450D911EF}" type="sibTrans" cxnId="{39244E9E-5CA4-479C-A1A4-815BB23B866F}">
      <dgm:prSet/>
      <dgm:spPr/>
      <dgm:t>
        <a:bodyPr/>
        <a:lstStyle/>
        <a:p>
          <a:endParaRPr lang="en-US">
            <a:latin typeface="+mj-lt"/>
          </a:endParaRPr>
        </a:p>
      </dgm:t>
    </dgm:pt>
    <dgm:pt modelId="{F0B62DB0-C2A8-45A8-BF94-1B42E861D495}">
      <dgm:prSet/>
      <dgm:spPr/>
      <dgm:t>
        <a:bodyPr/>
        <a:lstStyle/>
        <a:p>
          <a:pPr rtl="0"/>
          <a:r>
            <a:rPr lang="en-US" baseline="0" dirty="0" smtClean="0">
              <a:latin typeface="+mj-lt"/>
            </a:rPr>
            <a:t>DNS, Bandwidth, Cloud integration</a:t>
          </a:r>
          <a:endParaRPr lang="en-US" dirty="0">
            <a:latin typeface="+mj-lt"/>
          </a:endParaRPr>
        </a:p>
      </dgm:t>
    </dgm:pt>
    <dgm:pt modelId="{2D8007F9-3270-4EDA-9D4F-5354645B7FB7}" type="parTrans" cxnId="{BB627B34-96D5-431F-93C2-DCE6C8BDD2DC}">
      <dgm:prSet/>
      <dgm:spPr/>
      <dgm:t>
        <a:bodyPr/>
        <a:lstStyle/>
        <a:p>
          <a:endParaRPr lang="en-US">
            <a:latin typeface="+mj-lt"/>
          </a:endParaRPr>
        </a:p>
      </dgm:t>
    </dgm:pt>
    <dgm:pt modelId="{B1DA571F-BD64-48D4-8B45-CA2E08245B4F}" type="sibTrans" cxnId="{BB627B34-96D5-431F-93C2-DCE6C8BDD2DC}">
      <dgm:prSet/>
      <dgm:spPr/>
      <dgm:t>
        <a:bodyPr/>
        <a:lstStyle/>
        <a:p>
          <a:endParaRPr lang="en-US">
            <a:latin typeface="+mj-lt"/>
          </a:endParaRPr>
        </a:p>
      </dgm:t>
    </dgm:pt>
    <dgm:pt modelId="{9B2D73AF-2065-4CC9-A65C-0269F3590CD9}">
      <dgm:prSet/>
      <dgm:spPr/>
      <dgm:t>
        <a:bodyPr/>
        <a:lstStyle/>
        <a:p>
          <a:pPr rtl="0"/>
          <a:r>
            <a:rPr lang="en-US" baseline="0" dirty="0" smtClean="0">
              <a:latin typeface="+mj-lt"/>
            </a:rPr>
            <a:t>Security Hacks</a:t>
          </a:r>
          <a:endParaRPr lang="en-US" dirty="0">
            <a:latin typeface="+mj-lt"/>
          </a:endParaRPr>
        </a:p>
      </dgm:t>
    </dgm:pt>
    <dgm:pt modelId="{5A75C86D-9838-4E63-BC14-85F1B11F6C99}" type="parTrans" cxnId="{87929271-204F-4353-8EE3-49887AD9C344}">
      <dgm:prSet/>
      <dgm:spPr/>
      <dgm:t>
        <a:bodyPr/>
        <a:lstStyle/>
        <a:p>
          <a:endParaRPr lang="en-US">
            <a:latin typeface="+mj-lt"/>
          </a:endParaRPr>
        </a:p>
      </dgm:t>
    </dgm:pt>
    <dgm:pt modelId="{C4989DE4-8D33-48F3-906A-16AD4F7CA7EF}" type="sibTrans" cxnId="{87929271-204F-4353-8EE3-49887AD9C344}">
      <dgm:prSet/>
      <dgm:spPr/>
      <dgm:t>
        <a:bodyPr/>
        <a:lstStyle/>
        <a:p>
          <a:endParaRPr lang="en-US">
            <a:latin typeface="+mj-lt"/>
          </a:endParaRPr>
        </a:p>
      </dgm:t>
    </dgm:pt>
    <dgm:pt modelId="{3D3277A3-E7DB-4DBB-BA4A-368D79DC650B}">
      <dgm:prSet/>
      <dgm:spPr/>
      <dgm:t>
        <a:bodyPr/>
        <a:lstStyle/>
        <a:p>
          <a:pPr rtl="0"/>
          <a:r>
            <a:rPr lang="en-US" baseline="0" dirty="0" smtClean="0">
              <a:latin typeface="+mj-lt"/>
            </a:rPr>
            <a:t>Certificates, Permissions</a:t>
          </a:r>
          <a:endParaRPr lang="en-US" dirty="0">
            <a:latin typeface="+mj-lt"/>
          </a:endParaRPr>
        </a:p>
      </dgm:t>
    </dgm:pt>
    <dgm:pt modelId="{E6F8B8F2-75D5-430A-A1D3-637D92782714}" type="parTrans" cxnId="{1173C529-CF5E-47B2-BBAC-C67CD662F82E}">
      <dgm:prSet/>
      <dgm:spPr/>
      <dgm:t>
        <a:bodyPr/>
        <a:lstStyle/>
        <a:p>
          <a:endParaRPr lang="en-US">
            <a:latin typeface="+mj-lt"/>
          </a:endParaRPr>
        </a:p>
      </dgm:t>
    </dgm:pt>
    <dgm:pt modelId="{D668AFFF-3EDB-4179-96E1-32291A2448C4}" type="sibTrans" cxnId="{1173C529-CF5E-47B2-BBAC-C67CD662F82E}">
      <dgm:prSet/>
      <dgm:spPr/>
      <dgm:t>
        <a:bodyPr/>
        <a:lstStyle/>
        <a:p>
          <a:endParaRPr lang="en-US">
            <a:latin typeface="+mj-lt"/>
          </a:endParaRPr>
        </a:p>
      </dgm:t>
    </dgm:pt>
    <dgm:pt modelId="{040B8E3B-BA8C-4FA7-AE73-7A389DA2F575}">
      <dgm:prSet/>
      <dgm:spPr/>
      <dgm:t>
        <a:bodyPr/>
        <a:lstStyle/>
        <a:p>
          <a:pPr rtl="0"/>
          <a:r>
            <a:rPr lang="en-US" baseline="0" dirty="0" smtClean="0">
              <a:latin typeface="+mj-lt"/>
            </a:rPr>
            <a:t>Enterprise Architects</a:t>
          </a:r>
          <a:endParaRPr lang="en-US" dirty="0">
            <a:latin typeface="+mj-lt"/>
          </a:endParaRPr>
        </a:p>
      </dgm:t>
    </dgm:pt>
    <dgm:pt modelId="{1D07BE46-D686-4C49-963F-435B141EC21F}" type="parTrans" cxnId="{6E70D96E-A0A7-4898-9D23-A0622F0B5BDC}">
      <dgm:prSet/>
      <dgm:spPr/>
      <dgm:t>
        <a:bodyPr/>
        <a:lstStyle/>
        <a:p>
          <a:endParaRPr lang="en-US">
            <a:latin typeface="+mj-lt"/>
          </a:endParaRPr>
        </a:p>
      </dgm:t>
    </dgm:pt>
    <dgm:pt modelId="{963B6C8B-F028-4E23-9642-8F25971485F4}" type="sibTrans" cxnId="{6E70D96E-A0A7-4898-9D23-A0622F0B5BDC}">
      <dgm:prSet/>
      <dgm:spPr/>
      <dgm:t>
        <a:bodyPr/>
        <a:lstStyle/>
        <a:p>
          <a:endParaRPr lang="en-US">
            <a:latin typeface="+mj-lt"/>
          </a:endParaRPr>
        </a:p>
      </dgm:t>
    </dgm:pt>
    <dgm:pt modelId="{A08254F6-EB46-49B0-BDBE-4D2570C79EDD}">
      <dgm:prSet/>
      <dgm:spPr/>
      <dgm:t>
        <a:bodyPr/>
        <a:lstStyle/>
        <a:p>
          <a:pPr rtl="0"/>
          <a:r>
            <a:rPr lang="en-US" baseline="0" smtClean="0">
              <a:latin typeface="+mj-lt"/>
            </a:rPr>
            <a:t>Integration, 3</a:t>
          </a:r>
          <a:r>
            <a:rPr lang="en-US" baseline="30000" smtClean="0">
              <a:latin typeface="+mj-lt"/>
            </a:rPr>
            <a:t>rd</a:t>
          </a:r>
          <a:r>
            <a:rPr lang="en-US" baseline="0" smtClean="0">
              <a:latin typeface="+mj-lt"/>
            </a:rPr>
            <a:t> Party Apps, SOA</a:t>
          </a:r>
          <a:endParaRPr lang="en-US">
            <a:latin typeface="+mj-lt"/>
          </a:endParaRPr>
        </a:p>
      </dgm:t>
    </dgm:pt>
    <dgm:pt modelId="{2F17A33C-9E5C-473D-97A4-D3581E2092A9}" type="parTrans" cxnId="{DEEC09D5-4D4B-4099-8B3B-AED0F2D411BA}">
      <dgm:prSet/>
      <dgm:spPr/>
      <dgm:t>
        <a:bodyPr/>
        <a:lstStyle/>
        <a:p>
          <a:endParaRPr lang="en-US">
            <a:latin typeface="+mj-lt"/>
          </a:endParaRPr>
        </a:p>
      </dgm:t>
    </dgm:pt>
    <dgm:pt modelId="{145C57E7-A614-41C6-8AF1-FE13E61B729B}" type="sibTrans" cxnId="{DEEC09D5-4D4B-4099-8B3B-AED0F2D411BA}">
      <dgm:prSet/>
      <dgm:spPr/>
      <dgm:t>
        <a:bodyPr/>
        <a:lstStyle/>
        <a:p>
          <a:endParaRPr lang="en-US">
            <a:latin typeface="+mj-lt"/>
          </a:endParaRPr>
        </a:p>
      </dgm:t>
    </dgm:pt>
    <dgm:pt modelId="{D57D2766-859C-446B-B218-D7B651B82F4A}">
      <dgm:prSet/>
      <dgm:spPr/>
      <dgm:t>
        <a:bodyPr/>
        <a:lstStyle/>
        <a:p>
          <a:pPr rtl="0"/>
          <a:r>
            <a:rPr lang="en-US" baseline="0" smtClean="0">
              <a:latin typeface="+mj-lt"/>
            </a:rPr>
            <a:t>Legal</a:t>
          </a:r>
          <a:endParaRPr lang="en-US">
            <a:latin typeface="+mj-lt"/>
          </a:endParaRPr>
        </a:p>
      </dgm:t>
    </dgm:pt>
    <dgm:pt modelId="{EC91F1F0-AB9E-4FDA-BDB7-DA0888BF4534}" type="parTrans" cxnId="{4F05FA39-31AF-4E76-9CA7-EFBA0AEF3DFF}">
      <dgm:prSet/>
      <dgm:spPr/>
      <dgm:t>
        <a:bodyPr/>
        <a:lstStyle/>
        <a:p>
          <a:endParaRPr lang="en-US">
            <a:latin typeface="+mj-lt"/>
          </a:endParaRPr>
        </a:p>
      </dgm:t>
    </dgm:pt>
    <dgm:pt modelId="{435D80C1-1F2F-4D3D-AE3E-3EE58070BB40}" type="sibTrans" cxnId="{4F05FA39-31AF-4E76-9CA7-EFBA0AEF3DFF}">
      <dgm:prSet/>
      <dgm:spPr/>
      <dgm:t>
        <a:bodyPr/>
        <a:lstStyle/>
        <a:p>
          <a:endParaRPr lang="en-US">
            <a:latin typeface="+mj-lt"/>
          </a:endParaRPr>
        </a:p>
      </dgm:t>
    </dgm:pt>
    <dgm:pt modelId="{7B75B04B-7CEC-4413-AE63-05DAC24EE7B5}">
      <dgm:prSet/>
      <dgm:spPr/>
      <dgm:t>
        <a:bodyPr/>
        <a:lstStyle/>
        <a:p>
          <a:pPr rtl="0"/>
          <a:r>
            <a:rPr lang="en-US" baseline="0" smtClean="0">
              <a:latin typeface="+mj-lt"/>
            </a:rPr>
            <a:t>Licensing, compliance</a:t>
          </a:r>
          <a:endParaRPr lang="en-US">
            <a:latin typeface="+mj-lt"/>
          </a:endParaRPr>
        </a:p>
      </dgm:t>
    </dgm:pt>
    <dgm:pt modelId="{FAB11032-95C6-44A3-8B34-5DB4F66B36DE}" type="parTrans" cxnId="{BA182A7A-322E-43D3-94F4-AC7969A3F1D7}">
      <dgm:prSet/>
      <dgm:spPr/>
      <dgm:t>
        <a:bodyPr/>
        <a:lstStyle/>
        <a:p>
          <a:endParaRPr lang="en-US">
            <a:latin typeface="+mj-lt"/>
          </a:endParaRPr>
        </a:p>
      </dgm:t>
    </dgm:pt>
    <dgm:pt modelId="{AA5C747C-E4E4-4398-905F-993FD6593E3E}" type="sibTrans" cxnId="{BA182A7A-322E-43D3-94F4-AC7969A3F1D7}">
      <dgm:prSet/>
      <dgm:spPr/>
      <dgm:t>
        <a:bodyPr/>
        <a:lstStyle/>
        <a:p>
          <a:endParaRPr lang="en-US">
            <a:latin typeface="+mj-lt"/>
          </a:endParaRPr>
        </a:p>
      </dgm:t>
    </dgm:pt>
    <dgm:pt modelId="{D909CC9F-BADB-4C36-BE86-FB5EBD0B1EB0}">
      <dgm:prSet/>
      <dgm:spPr/>
      <dgm:t>
        <a:bodyPr/>
        <a:lstStyle/>
        <a:p>
          <a:pPr rtl="0"/>
          <a:r>
            <a:rPr lang="en-US" baseline="0" dirty="0" smtClean="0">
              <a:latin typeface="+mj-lt"/>
            </a:rPr>
            <a:t>Business Folks</a:t>
          </a:r>
          <a:endParaRPr lang="en-US" dirty="0">
            <a:latin typeface="+mj-lt"/>
          </a:endParaRPr>
        </a:p>
      </dgm:t>
    </dgm:pt>
    <dgm:pt modelId="{EBB554DA-4A69-4DB7-89A3-409E03C6E26B}" type="parTrans" cxnId="{B9407C2C-22F7-4CFA-8EBC-10B12CE67EE7}">
      <dgm:prSet/>
      <dgm:spPr/>
    </dgm:pt>
    <dgm:pt modelId="{2E941C40-864F-4686-BE1C-11130B6881AB}" type="sibTrans" cxnId="{B9407C2C-22F7-4CFA-8EBC-10B12CE67EE7}">
      <dgm:prSet/>
      <dgm:spPr/>
    </dgm:pt>
    <dgm:pt modelId="{1CEEB3A9-6B8C-4D47-A852-07BF158CB64C}">
      <dgm:prSet/>
      <dgm:spPr/>
      <dgm:t>
        <a:bodyPr/>
        <a:lstStyle/>
        <a:p>
          <a:pPr rtl="0"/>
          <a:r>
            <a:rPr lang="en-US" baseline="0" dirty="0" smtClean="0">
              <a:latin typeface="+mj-lt"/>
            </a:rPr>
            <a:t>The Users</a:t>
          </a:r>
          <a:endParaRPr lang="en-US" dirty="0">
            <a:latin typeface="+mj-lt"/>
          </a:endParaRPr>
        </a:p>
      </dgm:t>
    </dgm:pt>
    <dgm:pt modelId="{4CD7E92F-AAD4-43B1-91E9-D487CD4AB8D7}" type="parTrans" cxnId="{90EE1582-49D6-4B8A-82CD-CB5D22E999B2}">
      <dgm:prSet/>
      <dgm:spPr/>
      <dgm:t>
        <a:bodyPr/>
        <a:lstStyle/>
        <a:p>
          <a:endParaRPr lang="en-US"/>
        </a:p>
      </dgm:t>
    </dgm:pt>
    <dgm:pt modelId="{128ECB5B-82AB-4294-B5EF-F1B701077238}" type="sibTrans" cxnId="{90EE1582-49D6-4B8A-82CD-CB5D22E999B2}">
      <dgm:prSet/>
      <dgm:spPr/>
      <dgm:t>
        <a:bodyPr/>
        <a:lstStyle/>
        <a:p>
          <a:endParaRPr lang="en-US"/>
        </a:p>
      </dgm:t>
    </dgm:pt>
    <dgm:pt modelId="{F58AF17E-9287-4AA8-9059-66629B2DBFDB}" type="pres">
      <dgm:prSet presAssocID="{DF21A35E-5B19-4195-AD8C-960D8B730ABA}" presName="Name0" presStyleCnt="0">
        <dgm:presLayoutVars>
          <dgm:dir/>
          <dgm:animLvl val="lvl"/>
          <dgm:resizeHandles val="exact"/>
        </dgm:presLayoutVars>
      </dgm:prSet>
      <dgm:spPr/>
      <dgm:t>
        <a:bodyPr/>
        <a:lstStyle/>
        <a:p>
          <a:endParaRPr lang="en-US"/>
        </a:p>
      </dgm:t>
    </dgm:pt>
    <dgm:pt modelId="{70A66830-CEE9-414A-85AB-9673AB9464DA}" type="pres">
      <dgm:prSet presAssocID="{D909CC9F-BADB-4C36-BE86-FB5EBD0B1EB0}" presName="linNode" presStyleCnt="0"/>
      <dgm:spPr/>
    </dgm:pt>
    <dgm:pt modelId="{8F068228-CCF1-48A9-8404-1119ACCA7CCF}" type="pres">
      <dgm:prSet presAssocID="{D909CC9F-BADB-4C36-BE86-FB5EBD0B1EB0}" presName="parentText" presStyleLbl="node1" presStyleIdx="0" presStyleCnt="6">
        <dgm:presLayoutVars>
          <dgm:chMax val="1"/>
          <dgm:bulletEnabled val="1"/>
        </dgm:presLayoutVars>
      </dgm:prSet>
      <dgm:spPr/>
      <dgm:t>
        <a:bodyPr/>
        <a:lstStyle/>
        <a:p>
          <a:endParaRPr lang="en-US"/>
        </a:p>
      </dgm:t>
    </dgm:pt>
    <dgm:pt modelId="{8262E2DE-6233-4F6F-A684-E25FAA239D1A}" type="pres">
      <dgm:prSet presAssocID="{D909CC9F-BADB-4C36-BE86-FB5EBD0B1EB0}" presName="descendantText" presStyleLbl="alignAccFollowNode1" presStyleIdx="0" presStyleCnt="6">
        <dgm:presLayoutVars>
          <dgm:bulletEnabled val="1"/>
        </dgm:presLayoutVars>
      </dgm:prSet>
      <dgm:spPr/>
      <dgm:t>
        <a:bodyPr/>
        <a:lstStyle/>
        <a:p>
          <a:endParaRPr lang="en-US"/>
        </a:p>
      </dgm:t>
    </dgm:pt>
    <dgm:pt modelId="{7B52FA38-E6B2-491D-901A-9FBB4E1D86BB}" type="pres">
      <dgm:prSet presAssocID="{2E941C40-864F-4686-BE1C-11130B6881AB}" presName="sp" presStyleCnt="0"/>
      <dgm:spPr/>
    </dgm:pt>
    <dgm:pt modelId="{591AEBC6-938F-49AF-921F-7B9B8F9B5C64}" type="pres">
      <dgm:prSet presAssocID="{95FE1D45-05FE-42AF-8F3B-CFAD8F510F3F}" presName="linNode" presStyleCnt="0"/>
      <dgm:spPr/>
      <dgm:t>
        <a:bodyPr/>
        <a:lstStyle/>
        <a:p>
          <a:endParaRPr lang="en-US"/>
        </a:p>
      </dgm:t>
    </dgm:pt>
    <dgm:pt modelId="{7B3FDD14-3AEC-43E2-8A9A-95BE03D86EBA}" type="pres">
      <dgm:prSet presAssocID="{95FE1D45-05FE-42AF-8F3B-CFAD8F510F3F}" presName="parentText" presStyleLbl="node1" presStyleIdx="1" presStyleCnt="6">
        <dgm:presLayoutVars>
          <dgm:chMax val="1"/>
          <dgm:bulletEnabled val="1"/>
        </dgm:presLayoutVars>
      </dgm:prSet>
      <dgm:spPr/>
      <dgm:t>
        <a:bodyPr/>
        <a:lstStyle/>
        <a:p>
          <a:endParaRPr lang="en-US"/>
        </a:p>
      </dgm:t>
    </dgm:pt>
    <dgm:pt modelId="{47A4E8E7-26DB-41E1-A930-FAB444DBF5CC}" type="pres">
      <dgm:prSet presAssocID="{95FE1D45-05FE-42AF-8F3B-CFAD8F510F3F}" presName="descendantText" presStyleLbl="alignAccFollowNode1" presStyleIdx="1" presStyleCnt="6">
        <dgm:presLayoutVars>
          <dgm:bulletEnabled val="1"/>
        </dgm:presLayoutVars>
      </dgm:prSet>
      <dgm:spPr/>
      <dgm:t>
        <a:bodyPr/>
        <a:lstStyle/>
        <a:p>
          <a:endParaRPr lang="en-US"/>
        </a:p>
      </dgm:t>
    </dgm:pt>
    <dgm:pt modelId="{B72F7608-7A30-40AB-A972-389F1599B177}" type="pres">
      <dgm:prSet presAssocID="{742F9394-85C6-4FBB-A8EF-4D99366557C1}" presName="sp" presStyleCnt="0"/>
      <dgm:spPr/>
      <dgm:t>
        <a:bodyPr/>
        <a:lstStyle/>
        <a:p>
          <a:endParaRPr lang="en-US"/>
        </a:p>
      </dgm:t>
    </dgm:pt>
    <dgm:pt modelId="{76AE86F9-F0B0-42BD-84F4-743C2D970B6D}" type="pres">
      <dgm:prSet presAssocID="{E217216E-1023-409C-85F7-CE6AA9703F47}" presName="linNode" presStyleCnt="0"/>
      <dgm:spPr/>
      <dgm:t>
        <a:bodyPr/>
        <a:lstStyle/>
        <a:p>
          <a:endParaRPr lang="en-US"/>
        </a:p>
      </dgm:t>
    </dgm:pt>
    <dgm:pt modelId="{80755FB5-EED2-47CC-9E9B-9EF070BF5BF0}" type="pres">
      <dgm:prSet presAssocID="{E217216E-1023-409C-85F7-CE6AA9703F47}" presName="parentText" presStyleLbl="node1" presStyleIdx="2" presStyleCnt="6">
        <dgm:presLayoutVars>
          <dgm:chMax val="1"/>
          <dgm:bulletEnabled val="1"/>
        </dgm:presLayoutVars>
      </dgm:prSet>
      <dgm:spPr/>
      <dgm:t>
        <a:bodyPr/>
        <a:lstStyle/>
        <a:p>
          <a:endParaRPr lang="en-US"/>
        </a:p>
      </dgm:t>
    </dgm:pt>
    <dgm:pt modelId="{F7F18DFB-A51A-4706-8C19-E03960C60D66}" type="pres">
      <dgm:prSet presAssocID="{E217216E-1023-409C-85F7-CE6AA9703F47}" presName="descendantText" presStyleLbl="alignAccFollowNode1" presStyleIdx="2" presStyleCnt="6">
        <dgm:presLayoutVars>
          <dgm:bulletEnabled val="1"/>
        </dgm:presLayoutVars>
      </dgm:prSet>
      <dgm:spPr/>
      <dgm:t>
        <a:bodyPr/>
        <a:lstStyle/>
        <a:p>
          <a:endParaRPr lang="en-US"/>
        </a:p>
      </dgm:t>
    </dgm:pt>
    <dgm:pt modelId="{175052E6-F0EB-4B49-A542-F1D2075338C4}" type="pres">
      <dgm:prSet presAssocID="{3BB83CF2-FDE8-4EE1-8D00-BF0450D911EF}" presName="sp" presStyleCnt="0"/>
      <dgm:spPr/>
      <dgm:t>
        <a:bodyPr/>
        <a:lstStyle/>
        <a:p>
          <a:endParaRPr lang="en-US"/>
        </a:p>
      </dgm:t>
    </dgm:pt>
    <dgm:pt modelId="{F1AD0103-FE1A-481E-BC9D-340542317128}" type="pres">
      <dgm:prSet presAssocID="{9B2D73AF-2065-4CC9-A65C-0269F3590CD9}" presName="linNode" presStyleCnt="0"/>
      <dgm:spPr/>
      <dgm:t>
        <a:bodyPr/>
        <a:lstStyle/>
        <a:p>
          <a:endParaRPr lang="en-US"/>
        </a:p>
      </dgm:t>
    </dgm:pt>
    <dgm:pt modelId="{CD69BF59-E93C-4EBB-A730-35A1810CA4D3}" type="pres">
      <dgm:prSet presAssocID="{9B2D73AF-2065-4CC9-A65C-0269F3590CD9}" presName="parentText" presStyleLbl="node1" presStyleIdx="3" presStyleCnt="6">
        <dgm:presLayoutVars>
          <dgm:chMax val="1"/>
          <dgm:bulletEnabled val="1"/>
        </dgm:presLayoutVars>
      </dgm:prSet>
      <dgm:spPr/>
      <dgm:t>
        <a:bodyPr/>
        <a:lstStyle/>
        <a:p>
          <a:endParaRPr lang="en-US"/>
        </a:p>
      </dgm:t>
    </dgm:pt>
    <dgm:pt modelId="{CC5F6189-961F-4C23-AEB5-CDA6CFA1786C}" type="pres">
      <dgm:prSet presAssocID="{9B2D73AF-2065-4CC9-A65C-0269F3590CD9}" presName="descendantText" presStyleLbl="alignAccFollowNode1" presStyleIdx="3" presStyleCnt="6">
        <dgm:presLayoutVars>
          <dgm:bulletEnabled val="1"/>
        </dgm:presLayoutVars>
      </dgm:prSet>
      <dgm:spPr/>
      <dgm:t>
        <a:bodyPr/>
        <a:lstStyle/>
        <a:p>
          <a:endParaRPr lang="en-US"/>
        </a:p>
      </dgm:t>
    </dgm:pt>
    <dgm:pt modelId="{8D482F2C-032B-4ECA-8325-AB4081465990}" type="pres">
      <dgm:prSet presAssocID="{C4989DE4-8D33-48F3-906A-16AD4F7CA7EF}" presName="sp" presStyleCnt="0"/>
      <dgm:spPr/>
      <dgm:t>
        <a:bodyPr/>
        <a:lstStyle/>
        <a:p>
          <a:endParaRPr lang="en-US"/>
        </a:p>
      </dgm:t>
    </dgm:pt>
    <dgm:pt modelId="{F2FA388F-ADAB-4E19-BE09-2CAEC6E3B5B7}" type="pres">
      <dgm:prSet presAssocID="{040B8E3B-BA8C-4FA7-AE73-7A389DA2F575}" presName="linNode" presStyleCnt="0"/>
      <dgm:spPr/>
      <dgm:t>
        <a:bodyPr/>
        <a:lstStyle/>
        <a:p>
          <a:endParaRPr lang="en-US"/>
        </a:p>
      </dgm:t>
    </dgm:pt>
    <dgm:pt modelId="{6DFE93A5-4868-418B-8A03-CBB6615EFFA0}" type="pres">
      <dgm:prSet presAssocID="{040B8E3B-BA8C-4FA7-AE73-7A389DA2F575}" presName="parentText" presStyleLbl="node1" presStyleIdx="4" presStyleCnt="6">
        <dgm:presLayoutVars>
          <dgm:chMax val="1"/>
          <dgm:bulletEnabled val="1"/>
        </dgm:presLayoutVars>
      </dgm:prSet>
      <dgm:spPr/>
      <dgm:t>
        <a:bodyPr/>
        <a:lstStyle/>
        <a:p>
          <a:endParaRPr lang="en-US"/>
        </a:p>
      </dgm:t>
    </dgm:pt>
    <dgm:pt modelId="{BA576859-52AC-4BB5-8283-2C865C63DF25}" type="pres">
      <dgm:prSet presAssocID="{040B8E3B-BA8C-4FA7-AE73-7A389DA2F575}" presName="descendantText" presStyleLbl="alignAccFollowNode1" presStyleIdx="4" presStyleCnt="6">
        <dgm:presLayoutVars>
          <dgm:bulletEnabled val="1"/>
        </dgm:presLayoutVars>
      </dgm:prSet>
      <dgm:spPr/>
      <dgm:t>
        <a:bodyPr/>
        <a:lstStyle/>
        <a:p>
          <a:endParaRPr lang="en-US"/>
        </a:p>
      </dgm:t>
    </dgm:pt>
    <dgm:pt modelId="{18569431-EC1B-4905-AFF6-36AAC55A0CAF}" type="pres">
      <dgm:prSet presAssocID="{963B6C8B-F028-4E23-9642-8F25971485F4}" presName="sp" presStyleCnt="0"/>
      <dgm:spPr/>
      <dgm:t>
        <a:bodyPr/>
        <a:lstStyle/>
        <a:p>
          <a:endParaRPr lang="en-US"/>
        </a:p>
      </dgm:t>
    </dgm:pt>
    <dgm:pt modelId="{FA57268E-9422-4A77-A9AD-5D0CB9F183EA}" type="pres">
      <dgm:prSet presAssocID="{D57D2766-859C-446B-B218-D7B651B82F4A}" presName="linNode" presStyleCnt="0"/>
      <dgm:spPr/>
      <dgm:t>
        <a:bodyPr/>
        <a:lstStyle/>
        <a:p>
          <a:endParaRPr lang="en-US"/>
        </a:p>
      </dgm:t>
    </dgm:pt>
    <dgm:pt modelId="{74FA3268-68D3-4965-8FA1-0577475067C1}" type="pres">
      <dgm:prSet presAssocID="{D57D2766-859C-446B-B218-D7B651B82F4A}" presName="parentText" presStyleLbl="node1" presStyleIdx="5" presStyleCnt="6">
        <dgm:presLayoutVars>
          <dgm:chMax val="1"/>
          <dgm:bulletEnabled val="1"/>
        </dgm:presLayoutVars>
      </dgm:prSet>
      <dgm:spPr/>
      <dgm:t>
        <a:bodyPr/>
        <a:lstStyle/>
        <a:p>
          <a:endParaRPr lang="en-US"/>
        </a:p>
      </dgm:t>
    </dgm:pt>
    <dgm:pt modelId="{D9123128-A254-43DF-B6A6-5B2837D739A7}" type="pres">
      <dgm:prSet presAssocID="{D57D2766-859C-446B-B218-D7B651B82F4A}" presName="descendantText" presStyleLbl="alignAccFollowNode1" presStyleIdx="5" presStyleCnt="6">
        <dgm:presLayoutVars>
          <dgm:bulletEnabled val="1"/>
        </dgm:presLayoutVars>
      </dgm:prSet>
      <dgm:spPr/>
      <dgm:t>
        <a:bodyPr/>
        <a:lstStyle/>
        <a:p>
          <a:endParaRPr lang="en-US"/>
        </a:p>
      </dgm:t>
    </dgm:pt>
  </dgm:ptLst>
  <dgm:cxnLst>
    <dgm:cxn modelId="{6EE1E11B-B88D-4206-B773-A737986A7C5D}" type="presOf" srcId="{A08254F6-EB46-49B0-BDBE-4D2570C79EDD}" destId="{BA576859-52AC-4BB5-8283-2C865C63DF25}" srcOrd="0" destOrd="0" presId="urn:microsoft.com/office/officeart/2005/8/layout/vList5"/>
    <dgm:cxn modelId="{BA182A7A-322E-43D3-94F4-AC7969A3F1D7}" srcId="{D57D2766-859C-446B-B218-D7B651B82F4A}" destId="{7B75B04B-7CEC-4413-AE63-05DAC24EE7B5}" srcOrd="0" destOrd="0" parTransId="{FAB11032-95C6-44A3-8B34-5DB4F66B36DE}" sibTransId="{AA5C747C-E4E4-4398-905F-993FD6593E3E}"/>
    <dgm:cxn modelId="{BB627B34-96D5-431F-93C2-DCE6C8BDD2DC}" srcId="{E217216E-1023-409C-85F7-CE6AA9703F47}" destId="{F0B62DB0-C2A8-45A8-BF94-1B42E861D495}" srcOrd="0" destOrd="0" parTransId="{2D8007F9-3270-4EDA-9D4F-5354645B7FB7}" sibTransId="{B1DA571F-BD64-48D4-8B45-CA2E08245B4F}"/>
    <dgm:cxn modelId="{02C055D0-CFD6-4DF0-89CE-39CF4CBBAADE}" type="presOf" srcId="{95FE1D45-05FE-42AF-8F3B-CFAD8F510F3F}" destId="{7B3FDD14-3AEC-43E2-8A9A-95BE03D86EBA}" srcOrd="0" destOrd="0" presId="urn:microsoft.com/office/officeart/2005/8/layout/vList5"/>
    <dgm:cxn modelId="{B0339780-97EF-49B4-B653-FEB937DDC8C9}" type="presOf" srcId="{F0B62DB0-C2A8-45A8-BF94-1B42E861D495}" destId="{F7F18DFB-A51A-4706-8C19-E03960C60D66}" srcOrd="0" destOrd="0" presId="urn:microsoft.com/office/officeart/2005/8/layout/vList5"/>
    <dgm:cxn modelId="{846125CC-2F7F-4905-9BEF-8E6AA4D690A8}" type="presOf" srcId="{9B2D73AF-2065-4CC9-A65C-0269F3590CD9}" destId="{CD69BF59-E93C-4EBB-A730-35A1810CA4D3}" srcOrd="0" destOrd="0" presId="urn:microsoft.com/office/officeart/2005/8/layout/vList5"/>
    <dgm:cxn modelId="{90EE1582-49D6-4B8A-82CD-CB5D22E999B2}" srcId="{D909CC9F-BADB-4C36-BE86-FB5EBD0B1EB0}" destId="{1CEEB3A9-6B8C-4D47-A852-07BF158CB64C}" srcOrd="0" destOrd="0" parTransId="{4CD7E92F-AAD4-43B1-91E9-D487CD4AB8D7}" sibTransId="{128ECB5B-82AB-4294-B5EF-F1B701077238}"/>
    <dgm:cxn modelId="{2A853E82-66E8-4681-A711-22D946678DC2}" srcId="{DF21A35E-5B19-4195-AD8C-960D8B730ABA}" destId="{95FE1D45-05FE-42AF-8F3B-CFAD8F510F3F}" srcOrd="1" destOrd="0" parTransId="{D71C8A5D-D148-4EB4-A88C-E2EBCF5CA970}" sibTransId="{742F9394-85C6-4FBB-A8EF-4D99366557C1}"/>
    <dgm:cxn modelId="{8C03BEC3-7E68-499E-BF3B-B7E6AF1393F0}" type="presOf" srcId="{1CEEB3A9-6B8C-4D47-A852-07BF158CB64C}" destId="{8262E2DE-6233-4F6F-A684-E25FAA239D1A}" srcOrd="0" destOrd="0" presId="urn:microsoft.com/office/officeart/2005/8/layout/vList5"/>
    <dgm:cxn modelId="{B90F422D-B0B5-4150-8F75-B51E66A5B63E}" type="presOf" srcId="{D57D2766-859C-446B-B218-D7B651B82F4A}" destId="{74FA3268-68D3-4965-8FA1-0577475067C1}" srcOrd="0" destOrd="0" presId="urn:microsoft.com/office/officeart/2005/8/layout/vList5"/>
    <dgm:cxn modelId="{52A51153-9E1D-446C-9086-A111DC9D2976}" type="presOf" srcId="{DF21A35E-5B19-4195-AD8C-960D8B730ABA}" destId="{F58AF17E-9287-4AA8-9059-66629B2DBFDB}" srcOrd="0" destOrd="0" presId="urn:microsoft.com/office/officeart/2005/8/layout/vList5"/>
    <dgm:cxn modelId="{FF2D29F0-A8E9-4BE7-8627-25694D7C6D3A}" type="presOf" srcId="{7B75B04B-7CEC-4413-AE63-05DAC24EE7B5}" destId="{D9123128-A254-43DF-B6A6-5B2837D739A7}" srcOrd="0" destOrd="0" presId="urn:microsoft.com/office/officeart/2005/8/layout/vList5"/>
    <dgm:cxn modelId="{87929271-204F-4353-8EE3-49887AD9C344}" srcId="{DF21A35E-5B19-4195-AD8C-960D8B730ABA}" destId="{9B2D73AF-2065-4CC9-A65C-0269F3590CD9}" srcOrd="3" destOrd="0" parTransId="{5A75C86D-9838-4E63-BC14-85F1B11F6C99}" sibTransId="{C4989DE4-8D33-48F3-906A-16AD4F7CA7EF}"/>
    <dgm:cxn modelId="{9968035C-DBF2-4974-91C9-742437126FBD}" type="presOf" srcId="{040B8E3B-BA8C-4FA7-AE73-7A389DA2F575}" destId="{6DFE93A5-4868-418B-8A03-CBB6615EFFA0}" srcOrd="0" destOrd="0" presId="urn:microsoft.com/office/officeart/2005/8/layout/vList5"/>
    <dgm:cxn modelId="{5E766C17-686A-4DC5-BE1F-24E5AC92425C}" srcId="{95FE1D45-05FE-42AF-8F3B-CFAD8F510F3F}" destId="{82DF0A94-5531-49AB-98B5-9649370AA11C}" srcOrd="0" destOrd="0" parTransId="{A56350C3-8A05-4A7D-9739-8D61C57E0F93}" sibTransId="{2D0B0ED9-05E3-49CE-903A-C0DB02C13437}"/>
    <dgm:cxn modelId="{90505810-F1D5-43BA-9329-001385C606F6}" type="presOf" srcId="{82DF0A94-5531-49AB-98B5-9649370AA11C}" destId="{47A4E8E7-26DB-41E1-A930-FAB444DBF5CC}" srcOrd="0" destOrd="0" presId="urn:microsoft.com/office/officeart/2005/8/layout/vList5"/>
    <dgm:cxn modelId="{39244E9E-5CA4-479C-A1A4-815BB23B866F}" srcId="{DF21A35E-5B19-4195-AD8C-960D8B730ABA}" destId="{E217216E-1023-409C-85F7-CE6AA9703F47}" srcOrd="2" destOrd="0" parTransId="{C7CAD46E-F8DA-474A-B8B4-DC0536736D21}" sibTransId="{3BB83CF2-FDE8-4EE1-8D00-BF0450D911EF}"/>
    <dgm:cxn modelId="{B9407C2C-22F7-4CFA-8EBC-10B12CE67EE7}" srcId="{DF21A35E-5B19-4195-AD8C-960D8B730ABA}" destId="{D909CC9F-BADB-4C36-BE86-FB5EBD0B1EB0}" srcOrd="0" destOrd="0" parTransId="{EBB554DA-4A69-4DB7-89A3-409E03C6E26B}" sibTransId="{2E941C40-864F-4686-BE1C-11130B6881AB}"/>
    <dgm:cxn modelId="{6E70D96E-A0A7-4898-9D23-A0622F0B5BDC}" srcId="{DF21A35E-5B19-4195-AD8C-960D8B730ABA}" destId="{040B8E3B-BA8C-4FA7-AE73-7A389DA2F575}" srcOrd="4" destOrd="0" parTransId="{1D07BE46-D686-4C49-963F-435B141EC21F}" sibTransId="{963B6C8B-F028-4E23-9642-8F25971485F4}"/>
    <dgm:cxn modelId="{055C5A97-A7F8-4710-9359-B0ADEE733772}" type="presOf" srcId="{3D3277A3-E7DB-4DBB-BA4A-368D79DC650B}" destId="{CC5F6189-961F-4C23-AEB5-CDA6CFA1786C}" srcOrd="0" destOrd="0" presId="urn:microsoft.com/office/officeart/2005/8/layout/vList5"/>
    <dgm:cxn modelId="{1173C529-CF5E-47B2-BBAC-C67CD662F82E}" srcId="{9B2D73AF-2065-4CC9-A65C-0269F3590CD9}" destId="{3D3277A3-E7DB-4DBB-BA4A-368D79DC650B}" srcOrd="0" destOrd="0" parTransId="{E6F8B8F2-75D5-430A-A1D3-637D92782714}" sibTransId="{D668AFFF-3EDB-4179-96E1-32291A2448C4}"/>
    <dgm:cxn modelId="{DEEC09D5-4D4B-4099-8B3B-AED0F2D411BA}" srcId="{040B8E3B-BA8C-4FA7-AE73-7A389DA2F575}" destId="{A08254F6-EB46-49B0-BDBE-4D2570C79EDD}" srcOrd="0" destOrd="0" parTransId="{2F17A33C-9E5C-473D-97A4-D3581E2092A9}" sibTransId="{145C57E7-A614-41C6-8AF1-FE13E61B729B}"/>
    <dgm:cxn modelId="{B8DBF6A5-33AF-4BAA-8C2A-485983A2EABE}" type="presOf" srcId="{D909CC9F-BADB-4C36-BE86-FB5EBD0B1EB0}" destId="{8F068228-CCF1-48A9-8404-1119ACCA7CCF}" srcOrd="0" destOrd="0" presId="urn:microsoft.com/office/officeart/2005/8/layout/vList5"/>
    <dgm:cxn modelId="{54DF8B79-1B5F-4FE0-BFF1-69DD8311D9D7}" type="presOf" srcId="{E217216E-1023-409C-85F7-CE6AA9703F47}" destId="{80755FB5-EED2-47CC-9E9B-9EF070BF5BF0}" srcOrd="0" destOrd="0" presId="urn:microsoft.com/office/officeart/2005/8/layout/vList5"/>
    <dgm:cxn modelId="{4F05FA39-31AF-4E76-9CA7-EFBA0AEF3DFF}" srcId="{DF21A35E-5B19-4195-AD8C-960D8B730ABA}" destId="{D57D2766-859C-446B-B218-D7B651B82F4A}" srcOrd="5" destOrd="0" parTransId="{EC91F1F0-AB9E-4FDA-BDB7-DA0888BF4534}" sibTransId="{435D80C1-1F2F-4D3D-AE3E-3EE58070BB40}"/>
    <dgm:cxn modelId="{49B2324A-74AC-49F4-A3EE-D1A25980B7FE}" type="presParOf" srcId="{F58AF17E-9287-4AA8-9059-66629B2DBFDB}" destId="{70A66830-CEE9-414A-85AB-9673AB9464DA}" srcOrd="0" destOrd="0" presId="urn:microsoft.com/office/officeart/2005/8/layout/vList5"/>
    <dgm:cxn modelId="{EDC29D2B-7073-41CE-902D-DB09D76262B3}" type="presParOf" srcId="{70A66830-CEE9-414A-85AB-9673AB9464DA}" destId="{8F068228-CCF1-48A9-8404-1119ACCA7CCF}" srcOrd="0" destOrd="0" presId="urn:microsoft.com/office/officeart/2005/8/layout/vList5"/>
    <dgm:cxn modelId="{3916A850-8472-4551-B5E9-8FD108445756}" type="presParOf" srcId="{70A66830-CEE9-414A-85AB-9673AB9464DA}" destId="{8262E2DE-6233-4F6F-A684-E25FAA239D1A}" srcOrd="1" destOrd="0" presId="urn:microsoft.com/office/officeart/2005/8/layout/vList5"/>
    <dgm:cxn modelId="{CE3DE623-C8C6-43CC-8084-8B5FA4FDB6DE}" type="presParOf" srcId="{F58AF17E-9287-4AA8-9059-66629B2DBFDB}" destId="{7B52FA38-E6B2-491D-901A-9FBB4E1D86BB}" srcOrd="1" destOrd="0" presId="urn:microsoft.com/office/officeart/2005/8/layout/vList5"/>
    <dgm:cxn modelId="{6D409EC0-4F7F-44E0-BDE1-444E4531B98A}" type="presParOf" srcId="{F58AF17E-9287-4AA8-9059-66629B2DBFDB}" destId="{591AEBC6-938F-49AF-921F-7B9B8F9B5C64}" srcOrd="2" destOrd="0" presId="urn:microsoft.com/office/officeart/2005/8/layout/vList5"/>
    <dgm:cxn modelId="{A7A518F6-7087-4DB4-8BFC-B393622AEB0A}" type="presParOf" srcId="{591AEBC6-938F-49AF-921F-7B9B8F9B5C64}" destId="{7B3FDD14-3AEC-43E2-8A9A-95BE03D86EBA}" srcOrd="0" destOrd="0" presId="urn:microsoft.com/office/officeart/2005/8/layout/vList5"/>
    <dgm:cxn modelId="{DBBD5B32-9698-4C4E-AE37-6363531AB49E}" type="presParOf" srcId="{591AEBC6-938F-49AF-921F-7B9B8F9B5C64}" destId="{47A4E8E7-26DB-41E1-A930-FAB444DBF5CC}" srcOrd="1" destOrd="0" presId="urn:microsoft.com/office/officeart/2005/8/layout/vList5"/>
    <dgm:cxn modelId="{67103E56-9251-4DD8-B273-8457271AF244}" type="presParOf" srcId="{F58AF17E-9287-4AA8-9059-66629B2DBFDB}" destId="{B72F7608-7A30-40AB-A972-389F1599B177}" srcOrd="3" destOrd="0" presId="urn:microsoft.com/office/officeart/2005/8/layout/vList5"/>
    <dgm:cxn modelId="{92731F1B-61BA-426B-99A6-66956AD8B71D}" type="presParOf" srcId="{F58AF17E-9287-4AA8-9059-66629B2DBFDB}" destId="{76AE86F9-F0B0-42BD-84F4-743C2D970B6D}" srcOrd="4" destOrd="0" presId="urn:microsoft.com/office/officeart/2005/8/layout/vList5"/>
    <dgm:cxn modelId="{209F0B3C-E834-4240-AA47-706404B6431A}" type="presParOf" srcId="{76AE86F9-F0B0-42BD-84F4-743C2D970B6D}" destId="{80755FB5-EED2-47CC-9E9B-9EF070BF5BF0}" srcOrd="0" destOrd="0" presId="urn:microsoft.com/office/officeart/2005/8/layout/vList5"/>
    <dgm:cxn modelId="{D8D75228-51A0-4130-9919-EC446C40B298}" type="presParOf" srcId="{76AE86F9-F0B0-42BD-84F4-743C2D970B6D}" destId="{F7F18DFB-A51A-4706-8C19-E03960C60D66}" srcOrd="1" destOrd="0" presId="urn:microsoft.com/office/officeart/2005/8/layout/vList5"/>
    <dgm:cxn modelId="{1B8E47BB-4A20-4130-8392-7D8091AD9932}" type="presParOf" srcId="{F58AF17E-9287-4AA8-9059-66629B2DBFDB}" destId="{175052E6-F0EB-4B49-A542-F1D2075338C4}" srcOrd="5" destOrd="0" presId="urn:microsoft.com/office/officeart/2005/8/layout/vList5"/>
    <dgm:cxn modelId="{0A12ECCA-1053-4CC1-9F65-8EC852E84EF0}" type="presParOf" srcId="{F58AF17E-9287-4AA8-9059-66629B2DBFDB}" destId="{F1AD0103-FE1A-481E-BC9D-340542317128}" srcOrd="6" destOrd="0" presId="urn:microsoft.com/office/officeart/2005/8/layout/vList5"/>
    <dgm:cxn modelId="{07315375-D390-4791-A1BC-CC400A06476D}" type="presParOf" srcId="{F1AD0103-FE1A-481E-BC9D-340542317128}" destId="{CD69BF59-E93C-4EBB-A730-35A1810CA4D3}" srcOrd="0" destOrd="0" presId="urn:microsoft.com/office/officeart/2005/8/layout/vList5"/>
    <dgm:cxn modelId="{D6DF5880-DA56-47DF-8B82-6C25FFB66999}" type="presParOf" srcId="{F1AD0103-FE1A-481E-BC9D-340542317128}" destId="{CC5F6189-961F-4C23-AEB5-CDA6CFA1786C}" srcOrd="1" destOrd="0" presId="urn:microsoft.com/office/officeart/2005/8/layout/vList5"/>
    <dgm:cxn modelId="{FFDCFD07-2CBD-4A25-8F66-08EB3A3A6713}" type="presParOf" srcId="{F58AF17E-9287-4AA8-9059-66629B2DBFDB}" destId="{8D482F2C-032B-4ECA-8325-AB4081465990}" srcOrd="7" destOrd="0" presId="urn:microsoft.com/office/officeart/2005/8/layout/vList5"/>
    <dgm:cxn modelId="{D7F9A2A6-1AB1-4000-A06A-D8860D8CF893}" type="presParOf" srcId="{F58AF17E-9287-4AA8-9059-66629B2DBFDB}" destId="{F2FA388F-ADAB-4E19-BE09-2CAEC6E3B5B7}" srcOrd="8" destOrd="0" presId="urn:microsoft.com/office/officeart/2005/8/layout/vList5"/>
    <dgm:cxn modelId="{021ECCF2-64B8-420A-876A-9DB096948576}" type="presParOf" srcId="{F2FA388F-ADAB-4E19-BE09-2CAEC6E3B5B7}" destId="{6DFE93A5-4868-418B-8A03-CBB6615EFFA0}" srcOrd="0" destOrd="0" presId="urn:microsoft.com/office/officeart/2005/8/layout/vList5"/>
    <dgm:cxn modelId="{DADE362D-C115-495C-854E-8C761652529C}" type="presParOf" srcId="{F2FA388F-ADAB-4E19-BE09-2CAEC6E3B5B7}" destId="{BA576859-52AC-4BB5-8283-2C865C63DF25}" srcOrd="1" destOrd="0" presId="urn:microsoft.com/office/officeart/2005/8/layout/vList5"/>
    <dgm:cxn modelId="{6C064BF1-735F-46BE-8EB9-0E5E550C55FD}" type="presParOf" srcId="{F58AF17E-9287-4AA8-9059-66629B2DBFDB}" destId="{18569431-EC1B-4905-AFF6-36AAC55A0CAF}" srcOrd="9" destOrd="0" presId="urn:microsoft.com/office/officeart/2005/8/layout/vList5"/>
    <dgm:cxn modelId="{0F846B07-F756-4C68-B8AE-015A35634217}" type="presParOf" srcId="{F58AF17E-9287-4AA8-9059-66629B2DBFDB}" destId="{FA57268E-9422-4A77-A9AD-5D0CB9F183EA}" srcOrd="10" destOrd="0" presId="urn:microsoft.com/office/officeart/2005/8/layout/vList5"/>
    <dgm:cxn modelId="{522321A4-997E-4644-A276-A9E3986783A1}" type="presParOf" srcId="{FA57268E-9422-4A77-A9AD-5D0CB9F183EA}" destId="{74FA3268-68D3-4965-8FA1-0577475067C1}" srcOrd="0" destOrd="0" presId="urn:microsoft.com/office/officeart/2005/8/layout/vList5"/>
    <dgm:cxn modelId="{76AAFA54-DB81-4F02-B272-5B15ABEADDAF}" type="presParOf" srcId="{FA57268E-9422-4A77-A9AD-5D0CB9F183EA}" destId="{D9123128-A254-43DF-B6A6-5B2837D739A7}"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2A3EFBE-D152-4C96-8777-AB1862609997}" type="doc">
      <dgm:prSet loTypeId="urn:microsoft.com/office/officeart/2005/8/layout/hList1" loCatId="list" qsTypeId="urn:microsoft.com/office/officeart/2005/8/quickstyle/3d1" qsCatId="3D" csTypeId="urn:microsoft.com/office/officeart/2005/8/colors/accent1_2" csCatId="accent1" phldr="1"/>
      <dgm:spPr/>
      <dgm:t>
        <a:bodyPr/>
        <a:lstStyle/>
        <a:p>
          <a:endParaRPr lang="en-US"/>
        </a:p>
      </dgm:t>
    </dgm:pt>
    <dgm:pt modelId="{D3F22B3D-9770-43AA-A1EB-A2A9DC6605A9}">
      <dgm:prSet phldrT="[Text]" custT="1">
        <dgm:style>
          <a:lnRef idx="3">
            <a:schemeClr val="lt1"/>
          </a:lnRef>
          <a:fillRef idx="1">
            <a:schemeClr val="accent2"/>
          </a:fillRef>
          <a:effectRef idx="1">
            <a:schemeClr val="accent2"/>
          </a:effectRef>
          <a:fontRef idx="minor">
            <a:schemeClr val="lt1"/>
          </a:fontRef>
        </dgm:style>
      </dgm:prSet>
      <dgm:spPr>
        <a:solidFill>
          <a:schemeClr val="accent1"/>
        </a:solidFill>
      </dgm:spPr>
      <dgm:t>
        <a:bodyPr/>
        <a:lstStyle/>
        <a:p>
          <a:r>
            <a:rPr lang="en-US" sz="2800" dirty="0" smtClean="0">
              <a:latin typeface="+mj-lt"/>
              <a:ea typeface="Segoe UI" pitchFamily="34" charset="0"/>
              <a:cs typeface="Segoe UI" pitchFamily="34" charset="0"/>
            </a:rPr>
            <a:t>Farm</a:t>
          </a:r>
          <a:endParaRPr lang="en-US" sz="1800" dirty="0">
            <a:latin typeface="+mj-lt"/>
            <a:ea typeface="Segoe UI" pitchFamily="34" charset="0"/>
            <a:cs typeface="Segoe UI" pitchFamily="34" charset="0"/>
          </a:endParaRPr>
        </a:p>
      </dgm:t>
    </dgm:pt>
    <dgm:pt modelId="{917A7B8F-4875-416B-8554-6A36FC9E939B}" type="parTrans" cxnId="{67ED36E0-DFD0-4693-BD6D-40173A8664BA}">
      <dgm:prSet/>
      <dgm:spPr/>
      <dgm:t>
        <a:bodyPr/>
        <a:lstStyle/>
        <a:p>
          <a:endParaRPr lang="en-US">
            <a:latin typeface="+mj-lt"/>
          </a:endParaRPr>
        </a:p>
      </dgm:t>
    </dgm:pt>
    <dgm:pt modelId="{CCC1A30E-87CE-4ECE-B813-125F911B4C67}" type="sibTrans" cxnId="{67ED36E0-DFD0-4693-BD6D-40173A8664BA}">
      <dgm:prSet/>
      <dgm:spPr/>
      <dgm:t>
        <a:bodyPr/>
        <a:lstStyle/>
        <a:p>
          <a:endParaRPr lang="en-US">
            <a:latin typeface="+mj-lt"/>
          </a:endParaRPr>
        </a:p>
      </dgm:t>
    </dgm:pt>
    <dgm:pt modelId="{9DA0D8F9-C4E6-4D9C-A2E4-269C0038FA05}">
      <dgm:prSet phldrT="[Text]"/>
      <dgm:spPr/>
      <dgm:t>
        <a:bodyPr/>
        <a:lstStyle/>
        <a:p>
          <a:r>
            <a:rPr lang="en-US" dirty="0" smtClean="0">
              <a:latin typeface="+mj-lt"/>
              <a:ea typeface="Segoe UI" pitchFamily="34" charset="0"/>
              <a:cs typeface="Segoe UI" pitchFamily="34" charset="0"/>
            </a:rPr>
            <a:t>Full trust solutions</a:t>
          </a:r>
          <a:endParaRPr lang="en-US" dirty="0">
            <a:latin typeface="+mj-lt"/>
            <a:ea typeface="Segoe UI" pitchFamily="34" charset="0"/>
            <a:cs typeface="Segoe UI" pitchFamily="34" charset="0"/>
          </a:endParaRPr>
        </a:p>
      </dgm:t>
    </dgm:pt>
    <dgm:pt modelId="{79B246D2-F325-4A84-BE94-280A3A9CC400}" type="parTrans" cxnId="{00BB6287-4E99-49B3-8E9B-4D93D6804B92}">
      <dgm:prSet/>
      <dgm:spPr/>
      <dgm:t>
        <a:bodyPr/>
        <a:lstStyle/>
        <a:p>
          <a:endParaRPr lang="en-US">
            <a:latin typeface="+mj-lt"/>
          </a:endParaRPr>
        </a:p>
      </dgm:t>
    </dgm:pt>
    <dgm:pt modelId="{1CF12211-6606-4C84-86B5-657FD35CD388}" type="sibTrans" cxnId="{00BB6287-4E99-49B3-8E9B-4D93D6804B92}">
      <dgm:prSet/>
      <dgm:spPr/>
      <dgm:t>
        <a:bodyPr/>
        <a:lstStyle/>
        <a:p>
          <a:endParaRPr lang="en-US">
            <a:latin typeface="+mj-lt"/>
          </a:endParaRPr>
        </a:p>
      </dgm:t>
    </dgm:pt>
    <dgm:pt modelId="{18F0396C-A264-4D07-BFD8-88627524926B}">
      <dgm:prSet phldrT="[Text]" custT="1">
        <dgm:style>
          <a:lnRef idx="3">
            <a:schemeClr val="lt1"/>
          </a:lnRef>
          <a:fillRef idx="1">
            <a:schemeClr val="accent2"/>
          </a:fillRef>
          <a:effectRef idx="1">
            <a:schemeClr val="accent2"/>
          </a:effectRef>
          <a:fontRef idx="minor">
            <a:schemeClr val="lt1"/>
          </a:fontRef>
        </dgm:style>
      </dgm:prSet>
      <dgm:spPr>
        <a:solidFill>
          <a:schemeClr val="accent1"/>
        </a:solidFill>
      </dgm:spPr>
      <dgm:t>
        <a:bodyPr/>
        <a:lstStyle/>
        <a:p>
          <a:r>
            <a:rPr lang="en-US" sz="2800" dirty="0" smtClean="0">
              <a:latin typeface="+mj-lt"/>
              <a:ea typeface="Segoe UI" pitchFamily="34" charset="0"/>
              <a:cs typeface="Segoe UI" pitchFamily="34" charset="0"/>
            </a:rPr>
            <a:t>Sandbox</a:t>
          </a:r>
          <a:endParaRPr lang="en-US" sz="1700" dirty="0">
            <a:latin typeface="+mj-lt"/>
            <a:ea typeface="Segoe UI" pitchFamily="34" charset="0"/>
            <a:cs typeface="Segoe UI" pitchFamily="34" charset="0"/>
          </a:endParaRPr>
        </a:p>
      </dgm:t>
    </dgm:pt>
    <dgm:pt modelId="{4D3B99DA-A11B-4A86-8D99-829E1658D56B}" type="parTrans" cxnId="{B5702821-1D9D-44D9-A56F-33128C44FCDF}">
      <dgm:prSet/>
      <dgm:spPr/>
      <dgm:t>
        <a:bodyPr/>
        <a:lstStyle/>
        <a:p>
          <a:endParaRPr lang="en-US">
            <a:latin typeface="+mj-lt"/>
          </a:endParaRPr>
        </a:p>
      </dgm:t>
    </dgm:pt>
    <dgm:pt modelId="{88749490-BB34-4F4F-8BC1-C27D3ABD12BE}" type="sibTrans" cxnId="{B5702821-1D9D-44D9-A56F-33128C44FCDF}">
      <dgm:prSet/>
      <dgm:spPr/>
      <dgm:t>
        <a:bodyPr/>
        <a:lstStyle/>
        <a:p>
          <a:endParaRPr lang="en-US">
            <a:latin typeface="+mj-lt"/>
          </a:endParaRPr>
        </a:p>
      </dgm:t>
    </dgm:pt>
    <dgm:pt modelId="{48928369-A2E2-4E7A-A326-14BF69087418}">
      <dgm:prSet phldrT="[Text]"/>
      <dgm:spPr/>
      <dgm:t>
        <a:bodyPr/>
        <a:lstStyle/>
        <a:p>
          <a:r>
            <a:rPr lang="en-US" dirty="0" smtClean="0">
              <a:latin typeface="+mj-lt"/>
              <a:ea typeface="Segoe UI" pitchFamily="34" charset="0"/>
              <a:cs typeface="Segoe UI" pitchFamily="34" charset="0"/>
            </a:rPr>
            <a:t>Declarative elements</a:t>
          </a:r>
          <a:endParaRPr lang="en-US" dirty="0">
            <a:latin typeface="+mj-lt"/>
            <a:ea typeface="Segoe UI" pitchFamily="34" charset="0"/>
            <a:cs typeface="Segoe UI" pitchFamily="34" charset="0"/>
          </a:endParaRPr>
        </a:p>
      </dgm:t>
    </dgm:pt>
    <dgm:pt modelId="{BCC6EBB4-ECC8-44A2-B5CB-07B9B7150BF0}" type="parTrans" cxnId="{9C71F140-CF06-42CA-AE7A-A63D48EAACE2}">
      <dgm:prSet/>
      <dgm:spPr/>
      <dgm:t>
        <a:bodyPr/>
        <a:lstStyle/>
        <a:p>
          <a:endParaRPr lang="en-US">
            <a:latin typeface="+mj-lt"/>
          </a:endParaRPr>
        </a:p>
      </dgm:t>
    </dgm:pt>
    <dgm:pt modelId="{C21B15F8-E9BE-485A-9F75-C402DAE69318}" type="sibTrans" cxnId="{9C71F140-CF06-42CA-AE7A-A63D48EAACE2}">
      <dgm:prSet/>
      <dgm:spPr/>
      <dgm:t>
        <a:bodyPr/>
        <a:lstStyle/>
        <a:p>
          <a:endParaRPr lang="en-US">
            <a:latin typeface="+mj-lt"/>
          </a:endParaRPr>
        </a:p>
      </dgm:t>
    </dgm:pt>
    <dgm:pt modelId="{029630A8-24B6-4355-8573-50BC39D7728E}">
      <dgm:prSet phldrT="[Text]"/>
      <dgm:spPr/>
      <dgm:t>
        <a:bodyPr/>
        <a:lstStyle/>
        <a:p>
          <a:r>
            <a:rPr lang="en-US" dirty="0" smtClean="0">
              <a:latin typeface="+mj-lt"/>
              <a:ea typeface="Segoe UI" pitchFamily="34" charset="0"/>
              <a:cs typeface="Segoe UI" pitchFamily="34" charset="0"/>
            </a:rPr>
            <a:t>Partially trusted code service still included</a:t>
          </a:r>
          <a:endParaRPr lang="en-US" dirty="0">
            <a:latin typeface="+mj-lt"/>
            <a:ea typeface="Segoe UI" pitchFamily="34" charset="0"/>
            <a:cs typeface="Segoe UI" pitchFamily="34" charset="0"/>
          </a:endParaRPr>
        </a:p>
      </dgm:t>
    </dgm:pt>
    <dgm:pt modelId="{BDA070C5-959C-4182-9657-0C134BB3B3E7}" type="parTrans" cxnId="{3260DAC7-9519-4AC9-8F6F-186598CFA4D9}">
      <dgm:prSet/>
      <dgm:spPr/>
      <dgm:t>
        <a:bodyPr/>
        <a:lstStyle/>
        <a:p>
          <a:endParaRPr lang="en-US">
            <a:latin typeface="+mj-lt"/>
          </a:endParaRPr>
        </a:p>
      </dgm:t>
    </dgm:pt>
    <dgm:pt modelId="{5145BA5C-684D-4010-AAA2-B07EAB172AC0}" type="sibTrans" cxnId="{3260DAC7-9519-4AC9-8F6F-186598CFA4D9}">
      <dgm:prSet/>
      <dgm:spPr/>
      <dgm:t>
        <a:bodyPr/>
        <a:lstStyle/>
        <a:p>
          <a:endParaRPr lang="en-US">
            <a:latin typeface="+mj-lt"/>
          </a:endParaRPr>
        </a:p>
      </dgm:t>
    </dgm:pt>
    <dgm:pt modelId="{894C641E-A83D-4EBB-95D3-0D6AD185F362}">
      <dgm:prSet phldrT="[Text]" custT="1">
        <dgm:style>
          <a:lnRef idx="2">
            <a:schemeClr val="accent2">
              <a:shade val="50000"/>
            </a:schemeClr>
          </a:lnRef>
          <a:fillRef idx="1">
            <a:schemeClr val="accent2"/>
          </a:fillRef>
          <a:effectRef idx="0">
            <a:schemeClr val="accent2"/>
          </a:effectRef>
          <a:fontRef idx="minor">
            <a:schemeClr val="lt1"/>
          </a:fontRef>
        </dgm:style>
      </dgm:prSet>
      <dgm:spPr>
        <a:solidFill>
          <a:schemeClr val="accent1"/>
        </a:solidFill>
        <a:ln>
          <a:noFill/>
        </a:ln>
      </dgm:spPr>
      <dgm:t>
        <a:bodyPr/>
        <a:lstStyle/>
        <a:p>
          <a:r>
            <a:rPr lang="en-US" sz="2800" dirty="0" smtClean="0">
              <a:latin typeface="+mj-lt"/>
              <a:ea typeface="Segoe UI" pitchFamily="34" charset="0"/>
              <a:cs typeface="Segoe UI" pitchFamily="34" charset="0"/>
            </a:rPr>
            <a:t>SP Apps</a:t>
          </a:r>
          <a:endParaRPr lang="en-US" sz="2800" dirty="0">
            <a:latin typeface="+mj-lt"/>
            <a:ea typeface="Segoe UI" pitchFamily="34" charset="0"/>
            <a:cs typeface="Segoe UI" pitchFamily="34" charset="0"/>
          </a:endParaRPr>
        </a:p>
      </dgm:t>
    </dgm:pt>
    <dgm:pt modelId="{5A5BFFAE-1AA4-4622-8686-ABCFD9328F9D}" type="parTrans" cxnId="{F32BA2F4-BE0C-48CE-BA7F-80CEAB7FFE2C}">
      <dgm:prSet/>
      <dgm:spPr/>
      <dgm:t>
        <a:bodyPr/>
        <a:lstStyle/>
        <a:p>
          <a:endParaRPr lang="en-US">
            <a:latin typeface="+mj-lt"/>
          </a:endParaRPr>
        </a:p>
      </dgm:t>
    </dgm:pt>
    <dgm:pt modelId="{E5CD2DDC-AB39-4483-895C-4A095197A5BF}" type="sibTrans" cxnId="{F32BA2F4-BE0C-48CE-BA7F-80CEAB7FFE2C}">
      <dgm:prSet/>
      <dgm:spPr/>
      <dgm:t>
        <a:bodyPr/>
        <a:lstStyle/>
        <a:p>
          <a:endParaRPr lang="en-US">
            <a:latin typeface="+mj-lt"/>
          </a:endParaRPr>
        </a:p>
      </dgm:t>
    </dgm:pt>
    <dgm:pt modelId="{E1AA1CB0-4CC9-4D76-B126-BDEDAA124EB1}">
      <dgm:prSet phldrT="[Text]"/>
      <dgm:spPr/>
      <dgm:t>
        <a:bodyPr/>
        <a:lstStyle/>
        <a:p>
          <a:r>
            <a:rPr lang="en-US" dirty="0" smtClean="0">
              <a:latin typeface="+mj-lt"/>
              <a:ea typeface="Segoe UI" pitchFamily="34" charset="0"/>
              <a:cs typeface="Segoe UI" pitchFamily="34" charset="0"/>
            </a:rPr>
            <a:t>New Apps model</a:t>
          </a:r>
          <a:endParaRPr lang="en-US" dirty="0">
            <a:latin typeface="+mj-lt"/>
            <a:ea typeface="Segoe UI" pitchFamily="34" charset="0"/>
            <a:cs typeface="Segoe UI" pitchFamily="34" charset="0"/>
          </a:endParaRPr>
        </a:p>
      </dgm:t>
    </dgm:pt>
    <dgm:pt modelId="{CF51C9DC-1C8C-434A-BF19-6D38A29F1E3D}" type="parTrans" cxnId="{D5EAAC01-1B65-4282-8D2A-9455B059E89E}">
      <dgm:prSet/>
      <dgm:spPr/>
      <dgm:t>
        <a:bodyPr/>
        <a:lstStyle/>
        <a:p>
          <a:endParaRPr lang="en-US">
            <a:latin typeface="+mj-lt"/>
          </a:endParaRPr>
        </a:p>
      </dgm:t>
    </dgm:pt>
    <dgm:pt modelId="{EB6B4F4C-09FF-4EE9-A759-66803155D0A0}" type="sibTrans" cxnId="{D5EAAC01-1B65-4282-8D2A-9455B059E89E}">
      <dgm:prSet/>
      <dgm:spPr/>
      <dgm:t>
        <a:bodyPr/>
        <a:lstStyle/>
        <a:p>
          <a:endParaRPr lang="en-US">
            <a:latin typeface="+mj-lt"/>
          </a:endParaRPr>
        </a:p>
      </dgm:t>
    </dgm:pt>
    <dgm:pt modelId="{C6E78BEE-AB25-43C5-AE7D-7DD34791905E}">
      <dgm:prSet phldrT="[Text]"/>
      <dgm:spPr/>
      <dgm:t>
        <a:bodyPr/>
        <a:lstStyle/>
        <a:p>
          <a:r>
            <a:rPr lang="en-US" dirty="0" smtClean="0">
              <a:latin typeface="+mj-lt"/>
              <a:ea typeface="Segoe UI" pitchFamily="34" charset="0"/>
              <a:cs typeface="Segoe UI" pitchFamily="34" charset="0"/>
            </a:rPr>
            <a:t>Customizations to file system</a:t>
          </a:r>
          <a:endParaRPr lang="en-US" dirty="0">
            <a:latin typeface="+mj-lt"/>
            <a:ea typeface="Segoe UI" pitchFamily="34" charset="0"/>
            <a:cs typeface="Segoe UI" pitchFamily="34" charset="0"/>
          </a:endParaRPr>
        </a:p>
      </dgm:t>
    </dgm:pt>
    <dgm:pt modelId="{E9DA9014-379A-4BBE-86A3-82740007B5BC}" type="parTrans" cxnId="{2676175B-FF95-4A6F-9D5F-3C31945E9C89}">
      <dgm:prSet/>
      <dgm:spPr/>
      <dgm:t>
        <a:bodyPr/>
        <a:lstStyle/>
        <a:p>
          <a:endParaRPr lang="en-US">
            <a:latin typeface="+mj-lt"/>
          </a:endParaRPr>
        </a:p>
      </dgm:t>
    </dgm:pt>
    <dgm:pt modelId="{2927284D-AA72-428C-A0E6-31124CA5C99D}" type="sibTrans" cxnId="{2676175B-FF95-4A6F-9D5F-3C31945E9C89}">
      <dgm:prSet/>
      <dgm:spPr/>
      <dgm:t>
        <a:bodyPr/>
        <a:lstStyle/>
        <a:p>
          <a:endParaRPr lang="en-US">
            <a:latin typeface="+mj-lt"/>
          </a:endParaRPr>
        </a:p>
      </dgm:t>
    </dgm:pt>
    <dgm:pt modelId="{87C21E75-A0C8-4099-893F-B4A5A81E7841}">
      <dgm:prSet phldrT="[Text]"/>
      <dgm:spPr/>
      <dgm:t>
        <a:bodyPr/>
        <a:lstStyle/>
        <a:p>
          <a:r>
            <a:rPr lang="en-US" dirty="0" smtClean="0">
              <a:latin typeface="+mj-lt"/>
              <a:ea typeface="Segoe UI" pitchFamily="34" charset="0"/>
              <a:cs typeface="Segoe UI" pitchFamily="34" charset="0"/>
            </a:rPr>
            <a:t>Deployed from App Catalog or SharePoint Store</a:t>
          </a:r>
          <a:endParaRPr lang="en-US" dirty="0">
            <a:latin typeface="+mj-lt"/>
            <a:ea typeface="Segoe UI" pitchFamily="34" charset="0"/>
            <a:cs typeface="Segoe UI" pitchFamily="34" charset="0"/>
          </a:endParaRPr>
        </a:p>
      </dgm:t>
    </dgm:pt>
    <dgm:pt modelId="{72074B63-A4A4-4EB9-B45E-502990DA8D20}" type="parTrans" cxnId="{FCB3A6DA-2421-4D61-A73E-FCDD22E0E84E}">
      <dgm:prSet/>
      <dgm:spPr/>
      <dgm:t>
        <a:bodyPr/>
        <a:lstStyle/>
        <a:p>
          <a:endParaRPr lang="en-US">
            <a:latin typeface="+mj-lt"/>
          </a:endParaRPr>
        </a:p>
      </dgm:t>
    </dgm:pt>
    <dgm:pt modelId="{341F1B77-9419-4CF9-9F26-38BF84C9D7CD}" type="sibTrans" cxnId="{FCB3A6DA-2421-4D61-A73E-FCDD22E0E84E}">
      <dgm:prSet/>
      <dgm:spPr/>
      <dgm:t>
        <a:bodyPr/>
        <a:lstStyle/>
        <a:p>
          <a:endParaRPr lang="en-US">
            <a:latin typeface="+mj-lt"/>
          </a:endParaRPr>
        </a:p>
      </dgm:t>
    </dgm:pt>
    <dgm:pt modelId="{3EA564AC-7B72-4FCF-9284-6025ABE5E78A}">
      <dgm:prSet phldrT="[Text]"/>
      <dgm:spPr/>
      <dgm:t>
        <a:bodyPr/>
        <a:lstStyle/>
        <a:p>
          <a:r>
            <a:rPr lang="en-US" dirty="0" smtClean="0">
              <a:latin typeface="+mj-lt"/>
              <a:ea typeface="Segoe UI" pitchFamily="34" charset="0"/>
              <a:cs typeface="Segoe UI" pitchFamily="34" charset="0"/>
            </a:rPr>
            <a:t>Manage permissions and licenses</a:t>
          </a:r>
          <a:endParaRPr lang="en-US" dirty="0">
            <a:latin typeface="+mj-lt"/>
            <a:ea typeface="Segoe UI" pitchFamily="34" charset="0"/>
            <a:cs typeface="Segoe UI" pitchFamily="34" charset="0"/>
          </a:endParaRPr>
        </a:p>
      </dgm:t>
    </dgm:pt>
    <dgm:pt modelId="{814F50CF-7F5E-4BB8-9789-9FBFE5CB366D}" type="parTrans" cxnId="{C91CAC38-8D4B-4C99-84A6-4D5B9D94E3A2}">
      <dgm:prSet/>
      <dgm:spPr/>
      <dgm:t>
        <a:bodyPr/>
        <a:lstStyle/>
        <a:p>
          <a:endParaRPr lang="en-US">
            <a:latin typeface="+mj-lt"/>
          </a:endParaRPr>
        </a:p>
      </dgm:t>
    </dgm:pt>
    <dgm:pt modelId="{571DB74D-94F1-49AF-A512-3AE57EE15342}" type="sibTrans" cxnId="{C91CAC38-8D4B-4C99-84A6-4D5B9D94E3A2}">
      <dgm:prSet/>
      <dgm:spPr/>
      <dgm:t>
        <a:bodyPr/>
        <a:lstStyle/>
        <a:p>
          <a:endParaRPr lang="en-US">
            <a:latin typeface="+mj-lt"/>
          </a:endParaRPr>
        </a:p>
      </dgm:t>
    </dgm:pt>
    <dgm:pt modelId="{AF6AE84C-9E0E-42FA-B04C-140410BE072E}">
      <dgm:prSet phldrT="[Text]"/>
      <dgm:spPr/>
      <dgm:t>
        <a:bodyPr/>
        <a:lstStyle/>
        <a:p>
          <a:r>
            <a:rPr lang="en-US" dirty="0" smtClean="0">
              <a:latin typeface="+mj-lt"/>
              <a:ea typeface="Segoe UI" pitchFamily="34" charset="0"/>
              <a:cs typeface="Segoe UI" pitchFamily="34" charset="0"/>
            </a:rPr>
            <a:t>Classic model from 2007</a:t>
          </a:r>
          <a:endParaRPr lang="en-US" dirty="0">
            <a:latin typeface="+mj-lt"/>
            <a:ea typeface="Segoe UI" pitchFamily="34" charset="0"/>
            <a:cs typeface="Segoe UI" pitchFamily="34" charset="0"/>
          </a:endParaRPr>
        </a:p>
      </dgm:t>
    </dgm:pt>
    <dgm:pt modelId="{9D332F8B-2ADF-41FE-A49A-1167603ECE3B}" type="parTrans" cxnId="{1DA6DC30-4AA1-4E96-9F6B-A760B336180D}">
      <dgm:prSet/>
      <dgm:spPr/>
      <dgm:t>
        <a:bodyPr/>
        <a:lstStyle/>
        <a:p>
          <a:endParaRPr lang="en-US">
            <a:latin typeface="+mj-lt"/>
          </a:endParaRPr>
        </a:p>
      </dgm:t>
    </dgm:pt>
    <dgm:pt modelId="{4C9900A4-86E7-490A-B2D6-B993B2B75586}" type="sibTrans" cxnId="{1DA6DC30-4AA1-4E96-9F6B-A760B336180D}">
      <dgm:prSet/>
      <dgm:spPr/>
      <dgm:t>
        <a:bodyPr/>
        <a:lstStyle/>
        <a:p>
          <a:endParaRPr lang="en-US">
            <a:latin typeface="+mj-lt"/>
          </a:endParaRPr>
        </a:p>
      </dgm:t>
    </dgm:pt>
    <dgm:pt modelId="{299A162F-7A43-4D28-AC49-8FB9DD674CEA}">
      <dgm:prSet phldrT="[Text]"/>
      <dgm:spPr/>
      <dgm:t>
        <a:bodyPr/>
        <a:lstStyle/>
        <a:p>
          <a:r>
            <a:rPr lang="en-US" dirty="0" smtClean="0">
              <a:latin typeface="+mj-lt"/>
              <a:ea typeface="Segoe UI" pitchFamily="34" charset="0"/>
              <a:cs typeface="Segoe UI" pitchFamily="34" charset="0"/>
            </a:rPr>
            <a:t>Deprecated</a:t>
          </a:r>
          <a:endParaRPr lang="en-US" dirty="0">
            <a:latin typeface="+mj-lt"/>
            <a:ea typeface="Segoe UI" pitchFamily="34" charset="0"/>
            <a:cs typeface="Segoe UI" pitchFamily="34" charset="0"/>
          </a:endParaRPr>
        </a:p>
      </dgm:t>
    </dgm:pt>
    <dgm:pt modelId="{2C6A8B25-DCF7-4EE5-9391-322DA5967199}" type="parTrans" cxnId="{D5DE03B7-57E8-4FE0-9E42-CF388D1A08E1}">
      <dgm:prSet/>
      <dgm:spPr/>
      <dgm:t>
        <a:bodyPr/>
        <a:lstStyle/>
        <a:p>
          <a:endParaRPr lang="en-US">
            <a:latin typeface="+mj-lt"/>
          </a:endParaRPr>
        </a:p>
      </dgm:t>
    </dgm:pt>
    <dgm:pt modelId="{A0713482-F5AB-4C8C-B9E4-77C1B304ADB5}" type="sibTrans" cxnId="{D5DE03B7-57E8-4FE0-9E42-CF388D1A08E1}">
      <dgm:prSet/>
      <dgm:spPr/>
      <dgm:t>
        <a:bodyPr/>
        <a:lstStyle/>
        <a:p>
          <a:endParaRPr lang="en-US">
            <a:latin typeface="+mj-lt"/>
          </a:endParaRPr>
        </a:p>
      </dgm:t>
    </dgm:pt>
    <dgm:pt modelId="{D9173271-2792-41B0-9FB6-9AE9738E571F}" type="pres">
      <dgm:prSet presAssocID="{F2A3EFBE-D152-4C96-8777-AB1862609997}" presName="Name0" presStyleCnt="0">
        <dgm:presLayoutVars>
          <dgm:dir/>
          <dgm:animLvl val="lvl"/>
          <dgm:resizeHandles val="exact"/>
        </dgm:presLayoutVars>
      </dgm:prSet>
      <dgm:spPr/>
      <dgm:t>
        <a:bodyPr/>
        <a:lstStyle/>
        <a:p>
          <a:endParaRPr lang="en-US"/>
        </a:p>
      </dgm:t>
    </dgm:pt>
    <dgm:pt modelId="{8073F846-8987-4DCB-B978-4B5C318D4451}" type="pres">
      <dgm:prSet presAssocID="{D3F22B3D-9770-43AA-A1EB-A2A9DC6605A9}" presName="composite" presStyleCnt="0"/>
      <dgm:spPr/>
      <dgm:t>
        <a:bodyPr/>
        <a:lstStyle/>
        <a:p>
          <a:endParaRPr lang="en-US"/>
        </a:p>
      </dgm:t>
    </dgm:pt>
    <dgm:pt modelId="{61E6996F-FAB0-4C07-ADCA-3EDB9B6C1B60}" type="pres">
      <dgm:prSet presAssocID="{D3F22B3D-9770-43AA-A1EB-A2A9DC6605A9}" presName="parTx" presStyleLbl="alignNode1" presStyleIdx="0" presStyleCnt="3">
        <dgm:presLayoutVars>
          <dgm:chMax val="0"/>
          <dgm:chPref val="0"/>
          <dgm:bulletEnabled val="1"/>
        </dgm:presLayoutVars>
      </dgm:prSet>
      <dgm:spPr/>
      <dgm:t>
        <a:bodyPr/>
        <a:lstStyle/>
        <a:p>
          <a:endParaRPr lang="en-US"/>
        </a:p>
      </dgm:t>
    </dgm:pt>
    <dgm:pt modelId="{16C0A052-62DA-4A3B-BA0C-E09755F8AABD}" type="pres">
      <dgm:prSet presAssocID="{D3F22B3D-9770-43AA-A1EB-A2A9DC6605A9}" presName="desTx" presStyleLbl="alignAccFollowNode1" presStyleIdx="0" presStyleCnt="3" custLinFactNeighborX="-23283" custLinFactNeighborY="458">
        <dgm:presLayoutVars>
          <dgm:bulletEnabled val="1"/>
        </dgm:presLayoutVars>
      </dgm:prSet>
      <dgm:spPr/>
      <dgm:t>
        <a:bodyPr/>
        <a:lstStyle/>
        <a:p>
          <a:endParaRPr lang="en-US"/>
        </a:p>
      </dgm:t>
    </dgm:pt>
    <dgm:pt modelId="{CC06C43B-81ED-4335-B593-5B220083DC7E}" type="pres">
      <dgm:prSet presAssocID="{CCC1A30E-87CE-4ECE-B813-125F911B4C67}" presName="space" presStyleCnt="0"/>
      <dgm:spPr/>
      <dgm:t>
        <a:bodyPr/>
        <a:lstStyle/>
        <a:p>
          <a:endParaRPr lang="en-US"/>
        </a:p>
      </dgm:t>
    </dgm:pt>
    <dgm:pt modelId="{CD88C85A-7321-410B-AAC7-1BB550DB0261}" type="pres">
      <dgm:prSet presAssocID="{18F0396C-A264-4D07-BFD8-88627524926B}" presName="composite" presStyleCnt="0"/>
      <dgm:spPr/>
      <dgm:t>
        <a:bodyPr/>
        <a:lstStyle/>
        <a:p>
          <a:endParaRPr lang="en-US"/>
        </a:p>
      </dgm:t>
    </dgm:pt>
    <dgm:pt modelId="{A30E9832-11BE-427E-AA20-FB19A460AFB8}" type="pres">
      <dgm:prSet presAssocID="{18F0396C-A264-4D07-BFD8-88627524926B}" presName="parTx" presStyleLbl="alignNode1" presStyleIdx="1" presStyleCnt="3">
        <dgm:presLayoutVars>
          <dgm:chMax val="0"/>
          <dgm:chPref val="0"/>
          <dgm:bulletEnabled val="1"/>
        </dgm:presLayoutVars>
      </dgm:prSet>
      <dgm:spPr/>
      <dgm:t>
        <a:bodyPr/>
        <a:lstStyle/>
        <a:p>
          <a:endParaRPr lang="en-US"/>
        </a:p>
      </dgm:t>
    </dgm:pt>
    <dgm:pt modelId="{C0FABB9A-5F48-479E-9874-1253769D5136}" type="pres">
      <dgm:prSet presAssocID="{18F0396C-A264-4D07-BFD8-88627524926B}" presName="desTx" presStyleLbl="alignAccFollowNode1" presStyleIdx="1" presStyleCnt="3">
        <dgm:presLayoutVars>
          <dgm:bulletEnabled val="1"/>
        </dgm:presLayoutVars>
      </dgm:prSet>
      <dgm:spPr/>
      <dgm:t>
        <a:bodyPr/>
        <a:lstStyle/>
        <a:p>
          <a:endParaRPr lang="en-US"/>
        </a:p>
      </dgm:t>
    </dgm:pt>
    <dgm:pt modelId="{DE93CCDD-7AE4-4355-A61F-F3854169B8B2}" type="pres">
      <dgm:prSet presAssocID="{88749490-BB34-4F4F-8BC1-C27D3ABD12BE}" presName="space" presStyleCnt="0"/>
      <dgm:spPr/>
      <dgm:t>
        <a:bodyPr/>
        <a:lstStyle/>
        <a:p>
          <a:endParaRPr lang="en-US"/>
        </a:p>
      </dgm:t>
    </dgm:pt>
    <dgm:pt modelId="{B4FC05DB-C57C-425B-9F66-10976F6CF9C6}" type="pres">
      <dgm:prSet presAssocID="{894C641E-A83D-4EBB-95D3-0D6AD185F362}" presName="composite" presStyleCnt="0"/>
      <dgm:spPr/>
      <dgm:t>
        <a:bodyPr/>
        <a:lstStyle/>
        <a:p>
          <a:endParaRPr lang="en-US"/>
        </a:p>
      </dgm:t>
    </dgm:pt>
    <dgm:pt modelId="{30BD99D3-91C9-47CE-8CDD-B244DF80A3D1}" type="pres">
      <dgm:prSet presAssocID="{894C641E-A83D-4EBB-95D3-0D6AD185F362}" presName="parTx" presStyleLbl="alignNode1" presStyleIdx="2" presStyleCnt="3">
        <dgm:presLayoutVars>
          <dgm:chMax val="0"/>
          <dgm:chPref val="0"/>
          <dgm:bulletEnabled val="1"/>
        </dgm:presLayoutVars>
      </dgm:prSet>
      <dgm:spPr/>
      <dgm:t>
        <a:bodyPr/>
        <a:lstStyle/>
        <a:p>
          <a:endParaRPr lang="en-US"/>
        </a:p>
      </dgm:t>
    </dgm:pt>
    <dgm:pt modelId="{8BE1DD3E-3025-49F8-B195-40AD3402D91D}" type="pres">
      <dgm:prSet presAssocID="{894C641E-A83D-4EBB-95D3-0D6AD185F362}" presName="desTx" presStyleLbl="alignAccFollowNode1" presStyleIdx="2" presStyleCnt="3">
        <dgm:presLayoutVars>
          <dgm:bulletEnabled val="1"/>
        </dgm:presLayoutVars>
      </dgm:prSet>
      <dgm:spPr/>
      <dgm:t>
        <a:bodyPr/>
        <a:lstStyle/>
        <a:p>
          <a:endParaRPr lang="en-US"/>
        </a:p>
      </dgm:t>
    </dgm:pt>
  </dgm:ptLst>
  <dgm:cxnLst>
    <dgm:cxn modelId="{24DE893F-BCD1-42D1-A002-E1FDB43159DF}" type="presOf" srcId="{9DA0D8F9-C4E6-4D9C-A2E4-269C0038FA05}" destId="{16C0A052-62DA-4A3B-BA0C-E09755F8AABD}" srcOrd="0" destOrd="0" presId="urn:microsoft.com/office/officeart/2005/8/layout/hList1"/>
    <dgm:cxn modelId="{EB98CA2C-C358-454C-A833-E10A49FE4336}" type="presOf" srcId="{F2A3EFBE-D152-4C96-8777-AB1862609997}" destId="{D9173271-2792-41B0-9FB6-9AE9738E571F}" srcOrd="0" destOrd="0" presId="urn:microsoft.com/office/officeart/2005/8/layout/hList1"/>
    <dgm:cxn modelId="{08B4FA6A-99AA-4B2F-AED6-1DC2DF508700}" type="presOf" srcId="{18F0396C-A264-4D07-BFD8-88627524926B}" destId="{A30E9832-11BE-427E-AA20-FB19A460AFB8}" srcOrd="0" destOrd="0" presId="urn:microsoft.com/office/officeart/2005/8/layout/hList1"/>
    <dgm:cxn modelId="{FCB3A6DA-2421-4D61-A73E-FCDD22E0E84E}" srcId="{894C641E-A83D-4EBB-95D3-0D6AD185F362}" destId="{87C21E75-A0C8-4099-893F-B4A5A81E7841}" srcOrd="1" destOrd="0" parTransId="{72074B63-A4A4-4EB9-B45E-502990DA8D20}" sibTransId="{341F1B77-9419-4CF9-9F26-38BF84C9D7CD}"/>
    <dgm:cxn modelId="{3260DAC7-9519-4AC9-8F6F-186598CFA4D9}" srcId="{18F0396C-A264-4D07-BFD8-88627524926B}" destId="{029630A8-24B6-4355-8573-50BC39D7728E}" srcOrd="1" destOrd="0" parTransId="{BDA070C5-959C-4182-9657-0C134BB3B3E7}" sibTransId="{5145BA5C-684D-4010-AAA2-B07EAB172AC0}"/>
    <dgm:cxn modelId="{D5DE03B7-57E8-4FE0-9E42-CF388D1A08E1}" srcId="{18F0396C-A264-4D07-BFD8-88627524926B}" destId="{299A162F-7A43-4D28-AC49-8FB9DD674CEA}" srcOrd="2" destOrd="0" parTransId="{2C6A8B25-DCF7-4EE5-9391-322DA5967199}" sibTransId="{A0713482-F5AB-4C8C-B9E4-77C1B304ADB5}"/>
    <dgm:cxn modelId="{D5EAAC01-1B65-4282-8D2A-9455B059E89E}" srcId="{894C641E-A83D-4EBB-95D3-0D6AD185F362}" destId="{E1AA1CB0-4CC9-4D76-B126-BDEDAA124EB1}" srcOrd="0" destOrd="0" parTransId="{CF51C9DC-1C8C-434A-BF19-6D38A29F1E3D}" sibTransId="{EB6B4F4C-09FF-4EE9-A759-66803155D0A0}"/>
    <dgm:cxn modelId="{58D11D13-6DB3-478C-8F55-07C30AE3FE0D}" type="presOf" srcId="{3EA564AC-7B72-4FCF-9284-6025ABE5E78A}" destId="{8BE1DD3E-3025-49F8-B195-40AD3402D91D}" srcOrd="0" destOrd="2" presId="urn:microsoft.com/office/officeart/2005/8/layout/hList1"/>
    <dgm:cxn modelId="{7B418B15-7C42-49B3-A7DA-B19457CD1300}" type="presOf" srcId="{029630A8-24B6-4355-8573-50BC39D7728E}" destId="{C0FABB9A-5F48-479E-9874-1253769D5136}" srcOrd="0" destOrd="1" presId="urn:microsoft.com/office/officeart/2005/8/layout/hList1"/>
    <dgm:cxn modelId="{45FD4142-F00C-49FC-997E-CD729DBDCC97}" type="presOf" srcId="{E1AA1CB0-4CC9-4D76-B126-BDEDAA124EB1}" destId="{8BE1DD3E-3025-49F8-B195-40AD3402D91D}" srcOrd="0" destOrd="0" presId="urn:microsoft.com/office/officeart/2005/8/layout/hList1"/>
    <dgm:cxn modelId="{37F3CA0B-EA5E-482E-B48D-E7E4C8D2CDCF}" type="presOf" srcId="{87C21E75-A0C8-4099-893F-B4A5A81E7841}" destId="{8BE1DD3E-3025-49F8-B195-40AD3402D91D}" srcOrd="0" destOrd="1" presId="urn:microsoft.com/office/officeart/2005/8/layout/hList1"/>
    <dgm:cxn modelId="{D387E59F-725C-4901-B71E-993133F9B7A4}" type="presOf" srcId="{48928369-A2E2-4E7A-A326-14BF69087418}" destId="{C0FABB9A-5F48-479E-9874-1253769D5136}" srcOrd="0" destOrd="0" presId="urn:microsoft.com/office/officeart/2005/8/layout/hList1"/>
    <dgm:cxn modelId="{FCB9B947-C427-47AB-907D-67EEB4322C6B}" type="presOf" srcId="{894C641E-A83D-4EBB-95D3-0D6AD185F362}" destId="{30BD99D3-91C9-47CE-8CDD-B244DF80A3D1}" srcOrd="0" destOrd="0" presId="urn:microsoft.com/office/officeart/2005/8/layout/hList1"/>
    <dgm:cxn modelId="{C91CAC38-8D4B-4C99-84A6-4D5B9D94E3A2}" srcId="{894C641E-A83D-4EBB-95D3-0D6AD185F362}" destId="{3EA564AC-7B72-4FCF-9284-6025ABE5E78A}" srcOrd="2" destOrd="0" parTransId="{814F50CF-7F5E-4BB8-9789-9FBFE5CB366D}" sibTransId="{571DB74D-94F1-49AF-A512-3AE57EE15342}"/>
    <dgm:cxn modelId="{67ED36E0-DFD0-4693-BD6D-40173A8664BA}" srcId="{F2A3EFBE-D152-4C96-8777-AB1862609997}" destId="{D3F22B3D-9770-43AA-A1EB-A2A9DC6605A9}" srcOrd="0" destOrd="0" parTransId="{917A7B8F-4875-416B-8554-6A36FC9E939B}" sibTransId="{CCC1A30E-87CE-4ECE-B813-125F911B4C67}"/>
    <dgm:cxn modelId="{B5702821-1D9D-44D9-A56F-33128C44FCDF}" srcId="{F2A3EFBE-D152-4C96-8777-AB1862609997}" destId="{18F0396C-A264-4D07-BFD8-88627524926B}" srcOrd="1" destOrd="0" parTransId="{4D3B99DA-A11B-4A86-8D99-829E1658D56B}" sibTransId="{88749490-BB34-4F4F-8BC1-C27D3ABD12BE}"/>
    <dgm:cxn modelId="{FCA0F80C-97DF-4415-8F2A-5D4A80286454}" type="presOf" srcId="{AF6AE84C-9E0E-42FA-B04C-140410BE072E}" destId="{16C0A052-62DA-4A3B-BA0C-E09755F8AABD}" srcOrd="0" destOrd="2" presId="urn:microsoft.com/office/officeart/2005/8/layout/hList1"/>
    <dgm:cxn modelId="{9C71F140-CF06-42CA-AE7A-A63D48EAACE2}" srcId="{18F0396C-A264-4D07-BFD8-88627524926B}" destId="{48928369-A2E2-4E7A-A326-14BF69087418}" srcOrd="0" destOrd="0" parTransId="{BCC6EBB4-ECC8-44A2-B5CB-07B9B7150BF0}" sibTransId="{C21B15F8-E9BE-485A-9F75-C402DAE69318}"/>
    <dgm:cxn modelId="{F97F145F-8BAB-4128-B40F-42D87EDD3BA0}" type="presOf" srcId="{C6E78BEE-AB25-43C5-AE7D-7DD34791905E}" destId="{16C0A052-62DA-4A3B-BA0C-E09755F8AABD}" srcOrd="0" destOrd="1" presId="urn:microsoft.com/office/officeart/2005/8/layout/hList1"/>
    <dgm:cxn modelId="{C344F183-6FEB-465C-87AF-E23D16063B7E}" type="presOf" srcId="{299A162F-7A43-4D28-AC49-8FB9DD674CEA}" destId="{C0FABB9A-5F48-479E-9874-1253769D5136}" srcOrd="0" destOrd="2" presId="urn:microsoft.com/office/officeart/2005/8/layout/hList1"/>
    <dgm:cxn modelId="{F32BA2F4-BE0C-48CE-BA7F-80CEAB7FFE2C}" srcId="{F2A3EFBE-D152-4C96-8777-AB1862609997}" destId="{894C641E-A83D-4EBB-95D3-0D6AD185F362}" srcOrd="2" destOrd="0" parTransId="{5A5BFFAE-1AA4-4622-8686-ABCFD9328F9D}" sibTransId="{E5CD2DDC-AB39-4483-895C-4A095197A5BF}"/>
    <dgm:cxn modelId="{1DA6DC30-4AA1-4E96-9F6B-A760B336180D}" srcId="{D3F22B3D-9770-43AA-A1EB-A2A9DC6605A9}" destId="{AF6AE84C-9E0E-42FA-B04C-140410BE072E}" srcOrd="2" destOrd="0" parTransId="{9D332F8B-2ADF-41FE-A49A-1167603ECE3B}" sibTransId="{4C9900A4-86E7-490A-B2D6-B993B2B75586}"/>
    <dgm:cxn modelId="{2676175B-FF95-4A6F-9D5F-3C31945E9C89}" srcId="{D3F22B3D-9770-43AA-A1EB-A2A9DC6605A9}" destId="{C6E78BEE-AB25-43C5-AE7D-7DD34791905E}" srcOrd="1" destOrd="0" parTransId="{E9DA9014-379A-4BBE-86A3-82740007B5BC}" sibTransId="{2927284D-AA72-428C-A0E6-31124CA5C99D}"/>
    <dgm:cxn modelId="{A8CD0FFB-2DC2-4E44-A438-0ADFAA413A3C}" type="presOf" srcId="{D3F22B3D-9770-43AA-A1EB-A2A9DC6605A9}" destId="{61E6996F-FAB0-4C07-ADCA-3EDB9B6C1B60}" srcOrd="0" destOrd="0" presId="urn:microsoft.com/office/officeart/2005/8/layout/hList1"/>
    <dgm:cxn modelId="{00BB6287-4E99-49B3-8E9B-4D93D6804B92}" srcId="{D3F22B3D-9770-43AA-A1EB-A2A9DC6605A9}" destId="{9DA0D8F9-C4E6-4D9C-A2E4-269C0038FA05}" srcOrd="0" destOrd="0" parTransId="{79B246D2-F325-4A84-BE94-280A3A9CC400}" sibTransId="{1CF12211-6606-4C84-86B5-657FD35CD388}"/>
    <dgm:cxn modelId="{4EE8DC8A-FFB6-4C41-AC75-BDC5295B71A0}" type="presParOf" srcId="{D9173271-2792-41B0-9FB6-9AE9738E571F}" destId="{8073F846-8987-4DCB-B978-4B5C318D4451}" srcOrd="0" destOrd="0" presId="urn:microsoft.com/office/officeart/2005/8/layout/hList1"/>
    <dgm:cxn modelId="{416D17DB-5452-4E9C-A9E7-B51046B7B3D4}" type="presParOf" srcId="{8073F846-8987-4DCB-B978-4B5C318D4451}" destId="{61E6996F-FAB0-4C07-ADCA-3EDB9B6C1B60}" srcOrd="0" destOrd="0" presId="urn:microsoft.com/office/officeart/2005/8/layout/hList1"/>
    <dgm:cxn modelId="{7699145E-849C-46BC-9611-C7C859ADB585}" type="presParOf" srcId="{8073F846-8987-4DCB-B978-4B5C318D4451}" destId="{16C0A052-62DA-4A3B-BA0C-E09755F8AABD}" srcOrd="1" destOrd="0" presId="urn:microsoft.com/office/officeart/2005/8/layout/hList1"/>
    <dgm:cxn modelId="{D93EA311-062B-4839-BF35-A3FE05F08A39}" type="presParOf" srcId="{D9173271-2792-41B0-9FB6-9AE9738E571F}" destId="{CC06C43B-81ED-4335-B593-5B220083DC7E}" srcOrd="1" destOrd="0" presId="urn:microsoft.com/office/officeart/2005/8/layout/hList1"/>
    <dgm:cxn modelId="{647A301A-655F-4CA6-B34C-93934128180D}" type="presParOf" srcId="{D9173271-2792-41B0-9FB6-9AE9738E571F}" destId="{CD88C85A-7321-410B-AAC7-1BB550DB0261}" srcOrd="2" destOrd="0" presId="urn:microsoft.com/office/officeart/2005/8/layout/hList1"/>
    <dgm:cxn modelId="{4D2E3740-296D-4413-95F5-28BF86D3CE77}" type="presParOf" srcId="{CD88C85A-7321-410B-AAC7-1BB550DB0261}" destId="{A30E9832-11BE-427E-AA20-FB19A460AFB8}" srcOrd="0" destOrd="0" presId="urn:microsoft.com/office/officeart/2005/8/layout/hList1"/>
    <dgm:cxn modelId="{6FDF121D-EE38-4746-A04C-B3556A167D2F}" type="presParOf" srcId="{CD88C85A-7321-410B-AAC7-1BB550DB0261}" destId="{C0FABB9A-5F48-479E-9874-1253769D5136}" srcOrd="1" destOrd="0" presId="urn:microsoft.com/office/officeart/2005/8/layout/hList1"/>
    <dgm:cxn modelId="{6D78B469-2CA9-4341-9A72-BBC150020976}" type="presParOf" srcId="{D9173271-2792-41B0-9FB6-9AE9738E571F}" destId="{DE93CCDD-7AE4-4355-A61F-F3854169B8B2}" srcOrd="3" destOrd="0" presId="urn:microsoft.com/office/officeart/2005/8/layout/hList1"/>
    <dgm:cxn modelId="{7742B2B0-F828-41AF-A047-8385B362CAEE}" type="presParOf" srcId="{D9173271-2792-41B0-9FB6-9AE9738E571F}" destId="{B4FC05DB-C57C-425B-9F66-10976F6CF9C6}" srcOrd="4" destOrd="0" presId="urn:microsoft.com/office/officeart/2005/8/layout/hList1"/>
    <dgm:cxn modelId="{F37D5766-91D9-4C83-995B-5B66482827D2}" type="presParOf" srcId="{B4FC05DB-C57C-425B-9F66-10976F6CF9C6}" destId="{30BD99D3-91C9-47CE-8CDD-B244DF80A3D1}" srcOrd="0" destOrd="0" presId="urn:microsoft.com/office/officeart/2005/8/layout/hList1"/>
    <dgm:cxn modelId="{2EE2E07A-C627-4D66-8952-D8682C4FAB45}" type="presParOf" srcId="{B4FC05DB-C57C-425B-9F66-10976F6CF9C6}" destId="{8BE1DD3E-3025-49F8-B195-40AD3402D91D}" srcOrd="1" destOrd="0" presId="urn:microsoft.com/office/officeart/2005/8/layout/h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8389DF-674F-4BA7-B720-4551850F63D7}"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D26B8F1D-B96F-4676-A965-ECA79730631F}">
      <dgm:prSet/>
      <dgm:spPr/>
      <dgm:t>
        <a:bodyPr/>
        <a:lstStyle/>
        <a:p>
          <a:pPr rtl="0"/>
          <a:r>
            <a:rPr lang="en-US" baseline="0" smtClean="0"/>
            <a:t>Plan</a:t>
          </a:r>
          <a:endParaRPr lang="en-US"/>
        </a:p>
      </dgm:t>
    </dgm:pt>
    <dgm:pt modelId="{54C2E843-E156-41EA-8111-905744F35BB2}" type="parTrans" cxnId="{182A05F6-86B6-495F-9892-797681E4C45F}">
      <dgm:prSet/>
      <dgm:spPr/>
      <dgm:t>
        <a:bodyPr/>
        <a:lstStyle/>
        <a:p>
          <a:endParaRPr lang="en-US"/>
        </a:p>
      </dgm:t>
    </dgm:pt>
    <dgm:pt modelId="{4EF3C797-7C96-4C9A-823F-CB5287B8D057}" type="sibTrans" cxnId="{182A05F6-86B6-495F-9892-797681E4C45F}">
      <dgm:prSet/>
      <dgm:spPr/>
      <dgm:t>
        <a:bodyPr/>
        <a:lstStyle/>
        <a:p>
          <a:endParaRPr lang="en-US"/>
        </a:p>
      </dgm:t>
    </dgm:pt>
    <dgm:pt modelId="{33830026-8A9C-4F38-993B-B51F6B469160}">
      <dgm:prSet/>
      <dgm:spPr/>
      <dgm:t>
        <a:bodyPr/>
        <a:lstStyle/>
        <a:p>
          <a:pPr rtl="0"/>
          <a:r>
            <a:rPr lang="en-US" baseline="0" dirty="0" smtClean="0"/>
            <a:t>Develop</a:t>
          </a:r>
          <a:endParaRPr lang="en-US" dirty="0"/>
        </a:p>
      </dgm:t>
    </dgm:pt>
    <dgm:pt modelId="{E920E3D9-6BF0-49A5-A9CD-171E7D7DE330}" type="parTrans" cxnId="{B1D0041B-34FF-409E-B716-44DC21A0A78F}">
      <dgm:prSet/>
      <dgm:spPr/>
      <dgm:t>
        <a:bodyPr/>
        <a:lstStyle/>
        <a:p>
          <a:endParaRPr lang="en-US"/>
        </a:p>
      </dgm:t>
    </dgm:pt>
    <dgm:pt modelId="{CFDF26A5-5088-496A-8BB1-5ACBD50AC010}" type="sibTrans" cxnId="{B1D0041B-34FF-409E-B716-44DC21A0A78F}">
      <dgm:prSet/>
      <dgm:spPr/>
      <dgm:t>
        <a:bodyPr/>
        <a:lstStyle/>
        <a:p>
          <a:endParaRPr lang="en-US"/>
        </a:p>
      </dgm:t>
    </dgm:pt>
    <dgm:pt modelId="{FE8F1D9E-30FF-4AA6-B612-FBF76596E2A5}">
      <dgm:prSet/>
      <dgm:spPr/>
      <dgm:t>
        <a:bodyPr/>
        <a:lstStyle/>
        <a:p>
          <a:pPr rtl="0"/>
          <a:r>
            <a:rPr lang="en-US" baseline="0" dirty="0" smtClean="0"/>
            <a:t>Operate</a:t>
          </a:r>
          <a:endParaRPr lang="en-US" dirty="0"/>
        </a:p>
      </dgm:t>
    </dgm:pt>
    <dgm:pt modelId="{227132AA-9EDF-4B82-A330-8BD1C0212E6E}" type="parTrans" cxnId="{C2237AB5-8C30-40BE-8ED5-FEE31A082A15}">
      <dgm:prSet/>
      <dgm:spPr/>
      <dgm:t>
        <a:bodyPr/>
        <a:lstStyle/>
        <a:p>
          <a:endParaRPr lang="en-US"/>
        </a:p>
      </dgm:t>
    </dgm:pt>
    <dgm:pt modelId="{71BC8548-9D03-4992-B916-D2EB03123B82}" type="sibTrans" cxnId="{C2237AB5-8C30-40BE-8ED5-FEE31A082A15}">
      <dgm:prSet/>
      <dgm:spPr/>
      <dgm:t>
        <a:bodyPr/>
        <a:lstStyle/>
        <a:p>
          <a:endParaRPr lang="en-US"/>
        </a:p>
      </dgm:t>
    </dgm:pt>
    <dgm:pt modelId="{6CB7E204-0631-45F9-95FA-1476B3148DEE}">
      <dgm:prSet/>
      <dgm:spPr/>
      <dgm:t>
        <a:bodyPr/>
        <a:lstStyle/>
        <a:p>
          <a:r>
            <a:rPr lang="en-US" dirty="0" smtClean="0"/>
            <a:t>Publish</a:t>
          </a:r>
          <a:endParaRPr lang="en-US" dirty="0"/>
        </a:p>
      </dgm:t>
    </dgm:pt>
    <dgm:pt modelId="{470EF94E-6CDD-4604-84AB-80F15B03DA9D}" type="parTrans" cxnId="{6022D79C-6DD4-4286-B87D-55A76709D5D6}">
      <dgm:prSet/>
      <dgm:spPr/>
      <dgm:t>
        <a:bodyPr/>
        <a:lstStyle/>
        <a:p>
          <a:endParaRPr lang="en-US"/>
        </a:p>
      </dgm:t>
    </dgm:pt>
    <dgm:pt modelId="{FA1BA41D-3D2A-45D7-BFE3-C180FFFD0053}" type="sibTrans" cxnId="{6022D79C-6DD4-4286-B87D-55A76709D5D6}">
      <dgm:prSet/>
      <dgm:spPr/>
      <dgm:t>
        <a:bodyPr/>
        <a:lstStyle/>
        <a:p>
          <a:endParaRPr lang="en-US"/>
        </a:p>
      </dgm:t>
    </dgm:pt>
    <dgm:pt modelId="{62FF8CFA-EB1D-406F-9F8C-FA9240521379}" type="pres">
      <dgm:prSet presAssocID="{CD8389DF-674F-4BA7-B720-4551850F63D7}" presName="cycle" presStyleCnt="0">
        <dgm:presLayoutVars>
          <dgm:dir/>
          <dgm:resizeHandles val="exact"/>
        </dgm:presLayoutVars>
      </dgm:prSet>
      <dgm:spPr/>
      <dgm:t>
        <a:bodyPr/>
        <a:lstStyle/>
        <a:p>
          <a:endParaRPr lang="en-US"/>
        </a:p>
      </dgm:t>
    </dgm:pt>
    <dgm:pt modelId="{7E7664FD-1268-44EB-A265-ED97A02678B5}" type="pres">
      <dgm:prSet presAssocID="{D26B8F1D-B96F-4676-A965-ECA79730631F}" presName="node" presStyleLbl="node1" presStyleIdx="0" presStyleCnt="4">
        <dgm:presLayoutVars>
          <dgm:bulletEnabled val="1"/>
        </dgm:presLayoutVars>
      </dgm:prSet>
      <dgm:spPr/>
      <dgm:t>
        <a:bodyPr/>
        <a:lstStyle/>
        <a:p>
          <a:endParaRPr lang="en-US"/>
        </a:p>
      </dgm:t>
    </dgm:pt>
    <dgm:pt modelId="{9AC4F196-A0DC-46F8-B6A4-F673195D7FAD}" type="pres">
      <dgm:prSet presAssocID="{4EF3C797-7C96-4C9A-823F-CB5287B8D057}" presName="sibTrans" presStyleLbl="sibTrans2D1" presStyleIdx="0" presStyleCnt="4"/>
      <dgm:spPr/>
      <dgm:t>
        <a:bodyPr/>
        <a:lstStyle/>
        <a:p>
          <a:endParaRPr lang="en-US"/>
        </a:p>
      </dgm:t>
    </dgm:pt>
    <dgm:pt modelId="{C4F0003F-5AEA-4814-98C7-5F8FB2ACA97A}" type="pres">
      <dgm:prSet presAssocID="{4EF3C797-7C96-4C9A-823F-CB5287B8D057}" presName="connectorText" presStyleLbl="sibTrans2D1" presStyleIdx="0" presStyleCnt="4"/>
      <dgm:spPr/>
      <dgm:t>
        <a:bodyPr/>
        <a:lstStyle/>
        <a:p>
          <a:endParaRPr lang="en-US"/>
        </a:p>
      </dgm:t>
    </dgm:pt>
    <dgm:pt modelId="{D8DE5BFE-BB2C-44F5-80F8-E9CF76A0C86B}" type="pres">
      <dgm:prSet presAssocID="{33830026-8A9C-4F38-993B-B51F6B469160}" presName="node" presStyleLbl="node1" presStyleIdx="1" presStyleCnt="4">
        <dgm:presLayoutVars>
          <dgm:bulletEnabled val="1"/>
        </dgm:presLayoutVars>
      </dgm:prSet>
      <dgm:spPr/>
      <dgm:t>
        <a:bodyPr/>
        <a:lstStyle/>
        <a:p>
          <a:endParaRPr lang="en-US"/>
        </a:p>
      </dgm:t>
    </dgm:pt>
    <dgm:pt modelId="{17027CD4-EF13-41B9-88CC-234391728F90}" type="pres">
      <dgm:prSet presAssocID="{CFDF26A5-5088-496A-8BB1-5ACBD50AC010}" presName="sibTrans" presStyleLbl="sibTrans2D1" presStyleIdx="1" presStyleCnt="4"/>
      <dgm:spPr/>
      <dgm:t>
        <a:bodyPr/>
        <a:lstStyle/>
        <a:p>
          <a:endParaRPr lang="en-US"/>
        </a:p>
      </dgm:t>
    </dgm:pt>
    <dgm:pt modelId="{3B073B65-9AD5-45B0-BD49-FCD277E053E6}" type="pres">
      <dgm:prSet presAssocID="{CFDF26A5-5088-496A-8BB1-5ACBD50AC010}" presName="connectorText" presStyleLbl="sibTrans2D1" presStyleIdx="1" presStyleCnt="4"/>
      <dgm:spPr/>
      <dgm:t>
        <a:bodyPr/>
        <a:lstStyle/>
        <a:p>
          <a:endParaRPr lang="en-US"/>
        </a:p>
      </dgm:t>
    </dgm:pt>
    <dgm:pt modelId="{DABE3D7F-8B6B-4B96-AEA6-9715C21203BC}" type="pres">
      <dgm:prSet presAssocID="{6CB7E204-0631-45F9-95FA-1476B3148DEE}" presName="node" presStyleLbl="node1" presStyleIdx="2" presStyleCnt="4">
        <dgm:presLayoutVars>
          <dgm:bulletEnabled val="1"/>
        </dgm:presLayoutVars>
      </dgm:prSet>
      <dgm:spPr/>
      <dgm:t>
        <a:bodyPr/>
        <a:lstStyle/>
        <a:p>
          <a:endParaRPr lang="en-US"/>
        </a:p>
      </dgm:t>
    </dgm:pt>
    <dgm:pt modelId="{9D55415C-099D-451B-AC90-7F33B994CA1C}" type="pres">
      <dgm:prSet presAssocID="{FA1BA41D-3D2A-45D7-BFE3-C180FFFD0053}" presName="sibTrans" presStyleLbl="sibTrans2D1" presStyleIdx="2" presStyleCnt="4"/>
      <dgm:spPr/>
      <dgm:t>
        <a:bodyPr/>
        <a:lstStyle/>
        <a:p>
          <a:endParaRPr lang="en-US"/>
        </a:p>
      </dgm:t>
    </dgm:pt>
    <dgm:pt modelId="{1CAA3F0B-7D2A-496D-BC10-3A70A49099BE}" type="pres">
      <dgm:prSet presAssocID="{FA1BA41D-3D2A-45D7-BFE3-C180FFFD0053}" presName="connectorText" presStyleLbl="sibTrans2D1" presStyleIdx="2" presStyleCnt="4"/>
      <dgm:spPr/>
      <dgm:t>
        <a:bodyPr/>
        <a:lstStyle/>
        <a:p>
          <a:endParaRPr lang="en-US"/>
        </a:p>
      </dgm:t>
    </dgm:pt>
    <dgm:pt modelId="{504CE864-7699-40F1-B714-421C5A2AA670}" type="pres">
      <dgm:prSet presAssocID="{FE8F1D9E-30FF-4AA6-B612-FBF76596E2A5}" presName="node" presStyleLbl="node1" presStyleIdx="3" presStyleCnt="4">
        <dgm:presLayoutVars>
          <dgm:bulletEnabled val="1"/>
        </dgm:presLayoutVars>
      </dgm:prSet>
      <dgm:spPr/>
      <dgm:t>
        <a:bodyPr/>
        <a:lstStyle/>
        <a:p>
          <a:endParaRPr lang="en-US"/>
        </a:p>
      </dgm:t>
    </dgm:pt>
    <dgm:pt modelId="{DA8D888E-5084-4ED4-8448-75D2B56F98AC}" type="pres">
      <dgm:prSet presAssocID="{71BC8548-9D03-4992-B916-D2EB03123B82}" presName="sibTrans" presStyleLbl="sibTrans2D1" presStyleIdx="3" presStyleCnt="4"/>
      <dgm:spPr/>
      <dgm:t>
        <a:bodyPr/>
        <a:lstStyle/>
        <a:p>
          <a:endParaRPr lang="en-US"/>
        </a:p>
      </dgm:t>
    </dgm:pt>
    <dgm:pt modelId="{D9E6EDD4-453D-40E4-B718-0B673A64C06D}" type="pres">
      <dgm:prSet presAssocID="{71BC8548-9D03-4992-B916-D2EB03123B82}" presName="connectorText" presStyleLbl="sibTrans2D1" presStyleIdx="3" presStyleCnt="4"/>
      <dgm:spPr/>
      <dgm:t>
        <a:bodyPr/>
        <a:lstStyle/>
        <a:p>
          <a:endParaRPr lang="en-US"/>
        </a:p>
      </dgm:t>
    </dgm:pt>
  </dgm:ptLst>
  <dgm:cxnLst>
    <dgm:cxn modelId="{B40FE21B-A43E-4FB3-983D-2994B9485D2B}" type="presOf" srcId="{CFDF26A5-5088-496A-8BB1-5ACBD50AC010}" destId="{17027CD4-EF13-41B9-88CC-234391728F90}" srcOrd="0" destOrd="0" presId="urn:microsoft.com/office/officeart/2005/8/layout/cycle2"/>
    <dgm:cxn modelId="{D739FE18-CA6F-4B60-917E-790511D06362}" type="presOf" srcId="{4EF3C797-7C96-4C9A-823F-CB5287B8D057}" destId="{9AC4F196-A0DC-46F8-B6A4-F673195D7FAD}" srcOrd="0" destOrd="0" presId="urn:microsoft.com/office/officeart/2005/8/layout/cycle2"/>
    <dgm:cxn modelId="{10468726-82B9-499F-B2EE-A9E19BD72455}" type="presOf" srcId="{D26B8F1D-B96F-4676-A965-ECA79730631F}" destId="{7E7664FD-1268-44EB-A265-ED97A02678B5}" srcOrd="0" destOrd="0" presId="urn:microsoft.com/office/officeart/2005/8/layout/cycle2"/>
    <dgm:cxn modelId="{506365EF-6472-4AD0-846B-A33EAD8F1800}" type="presOf" srcId="{4EF3C797-7C96-4C9A-823F-CB5287B8D057}" destId="{C4F0003F-5AEA-4814-98C7-5F8FB2ACA97A}" srcOrd="1" destOrd="0" presId="urn:microsoft.com/office/officeart/2005/8/layout/cycle2"/>
    <dgm:cxn modelId="{29227F19-2097-4921-98D2-CE292CEB50E1}" type="presOf" srcId="{33830026-8A9C-4F38-993B-B51F6B469160}" destId="{D8DE5BFE-BB2C-44F5-80F8-E9CF76A0C86B}" srcOrd="0" destOrd="0" presId="urn:microsoft.com/office/officeart/2005/8/layout/cycle2"/>
    <dgm:cxn modelId="{C8428A7A-7D93-4EAB-A3BA-068C977B444F}" type="presOf" srcId="{FE8F1D9E-30FF-4AA6-B612-FBF76596E2A5}" destId="{504CE864-7699-40F1-B714-421C5A2AA670}" srcOrd="0" destOrd="0" presId="urn:microsoft.com/office/officeart/2005/8/layout/cycle2"/>
    <dgm:cxn modelId="{0D372668-CFD8-4D00-A196-F706D71D2D1C}" type="presOf" srcId="{71BC8548-9D03-4992-B916-D2EB03123B82}" destId="{D9E6EDD4-453D-40E4-B718-0B673A64C06D}" srcOrd="1" destOrd="0" presId="urn:microsoft.com/office/officeart/2005/8/layout/cycle2"/>
    <dgm:cxn modelId="{F2F34687-B7A5-449F-ADD8-A4C699A31F04}" type="presOf" srcId="{CD8389DF-674F-4BA7-B720-4551850F63D7}" destId="{62FF8CFA-EB1D-406F-9F8C-FA9240521379}" srcOrd="0" destOrd="0" presId="urn:microsoft.com/office/officeart/2005/8/layout/cycle2"/>
    <dgm:cxn modelId="{5695FFEE-ECC9-491B-9723-88B1B55ED249}" type="presOf" srcId="{CFDF26A5-5088-496A-8BB1-5ACBD50AC010}" destId="{3B073B65-9AD5-45B0-BD49-FCD277E053E6}" srcOrd="1" destOrd="0" presId="urn:microsoft.com/office/officeart/2005/8/layout/cycle2"/>
    <dgm:cxn modelId="{6D730AF6-7A29-4554-A051-428BB5118A30}" type="presOf" srcId="{FA1BA41D-3D2A-45D7-BFE3-C180FFFD0053}" destId="{9D55415C-099D-451B-AC90-7F33B994CA1C}" srcOrd="0" destOrd="0" presId="urn:microsoft.com/office/officeart/2005/8/layout/cycle2"/>
    <dgm:cxn modelId="{1755C12C-5A0E-406A-A040-BF509B9A69EE}" type="presOf" srcId="{FA1BA41D-3D2A-45D7-BFE3-C180FFFD0053}" destId="{1CAA3F0B-7D2A-496D-BC10-3A70A49099BE}" srcOrd="1" destOrd="0" presId="urn:microsoft.com/office/officeart/2005/8/layout/cycle2"/>
    <dgm:cxn modelId="{C2237AB5-8C30-40BE-8ED5-FEE31A082A15}" srcId="{CD8389DF-674F-4BA7-B720-4551850F63D7}" destId="{FE8F1D9E-30FF-4AA6-B612-FBF76596E2A5}" srcOrd="3" destOrd="0" parTransId="{227132AA-9EDF-4B82-A330-8BD1C0212E6E}" sibTransId="{71BC8548-9D03-4992-B916-D2EB03123B82}"/>
    <dgm:cxn modelId="{0F60A764-177A-4A77-96E0-8914C1F8DCA9}" type="presOf" srcId="{71BC8548-9D03-4992-B916-D2EB03123B82}" destId="{DA8D888E-5084-4ED4-8448-75D2B56F98AC}" srcOrd="0" destOrd="0" presId="urn:microsoft.com/office/officeart/2005/8/layout/cycle2"/>
    <dgm:cxn modelId="{B765AF1B-28B2-4705-AD1E-6848B3A68D7A}" type="presOf" srcId="{6CB7E204-0631-45F9-95FA-1476B3148DEE}" destId="{DABE3D7F-8B6B-4B96-AEA6-9715C21203BC}" srcOrd="0" destOrd="0" presId="urn:microsoft.com/office/officeart/2005/8/layout/cycle2"/>
    <dgm:cxn modelId="{B1D0041B-34FF-409E-B716-44DC21A0A78F}" srcId="{CD8389DF-674F-4BA7-B720-4551850F63D7}" destId="{33830026-8A9C-4F38-993B-B51F6B469160}" srcOrd="1" destOrd="0" parTransId="{E920E3D9-6BF0-49A5-A9CD-171E7D7DE330}" sibTransId="{CFDF26A5-5088-496A-8BB1-5ACBD50AC010}"/>
    <dgm:cxn modelId="{182A05F6-86B6-495F-9892-797681E4C45F}" srcId="{CD8389DF-674F-4BA7-B720-4551850F63D7}" destId="{D26B8F1D-B96F-4676-A965-ECA79730631F}" srcOrd="0" destOrd="0" parTransId="{54C2E843-E156-41EA-8111-905744F35BB2}" sibTransId="{4EF3C797-7C96-4C9A-823F-CB5287B8D057}"/>
    <dgm:cxn modelId="{6022D79C-6DD4-4286-B87D-55A76709D5D6}" srcId="{CD8389DF-674F-4BA7-B720-4551850F63D7}" destId="{6CB7E204-0631-45F9-95FA-1476B3148DEE}" srcOrd="2" destOrd="0" parTransId="{470EF94E-6CDD-4604-84AB-80F15B03DA9D}" sibTransId="{FA1BA41D-3D2A-45D7-BFE3-C180FFFD0053}"/>
    <dgm:cxn modelId="{80C73459-D773-4E34-A87D-7527F4A6DCFF}" type="presParOf" srcId="{62FF8CFA-EB1D-406F-9F8C-FA9240521379}" destId="{7E7664FD-1268-44EB-A265-ED97A02678B5}" srcOrd="0" destOrd="0" presId="urn:microsoft.com/office/officeart/2005/8/layout/cycle2"/>
    <dgm:cxn modelId="{CF24E891-8E58-4A66-8A36-20E8F6F01ABF}" type="presParOf" srcId="{62FF8CFA-EB1D-406F-9F8C-FA9240521379}" destId="{9AC4F196-A0DC-46F8-B6A4-F673195D7FAD}" srcOrd="1" destOrd="0" presId="urn:microsoft.com/office/officeart/2005/8/layout/cycle2"/>
    <dgm:cxn modelId="{9ECB1AE3-775E-4C13-9E8D-6F55853006D1}" type="presParOf" srcId="{9AC4F196-A0DC-46F8-B6A4-F673195D7FAD}" destId="{C4F0003F-5AEA-4814-98C7-5F8FB2ACA97A}" srcOrd="0" destOrd="0" presId="urn:microsoft.com/office/officeart/2005/8/layout/cycle2"/>
    <dgm:cxn modelId="{B81E2DC4-0566-4C0F-8CCA-F46F3CF79CCB}" type="presParOf" srcId="{62FF8CFA-EB1D-406F-9F8C-FA9240521379}" destId="{D8DE5BFE-BB2C-44F5-80F8-E9CF76A0C86B}" srcOrd="2" destOrd="0" presId="urn:microsoft.com/office/officeart/2005/8/layout/cycle2"/>
    <dgm:cxn modelId="{872107DB-40FA-4ABF-9A44-5ED12F8B5EED}" type="presParOf" srcId="{62FF8CFA-EB1D-406F-9F8C-FA9240521379}" destId="{17027CD4-EF13-41B9-88CC-234391728F90}" srcOrd="3" destOrd="0" presId="urn:microsoft.com/office/officeart/2005/8/layout/cycle2"/>
    <dgm:cxn modelId="{1409C926-11CF-4F72-A9A6-1DAD70F20684}" type="presParOf" srcId="{17027CD4-EF13-41B9-88CC-234391728F90}" destId="{3B073B65-9AD5-45B0-BD49-FCD277E053E6}" srcOrd="0" destOrd="0" presId="urn:microsoft.com/office/officeart/2005/8/layout/cycle2"/>
    <dgm:cxn modelId="{361F6873-CAEC-46F3-A137-A2425030B5E7}" type="presParOf" srcId="{62FF8CFA-EB1D-406F-9F8C-FA9240521379}" destId="{DABE3D7F-8B6B-4B96-AEA6-9715C21203BC}" srcOrd="4" destOrd="0" presId="urn:microsoft.com/office/officeart/2005/8/layout/cycle2"/>
    <dgm:cxn modelId="{BBED91FA-058C-4EC6-B5E8-FE6BB2774A9B}" type="presParOf" srcId="{62FF8CFA-EB1D-406F-9F8C-FA9240521379}" destId="{9D55415C-099D-451B-AC90-7F33B994CA1C}" srcOrd="5" destOrd="0" presId="urn:microsoft.com/office/officeart/2005/8/layout/cycle2"/>
    <dgm:cxn modelId="{CECEB1DE-4BE3-482D-AFDC-4695D471EA56}" type="presParOf" srcId="{9D55415C-099D-451B-AC90-7F33B994CA1C}" destId="{1CAA3F0B-7D2A-496D-BC10-3A70A49099BE}" srcOrd="0" destOrd="0" presId="urn:microsoft.com/office/officeart/2005/8/layout/cycle2"/>
    <dgm:cxn modelId="{EF757E62-1B4C-4ECB-B325-D3DA7C2EEA75}" type="presParOf" srcId="{62FF8CFA-EB1D-406F-9F8C-FA9240521379}" destId="{504CE864-7699-40F1-B714-421C5A2AA670}" srcOrd="6" destOrd="0" presId="urn:microsoft.com/office/officeart/2005/8/layout/cycle2"/>
    <dgm:cxn modelId="{CF8E9A5E-37AB-45F4-B410-5FB2AE830FE0}" type="presParOf" srcId="{62FF8CFA-EB1D-406F-9F8C-FA9240521379}" destId="{DA8D888E-5084-4ED4-8448-75D2B56F98AC}" srcOrd="7" destOrd="0" presId="urn:microsoft.com/office/officeart/2005/8/layout/cycle2"/>
    <dgm:cxn modelId="{115B5E2B-C650-43F1-BA5B-A99309FB6DFF}" type="presParOf" srcId="{DA8D888E-5084-4ED4-8448-75D2B56F98AC}" destId="{D9E6EDD4-453D-40E4-B718-0B673A64C06D}"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D8389DF-674F-4BA7-B720-4551850F63D7}"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D26B8F1D-B96F-4676-A965-ECA79730631F}">
      <dgm:prSet>
        <dgm:style>
          <a:lnRef idx="2">
            <a:schemeClr val="accent2">
              <a:shade val="50000"/>
            </a:schemeClr>
          </a:lnRef>
          <a:fillRef idx="1">
            <a:schemeClr val="accent2"/>
          </a:fillRef>
          <a:effectRef idx="0">
            <a:schemeClr val="accent2"/>
          </a:effectRef>
          <a:fontRef idx="minor">
            <a:schemeClr val="lt1"/>
          </a:fontRef>
        </dgm:style>
      </dgm:prSet>
      <dgm:spPr/>
      <dgm:t>
        <a:bodyPr/>
        <a:lstStyle/>
        <a:p>
          <a:pPr rtl="0"/>
          <a:r>
            <a:rPr lang="en-US" baseline="0" dirty="0" smtClean="0"/>
            <a:t>Plan</a:t>
          </a:r>
          <a:endParaRPr lang="en-US" dirty="0"/>
        </a:p>
      </dgm:t>
    </dgm:pt>
    <dgm:pt modelId="{54C2E843-E156-41EA-8111-905744F35BB2}" type="parTrans" cxnId="{182A05F6-86B6-495F-9892-797681E4C45F}">
      <dgm:prSet/>
      <dgm:spPr/>
      <dgm:t>
        <a:bodyPr/>
        <a:lstStyle/>
        <a:p>
          <a:endParaRPr lang="en-US"/>
        </a:p>
      </dgm:t>
    </dgm:pt>
    <dgm:pt modelId="{4EF3C797-7C96-4C9A-823F-CB5287B8D057}" type="sibTrans" cxnId="{182A05F6-86B6-495F-9892-797681E4C45F}">
      <dgm:prSet/>
      <dgm:spPr/>
      <dgm:t>
        <a:bodyPr/>
        <a:lstStyle/>
        <a:p>
          <a:endParaRPr lang="en-US"/>
        </a:p>
      </dgm:t>
    </dgm:pt>
    <dgm:pt modelId="{33830026-8A9C-4F38-993B-B51F6B469160}">
      <dgm:prSet/>
      <dgm:spPr/>
      <dgm:t>
        <a:bodyPr/>
        <a:lstStyle/>
        <a:p>
          <a:pPr rtl="0"/>
          <a:r>
            <a:rPr lang="en-US" baseline="0" dirty="0" smtClean="0"/>
            <a:t>Develop</a:t>
          </a:r>
          <a:endParaRPr lang="en-US" dirty="0"/>
        </a:p>
      </dgm:t>
    </dgm:pt>
    <dgm:pt modelId="{E920E3D9-6BF0-49A5-A9CD-171E7D7DE330}" type="parTrans" cxnId="{B1D0041B-34FF-409E-B716-44DC21A0A78F}">
      <dgm:prSet/>
      <dgm:spPr/>
      <dgm:t>
        <a:bodyPr/>
        <a:lstStyle/>
        <a:p>
          <a:endParaRPr lang="en-US"/>
        </a:p>
      </dgm:t>
    </dgm:pt>
    <dgm:pt modelId="{CFDF26A5-5088-496A-8BB1-5ACBD50AC010}" type="sibTrans" cxnId="{B1D0041B-34FF-409E-B716-44DC21A0A78F}">
      <dgm:prSet/>
      <dgm:spPr/>
      <dgm:t>
        <a:bodyPr/>
        <a:lstStyle/>
        <a:p>
          <a:endParaRPr lang="en-US"/>
        </a:p>
      </dgm:t>
    </dgm:pt>
    <dgm:pt modelId="{FE8F1D9E-30FF-4AA6-B612-FBF76596E2A5}">
      <dgm:prSet/>
      <dgm:spPr/>
      <dgm:t>
        <a:bodyPr/>
        <a:lstStyle/>
        <a:p>
          <a:pPr rtl="0"/>
          <a:r>
            <a:rPr lang="en-US" baseline="0" dirty="0" smtClean="0"/>
            <a:t>Operate</a:t>
          </a:r>
          <a:endParaRPr lang="en-US" dirty="0"/>
        </a:p>
      </dgm:t>
    </dgm:pt>
    <dgm:pt modelId="{227132AA-9EDF-4B82-A330-8BD1C0212E6E}" type="parTrans" cxnId="{C2237AB5-8C30-40BE-8ED5-FEE31A082A15}">
      <dgm:prSet/>
      <dgm:spPr/>
      <dgm:t>
        <a:bodyPr/>
        <a:lstStyle/>
        <a:p>
          <a:endParaRPr lang="en-US"/>
        </a:p>
      </dgm:t>
    </dgm:pt>
    <dgm:pt modelId="{71BC8548-9D03-4992-B916-D2EB03123B82}" type="sibTrans" cxnId="{C2237AB5-8C30-40BE-8ED5-FEE31A082A15}">
      <dgm:prSet/>
      <dgm:spPr/>
      <dgm:t>
        <a:bodyPr/>
        <a:lstStyle/>
        <a:p>
          <a:endParaRPr lang="en-US"/>
        </a:p>
      </dgm:t>
    </dgm:pt>
    <dgm:pt modelId="{6CB7E204-0631-45F9-95FA-1476B3148DEE}">
      <dgm:prSet/>
      <dgm:spPr/>
      <dgm:t>
        <a:bodyPr/>
        <a:lstStyle/>
        <a:p>
          <a:r>
            <a:rPr lang="en-US" dirty="0" smtClean="0"/>
            <a:t>Publish</a:t>
          </a:r>
          <a:endParaRPr lang="en-US" dirty="0"/>
        </a:p>
      </dgm:t>
    </dgm:pt>
    <dgm:pt modelId="{470EF94E-6CDD-4604-84AB-80F15B03DA9D}" type="parTrans" cxnId="{6022D79C-6DD4-4286-B87D-55A76709D5D6}">
      <dgm:prSet/>
      <dgm:spPr/>
      <dgm:t>
        <a:bodyPr/>
        <a:lstStyle/>
        <a:p>
          <a:endParaRPr lang="en-US"/>
        </a:p>
      </dgm:t>
    </dgm:pt>
    <dgm:pt modelId="{FA1BA41D-3D2A-45D7-BFE3-C180FFFD0053}" type="sibTrans" cxnId="{6022D79C-6DD4-4286-B87D-55A76709D5D6}">
      <dgm:prSet/>
      <dgm:spPr/>
      <dgm:t>
        <a:bodyPr/>
        <a:lstStyle/>
        <a:p>
          <a:endParaRPr lang="en-US"/>
        </a:p>
      </dgm:t>
    </dgm:pt>
    <dgm:pt modelId="{62FF8CFA-EB1D-406F-9F8C-FA9240521379}" type="pres">
      <dgm:prSet presAssocID="{CD8389DF-674F-4BA7-B720-4551850F63D7}" presName="cycle" presStyleCnt="0">
        <dgm:presLayoutVars>
          <dgm:dir/>
          <dgm:resizeHandles val="exact"/>
        </dgm:presLayoutVars>
      </dgm:prSet>
      <dgm:spPr/>
      <dgm:t>
        <a:bodyPr/>
        <a:lstStyle/>
        <a:p>
          <a:endParaRPr lang="en-US"/>
        </a:p>
      </dgm:t>
    </dgm:pt>
    <dgm:pt modelId="{7E7664FD-1268-44EB-A265-ED97A02678B5}" type="pres">
      <dgm:prSet presAssocID="{D26B8F1D-B96F-4676-A965-ECA79730631F}" presName="node" presStyleLbl="node1" presStyleIdx="0" presStyleCnt="4">
        <dgm:presLayoutVars>
          <dgm:bulletEnabled val="1"/>
        </dgm:presLayoutVars>
      </dgm:prSet>
      <dgm:spPr/>
      <dgm:t>
        <a:bodyPr/>
        <a:lstStyle/>
        <a:p>
          <a:endParaRPr lang="en-US"/>
        </a:p>
      </dgm:t>
    </dgm:pt>
    <dgm:pt modelId="{9AC4F196-A0DC-46F8-B6A4-F673195D7FAD}" type="pres">
      <dgm:prSet presAssocID="{4EF3C797-7C96-4C9A-823F-CB5287B8D057}" presName="sibTrans" presStyleLbl="sibTrans2D1" presStyleIdx="0" presStyleCnt="4"/>
      <dgm:spPr/>
      <dgm:t>
        <a:bodyPr/>
        <a:lstStyle/>
        <a:p>
          <a:endParaRPr lang="en-US"/>
        </a:p>
      </dgm:t>
    </dgm:pt>
    <dgm:pt modelId="{C4F0003F-5AEA-4814-98C7-5F8FB2ACA97A}" type="pres">
      <dgm:prSet presAssocID="{4EF3C797-7C96-4C9A-823F-CB5287B8D057}" presName="connectorText" presStyleLbl="sibTrans2D1" presStyleIdx="0" presStyleCnt="4"/>
      <dgm:spPr/>
      <dgm:t>
        <a:bodyPr/>
        <a:lstStyle/>
        <a:p>
          <a:endParaRPr lang="en-US"/>
        </a:p>
      </dgm:t>
    </dgm:pt>
    <dgm:pt modelId="{D8DE5BFE-BB2C-44F5-80F8-E9CF76A0C86B}" type="pres">
      <dgm:prSet presAssocID="{33830026-8A9C-4F38-993B-B51F6B469160}" presName="node" presStyleLbl="node1" presStyleIdx="1" presStyleCnt="4">
        <dgm:presLayoutVars>
          <dgm:bulletEnabled val="1"/>
        </dgm:presLayoutVars>
      </dgm:prSet>
      <dgm:spPr/>
      <dgm:t>
        <a:bodyPr/>
        <a:lstStyle/>
        <a:p>
          <a:endParaRPr lang="en-US"/>
        </a:p>
      </dgm:t>
    </dgm:pt>
    <dgm:pt modelId="{17027CD4-EF13-41B9-88CC-234391728F90}" type="pres">
      <dgm:prSet presAssocID="{CFDF26A5-5088-496A-8BB1-5ACBD50AC010}" presName="sibTrans" presStyleLbl="sibTrans2D1" presStyleIdx="1" presStyleCnt="4"/>
      <dgm:spPr/>
      <dgm:t>
        <a:bodyPr/>
        <a:lstStyle/>
        <a:p>
          <a:endParaRPr lang="en-US"/>
        </a:p>
      </dgm:t>
    </dgm:pt>
    <dgm:pt modelId="{3B073B65-9AD5-45B0-BD49-FCD277E053E6}" type="pres">
      <dgm:prSet presAssocID="{CFDF26A5-5088-496A-8BB1-5ACBD50AC010}" presName="connectorText" presStyleLbl="sibTrans2D1" presStyleIdx="1" presStyleCnt="4"/>
      <dgm:spPr/>
      <dgm:t>
        <a:bodyPr/>
        <a:lstStyle/>
        <a:p>
          <a:endParaRPr lang="en-US"/>
        </a:p>
      </dgm:t>
    </dgm:pt>
    <dgm:pt modelId="{DABE3D7F-8B6B-4B96-AEA6-9715C21203BC}" type="pres">
      <dgm:prSet presAssocID="{6CB7E204-0631-45F9-95FA-1476B3148DEE}" presName="node" presStyleLbl="node1" presStyleIdx="2" presStyleCnt="4">
        <dgm:presLayoutVars>
          <dgm:bulletEnabled val="1"/>
        </dgm:presLayoutVars>
      </dgm:prSet>
      <dgm:spPr/>
      <dgm:t>
        <a:bodyPr/>
        <a:lstStyle/>
        <a:p>
          <a:endParaRPr lang="en-US"/>
        </a:p>
      </dgm:t>
    </dgm:pt>
    <dgm:pt modelId="{9D55415C-099D-451B-AC90-7F33B994CA1C}" type="pres">
      <dgm:prSet presAssocID="{FA1BA41D-3D2A-45D7-BFE3-C180FFFD0053}" presName="sibTrans" presStyleLbl="sibTrans2D1" presStyleIdx="2" presStyleCnt="4"/>
      <dgm:spPr/>
      <dgm:t>
        <a:bodyPr/>
        <a:lstStyle/>
        <a:p>
          <a:endParaRPr lang="en-US"/>
        </a:p>
      </dgm:t>
    </dgm:pt>
    <dgm:pt modelId="{1CAA3F0B-7D2A-496D-BC10-3A70A49099BE}" type="pres">
      <dgm:prSet presAssocID="{FA1BA41D-3D2A-45D7-BFE3-C180FFFD0053}" presName="connectorText" presStyleLbl="sibTrans2D1" presStyleIdx="2" presStyleCnt="4"/>
      <dgm:spPr/>
      <dgm:t>
        <a:bodyPr/>
        <a:lstStyle/>
        <a:p>
          <a:endParaRPr lang="en-US"/>
        </a:p>
      </dgm:t>
    </dgm:pt>
    <dgm:pt modelId="{504CE864-7699-40F1-B714-421C5A2AA670}" type="pres">
      <dgm:prSet presAssocID="{FE8F1D9E-30FF-4AA6-B612-FBF76596E2A5}" presName="node" presStyleLbl="node1" presStyleIdx="3" presStyleCnt="4">
        <dgm:presLayoutVars>
          <dgm:bulletEnabled val="1"/>
        </dgm:presLayoutVars>
      </dgm:prSet>
      <dgm:spPr/>
      <dgm:t>
        <a:bodyPr/>
        <a:lstStyle/>
        <a:p>
          <a:endParaRPr lang="en-US"/>
        </a:p>
      </dgm:t>
    </dgm:pt>
    <dgm:pt modelId="{DA8D888E-5084-4ED4-8448-75D2B56F98AC}" type="pres">
      <dgm:prSet presAssocID="{71BC8548-9D03-4992-B916-D2EB03123B82}" presName="sibTrans" presStyleLbl="sibTrans2D1" presStyleIdx="3" presStyleCnt="4"/>
      <dgm:spPr/>
      <dgm:t>
        <a:bodyPr/>
        <a:lstStyle/>
        <a:p>
          <a:endParaRPr lang="en-US"/>
        </a:p>
      </dgm:t>
    </dgm:pt>
    <dgm:pt modelId="{D9E6EDD4-453D-40E4-B718-0B673A64C06D}" type="pres">
      <dgm:prSet presAssocID="{71BC8548-9D03-4992-B916-D2EB03123B82}" presName="connectorText" presStyleLbl="sibTrans2D1" presStyleIdx="3" presStyleCnt="4"/>
      <dgm:spPr/>
      <dgm:t>
        <a:bodyPr/>
        <a:lstStyle/>
        <a:p>
          <a:endParaRPr lang="en-US"/>
        </a:p>
      </dgm:t>
    </dgm:pt>
  </dgm:ptLst>
  <dgm:cxnLst>
    <dgm:cxn modelId="{B8B2EDFE-6860-45FC-A6D8-A70E4AB2A36B}" type="presOf" srcId="{CFDF26A5-5088-496A-8BB1-5ACBD50AC010}" destId="{3B073B65-9AD5-45B0-BD49-FCD277E053E6}" srcOrd="1" destOrd="0" presId="urn:microsoft.com/office/officeart/2005/8/layout/cycle2"/>
    <dgm:cxn modelId="{C11C1443-19C4-4BAC-A279-CBE6DE4DBE96}" type="presOf" srcId="{4EF3C797-7C96-4C9A-823F-CB5287B8D057}" destId="{C4F0003F-5AEA-4814-98C7-5F8FB2ACA97A}" srcOrd="1" destOrd="0" presId="urn:microsoft.com/office/officeart/2005/8/layout/cycle2"/>
    <dgm:cxn modelId="{E5B077E1-64DF-4FBE-ABEC-47773D7919CF}" type="presOf" srcId="{D26B8F1D-B96F-4676-A965-ECA79730631F}" destId="{7E7664FD-1268-44EB-A265-ED97A02678B5}" srcOrd="0" destOrd="0" presId="urn:microsoft.com/office/officeart/2005/8/layout/cycle2"/>
    <dgm:cxn modelId="{43148A97-2D9F-4010-981C-969121FA96EE}" type="presOf" srcId="{FA1BA41D-3D2A-45D7-BFE3-C180FFFD0053}" destId="{1CAA3F0B-7D2A-496D-BC10-3A70A49099BE}" srcOrd="1" destOrd="0" presId="urn:microsoft.com/office/officeart/2005/8/layout/cycle2"/>
    <dgm:cxn modelId="{D8311B11-9DA5-4CCB-9590-D96EB04FE1B7}" type="presOf" srcId="{FA1BA41D-3D2A-45D7-BFE3-C180FFFD0053}" destId="{9D55415C-099D-451B-AC90-7F33B994CA1C}" srcOrd="0" destOrd="0" presId="urn:microsoft.com/office/officeart/2005/8/layout/cycle2"/>
    <dgm:cxn modelId="{28563DA5-523F-404C-AD9A-515F654F1B1C}" type="presOf" srcId="{6CB7E204-0631-45F9-95FA-1476B3148DEE}" destId="{DABE3D7F-8B6B-4B96-AEA6-9715C21203BC}" srcOrd="0" destOrd="0" presId="urn:microsoft.com/office/officeart/2005/8/layout/cycle2"/>
    <dgm:cxn modelId="{120DA76B-F725-4C01-825D-55E527BBAA7D}" type="presOf" srcId="{33830026-8A9C-4F38-993B-B51F6B469160}" destId="{D8DE5BFE-BB2C-44F5-80F8-E9CF76A0C86B}" srcOrd="0" destOrd="0" presId="urn:microsoft.com/office/officeart/2005/8/layout/cycle2"/>
    <dgm:cxn modelId="{C2237AB5-8C30-40BE-8ED5-FEE31A082A15}" srcId="{CD8389DF-674F-4BA7-B720-4551850F63D7}" destId="{FE8F1D9E-30FF-4AA6-B612-FBF76596E2A5}" srcOrd="3" destOrd="0" parTransId="{227132AA-9EDF-4B82-A330-8BD1C0212E6E}" sibTransId="{71BC8548-9D03-4992-B916-D2EB03123B82}"/>
    <dgm:cxn modelId="{9C868E50-79D4-429C-98DF-679A6C2D1648}" type="presOf" srcId="{71BC8548-9D03-4992-B916-D2EB03123B82}" destId="{D9E6EDD4-453D-40E4-B718-0B673A64C06D}" srcOrd="1" destOrd="0" presId="urn:microsoft.com/office/officeart/2005/8/layout/cycle2"/>
    <dgm:cxn modelId="{333A52F1-3216-4EBB-B5DF-33379B5A7799}" type="presOf" srcId="{FE8F1D9E-30FF-4AA6-B612-FBF76596E2A5}" destId="{504CE864-7699-40F1-B714-421C5A2AA670}" srcOrd="0" destOrd="0" presId="urn:microsoft.com/office/officeart/2005/8/layout/cycle2"/>
    <dgm:cxn modelId="{20141173-22D1-4223-A59E-04D7DD781BC9}" type="presOf" srcId="{71BC8548-9D03-4992-B916-D2EB03123B82}" destId="{DA8D888E-5084-4ED4-8448-75D2B56F98AC}" srcOrd="0" destOrd="0" presId="urn:microsoft.com/office/officeart/2005/8/layout/cycle2"/>
    <dgm:cxn modelId="{95DF6DA6-5E2C-4C26-9603-D19858918407}" type="presOf" srcId="{4EF3C797-7C96-4C9A-823F-CB5287B8D057}" destId="{9AC4F196-A0DC-46F8-B6A4-F673195D7FAD}" srcOrd="0" destOrd="0" presId="urn:microsoft.com/office/officeart/2005/8/layout/cycle2"/>
    <dgm:cxn modelId="{F2C0C303-25B7-47E8-A30B-FFD0216EE6AF}" type="presOf" srcId="{CFDF26A5-5088-496A-8BB1-5ACBD50AC010}" destId="{17027CD4-EF13-41B9-88CC-234391728F90}" srcOrd="0" destOrd="0" presId="urn:microsoft.com/office/officeart/2005/8/layout/cycle2"/>
    <dgm:cxn modelId="{DB370549-259C-4F09-A9B2-3179B45804A9}" type="presOf" srcId="{CD8389DF-674F-4BA7-B720-4551850F63D7}" destId="{62FF8CFA-EB1D-406F-9F8C-FA9240521379}" srcOrd="0" destOrd="0" presId="urn:microsoft.com/office/officeart/2005/8/layout/cycle2"/>
    <dgm:cxn modelId="{B1D0041B-34FF-409E-B716-44DC21A0A78F}" srcId="{CD8389DF-674F-4BA7-B720-4551850F63D7}" destId="{33830026-8A9C-4F38-993B-B51F6B469160}" srcOrd="1" destOrd="0" parTransId="{E920E3D9-6BF0-49A5-A9CD-171E7D7DE330}" sibTransId="{CFDF26A5-5088-496A-8BB1-5ACBD50AC010}"/>
    <dgm:cxn modelId="{182A05F6-86B6-495F-9892-797681E4C45F}" srcId="{CD8389DF-674F-4BA7-B720-4551850F63D7}" destId="{D26B8F1D-B96F-4676-A965-ECA79730631F}" srcOrd="0" destOrd="0" parTransId="{54C2E843-E156-41EA-8111-905744F35BB2}" sibTransId="{4EF3C797-7C96-4C9A-823F-CB5287B8D057}"/>
    <dgm:cxn modelId="{6022D79C-6DD4-4286-B87D-55A76709D5D6}" srcId="{CD8389DF-674F-4BA7-B720-4551850F63D7}" destId="{6CB7E204-0631-45F9-95FA-1476B3148DEE}" srcOrd="2" destOrd="0" parTransId="{470EF94E-6CDD-4604-84AB-80F15B03DA9D}" sibTransId="{FA1BA41D-3D2A-45D7-BFE3-C180FFFD0053}"/>
    <dgm:cxn modelId="{F6B06DBB-CEE6-4D19-9947-1CEF9DBBB301}" type="presParOf" srcId="{62FF8CFA-EB1D-406F-9F8C-FA9240521379}" destId="{7E7664FD-1268-44EB-A265-ED97A02678B5}" srcOrd="0" destOrd="0" presId="urn:microsoft.com/office/officeart/2005/8/layout/cycle2"/>
    <dgm:cxn modelId="{DB7DABB2-E171-4CB2-A963-23F518BE40B6}" type="presParOf" srcId="{62FF8CFA-EB1D-406F-9F8C-FA9240521379}" destId="{9AC4F196-A0DC-46F8-B6A4-F673195D7FAD}" srcOrd="1" destOrd="0" presId="urn:microsoft.com/office/officeart/2005/8/layout/cycle2"/>
    <dgm:cxn modelId="{3ECF0FCA-3BAC-4C00-8C92-70E30C9F152B}" type="presParOf" srcId="{9AC4F196-A0DC-46F8-B6A4-F673195D7FAD}" destId="{C4F0003F-5AEA-4814-98C7-5F8FB2ACA97A}" srcOrd="0" destOrd="0" presId="urn:microsoft.com/office/officeart/2005/8/layout/cycle2"/>
    <dgm:cxn modelId="{3E7E9EF8-8ABA-45F9-AE88-9CF33ADEA2E0}" type="presParOf" srcId="{62FF8CFA-EB1D-406F-9F8C-FA9240521379}" destId="{D8DE5BFE-BB2C-44F5-80F8-E9CF76A0C86B}" srcOrd="2" destOrd="0" presId="urn:microsoft.com/office/officeart/2005/8/layout/cycle2"/>
    <dgm:cxn modelId="{DE2FFA53-2474-4CA4-8F2A-C39FFC509451}" type="presParOf" srcId="{62FF8CFA-EB1D-406F-9F8C-FA9240521379}" destId="{17027CD4-EF13-41B9-88CC-234391728F90}" srcOrd="3" destOrd="0" presId="urn:microsoft.com/office/officeart/2005/8/layout/cycle2"/>
    <dgm:cxn modelId="{D8FF69BE-4FDC-4494-8512-E547919A6351}" type="presParOf" srcId="{17027CD4-EF13-41B9-88CC-234391728F90}" destId="{3B073B65-9AD5-45B0-BD49-FCD277E053E6}" srcOrd="0" destOrd="0" presId="urn:microsoft.com/office/officeart/2005/8/layout/cycle2"/>
    <dgm:cxn modelId="{411B921D-BF37-4C5B-9E5F-7E2209B23BA8}" type="presParOf" srcId="{62FF8CFA-EB1D-406F-9F8C-FA9240521379}" destId="{DABE3D7F-8B6B-4B96-AEA6-9715C21203BC}" srcOrd="4" destOrd="0" presId="urn:microsoft.com/office/officeart/2005/8/layout/cycle2"/>
    <dgm:cxn modelId="{69DF666B-55A6-44E5-97B8-849A8A787A18}" type="presParOf" srcId="{62FF8CFA-EB1D-406F-9F8C-FA9240521379}" destId="{9D55415C-099D-451B-AC90-7F33B994CA1C}" srcOrd="5" destOrd="0" presId="urn:microsoft.com/office/officeart/2005/8/layout/cycle2"/>
    <dgm:cxn modelId="{2E02E991-7FE7-4E41-87D2-F2A94C18FF9D}" type="presParOf" srcId="{9D55415C-099D-451B-AC90-7F33B994CA1C}" destId="{1CAA3F0B-7D2A-496D-BC10-3A70A49099BE}" srcOrd="0" destOrd="0" presId="urn:microsoft.com/office/officeart/2005/8/layout/cycle2"/>
    <dgm:cxn modelId="{E7C75B4D-376A-4D0C-88D1-53BEFFDEF680}" type="presParOf" srcId="{62FF8CFA-EB1D-406F-9F8C-FA9240521379}" destId="{504CE864-7699-40F1-B714-421C5A2AA670}" srcOrd="6" destOrd="0" presId="urn:microsoft.com/office/officeart/2005/8/layout/cycle2"/>
    <dgm:cxn modelId="{35EB3024-AEB6-4B57-A0D5-20603FD2CDC1}" type="presParOf" srcId="{62FF8CFA-EB1D-406F-9F8C-FA9240521379}" destId="{DA8D888E-5084-4ED4-8448-75D2B56F98AC}" srcOrd="7" destOrd="0" presId="urn:microsoft.com/office/officeart/2005/8/layout/cycle2"/>
    <dgm:cxn modelId="{23390AFC-A007-4212-89D9-E2008E4C3A85}" type="presParOf" srcId="{DA8D888E-5084-4ED4-8448-75D2B56F98AC}" destId="{D9E6EDD4-453D-40E4-B718-0B673A64C06D}"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D8389DF-674F-4BA7-B720-4551850F63D7}"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D26B8F1D-B96F-4676-A965-ECA79730631F}">
      <dgm:prSet/>
      <dgm:spPr/>
      <dgm:t>
        <a:bodyPr/>
        <a:lstStyle/>
        <a:p>
          <a:pPr rtl="0"/>
          <a:r>
            <a:rPr lang="en-US" baseline="0" smtClean="0"/>
            <a:t>Plan</a:t>
          </a:r>
          <a:endParaRPr lang="en-US"/>
        </a:p>
      </dgm:t>
    </dgm:pt>
    <dgm:pt modelId="{54C2E843-E156-41EA-8111-905744F35BB2}" type="parTrans" cxnId="{182A05F6-86B6-495F-9892-797681E4C45F}">
      <dgm:prSet/>
      <dgm:spPr/>
      <dgm:t>
        <a:bodyPr/>
        <a:lstStyle/>
        <a:p>
          <a:endParaRPr lang="en-US"/>
        </a:p>
      </dgm:t>
    </dgm:pt>
    <dgm:pt modelId="{4EF3C797-7C96-4C9A-823F-CB5287B8D057}" type="sibTrans" cxnId="{182A05F6-86B6-495F-9892-797681E4C45F}">
      <dgm:prSet/>
      <dgm:spPr/>
      <dgm:t>
        <a:bodyPr/>
        <a:lstStyle/>
        <a:p>
          <a:endParaRPr lang="en-US"/>
        </a:p>
      </dgm:t>
    </dgm:pt>
    <dgm:pt modelId="{33830026-8A9C-4F38-993B-B51F6B469160}">
      <dgm:prSet>
        <dgm:style>
          <a:lnRef idx="2">
            <a:schemeClr val="accent2">
              <a:shade val="50000"/>
            </a:schemeClr>
          </a:lnRef>
          <a:fillRef idx="1">
            <a:schemeClr val="accent2"/>
          </a:fillRef>
          <a:effectRef idx="0">
            <a:schemeClr val="accent2"/>
          </a:effectRef>
          <a:fontRef idx="minor">
            <a:schemeClr val="lt1"/>
          </a:fontRef>
        </dgm:style>
      </dgm:prSet>
      <dgm:spPr/>
      <dgm:t>
        <a:bodyPr/>
        <a:lstStyle/>
        <a:p>
          <a:pPr rtl="0"/>
          <a:r>
            <a:rPr lang="en-US" baseline="0" dirty="0" smtClean="0"/>
            <a:t>Develop</a:t>
          </a:r>
          <a:endParaRPr lang="en-US" dirty="0"/>
        </a:p>
      </dgm:t>
    </dgm:pt>
    <dgm:pt modelId="{E920E3D9-6BF0-49A5-A9CD-171E7D7DE330}" type="parTrans" cxnId="{B1D0041B-34FF-409E-B716-44DC21A0A78F}">
      <dgm:prSet/>
      <dgm:spPr/>
      <dgm:t>
        <a:bodyPr/>
        <a:lstStyle/>
        <a:p>
          <a:endParaRPr lang="en-US"/>
        </a:p>
      </dgm:t>
    </dgm:pt>
    <dgm:pt modelId="{CFDF26A5-5088-496A-8BB1-5ACBD50AC010}" type="sibTrans" cxnId="{B1D0041B-34FF-409E-B716-44DC21A0A78F}">
      <dgm:prSet/>
      <dgm:spPr/>
      <dgm:t>
        <a:bodyPr/>
        <a:lstStyle/>
        <a:p>
          <a:endParaRPr lang="en-US"/>
        </a:p>
      </dgm:t>
    </dgm:pt>
    <dgm:pt modelId="{FE8F1D9E-30FF-4AA6-B612-FBF76596E2A5}">
      <dgm:prSet/>
      <dgm:spPr/>
      <dgm:t>
        <a:bodyPr/>
        <a:lstStyle/>
        <a:p>
          <a:pPr rtl="0"/>
          <a:r>
            <a:rPr lang="en-US" baseline="0" dirty="0" smtClean="0"/>
            <a:t>Operate</a:t>
          </a:r>
          <a:endParaRPr lang="en-US" dirty="0"/>
        </a:p>
      </dgm:t>
    </dgm:pt>
    <dgm:pt modelId="{227132AA-9EDF-4B82-A330-8BD1C0212E6E}" type="parTrans" cxnId="{C2237AB5-8C30-40BE-8ED5-FEE31A082A15}">
      <dgm:prSet/>
      <dgm:spPr/>
      <dgm:t>
        <a:bodyPr/>
        <a:lstStyle/>
        <a:p>
          <a:endParaRPr lang="en-US"/>
        </a:p>
      </dgm:t>
    </dgm:pt>
    <dgm:pt modelId="{71BC8548-9D03-4992-B916-D2EB03123B82}" type="sibTrans" cxnId="{C2237AB5-8C30-40BE-8ED5-FEE31A082A15}">
      <dgm:prSet/>
      <dgm:spPr/>
      <dgm:t>
        <a:bodyPr/>
        <a:lstStyle/>
        <a:p>
          <a:endParaRPr lang="en-US"/>
        </a:p>
      </dgm:t>
    </dgm:pt>
    <dgm:pt modelId="{6CB7E204-0631-45F9-95FA-1476B3148DEE}">
      <dgm:prSet/>
      <dgm:spPr/>
      <dgm:t>
        <a:bodyPr/>
        <a:lstStyle/>
        <a:p>
          <a:r>
            <a:rPr lang="en-US" dirty="0" smtClean="0"/>
            <a:t>Publish</a:t>
          </a:r>
          <a:endParaRPr lang="en-US" dirty="0"/>
        </a:p>
      </dgm:t>
    </dgm:pt>
    <dgm:pt modelId="{470EF94E-6CDD-4604-84AB-80F15B03DA9D}" type="parTrans" cxnId="{6022D79C-6DD4-4286-B87D-55A76709D5D6}">
      <dgm:prSet/>
      <dgm:spPr/>
      <dgm:t>
        <a:bodyPr/>
        <a:lstStyle/>
        <a:p>
          <a:endParaRPr lang="en-US"/>
        </a:p>
      </dgm:t>
    </dgm:pt>
    <dgm:pt modelId="{FA1BA41D-3D2A-45D7-BFE3-C180FFFD0053}" type="sibTrans" cxnId="{6022D79C-6DD4-4286-B87D-55A76709D5D6}">
      <dgm:prSet/>
      <dgm:spPr/>
      <dgm:t>
        <a:bodyPr/>
        <a:lstStyle/>
        <a:p>
          <a:endParaRPr lang="en-US"/>
        </a:p>
      </dgm:t>
    </dgm:pt>
    <dgm:pt modelId="{62FF8CFA-EB1D-406F-9F8C-FA9240521379}" type="pres">
      <dgm:prSet presAssocID="{CD8389DF-674F-4BA7-B720-4551850F63D7}" presName="cycle" presStyleCnt="0">
        <dgm:presLayoutVars>
          <dgm:dir/>
          <dgm:resizeHandles val="exact"/>
        </dgm:presLayoutVars>
      </dgm:prSet>
      <dgm:spPr/>
      <dgm:t>
        <a:bodyPr/>
        <a:lstStyle/>
        <a:p>
          <a:endParaRPr lang="en-US"/>
        </a:p>
      </dgm:t>
    </dgm:pt>
    <dgm:pt modelId="{7E7664FD-1268-44EB-A265-ED97A02678B5}" type="pres">
      <dgm:prSet presAssocID="{D26B8F1D-B96F-4676-A965-ECA79730631F}" presName="node" presStyleLbl="node1" presStyleIdx="0" presStyleCnt="4">
        <dgm:presLayoutVars>
          <dgm:bulletEnabled val="1"/>
        </dgm:presLayoutVars>
      </dgm:prSet>
      <dgm:spPr/>
      <dgm:t>
        <a:bodyPr/>
        <a:lstStyle/>
        <a:p>
          <a:endParaRPr lang="en-US"/>
        </a:p>
      </dgm:t>
    </dgm:pt>
    <dgm:pt modelId="{9AC4F196-A0DC-46F8-B6A4-F673195D7FAD}" type="pres">
      <dgm:prSet presAssocID="{4EF3C797-7C96-4C9A-823F-CB5287B8D057}" presName="sibTrans" presStyleLbl="sibTrans2D1" presStyleIdx="0" presStyleCnt="4"/>
      <dgm:spPr/>
      <dgm:t>
        <a:bodyPr/>
        <a:lstStyle/>
        <a:p>
          <a:endParaRPr lang="en-US"/>
        </a:p>
      </dgm:t>
    </dgm:pt>
    <dgm:pt modelId="{C4F0003F-5AEA-4814-98C7-5F8FB2ACA97A}" type="pres">
      <dgm:prSet presAssocID="{4EF3C797-7C96-4C9A-823F-CB5287B8D057}" presName="connectorText" presStyleLbl="sibTrans2D1" presStyleIdx="0" presStyleCnt="4"/>
      <dgm:spPr/>
      <dgm:t>
        <a:bodyPr/>
        <a:lstStyle/>
        <a:p>
          <a:endParaRPr lang="en-US"/>
        </a:p>
      </dgm:t>
    </dgm:pt>
    <dgm:pt modelId="{D8DE5BFE-BB2C-44F5-80F8-E9CF76A0C86B}" type="pres">
      <dgm:prSet presAssocID="{33830026-8A9C-4F38-993B-B51F6B469160}" presName="node" presStyleLbl="node1" presStyleIdx="1" presStyleCnt="4">
        <dgm:presLayoutVars>
          <dgm:bulletEnabled val="1"/>
        </dgm:presLayoutVars>
      </dgm:prSet>
      <dgm:spPr/>
      <dgm:t>
        <a:bodyPr/>
        <a:lstStyle/>
        <a:p>
          <a:endParaRPr lang="en-US"/>
        </a:p>
      </dgm:t>
    </dgm:pt>
    <dgm:pt modelId="{17027CD4-EF13-41B9-88CC-234391728F90}" type="pres">
      <dgm:prSet presAssocID="{CFDF26A5-5088-496A-8BB1-5ACBD50AC010}" presName="sibTrans" presStyleLbl="sibTrans2D1" presStyleIdx="1" presStyleCnt="4"/>
      <dgm:spPr/>
      <dgm:t>
        <a:bodyPr/>
        <a:lstStyle/>
        <a:p>
          <a:endParaRPr lang="en-US"/>
        </a:p>
      </dgm:t>
    </dgm:pt>
    <dgm:pt modelId="{3B073B65-9AD5-45B0-BD49-FCD277E053E6}" type="pres">
      <dgm:prSet presAssocID="{CFDF26A5-5088-496A-8BB1-5ACBD50AC010}" presName="connectorText" presStyleLbl="sibTrans2D1" presStyleIdx="1" presStyleCnt="4"/>
      <dgm:spPr/>
      <dgm:t>
        <a:bodyPr/>
        <a:lstStyle/>
        <a:p>
          <a:endParaRPr lang="en-US"/>
        </a:p>
      </dgm:t>
    </dgm:pt>
    <dgm:pt modelId="{DABE3D7F-8B6B-4B96-AEA6-9715C21203BC}" type="pres">
      <dgm:prSet presAssocID="{6CB7E204-0631-45F9-95FA-1476B3148DEE}" presName="node" presStyleLbl="node1" presStyleIdx="2" presStyleCnt="4">
        <dgm:presLayoutVars>
          <dgm:bulletEnabled val="1"/>
        </dgm:presLayoutVars>
      </dgm:prSet>
      <dgm:spPr/>
      <dgm:t>
        <a:bodyPr/>
        <a:lstStyle/>
        <a:p>
          <a:endParaRPr lang="en-US"/>
        </a:p>
      </dgm:t>
    </dgm:pt>
    <dgm:pt modelId="{9D55415C-099D-451B-AC90-7F33B994CA1C}" type="pres">
      <dgm:prSet presAssocID="{FA1BA41D-3D2A-45D7-BFE3-C180FFFD0053}" presName="sibTrans" presStyleLbl="sibTrans2D1" presStyleIdx="2" presStyleCnt="4"/>
      <dgm:spPr/>
      <dgm:t>
        <a:bodyPr/>
        <a:lstStyle/>
        <a:p>
          <a:endParaRPr lang="en-US"/>
        </a:p>
      </dgm:t>
    </dgm:pt>
    <dgm:pt modelId="{1CAA3F0B-7D2A-496D-BC10-3A70A49099BE}" type="pres">
      <dgm:prSet presAssocID="{FA1BA41D-3D2A-45D7-BFE3-C180FFFD0053}" presName="connectorText" presStyleLbl="sibTrans2D1" presStyleIdx="2" presStyleCnt="4"/>
      <dgm:spPr/>
      <dgm:t>
        <a:bodyPr/>
        <a:lstStyle/>
        <a:p>
          <a:endParaRPr lang="en-US"/>
        </a:p>
      </dgm:t>
    </dgm:pt>
    <dgm:pt modelId="{504CE864-7699-40F1-B714-421C5A2AA670}" type="pres">
      <dgm:prSet presAssocID="{FE8F1D9E-30FF-4AA6-B612-FBF76596E2A5}" presName="node" presStyleLbl="node1" presStyleIdx="3" presStyleCnt="4">
        <dgm:presLayoutVars>
          <dgm:bulletEnabled val="1"/>
        </dgm:presLayoutVars>
      </dgm:prSet>
      <dgm:spPr/>
      <dgm:t>
        <a:bodyPr/>
        <a:lstStyle/>
        <a:p>
          <a:endParaRPr lang="en-US"/>
        </a:p>
      </dgm:t>
    </dgm:pt>
    <dgm:pt modelId="{DA8D888E-5084-4ED4-8448-75D2B56F98AC}" type="pres">
      <dgm:prSet presAssocID="{71BC8548-9D03-4992-B916-D2EB03123B82}" presName="sibTrans" presStyleLbl="sibTrans2D1" presStyleIdx="3" presStyleCnt="4"/>
      <dgm:spPr/>
      <dgm:t>
        <a:bodyPr/>
        <a:lstStyle/>
        <a:p>
          <a:endParaRPr lang="en-US"/>
        </a:p>
      </dgm:t>
    </dgm:pt>
    <dgm:pt modelId="{D9E6EDD4-453D-40E4-B718-0B673A64C06D}" type="pres">
      <dgm:prSet presAssocID="{71BC8548-9D03-4992-B916-D2EB03123B82}" presName="connectorText" presStyleLbl="sibTrans2D1" presStyleIdx="3" presStyleCnt="4"/>
      <dgm:spPr/>
      <dgm:t>
        <a:bodyPr/>
        <a:lstStyle/>
        <a:p>
          <a:endParaRPr lang="en-US"/>
        </a:p>
      </dgm:t>
    </dgm:pt>
  </dgm:ptLst>
  <dgm:cxnLst>
    <dgm:cxn modelId="{DB364BBB-E334-4B0E-A3ED-2B2EEE24951D}" type="presOf" srcId="{CFDF26A5-5088-496A-8BB1-5ACBD50AC010}" destId="{17027CD4-EF13-41B9-88CC-234391728F90}" srcOrd="0" destOrd="0" presId="urn:microsoft.com/office/officeart/2005/8/layout/cycle2"/>
    <dgm:cxn modelId="{060AB5F9-F8D8-4700-A6B5-F7EA6A4B1BF7}" type="presOf" srcId="{FE8F1D9E-30FF-4AA6-B612-FBF76596E2A5}" destId="{504CE864-7699-40F1-B714-421C5A2AA670}" srcOrd="0" destOrd="0" presId="urn:microsoft.com/office/officeart/2005/8/layout/cycle2"/>
    <dgm:cxn modelId="{26D1DDB3-A531-4EE6-B2AA-4BF9A1AA4BEC}" type="presOf" srcId="{71BC8548-9D03-4992-B916-D2EB03123B82}" destId="{DA8D888E-5084-4ED4-8448-75D2B56F98AC}" srcOrd="0" destOrd="0" presId="urn:microsoft.com/office/officeart/2005/8/layout/cycle2"/>
    <dgm:cxn modelId="{6474EAD6-441C-48DC-8BB2-111B8D406B80}" type="presOf" srcId="{71BC8548-9D03-4992-B916-D2EB03123B82}" destId="{D9E6EDD4-453D-40E4-B718-0B673A64C06D}" srcOrd="1" destOrd="0" presId="urn:microsoft.com/office/officeart/2005/8/layout/cycle2"/>
    <dgm:cxn modelId="{6CD57F40-577A-4CA0-B632-0AB09D692CD1}" type="presOf" srcId="{33830026-8A9C-4F38-993B-B51F6B469160}" destId="{D8DE5BFE-BB2C-44F5-80F8-E9CF76A0C86B}" srcOrd="0" destOrd="0" presId="urn:microsoft.com/office/officeart/2005/8/layout/cycle2"/>
    <dgm:cxn modelId="{7EB8A2B9-36BD-46F7-A43F-1075DA9028E0}" type="presOf" srcId="{6CB7E204-0631-45F9-95FA-1476B3148DEE}" destId="{DABE3D7F-8B6B-4B96-AEA6-9715C21203BC}" srcOrd="0" destOrd="0" presId="urn:microsoft.com/office/officeart/2005/8/layout/cycle2"/>
    <dgm:cxn modelId="{3B832E41-6172-476A-9FF4-9C0556A2A94B}" type="presOf" srcId="{D26B8F1D-B96F-4676-A965-ECA79730631F}" destId="{7E7664FD-1268-44EB-A265-ED97A02678B5}" srcOrd="0" destOrd="0" presId="urn:microsoft.com/office/officeart/2005/8/layout/cycle2"/>
    <dgm:cxn modelId="{11054469-5AE7-4409-9C37-221C395476CD}" type="presOf" srcId="{FA1BA41D-3D2A-45D7-BFE3-C180FFFD0053}" destId="{9D55415C-099D-451B-AC90-7F33B994CA1C}" srcOrd="0" destOrd="0" presId="urn:microsoft.com/office/officeart/2005/8/layout/cycle2"/>
    <dgm:cxn modelId="{C2237AB5-8C30-40BE-8ED5-FEE31A082A15}" srcId="{CD8389DF-674F-4BA7-B720-4551850F63D7}" destId="{FE8F1D9E-30FF-4AA6-B612-FBF76596E2A5}" srcOrd="3" destOrd="0" parTransId="{227132AA-9EDF-4B82-A330-8BD1C0212E6E}" sibTransId="{71BC8548-9D03-4992-B916-D2EB03123B82}"/>
    <dgm:cxn modelId="{11C595C2-3A47-4C5E-AA01-5DB02FADCB8C}" type="presOf" srcId="{4EF3C797-7C96-4C9A-823F-CB5287B8D057}" destId="{C4F0003F-5AEA-4814-98C7-5F8FB2ACA97A}" srcOrd="1" destOrd="0" presId="urn:microsoft.com/office/officeart/2005/8/layout/cycle2"/>
    <dgm:cxn modelId="{5396F546-7DC3-4452-90FE-0E74B16EC3A4}" type="presOf" srcId="{CFDF26A5-5088-496A-8BB1-5ACBD50AC010}" destId="{3B073B65-9AD5-45B0-BD49-FCD277E053E6}" srcOrd="1" destOrd="0" presId="urn:microsoft.com/office/officeart/2005/8/layout/cycle2"/>
    <dgm:cxn modelId="{B1D0041B-34FF-409E-B716-44DC21A0A78F}" srcId="{CD8389DF-674F-4BA7-B720-4551850F63D7}" destId="{33830026-8A9C-4F38-993B-B51F6B469160}" srcOrd="1" destOrd="0" parTransId="{E920E3D9-6BF0-49A5-A9CD-171E7D7DE330}" sibTransId="{CFDF26A5-5088-496A-8BB1-5ACBD50AC010}"/>
    <dgm:cxn modelId="{50BB6E6B-A810-4D49-8041-0E53E191E4AA}" type="presOf" srcId="{FA1BA41D-3D2A-45D7-BFE3-C180FFFD0053}" destId="{1CAA3F0B-7D2A-496D-BC10-3A70A49099BE}" srcOrd="1" destOrd="0" presId="urn:microsoft.com/office/officeart/2005/8/layout/cycle2"/>
    <dgm:cxn modelId="{CF108F99-5617-41E4-81FB-A98E8D9833C8}" type="presOf" srcId="{4EF3C797-7C96-4C9A-823F-CB5287B8D057}" destId="{9AC4F196-A0DC-46F8-B6A4-F673195D7FAD}" srcOrd="0" destOrd="0" presId="urn:microsoft.com/office/officeart/2005/8/layout/cycle2"/>
    <dgm:cxn modelId="{182A05F6-86B6-495F-9892-797681E4C45F}" srcId="{CD8389DF-674F-4BA7-B720-4551850F63D7}" destId="{D26B8F1D-B96F-4676-A965-ECA79730631F}" srcOrd="0" destOrd="0" parTransId="{54C2E843-E156-41EA-8111-905744F35BB2}" sibTransId="{4EF3C797-7C96-4C9A-823F-CB5287B8D057}"/>
    <dgm:cxn modelId="{6022D79C-6DD4-4286-B87D-55A76709D5D6}" srcId="{CD8389DF-674F-4BA7-B720-4551850F63D7}" destId="{6CB7E204-0631-45F9-95FA-1476B3148DEE}" srcOrd="2" destOrd="0" parTransId="{470EF94E-6CDD-4604-84AB-80F15B03DA9D}" sibTransId="{FA1BA41D-3D2A-45D7-BFE3-C180FFFD0053}"/>
    <dgm:cxn modelId="{3708EF99-0F12-45E5-9C68-526BE3AF5365}" type="presOf" srcId="{CD8389DF-674F-4BA7-B720-4551850F63D7}" destId="{62FF8CFA-EB1D-406F-9F8C-FA9240521379}" srcOrd="0" destOrd="0" presId="urn:microsoft.com/office/officeart/2005/8/layout/cycle2"/>
    <dgm:cxn modelId="{5E88076C-1054-48AC-9E8F-B6387458A000}" type="presParOf" srcId="{62FF8CFA-EB1D-406F-9F8C-FA9240521379}" destId="{7E7664FD-1268-44EB-A265-ED97A02678B5}" srcOrd="0" destOrd="0" presId="urn:microsoft.com/office/officeart/2005/8/layout/cycle2"/>
    <dgm:cxn modelId="{741F55AA-4416-4F4B-923E-550E9D92EBC6}" type="presParOf" srcId="{62FF8CFA-EB1D-406F-9F8C-FA9240521379}" destId="{9AC4F196-A0DC-46F8-B6A4-F673195D7FAD}" srcOrd="1" destOrd="0" presId="urn:microsoft.com/office/officeart/2005/8/layout/cycle2"/>
    <dgm:cxn modelId="{6F362485-A4D7-4D8A-AF34-F659D47E9671}" type="presParOf" srcId="{9AC4F196-A0DC-46F8-B6A4-F673195D7FAD}" destId="{C4F0003F-5AEA-4814-98C7-5F8FB2ACA97A}" srcOrd="0" destOrd="0" presId="urn:microsoft.com/office/officeart/2005/8/layout/cycle2"/>
    <dgm:cxn modelId="{8D6DC81A-8433-4464-BCD2-CB0336272FAD}" type="presParOf" srcId="{62FF8CFA-EB1D-406F-9F8C-FA9240521379}" destId="{D8DE5BFE-BB2C-44F5-80F8-E9CF76A0C86B}" srcOrd="2" destOrd="0" presId="urn:microsoft.com/office/officeart/2005/8/layout/cycle2"/>
    <dgm:cxn modelId="{860DA13F-80F3-4A3C-BF6D-870693A0D2F5}" type="presParOf" srcId="{62FF8CFA-EB1D-406F-9F8C-FA9240521379}" destId="{17027CD4-EF13-41B9-88CC-234391728F90}" srcOrd="3" destOrd="0" presId="urn:microsoft.com/office/officeart/2005/8/layout/cycle2"/>
    <dgm:cxn modelId="{6E449F2B-30A4-4386-BA94-B27E6AAAD405}" type="presParOf" srcId="{17027CD4-EF13-41B9-88CC-234391728F90}" destId="{3B073B65-9AD5-45B0-BD49-FCD277E053E6}" srcOrd="0" destOrd="0" presId="urn:microsoft.com/office/officeart/2005/8/layout/cycle2"/>
    <dgm:cxn modelId="{A4607FBD-08C9-435F-8189-556D91875336}" type="presParOf" srcId="{62FF8CFA-EB1D-406F-9F8C-FA9240521379}" destId="{DABE3D7F-8B6B-4B96-AEA6-9715C21203BC}" srcOrd="4" destOrd="0" presId="urn:microsoft.com/office/officeart/2005/8/layout/cycle2"/>
    <dgm:cxn modelId="{699E0485-EC9D-46F7-9E10-7433237FBAC7}" type="presParOf" srcId="{62FF8CFA-EB1D-406F-9F8C-FA9240521379}" destId="{9D55415C-099D-451B-AC90-7F33B994CA1C}" srcOrd="5" destOrd="0" presId="urn:microsoft.com/office/officeart/2005/8/layout/cycle2"/>
    <dgm:cxn modelId="{28985B26-F28E-41D4-9B7C-78F61AB4E9DD}" type="presParOf" srcId="{9D55415C-099D-451B-AC90-7F33B994CA1C}" destId="{1CAA3F0B-7D2A-496D-BC10-3A70A49099BE}" srcOrd="0" destOrd="0" presId="urn:microsoft.com/office/officeart/2005/8/layout/cycle2"/>
    <dgm:cxn modelId="{937C5671-E39F-4514-AE60-BC74603CF710}" type="presParOf" srcId="{62FF8CFA-EB1D-406F-9F8C-FA9240521379}" destId="{504CE864-7699-40F1-B714-421C5A2AA670}" srcOrd="6" destOrd="0" presId="urn:microsoft.com/office/officeart/2005/8/layout/cycle2"/>
    <dgm:cxn modelId="{667D44D1-8B30-43E8-9928-E8DC64B805AE}" type="presParOf" srcId="{62FF8CFA-EB1D-406F-9F8C-FA9240521379}" destId="{DA8D888E-5084-4ED4-8448-75D2B56F98AC}" srcOrd="7" destOrd="0" presId="urn:microsoft.com/office/officeart/2005/8/layout/cycle2"/>
    <dgm:cxn modelId="{0AECE9B5-D08A-4441-AFEA-7BF40BFEE617}" type="presParOf" srcId="{DA8D888E-5084-4ED4-8448-75D2B56F98AC}" destId="{D9E6EDD4-453D-40E4-B718-0B673A64C06D}"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D8389DF-674F-4BA7-B720-4551850F63D7}"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D26B8F1D-B96F-4676-A965-ECA79730631F}">
      <dgm:prSet/>
      <dgm:spPr/>
      <dgm:t>
        <a:bodyPr/>
        <a:lstStyle/>
        <a:p>
          <a:pPr rtl="0"/>
          <a:r>
            <a:rPr lang="en-US" baseline="0" smtClean="0"/>
            <a:t>Plan</a:t>
          </a:r>
          <a:endParaRPr lang="en-US"/>
        </a:p>
      </dgm:t>
    </dgm:pt>
    <dgm:pt modelId="{54C2E843-E156-41EA-8111-905744F35BB2}" type="parTrans" cxnId="{182A05F6-86B6-495F-9892-797681E4C45F}">
      <dgm:prSet/>
      <dgm:spPr/>
      <dgm:t>
        <a:bodyPr/>
        <a:lstStyle/>
        <a:p>
          <a:endParaRPr lang="en-US"/>
        </a:p>
      </dgm:t>
    </dgm:pt>
    <dgm:pt modelId="{4EF3C797-7C96-4C9A-823F-CB5287B8D057}" type="sibTrans" cxnId="{182A05F6-86B6-495F-9892-797681E4C45F}">
      <dgm:prSet/>
      <dgm:spPr/>
      <dgm:t>
        <a:bodyPr/>
        <a:lstStyle/>
        <a:p>
          <a:endParaRPr lang="en-US"/>
        </a:p>
      </dgm:t>
    </dgm:pt>
    <dgm:pt modelId="{33830026-8A9C-4F38-993B-B51F6B469160}">
      <dgm:prSet/>
      <dgm:spPr/>
      <dgm:t>
        <a:bodyPr/>
        <a:lstStyle/>
        <a:p>
          <a:pPr rtl="0"/>
          <a:r>
            <a:rPr lang="en-US" baseline="0" dirty="0" smtClean="0"/>
            <a:t>Develop</a:t>
          </a:r>
          <a:endParaRPr lang="en-US" dirty="0"/>
        </a:p>
      </dgm:t>
    </dgm:pt>
    <dgm:pt modelId="{E920E3D9-6BF0-49A5-A9CD-171E7D7DE330}" type="parTrans" cxnId="{B1D0041B-34FF-409E-B716-44DC21A0A78F}">
      <dgm:prSet/>
      <dgm:spPr/>
      <dgm:t>
        <a:bodyPr/>
        <a:lstStyle/>
        <a:p>
          <a:endParaRPr lang="en-US"/>
        </a:p>
      </dgm:t>
    </dgm:pt>
    <dgm:pt modelId="{CFDF26A5-5088-496A-8BB1-5ACBD50AC010}" type="sibTrans" cxnId="{B1D0041B-34FF-409E-B716-44DC21A0A78F}">
      <dgm:prSet/>
      <dgm:spPr/>
      <dgm:t>
        <a:bodyPr/>
        <a:lstStyle/>
        <a:p>
          <a:endParaRPr lang="en-US"/>
        </a:p>
      </dgm:t>
    </dgm:pt>
    <dgm:pt modelId="{FE8F1D9E-30FF-4AA6-B612-FBF76596E2A5}">
      <dgm:prSet/>
      <dgm:spPr/>
      <dgm:t>
        <a:bodyPr/>
        <a:lstStyle/>
        <a:p>
          <a:pPr rtl="0"/>
          <a:r>
            <a:rPr lang="en-US" baseline="0" dirty="0" smtClean="0"/>
            <a:t>Operate</a:t>
          </a:r>
          <a:endParaRPr lang="en-US" dirty="0"/>
        </a:p>
      </dgm:t>
    </dgm:pt>
    <dgm:pt modelId="{227132AA-9EDF-4B82-A330-8BD1C0212E6E}" type="parTrans" cxnId="{C2237AB5-8C30-40BE-8ED5-FEE31A082A15}">
      <dgm:prSet/>
      <dgm:spPr/>
      <dgm:t>
        <a:bodyPr/>
        <a:lstStyle/>
        <a:p>
          <a:endParaRPr lang="en-US"/>
        </a:p>
      </dgm:t>
    </dgm:pt>
    <dgm:pt modelId="{71BC8548-9D03-4992-B916-D2EB03123B82}" type="sibTrans" cxnId="{C2237AB5-8C30-40BE-8ED5-FEE31A082A15}">
      <dgm:prSet/>
      <dgm:spPr/>
      <dgm:t>
        <a:bodyPr/>
        <a:lstStyle/>
        <a:p>
          <a:endParaRPr lang="en-US"/>
        </a:p>
      </dgm:t>
    </dgm:pt>
    <dgm:pt modelId="{6CB7E204-0631-45F9-95FA-1476B3148DEE}">
      <dgm:prSe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Publish</a:t>
          </a:r>
          <a:endParaRPr lang="en-US" dirty="0"/>
        </a:p>
      </dgm:t>
    </dgm:pt>
    <dgm:pt modelId="{470EF94E-6CDD-4604-84AB-80F15B03DA9D}" type="parTrans" cxnId="{6022D79C-6DD4-4286-B87D-55A76709D5D6}">
      <dgm:prSet/>
      <dgm:spPr/>
      <dgm:t>
        <a:bodyPr/>
        <a:lstStyle/>
        <a:p>
          <a:endParaRPr lang="en-US"/>
        </a:p>
      </dgm:t>
    </dgm:pt>
    <dgm:pt modelId="{FA1BA41D-3D2A-45D7-BFE3-C180FFFD0053}" type="sibTrans" cxnId="{6022D79C-6DD4-4286-B87D-55A76709D5D6}">
      <dgm:prSet/>
      <dgm:spPr/>
      <dgm:t>
        <a:bodyPr/>
        <a:lstStyle/>
        <a:p>
          <a:endParaRPr lang="en-US"/>
        </a:p>
      </dgm:t>
    </dgm:pt>
    <dgm:pt modelId="{62FF8CFA-EB1D-406F-9F8C-FA9240521379}" type="pres">
      <dgm:prSet presAssocID="{CD8389DF-674F-4BA7-B720-4551850F63D7}" presName="cycle" presStyleCnt="0">
        <dgm:presLayoutVars>
          <dgm:dir/>
          <dgm:resizeHandles val="exact"/>
        </dgm:presLayoutVars>
      </dgm:prSet>
      <dgm:spPr/>
      <dgm:t>
        <a:bodyPr/>
        <a:lstStyle/>
        <a:p>
          <a:endParaRPr lang="en-US"/>
        </a:p>
      </dgm:t>
    </dgm:pt>
    <dgm:pt modelId="{7E7664FD-1268-44EB-A265-ED97A02678B5}" type="pres">
      <dgm:prSet presAssocID="{D26B8F1D-B96F-4676-A965-ECA79730631F}" presName="node" presStyleLbl="node1" presStyleIdx="0" presStyleCnt="4">
        <dgm:presLayoutVars>
          <dgm:bulletEnabled val="1"/>
        </dgm:presLayoutVars>
      </dgm:prSet>
      <dgm:spPr/>
      <dgm:t>
        <a:bodyPr/>
        <a:lstStyle/>
        <a:p>
          <a:endParaRPr lang="en-US"/>
        </a:p>
      </dgm:t>
    </dgm:pt>
    <dgm:pt modelId="{9AC4F196-A0DC-46F8-B6A4-F673195D7FAD}" type="pres">
      <dgm:prSet presAssocID="{4EF3C797-7C96-4C9A-823F-CB5287B8D057}" presName="sibTrans" presStyleLbl="sibTrans2D1" presStyleIdx="0" presStyleCnt="4"/>
      <dgm:spPr/>
      <dgm:t>
        <a:bodyPr/>
        <a:lstStyle/>
        <a:p>
          <a:endParaRPr lang="en-US"/>
        </a:p>
      </dgm:t>
    </dgm:pt>
    <dgm:pt modelId="{C4F0003F-5AEA-4814-98C7-5F8FB2ACA97A}" type="pres">
      <dgm:prSet presAssocID="{4EF3C797-7C96-4C9A-823F-CB5287B8D057}" presName="connectorText" presStyleLbl="sibTrans2D1" presStyleIdx="0" presStyleCnt="4"/>
      <dgm:spPr/>
      <dgm:t>
        <a:bodyPr/>
        <a:lstStyle/>
        <a:p>
          <a:endParaRPr lang="en-US"/>
        </a:p>
      </dgm:t>
    </dgm:pt>
    <dgm:pt modelId="{D8DE5BFE-BB2C-44F5-80F8-E9CF76A0C86B}" type="pres">
      <dgm:prSet presAssocID="{33830026-8A9C-4F38-993B-B51F6B469160}" presName="node" presStyleLbl="node1" presStyleIdx="1" presStyleCnt="4">
        <dgm:presLayoutVars>
          <dgm:bulletEnabled val="1"/>
        </dgm:presLayoutVars>
      </dgm:prSet>
      <dgm:spPr/>
      <dgm:t>
        <a:bodyPr/>
        <a:lstStyle/>
        <a:p>
          <a:endParaRPr lang="en-US"/>
        </a:p>
      </dgm:t>
    </dgm:pt>
    <dgm:pt modelId="{17027CD4-EF13-41B9-88CC-234391728F90}" type="pres">
      <dgm:prSet presAssocID="{CFDF26A5-5088-496A-8BB1-5ACBD50AC010}" presName="sibTrans" presStyleLbl="sibTrans2D1" presStyleIdx="1" presStyleCnt="4"/>
      <dgm:spPr/>
      <dgm:t>
        <a:bodyPr/>
        <a:lstStyle/>
        <a:p>
          <a:endParaRPr lang="en-US"/>
        </a:p>
      </dgm:t>
    </dgm:pt>
    <dgm:pt modelId="{3B073B65-9AD5-45B0-BD49-FCD277E053E6}" type="pres">
      <dgm:prSet presAssocID="{CFDF26A5-5088-496A-8BB1-5ACBD50AC010}" presName="connectorText" presStyleLbl="sibTrans2D1" presStyleIdx="1" presStyleCnt="4"/>
      <dgm:spPr/>
      <dgm:t>
        <a:bodyPr/>
        <a:lstStyle/>
        <a:p>
          <a:endParaRPr lang="en-US"/>
        </a:p>
      </dgm:t>
    </dgm:pt>
    <dgm:pt modelId="{DABE3D7F-8B6B-4B96-AEA6-9715C21203BC}" type="pres">
      <dgm:prSet presAssocID="{6CB7E204-0631-45F9-95FA-1476B3148DEE}" presName="node" presStyleLbl="node1" presStyleIdx="2" presStyleCnt="4">
        <dgm:presLayoutVars>
          <dgm:bulletEnabled val="1"/>
        </dgm:presLayoutVars>
      </dgm:prSet>
      <dgm:spPr/>
      <dgm:t>
        <a:bodyPr/>
        <a:lstStyle/>
        <a:p>
          <a:endParaRPr lang="en-US"/>
        </a:p>
      </dgm:t>
    </dgm:pt>
    <dgm:pt modelId="{9D55415C-099D-451B-AC90-7F33B994CA1C}" type="pres">
      <dgm:prSet presAssocID="{FA1BA41D-3D2A-45D7-BFE3-C180FFFD0053}" presName="sibTrans" presStyleLbl="sibTrans2D1" presStyleIdx="2" presStyleCnt="4"/>
      <dgm:spPr/>
      <dgm:t>
        <a:bodyPr/>
        <a:lstStyle/>
        <a:p>
          <a:endParaRPr lang="en-US"/>
        </a:p>
      </dgm:t>
    </dgm:pt>
    <dgm:pt modelId="{1CAA3F0B-7D2A-496D-BC10-3A70A49099BE}" type="pres">
      <dgm:prSet presAssocID="{FA1BA41D-3D2A-45D7-BFE3-C180FFFD0053}" presName="connectorText" presStyleLbl="sibTrans2D1" presStyleIdx="2" presStyleCnt="4"/>
      <dgm:spPr/>
      <dgm:t>
        <a:bodyPr/>
        <a:lstStyle/>
        <a:p>
          <a:endParaRPr lang="en-US"/>
        </a:p>
      </dgm:t>
    </dgm:pt>
    <dgm:pt modelId="{504CE864-7699-40F1-B714-421C5A2AA670}" type="pres">
      <dgm:prSet presAssocID="{FE8F1D9E-30FF-4AA6-B612-FBF76596E2A5}" presName="node" presStyleLbl="node1" presStyleIdx="3" presStyleCnt="4">
        <dgm:presLayoutVars>
          <dgm:bulletEnabled val="1"/>
        </dgm:presLayoutVars>
      </dgm:prSet>
      <dgm:spPr/>
      <dgm:t>
        <a:bodyPr/>
        <a:lstStyle/>
        <a:p>
          <a:endParaRPr lang="en-US"/>
        </a:p>
      </dgm:t>
    </dgm:pt>
    <dgm:pt modelId="{DA8D888E-5084-4ED4-8448-75D2B56F98AC}" type="pres">
      <dgm:prSet presAssocID="{71BC8548-9D03-4992-B916-D2EB03123B82}" presName="sibTrans" presStyleLbl="sibTrans2D1" presStyleIdx="3" presStyleCnt="4"/>
      <dgm:spPr/>
      <dgm:t>
        <a:bodyPr/>
        <a:lstStyle/>
        <a:p>
          <a:endParaRPr lang="en-US"/>
        </a:p>
      </dgm:t>
    </dgm:pt>
    <dgm:pt modelId="{D9E6EDD4-453D-40E4-B718-0B673A64C06D}" type="pres">
      <dgm:prSet presAssocID="{71BC8548-9D03-4992-B916-D2EB03123B82}" presName="connectorText" presStyleLbl="sibTrans2D1" presStyleIdx="3" presStyleCnt="4"/>
      <dgm:spPr/>
      <dgm:t>
        <a:bodyPr/>
        <a:lstStyle/>
        <a:p>
          <a:endParaRPr lang="en-US"/>
        </a:p>
      </dgm:t>
    </dgm:pt>
  </dgm:ptLst>
  <dgm:cxnLst>
    <dgm:cxn modelId="{D49971EB-0FDC-4B0B-A1CC-A8117FD25550}" type="presOf" srcId="{6CB7E204-0631-45F9-95FA-1476B3148DEE}" destId="{DABE3D7F-8B6B-4B96-AEA6-9715C21203BC}" srcOrd="0" destOrd="0" presId="urn:microsoft.com/office/officeart/2005/8/layout/cycle2"/>
    <dgm:cxn modelId="{ACA132E7-5427-4186-81D8-B3B781F4101C}" type="presOf" srcId="{FA1BA41D-3D2A-45D7-BFE3-C180FFFD0053}" destId="{9D55415C-099D-451B-AC90-7F33B994CA1C}" srcOrd="0" destOrd="0" presId="urn:microsoft.com/office/officeart/2005/8/layout/cycle2"/>
    <dgm:cxn modelId="{96030E64-D5FD-4B66-B768-F363D1FA05D6}" type="presOf" srcId="{FE8F1D9E-30FF-4AA6-B612-FBF76596E2A5}" destId="{504CE864-7699-40F1-B714-421C5A2AA670}" srcOrd="0" destOrd="0" presId="urn:microsoft.com/office/officeart/2005/8/layout/cycle2"/>
    <dgm:cxn modelId="{3A5355DD-3FC0-4DB4-9FCE-F23DBF47A198}" type="presOf" srcId="{CD8389DF-674F-4BA7-B720-4551850F63D7}" destId="{62FF8CFA-EB1D-406F-9F8C-FA9240521379}" srcOrd="0" destOrd="0" presId="urn:microsoft.com/office/officeart/2005/8/layout/cycle2"/>
    <dgm:cxn modelId="{C7CB4191-B803-49B3-8E08-6C3B84E94600}" type="presOf" srcId="{CFDF26A5-5088-496A-8BB1-5ACBD50AC010}" destId="{17027CD4-EF13-41B9-88CC-234391728F90}" srcOrd="0" destOrd="0" presId="urn:microsoft.com/office/officeart/2005/8/layout/cycle2"/>
    <dgm:cxn modelId="{1E7BBCB3-590A-4B57-B74B-B00E1DBEB6E2}" type="presOf" srcId="{D26B8F1D-B96F-4676-A965-ECA79730631F}" destId="{7E7664FD-1268-44EB-A265-ED97A02678B5}" srcOrd="0" destOrd="0" presId="urn:microsoft.com/office/officeart/2005/8/layout/cycle2"/>
    <dgm:cxn modelId="{212C2532-6658-4E87-B08F-41FAACEE47F9}" type="presOf" srcId="{FA1BA41D-3D2A-45D7-BFE3-C180FFFD0053}" destId="{1CAA3F0B-7D2A-496D-BC10-3A70A49099BE}" srcOrd="1" destOrd="0" presId="urn:microsoft.com/office/officeart/2005/8/layout/cycle2"/>
    <dgm:cxn modelId="{EE1750B7-B1E1-48EE-853E-6B408F3A65A3}" type="presOf" srcId="{4EF3C797-7C96-4C9A-823F-CB5287B8D057}" destId="{9AC4F196-A0DC-46F8-B6A4-F673195D7FAD}" srcOrd="0" destOrd="0" presId="urn:microsoft.com/office/officeart/2005/8/layout/cycle2"/>
    <dgm:cxn modelId="{C2237AB5-8C30-40BE-8ED5-FEE31A082A15}" srcId="{CD8389DF-674F-4BA7-B720-4551850F63D7}" destId="{FE8F1D9E-30FF-4AA6-B612-FBF76596E2A5}" srcOrd="3" destOrd="0" parTransId="{227132AA-9EDF-4B82-A330-8BD1C0212E6E}" sibTransId="{71BC8548-9D03-4992-B916-D2EB03123B82}"/>
    <dgm:cxn modelId="{107ABD87-1092-4258-A0ED-A229ADFB5322}" type="presOf" srcId="{CFDF26A5-5088-496A-8BB1-5ACBD50AC010}" destId="{3B073B65-9AD5-45B0-BD49-FCD277E053E6}" srcOrd="1" destOrd="0" presId="urn:microsoft.com/office/officeart/2005/8/layout/cycle2"/>
    <dgm:cxn modelId="{23674D62-6FC5-4102-B5D8-9E7E2E859C90}" type="presOf" srcId="{4EF3C797-7C96-4C9A-823F-CB5287B8D057}" destId="{C4F0003F-5AEA-4814-98C7-5F8FB2ACA97A}" srcOrd="1" destOrd="0" presId="urn:microsoft.com/office/officeart/2005/8/layout/cycle2"/>
    <dgm:cxn modelId="{96BB86C4-D20E-4C5A-ACEA-0530C77570EA}" type="presOf" srcId="{71BC8548-9D03-4992-B916-D2EB03123B82}" destId="{D9E6EDD4-453D-40E4-B718-0B673A64C06D}" srcOrd="1" destOrd="0" presId="urn:microsoft.com/office/officeart/2005/8/layout/cycle2"/>
    <dgm:cxn modelId="{B1D0041B-34FF-409E-B716-44DC21A0A78F}" srcId="{CD8389DF-674F-4BA7-B720-4551850F63D7}" destId="{33830026-8A9C-4F38-993B-B51F6B469160}" srcOrd="1" destOrd="0" parTransId="{E920E3D9-6BF0-49A5-A9CD-171E7D7DE330}" sibTransId="{CFDF26A5-5088-496A-8BB1-5ACBD50AC010}"/>
    <dgm:cxn modelId="{B8BCEA6C-83E5-44D1-88F3-8C68EBB106B5}" type="presOf" srcId="{33830026-8A9C-4F38-993B-B51F6B469160}" destId="{D8DE5BFE-BB2C-44F5-80F8-E9CF76A0C86B}" srcOrd="0" destOrd="0" presId="urn:microsoft.com/office/officeart/2005/8/layout/cycle2"/>
    <dgm:cxn modelId="{182A05F6-86B6-495F-9892-797681E4C45F}" srcId="{CD8389DF-674F-4BA7-B720-4551850F63D7}" destId="{D26B8F1D-B96F-4676-A965-ECA79730631F}" srcOrd="0" destOrd="0" parTransId="{54C2E843-E156-41EA-8111-905744F35BB2}" sibTransId="{4EF3C797-7C96-4C9A-823F-CB5287B8D057}"/>
    <dgm:cxn modelId="{6022D79C-6DD4-4286-B87D-55A76709D5D6}" srcId="{CD8389DF-674F-4BA7-B720-4551850F63D7}" destId="{6CB7E204-0631-45F9-95FA-1476B3148DEE}" srcOrd="2" destOrd="0" parTransId="{470EF94E-6CDD-4604-84AB-80F15B03DA9D}" sibTransId="{FA1BA41D-3D2A-45D7-BFE3-C180FFFD0053}"/>
    <dgm:cxn modelId="{F4092F49-67F7-45F7-9E5B-04B02767406D}" type="presOf" srcId="{71BC8548-9D03-4992-B916-D2EB03123B82}" destId="{DA8D888E-5084-4ED4-8448-75D2B56F98AC}" srcOrd="0" destOrd="0" presId="urn:microsoft.com/office/officeart/2005/8/layout/cycle2"/>
    <dgm:cxn modelId="{D97A97FE-8780-4316-9736-B7B9438E10A1}" type="presParOf" srcId="{62FF8CFA-EB1D-406F-9F8C-FA9240521379}" destId="{7E7664FD-1268-44EB-A265-ED97A02678B5}" srcOrd="0" destOrd="0" presId="urn:microsoft.com/office/officeart/2005/8/layout/cycle2"/>
    <dgm:cxn modelId="{A6B990B7-DB80-4B8A-8308-CCE73A365245}" type="presParOf" srcId="{62FF8CFA-EB1D-406F-9F8C-FA9240521379}" destId="{9AC4F196-A0DC-46F8-B6A4-F673195D7FAD}" srcOrd="1" destOrd="0" presId="urn:microsoft.com/office/officeart/2005/8/layout/cycle2"/>
    <dgm:cxn modelId="{71FD4D01-A229-44A2-A30C-BE459475536E}" type="presParOf" srcId="{9AC4F196-A0DC-46F8-B6A4-F673195D7FAD}" destId="{C4F0003F-5AEA-4814-98C7-5F8FB2ACA97A}" srcOrd="0" destOrd="0" presId="urn:microsoft.com/office/officeart/2005/8/layout/cycle2"/>
    <dgm:cxn modelId="{1F845687-F43C-4EA4-BC7F-58034BF7FAC6}" type="presParOf" srcId="{62FF8CFA-EB1D-406F-9F8C-FA9240521379}" destId="{D8DE5BFE-BB2C-44F5-80F8-E9CF76A0C86B}" srcOrd="2" destOrd="0" presId="urn:microsoft.com/office/officeart/2005/8/layout/cycle2"/>
    <dgm:cxn modelId="{4E4FFF3D-42BF-4CAB-A724-BFC4E14F2B35}" type="presParOf" srcId="{62FF8CFA-EB1D-406F-9F8C-FA9240521379}" destId="{17027CD4-EF13-41B9-88CC-234391728F90}" srcOrd="3" destOrd="0" presId="urn:microsoft.com/office/officeart/2005/8/layout/cycle2"/>
    <dgm:cxn modelId="{69A95543-8687-4FCB-B530-F703F92B1707}" type="presParOf" srcId="{17027CD4-EF13-41B9-88CC-234391728F90}" destId="{3B073B65-9AD5-45B0-BD49-FCD277E053E6}" srcOrd="0" destOrd="0" presId="urn:microsoft.com/office/officeart/2005/8/layout/cycle2"/>
    <dgm:cxn modelId="{3E7F6813-D227-4943-8EB6-DB98F40D250D}" type="presParOf" srcId="{62FF8CFA-EB1D-406F-9F8C-FA9240521379}" destId="{DABE3D7F-8B6B-4B96-AEA6-9715C21203BC}" srcOrd="4" destOrd="0" presId="urn:microsoft.com/office/officeart/2005/8/layout/cycle2"/>
    <dgm:cxn modelId="{59E95DA2-9FF9-4D32-A902-8C6F0D8E613A}" type="presParOf" srcId="{62FF8CFA-EB1D-406F-9F8C-FA9240521379}" destId="{9D55415C-099D-451B-AC90-7F33B994CA1C}" srcOrd="5" destOrd="0" presId="urn:microsoft.com/office/officeart/2005/8/layout/cycle2"/>
    <dgm:cxn modelId="{05099B88-B203-47A6-B65A-C8CB74E41187}" type="presParOf" srcId="{9D55415C-099D-451B-AC90-7F33B994CA1C}" destId="{1CAA3F0B-7D2A-496D-BC10-3A70A49099BE}" srcOrd="0" destOrd="0" presId="urn:microsoft.com/office/officeart/2005/8/layout/cycle2"/>
    <dgm:cxn modelId="{76180424-337A-477E-B2F1-5D64EB82F4D4}" type="presParOf" srcId="{62FF8CFA-EB1D-406F-9F8C-FA9240521379}" destId="{504CE864-7699-40F1-B714-421C5A2AA670}" srcOrd="6" destOrd="0" presId="urn:microsoft.com/office/officeart/2005/8/layout/cycle2"/>
    <dgm:cxn modelId="{B8A571F8-1723-4D93-A9EA-D3B081237032}" type="presParOf" srcId="{62FF8CFA-EB1D-406F-9F8C-FA9240521379}" destId="{DA8D888E-5084-4ED4-8448-75D2B56F98AC}" srcOrd="7" destOrd="0" presId="urn:microsoft.com/office/officeart/2005/8/layout/cycle2"/>
    <dgm:cxn modelId="{2F095A6B-18C1-48BF-AD26-C104D9C55627}" type="presParOf" srcId="{DA8D888E-5084-4ED4-8448-75D2B56F98AC}" destId="{D9E6EDD4-453D-40E4-B718-0B673A64C06D}"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16EDEA0-7358-47E7-B1C0-0C482546527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87083C3E-A704-4D5C-800C-426A40F8FA6A}">
      <dgm:prSet custT="1"/>
      <dgm:spPr/>
      <dgm:t>
        <a:bodyPr/>
        <a:lstStyle/>
        <a:p>
          <a:pPr rtl="0"/>
          <a:r>
            <a:rPr lang="en-US" sz="4000" baseline="0" dirty="0" smtClean="0"/>
            <a:t>Web Scope</a:t>
          </a:r>
          <a:endParaRPr lang="en-US" sz="4000" dirty="0"/>
        </a:p>
      </dgm:t>
    </dgm:pt>
    <dgm:pt modelId="{41398BBA-EE87-4138-B070-B5386D2DD360}" type="parTrans" cxnId="{A91CA5BC-D647-4F27-99E9-81A752F3FB70}">
      <dgm:prSet/>
      <dgm:spPr/>
      <dgm:t>
        <a:bodyPr/>
        <a:lstStyle/>
        <a:p>
          <a:endParaRPr lang="en-US"/>
        </a:p>
      </dgm:t>
    </dgm:pt>
    <dgm:pt modelId="{524928A6-522E-4CCE-A328-31DF01BC94C1}" type="sibTrans" cxnId="{A91CA5BC-D647-4F27-99E9-81A752F3FB70}">
      <dgm:prSet/>
      <dgm:spPr/>
      <dgm:t>
        <a:bodyPr/>
        <a:lstStyle/>
        <a:p>
          <a:endParaRPr lang="en-US"/>
        </a:p>
      </dgm:t>
    </dgm:pt>
    <dgm:pt modelId="{BA8096E9-1736-44E4-9732-770720B01CF4}">
      <dgm:prSet custT="1"/>
      <dgm:spPr/>
      <dgm:t>
        <a:bodyPr/>
        <a:lstStyle/>
        <a:p>
          <a:pPr rtl="0"/>
          <a:r>
            <a:rPr lang="en-US" sz="3600" baseline="0" dirty="0" smtClean="0"/>
            <a:t>One Site Per Instance</a:t>
          </a:r>
          <a:endParaRPr lang="en-US" sz="3600" dirty="0"/>
        </a:p>
      </dgm:t>
    </dgm:pt>
    <dgm:pt modelId="{34708B00-6CEF-4DE3-93C8-8A54C4D626BA}" type="parTrans" cxnId="{B7F12E97-79A7-49FC-AF37-0CFB4153C273}">
      <dgm:prSet/>
      <dgm:spPr/>
      <dgm:t>
        <a:bodyPr/>
        <a:lstStyle/>
        <a:p>
          <a:endParaRPr lang="en-US"/>
        </a:p>
      </dgm:t>
    </dgm:pt>
    <dgm:pt modelId="{8946A148-145A-4C90-954E-3BE4E0E91A08}" type="sibTrans" cxnId="{B7F12E97-79A7-49FC-AF37-0CFB4153C273}">
      <dgm:prSet/>
      <dgm:spPr/>
      <dgm:t>
        <a:bodyPr/>
        <a:lstStyle/>
        <a:p>
          <a:endParaRPr lang="en-US"/>
        </a:p>
      </dgm:t>
    </dgm:pt>
    <dgm:pt modelId="{8D594DC9-C49F-435F-99CC-FE4C74C31348}">
      <dgm:prSet custT="1"/>
      <dgm:spPr/>
      <dgm:t>
        <a:bodyPr/>
        <a:lstStyle/>
        <a:p>
          <a:pPr rtl="0"/>
          <a:r>
            <a:rPr lang="en-US" sz="4000" baseline="0" dirty="0" smtClean="0"/>
            <a:t>Tenant Scope</a:t>
          </a:r>
          <a:endParaRPr lang="en-US" sz="4000" dirty="0"/>
        </a:p>
      </dgm:t>
    </dgm:pt>
    <dgm:pt modelId="{0D91F776-E501-4143-92FF-C66F054772BD}" type="parTrans" cxnId="{16FC560A-FB6C-40C4-97EE-1B706B11057D}">
      <dgm:prSet/>
      <dgm:spPr/>
      <dgm:t>
        <a:bodyPr/>
        <a:lstStyle/>
        <a:p>
          <a:endParaRPr lang="en-US"/>
        </a:p>
      </dgm:t>
    </dgm:pt>
    <dgm:pt modelId="{67DA7508-CBD0-40EB-A4B2-2F39AF8801A5}" type="sibTrans" cxnId="{16FC560A-FB6C-40C4-97EE-1B706B11057D}">
      <dgm:prSet/>
      <dgm:spPr/>
      <dgm:t>
        <a:bodyPr/>
        <a:lstStyle/>
        <a:p>
          <a:endParaRPr lang="en-US"/>
        </a:p>
      </dgm:t>
    </dgm:pt>
    <dgm:pt modelId="{3C5C5893-F9C8-4C57-BFEB-6D389AFDB92C}">
      <dgm:prSet custT="1"/>
      <dgm:spPr/>
      <dgm:t>
        <a:bodyPr/>
        <a:lstStyle/>
        <a:p>
          <a:pPr rtl="0"/>
          <a:r>
            <a:rPr lang="en-US" sz="3600" baseline="0" dirty="0" smtClean="0"/>
            <a:t>One Site Per Tenant</a:t>
          </a:r>
          <a:endParaRPr lang="en-US" sz="3600" dirty="0"/>
        </a:p>
      </dgm:t>
    </dgm:pt>
    <dgm:pt modelId="{B24F5BD1-E7F1-452E-A12F-8695D93EF6A2}" type="parTrans" cxnId="{28CF34C4-60B6-482E-AA49-07098DE079E0}">
      <dgm:prSet/>
      <dgm:spPr/>
      <dgm:t>
        <a:bodyPr/>
        <a:lstStyle/>
        <a:p>
          <a:endParaRPr lang="en-US"/>
        </a:p>
      </dgm:t>
    </dgm:pt>
    <dgm:pt modelId="{0F0FA777-3797-4607-9E0D-8F84A854CFEC}" type="sibTrans" cxnId="{28CF34C4-60B6-482E-AA49-07098DE079E0}">
      <dgm:prSet/>
      <dgm:spPr/>
      <dgm:t>
        <a:bodyPr/>
        <a:lstStyle/>
        <a:p>
          <a:endParaRPr lang="en-US"/>
        </a:p>
      </dgm:t>
    </dgm:pt>
    <dgm:pt modelId="{D7395238-B694-4DCE-BED1-EAD6C45962C3}" type="pres">
      <dgm:prSet presAssocID="{E16EDEA0-7358-47E7-B1C0-0C4825465279}" presName="Name0" presStyleCnt="0">
        <dgm:presLayoutVars>
          <dgm:dir/>
          <dgm:animLvl val="lvl"/>
          <dgm:resizeHandles val="exact"/>
        </dgm:presLayoutVars>
      </dgm:prSet>
      <dgm:spPr/>
      <dgm:t>
        <a:bodyPr/>
        <a:lstStyle/>
        <a:p>
          <a:endParaRPr lang="en-US"/>
        </a:p>
      </dgm:t>
    </dgm:pt>
    <dgm:pt modelId="{180DF9C6-4B8B-4AA1-875F-4F1C06EBDFE8}" type="pres">
      <dgm:prSet presAssocID="{87083C3E-A704-4D5C-800C-426A40F8FA6A}" presName="linNode" presStyleCnt="0"/>
      <dgm:spPr/>
      <dgm:t>
        <a:bodyPr/>
        <a:lstStyle/>
        <a:p>
          <a:endParaRPr lang="en-US"/>
        </a:p>
      </dgm:t>
    </dgm:pt>
    <dgm:pt modelId="{FBE4F37E-1BF1-4098-8306-2B60201A09EB}" type="pres">
      <dgm:prSet presAssocID="{87083C3E-A704-4D5C-800C-426A40F8FA6A}" presName="parentText" presStyleLbl="node1" presStyleIdx="0" presStyleCnt="2">
        <dgm:presLayoutVars>
          <dgm:chMax val="1"/>
          <dgm:bulletEnabled val="1"/>
        </dgm:presLayoutVars>
      </dgm:prSet>
      <dgm:spPr/>
      <dgm:t>
        <a:bodyPr/>
        <a:lstStyle/>
        <a:p>
          <a:endParaRPr lang="en-US"/>
        </a:p>
      </dgm:t>
    </dgm:pt>
    <dgm:pt modelId="{E9D6E911-5A7D-4999-A07D-56F7FBADD9B6}" type="pres">
      <dgm:prSet presAssocID="{87083C3E-A704-4D5C-800C-426A40F8FA6A}" presName="descendantText" presStyleLbl="alignAccFollowNode1" presStyleIdx="0" presStyleCnt="2">
        <dgm:presLayoutVars>
          <dgm:bulletEnabled val="1"/>
        </dgm:presLayoutVars>
      </dgm:prSet>
      <dgm:spPr/>
      <dgm:t>
        <a:bodyPr/>
        <a:lstStyle/>
        <a:p>
          <a:endParaRPr lang="en-US"/>
        </a:p>
      </dgm:t>
    </dgm:pt>
    <dgm:pt modelId="{7FFC45F6-D6D1-48A6-AA91-E7E7DBBADD80}" type="pres">
      <dgm:prSet presAssocID="{524928A6-522E-4CCE-A328-31DF01BC94C1}" presName="sp" presStyleCnt="0"/>
      <dgm:spPr/>
      <dgm:t>
        <a:bodyPr/>
        <a:lstStyle/>
        <a:p>
          <a:endParaRPr lang="en-US"/>
        </a:p>
      </dgm:t>
    </dgm:pt>
    <dgm:pt modelId="{791ABFB7-3D54-40E1-92FC-A8348C01E9EF}" type="pres">
      <dgm:prSet presAssocID="{8D594DC9-C49F-435F-99CC-FE4C74C31348}" presName="linNode" presStyleCnt="0"/>
      <dgm:spPr/>
      <dgm:t>
        <a:bodyPr/>
        <a:lstStyle/>
        <a:p>
          <a:endParaRPr lang="en-US"/>
        </a:p>
      </dgm:t>
    </dgm:pt>
    <dgm:pt modelId="{3DDA82AF-F9B9-4CDA-A6C2-000AA3A4F929}" type="pres">
      <dgm:prSet presAssocID="{8D594DC9-C49F-435F-99CC-FE4C74C31348}" presName="parentText" presStyleLbl="node1" presStyleIdx="1" presStyleCnt="2">
        <dgm:presLayoutVars>
          <dgm:chMax val="1"/>
          <dgm:bulletEnabled val="1"/>
        </dgm:presLayoutVars>
      </dgm:prSet>
      <dgm:spPr/>
      <dgm:t>
        <a:bodyPr/>
        <a:lstStyle/>
        <a:p>
          <a:endParaRPr lang="en-US"/>
        </a:p>
      </dgm:t>
    </dgm:pt>
    <dgm:pt modelId="{43F83C65-46E9-4A9E-961C-8A7ABC998152}" type="pres">
      <dgm:prSet presAssocID="{8D594DC9-C49F-435F-99CC-FE4C74C31348}" presName="descendantText" presStyleLbl="alignAccFollowNode1" presStyleIdx="1" presStyleCnt="2">
        <dgm:presLayoutVars>
          <dgm:bulletEnabled val="1"/>
        </dgm:presLayoutVars>
      </dgm:prSet>
      <dgm:spPr/>
      <dgm:t>
        <a:bodyPr/>
        <a:lstStyle/>
        <a:p>
          <a:endParaRPr lang="en-US"/>
        </a:p>
      </dgm:t>
    </dgm:pt>
  </dgm:ptLst>
  <dgm:cxnLst>
    <dgm:cxn modelId="{7AAC1EC2-A22F-414C-BDD1-61ACC2CF9AA5}" type="presOf" srcId="{3C5C5893-F9C8-4C57-BFEB-6D389AFDB92C}" destId="{43F83C65-46E9-4A9E-961C-8A7ABC998152}" srcOrd="0" destOrd="0" presId="urn:microsoft.com/office/officeart/2005/8/layout/vList5"/>
    <dgm:cxn modelId="{84349FEF-15A7-4636-966F-FA92CF86D46F}" type="presOf" srcId="{E16EDEA0-7358-47E7-B1C0-0C4825465279}" destId="{D7395238-B694-4DCE-BED1-EAD6C45962C3}" srcOrd="0" destOrd="0" presId="urn:microsoft.com/office/officeart/2005/8/layout/vList5"/>
    <dgm:cxn modelId="{D72C72F5-727F-4632-9FB9-4212F8A56CC3}" type="presOf" srcId="{BA8096E9-1736-44E4-9732-770720B01CF4}" destId="{E9D6E911-5A7D-4999-A07D-56F7FBADD9B6}" srcOrd="0" destOrd="0" presId="urn:microsoft.com/office/officeart/2005/8/layout/vList5"/>
    <dgm:cxn modelId="{16FC560A-FB6C-40C4-97EE-1B706B11057D}" srcId="{E16EDEA0-7358-47E7-B1C0-0C4825465279}" destId="{8D594DC9-C49F-435F-99CC-FE4C74C31348}" srcOrd="1" destOrd="0" parTransId="{0D91F776-E501-4143-92FF-C66F054772BD}" sibTransId="{67DA7508-CBD0-40EB-A4B2-2F39AF8801A5}"/>
    <dgm:cxn modelId="{B7F12E97-79A7-49FC-AF37-0CFB4153C273}" srcId="{87083C3E-A704-4D5C-800C-426A40F8FA6A}" destId="{BA8096E9-1736-44E4-9732-770720B01CF4}" srcOrd="0" destOrd="0" parTransId="{34708B00-6CEF-4DE3-93C8-8A54C4D626BA}" sibTransId="{8946A148-145A-4C90-954E-3BE4E0E91A08}"/>
    <dgm:cxn modelId="{8A9E7D6D-2AA4-4F97-8056-055A75C34A7B}" type="presOf" srcId="{8D594DC9-C49F-435F-99CC-FE4C74C31348}" destId="{3DDA82AF-F9B9-4CDA-A6C2-000AA3A4F929}" srcOrd="0" destOrd="0" presId="urn:microsoft.com/office/officeart/2005/8/layout/vList5"/>
    <dgm:cxn modelId="{46C9FACF-2DF0-4627-B9F3-B6404F3267FD}" type="presOf" srcId="{87083C3E-A704-4D5C-800C-426A40F8FA6A}" destId="{FBE4F37E-1BF1-4098-8306-2B60201A09EB}" srcOrd="0" destOrd="0" presId="urn:microsoft.com/office/officeart/2005/8/layout/vList5"/>
    <dgm:cxn modelId="{A91CA5BC-D647-4F27-99E9-81A752F3FB70}" srcId="{E16EDEA0-7358-47E7-B1C0-0C4825465279}" destId="{87083C3E-A704-4D5C-800C-426A40F8FA6A}" srcOrd="0" destOrd="0" parTransId="{41398BBA-EE87-4138-B070-B5386D2DD360}" sibTransId="{524928A6-522E-4CCE-A328-31DF01BC94C1}"/>
    <dgm:cxn modelId="{28CF34C4-60B6-482E-AA49-07098DE079E0}" srcId="{8D594DC9-C49F-435F-99CC-FE4C74C31348}" destId="{3C5C5893-F9C8-4C57-BFEB-6D389AFDB92C}" srcOrd="0" destOrd="0" parTransId="{B24F5BD1-E7F1-452E-A12F-8695D93EF6A2}" sibTransId="{0F0FA777-3797-4607-9E0D-8F84A854CFEC}"/>
    <dgm:cxn modelId="{C93A2033-7406-4135-8DDC-A12A9F9029B1}" type="presParOf" srcId="{D7395238-B694-4DCE-BED1-EAD6C45962C3}" destId="{180DF9C6-4B8B-4AA1-875F-4F1C06EBDFE8}" srcOrd="0" destOrd="0" presId="urn:microsoft.com/office/officeart/2005/8/layout/vList5"/>
    <dgm:cxn modelId="{151302FE-229D-4E53-AC63-625F3D55EDC3}" type="presParOf" srcId="{180DF9C6-4B8B-4AA1-875F-4F1C06EBDFE8}" destId="{FBE4F37E-1BF1-4098-8306-2B60201A09EB}" srcOrd="0" destOrd="0" presId="urn:microsoft.com/office/officeart/2005/8/layout/vList5"/>
    <dgm:cxn modelId="{F64105C4-5C60-426D-BBD7-8F2FC606B7D9}" type="presParOf" srcId="{180DF9C6-4B8B-4AA1-875F-4F1C06EBDFE8}" destId="{E9D6E911-5A7D-4999-A07D-56F7FBADD9B6}" srcOrd="1" destOrd="0" presId="urn:microsoft.com/office/officeart/2005/8/layout/vList5"/>
    <dgm:cxn modelId="{36C14A90-8499-4D61-9BD4-D96F87FB635D}" type="presParOf" srcId="{D7395238-B694-4DCE-BED1-EAD6C45962C3}" destId="{7FFC45F6-D6D1-48A6-AA91-E7E7DBBADD80}" srcOrd="1" destOrd="0" presId="urn:microsoft.com/office/officeart/2005/8/layout/vList5"/>
    <dgm:cxn modelId="{9AEBE2E1-8D9E-4057-B658-9417FA49CE27}" type="presParOf" srcId="{D7395238-B694-4DCE-BED1-EAD6C45962C3}" destId="{791ABFB7-3D54-40E1-92FC-A8348C01E9EF}" srcOrd="2" destOrd="0" presId="urn:microsoft.com/office/officeart/2005/8/layout/vList5"/>
    <dgm:cxn modelId="{A598F16F-6C52-493E-BB57-FC3954EE5918}" type="presParOf" srcId="{791ABFB7-3D54-40E1-92FC-A8348C01E9EF}" destId="{3DDA82AF-F9B9-4CDA-A6C2-000AA3A4F929}" srcOrd="0" destOrd="0" presId="urn:microsoft.com/office/officeart/2005/8/layout/vList5"/>
    <dgm:cxn modelId="{28518458-4089-481F-84CB-B0079AADE453}" type="presParOf" srcId="{791ABFB7-3D54-40E1-92FC-A8348C01E9EF}" destId="{43F83C65-46E9-4A9E-961C-8A7ABC998152}"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D8389DF-674F-4BA7-B720-4551850F63D7}"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D26B8F1D-B96F-4676-A965-ECA79730631F}">
      <dgm:prSet/>
      <dgm:spPr/>
      <dgm:t>
        <a:bodyPr/>
        <a:lstStyle/>
        <a:p>
          <a:pPr rtl="0"/>
          <a:r>
            <a:rPr lang="en-US" baseline="0" smtClean="0"/>
            <a:t>Plan</a:t>
          </a:r>
          <a:endParaRPr lang="en-US"/>
        </a:p>
      </dgm:t>
    </dgm:pt>
    <dgm:pt modelId="{54C2E843-E156-41EA-8111-905744F35BB2}" type="parTrans" cxnId="{182A05F6-86B6-495F-9892-797681E4C45F}">
      <dgm:prSet/>
      <dgm:spPr/>
      <dgm:t>
        <a:bodyPr/>
        <a:lstStyle/>
        <a:p>
          <a:endParaRPr lang="en-US"/>
        </a:p>
      </dgm:t>
    </dgm:pt>
    <dgm:pt modelId="{4EF3C797-7C96-4C9A-823F-CB5287B8D057}" type="sibTrans" cxnId="{182A05F6-86B6-495F-9892-797681E4C45F}">
      <dgm:prSet/>
      <dgm:spPr/>
      <dgm:t>
        <a:bodyPr/>
        <a:lstStyle/>
        <a:p>
          <a:endParaRPr lang="en-US"/>
        </a:p>
      </dgm:t>
    </dgm:pt>
    <dgm:pt modelId="{33830026-8A9C-4F38-993B-B51F6B469160}">
      <dgm:prSet/>
      <dgm:spPr/>
      <dgm:t>
        <a:bodyPr/>
        <a:lstStyle/>
        <a:p>
          <a:pPr rtl="0"/>
          <a:r>
            <a:rPr lang="en-US" baseline="0" dirty="0" smtClean="0"/>
            <a:t>Develop</a:t>
          </a:r>
          <a:endParaRPr lang="en-US" dirty="0"/>
        </a:p>
      </dgm:t>
    </dgm:pt>
    <dgm:pt modelId="{E920E3D9-6BF0-49A5-A9CD-171E7D7DE330}" type="parTrans" cxnId="{B1D0041B-34FF-409E-B716-44DC21A0A78F}">
      <dgm:prSet/>
      <dgm:spPr/>
      <dgm:t>
        <a:bodyPr/>
        <a:lstStyle/>
        <a:p>
          <a:endParaRPr lang="en-US"/>
        </a:p>
      </dgm:t>
    </dgm:pt>
    <dgm:pt modelId="{CFDF26A5-5088-496A-8BB1-5ACBD50AC010}" type="sibTrans" cxnId="{B1D0041B-34FF-409E-B716-44DC21A0A78F}">
      <dgm:prSet/>
      <dgm:spPr/>
      <dgm:t>
        <a:bodyPr/>
        <a:lstStyle/>
        <a:p>
          <a:endParaRPr lang="en-US"/>
        </a:p>
      </dgm:t>
    </dgm:pt>
    <dgm:pt modelId="{FE8F1D9E-30FF-4AA6-B612-FBF76596E2A5}">
      <dgm:prSet>
        <dgm:style>
          <a:lnRef idx="2">
            <a:schemeClr val="accent2">
              <a:shade val="50000"/>
            </a:schemeClr>
          </a:lnRef>
          <a:fillRef idx="1">
            <a:schemeClr val="accent2"/>
          </a:fillRef>
          <a:effectRef idx="0">
            <a:schemeClr val="accent2"/>
          </a:effectRef>
          <a:fontRef idx="minor">
            <a:schemeClr val="lt1"/>
          </a:fontRef>
        </dgm:style>
      </dgm:prSet>
      <dgm:spPr/>
      <dgm:t>
        <a:bodyPr/>
        <a:lstStyle/>
        <a:p>
          <a:pPr rtl="0"/>
          <a:r>
            <a:rPr lang="en-US" baseline="0" dirty="0" smtClean="0"/>
            <a:t>Operate</a:t>
          </a:r>
          <a:endParaRPr lang="en-US" dirty="0"/>
        </a:p>
      </dgm:t>
    </dgm:pt>
    <dgm:pt modelId="{227132AA-9EDF-4B82-A330-8BD1C0212E6E}" type="parTrans" cxnId="{C2237AB5-8C30-40BE-8ED5-FEE31A082A15}">
      <dgm:prSet/>
      <dgm:spPr/>
      <dgm:t>
        <a:bodyPr/>
        <a:lstStyle/>
        <a:p>
          <a:endParaRPr lang="en-US"/>
        </a:p>
      </dgm:t>
    </dgm:pt>
    <dgm:pt modelId="{71BC8548-9D03-4992-B916-D2EB03123B82}" type="sibTrans" cxnId="{C2237AB5-8C30-40BE-8ED5-FEE31A082A15}">
      <dgm:prSet/>
      <dgm:spPr/>
      <dgm:t>
        <a:bodyPr/>
        <a:lstStyle/>
        <a:p>
          <a:endParaRPr lang="en-US"/>
        </a:p>
      </dgm:t>
    </dgm:pt>
    <dgm:pt modelId="{6CB7E204-0631-45F9-95FA-1476B3148DEE}">
      <dgm:prSet/>
      <dgm:spPr/>
      <dgm:t>
        <a:bodyPr/>
        <a:lstStyle/>
        <a:p>
          <a:r>
            <a:rPr lang="en-US" dirty="0" smtClean="0"/>
            <a:t>Publish</a:t>
          </a:r>
          <a:endParaRPr lang="en-US" dirty="0"/>
        </a:p>
      </dgm:t>
    </dgm:pt>
    <dgm:pt modelId="{470EF94E-6CDD-4604-84AB-80F15B03DA9D}" type="parTrans" cxnId="{6022D79C-6DD4-4286-B87D-55A76709D5D6}">
      <dgm:prSet/>
      <dgm:spPr/>
      <dgm:t>
        <a:bodyPr/>
        <a:lstStyle/>
        <a:p>
          <a:endParaRPr lang="en-US"/>
        </a:p>
      </dgm:t>
    </dgm:pt>
    <dgm:pt modelId="{FA1BA41D-3D2A-45D7-BFE3-C180FFFD0053}" type="sibTrans" cxnId="{6022D79C-6DD4-4286-B87D-55A76709D5D6}">
      <dgm:prSet/>
      <dgm:spPr/>
      <dgm:t>
        <a:bodyPr/>
        <a:lstStyle/>
        <a:p>
          <a:endParaRPr lang="en-US"/>
        </a:p>
      </dgm:t>
    </dgm:pt>
    <dgm:pt modelId="{62FF8CFA-EB1D-406F-9F8C-FA9240521379}" type="pres">
      <dgm:prSet presAssocID="{CD8389DF-674F-4BA7-B720-4551850F63D7}" presName="cycle" presStyleCnt="0">
        <dgm:presLayoutVars>
          <dgm:dir/>
          <dgm:resizeHandles val="exact"/>
        </dgm:presLayoutVars>
      </dgm:prSet>
      <dgm:spPr/>
      <dgm:t>
        <a:bodyPr/>
        <a:lstStyle/>
        <a:p>
          <a:endParaRPr lang="en-US"/>
        </a:p>
      </dgm:t>
    </dgm:pt>
    <dgm:pt modelId="{7E7664FD-1268-44EB-A265-ED97A02678B5}" type="pres">
      <dgm:prSet presAssocID="{D26B8F1D-B96F-4676-A965-ECA79730631F}" presName="node" presStyleLbl="node1" presStyleIdx="0" presStyleCnt="4">
        <dgm:presLayoutVars>
          <dgm:bulletEnabled val="1"/>
        </dgm:presLayoutVars>
      </dgm:prSet>
      <dgm:spPr/>
      <dgm:t>
        <a:bodyPr/>
        <a:lstStyle/>
        <a:p>
          <a:endParaRPr lang="en-US"/>
        </a:p>
      </dgm:t>
    </dgm:pt>
    <dgm:pt modelId="{9AC4F196-A0DC-46F8-B6A4-F673195D7FAD}" type="pres">
      <dgm:prSet presAssocID="{4EF3C797-7C96-4C9A-823F-CB5287B8D057}" presName="sibTrans" presStyleLbl="sibTrans2D1" presStyleIdx="0" presStyleCnt="4"/>
      <dgm:spPr/>
      <dgm:t>
        <a:bodyPr/>
        <a:lstStyle/>
        <a:p>
          <a:endParaRPr lang="en-US"/>
        </a:p>
      </dgm:t>
    </dgm:pt>
    <dgm:pt modelId="{C4F0003F-5AEA-4814-98C7-5F8FB2ACA97A}" type="pres">
      <dgm:prSet presAssocID="{4EF3C797-7C96-4C9A-823F-CB5287B8D057}" presName="connectorText" presStyleLbl="sibTrans2D1" presStyleIdx="0" presStyleCnt="4"/>
      <dgm:spPr/>
      <dgm:t>
        <a:bodyPr/>
        <a:lstStyle/>
        <a:p>
          <a:endParaRPr lang="en-US"/>
        </a:p>
      </dgm:t>
    </dgm:pt>
    <dgm:pt modelId="{D8DE5BFE-BB2C-44F5-80F8-E9CF76A0C86B}" type="pres">
      <dgm:prSet presAssocID="{33830026-8A9C-4F38-993B-B51F6B469160}" presName="node" presStyleLbl="node1" presStyleIdx="1" presStyleCnt="4">
        <dgm:presLayoutVars>
          <dgm:bulletEnabled val="1"/>
        </dgm:presLayoutVars>
      </dgm:prSet>
      <dgm:spPr/>
      <dgm:t>
        <a:bodyPr/>
        <a:lstStyle/>
        <a:p>
          <a:endParaRPr lang="en-US"/>
        </a:p>
      </dgm:t>
    </dgm:pt>
    <dgm:pt modelId="{17027CD4-EF13-41B9-88CC-234391728F90}" type="pres">
      <dgm:prSet presAssocID="{CFDF26A5-5088-496A-8BB1-5ACBD50AC010}" presName="sibTrans" presStyleLbl="sibTrans2D1" presStyleIdx="1" presStyleCnt="4"/>
      <dgm:spPr/>
      <dgm:t>
        <a:bodyPr/>
        <a:lstStyle/>
        <a:p>
          <a:endParaRPr lang="en-US"/>
        </a:p>
      </dgm:t>
    </dgm:pt>
    <dgm:pt modelId="{3B073B65-9AD5-45B0-BD49-FCD277E053E6}" type="pres">
      <dgm:prSet presAssocID="{CFDF26A5-5088-496A-8BB1-5ACBD50AC010}" presName="connectorText" presStyleLbl="sibTrans2D1" presStyleIdx="1" presStyleCnt="4"/>
      <dgm:spPr/>
      <dgm:t>
        <a:bodyPr/>
        <a:lstStyle/>
        <a:p>
          <a:endParaRPr lang="en-US"/>
        </a:p>
      </dgm:t>
    </dgm:pt>
    <dgm:pt modelId="{DABE3D7F-8B6B-4B96-AEA6-9715C21203BC}" type="pres">
      <dgm:prSet presAssocID="{6CB7E204-0631-45F9-95FA-1476B3148DEE}" presName="node" presStyleLbl="node1" presStyleIdx="2" presStyleCnt="4">
        <dgm:presLayoutVars>
          <dgm:bulletEnabled val="1"/>
        </dgm:presLayoutVars>
      </dgm:prSet>
      <dgm:spPr/>
      <dgm:t>
        <a:bodyPr/>
        <a:lstStyle/>
        <a:p>
          <a:endParaRPr lang="en-US"/>
        </a:p>
      </dgm:t>
    </dgm:pt>
    <dgm:pt modelId="{9D55415C-099D-451B-AC90-7F33B994CA1C}" type="pres">
      <dgm:prSet presAssocID="{FA1BA41D-3D2A-45D7-BFE3-C180FFFD0053}" presName="sibTrans" presStyleLbl="sibTrans2D1" presStyleIdx="2" presStyleCnt="4"/>
      <dgm:spPr/>
      <dgm:t>
        <a:bodyPr/>
        <a:lstStyle/>
        <a:p>
          <a:endParaRPr lang="en-US"/>
        </a:p>
      </dgm:t>
    </dgm:pt>
    <dgm:pt modelId="{1CAA3F0B-7D2A-496D-BC10-3A70A49099BE}" type="pres">
      <dgm:prSet presAssocID="{FA1BA41D-3D2A-45D7-BFE3-C180FFFD0053}" presName="connectorText" presStyleLbl="sibTrans2D1" presStyleIdx="2" presStyleCnt="4"/>
      <dgm:spPr/>
      <dgm:t>
        <a:bodyPr/>
        <a:lstStyle/>
        <a:p>
          <a:endParaRPr lang="en-US"/>
        </a:p>
      </dgm:t>
    </dgm:pt>
    <dgm:pt modelId="{504CE864-7699-40F1-B714-421C5A2AA670}" type="pres">
      <dgm:prSet presAssocID="{FE8F1D9E-30FF-4AA6-B612-FBF76596E2A5}" presName="node" presStyleLbl="node1" presStyleIdx="3" presStyleCnt="4">
        <dgm:presLayoutVars>
          <dgm:bulletEnabled val="1"/>
        </dgm:presLayoutVars>
      </dgm:prSet>
      <dgm:spPr/>
      <dgm:t>
        <a:bodyPr/>
        <a:lstStyle/>
        <a:p>
          <a:endParaRPr lang="en-US"/>
        </a:p>
      </dgm:t>
    </dgm:pt>
    <dgm:pt modelId="{DA8D888E-5084-4ED4-8448-75D2B56F98AC}" type="pres">
      <dgm:prSet presAssocID="{71BC8548-9D03-4992-B916-D2EB03123B82}" presName="sibTrans" presStyleLbl="sibTrans2D1" presStyleIdx="3" presStyleCnt="4"/>
      <dgm:spPr/>
      <dgm:t>
        <a:bodyPr/>
        <a:lstStyle/>
        <a:p>
          <a:endParaRPr lang="en-US"/>
        </a:p>
      </dgm:t>
    </dgm:pt>
    <dgm:pt modelId="{D9E6EDD4-453D-40E4-B718-0B673A64C06D}" type="pres">
      <dgm:prSet presAssocID="{71BC8548-9D03-4992-B916-D2EB03123B82}" presName="connectorText" presStyleLbl="sibTrans2D1" presStyleIdx="3" presStyleCnt="4"/>
      <dgm:spPr/>
      <dgm:t>
        <a:bodyPr/>
        <a:lstStyle/>
        <a:p>
          <a:endParaRPr lang="en-US"/>
        </a:p>
      </dgm:t>
    </dgm:pt>
  </dgm:ptLst>
  <dgm:cxnLst>
    <dgm:cxn modelId="{803713C9-3BCC-4E0E-9B27-D3AE7DAE5696}" type="presOf" srcId="{D26B8F1D-B96F-4676-A965-ECA79730631F}" destId="{7E7664FD-1268-44EB-A265-ED97A02678B5}" srcOrd="0" destOrd="0" presId="urn:microsoft.com/office/officeart/2005/8/layout/cycle2"/>
    <dgm:cxn modelId="{5276301A-B844-41DE-89C5-7CF3BF742B60}" type="presOf" srcId="{4EF3C797-7C96-4C9A-823F-CB5287B8D057}" destId="{9AC4F196-A0DC-46F8-B6A4-F673195D7FAD}" srcOrd="0" destOrd="0" presId="urn:microsoft.com/office/officeart/2005/8/layout/cycle2"/>
    <dgm:cxn modelId="{E54629B6-4E49-4153-8560-38F4071A58D8}" type="presOf" srcId="{33830026-8A9C-4F38-993B-B51F6B469160}" destId="{D8DE5BFE-BB2C-44F5-80F8-E9CF76A0C86B}" srcOrd="0" destOrd="0" presId="urn:microsoft.com/office/officeart/2005/8/layout/cycle2"/>
    <dgm:cxn modelId="{C8E5843A-BBE1-49FC-8BC3-607D8A0BA4AA}" type="presOf" srcId="{CD8389DF-674F-4BA7-B720-4551850F63D7}" destId="{62FF8CFA-EB1D-406F-9F8C-FA9240521379}" srcOrd="0" destOrd="0" presId="urn:microsoft.com/office/officeart/2005/8/layout/cycle2"/>
    <dgm:cxn modelId="{73EAA018-198C-4774-96B7-473764B63BF4}" type="presOf" srcId="{CFDF26A5-5088-496A-8BB1-5ACBD50AC010}" destId="{3B073B65-9AD5-45B0-BD49-FCD277E053E6}" srcOrd="1" destOrd="0" presId="urn:microsoft.com/office/officeart/2005/8/layout/cycle2"/>
    <dgm:cxn modelId="{9CADC74D-72A8-40B7-9DE1-33E5D2362AA7}" type="presOf" srcId="{71BC8548-9D03-4992-B916-D2EB03123B82}" destId="{DA8D888E-5084-4ED4-8448-75D2B56F98AC}" srcOrd="0" destOrd="0" presId="urn:microsoft.com/office/officeart/2005/8/layout/cycle2"/>
    <dgm:cxn modelId="{280BB412-EA82-430C-8986-6EE918E092FE}" type="presOf" srcId="{6CB7E204-0631-45F9-95FA-1476B3148DEE}" destId="{DABE3D7F-8B6B-4B96-AEA6-9715C21203BC}" srcOrd="0" destOrd="0" presId="urn:microsoft.com/office/officeart/2005/8/layout/cycle2"/>
    <dgm:cxn modelId="{B59D1C2C-19B4-42E7-9EF9-E0EFF2AA76F8}" type="presOf" srcId="{71BC8548-9D03-4992-B916-D2EB03123B82}" destId="{D9E6EDD4-453D-40E4-B718-0B673A64C06D}" srcOrd="1" destOrd="0" presId="urn:microsoft.com/office/officeart/2005/8/layout/cycle2"/>
    <dgm:cxn modelId="{BA0455D1-EC69-4F69-AD64-0F67A8371D8A}" type="presOf" srcId="{FA1BA41D-3D2A-45D7-BFE3-C180FFFD0053}" destId="{1CAA3F0B-7D2A-496D-BC10-3A70A49099BE}" srcOrd="1" destOrd="0" presId="urn:microsoft.com/office/officeart/2005/8/layout/cycle2"/>
    <dgm:cxn modelId="{C2237AB5-8C30-40BE-8ED5-FEE31A082A15}" srcId="{CD8389DF-674F-4BA7-B720-4551850F63D7}" destId="{FE8F1D9E-30FF-4AA6-B612-FBF76596E2A5}" srcOrd="3" destOrd="0" parTransId="{227132AA-9EDF-4B82-A330-8BD1C0212E6E}" sibTransId="{71BC8548-9D03-4992-B916-D2EB03123B82}"/>
    <dgm:cxn modelId="{C081849C-2230-4965-9FB8-112CD5713C6D}" type="presOf" srcId="{FE8F1D9E-30FF-4AA6-B612-FBF76596E2A5}" destId="{504CE864-7699-40F1-B714-421C5A2AA670}" srcOrd="0" destOrd="0" presId="urn:microsoft.com/office/officeart/2005/8/layout/cycle2"/>
    <dgm:cxn modelId="{F32B5178-8026-4EBB-BB8A-DFED9C8FF54D}" type="presOf" srcId="{4EF3C797-7C96-4C9A-823F-CB5287B8D057}" destId="{C4F0003F-5AEA-4814-98C7-5F8FB2ACA97A}" srcOrd="1" destOrd="0" presId="urn:microsoft.com/office/officeart/2005/8/layout/cycle2"/>
    <dgm:cxn modelId="{276F2062-AEA1-4CE2-A4C8-2F1E777CC5AD}" type="presOf" srcId="{CFDF26A5-5088-496A-8BB1-5ACBD50AC010}" destId="{17027CD4-EF13-41B9-88CC-234391728F90}" srcOrd="0" destOrd="0" presId="urn:microsoft.com/office/officeart/2005/8/layout/cycle2"/>
    <dgm:cxn modelId="{B1D0041B-34FF-409E-B716-44DC21A0A78F}" srcId="{CD8389DF-674F-4BA7-B720-4551850F63D7}" destId="{33830026-8A9C-4F38-993B-B51F6B469160}" srcOrd="1" destOrd="0" parTransId="{E920E3D9-6BF0-49A5-A9CD-171E7D7DE330}" sibTransId="{CFDF26A5-5088-496A-8BB1-5ACBD50AC010}"/>
    <dgm:cxn modelId="{182A05F6-86B6-495F-9892-797681E4C45F}" srcId="{CD8389DF-674F-4BA7-B720-4551850F63D7}" destId="{D26B8F1D-B96F-4676-A965-ECA79730631F}" srcOrd="0" destOrd="0" parTransId="{54C2E843-E156-41EA-8111-905744F35BB2}" sibTransId="{4EF3C797-7C96-4C9A-823F-CB5287B8D057}"/>
    <dgm:cxn modelId="{6022D79C-6DD4-4286-B87D-55A76709D5D6}" srcId="{CD8389DF-674F-4BA7-B720-4551850F63D7}" destId="{6CB7E204-0631-45F9-95FA-1476B3148DEE}" srcOrd="2" destOrd="0" parTransId="{470EF94E-6CDD-4604-84AB-80F15B03DA9D}" sibTransId="{FA1BA41D-3D2A-45D7-BFE3-C180FFFD0053}"/>
    <dgm:cxn modelId="{48A34C4A-C7AC-409E-9875-541D6A9F8373}" type="presOf" srcId="{FA1BA41D-3D2A-45D7-BFE3-C180FFFD0053}" destId="{9D55415C-099D-451B-AC90-7F33B994CA1C}" srcOrd="0" destOrd="0" presId="urn:microsoft.com/office/officeart/2005/8/layout/cycle2"/>
    <dgm:cxn modelId="{8E0F8375-C295-4824-A956-D2A312FDFA53}" type="presParOf" srcId="{62FF8CFA-EB1D-406F-9F8C-FA9240521379}" destId="{7E7664FD-1268-44EB-A265-ED97A02678B5}" srcOrd="0" destOrd="0" presId="urn:microsoft.com/office/officeart/2005/8/layout/cycle2"/>
    <dgm:cxn modelId="{7D190295-D5E9-4B5C-A54A-C189566A1C57}" type="presParOf" srcId="{62FF8CFA-EB1D-406F-9F8C-FA9240521379}" destId="{9AC4F196-A0DC-46F8-B6A4-F673195D7FAD}" srcOrd="1" destOrd="0" presId="urn:microsoft.com/office/officeart/2005/8/layout/cycle2"/>
    <dgm:cxn modelId="{1A7D1562-3CD6-478F-8E45-A87369C33001}" type="presParOf" srcId="{9AC4F196-A0DC-46F8-B6A4-F673195D7FAD}" destId="{C4F0003F-5AEA-4814-98C7-5F8FB2ACA97A}" srcOrd="0" destOrd="0" presId="urn:microsoft.com/office/officeart/2005/8/layout/cycle2"/>
    <dgm:cxn modelId="{501942CA-9911-4CC5-AB43-FB1394EA3514}" type="presParOf" srcId="{62FF8CFA-EB1D-406F-9F8C-FA9240521379}" destId="{D8DE5BFE-BB2C-44F5-80F8-E9CF76A0C86B}" srcOrd="2" destOrd="0" presId="urn:microsoft.com/office/officeart/2005/8/layout/cycle2"/>
    <dgm:cxn modelId="{28BEAE61-2E9F-4D5A-832A-D1FD0441DFFF}" type="presParOf" srcId="{62FF8CFA-EB1D-406F-9F8C-FA9240521379}" destId="{17027CD4-EF13-41B9-88CC-234391728F90}" srcOrd="3" destOrd="0" presId="urn:microsoft.com/office/officeart/2005/8/layout/cycle2"/>
    <dgm:cxn modelId="{59C87B28-5251-4B4E-ACAE-82D4418656BA}" type="presParOf" srcId="{17027CD4-EF13-41B9-88CC-234391728F90}" destId="{3B073B65-9AD5-45B0-BD49-FCD277E053E6}" srcOrd="0" destOrd="0" presId="urn:microsoft.com/office/officeart/2005/8/layout/cycle2"/>
    <dgm:cxn modelId="{BEE34083-AB21-4F07-810B-A7B86F7967DC}" type="presParOf" srcId="{62FF8CFA-EB1D-406F-9F8C-FA9240521379}" destId="{DABE3D7F-8B6B-4B96-AEA6-9715C21203BC}" srcOrd="4" destOrd="0" presId="urn:microsoft.com/office/officeart/2005/8/layout/cycle2"/>
    <dgm:cxn modelId="{53C92194-BD50-4266-87A1-3F1942D4CDC0}" type="presParOf" srcId="{62FF8CFA-EB1D-406F-9F8C-FA9240521379}" destId="{9D55415C-099D-451B-AC90-7F33B994CA1C}" srcOrd="5" destOrd="0" presId="urn:microsoft.com/office/officeart/2005/8/layout/cycle2"/>
    <dgm:cxn modelId="{FBE396CF-4C22-414D-92E4-3997857DEBF0}" type="presParOf" srcId="{9D55415C-099D-451B-AC90-7F33B994CA1C}" destId="{1CAA3F0B-7D2A-496D-BC10-3A70A49099BE}" srcOrd="0" destOrd="0" presId="urn:microsoft.com/office/officeart/2005/8/layout/cycle2"/>
    <dgm:cxn modelId="{A1AE8478-D16D-4396-81AC-BF5E64ED315E}" type="presParOf" srcId="{62FF8CFA-EB1D-406F-9F8C-FA9240521379}" destId="{504CE864-7699-40F1-B714-421C5A2AA670}" srcOrd="6" destOrd="0" presId="urn:microsoft.com/office/officeart/2005/8/layout/cycle2"/>
    <dgm:cxn modelId="{2346A8A8-5D14-4705-A5D4-FA456D506408}" type="presParOf" srcId="{62FF8CFA-EB1D-406F-9F8C-FA9240521379}" destId="{DA8D888E-5084-4ED4-8448-75D2B56F98AC}" srcOrd="7" destOrd="0" presId="urn:microsoft.com/office/officeart/2005/8/layout/cycle2"/>
    <dgm:cxn modelId="{748EB37D-7C58-4FCD-A04C-A4999C00CA22}" type="presParOf" srcId="{DA8D888E-5084-4ED4-8448-75D2B56F98AC}" destId="{D9E6EDD4-453D-40E4-B718-0B673A64C06D}"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62E2DE-6233-4F6F-A684-E25FAA239D1A}">
      <dsp:nvSpPr>
        <dsp:cNvPr id="0" name=""/>
        <dsp:cNvSpPr/>
      </dsp:nvSpPr>
      <dsp:spPr>
        <a:xfrm rot="5400000">
          <a:off x="7401748" y="-3224157"/>
          <a:ext cx="661009" cy="7277415"/>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8110" tIns="59055" rIns="118110" bIns="59055" numCol="1" spcCol="1270" anchor="ctr" anchorCtr="0">
          <a:noAutofit/>
        </a:bodyPr>
        <a:lstStyle/>
        <a:p>
          <a:pPr marL="285750" lvl="1" indent="-285750" algn="l" defTabSz="1377950" rtl="0">
            <a:lnSpc>
              <a:spcPct val="90000"/>
            </a:lnSpc>
            <a:spcBef>
              <a:spcPct val="0"/>
            </a:spcBef>
            <a:spcAft>
              <a:spcPct val="15000"/>
            </a:spcAft>
            <a:buChar char="••"/>
          </a:pPr>
          <a:r>
            <a:rPr lang="en-US" sz="3100" kern="1200" baseline="0" dirty="0" smtClean="0">
              <a:latin typeface="+mj-lt"/>
            </a:rPr>
            <a:t>The Users</a:t>
          </a:r>
          <a:endParaRPr lang="en-US" sz="3100" kern="1200" dirty="0">
            <a:latin typeface="+mj-lt"/>
          </a:endParaRPr>
        </a:p>
      </dsp:txBody>
      <dsp:txXfrm rot="-5400000">
        <a:off x="4093545" y="116314"/>
        <a:ext cx="7245147" cy="596473"/>
      </dsp:txXfrm>
    </dsp:sp>
    <dsp:sp modelId="{8F068228-CCF1-48A9-8404-1119ACCA7CCF}">
      <dsp:nvSpPr>
        <dsp:cNvPr id="0" name=""/>
        <dsp:cNvSpPr/>
      </dsp:nvSpPr>
      <dsp:spPr>
        <a:xfrm>
          <a:off x="0" y="1419"/>
          <a:ext cx="4093545" cy="826262"/>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n-US" sz="2800" kern="1200" baseline="0" dirty="0" smtClean="0">
              <a:latin typeface="+mj-lt"/>
            </a:rPr>
            <a:t>Business Folks</a:t>
          </a:r>
          <a:endParaRPr lang="en-US" sz="2800" kern="1200" dirty="0">
            <a:latin typeface="+mj-lt"/>
          </a:endParaRPr>
        </a:p>
      </dsp:txBody>
      <dsp:txXfrm>
        <a:off x="40335" y="41754"/>
        <a:ext cx="4012875" cy="745592"/>
      </dsp:txXfrm>
    </dsp:sp>
    <dsp:sp modelId="{47A4E8E7-26DB-41E1-A930-FAB444DBF5CC}">
      <dsp:nvSpPr>
        <dsp:cNvPr id="0" name=""/>
        <dsp:cNvSpPr/>
      </dsp:nvSpPr>
      <dsp:spPr>
        <a:xfrm rot="5400000">
          <a:off x="7401748" y="-2356582"/>
          <a:ext cx="661009" cy="7277415"/>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8110" tIns="59055" rIns="118110" bIns="59055" numCol="1" spcCol="1270" anchor="ctr" anchorCtr="0">
          <a:noAutofit/>
        </a:bodyPr>
        <a:lstStyle/>
        <a:p>
          <a:pPr marL="285750" lvl="1" indent="-285750" algn="l" defTabSz="1377950" rtl="0">
            <a:lnSpc>
              <a:spcPct val="90000"/>
            </a:lnSpc>
            <a:spcBef>
              <a:spcPct val="0"/>
            </a:spcBef>
            <a:spcAft>
              <a:spcPct val="15000"/>
            </a:spcAft>
            <a:buChar char="••"/>
          </a:pPr>
          <a:r>
            <a:rPr lang="en-US" sz="3100" kern="1200" baseline="0" dirty="0" smtClean="0">
              <a:latin typeface="+mj-lt"/>
            </a:rPr>
            <a:t>SharePoint, Office, Social</a:t>
          </a:r>
          <a:endParaRPr lang="en-US" sz="3100" kern="1200" dirty="0">
            <a:latin typeface="+mj-lt"/>
          </a:endParaRPr>
        </a:p>
      </dsp:txBody>
      <dsp:txXfrm rot="-5400000">
        <a:off x="4093545" y="983889"/>
        <a:ext cx="7245147" cy="596473"/>
      </dsp:txXfrm>
    </dsp:sp>
    <dsp:sp modelId="{7B3FDD14-3AEC-43E2-8A9A-95BE03D86EBA}">
      <dsp:nvSpPr>
        <dsp:cNvPr id="0" name=""/>
        <dsp:cNvSpPr/>
      </dsp:nvSpPr>
      <dsp:spPr>
        <a:xfrm>
          <a:off x="0" y="868994"/>
          <a:ext cx="4093545" cy="826262"/>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n-US" sz="2800" kern="1200" baseline="0" dirty="0" smtClean="0">
              <a:latin typeface="+mj-lt"/>
            </a:rPr>
            <a:t>Collaboration Gurus</a:t>
          </a:r>
          <a:endParaRPr lang="en-US" sz="2800" kern="1200" dirty="0">
            <a:latin typeface="+mj-lt"/>
          </a:endParaRPr>
        </a:p>
      </dsp:txBody>
      <dsp:txXfrm>
        <a:off x="40335" y="909329"/>
        <a:ext cx="4012875" cy="745592"/>
      </dsp:txXfrm>
    </dsp:sp>
    <dsp:sp modelId="{F7F18DFB-A51A-4706-8C19-E03960C60D66}">
      <dsp:nvSpPr>
        <dsp:cNvPr id="0" name=""/>
        <dsp:cNvSpPr/>
      </dsp:nvSpPr>
      <dsp:spPr>
        <a:xfrm rot="5400000">
          <a:off x="7401748" y="-1489007"/>
          <a:ext cx="661009" cy="7277415"/>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8110" tIns="59055" rIns="118110" bIns="59055" numCol="1" spcCol="1270" anchor="ctr" anchorCtr="0">
          <a:noAutofit/>
        </a:bodyPr>
        <a:lstStyle/>
        <a:p>
          <a:pPr marL="285750" lvl="1" indent="-285750" algn="l" defTabSz="1377950" rtl="0">
            <a:lnSpc>
              <a:spcPct val="90000"/>
            </a:lnSpc>
            <a:spcBef>
              <a:spcPct val="0"/>
            </a:spcBef>
            <a:spcAft>
              <a:spcPct val="15000"/>
            </a:spcAft>
            <a:buChar char="••"/>
          </a:pPr>
          <a:r>
            <a:rPr lang="en-US" sz="3100" kern="1200" baseline="0" dirty="0" smtClean="0">
              <a:latin typeface="+mj-lt"/>
            </a:rPr>
            <a:t>DNS, Bandwidth, Cloud integration</a:t>
          </a:r>
          <a:endParaRPr lang="en-US" sz="3100" kern="1200" dirty="0">
            <a:latin typeface="+mj-lt"/>
          </a:endParaRPr>
        </a:p>
      </dsp:txBody>
      <dsp:txXfrm rot="-5400000">
        <a:off x="4093545" y="1851464"/>
        <a:ext cx="7245147" cy="596473"/>
      </dsp:txXfrm>
    </dsp:sp>
    <dsp:sp modelId="{80755FB5-EED2-47CC-9E9B-9EF070BF5BF0}">
      <dsp:nvSpPr>
        <dsp:cNvPr id="0" name=""/>
        <dsp:cNvSpPr/>
      </dsp:nvSpPr>
      <dsp:spPr>
        <a:xfrm>
          <a:off x="0" y="1736569"/>
          <a:ext cx="4093545" cy="826262"/>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n-US" sz="2800" kern="1200" baseline="0" dirty="0" smtClean="0">
              <a:latin typeface="+mj-lt"/>
            </a:rPr>
            <a:t>Network Guys (and Gals)</a:t>
          </a:r>
          <a:endParaRPr lang="en-US" sz="2800" kern="1200" dirty="0">
            <a:latin typeface="+mj-lt"/>
          </a:endParaRPr>
        </a:p>
      </dsp:txBody>
      <dsp:txXfrm>
        <a:off x="40335" y="1776904"/>
        <a:ext cx="4012875" cy="745592"/>
      </dsp:txXfrm>
    </dsp:sp>
    <dsp:sp modelId="{CC5F6189-961F-4C23-AEB5-CDA6CFA1786C}">
      <dsp:nvSpPr>
        <dsp:cNvPr id="0" name=""/>
        <dsp:cNvSpPr/>
      </dsp:nvSpPr>
      <dsp:spPr>
        <a:xfrm rot="5400000">
          <a:off x="7401748" y="-621431"/>
          <a:ext cx="661009" cy="7277415"/>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8110" tIns="59055" rIns="118110" bIns="59055" numCol="1" spcCol="1270" anchor="ctr" anchorCtr="0">
          <a:noAutofit/>
        </a:bodyPr>
        <a:lstStyle/>
        <a:p>
          <a:pPr marL="285750" lvl="1" indent="-285750" algn="l" defTabSz="1377950" rtl="0">
            <a:lnSpc>
              <a:spcPct val="90000"/>
            </a:lnSpc>
            <a:spcBef>
              <a:spcPct val="0"/>
            </a:spcBef>
            <a:spcAft>
              <a:spcPct val="15000"/>
            </a:spcAft>
            <a:buChar char="••"/>
          </a:pPr>
          <a:r>
            <a:rPr lang="en-US" sz="3100" kern="1200" baseline="0" dirty="0" smtClean="0">
              <a:latin typeface="+mj-lt"/>
            </a:rPr>
            <a:t>Certificates, Permissions</a:t>
          </a:r>
          <a:endParaRPr lang="en-US" sz="3100" kern="1200" dirty="0">
            <a:latin typeface="+mj-lt"/>
          </a:endParaRPr>
        </a:p>
      </dsp:txBody>
      <dsp:txXfrm rot="-5400000">
        <a:off x="4093545" y="2719040"/>
        <a:ext cx="7245147" cy="596473"/>
      </dsp:txXfrm>
    </dsp:sp>
    <dsp:sp modelId="{CD69BF59-E93C-4EBB-A730-35A1810CA4D3}">
      <dsp:nvSpPr>
        <dsp:cNvPr id="0" name=""/>
        <dsp:cNvSpPr/>
      </dsp:nvSpPr>
      <dsp:spPr>
        <a:xfrm>
          <a:off x="0" y="2604144"/>
          <a:ext cx="4093545" cy="826262"/>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n-US" sz="2800" kern="1200" baseline="0" dirty="0" smtClean="0">
              <a:latin typeface="+mj-lt"/>
            </a:rPr>
            <a:t>Security Hacks</a:t>
          </a:r>
          <a:endParaRPr lang="en-US" sz="2800" kern="1200" dirty="0">
            <a:latin typeface="+mj-lt"/>
          </a:endParaRPr>
        </a:p>
      </dsp:txBody>
      <dsp:txXfrm>
        <a:off x="40335" y="2644479"/>
        <a:ext cx="4012875" cy="745592"/>
      </dsp:txXfrm>
    </dsp:sp>
    <dsp:sp modelId="{BA576859-52AC-4BB5-8283-2C865C63DF25}">
      <dsp:nvSpPr>
        <dsp:cNvPr id="0" name=""/>
        <dsp:cNvSpPr/>
      </dsp:nvSpPr>
      <dsp:spPr>
        <a:xfrm rot="5400000">
          <a:off x="7401748" y="246143"/>
          <a:ext cx="661009" cy="7277415"/>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8110" tIns="59055" rIns="118110" bIns="59055" numCol="1" spcCol="1270" anchor="ctr" anchorCtr="0">
          <a:noAutofit/>
        </a:bodyPr>
        <a:lstStyle/>
        <a:p>
          <a:pPr marL="285750" lvl="1" indent="-285750" algn="l" defTabSz="1377950" rtl="0">
            <a:lnSpc>
              <a:spcPct val="90000"/>
            </a:lnSpc>
            <a:spcBef>
              <a:spcPct val="0"/>
            </a:spcBef>
            <a:spcAft>
              <a:spcPct val="15000"/>
            </a:spcAft>
            <a:buChar char="••"/>
          </a:pPr>
          <a:r>
            <a:rPr lang="en-US" sz="3100" kern="1200" baseline="0" smtClean="0">
              <a:latin typeface="+mj-lt"/>
            </a:rPr>
            <a:t>Integration, 3</a:t>
          </a:r>
          <a:r>
            <a:rPr lang="en-US" sz="3100" kern="1200" baseline="30000" smtClean="0">
              <a:latin typeface="+mj-lt"/>
            </a:rPr>
            <a:t>rd</a:t>
          </a:r>
          <a:r>
            <a:rPr lang="en-US" sz="3100" kern="1200" baseline="0" smtClean="0">
              <a:latin typeface="+mj-lt"/>
            </a:rPr>
            <a:t> Party Apps, SOA</a:t>
          </a:r>
          <a:endParaRPr lang="en-US" sz="3100" kern="1200">
            <a:latin typeface="+mj-lt"/>
          </a:endParaRPr>
        </a:p>
      </dsp:txBody>
      <dsp:txXfrm rot="-5400000">
        <a:off x="4093545" y="3586614"/>
        <a:ext cx="7245147" cy="596473"/>
      </dsp:txXfrm>
    </dsp:sp>
    <dsp:sp modelId="{6DFE93A5-4868-418B-8A03-CBB6615EFFA0}">
      <dsp:nvSpPr>
        <dsp:cNvPr id="0" name=""/>
        <dsp:cNvSpPr/>
      </dsp:nvSpPr>
      <dsp:spPr>
        <a:xfrm>
          <a:off x="0" y="3471719"/>
          <a:ext cx="4093545" cy="826262"/>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n-US" sz="2800" kern="1200" baseline="0" dirty="0" smtClean="0">
              <a:latin typeface="+mj-lt"/>
            </a:rPr>
            <a:t>Enterprise Architects</a:t>
          </a:r>
          <a:endParaRPr lang="en-US" sz="2800" kern="1200" dirty="0">
            <a:latin typeface="+mj-lt"/>
          </a:endParaRPr>
        </a:p>
      </dsp:txBody>
      <dsp:txXfrm>
        <a:off x="40335" y="3512054"/>
        <a:ext cx="4012875" cy="745592"/>
      </dsp:txXfrm>
    </dsp:sp>
    <dsp:sp modelId="{D9123128-A254-43DF-B6A6-5B2837D739A7}">
      <dsp:nvSpPr>
        <dsp:cNvPr id="0" name=""/>
        <dsp:cNvSpPr/>
      </dsp:nvSpPr>
      <dsp:spPr>
        <a:xfrm rot="5400000">
          <a:off x="7401748" y="1113718"/>
          <a:ext cx="661009" cy="7277415"/>
        </a:xfrm>
        <a:prstGeom prst="round2Same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8110" tIns="59055" rIns="118110" bIns="59055" numCol="1" spcCol="1270" anchor="ctr" anchorCtr="0">
          <a:noAutofit/>
        </a:bodyPr>
        <a:lstStyle/>
        <a:p>
          <a:pPr marL="285750" lvl="1" indent="-285750" algn="l" defTabSz="1377950" rtl="0">
            <a:lnSpc>
              <a:spcPct val="90000"/>
            </a:lnSpc>
            <a:spcBef>
              <a:spcPct val="0"/>
            </a:spcBef>
            <a:spcAft>
              <a:spcPct val="15000"/>
            </a:spcAft>
            <a:buChar char="••"/>
          </a:pPr>
          <a:r>
            <a:rPr lang="en-US" sz="3100" kern="1200" baseline="0" smtClean="0">
              <a:latin typeface="+mj-lt"/>
            </a:rPr>
            <a:t>Licensing, compliance</a:t>
          </a:r>
          <a:endParaRPr lang="en-US" sz="3100" kern="1200">
            <a:latin typeface="+mj-lt"/>
          </a:endParaRPr>
        </a:p>
      </dsp:txBody>
      <dsp:txXfrm rot="-5400000">
        <a:off x="4093545" y="4454189"/>
        <a:ext cx="7245147" cy="596473"/>
      </dsp:txXfrm>
    </dsp:sp>
    <dsp:sp modelId="{74FA3268-68D3-4965-8FA1-0577475067C1}">
      <dsp:nvSpPr>
        <dsp:cNvPr id="0" name=""/>
        <dsp:cNvSpPr/>
      </dsp:nvSpPr>
      <dsp:spPr>
        <a:xfrm>
          <a:off x="0" y="4339294"/>
          <a:ext cx="4093545" cy="826262"/>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n-US" sz="2800" kern="1200" baseline="0" smtClean="0">
              <a:latin typeface="+mj-lt"/>
            </a:rPr>
            <a:t>Legal</a:t>
          </a:r>
          <a:endParaRPr lang="en-US" sz="2800" kern="1200">
            <a:latin typeface="+mj-lt"/>
          </a:endParaRPr>
        </a:p>
      </dsp:txBody>
      <dsp:txXfrm>
        <a:off x="40335" y="4379629"/>
        <a:ext cx="4012875" cy="7455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E6996F-FAB0-4C07-ADCA-3EDB9B6C1B60}">
      <dsp:nvSpPr>
        <dsp:cNvPr id="0" name=""/>
        <dsp:cNvSpPr/>
      </dsp:nvSpPr>
      <dsp:spPr>
        <a:xfrm>
          <a:off x="2736" y="11288"/>
          <a:ext cx="2668032" cy="670104"/>
        </a:xfrm>
        <a:prstGeom prst="rect">
          <a:avLst/>
        </a:prstGeom>
        <a:solidFill>
          <a:schemeClr val="accent1"/>
        </a:solidFill>
        <a:ln w="17145" cap="flat" cmpd="sng" algn="ctr">
          <a:solidFill>
            <a:schemeClr val="lt1">
              <a:shade val="95000"/>
              <a:alpha val="50000"/>
              <a:satMod val="150000"/>
            </a:schemeClr>
          </a:solidFill>
          <a:prstDash val="solid"/>
        </a:ln>
        <a:effectLst/>
        <a:scene3d>
          <a:camera prst="orthographicFront"/>
          <a:lightRig rig="flat" dir="t"/>
        </a:scene3d>
        <a:sp3d/>
      </dsp:spPr>
      <dsp:style>
        <a:lnRef idx="3">
          <a:schemeClr val="lt1"/>
        </a:lnRef>
        <a:fillRef idx="1">
          <a:schemeClr val="accent2"/>
        </a:fillRef>
        <a:effectRef idx="1">
          <a:schemeClr val="accent2"/>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kern="1200" dirty="0" smtClean="0">
              <a:latin typeface="+mj-lt"/>
              <a:ea typeface="Segoe UI" pitchFamily="34" charset="0"/>
              <a:cs typeface="Segoe UI" pitchFamily="34" charset="0"/>
            </a:rPr>
            <a:t>Farm</a:t>
          </a:r>
          <a:endParaRPr lang="en-US" sz="1800" kern="1200" dirty="0">
            <a:latin typeface="+mj-lt"/>
            <a:ea typeface="Segoe UI" pitchFamily="34" charset="0"/>
            <a:cs typeface="Segoe UI" pitchFamily="34" charset="0"/>
          </a:endParaRPr>
        </a:p>
      </dsp:txBody>
      <dsp:txXfrm>
        <a:off x="2736" y="11288"/>
        <a:ext cx="2668032" cy="670104"/>
      </dsp:txXfrm>
    </dsp:sp>
    <dsp:sp modelId="{16C0A052-62DA-4A3B-BA0C-E09755F8AABD}">
      <dsp:nvSpPr>
        <dsp:cNvPr id="0" name=""/>
        <dsp:cNvSpPr/>
      </dsp:nvSpPr>
      <dsp:spPr>
        <a:xfrm>
          <a:off x="0" y="690108"/>
          <a:ext cx="2668032" cy="1903057"/>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US" sz="1700" kern="1200" dirty="0" smtClean="0">
              <a:latin typeface="+mj-lt"/>
              <a:ea typeface="Segoe UI" pitchFamily="34" charset="0"/>
              <a:cs typeface="Segoe UI" pitchFamily="34" charset="0"/>
            </a:rPr>
            <a:t>Full trust solutions</a:t>
          </a:r>
          <a:endParaRPr lang="en-US" sz="1700" kern="1200" dirty="0">
            <a:latin typeface="+mj-lt"/>
            <a:ea typeface="Segoe UI" pitchFamily="34" charset="0"/>
            <a:cs typeface="Segoe UI" pitchFamily="34" charset="0"/>
          </a:endParaRPr>
        </a:p>
        <a:p>
          <a:pPr marL="171450" lvl="1" indent="-171450" algn="l" defTabSz="755650">
            <a:lnSpc>
              <a:spcPct val="90000"/>
            </a:lnSpc>
            <a:spcBef>
              <a:spcPct val="0"/>
            </a:spcBef>
            <a:spcAft>
              <a:spcPct val="15000"/>
            </a:spcAft>
            <a:buChar char="••"/>
          </a:pPr>
          <a:r>
            <a:rPr lang="en-US" sz="1700" kern="1200" dirty="0" smtClean="0">
              <a:latin typeface="+mj-lt"/>
              <a:ea typeface="Segoe UI" pitchFamily="34" charset="0"/>
              <a:cs typeface="Segoe UI" pitchFamily="34" charset="0"/>
            </a:rPr>
            <a:t>Customizations to file system</a:t>
          </a:r>
          <a:endParaRPr lang="en-US" sz="1700" kern="1200" dirty="0">
            <a:latin typeface="+mj-lt"/>
            <a:ea typeface="Segoe UI" pitchFamily="34" charset="0"/>
            <a:cs typeface="Segoe UI" pitchFamily="34" charset="0"/>
          </a:endParaRPr>
        </a:p>
        <a:p>
          <a:pPr marL="171450" lvl="1" indent="-171450" algn="l" defTabSz="755650">
            <a:lnSpc>
              <a:spcPct val="90000"/>
            </a:lnSpc>
            <a:spcBef>
              <a:spcPct val="0"/>
            </a:spcBef>
            <a:spcAft>
              <a:spcPct val="15000"/>
            </a:spcAft>
            <a:buChar char="••"/>
          </a:pPr>
          <a:r>
            <a:rPr lang="en-US" sz="1700" kern="1200" dirty="0" smtClean="0">
              <a:latin typeface="+mj-lt"/>
              <a:ea typeface="Segoe UI" pitchFamily="34" charset="0"/>
              <a:cs typeface="Segoe UI" pitchFamily="34" charset="0"/>
            </a:rPr>
            <a:t>Classic model from 2007</a:t>
          </a:r>
          <a:endParaRPr lang="en-US" sz="1700" kern="1200" dirty="0">
            <a:latin typeface="+mj-lt"/>
            <a:ea typeface="Segoe UI" pitchFamily="34" charset="0"/>
            <a:cs typeface="Segoe UI" pitchFamily="34" charset="0"/>
          </a:endParaRPr>
        </a:p>
      </dsp:txBody>
      <dsp:txXfrm>
        <a:off x="0" y="690108"/>
        <a:ext cx="2668032" cy="1903057"/>
      </dsp:txXfrm>
    </dsp:sp>
    <dsp:sp modelId="{A30E9832-11BE-427E-AA20-FB19A460AFB8}">
      <dsp:nvSpPr>
        <dsp:cNvPr id="0" name=""/>
        <dsp:cNvSpPr/>
      </dsp:nvSpPr>
      <dsp:spPr>
        <a:xfrm>
          <a:off x="3044294" y="11288"/>
          <a:ext cx="2668032" cy="670104"/>
        </a:xfrm>
        <a:prstGeom prst="rect">
          <a:avLst/>
        </a:prstGeom>
        <a:solidFill>
          <a:schemeClr val="accent1"/>
        </a:solidFill>
        <a:ln w="17145" cap="flat" cmpd="sng" algn="ctr">
          <a:solidFill>
            <a:schemeClr val="lt1">
              <a:shade val="95000"/>
              <a:alpha val="50000"/>
              <a:satMod val="150000"/>
            </a:schemeClr>
          </a:solidFill>
          <a:prstDash val="solid"/>
        </a:ln>
        <a:effectLst/>
        <a:scene3d>
          <a:camera prst="orthographicFront"/>
          <a:lightRig rig="flat" dir="t"/>
        </a:scene3d>
        <a:sp3d/>
      </dsp:spPr>
      <dsp:style>
        <a:lnRef idx="3">
          <a:schemeClr val="lt1"/>
        </a:lnRef>
        <a:fillRef idx="1">
          <a:schemeClr val="accent2"/>
        </a:fillRef>
        <a:effectRef idx="1">
          <a:schemeClr val="accent2"/>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kern="1200" dirty="0" smtClean="0">
              <a:latin typeface="+mj-lt"/>
              <a:ea typeface="Segoe UI" pitchFamily="34" charset="0"/>
              <a:cs typeface="Segoe UI" pitchFamily="34" charset="0"/>
            </a:rPr>
            <a:t>Sandbox</a:t>
          </a:r>
          <a:endParaRPr lang="en-US" sz="1700" kern="1200" dirty="0">
            <a:latin typeface="+mj-lt"/>
            <a:ea typeface="Segoe UI" pitchFamily="34" charset="0"/>
            <a:cs typeface="Segoe UI" pitchFamily="34" charset="0"/>
          </a:endParaRPr>
        </a:p>
      </dsp:txBody>
      <dsp:txXfrm>
        <a:off x="3044294" y="11288"/>
        <a:ext cx="2668032" cy="670104"/>
      </dsp:txXfrm>
    </dsp:sp>
    <dsp:sp modelId="{C0FABB9A-5F48-479E-9874-1253769D5136}">
      <dsp:nvSpPr>
        <dsp:cNvPr id="0" name=""/>
        <dsp:cNvSpPr/>
      </dsp:nvSpPr>
      <dsp:spPr>
        <a:xfrm>
          <a:off x="3044294" y="681392"/>
          <a:ext cx="2668032" cy="1903057"/>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US" sz="1700" kern="1200" dirty="0" smtClean="0">
              <a:latin typeface="+mj-lt"/>
              <a:ea typeface="Segoe UI" pitchFamily="34" charset="0"/>
              <a:cs typeface="Segoe UI" pitchFamily="34" charset="0"/>
            </a:rPr>
            <a:t>Declarative elements</a:t>
          </a:r>
          <a:endParaRPr lang="en-US" sz="1700" kern="1200" dirty="0">
            <a:latin typeface="+mj-lt"/>
            <a:ea typeface="Segoe UI" pitchFamily="34" charset="0"/>
            <a:cs typeface="Segoe UI" pitchFamily="34" charset="0"/>
          </a:endParaRPr>
        </a:p>
        <a:p>
          <a:pPr marL="171450" lvl="1" indent="-171450" algn="l" defTabSz="755650">
            <a:lnSpc>
              <a:spcPct val="90000"/>
            </a:lnSpc>
            <a:spcBef>
              <a:spcPct val="0"/>
            </a:spcBef>
            <a:spcAft>
              <a:spcPct val="15000"/>
            </a:spcAft>
            <a:buChar char="••"/>
          </a:pPr>
          <a:r>
            <a:rPr lang="en-US" sz="1700" kern="1200" dirty="0" smtClean="0">
              <a:latin typeface="+mj-lt"/>
              <a:ea typeface="Segoe UI" pitchFamily="34" charset="0"/>
              <a:cs typeface="Segoe UI" pitchFamily="34" charset="0"/>
            </a:rPr>
            <a:t>Partially trusted code service still included</a:t>
          </a:r>
          <a:endParaRPr lang="en-US" sz="1700" kern="1200" dirty="0">
            <a:latin typeface="+mj-lt"/>
            <a:ea typeface="Segoe UI" pitchFamily="34" charset="0"/>
            <a:cs typeface="Segoe UI" pitchFamily="34" charset="0"/>
          </a:endParaRPr>
        </a:p>
        <a:p>
          <a:pPr marL="171450" lvl="1" indent="-171450" algn="l" defTabSz="755650">
            <a:lnSpc>
              <a:spcPct val="90000"/>
            </a:lnSpc>
            <a:spcBef>
              <a:spcPct val="0"/>
            </a:spcBef>
            <a:spcAft>
              <a:spcPct val="15000"/>
            </a:spcAft>
            <a:buChar char="••"/>
          </a:pPr>
          <a:r>
            <a:rPr lang="en-US" sz="1700" kern="1200" dirty="0" smtClean="0">
              <a:latin typeface="+mj-lt"/>
              <a:ea typeface="Segoe UI" pitchFamily="34" charset="0"/>
              <a:cs typeface="Segoe UI" pitchFamily="34" charset="0"/>
            </a:rPr>
            <a:t>Deprecated</a:t>
          </a:r>
          <a:endParaRPr lang="en-US" sz="1700" kern="1200" dirty="0">
            <a:latin typeface="+mj-lt"/>
            <a:ea typeface="Segoe UI" pitchFamily="34" charset="0"/>
            <a:cs typeface="Segoe UI" pitchFamily="34" charset="0"/>
          </a:endParaRPr>
        </a:p>
      </dsp:txBody>
      <dsp:txXfrm>
        <a:off x="3044294" y="681392"/>
        <a:ext cx="2668032" cy="1903057"/>
      </dsp:txXfrm>
    </dsp:sp>
    <dsp:sp modelId="{30BD99D3-91C9-47CE-8CDD-B244DF80A3D1}">
      <dsp:nvSpPr>
        <dsp:cNvPr id="0" name=""/>
        <dsp:cNvSpPr/>
      </dsp:nvSpPr>
      <dsp:spPr>
        <a:xfrm>
          <a:off x="6085851" y="11288"/>
          <a:ext cx="2668032" cy="670104"/>
        </a:xfrm>
        <a:prstGeom prst="rect">
          <a:avLst/>
        </a:prstGeom>
        <a:solidFill>
          <a:schemeClr val="accent1"/>
        </a:solidFill>
        <a:ln w="10795" cap="flat" cmpd="sng" algn="ctr">
          <a:noFill/>
          <a:prstDash val="solid"/>
        </a:ln>
        <a:effectLst/>
        <a:scene3d>
          <a:camera prst="orthographicFront"/>
          <a:lightRig rig="flat" dir="t"/>
        </a:scene3d>
        <a:sp3d/>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kern="1200" dirty="0" smtClean="0">
              <a:latin typeface="+mj-lt"/>
              <a:ea typeface="Segoe UI" pitchFamily="34" charset="0"/>
              <a:cs typeface="Segoe UI" pitchFamily="34" charset="0"/>
            </a:rPr>
            <a:t>SP Apps</a:t>
          </a:r>
          <a:endParaRPr lang="en-US" sz="2800" kern="1200" dirty="0">
            <a:latin typeface="+mj-lt"/>
            <a:ea typeface="Segoe UI" pitchFamily="34" charset="0"/>
            <a:cs typeface="Segoe UI" pitchFamily="34" charset="0"/>
          </a:endParaRPr>
        </a:p>
      </dsp:txBody>
      <dsp:txXfrm>
        <a:off x="6085851" y="11288"/>
        <a:ext cx="2668032" cy="670104"/>
      </dsp:txXfrm>
    </dsp:sp>
    <dsp:sp modelId="{8BE1DD3E-3025-49F8-B195-40AD3402D91D}">
      <dsp:nvSpPr>
        <dsp:cNvPr id="0" name=""/>
        <dsp:cNvSpPr/>
      </dsp:nvSpPr>
      <dsp:spPr>
        <a:xfrm>
          <a:off x="6085851" y="681392"/>
          <a:ext cx="2668032" cy="1903057"/>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US" sz="1700" kern="1200" dirty="0" smtClean="0">
              <a:latin typeface="+mj-lt"/>
              <a:ea typeface="Segoe UI" pitchFamily="34" charset="0"/>
              <a:cs typeface="Segoe UI" pitchFamily="34" charset="0"/>
            </a:rPr>
            <a:t>New Apps model</a:t>
          </a:r>
          <a:endParaRPr lang="en-US" sz="1700" kern="1200" dirty="0">
            <a:latin typeface="+mj-lt"/>
            <a:ea typeface="Segoe UI" pitchFamily="34" charset="0"/>
            <a:cs typeface="Segoe UI" pitchFamily="34" charset="0"/>
          </a:endParaRPr>
        </a:p>
        <a:p>
          <a:pPr marL="171450" lvl="1" indent="-171450" algn="l" defTabSz="755650">
            <a:lnSpc>
              <a:spcPct val="90000"/>
            </a:lnSpc>
            <a:spcBef>
              <a:spcPct val="0"/>
            </a:spcBef>
            <a:spcAft>
              <a:spcPct val="15000"/>
            </a:spcAft>
            <a:buChar char="••"/>
          </a:pPr>
          <a:r>
            <a:rPr lang="en-US" sz="1700" kern="1200" dirty="0" smtClean="0">
              <a:latin typeface="+mj-lt"/>
              <a:ea typeface="Segoe UI" pitchFamily="34" charset="0"/>
              <a:cs typeface="Segoe UI" pitchFamily="34" charset="0"/>
            </a:rPr>
            <a:t>Deployed from App Catalog or SharePoint Store</a:t>
          </a:r>
          <a:endParaRPr lang="en-US" sz="1700" kern="1200" dirty="0">
            <a:latin typeface="+mj-lt"/>
            <a:ea typeface="Segoe UI" pitchFamily="34" charset="0"/>
            <a:cs typeface="Segoe UI" pitchFamily="34" charset="0"/>
          </a:endParaRPr>
        </a:p>
        <a:p>
          <a:pPr marL="171450" lvl="1" indent="-171450" algn="l" defTabSz="755650">
            <a:lnSpc>
              <a:spcPct val="90000"/>
            </a:lnSpc>
            <a:spcBef>
              <a:spcPct val="0"/>
            </a:spcBef>
            <a:spcAft>
              <a:spcPct val="15000"/>
            </a:spcAft>
            <a:buChar char="••"/>
          </a:pPr>
          <a:r>
            <a:rPr lang="en-US" sz="1700" kern="1200" dirty="0" smtClean="0">
              <a:latin typeface="+mj-lt"/>
              <a:ea typeface="Segoe UI" pitchFamily="34" charset="0"/>
              <a:cs typeface="Segoe UI" pitchFamily="34" charset="0"/>
            </a:rPr>
            <a:t>Manage permissions and licenses</a:t>
          </a:r>
          <a:endParaRPr lang="en-US" sz="1700" kern="1200" dirty="0">
            <a:latin typeface="+mj-lt"/>
            <a:ea typeface="Segoe UI" pitchFamily="34" charset="0"/>
            <a:cs typeface="Segoe UI" pitchFamily="34" charset="0"/>
          </a:endParaRPr>
        </a:p>
      </dsp:txBody>
      <dsp:txXfrm>
        <a:off x="6085851" y="681392"/>
        <a:ext cx="2668032" cy="190305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21E0991-D07A-454B-AF89-E67159DEF6C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26917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C57FE6-EF8C-4323-85F5-275587F2F06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5263870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Header Placeholder 3"/>
          <p:cNvSpPr>
            <a:spLocks noGrp="1"/>
          </p:cNvSpPr>
          <p:nvPr>
            <p:ph type="hdr" sz="quarter" idx="10"/>
          </p:nvPr>
        </p:nvSpPr>
        <p:spPr/>
        <p:txBody>
          <a:bodyPr/>
          <a:lstStyle/>
          <a:p>
            <a:r>
              <a:rPr lang="en-US" dirty="0">
                <a:solidFill>
                  <a:prstClr val="black"/>
                </a:solidFill>
              </a:rPr>
              <a:t>Tech Ready 15</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8FDFDAD-75F6-44B1-9F84-2EFCDC4E248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1488568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21E0991-D07A-454B-AF89-E67159DEF6C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6831355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2AD8F15-80F2-4967-895B-A21E916FACE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6481524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21E0991-D07A-454B-AF89-E67159DEF6C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4936250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21466FD-6873-424D-9176-EB06DED3770B}"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801858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21466FD-6873-424D-9176-EB06DED3770B}"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691345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21466FD-6873-424D-9176-EB06DED3770B}"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23501463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21E0991-D07A-454B-AF89-E67159DEF6C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060843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35</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20854527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9:37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591313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2858159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199316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8953A9-74B8-4617-A0FC-7E3252CA6D85}"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596090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39EFCE2-F142-4699-A826-8A2545AC168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166880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6412773-78A3-47B8-880F-2A6A2CECFE14}"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48885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2F1AD10-A837-4749-A4BB-80F92A9F1DD7}"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231368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21E0991-D07A-454B-AF89-E67159DEF6C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7631389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2617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1618732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1176713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1178338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9395495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3247746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3146268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426624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6001641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74695245"/>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6255850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5976482"/>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2773998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32557817"/>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5721736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2176676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6815860"/>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730655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294301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582791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62802716"/>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6697947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432803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6878938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7828579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5294657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273694"/>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14850280"/>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68778405"/>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3268673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35341818"/>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8046572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image" Target="../media/image7.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4.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32036775"/>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19083688"/>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8.jpeg"/><Relationship Id="rId7" Type="http://schemas.openxmlformats.org/officeDocument/2006/relationships/diagramLayout" Target="../diagrams/layout2.xml"/><Relationship Id="rId2" Type="http://schemas.openxmlformats.org/officeDocument/2006/relationships/notesSlide" Target="../notesSlides/notesSlide7.xml"/><Relationship Id="rId1" Type="http://schemas.openxmlformats.org/officeDocument/2006/relationships/slideLayout" Target="../slideLayouts/slideLayout25.xml"/><Relationship Id="rId6" Type="http://schemas.openxmlformats.org/officeDocument/2006/relationships/diagramData" Target="../diagrams/data2.xml"/><Relationship Id="rId5" Type="http://schemas.openxmlformats.org/officeDocument/2006/relationships/image" Target="../media/image10.jpeg"/><Relationship Id="rId10" Type="http://schemas.microsoft.com/office/2007/relationships/diagramDrawing" Target="../diagrams/drawing2.xml"/><Relationship Id="rId4" Type="http://schemas.openxmlformats.org/officeDocument/2006/relationships/image" Target="../media/image9.jpeg"/><Relationship Id="rId9" Type="http://schemas.openxmlformats.org/officeDocument/2006/relationships/diagramColors" Target="../diagrams/colors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2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2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3.xml"/><Relationship Id="rId1" Type="http://schemas.openxmlformats.org/officeDocument/2006/relationships/slideLayout" Target="../slideLayouts/slideLayout2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5.xml"/><Relationship Id="rId1" Type="http://schemas.openxmlformats.org/officeDocument/2006/relationships/slideLayout" Target="../slideLayouts/slideLayout2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6.xml"/><Relationship Id="rId1" Type="http://schemas.openxmlformats.org/officeDocument/2006/relationships/slideLayout" Target="../slideLayouts/slideLayout25.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9.xml"/><Relationship Id="rId1" Type="http://schemas.openxmlformats.org/officeDocument/2006/relationships/slideLayout" Target="../slideLayouts/slideLayout24.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03953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should be in the room?</a:t>
            </a:r>
            <a:endParaRPr lang="en-US" dirty="0"/>
          </a:p>
        </p:txBody>
      </p:sp>
      <p:graphicFrame>
        <p:nvGraphicFramePr>
          <p:cNvPr id="4" name="Diagram 3"/>
          <p:cNvGraphicFramePr/>
          <p:nvPr>
            <p:extLst>
              <p:ext uri="{D42A27DB-BD31-4B8C-83A1-F6EECF244321}">
                <p14:modId xmlns:p14="http://schemas.microsoft.com/office/powerpoint/2010/main" val="4281338879"/>
              </p:ext>
            </p:extLst>
          </p:nvPr>
        </p:nvGraphicFramePr>
        <p:xfrm>
          <a:off x="531948" y="1476621"/>
          <a:ext cx="11370961" cy="51669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3005886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Governance Needs Infrastructure</a:t>
            </a:r>
            <a:endParaRPr lang="en-US" dirty="0"/>
          </a:p>
        </p:txBody>
      </p:sp>
      <p:grpSp>
        <p:nvGrpSpPr>
          <p:cNvPr id="2" name="Group 1"/>
          <p:cNvGrpSpPr/>
          <p:nvPr/>
        </p:nvGrpSpPr>
        <p:grpSpPr>
          <a:xfrm>
            <a:off x="1733414" y="1439862"/>
            <a:ext cx="5452667" cy="556104"/>
            <a:chOff x="1733414" y="1439862"/>
            <a:chExt cx="5452667" cy="556104"/>
          </a:xfrm>
        </p:grpSpPr>
        <p:sp>
          <p:nvSpPr>
            <p:cNvPr id="4" name="Rounded Rectangle 3"/>
            <p:cNvSpPr/>
            <p:nvPr/>
          </p:nvSpPr>
          <p:spPr>
            <a:xfrm>
              <a:off x="5915414" y="1439863"/>
              <a:ext cx="1152000" cy="473576"/>
            </a:xfrm>
            <a:prstGeom prst="roundRect">
              <a:avLst/>
            </a:prstGeom>
            <a:gradFill rotWithShape="1">
              <a:gsLst>
                <a:gs pos="0">
                  <a:srgbClr val="D19049">
                    <a:shade val="45000"/>
                    <a:satMod val="155000"/>
                  </a:srgbClr>
                </a:gs>
                <a:gs pos="60000">
                  <a:srgbClr val="D19049">
                    <a:shade val="95000"/>
                    <a:satMod val="150000"/>
                  </a:srgbClr>
                </a:gs>
                <a:gs pos="100000">
                  <a:srgbClr val="D19049">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ctr"/>
            <a:lstStyle/>
            <a:p>
              <a:pPr algn="ctr" defTabSz="914217">
                <a:defRPr/>
              </a:pPr>
              <a:r>
                <a:rPr lang="en-GB" sz="1400" b="1" kern="0" dirty="0" smtClean="0">
                  <a:solidFill>
                    <a:prstClr val="white"/>
                  </a:solidFill>
                  <a:latin typeface="Calibri"/>
                </a:rPr>
                <a:t>Divisions</a:t>
              </a:r>
            </a:p>
          </p:txBody>
        </p:sp>
        <p:sp>
          <p:nvSpPr>
            <p:cNvPr id="5" name="Rounded Rectangle 4"/>
            <p:cNvSpPr/>
            <p:nvPr/>
          </p:nvSpPr>
          <p:spPr>
            <a:xfrm>
              <a:off x="4533670" y="1439864"/>
              <a:ext cx="1263076" cy="479916"/>
            </a:xfrm>
            <a:prstGeom prst="roundRect">
              <a:avLst/>
            </a:prstGeom>
            <a:gradFill rotWithShape="1">
              <a:gsLst>
                <a:gs pos="0">
                  <a:srgbClr val="D19049">
                    <a:shade val="45000"/>
                    <a:satMod val="155000"/>
                  </a:srgbClr>
                </a:gs>
                <a:gs pos="60000">
                  <a:srgbClr val="D19049">
                    <a:shade val="95000"/>
                    <a:satMod val="150000"/>
                  </a:srgbClr>
                </a:gs>
                <a:gs pos="100000">
                  <a:srgbClr val="D19049">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ctr"/>
            <a:lstStyle/>
            <a:p>
              <a:pPr algn="ctr" defTabSz="914217">
                <a:defRPr/>
              </a:pPr>
              <a:r>
                <a:rPr lang="en-GB" sz="1400" b="1" kern="0" dirty="0" smtClean="0">
                  <a:solidFill>
                    <a:prstClr val="white"/>
                  </a:solidFill>
                  <a:latin typeface="Calibri"/>
                </a:rPr>
                <a:t>Departments</a:t>
              </a:r>
            </a:p>
          </p:txBody>
        </p:sp>
        <p:sp>
          <p:nvSpPr>
            <p:cNvPr id="6" name="Rounded Rectangle 5"/>
            <p:cNvSpPr/>
            <p:nvPr/>
          </p:nvSpPr>
          <p:spPr>
            <a:xfrm>
              <a:off x="3207478" y="1439863"/>
              <a:ext cx="1152000" cy="473576"/>
            </a:xfrm>
            <a:prstGeom prst="roundRect">
              <a:avLst/>
            </a:prstGeom>
            <a:gradFill rotWithShape="1">
              <a:gsLst>
                <a:gs pos="0">
                  <a:srgbClr val="D19049">
                    <a:shade val="45000"/>
                    <a:satMod val="155000"/>
                  </a:srgbClr>
                </a:gs>
                <a:gs pos="60000">
                  <a:srgbClr val="D19049">
                    <a:shade val="95000"/>
                    <a:satMod val="150000"/>
                  </a:srgbClr>
                </a:gs>
                <a:gs pos="100000">
                  <a:srgbClr val="D19049">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ctr"/>
            <a:lstStyle/>
            <a:p>
              <a:pPr algn="ctr" defTabSz="914217">
                <a:defRPr/>
              </a:pPr>
              <a:r>
                <a:rPr lang="en-GB" sz="1400" b="1" kern="0" dirty="0" smtClean="0">
                  <a:solidFill>
                    <a:prstClr val="white"/>
                  </a:solidFill>
                  <a:latin typeface="Calibri"/>
                </a:rPr>
                <a:t>Teams</a:t>
              </a:r>
            </a:p>
          </p:txBody>
        </p:sp>
        <p:sp>
          <p:nvSpPr>
            <p:cNvPr id="10" name="Rounded Rectangle 9"/>
            <p:cNvSpPr/>
            <p:nvPr/>
          </p:nvSpPr>
          <p:spPr>
            <a:xfrm>
              <a:off x="1830660" y="1439862"/>
              <a:ext cx="1152000" cy="445061"/>
            </a:xfrm>
            <a:prstGeom prst="roundRect">
              <a:avLst/>
            </a:prstGeom>
            <a:gradFill rotWithShape="1">
              <a:gsLst>
                <a:gs pos="0">
                  <a:srgbClr val="D19049">
                    <a:shade val="45000"/>
                    <a:satMod val="155000"/>
                  </a:srgbClr>
                </a:gs>
                <a:gs pos="60000">
                  <a:srgbClr val="D19049">
                    <a:shade val="95000"/>
                    <a:satMod val="150000"/>
                  </a:srgbClr>
                </a:gs>
                <a:gs pos="100000">
                  <a:srgbClr val="D19049">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ctr"/>
            <a:lstStyle/>
            <a:p>
              <a:pPr algn="ctr" defTabSz="914217">
                <a:defRPr/>
              </a:pPr>
              <a:r>
                <a:rPr lang="en-GB" sz="1400" b="1" kern="0" dirty="0" smtClean="0">
                  <a:solidFill>
                    <a:prstClr val="white"/>
                  </a:solidFill>
                  <a:latin typeface="Calibri"/>
                </a:rPr>
                <a:t>Users</a:t>
              </a:r>
            </a:p>
          </p:txBody>
        </p:sp>
        <p:sp>
          <p:nvSpPr>
            <p:cNvPr id="11" name="Left Bracket 10"/>
            <p:cNvSpPr/>
            <p:nvPr/>
          </p:nvSpPr>
          <p:spPr>
            <a:xfrm rot="16200000">
              <a:off x="4269281" y="-920835"/>
              <a:ext cx="380934" cy="5452667"/>
            </a:xfrm>
            <a:prstGeom prst="leftBracket">
              <a:avLst/>
            </a:prstGeom>
            <a:noFill/>
            <a:ln w="38100" cap="flat" cmpd="sng" algn="ctr">
              <a:solidFill>
                <a:srgbClr val="D16349">
                  <a:satMod val="150000"/>
                </a:srgbClr>
              </a:solidFill>
              <a:prstDash val="solid"/>
            </a:ln>
            <a:effectLst/>
          </p:spPr>
          <p:txBody>
            <a:bodyPr rtlCol="0" anchor="ctr"/>
            <a:lstStyle/>
            <a:p>
              <a:pPr algn="ctr" defTabSz="914217">
                <a:defRPr/>
              </a:pPr>
              <a:endParaRPr lang="en-US" kern="0" dirty="0" smtClean="0">
                <a:solidFill>
                  <a:prstClr val="black"/>
                </a:solidFill>
                <a:latin typeface="Calibri"/>
              </a:endParaRPr>
            </a:p>
          </p:txBody>
        </p:sp>
      </p:grpSp>
      <p:grpSp>
        <p:nvGrpSpPr>
          <p:cNvPr id="40" name="Group 39"/>
          <p:cNvGrpSpPr/>
          <p:nvPr/>
        </p:nvGrpSpPr>
        <p:grpSpPr>
          <a:xfrm>
            <a:off x="8083611" y="2068894"/>
            <a:ext cx="1792226" cy="3267290"/>
            <a:chOff x="8083611" y="2068894"/>
            <a:chExt cx="1792226" cy="3267290"/>
          </a:xfrm>
        </p:grpSpPr>
        <p:sp>
          <p:nvSpPr>
            <p:cNvPr id="31" name="Rectangle 30"/>
            <p:cNvSpPr/>
            <p:nvPr/>
          </p:nvSpPr>
          <p:spPr>
            <a:xfrm>
              <a:off x="8693213" y="2441092"/>
              <a:ext cx="1182624" cy="2542606"/>
            </a:xfrm>
            <a:prstGeom prst="rect">
              <a:avLst/>
            </a:prstGeom>
            <a:gradFill rotWithShape="1">
              <a:gsLst>
                <a:gs pos="0">
                  <a:srgbClr val="D16349">
                    <a:shade val="45000"/>
                    <a:satMod val="155000"/>
                  </a:srgbClr>
                </a:gs>
                <a:gs pos="60000">
                  <a:srgbClr val="D16349">
                    <a:shade val="95000"/>
                    <a:satMod val="150000"/>
                  </a:srgbClr>
                </a:gs>
                <a:gs pos="100000">
                  <a:srgbClr val="D16349">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vert="horz" rtlCol="0" anchor="ctr" anchorCtr="0"/>
            <a:lstStyle/>
            <a:p>
              <a:pPr algn="ctr" defTabSz="914217">
                <a:defRPr/>
              </a:pPr>
              <a:r>
                <a:rPr lang="en-GB" sz="1600" b="1" kern="0" dirty="0" smtClean="0">
                  <a:solidFill>
                    <a:prstClr val="white"/>
                  </a:solidFill>
                  <a:latin typeface="Calibri"/>
                </a:rPr>
                <a:t>Portal &amp; </a:t>
              </a:r>
              <a:r>
                <a:rPr lang="en-GB" sz="1600" b="1" kern="0" dirty="0" err="1" smtClean="0">
                  <a:solidFill>
                    <a:prstClr val="white"/>
                  </a:solidFill>
                  <a:latin typeface="Calibri"/>
                </a:rPr>
                <a:t>Collab</a:t>
              </a:r>
              <a:endParaRPr lang="en-GB" sz="1600" b="1" kern="0" dirty="0" smtClean="0">
                <a:solidFill>
                  <a:prstClr val="white"/>
                </a:solidFill>
                <a:latin typeface="Calibri"/>
              </a:endParaRPr>
            </a:p>
            <a:p>
              <a:pPr algn="ctr" defTabSz="914217">
                <a:defRPr/>
              </a:pPr>
              <a:r>
                <a:rPr lang="en-GB" sz="1600" b="1" kern="0" dirty="0" smtClean="0">
                  <a:solidFill>
                    <a:prstClr val="white"/>
                  </a:solidFill>
                  <a:latin typeface="Calibri"/>
                </a:rPr>
                <a:t>Executive </a:t>
              </a:r>
            </a:p>
            <a:p>
              <a:pPr algn="ctr" defTabSz="914217">
                <a:defRPr/>
              </a:pPr>
              <a:r>
                <a:rPr lang="en-GB" sz="1600" b="1" kern="0" dirty="0" smtClean="0">
                  <a:solidFill>
                    <a:prstClr val="white"/>
                  </a:solidFill>
                  <a:latin typeface="Calibri"/>
                </a:rPr>
                <a:t>Steering </a:t>
              </a:r>
            </a:p>
          </p:txBody>
        </p:sp>
        <p:sp>
          <p:nvSpPr>
            <p:cNvPr id="32" name="Right Arrow 31"/>
            <p:cNvSpPr>
              <a:spLocks noChangeAspect="1"/>
            </p:cNvSpPr>
            <p:nvPr/>
          </p:nvSpPr>
          <p:spPr>
            <a:xfrm>
              <a:off x="8083611" y="2068894"/>
              <a:ext cx="617161" cy="1799688"/>
            </a:xfrm>
            <a:prstGeom prst="rightArrow">
              <a:avLst/>
            </a:prstGeom>
            <a:gradFill rotWithShape="1">
              <a:gsLst>
                <a:gs pos="0">
                  <a:srgbClr val="8FB08C">
                    <a:tint val="65000"/>
                    <a:satMod val="270000"/>
                  </a:srgbClr>
                </a:gs>
                <a:gs pos="25000">
                  <a:srgbClr val="8FB08C">
                    <a:tint val="60000"/>
                    <a:satMod val="300000"/>
                  </a:srgbClr>
                </a:gs>
                <a:gs pos="100000">
                  <a:srgbClr val="8FB08C">
                    <a:tint val="29000"/>
                    <a:satMod val="400000"/>
                  </a:srgbClr>
                </a:gs>
              </a:gsLst>
              <a:lin ang="16200000" scaled="1"/>
            </a:gradFill>
            <a:ln w="9525" cap="flat" cmpd="sng" algn="ctr">
              <a:solidFill>
                <a:srgbClr val="8FB08C">
                  <a:satMod val="150000"/>
                </a:srgbClr>
              </a:solidFill>
              <a:prstDash val="solid"/>
            </a:ln>
            <a:effectLst>
              <a:outerShdw blurRad="65500" dist="38100" dir="5400000" rotWithShape="0">
                <a:srgbClr val="000000">
                  <a:alpha val="40000"/>
                </a:srgbClr>
              </a:outerShdw>
            </a:effectLst>
          </p:spPr>
          <p:txBody>
            <a:bodyPr vert="vert" rtlCol="0" anchor="ctr"/>
            <a:lstStyle/>
            <a:p>
              <a:pPr algn="ctr" defTabSz="914217">
                <a:defRPr/>
              </a:pPr>
              <a:r>
                <a:rPr lang="en-GB" sz="1400" kern="0" dirty="0" smtClean="0">
                  <a:solidFill>
                    <a:prstClr val="black"/>
                  </a:solidFill>
                  <a:effectLst>
                    <a:outerShdw blurRad="38100" dist="38100" dir="2700000" algn="tl">
                      <a:srgbClr val="000000">
                        <a:alpha val="43137"/>
                      </a:srgbClr>
                    </a:outerShdw>
                  </a:effectLst>
                  <a:latin typeface="Calibri"/>
                </a:rPr>
                <a:t>Funding Request</a:t>
              </a:r>
            </a:p>
          </p:txBody>
        </p:sp>
        <p:sp>
          <p:nvSpPr>
            <p:cNvPr id="33" name="Right Arrow 32"/>
            <p:cNvSpPr>
              <a:spLocks noChangeAspect="1"/>
            </p:cNvSpPr>
            <p:nvPr/>
          </p:nvSpPr>
          <p:spPr>
            <a:xfrm rot="10800000" flipV="1">
              <a:off x="8083611" y="3536496"/>
              <a:ext cx="593509" cy="1799688"/>
            </a:xfrm>
            <a:prstGeom prst="rightArrow">
              <a:avLst/>
            </a:prstGeom>
            <a:gradFill rotWithShape="1">
              <a:gsLst>
                <a:gs pos="0">
                  <a:srgbClr val="8FB08C">
                    <a:tint val="65000"/>
                    <a:satMod val="270000"/>
                  </a:srgbClr>
                </a:gs>
                <a:gs pos="25000">
                  <a:srgbClr val="8FB08C">
                    <a:tint val="60000"/>
                    <a:satMod val="300000"/>
                  </a:srgbClr>
                </a:gs>
                <a:gs pos="100000">
                  <a:srgbClr val="8FB08C">
                    <a:tint val="29000"/>
                    <a:satMod val="400000"/>
                  </a:srgbClr>
                </a:gs>
              </a:gsLst>
              <a:lin ang="16200000" scaled="1"/>
            </a:gradFill>
            <a:ln w="9525" cap="flat" cmpd="sng" algn="ctr">
              <a:solidFill>
                <a:srgbClr val="8FB08C">
                  <a:satMod val="150000"/>
                </a:srgbClr>
              </a:solidFill>
              <a:prstDash val="solid"/>
            </a:ln>
            <a:effectLst>
              <a:outerShdw blurRad="65500" dist="38100" dir="5400000" rotWithShape="0">
                <a:srgbClr val="000000">
                  <a:alpha val="40000"/>
                </a:srgbClr>
              </a:outerShdw>
            </a:effectLst>
          </p:spPr>
          <p:txBody>
            <a:bodyPr vert="vert" rtlCol="0" anchor="ctr"/>
            <a:lstStyle/>
            <a:p>
              <a:pPr algn="ctr" defTabSz="914217">
                <a:defRPr/>
              </a:pPr>
              <a:r>
                <a:rPr lang="en-GB" sz="1400" kern="0" dirty="0" smtClean="0">
                  <a:solidFill>
                    <a:prstClr val="black"/>
                  </a:solidFill>
                  <a:effectLst>
                    <a:outerShdw blurRad="38100" dist="38100" dir="2700000" algn="tl">
                      <a:srgbClr val="000000">
                        <a:alpha val="43137"/>
                      </a:srgbClr>
                    </a:outerShdw>
                  </a:effectLst>
                  <a:latin typeface="Calibri"/>
                </a:rPr>
                <a:t>Vision &amp; Scope</a:t>
              </a:r>
            </a:p>
          </p:txBody>
        </p:sp>
      </p:grpSp>
      <p:grpSp>
        <p:nvGrpSpPr>
          <p:cNvPr id="42" name="Group 41"/>
          <p:cNvGrpSpPr/>
          <p:nvPr/>
        </p:nvGrpSpPr>
        <p:grpSpPr>
          <a:xfrm>
            <a:off x="1731288" y="1919780"/>
            <a:ext cx="3433921" cy="2858483"/>
            <a:chOff x="1731288" y="1919780"/>
            <a:chExt cx="3433921" cy="2858483"/>
          </a:xfrm>
        </p:grpSpPr>
        <p:cxnSp>
          <p:nvCxnSpPr>
            <p:cNvPr id="21" name="Curved Connector 20"/>
            <p:cNvCxnSpPr>
              <a:stCxn id="5" idx="2"/>
              <a:endCxn id="15" idx="0"/>
            </p:cNvCxnSpPr>
            <p:nvPr/>
          </p:nvCxnSpPr>
          <p:spPr>
            <a:xfrm rot="5400000">
              <a:off x="3488749" y="677797"/>
              <a:ext cx="434477" cy="2918443"/>
            </a:xfrm>
            <a:prstGeom prst="curvedConnector3">
              <a:avLst>
                <a:gd name="adj1" fmla="val 50000"/>
              </a:avLst>
            </a:prstGeom>
            <a:noFill/>
            <a:ln w="28575" cap="flat" cmpd="sng" algn="ctr">
              <a:solidFill>
                <a:schemeClr val="tx1">
                  <a:lumMod val="85000"/>
                </a:schemeClr>
              </a:solidFill>
              <a:prstDash val="dash"/>
              <a:tailEnd type="arrow"/>
            </a:ln>
            <a:effectLst/>
          </p:spPr>
        </p:cxnSp>
        <p:sp>
          <p:nvSpPr>
            <p:cNvPr id="15" name="Rounded Rectangle 14"/>
            <p:cNvSpPr/>
            <p:nvPr/>
          </p:nvSpPr>
          <p:spPr>
            <a:xfrm>
              <a:off x="1731527" y="2354257"/>
              <a:ext cx="1030476" cy="738296"/>
            </a:xfrm>
            <a:prstGeom prst="roundRect">
              <a:avLst/>
            </a:prstGeom>
            <a:gradFill rotWithShape="1">
              <a:gsLst>
                <a:gs pos="0">
                  <a:srgbClr val="8C7B70">
                    <a:shade val="45000"/>
                    <a:satMod val="155000"/>
                  </a:srgbClr>
                </a:gs>
                <a:gs pos="60000">
                  <a:srgbClr val="8C7B70">
                    <a:shade val="95000"/>
                    <a:satMod val="150000"/>
                  </a:srgbClr>
                </a:gs>
                <a:gs pos="100000">
                  <a:srgbClr val="8C7B70">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ctr"/>
            <a:lstStyle/>
            <a:p>
              <a:pPr algn="ctr" defTabSz="914217">
                <a:defRPr/>
              </a:pPr>
              <a:r>
                <a:rPr lang="en-GB" sz="1200" b="1" kern="0" dirty="0" smtClean="0">
                  <a:solidFill>
                    <a:prstClr val="white"/>
                  </a:solidFill>
                  <a:latin typeface="Calibri"/>
                </a:rPr>
                <a:t>Dept. </a:t>
              </a:r>
              <a:r>
                <a:rPr lang="en-GB" sz="1200" b="1" kern="0" dirty="0" err="1" smtClean="0">
                  <a:solidFill>
                    <a:prstClr val="white"/>
                  </a:solidFill>
                  <a:latin typeface="Calibri"/>
                </a:rPr>
                <a:t>Dev</a:t>
              </a:r>
              <a:r>
                <a:rPr lang="en-GB" sz="1200" b="1" kern="0" dirty="0" smtClean="0">
                  <a:solidFill>
                    <a:prstClr val="white"/>
                  </a:solidFill>
                  <a:latin typeface="Calibri"/>
                </a:rPr>
                <a:t> Team</a:t>
              </a:r>
            </a:p>
          </p:txBody>
        </p:sp>
        <p:sp>
          <p:nvSpPr>
            <p:cNvPr id="17" name="Rounded Rectangle 16"/>
            <p:cNvSpPr/>
            <p:nvPr/>
          </p:nvSpPr>
          <p:spPr>
            <a:xfrm>
              <a:off x="1731288" y="3201632"/>
              <a:ext cx="1028827" cy="738296"/>
            </a:xfrm>
            <a:prstGeom prst="roundRect">
              <a:avLst/>
            </a:prstGeom>
            <a:gradFill rotWithShape="1">
              <a:gsLst>
                <a:gs pos="0">
                  <a:srgbClr val="8C7B70">
                    <a:shade val="45000"/>
                    <a:satMod val="155000"/>
                  </a:srgbClr>
                </a:gs>
                <a:gs pos="60000">
                  <a:srgbClr val="8C7B70">
                    <a:shade val="95000"/>
                    <a:satMod val="150000"/>
                  </a:srgbClr>
                </a:gs>
                <a:gs pos="100000">
                  <a:srgbClr val="8C7B70">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ctr"/>
            <a:lstStyle/>
            <a:p>
              <a:pPr algn="ctr" defTabSz="914217">
                <a:defRPr/>
              </a:pPr>
              <a:r>
                <a:rPr lang="en-GB" sz="1200" b="1" kern="0" dirty="0" smtClean="0">
                  <a:solidFill>
                    <a:prstClr val="white"/>
                  </a:solidFill>
                  <a:latin typeface="Calibri"/>
                </a:rPr>
                <a:t>Dept. </a:t>
              </a:r>
              <a:r>
                <a:rPr lang="en-GB" sz="1200" b="1" kern="0" dirty="0" err="1" smtClean="0">
                  <a:solidFill>
                    <a:prstClr val="white"/>
                  </a:solidFill>
                  <a:latin typeface="Calibri"/>
                </a:rPr>
                <a:t>Dev</a:t>
              </a:r>
              <a:r>
                <a:rPr lang="en-GB" sz="1200" b="1" kern="0" dirty="0" smtClean="0">
                  <a:solidFill>
                    <a:prstClr val="white"/>
                  </a:solidFill>
                  <a:latin typeface="Calibri"/>
                </a:rPr>
                <a:t> Team</a:t>
              </a:r>
            </a:p>
          </p:txBody>
        </p:sp>
        <p:sp>
          <p:nvSpPr>
            <p:cNvPr id="19" name="Rounded Rectangle 18"/>
            <p:cNvSpPr/>
            <p:nvPr/>
          </p:nvSpPr>
          <p:spPr>
            <a:xfrm>
              <a:off x="1731288" y="4039967"/>
              <a:ext cx="1029436" cy="738296"/>
            </a:xfrm>
            <a:prstGeom prst="roundRect">
              <a:avLst/>
            </a:prstGeom>
            <a:gradFill rotWithShape="1">
              <a:gsLst>
                <a:gs pos="0">
                  <a:srgbClr val="8C7B70">
                    <a:shade val="45000"/>
                    <a:satMod val="155000"/>
                  </a:srgbClr>
                </a:gs>
                <a:gs pos="60000">
                  <a:srgbClr val="8C7B70">
                    <a:shade val="95000"/>
                    <a:satMod val="150000"/>
                  </a:srgbClr>
                </a:gs>
                <a:gs pos="100000">
                  <a:srgbClr val="8C7B70">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ctr"/>
            <a:lstStyle/>
            <a:p>
              <a:pPr algn="ctr" defTabSz="914217">
                <a:defRPr/>
              </a:pPr>
              <a:r>
                <a:rPr lang="en-GB" sz="1200" b="1" kern="0" dirty="0" smtClean="0">
                  <a:solidFill>
                    <a:prstClr val="white"/>
                  </a:solidFill>
                  <a:latin typeface="Calibri"/>
                </a:rPr>
                <a:t>Other</a:t>
              </a:r>
            </a:p>
            <a:p>
              <a:pPr algn="ctr" defTabSz="914217">
                <a:defRPr/>
              </a:pPr>
              <a:r>
                <a:rPr lang="en-GB" sz="1200" b="1" kern="0" dirty="0" smtClean="0">
                  <a:solidFill>
                    <a:prstClr val="white"/>
                  </a:solidFill>
                  <a:latin typeface="Calibri"/>
                </a:rPr>
                <a:t>Dev Teams</a:t>
              </a:r>
            </a:p>
          </p:txBody>
        </p:sp>
      </p:grpSp>
      <p:grpSp>
        <p:nvGrpSpPr>
          <p:cNvPr id="43" name="Group 42"/>
          <p:cNvGrpSpPr/>
          <p:nvPr/>
        </p:nvGrpSpPr>
        <p:grpSpPr>
          <a:xfrm>
            <a:off x="2760115" y="1995970"/>
            <a:ext cx="3302291" cy="4625487"/>
            <a:chOff x="2760115" y="1995970"/>
            <a:chExt cx="3302291" cy="4625487"/>
          </a:xfrm>
        </p:grpSpPr>
        <p:sp>
          <p:nvSpPr>
            <p:cNvPr id="7" name="Rectangle 6"/>
            <p:cNvSpPr>
              <a:spLocks noChangeAspect="1"/>
            </p:cNvSpPr>
            <p:nvPr/>
          </p:nvSpPr>
          <p:spPr>
            <a:xfrm>
              <a:off x="2907125" y="2441095"/>
              <a:ext cx="3155281" cy="4180362"/>
            </a:xfrm>
            <a:prstGeom prst="rect">
              <a:avLst/>
            </a:prstGeom>
            <a:gradFill rotWithShape="1">
              <a:gsLst>
                <a:gs pos="0">
                  <a:srgbClr val="D16349">
                    <a:shade val="45000"/>
                    <a:satMod val="155000"/>
                  </a:srgbClr>
                </a:gs>
                <a:gs pos="60000">
                  <a:srgbClr val="D16349">
                    <a:shade val="95000"/>
                    <a:satMod val="150000"/>
                  </a:srgbClr>
                </a:gs>
                <a:gs pos="100000">
                  <a:srgbClr val="D16349">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t"/>
            <a:lstStyle/>
            <a:p>
              <a:pPr algn="ctr" defTabSz="914217">
                <a:defRPr/>
              </a:pPr>
              <a:endParaRPr lang="en-GB" sz="1600" b="1" kern="0" dirty="0" smtClean="0">
                <a:solidFill>
                  <a:prstClr val="white"/>
                </a:solidFill>
                <a:latin typeface="Calibri"/>
              </a:endParaRPr>
            </a:p>
          </p:txBody>
        </p:sp>
        <p:sp>
          <p:nvSpPr>
            <p:cNvPr id="8" name="Rounded Rectangle 7"/>
            <p:cNvSpPr/>
            <p:nvPr/>
          </p:nvSpPr>
          <p:spPr>
            <a:xfrm>
              <a:off x="2998865" y="2509471"/>
              <a:ext cx="2936745" cy="1591141"/>
            </a:xfrm>
            <a:prstGeom prst="roundRect">
              <a:avLst/>
            </a:prstGeom>
            <a:gradFill rotWithShape="1">
              <a:gsLst>
                <a:gs pos="0">
                  <a:srgbClr val="D19049">
                    <a:shade val="45000"/>
                    <a:satMod val="155000"/>
                  </a:srgbClr>
                </a:gs>
                <a:gs pos="60000">
                  <a:srgbClr val="D19049">
                    <a:shade val="95000"/>
                    <a:satMod val="150000"/>
                  </a:srgbClr>
                </a:gs>
                <a:gs pos="100000">
                  <a:srgbClr val="D19049">
                    <a:tint val="87000"/>
                    <a:satMod val="250000"/>
                  </a:srgbClr>
                </a:gs>
              </a:gsLst>
              <a:lin ang="16200000" scaled="0"/>
            </a:gradFill>
            <a:ln w="9525" cap="flat" cmpd="sng" algn="ctr">
              <a:solidFill>
                <a:srgbClr val="D19049">
                  <a:satMod val="150000"/>
                </a:srgbClr>
              </a:solidFill>
              <a:prstDash val="solid"/>
            </a:ln>
            <a:effectLst>
              <a:outerShdw blurRad="65500" dist="38100" dir="5400000" rotWithShape="0">
                <a:srgbClr val="000000">
                  <a:alpha val="40000"/>
                </a:srgbClr>
              </a:outerShdw>
            </a:effectLst>
          </p:spPr>
          <p:txBody>
            <a:bodyPr rtlCol="0" anchor="t" anchorCtr="0"/>
            <a:lstStyle/>
            <a:p>
              <a:pPr algn="ctr" defTabSz="914217">
                <a:defRPr/>
              </a:pPr>
              <a:r>
                <a:rPr lang="en-GB" sz="1400" b="1" kern="0" dirty="0" smtClean="0">
                  <a:solidFill>
                    <a:prstClr val="white"/>
                  </a:solidFill>
                  <a:latin typeface="Calibri"/>
                </a:rPr>
                <a:t>Portal and Collaboration Services</a:t>
              </a:r>
            </a:p>
          </p:txBody>
        </p:sp>
        <p:sp>
          <p:nvSpPr>
            <p:cNvPr id="9" name="Rounded Rectangle 8"/>
            <p:cNvSpPr/>
            <p:nvPr/>
          </p:nvSpPr>
          <p:spPr>
            <a:xfrm>
              <a:off x="2992048" y="4564329"/>
              <a:ext cx="2942023" cy="1980927"/>
            </a:xfrm>
            <a:prstGeom prst="roundRect">
              <a:avLst/>
            </a:prstGeom>
            <a:gradFill rotWithShape="1">
              <a:gsLst>
                <a:gs pos="0">
                  <a:srgbClr val="D19049">
                    <a:shade val="45000"/>
                    <a:satMod val="155000"/>
                  </a:srgbClr>
                </a:gs>
                <a:gs pos="60000">
                  <a:srgbClr val="D19049">
                    <a:shade val="95000"/>
                    <a:satMod val="150000"/>
                  </a:srgbClr>
                </a:gs>
                <a:gs pos="100000">
                  <a:srgbClr val="D19049">
                    <a:tint val="87000"/>
                    <a:satMod val="250000"/>
                  </a:srgbClr>
                </a:gs>
              </a:gsLst>
              <a:lin ang="16200000" scaled="0"/>
            </a:gradFill>
            <a:ln w="9525" cap="flat" cmpd="sng" algn="ctr">
              <a:solidFill>
                <a:srgbClr val="D19049">
                  <a:satMod val="150000"/>
                </a:srgbClr>
              </a:solidFill>
              <a:prstDash val="solid"/>
            </a:ln>
            <a:effectLst>
              <a:outerShdw blurRad="65500" dist="38100" dir="5400000" rotWithShape="0">
                <a:srgbClr val="000000">
                  <a:alpha val="40000"/>
                </a:srgbClr>
              </a:outerShdw>
            </a:effectLst>
          </p:spPr>
          <p:txBody>
            <a:bodyPr rtlCol="0" anchor="t" anchorCtr="0"/>
            <a:lstStyle/>
            <a:p>
              <a:pPr algn="ctr" defTabSz="914217">
                <a:defRPr/>
              </a:pPr>
              <a:r>
                <a:rPr lang="en-GB" sz="1400" b="1" kern="0" dirty="0" smtClean="0">
                  <a:solidFill>
                    <a:prstClr val="white"/>
                  </a:solidFill>
                  <a:latin typeface="Calibri"/>
                </a:rPr>
                <a:t>Technical Services</a:t>
              </a:r>
            </a:p>
            <a:p>
              <a:pPr algn="ctr" defTabSz="914217">
                <a:defRPr/>
              </a:pPr>
              <a:endParaRPr lang="en-GB" sz="1400" b="1" kern="0" dirty="0" smtClean="0">
                <a:solidFill>
                  <a:prstClr val="white"/>
                </a:solidFill>
                <a:latin typeface="Calibri"/>
              </a:endParaRPr>
            </a:p>
          </p:txBody>
        </p:sp>
        <p:sp>
          <p:nvSpPr>
            <p:cNvPr id="12" name="Rounded Rectangle 11"/>
            <p:cNvSpPr/>
            <p:nvPr/>
          </p:nvSpPr>
          <p:spPr>
            <a:xfrm>
              <a:off x="3050762" y="4945052"/>
              <a:ext cx="1460661" cy="486569"/>
            </a:xfrm>
            <a:prstGeom prst="roundRect">
              <a:avLst/>
            </a:prstGeom>
            <a:gradFill rotWithShape="1">
              <a:gsLst>
                <a:gs pos="0">
                  <a:srgbClr val="8CADAE">
                    <a:shade val="45000"/>
                    <a:satMod val="155000"/>
                  </a:srgbClr>
                </a:gs>
                <a:gs pos="60000">
                  <a:srgbClr val="8CADAE">
                    <a:shade val="95000"/>
                    <a:satMod val="150000"/>
                  </a:srgbClr>
                </a:gs>
                <a:gs pos="100000">
                  <a:srgbClr val="8CADAE">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t" anchorCtr="0"/>
            <a:lstStyle/>
            <a:p>
              <a:pPr algn="ctr" defTabSz="914217">
                <a:defRPr/>
              </a:pPr>
              <a:r>
                <a:rPr lang="en-GB" sz="1200" b="1" kern="0" dirty="0" smtClean="0">
                  <a:solidFill>
                    <a:prstClr val="white"/>
                  </a:solidFill>
                  <a:latin typeface="Calibri"/>
                </a:rPr>
                <a:t>Windows Server Team</a:t>
              </a:r>
            </a:p>
          </p:txBody>
        </p:sp>
        <p:sp>
          <p:nvSpPr>
            <p:cNvPr id="13" name="Rounded Rectangle 12"/>
            <p:cNvSpPr/>
            <p:nvPr/>
          </p:nvSpPr>
          <p:spPr>
            <a:xfrm>
              <a:off x="4556278" y="4945052"/>
              <a:ext cx="1327922" cy="486569"/>
            </a:xfrm>
            <a:prstGeom prst="roundRect">
              <a:avLst/>
            </a:prstGeom>
            <a:gradFill rotWithShape="1">
              <a:gsLst>
                <a:gs pos="0">
                  <a:srgbClr val="8CADAE">
                    <a:shade val="45000"/>
                    <a:satMod val="155000"/>
                  </a:srgbClr>
                </a:gs>
                <a:gs pos="60000">
                  <a:srgbClr val="8CADAE">
                    <a:shade val="95000"/>
                    <a:satMod val="150000"/>
                  </a:srgbClr>
                </a:gs>
                <a:gs pos="100000">
                  <a:srgbClr val="8CADAE">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t" anchorCtr="0"/>
            <a:lstStyle/>
            <a:p>
              <a:pPr algn="ctr" defTabSz="914217">
                <a:defRPr/>
              </a:pPr>
              <a:r>
                <a:rPr lang="en-GB" sz="1200" b="1" kern="0" dirty="0" smtClean="0">
                  <a:solidFill>
                    <a:prstClr val="white"/>
                  </a:solidFill>
                  <a:latin typeface="Calibri"/>
                </a:rPr>
                <a:t>SQL Server</a:t>
              </a:r>
            </a:p>
            <a:p>
              <a:pPr algn="ctr" defTabSz="914217">
                <a:defRPr/>
              </a:pPr>
              <a:r>
                <a:rPr lang="en-GB" sz="1200" b="1" kern="0" dirty="0" smtClean="0">
                  <a:solidFill>
                    <a:prstClr val="white"/>
                  </a:solidFill>
                  <a:latin typeface="Calibri"/>
                </a:rPr>
                <a:t>Team</a:t>
              </a:r>
            </a:p>
          </p:txBody>
        </p:sp>
        <p:sp>
          <p:nvSpPr>
            <p:cNvPr id="14" name="Rounded Rectangle 13"/>
            <p:cNvSpPr/>
            <p:nvPr/>
          </p:nvSpPr>
          <p:spPr>
            <a:xfrm>
              <a:off x="4576102" y="5459743"/>
              <a:ext cx="1296307" cy="475925"/>
            </a:xfrm>
            <a:prstGeom prst="roundRect">
              <a:avLst/>
            </a:prstGeom>
            <a:gradFill rotWithShape="1">
              <a:gsLst>
                <a:gs pos="0">
                  <a:srgbClr val="8CADAE">
                    <a:shade val="45000"/>
                    <a:satMod val="155000"/>
                  </a:srgbClr>
                </a:gs>
                <a:gs pos="60000">
                  <a:srgbClr val="8CADAE">
                    <a:shade val="95000"/>
                    <a:satMod val="150000"/>
                  </a:srgbClr>
                </a:gs>
                <a:gs pos="100000">
                  <a:srgbClr val="8CADAE">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t" anchorCtr="0"/>
            <a:lstStyle/>
            <a:p>
              <a:pPr algn="ctr" defTabSz="914217">
                <a:defRPr/>
              </a:pPr>
              <a:r>
                <a:rPr lang="en-GB" sz="1200" b="1" kern="0" dirty="0" smtClean="0">
                  <a:solidFill>
                    <a:prstClr val="white"/>
                  </a:solidFill>
                  <a:latin typeface="Calibri"/>
                </a:rPr>
                <a:t>Networking</a:t>
              </a:r>
            </a:p>
            <a:p>
              <a:pPr algn="ctr" defTabSz="914217">
                <a:defRPr/>
              </a:pPr>
              <a:r>
                <a:rPr lang="en-GB" sz="1200" b="1" kern="0" dirty="0" smtClean="0">
                  <a:solidFill>
                    <a:prstClr val="white"/>
                  </a:solidFill>
                  <a:latin typeface="Calibri"/>
                </a:rPr>
                <a:t>Team</a:t>
              </a:r>
            </a:p>
          </p:txBody>
        </p:sp>
        <p:sp>
          <p:nvSpPr>
            <p:cNvPr id="16" name="Rounded Rectangle 15"/>
            <p:cNvSpPr/>
            <p:nvPr/>
          </p:nvSpPr>
          <p:spPr>
            <a:xfrm>
              <a:off x="3055629" y="5471203"/>
              <a:ext cx="1455794" cy="464470"/>
            </a:xfrm>
            <a:prstGeom prst="roundRect">
              <a:avLst/>
            </a:prstGeom>
            <a:gradFill rotWithShape="1">
              <a:gsLst>
                <a:gs pos="0">
                  <a:srgbClr val="8CADAE">
                    <a:shade val="45000"/>
                    <a:satMod val="155000"/>
                  </a:srgbClr>
                </a:gs>
                <a:gs pos="60000">
                  <a:srgbClr val="8CADAE">
                    <a:shade val="95000"/>
                    <a:satMod val="150000"/>
                  </a:srgbClr>
                </a:gs>
                <a:gs pos="100000">
                  <a:srgbClr val="8CADAE">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t" anchorCtr="0"/>
            <a:lstStyle/>
            <a:p>
              <a:pPr algn="ctr" defTabSz="914217">
                <a:defRPr/>
              </a:pPr>
              <a:r>
                <a:rPr lang="en-GB" sz="1200" b="1" kern="0" dirty="0" smtClean="0">
                  <a:solidFill>
                    <a:prstClr val="white"/>
                  </a:solidFill>
                  <a:latin typeface="Calibri"/>
                </a:rPr>
                <a:t>Storage</a:t>
              </a:r>
            </a:p>
            <a:p>
              <a:pPr algn="ctr" defTabSz="914217">
                <a:defRPr/>
              </a:pPr>
              <a:r>
                <a:rPr lang="en-GB" sz="1200" b="1" kern="0" dirty="0" smtClean="0">
                  <a:solidFill>
                    <a:prstClr val="white"/>
                  </a:solidFill>
                  <a:latin typeface="Calibri"/>
                </a:rPr>
                <a:t>Team</a:t>
              </a:r>
            </a:p>
          </p:txBody>
        </p:sp>
        <p:sp>
          <p:nvSpPr>
            <p:cNvPr id="18" name="Right Arrow 17"/>
            <p:cNvSpPr>
              <a:spLocks noChangeAspect="1"/>
            </p:cNvSpPr>
            <p:nvPr/>
          </p:nvSpPr>
          <p:spPr>
            <a:xfrm rot="16200000">
              <a:off x="4268461" y="3470565"/>
              <a:ext cx="539906" cy="1800000"/>
            </a:xfrm>
            <a:prstGeom prst="rightArrow">
              <a:avLst/>
            </a:prstGeom>
            <a:gradFill rotWithShape="1">
              <a:gsLst>
                <a:gs pos="0">
                  <a:srgbClr val="8FB08C">
                    <a:tint val="65000"/>
                    <a:satMod val="270000"/>
                  </a:srgbClr>
                </a:gs>
                <a:gs pos="25000">
                  <a:srgbClr val="8FB08C">
                    <a:tint val="60000"/>
                    <a:satMod val="300000"/>
                  </a:srgbClr>
                </a:gs>
                <a:gs pos="100000">
                  <a:srgbClr val="8FB08C">
                    <a:tint val="29000"/>
                    <a:satMod val="400000"/>
                  </a:srgbClr>
                </a:gs>
              </a:gsLst>
              <a:lin ang="16200000" scaled="1"/>
            </a:gradFill>
            <a:ln w="9525" cap="flat" cmpd="sng" algn="ctr">
              <a:solidFill>
                <a:srgbClr val="8FB08C">
                  <a:satMod val="150000"/>
                </a:srgbClr>
              </a:solidFill>
              <a:prstDash val="solid"/>
            </a:ln>
            <a:effectLst>
              <a:outerShdw blurRad="65500" dist="38100" dir="5400000" rotWithShape="0">
                <a:srgbClr val="000000">
                  <a:alpha val="40000"/>
                </a:srgbClr>
              </a:outerShdw>
            </a:effectLst>
          </p:spPr>
          <p:txBody>
            <a:bodyPr vert="vert" rtlCol="0" anchor="ctr"/>
            <a:lstStyle/>
            <a:p>
              <a:pPr algn="ctr" defTabSz="914217">
                <a:defRPr/>
              </a:pPr>
              <a:r>
                <a:rPr lang="en-GB" sz="1600" kern="0" dirty="0" smtClean="0">
                  <a:solidFill>
                    <a:prstClr val="black"/>
                  </a:solidFill>
                  <a:effectLst>
                    <a:outerShdw blurRad="38100" dist="38100" dir="2700000" algn="tl">
                      <a:srgbClr val="000000">
                        <a:alpha val="43137"/>
                      </a:srgbClr>
                    </a:outerShdw>
                  </a:effectLst>
                  <a:latin typeface="Calibri"/>
                </a:rPr>
                <a:t>OLAs</a:t>
              </a:r>
            </a:p>
          </p:txBody>
        </p:sp>
        <p:sp>
          <p:nvSpPr>
            <p:cNvPr id="20" name="Right Arrow 19"/>
            <p:cNvSpPr>
              <a:spLocks noChangeAspect="1"/>
            </p:cNvSpPr>
            <p:nvPr/>
          </p:nvSpPr>
          <p:spPr>
            <a:xfrm rot="16200000">
              <a:off x="4192261" y="1365923"/>
              <a:ext cx="539906" cy="1800000"/>
            </a:xfrm>
            <a:prstGeom prst="rightArrow">
              <a:avLst/>
            </a:prstGeom>
            <a:gradFill rotWithShape="1">
              <a:gsLst>
                <a:gs pos="0">
                  <a:srgbClr val="8FB08C">
                    <a:tint val="65000"/>
                    <a:satMod val="270000"/>
                  </a:srgbClr>
                </a:gs>
                <a:gs pos="25000">
                  <a:srgbClr val="8FB08C">
                    <a:tint val="60000"/>
                    <a:satMod val="300000"/>
                  </a:srgbClr>
                </a:gs>
                <a:gs pos="100000">
                  <a:srgbClr val="8FB08C">
                    <a:tint val="29000"/>
                    <a:satMod val="400000"/>
                  </a:srgbClr>
                </a:gs>
              </a:gsLst>
              <a:lin ang="16200000" scaled="1"/>
            </a:gradFill>
            <a:ln w="9525" cap="flat" cmpd="sng" algn="ctr">
              <a:solidFill>
                <a:srgbClr val="8FB08C">
                  <a:satMod val="150000"/>
                </a:srgbClr>
              </a:solidFill>
              <a:prstDash val="solid"/>
            </a:ln>
            <a:effectLst>
              <a:outerShdw blurRad="65500" dist="38100" dir="5400000" rotWithShape="0">
                <a:srgbClr val="000000">
                  <a:alpha val="40000"/>
                </a:srgbClr>
              </a:outerShdw>
            </a:effectLst>
          </p:spPr>
          <p:txBody>
            <a:bodyPr vert="vert" rtlCol="0" anchor="ctr"/>
            <a:lstStyle/>
            <a:p>
              <a:pPr algn="ctr" defTabSz="914217">
                <a:defRPr/>
              </a:pPr>
              <a:r>
                <a:rPr lang="en-GB" sz="1600" kern="0" dirty="0" smtClean="0">
                  <a:solidFill>
                    <a:prstClr val="black"/>
                  </a:solidFill>
                  <a:effectLst>
                    <a:outerShdw blurRad="38100" dist="38100" dir="2700000" algn="tl">
                      <a:srgbClr val="000000">
                        <a:alpha val="43137"/>
                      </a:srgbClr>
                    </a:outerShdw>
                  </a:effectLst>
                  <a:latin typeface="Calibri"/>
                </a:rPr>
                <a:t>SLAs</a:t>
              </a:r>
            </a:p>
          </p:txBody>
        </p:sp>
        <p:sp>
          <p:nvSpPr>
            <p:cNvPr id="22" name="Rounded Rectangle 21"/>
            <p:cNvSpPr/>
            <p:nvPr/>
          </p:nvSpPr>
          <p:spPr>
            <a:xfrm>
              <a:off x="3156843" y="2897713"/>
              <a:ext cx="1327922" cy="486569"/>
            </a:xfrm>
            <a:prstGeom prst="roundRect">
              <a:avLst/>
            </a:prstGeom>
            <a:gradFill rotWithShape="1">
              <a:gsLst>
                <a:gs pos="0">
                  <a:srgbClr val="8CADAE">
                    <a:shade val="45000"/>
                    <a:satMod val="155000"/>
                  </a:srgbClr>
                </a:gs>
                <a:gs pos="60000">
                  <a:srgbClr val="8CADAE">
                    <a:shade val="95000"/>
                    <a:satMod val="150000"/>
                  </a:srgbClr>
                </a:gs>
                <a:gs pos="100000">
                  <a:srgbClr val="8CADAE">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t" anchorCtr="0"/>
            <a:lstStyle/>
            <a:p>
              <a:pPr algn="ctr" defTabSz="914217">
                <a:defRPr/>
              </a:pPr>
              <a:r>
                <a:rPr lang="en-GB" sz="1200" b="1" kern="0" dirty="0" smtClean="0">
                  <a:solidFill>
                    <a:prstClr val="white"/>
                  </a:solidFill>
                  <a:latin typeface="Calibri"/>
                </a:rPr>
                <a:t>Operations</a:t>
              </a:r>
            </a:p>
          </p:txBody>
        </p:sp>
        <p:sp>
          <p:nvSpPr>
            <p:cNvPr id="23" name="Rounded Rectangle 22"/>
            <p:cNvSpPr/>
            <p:nvPr/>
          </p:nvSpPr>
          <p:spPr>
            <a:xfrm>
              <a:off x="4535131" y="2887652"/>
              <a:ext cx="1327922" cy="486569"/>
            </a:xfrm>
            <a:prstGeom prst="roundRect">
              <a:avLst/>
            </a:prstGeom>
            <a:gradFill rotWithShape="1">
              <a:gsLst>
                <a:gs pos="0">
                  <a:srgbClr val="8CADAE">
                    <a:shade val="45000"/>
                    <a:satMod val="155000"/>
                  </a:srgbClr>
                </a:gs>
                <a:gs pos="60000">
                  <a:srgbClr val="8CADAE">
                    <a:shade val="95000"/>
                    <a:satMod val="150000"/>
                  </a:srgbClr>
                </a:gs>
                <a:gs pos="100000">
                  <a:srgbClr val="8CADAE">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t" anchorCtr="0"/>
            <a:lstStyle/>
            <a:p>
              <a:pPr algn="ctr" defTabSz="914217">
                <a:defRPr/>
              </a:pPr>
              <a:r>
                <a:rPr lang="en-GB" sz="1200" b="1" kern="0" dirty="0" smtClean="0">
                  <a:solidFill>
                    <a:prstClr val="white"/>
                  </a:solidFill>
                  <a:latin typeface="Calibri"/>
                </a:rPr>
                <a:t>Support</a:t>
              </a:r>
            </a:p>
          </p:txBody>
        </p:sp>
        <p:sp>
          <p:nvSpPr>
            <p:cNvPr id="24" name="Rounded Rectangle 23"/>
            <p:cNvSpPr/>
            <p:nvPr/>
          </p:nvSpPr>
          <p:spPr>
            <a:xfrm>
              <a:off x="3156843" y="3452004"/>
              <a:ext cx="1327922" cy="486569"/>
            </a:xfrm>
            <a:prstGeom prst="roundRect">
              <a:avLst/>
            </a:prstGeom>
            <a:gradFill rotWithShape="1">
              <a:gsLst>
                <a:gs pos="0">
                  <a:srgbClr val="8CADAE">
                    <a:shade val="45000"/>
                    <a:satMod val="155000"/>
                  </a:srgbClr>
                </a:gs>
                <a:gs pos="60000">
                  <a:srgbClr val="8CADAE">
                    <a:shade val="95000"/>
                    <a:satMod val="150000"/>
                  </a:srgbClr>
                </a:gs>
                <a:gs pos="100000">
                  <a:srgbClr val="8CADAE">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t" anchorCtr="0"/>
            <a:lstStyle/>
            <a:p>
              <a:pPr algn="ctr" defTabSz="914217">
                <a:defRPr/>
              </a:pPr>
              <a:r>
                <a:rPr lang="en-GB" sz="1200" b="1" kern="0" dirty="0" smtClean="0">
                  <a:solidFill>
                    <a:prstClr val="white"/>
                  </a:solidFill>
                  <a:latin typeface="Calibri"/>
                </a:rPr>
                <a:t>Development</a:t>
              </a:r>
            </a:p>
            <a:p>
              <a:pPr algn="ctr" defTabSz="914217">
                <a:defRPr/>
              </a:pPr>
              <a:r>
                <a:rPr lang="en-GB" sz="1200" b="1" kern="0" dirty="0" err="1" smtClean="0">
                  <a:solidFill>
                    <a:prstClr val="white"/>
                  </a:solidFill>
                  <a:latin typeface="Calibri"/>
                </a:rPr>
                <a:t>CoE</a:t>
              </a:r>
              <a:endParaRPr lang="en-GB" sz="1200" b="1" kern="0" dirty="0" smtClean="0">
                <a:solidFill>
                  <a:prstClr val="white"/>
                </a:solidFill>
                <a:latin typeface="Calibri"/>
              </a:endParaRPr>
            </a:p>
          </p:txBody>
        </p:sp>
        <p:sp>
          <p:nvSpPr>
            <p:cNvPr id="25" name="Rounded Rectangle 24"/>
            <p:cNvSpPr/>
            <p:nvPr/>
          </p:nvSpPr>
          <p:spPr>
            <a:xfrm>
              <a:off x="4549049" y="3456566"/>
              <a:ext cx="1327922" cy="486569"/>
            </a:xfrm>
            <a:prstGeom prst="roundRect">
              <a:avLst/>
            </a:prstGeom>
            <a:gradFill rotWithShape="1">
              <a:gsLst>
                <a:gs pos="0">
                  <a:srgbClr val="8CADAE">
                    <a:shade val="45000"/>
                    <a:satMod val="155000"/>
                  </a:srgbClr>
                </a:gs>
                <a:gs pos="60000">
                  <a:srgbClr val="8CADAE">
                    <a:shade val="95000"/>
                    <a:satMod val="150000"/>
                  </a:srgbClr>
                </a:gs>
                <a:gs pos="100000">
                  <a:srgbClr val="8CADAE">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t" anchorCtr="0"/>
            <a:lstStyle/>
            <a:p>
              <a:pPr algn="ctr" defTabSz="914217">
                <a:defRPr/>
              </a:pPr>
              <a:r>
                <a:rPr lang="en-GB" sz="1200" b="1" kern="0" dirty="0" smtClean="0">
                  <a:solidFill>
                    <a:prstClr val="white"/>
                  </a:solidFill>
                  <a:latin typeface="Calibri"/>
                </a:rPr>
                <a:t>Training</a:t>
              </a:r>
            </a:p>
          </p:txBody>
        </p:sp>
        <p:sp>
          <p:nvSpPr>
            <p:cNvPr id="29" name="Rounded Rectangle 28"/>
            <p:cNvSpPr/>
            <p:nvPr/>
          </p:nvSpPr>
          <p:spPr>
            <a:xfrm>
              <a:off x="3885517" y="5997060"/>
              <a:ext cx="1296307" cy="475925"/>
            </a:xfrm>
            <a:prstGeom prst="roundRect">
              <a:avLst/>
            </a:prstGeom>
            <a:gradFill rotWithShape="1">
              <a:gsLst>
                <a:gs pos="0">
                  <a:srgbClr val="8CADAE">
                    <a:shade val="45000"/>
                    <a:satMod val="155000"/>
                  </a:srgbClr>
                </a:gs>
                <a:gs pos="60000">
                  <a:srgbClr val="8CADAE">
                    <a:shade val="95000"/>
                    <a:satMod val="150000"/>
                  </a:srgbClr>
                </a:gs>
                <a:gs pos="100000">
                  <a:srgbClr val="8CADAE">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t" anchorCtr="0"/>
            <a:lstStyle/>
            <a:p>
              <a:pPr algn="ctr" defTabSz="914217">
                <a:defRPr/>
              </a:pPr>
              <a:r>
                <a:rPr lang="en-GB" sz="1200" b="1" kern="0" dirty="0" smtClean="0">
                  <a:solidFill>
                    <a:prstClr val="white"/>
                  </a:solidFill>
                  <a:latin typeface="Calibri"/>
                </a:rPr>
                <a:t>Active Directory and ADFS</a:t>
              </a:r>
            </a:p>
          </p:txBody>
        </p:sp>
        <p:cxnSp>
          <p:nvCxnSpPr>
            <p:cNvPr id="26" name="Straight Arrow Connector 25"/>
            <p:cNvCxnSpPr>
              <a:stCxn id="15" idx="3"/>
            </p:cNvCxnSpPr>
            <p:nvPr/>
          </p:nvCxnSpPr>
          <p:spPr>
            <a:xfrm>
              <a:off x="2762003" y="2723405"/>
              <a:ext cx="460278" cy="1035379"/>
            </a:xfrm>
            <a:prstGeom prst="straightConnector1">
              <a:avLst/>
            </a:prstGeom>
            <a:noFill/>
            <a:ln w="31750" cap="flat" cmpd="sng" algn="ctr">
              <a:solidFill>
                <a:schemeClr val="tx1">
                  <a:lumMod val="75000"/>
                </a:schemeClr>
              </a:solidFill>
              <a:prstDash val="sysDot"/>
              <a:tailEnd type="oval" w="lg" len="lg"/>
            </a:ln>
            <a:effectLst/>
          </p:spPr>
        </p:cxnSp>
        <p:cxnSp>
          <p:nvCxnSpPr>
            <p:cNvPr id="27" name="Straight Arrow Connector 26"/>
            <p:cNvCxnSpPr>
              <a:stCxn id="17" idx="3"/>
            </p:cNvCxnSpPr>
            <p:nvPr/>
          </p:nvCxnSpPr>
          <p:spPr>
            <a:xfrm>
              <a:off x="2760115" y="3570780"/>
              <a:ext cx="462166" cy="187999"/>
            </a:xfrm>
            <a:prstGeom prst="straightConnector1">
              <a:avLst/>
            </a:prstGeom>
            <a:noFill/>
            <a:ln w="31750" cap="flat" cmpd="sng" algn="ctr">
              <a:solidFill>
                <a:schemeClr val="tx1">
                  <a:lumMod val="75000"/>
                </a:schemeClr>
              </a:solidFill>
              <a:prstDash val="sysDot"/>
              <a:tailEnd type="oval" w="lg" len="lg"/>
            </a:ln>
            <a:effectLst/>
          </p:spPr>
        </p:cxnSp>
        <p:cxnSp>
          <p:nvCxnSpPr>
            <p:cNvPr id="28" name="Straight Arrow Connector 27"/>
            <p:cNvCxnSpPr>
              <a:stCxn id="19" idx="3"/>
            </p:cNvCxnSpPr>
            <p:nvPr/>
          </p:nvCxnSpPr>
          <p:spPr>
            <a:xfrm flipV="1">
              <a:off x="2760724" y="3758785"/>
              <a:ext cx="461554" cy="650330"/>
            </a:xfrm>
            <a:prstGeom prst="straightConnector1">
              <a:avLst/>
            </a:prstGeom>
            <a:noFill/>
            <a:ln w="31750" cap="flat" cmpd="sng" algn="ctr">
              <a:solidFill>
                <a:schemeClr val="tx1">
                  <a:lumMod val="75000"/>
                </a:schemeClr>
              </a:solidFill>
              <a:prstDash val="sysDot"/>
              <a:tailEnd type="oval" w="lg" len="lg"/>
            </a:ln>
            <a:effectLst/>
          </p:spPr>
        </p:cxnSp>
      </p:grpSp>
      <p:grpSp>
        <p:nvGrpSpPr>
          <p:cNvPr id="39" name="Group 38"/>
          <p:cNvGrpSpPr/>
          <p:nvPr/>
        </p:nvGrpSpPr>
        <p:grpSpPr>
          <a:xfrm>
            <a:off x="6023020" y="2441092"/>
            <a:ext cx="2070958" cy="4180365"/>
            <a:chOff x="6023020" y="2441092"/>
            <a:chExt cx="2070958" cy="4180365"/>
          </a:xfrm>
        </p:grpSpPr>
        <p:sp>
          <p:nvSpPr>
            <p:cNvPr id="30" name="Rectangle 29"/>
            <p:cNvSpPr>
              <a:spLocks noChangeAspect="1"/>
            </p:cNvSpPr>
            <p:nvPr/>
          </p:nvSpPr>
          <p:spPr>
            <a:xfrm>
              <a:off x="6555204" y="2441092"/>
              <a:ext cx="1538774" cy="2542606"/>
            </a:xfrm>
            <a:prstGeom prst="rect">
              <a:avLst/>
            </a:prstGeom>
            <a:gradFill rotWithShape="1">
              <a:gsLst>
                <a:gs pos="0">
                  <a:srgbClr val="D16349">
                    <a:shade val="45000"/>
                    <a:satMod val="155000"/>
                  </a:srgbClr>
                </a:gs>
                <a:gs pos="60000">
                  <a:srgbClr val="D16349">
                    <a:shade val="95000"/>
                    <a:satMod val="150000"/>
                  </a:srgbClr>
                </a:gs>
                <a:gs pos="100000">
                  <a:srgbClr val="D16349">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ctr" anchorCtr="0"/>
            <a:lstStyle/>
            <a:p>
              <a:pPr algn="ctr" defTabSz="914217">
                <a:defRPr/>
              </a:pPr>
              <a:r>
                <a:rPr lang="en-GB" sz="1600" b="1" kern="0" dirty="0" smtClean="0">
                  <a:solidFill>
                    <a:prstClr val="white"/>
                  </a:solidFill>
                  <a:latin typeface="Calibri"/>
                </a:rPr>
                <a:t>Portal &amp; Collab </a:t>
              </a:r>
            </a:p>
            <a:p>
              <a:pPr algn="ctr" defTabSz="914217">
                <a:defRPr/>
              </a:pPr>
              <a:r>
                <a:rPr lang="en-GB" sz="1600" b="1" kern="0" dirty="0" smtClean="0">
                  <a:solidFill>
                    <a:prstClr val="white"/>
                  </a:solidFill>
                  <a:latin typeface="Calibri"/>
                </a:rPr>
                <a:t>Governance </a:t>
              </a:r>
            </a:p>
            <a:p>
              <a:pPr algn="ctr" defTabSz="914217">
                <a:defRPr/>
              </a:pPr>
              <a:r>
                <a:rPr lang="en-GB" sz="1600" b="1" kern="0" dirty="0" smtClean="0">
                  <a:solidFill>
                    <a:prstClr val="white"/>
                  </a:solidFill>
                  <a:latin typeface="Calibri"/>
                </a:rPr>
                <a:t>Council</a:t>
              </a:r>
            </a:p>
            <a:p>
              <a:pPr algn="ctr" defTabSz="914217">
                <a:defRPr/>
              </a:pPr>
              <a:endParaRPr lang="en-GB" b="1" kern="0" dirty="0" smtClean="0">
                <a:solidFill>
                  <a:prstClr val="white"/>
                </a:solidFill>
                <a:latin typeface="Calibri"/>
              </a:endParaRPr>
            </a:p>
          </p:txBody>
        </p:sp>
        <p:sp>
          <p:nvSpPr>
            <p:cNvPr id="34" name="Rounded Rectangle 33"/>
            <p:cNvSpPr/>
            <p:nvPr/>
          </p:nvSpPr>
          <p:spPr>
            <a:xfrm>
              <a:off x="6613514" y="5090663"/>
              <a:ext cx="1422153" cy="738160"/>
            </a:xfrm>
            <a:prstGeom prst="roundRect">
              <a:avLst/>
            </a:prstGeom>
            <a:gradFill rotWithShape="1">
              <a:gsLst>
                <a:gs pos="0">
                  <a:srgbClr val="8CADAE">
                    <a:shade val="45000"/>
                    <a:satMod val="155000"/>
                  </a:srgbClr>
                </a:gs>
                <a:gs pos="60000">
                  <a:srgbClr val="8CADAE">
                    <a:shade val="95000"/>
                    <a:satMod val="150000"/>
                  </a:srgbClr>
                </a:gs>
                <a:gs pos="100000">
                  <a:srgbClr val="8CADAE">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t" anchorCtr="0"/>
            <a:lstStyle/>
            <a:p>
              <a:pPr algn="ctr" defTabSz="914217">
                <a:defRPr/>
              </a:pPr>
              <a:r>
                <a:rPr lang="en-GB" sz="1100" b="1" kern="0" dirty="0" smtClean="0">
                  <a:solidFill>
                    <a:prstClr val="white"/>
                  </a:solidFill>
                  <a:latin typeface="Calibri"/>
                </a:rPr>
                <a:t>SharePoint Administrators </a:t>
              </a:r>
            </a:p>
            <a:p>
              <a:pPr algn="ctr" defTabSz="914217">
                <a:defRPr/>
              </a:pPr>
              <a:r>
                <a:rPr lang="en-GB" sz="1100" b="1" kern="0" dirty="0" smtClean="0">
                  <a:solidFill>
                    <a:prstClr val="white"/>
                  </a:solidFill>
                  <a:latin typeface="Calibri"/>
                </a:rPr>
                <a:t>Community</a:t>
              </a:r>
            </a:p>
          </p:txBody>
        </p:sp>
        <p:sp>
          <p:nvSpPr>
            <p:cNvPr id="35" name="Rounded Rectangle 34"/>
            <p:cNvSpPr/>
            <p:nvPr/>
          </p:nvSpPr>
          <p:spPr>
            <a:xfrm>
              <a:off x="6613514" y="5883297"/>
              <a:ext cx="1409973" cy="738160"/>
            </a:xfrm>
            <a:prstGeom prst="roundRect">
              <a:avLst/>
            </a:prstGeom>
            <a:gradFill rotWithShape="1">
              <a:gsLst>
                <a:gs pos="0">
                  <a:srgbClr val="8CADAE">
                    <a:shade val="45000"/>
                    <a:satMod val="155000"/>
                  </a:srgbClr>
                </a:gs>
                <a:gs pos="60000">
                  <a:srgbClr val="8CADAE">
                    <a:shade val="95000"/>
                    <a:satMod val="150000"/>
                  </a:srgbClr>
                </a:gs>
                <a:gs pos="100000">
                  <a:srgbClr val="8CADAE">
                    <a:tint val="87000"/>
                    <a:satMod val="250000"/>
                  </a:srgbClr>
                </a:gs>
              </a:gsLst>
              <a:lin ang="16200000" scaled="0"/>
            </a:gradFill>
            <a:ln>
              <a:noFill/>
            </a:ln>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p:spPr>
          <p:txBody>
            <a:bodyPr rtlCol="0" anchor="t" anchorCtr="0"/>
            <a:lstStyle/>
            <a:p>
              <a:pPr algn="ctr" defTabSz="914217">
                <a:defRPr/>
              </a:pPr>
              <a:r>
                <a:rPr lang="en-GB" sz="1100" b="1" kern="0" dirty="0" smtClean="0">
                  <a:solidFill>
                    <a:prstClr val="white"/>
                  </a:solidFill>
                  <a:latin typeface="Calibri"/>
                </a:rPr>
                <a:t>SharePoint Business Analyst </a:t>
              </a:r>
            </a:p>
            <a:p>
              <a:pPr algn="ctr" defTabSz="914217">
                <a:defRPr/>
              </a:pPr>
              <a:r>
                <a:rPr lang="en-GB" sz="1100" b="1" kern="0" dirty="0" smtClean="0">
                  <a:solidFill>
                    <a:prstClr val="white"/>
                  </a:solidFill>
                  <a:latin typeface="Calibri"/>
                </a:rPr>
                <a:t>Community</a:t>
              </a:r>
            </a:p>
          </p:txBody>
        </p:sp>
        <p:sp>
          <p:nvSpPr>
            <p:cNvPr id="36" name="Right Arrow 35"/>
            <p:cNvSpPr>
              <a:spLocks noChangeAspect="1"/>
            </p:cNvSpPr>
            <p:nvPr/>
          </p:nvSpPr>
          <p:spPr>
            <a:xfrm rot="10800000" flipV="1">
              <a:off x="6023020" y="2535773"/>
              <a:ext cx="540000" cy="1799688"/>
            </a:xfrm>
            <a:prstGeom prst="rightArrow">
              <a:avLst/>
            </a:prstGeom>
            <a:gradFill rotWithShape="1">
              <a:gsLst>
                <a:gs pos="0">
                  <a:srgbClr val="8FB08C">
                    <a:tint val="65000"/>
                    <a:satMod val="270000"/>
                  </a:srgbClr>
                </a:gs>
                <a:gs pos="25000">
                  <a:srgbClr val="8FB08C">
                    <a:tint val="60000"/>
                    <a:satMod val="300000"/>
                  </a:srgbClr>
                </a:gs>
                <a:gs pos="100000">
                  <a:srgbClr val="8FB08C">
                    <a:tint val="29000"/>
                    <a:satMod val="400000"/>
                  </a:srgbClr>
                </a:gs>
              </a:gsLst>
              <a:lin ang="16200000" scaled="1"/>
            </a:gradFill>
            <a:ln w="9525" cap="flat" cmpd="sng" algn="ctr">
              <a:solidFill>
                <a:srgbClr val="8FB08C">
                  <a:satMod val="150000"/>
                </a:srgbClr>
              </a:solidFill>
              <a:prstDash val="solid"/>
            </a:ln>
            <a:effectLst>
              <a:outerShdw blurRad="65500" dist="38100" dir="5400000" rotWithShape="0">
                <a:srgbClr val="000000">
                  <a:alpha val="40000"/>
                </a:srgbClr>
              </a:outerShdw>
            </a:effectLst>
          </p:spPr>
          <p:txBody>
            <a:bodyPr vert="vert" rtlCol="0" anchor="ctr"/>
            <a:lstStyle/>
            <a:p>
              <a:pPr algn="ctr" defTabSz="914217">
                <a:defRPr/>
              </a:pPr>
              <a:r>
                <a:rPr lang="en-GB" sz="1400" kern="0" dirty="0" smtClean="0">
                  <a:solidFill>
                    <a:prstClr val="black"/>
                  </a:solidFill>
                  <a:effectLst>
                    <a:outerShdw blurRad="38100" dist="38100" dir="2700000" algn="tl">
                      <a:srgbClr val="000000">
                        <a:alpha val="43137"/>
                      </a:srgbClr>
                    </a:outerShdw>
                  </a:effectLst>
                  <a:latin typeface="Calibri"/>
                </a:rPr>
                <a:t>Policy</a:t>
              </a:r>
            </a:p>
          </p:txBody>
        </p:sp>
      </p:grpSp>
    </p:spTree>
    <p:extLst>
      <p:ext uri="{BB962C8B-B14F-4D97-AF65-F5344CB8AC3E}">
        <p14:creationId xmlns:p14="http://schemas.microsoft.com/office/powerpoint/2010/main" val="38411314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p:cTn id="14" dur="500" fill="hold"/>
                                        <p:tgtEl>
                                          <p:spTgt spid="39"/>
                                        </p:tgtEl>
                                        <p:attrNameLst>
                                          <p:attrName>ppt_w</p:attrName>
                                        </p:attrNameLst>
                                      </p:cBhvr>
                                      <p:tavLst>
                                        <p:tav tm="0">
                                          <p:val>
                                            <p:fltVal val="0"/>
                                          </p:val>
                                        </p:tav>
                                        <p:tav tm="100000">
                                          <p:val>
                                            <p:strVal val="#ppt_w"/>
                                          </p:val>
                                        </p:tav>
                                      </p:tavLst>
                                    </p:anim>
                                    <p:anim calcmode="lin" valueType="num">
                                      <p:cBhvr>
                                        <p:cTn id="15" dur="500" fill="hold"/>
                                        <p:tgtEl>
                                          <p:spTgt spid="39"/>
                                        </p:tgtEl>
                                        <p:attrNameLst>
                                          <p:attrName>ppt_h</p:attrName>
                                        </p:attrNameLst>
                                      </p:cBhvr>
                                      <p:tavLst>
                                        <p:tav tm="0">
                                          <p:val>
                                            <p:fltVal val="0"/>
                                          </p:val>
                                        </p:tav>
                                        <p:tav tm="100000">
                                          <p:val>
                                            <p:strVal val="#ppt_h"/>
                                          </p:val>
                                        </p:tav>
                                      </p:tavLst>
                                    </p:anim>
                                    <p:animEffect transition="in" filter="fade">
                                      <p:cBhvr>
                                        <p:cTn id="16" dur="500"/>
                                        <p:tgtEl>
                                          <p:spTgt spid="3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fltVal val="0"/>
                                          </p:val>
                                        </p:tav>
                                        <p:tav tm="100000">
                                          <p:val>
                                            <p:strVal val="#ppt_w"/>
                                          </p:val>
                                        </p:tav>
                                      </p:tavLst>
                                    </p:anim>
                                    <p:anim calcmode="lin" valueType="num">
                                      <p:cBhvr>
                                        <p:cTn id="22" dur="500" fill="hold"/>
                                        <p:tgtEl>
                                          <p:spTgt spid="40"/>
                                        </p:tgtEl>
                                        <p:attrNameLst>
                                          <p:attrName>ppt_h</p:attrName>
                                        </p:attrNameLst>
                                      </p:cBhvr>
                                      <p:tavLst>
                                        <p:tav tm="0">
                                          <p:val>
                                            <p:fltVal val="0"/>
                                          </p:val>
                                        </p:tav>
                                        <p:tav tm="100000">
                                          <p:val>
                                            <p:strVal val="#ppt_h"/>
                                          </p:val>
                                        </p:tav>
                                      </p:tavLst>
                                    </p:anim>
                                    <p:animEffect transition="in" filter="fade">
                                      <p:cBhvr>
                                        <p:cTn id="2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p:txBody>
          <a:bodyPr/>
          <a:lstStyle/>
          <a:p>
            <a:r>
              <a:rPr lang="en-US" dirty="0">
                <a:solidFill>
                  <a:schemeClr val="tx1">
                    <a:lumMod val="50000"/>
                  </a:schemeClr>
                </a:solidFill>
              </a:rPr>
              <a:t>What is SharePoint governance?</a:t>
            </a:r>
          </a:p>
          <a:p>
            <a:r>
              <a:rPr lang="en-US" dirty="0" smtClean="0">
                <a:solidFill>
                  <a:schemeClr val="tx1">
                    <a:lumMod val="50000"/>
                  </a:schemeClr>
                </a:solidFill>
              </a:rPr>
              <a:t>Who should be in the room?</a:t>
            </a:r>
          </a:p>
          <a:p>
            <a:r>
              <a:rPr lang="en-US" b="1" dirty="0" smtClean="0">
                <a:solidFill>
                  <a:schemeClr val="tx1"/>
                </a:solidFill>
                <a:effectLst>
                  <a:outerShdw blurRad="38100" dist="38100" dir="2700000" algn="tl">
                    <a:srgbClr val="000000">
                      <a:alpha val="43137"/>
                    </a:srgbClr>
                  </a:outerShdw>
                </a:effectLst>
              </a:rPr>
              <a:t>What Changed?</a:t>
            </a:r>
          </a:p>
          <a:p>
            <a:r>
              <a:rPr lang="en-US" dirty="0">
                <a:solidFill>
                  <a:schemeClr val="tx1">
                    <a:lumMod val="50000"/>
                  </a:schemeClr>
                </a:solidFill>
              </a:rPr>
              <a:t>App Lifecycle Considerations</a:t>
            </a:r>
          </a:p>
          <a:p>
            <a:r>
              <a:rPr lang="en-US" dirty="0" smtClean="0">
                <a:solidFill>
                  <a:schemeClr val="tx1">
                    <a:lumMod val="50000"/>
                  </a:schemeClr>
                </a:solidFill>
              </a:rPr>
              <a:t>Review and Questions</a:t>
            </a:r>
            <a:endParaRPr lang="en-US" dirty="0">
              <a:solidFill>
                <a:schemeClr val="tx1">
                  <a:lumMod val="50000"/>
                </a:schemeClr>
              </a:solidFill>
            </a:endParaRPr>
          </a:p>
          <a:p>
            <a:endParaRPr lang="en-US" dirty="0" smtClean="0"/>
          </a:p>
          <a:p>
            <a:endParaRPr lang="en-US" dirty="0" smtClean="0"/>
          </a:p>
          <a:p>
            <a:endParaRPr lang="en-US" dirty="0"/>
          </a:p>
        </p:txBody>
      </p:sp>
    </p:spTree>
    <p:extLst>
      <p:ext uri="{BB962C8B-B14F-4D97-AF65-F5344CB8AC3E}">
        <p14:creationId xmlns:p14="http://schemas.microsoft.com/office/powerpoint/2010/main" val="216727947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ttp://good-wallpapers.com/pictures/6360/Road%20to%20Somewher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6717" y="2017329"/>
            <a:ext cx="2378536" cy="187129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ts1.mm.bing.net/th?id=I4661551976547584&amp;pid=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3190" y="2015350"/>
            <a:ext cx="2373877" cy="186524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http://tomhoberg.files.wordpress.com/2009/07/bumpercars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1857" y="2017329"/>
            <a:ext cx="2370069" cy="1863265"/>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US" dirty="0" smtClean="0"/>
              <a:t>What Changed?</a:t>
            </a:r>
            <a:br>
              <a:rPr lang="en-US" dirty="0" smtClean="0"/>
            </a:br>
            <a:r>
              <a:rPr lang="en-US" sz="4080" dirty="0">
                <a:gradFill>
                  <a:gsLst>
                    <a:gs pos="1667">
                      <a:schemeClr val="tx2"/>
                    </a:gs>
                    <a:gs pos="100000">
                      <a:schemeClr val="tx2"/>
                    </a:gs>
                  </a:gsLst>
                  <a:lin ang="5400000" scaled="0"/>
                </a:gradFill>
              </a:rPr>
              <a:t>Developers and the Three Bears</a:t>
            </a:r>
            <a:endParaRPr lang="en-US" sz="4080" dirty="0"/>
          </a:p>
        </p:txBody>
      </p:sp>
      <p:graphicFrame>
        <p:nvGraphicFramePr>
          <p:cNvPr id="9" name="Content Placeholder 5"/>
          <p:cNvGraphicFramePr>
            <a:graphicFrameLocks/>
          </p:cNvGraphicFramePr>
          <p:nvPr>
            <p:extLst>
              <p:ext uri="{D42A27DB-BD31-4B8C-83A1-F6EECF244321}">
                <p14:modId xmlns:p14="http://schemas.microsoft.com/office/powerpoint/2010/main" val="2806190870"/>
              </p:ext>
            </p:extLst>
          </p:nvPr>
        </p:nvGraphicFramePr>
        <p:xfrm>
          <a:off x="1502472" y="3949524"/>
          <a:ext cx="8756621" cy="259573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0555134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Changed? </a:t>
            </a:r>
            <a:r>
              <a:rPr lang="en-US" dirty="0" smtClean="0"/>
              <a:t/>
            </a:r>
            <a:br>
              <a:rPr lang="en-US" dirty="0" smtClean="0"/>
            </a:br>
            <a:endParaRPr lang="en-US" dirty="0"/>
          </a:p>
        </p:txBody>
      </p:sp>
      <p:sp>
        <p:nvSpPr>
          <p:cNvPr id="3" name="Text Placeholder 2"/>
          <p:cNvSpPr>
            <a:spLocks noGrp="1"/>
          </p:cNvSpPr>
          <p:nvPr>
            <p:ph type="body" sz="quarter" idx="10"/>
          </p:nvPr>
        </p:nvSpPr>
        <p:spPr>
          <a:xfrm>
            <a:off x="274638" y="1439862"/>
            <a:ext cx="11887200" cy="4656659"/>
          </a:xfrm>
        </p:spPr>
        <p:txBody>
          <a:bodyPr/>
          <a:lstStyle/>
          <a:p>
            <a:endParaRPr lang="en-US" sz="2400" dirty="0"/>
          </a:p>
          <a:p>
            <a:pPr marL="457200" lvl="1" indent="-457200">
              <a:buFont typeface="Arial" panose="020B0604020202020204" pitchFamily="34" charset="0"/>
              <a:buChar char="•"/>
            </a:pPr>
            <a:r>
              <a:rPr lang="en-US" sz="3200" dirty="0">
                <a:latin typeface="+mj-lt"/>
              </a:rPr>
              <a:t>Sandboxed solutions are deprecated</a:t>
            </a:r>
          </a:p>
          <a:p>
            <a:pPr marL="914400" lvl="3" indent="-457200">
              <a:buFont typeface="Arial" panose="020B0604020202020204" pitchFamily="34" charset="0"/>
              <a:buChar char="•"/>
            </a:pPr>
            <a:r>
              <a:rPr lang="en-US" sz="2600" dirty="0">
                <a:latin typeface="+mj-lt"/>
              </a:rPr>
              <a:t>Plan to eventually convert Sandboxed </a:t>
            </a:r>
            <a:r>
              <a:rPr lang="en-US" sz="2600" dirty="0" smtClean="0">
                <a:latin typeface="+mj-lt"/>
              </a:rPr>
              <a:t>solutions</a:t>
            </a:r>
            <a:br>
              <a:rPr lang="en-US" sz="2600" dirty="0" smtClean="0">
                <a:latin typeface="+mj-lt"/>
              </a:rPr>
            </a:br>
            <a:endParaRPr lang="en-US" sz="3000" dirty="0">
              <a:latin typeface="+mj-lt"/>
            </a:endParaRPr>
          </a:p>
          <a:p>
            <a:pPr marL="457200" lvl="1" indent="-457200">
              <a:buFont typeface="Arial" panose="020B0604020202020204" pitchFamily="34" charset="0"/>
              <a:buChar char="•"/>
            </a:pPr>
            <a:r>
              <a:rPr lang="en-US" sz="3200" dirty="0" smtClean="0">
                <a:latin typeface="+mj-lt"/>
              </a:rPr>
              <a:t>App for SharePoint have arrived</a:t>
            </a:r>
            <a:endParaRPr lang="en-US" sz="3200" dirty="0">
              <a:latin typeface="+mj-lt"/>
            </a:endParaRPr>
          </a:p>
          <a:p>
            <a:pPr marL="914400" lvl="3" indent="-457200">
              <a:buFont typeface="Arial" panose="020B0604020202020204" pitchFamily="34" charset="0"/>
              <a:buChar char="•"/>
            </a:pPr>
            <a:r>
              <a:rPr lang="en-US" sz="2600" dirty="0" smtClean="0">
                <a:latin typeface="+mj-lt"/>
              </a:rPr>
              <a:t>Best option in multi-tenant Office 365</a:t>
            </a:r>
          </a:p>
          <a:p>
            <a:pPr marL="914400" lvl="3" indent="-457200">
              <a:buFont typeface="Arial" panose="020B0604020202020204" pitchFamily="34" charset="0"/>
              <a:buChar char="•"/>
            </a:pPr>
            <a:r>
              <a:rPr lang="en-US" sz="2600" dirty="0" smtClean="0">
                <a:latin typeface="+mj-lt"/>
              </a:rPr>
              <a:t>Easier </a:t>
            </a:r>
            <a:r>
              <a:rPr lang="en-US" sz="2600" dirty="0">
                <a:latin typeface="+mj-lt"/>
              </a:rPr>
              <a:t>to deploy</a:t>
            </a:r>
          </a:p>
          <a:p>
            <a:pPr marL="914400" lvl="3" indent="-457200">
              <a:buFont typeface="Arial" panose="020B0604020202020204" pitchFamily="34" charset="0"/>
              <a:buChar char="•"/>
            </a:pPr>
            <a:r>
              <a:rPr lang="en-US" sz="2600" dirty="0">
                <a:latin typeface="+mj-lt"/>
              </a:rPr>
              <a:t>Easier to maintain</a:t>
            </a:r>
          </a:p>
          <a:p>
            <a:pPr marL="914400" lvl="3" indent="-457200">
              <a:buFont typeface="Arial" panose="020B0604020202020204" pitchFamily="34" charset="0"/>
              <a:buChar char="•"/>
            </a:pPr>
            <a:r>
              <a:rPr lang="en-US" sz="2600" dirty="0">
                <a:latin typeface="+mj-lt"/>
              </a:rPr>
              <a:t>Easier to reuse</a:t>
            </a:r>
          </a:p>
          <a:p>
            <a:pPr marL="914400" lvl="3" indent="-457200">
              <a:buFont typeface="Arial" panose="020B0604020202020204" pitchFamily="34" charset="0"/>
              <a:buChar char="•"/>
            </a:pPr>
            <a:r>
              <a:rPr lang="en-US" sz="2600" dirty="0">
                <a:latin typeface="+mj-lt"/>
              </a:rPr>
              <a:t>No server side code</a:t>
            </a:r>
            <a:endParaRPr lang="en-US" sz="3000" dirty="0">
              <a:latin typeface="+mj-lt"/>
            </a:endParaRPr>
          </a:p>
        </p:txBody>
      </p:sp>
    </p:spTree>
    <p:extLst>
      <p:ext uri="{BB962C8B-B14F-4D97-AF65-F5344CB8AC3E}">
        <p14:creationId xmlns:p14="http://schemas.microsoft.com/office/powerpoint/2010/main" val="56466590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p:txBody>
          <a:bodyPr/>
          <a:lstStyle/>
          <a:p>
            <a:r>
              <a:rPr lang="en-US" dirty="0">
                <a:solidFill>
                  <a:schemeClr val="tx1">
                    <a:lumMod val="50000"/>
                  </a:schemeClr>
                </a:solidFill>
              </a:rPr>
              <a:t>What is SharePoint governance?</a:t>
            </a:r>
          </a:p>
          <a:p>
            <a:r>
              <a:rPr lang="en-US" dirty="0" smtClean="0">
                <a:solidFill>
                  <a:schemeClr val="tx1">
                    <a:lumMod val="50000"/>
                  </a:schemeClr>
                </a:solidFill>
              </a:rPr>
              <a:t>Who should be in the room?</a:t>
            </a:r>
          </a:p>
          <a:p>
            <a:r>
              <a:rPr lang="en-US" dirty="0">
                <a:solidFill>
                  <a:schemeClr val="tx1">
                    <a:lumMod val="50000"/>
                  </a:schemeClr>
                </a:solidFill>
              </a:rPr>
              <a:t>What Changed?</a:t>
            </a:r>
          </a:p>
          <a:p>
            <a:r>
              <a:rPr lang="en-US" b="1" dirty="0">
                <a:solidFill>
                  <a:schemeClr val="tx1"/>
                </a:solidFill>
                <a:effectLst>
                  <a:outerShdw blurRad="38100" dist="38100" dir="2700000" algn="tl">
                    <a:srgbClr val="000000">
                      <a:alpha val="43137"/>
                    </a:srgbClr>
                  </a:outerShdw>
                </a:effectLst>
              </a:rPr>
              <a:t>App Lifecycle Considerations</a:t>
            </a:r>
          </a:p>
          <a:p>
            <a:r>
              <a:rPr lang="en-US" dirty="0">
                <a:solidFill>
                  <a:schemeClr val="tx1">
                    <a:lumMod val="50000"/>
                  </a:schemeClr>
                </a:solidFill>
              </a:rPr>
              <a:t>Questions</a:t>
            </a:r>
          </a:p>
          <a:p>
            <a:endParaRPr lang="en-US" dirty="0" smtClean="0"/>
          </a:p>
          <a:p>
            <a:endParaRPr lang="en-US" dirty="0" smtClean="0"/>
          </a:p>
          <a:p>
            <a:endParaRPr lang="en-US" dirty="0"/>
          </a:p>
        </p:txBody>
      </p:sp>
    </p:spTree>
    <p:extLst>
      <p:ext uri="{BB962C8B-B14F-4D97-AF65-F5344CB8AC3E}">
        <p14:creationId xmlns:p14="http://schemas.microsoft.com/office/powerpoint/2010/main" val="46678003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App Lifecycle Considerations</a:t>
            </a:r>
            <a:r>
              <a:rPr lang="en-US" dirty="0"/>
              <a:t/>
            </a:r>
            <a:br>
              <a:rPr lang="en-US" dirty="0"/>
            </a:br>
            <a:r>
              <a:rPr lang="en-US" sz="3672" dirty="0">
                <a:gradFill>
                  <a:gsLst>
                    <a:gs pos="1667">
                      <a:schemeClr val="tx2"/>
                    </a:gs>
                    <a:gs pos="100000">
                      <a:schemeClr val="tx2"/>
                    </a:gs>
                  </a:gsLst>
                  <a:lin ang="5400000" scaled="0"/>
                </a:gradFill>
              </a:rPr>
              <a:t>Overview</a:t>
            </a:r>
            <a:endParaRPr lang="en-US" dirty="0"/>
          </a:p>
        </p:txBody>
      </p:sp>
      <p:graphicFrame>
        <p:nvGraphicFramePr>
          <p:cNvPr id="2" name="Diagram 1"/>
          <p:cNvGraphicFramePr/>
          <p:nvPr>
            <p:extLst/>
          </p:nvPr>
        </p:nvGraphicFramePr>
        <p:xfrm>
          <a:off x="531948" y="1688144"/>
          <a:ext cx="11370961" cy="46574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8517713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App Lifecycle Considerations</a:t>
            </a:r>
            <a:r>
              <a:rPr lang="en-US" dirty="0"/>
              <a:t/>
            </a:r>
            <a:br>
              <a:rPr lang="en-US" dirty="0"/>
            </a:br>
            <a:r>
              <a:rPr lang="en-US" sz="3672" dirty="0">
                <a:gradFill>
                  <a:gsLst>
                    <a:gs pos="1667">
                      <a:schemeClr val="tx2"/>
                    </a:gs>
                    <a:gs pos="100000">
                      <a:schemeClr val="tx2"/>
                    </a:gs>
                  </a:gsLst>
                  <a:lin ang="5400000" scaled="0"/>
                </a:gradFill>
              </a:rPr>
              <a:t>Overview</a:t>
            </a:r>
            <a:endParaRPr lang="en-US" dirty="0"/>
          </a:p>
        </p:txBody>
      </p:sp>
      <p:graphicFrame>
        <p:nvGraphicFramePr>
          <p:cNvPr id="2" name="Diagram 1"/>
          <p:cNvGraphicFramePr/>
          <p:nvPr>
            <p:extLst/>
          </p:nvPr>
        </p:nvGraphicFramePr>
        <p:xfrm>
          <a:off x="531948" y="1688144"/>
          <a:ext cx="11370961" cy="46574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051375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Choices, Choices, Choices</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7237" y="1744662"/>
            <a:ext cx="7762875" cy="4438650"/>
          </a:xfrm>
          <a:prstGeom prst="rect">
            <a:avLst/>
          </a:prstGeom>
        </p:spPr>
      </p:pic>
    </p:spTree>
    <p:extLst>
      <p:ext uri="{BB962C8B-B14F-4D97-AF65-F5344CB8AC3E}">
        <p14:creationId xmlns:p14="http://schemas.microsoft.com/office/powerpoint/2010/main" val="375506347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055938" y="1215171"/>
            <a:ext cx="6324599" cy="5480168"/>
            <a:chOff x="3017838" y="1215171"/>
            <a:chExt cx="6400799" cy="5480168"/>
          </a:xfrm>
        </p:grpSpPr>
        <p:sp>
          <p:nvSpPr>
            <p:cNvPr id="5" name="Freeform 4"/>
            <p:cNvSpPr/>
            <p:nvPr/>
          </p:nvSpPr>
          <p:spPr>
            <a:xfrm>
              <a:off x="3017838" y="1215171"/>
              <a:ext cx="1034831" cy="1478329"/>
            </a:xfrm>
            <a:custGeom>
              <a:avLst/>
              <a:gdLst>
                <a:gd name="connsiteX0" fmla="*/ 0 w 1478328"/>
                <a:gd name="connsiteY0" fmla="*/ 0 h 1034830"/>
                <a:gd name="connsiteX1" fmla="*/ 960913 w 1478328"/>
                <a:gd name="connsiteY1" fmla="*/ 0 h 1034830"/>
                <a:gd name="connsiteX2" fmla="*/ 1478328 w 1478328"/>
                <a:gd name="connsiteY2" fmla="*/ 517415 h 1034830"/>
                <a:gd name="connsiteX3" fmla="*/ 960913 w 1478328"/>
                <a:gd name="connsiteY3" fmla="*/ 1034830 h 1034830"/>
                <a:gd name="connsiteX4" fmla="*/ 0 w 1478328"/>
                <a:gd name="connsiteY4" fmla="*/ 1034830 h 1034830"/>
                <a:gd name="connsiteX5" fmla="*/ 517415 w 1478328"/>
                <a:gd name="connsiteY5" fmla="*/ 517415 h 1034830"/>
                <a:gd name="connsiteX6" fmla="*/ 0 w 1478328"/>
                <a:gd name="connsiteY6" fmla="*/ 0 h 1034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8328" h="1034830">
                  <a:moveTo>
                    <a:pt x="1478328" y="0"/>
                  </a:moveTo>
                  <a:lnTo>
                    <a:pt x="1478328" y="672639"/>
                  </a:lnTo>
                  <a:lnTo>
                    <a:pt x="739164" y="1034830"/>
                  </a:lnTo>
                  <a:lnTo>
                    <a:pt x="0" y="672639"/>
                  </a:lnTo>
                  <a:lnTo>
                    <a:pt x="0" y="0"/>
                  </a:lnTo>
                  <a:lnTo>
                    <a:pt x="739164" y="362191"/>
                  </a:lnTo>
                  <a:lnTo>
                    <a:pt x="1478328"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700" tIns="530116" rIns="12701" bIns="530115" numCol="1" spcCol="1270" anchor="ctr" anchorCtr="0">
              <a:noAutofit/>
            </a:bodyPr>
            <a:lstStyle/>
            <a:p>
              <a:pPr algn="ctr" defTabSz="889000">
                <a:lnSpc>
                  <a:spcPct val="90000"/>
                </a:lnSpc>
                <a:spcBef>
                  <a:spcPct val="0"/>
                </a:spcBef>
                <a:spcAft>
                  <a:spcPct val="35000"/>
                </a:spcAft>
              </a:pPr>
              <a:r>
                <a:rPr lang="en-US" sz="2000" dirty="0" smtClean="0">
                  <a:solidFill>
                    <a:srgbClr val="FFFFFF"/>
                  </a:solidFill>
                  <a:latin typeface="Segoe UI Light"/>
                </a:rPr>
                <a:t>Research</a:t>
              </a:r>
              <a:endParaRPr lang="en-US" sz="2000" dirty="0">
                <a:solidFill>
                  <a:srgbClr val="FFFFFF"/>
                </a:solidFill>
                <a:latin typeface="Segoe UI Light"/>
              </a:endParaRPr>
            </a:p>
          </p:txBody>
        </p:sp>
        <p:sp>
          <p:nvSpPr>
            <p:cNvPr id="6" name="Freeform 5"/>
            <p:cNvSpPr/>
            <p:nvPr/>
          </p:nvSpPr>
          <p:spPr>
            <a:xfrm>
              <a:off x="4052668" y="1215173"/>
              <a:ext cx="5365969" cy="960913"/>
            </a:xfrm>
            <a:custGeom>
              <a:avLst/>
              <a:gdLst>
                <a:gd name="connsiteX0" fmla="*/ 160155 w 960913"/>
                <a:gd name="connsiteY0" fmla="*/ 0 h 5365969"/>
                <a:gd name="connsiteX1" fmla="*/ 800758 w 960913"/>
                <a:gd name="connsiteY1" fmla="*/ 0 h 5365969"/>
                <a:gd name="connsiteX2" fmla="*/ 960913 w 960913"/>
                <a:gd name="connsiteY2" fmla="*/ 160155 h 5365969"/>
                <a:gd name="connsiteX3" fmla="*/ 960913 w 960913"/>
                <a:gd name="connsiteY3" fmla="*/ 5365969 h 5365969"/>
                <a:gd name="connsiteX4" fmla="*/ 960913 w 960913"/>
                <a:gd name="connsiteY4" fmla="*/ 5365969 h 5365969"/>
                <a:gd name="connsiteX5" fmla="*/ 0 w 960913"/>
                <a:gd name="connsiteY5" fmla="*/ 5365969 h 5365969"/>
                <a:gd name="connsiteX6" fmla="*/ 0 w 960913"/>
                <a:gd name="connsiteY6" fmla="*/ 5365969 h 5365969"/>
                <a:gd name="connsiteX7" fmla="*/ 0 w 960913"/>
                <a:gd name="connsiteY7" fmla="*/ 160155 h 5365969"/>
                <a:gd name="connsiteX8" fmla="*/ 160155 w 960913"/>
                <a:gd name="connsiteY8" fmla="*/ 0 h 536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913" h="5365969">
                  <a:moveTo>
                    <a:pt x="960913" y="894346"/>
                  </a:moveTo>
                  <a:lnTo>
                    <a:pt x="960913" y="4471623"/>
                  </a:lnTo>
                  <a:cubicBezTo>
                    <a:pt x="960913" y="4965554"/>
                    <a:pt x="948073" y="5365966"/>
                    <a:pt x="932233" y="5365966"/>
                  </a:cubicBezTo>
                  <a:lnTo>
                    <a:pt x="0" y="5365966"/>
                  </a:lnTo>
                  <a:lnTo>
                    <a:pt x="0" y="5365966"/>
                  </a:lnTo>
                  <a:lnTo>
                    <a:pt x="0" y="3"/>
                  </a:lnTo>
                  <a:lnTo>
                    <a:pt x="0" y="3"/>
                  </a:lnTo>
                  <a:lnTo>
                    <a:pt x="932233" y="3"/>
                  </a:lnTo>
                  <a:cubicBezTo>
                    <a:pt x="948073" y="3"/>
                    <a:pt x="960913" y="400415"/>
                    <a:pt x="960913" y="894346"/>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5344" tIns="54528" rIns="54528" bIns="54528" numCol="1" spcCol="1270" anchor="ctr" anchorCtr="0">
              <a:noAutofit/>
            </a:bodyPr>
            <a:lstStyle/>
            <a:p>
              <a:pPr marL="114300" lvl="1" indent="-114300" defTabSz="533400">
                <a:lnSpc>
                  <a:spcPct val="90000"/>
                </a:lnSpc>
                <a:spcBef>
                  <a:spcPct val="0"/>
                </a:spcBef>
                <a:spcAft>
                  <a:spcPct val="15000"/>
                </a:spcAft>
                <a:buFontTx/>
                <a:buChar char="••"/>
              </a:pPr>
              <a:r>
                <a:rPr lang="en-US" sz="1400" dirty="0" smtClean="0">
                  <a:solidFill>
                    <a:srgbClr val="505050">
                      <a:hueOff val="0"/>
                      <a:satOff val="0"/>
                      <a:lumOff val="0"/>
                      <a:alphaOff val="0"/>
                    </a:srgbClr>
                  </a:solidFill>
                  <a:latin typeface="Segoe UI Light"/>
                </a:rPr>
                <a:t>Check Enterprise Catalog(s)</a:t>
              </a:r>
              <a:endParaRPr lang="en-US" sz="1400" dirty="0">
                <a:solidFill>
                  <a:srgbClr val="505050">
                    <a:hueOff val="0"/>
                    <a:satOff val="0"/>
                    <a:lumOff val="0"/>
                    <a:alphaOff val="0"/>
                  </a:srgbClr>
                </a:solidFill>
                <a:latin typeface="Segoe UI Light"/>
              </a:endParaRPr>
            </a:p>
            <a:p>
              <a:pPr marL="114300" lvl="1" indent="-114300" defTabSz="533400">
                <a:lnSpc>
                  <a:spcPct val="90000"/>
                </a:lnSpc>
                <a:spcBef>
                  <a:spcPct val="0"/>
                </a:spcBef>
                <a:spcAft>
                  <a:spcPct val="15000"/>
                </a:spcAft>
                <a:buFontTx/>
                <a:buChar char="••"/>
              </a:pPr>
              <a:r>
                <a:rPr lang="en-US" sz="1400" dirty="0" smtClean="0">
                  <a:solidFill>
                    <a:srgbClr val="505050">
                      <a:hueOff val="0"/>
                      <a:satOff val="0"/>
                      <a:lumOff val="0"/>
                      <a:alphaOff val="0"/>
                    </a:srgbClr>
                  </a:solidFill>
                  <a:latin typeface="Segoe UI Light"/>
                </a:rPr>
                <a:t>Can it be done without code?  </a:t>
              </a:r>
              <a:endParaRPr lang="en-US" sz="1400" dirty="0">
                <a:solidFill>
                  <a:srgbClr val="505050">
                    <a:hueOff val="0"/>
                    <a:satOff val="0"/>
                    <a:lumOff val="0"/>
                    <a:alphaOff val="0"/>
                  </a:srgbClr>
                </a:solidFill>
                <a:latin typeface="Segoe UI Light"/>
              </a:endParaRPr>
            </a:p>
          </p:txBody>
        </p:sp>
        <p:sp>
          <p:nvSpPr>
            <p:cNvPr id="7" name="Freeform 6"/>
            <p:cNvSpPr/>
            <p:nvPr/>
          </p:nvSpPr>
          <p:spPr>
            <a:xfrm>
              <a:off x="3017838" y="2549118"/>
              <a:ext cx="1034830" cy="1478328"/>
            </a:xfrm>
            <a:custGeom>
              <a:avLst/>
              <a:gdLst>
                <a:gd name="connsiteX0" fmla="*/ 0 w 1478328"/>
                <a:gd name="connsiteY0" fmla="*/ 0 h 1034830"/>
                <a:gd name="connsiteX1" fmla="*/ 960913 w 1478328"/>
                <a:gd name="connsiteY1" fmla="*/ 0 h 1034830"/>
                <a:gd name="connsiteX2" fmla="*/ 1478328 w 1478328"/>
                <a:gd name="connsiteY2" fmla="*/ 517415 h 1034830"/>
                <a:gd name="connsiteX3" fmla="*/ 960913 w 1478328"/>
                <a:gd name="connsiteY3" fmla="*/ 1034830 h 1034830"/>
                <a:gd name="connsiteX4" fmla="*/ 0 w 1478328"/>
                <a:gd name="connsiteY4" fmla="*/ 1034830 h 1034830"/>
                <a:gd name="connsiteX5" fmla="*/ 517415 w 1478328"/>
                <a:gd name="connsiteY5" fmla="*/ 517415 h 1034830"/>
                <a:gd name="connsiteX6" fmla="*/ 0 w 1478328"/>
                <a:gd name="connsiteY6" fmla="*/ 0 h 1034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8328" h="1034830">
                  <a:moveTo>
                    <a:pt x="1478328" y="0"/>
                  </a:moveTo>
                  <a:lnTo>
                    <a:pt x="1478328" y="672639"/>
                  </a:lnTo>
                  <a:lnTo>
                    <a:pt x="739164" y="1034830"/>
                  </a:lnTo>
                  <a:lnTo>
                    <a:pt x="0" y="672639"/>
                  </a:lnTo>
                  <a:lnTo>
                    <a:pt x="0" y="0"/>
                  </a:lnTo>
                  <a:lnTo>
                    <a:pt x="739164" y="362191"/>
                  </a:lnTo>
                  <a:lnTo>
                    <a:pt x="1478328"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700" tIns="530115" rIns="12700" bIns="530115" numCol="1" spcCol="1270" anchor="ctr" anchorCtr="0">
              <a:noAutofit/>
            </a:bodyPr>
            <a:lstStyle/>
            <a:p>
              <a:pPr algn="ctr" defTabSz="889000">
                <a:lnSpc>
                  <a:spcPct val="90000"/>
                </a:lnSpc>
                <a:spcBef>
                  <a:spcPct val="0"/>
                </a:spcBef>
                <a:spcAft>
                  <a:spcPct val="35000"/>
                </a:spcAft>
              </a:pPr>
              <a:r>
                <a:rPr lang="en-US" sz="2000" dirty="0" smtClean="0">
                  <a:solidFill>
                    <a:srgbClr val="FFFFFF"/>
                  </a:solidFill>
                  <a:latin typeface="Segoe UI Light"/>
                </a:rPr>
                <a:t>Buy</a:t>
              </a:r>
              <a:endParaRPr lang="en-US" sz="2000" dirty="0">
                <a:solidFill>
                  <a:srgbClr val="FFFFFF"/>
                </a:solidFill>
                <a:latin typeface="Segoe UI Light"/>
              </a:endParaRPr>
            </a:p>
          </p:txBody>
        </p:sp>
        <p:sp>
          <p:nvSpPr>
            <p:cNvPr id="8" name="Freeform 7"/>
            <p:cNvSpPr/>
            <p:nvPr/>
          </p:nvSpPr>
          <p:spPr>
            <a:xfrm>
              <a:off x="4052668" y="2549119"/>
              <a:ext cx="5365969" cy="960913"/>
            </a:xfrm>
            <a:custGeom>
              <a:avLst/>
              <a:gdLst>
                <a:gd name="connsiteX0" fmla="*/ 160155 w 960913"/>
                <a:gd name="connsiteY0" fmla="*/ 0 h 5365969"/>
                <a:gd name="connsiteX1" fmla="*/ 800758 w 960913"/>
                <a:gd name="connsiteY1" fmla="*/ 0 h 5365969"/>
                <a:gd name="connsiteX2" fmla="*/ 960913 w 960913"/>
                <a:gd name="connsiteY2" fmla="*/ 160155 h 5365969"/>
                <a:gd name="connsiteX3" fmla="*/ 960913 w 960913"/>
                <a:gd name="connsiteY3" fmla="*/ 5365969 h 5365969"/>
                <a:gd name="connsiteX4" fmla="*/ 960913 w 960913"/>
                <a:gd name="connsiteY4" fmla="*/ 5365969 h 5365969"/>
                <a:gd name="connsiteX5" fmla="*/ 0 w 960913"/>
                <a:gd name="connsiteY5" fmla="*/ 5365969 h 5365969"/>
                <a:gd name="connsiteX6" fmla="*/ 0 w 960913"/>
                <a:gd name="connsiteY6" fmla="*/ 5365969 h 5365969"/>
                <a:gd name="connsiteX7" fmla="*/ 0 w 960913"/>
                <a:gd name="connsiteY7" fmla="*/ 160155 h 5365969"/>
                <a:gd name="connsiteX8" fmla="*/ 160155 w 960913"/>
                <a:gd name="connsiteY8" fmla="*/ 0 h 536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913" h="5365969">
                  <a:moveTo>
                    <a:pt x="960913" y="894346"/>
                  </a:moveTo>
                  <a:lnTo>
                    <a:pt x="960913" y="4471623"/>
                  </a:lnTo>
                  <a:cubicBezTo>
                    <a:pt x="960913" y="4965554"/>
                    <a:pt x="948073" y="5365966"/>
                    <a:pt x="932233" y="5365966"/>
                  </a:cubicBezTo>
                  <a:lnTo>
                    <a:pt x="0" y="5365966"/>
                  </a:lnTo>
                  <a:lnTo>
                    <a:pt x="0" y="5365966"/>
                  </a:lnTo>
                  <a:lnTo>
                    <a:pt x="0" y="3"/>
                  </a:lnTo>
                  <a:lnTo>
                    <a:pt x="0" y="3"/>
                  </a:lnTo>
                  <a:lnTo>
                    <a:pt x="932233" y="3"/>
                  </a:lnTo>
                  <a:cubicBezTo>
                    <a:pt x="948073" y="3"/>
                    <a:pt x="960913" y="400415"/>
                    <a:pt x="960913" y="894346"/>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5344" tIns="54528" rIns="54528" bIns="54528" numCol="1" spcCol="1270" anchor="ctr" anchorCtr="0">
              <a:noAutofit/>
            </a:bodyPr>
            <a:lstStyle/>
            <a:p>
              <a:pPr marL="114300" lvl="1" indent="-114300" defTabSz="533400">
                <a:lnSpc>
                  <a:spcPct val="90000"/>
                </a:lnSpc>
                <a:spcBef>
                  <a:spcPct val="0"/>
                </a:spcBef>
                <a:spcAft>
                  <a:spcPct val="15000"/>
                </a:spcAft>
                <a:buFontTx/>
                <a:buChar char="••"/>
              </a:pPr>
              <a:r>
                <a:rPr lang="en-US" sz="1400" dirty="0" smtClean="0">
                  <a:solidFill>
                    <a:srgbClr val="505050">
                      <a:hueOff val="0"/>
                      <a:satOff val="0"/>
                      <a:lumOff val="0"/>
                      <a:alphaOff val="0"/>
                    </a:srgbClr>
                  </a:solidFill>
                  <a:latin typeface="Segoe UI Light"/>
                </a:rPr>
                <a:t>Check SharePoint Store</a:t>
              </a:r>
              <a:endParaRPr lang="en-US" sz="1400" dirty="0">
                <a:solidFill>
                  <a:srgbClr val="505050">
                    <a:hueOff val="0"/>
                    <a:satOff val="0"/>
                    <a:lumOff val="0"/>
                    <a:alphaOff val="0"/>
                  </a:srgbClr>
                </a:solidFill>
                <a:latin typeface="Segoe UI Light"/>
              </a:endParaRPr>
            </a:p>
            <a:p>
              <a:pPr marL="114300" lvl="1" indent="-114300" defTabSz="533400">
                <a:lnSpc>
                  <a:spcPct val="90000"/>
                </a:lnSpc>
                <a:spcBef>
                  <a:spcPct val="0"/>
                </a:spcBef>
                <a:spcAft>
                  <a:spcPct val="15000"/>
                </a:spcAft>
                <a:buFontTx/>
                <a:buChar char="••"/>
              </a:pPr>
              <a:r>
                <a:rPr lang="en-US" sz="1400" dirty="0" smtClean="0">
                  <a:solidFill>
                    <a:srgbClr val="505050">
                      <a:hueOff val="0"/>
                      <a:satOff val="0"/>
                      <a:lumOff val="0"/>
                      <a:alphaOff val="0"/>
                    </a:srgbClr>
                  </a:solidFill>
                  <a:latin typeface="Segoe UI Light"/>
                </a:rPr>
                <a:t>Check with third party vendors</a:t>
              </a:r>
              <a:endParaRPr lang="en-US" sz="1400" dirty="0">
                <a:solidFill>
                  <a:srgbClr val="505050">
                    <a:hueOff val="0"/>
                    <a:satOff val="0"/>
                    <a:lumOff val="0"/>
                    <a:alphaOff val="0"/>
                  </a:srgbClr>
                </a:solidFill>
                <a:latin typeface="Segoe UI Light"/>
              </a:endParaRPr>
            </a:p>
          </p:txBody>
        </p:sp>
        <p:sp>
          <p:nvSpPr>
            <p:cNvPr id="9" name="Freeform 8"/>
            <p:cNvSpPr/>
            <p:nvPr/>
          </p:nvSpPr>
          <p:spPr>
            <a:xfrm>
              <a:off x="3017838" y="3883065"/>
              <a:ext cx="1034830" cy="1478328"/>
            </a:xfrm>
            <a:custGeom>
              <a:avLst/>
              <a:gdLst>
                <a:gd name="connsiteX0" fmla="*/ 0 w 1478328"/>
                <a:gd name="connsiteY0" fmla="*/ 0 h 1034830"/>
                <a:gd name="connsiteX1" fmla="*/ 960913 w 1478328"/>
                <a:gd name="connsiteY1" fmla="*/ 0 h 1034830"/>
                <a:gd name="connsiteX2" fmla="*/ 1478328 w 1478328"/>
                <a:gd name="connsiteY2" fmla="*/ 517415 h 1034830"/>
                <a:gd name="connsiteX3" fmla="*/ 960913 w 1478328"/>
                <a:gd name="connsiteY3" fmla="*/ 1034830 h 1034830"/>
                <a:gd name="connsiteX4" fmla="*/ 0 w 1478328"/>
                <a:gd name="connsiteY4" fmla="*/ 1034830 h 1034830"/>
                <a:gd name="connsiteX5" fmla="*/ 517415 w 1478328"/>
                <a:gd name="connsiteY5" fmla="*/ 517415 h 1034830"/>
                <a:gd name="connsiteX6" fmla="*/ 0 w 1478328"/>
                <a:gd name="connsiteY6" fmla="*/ 0 h 1034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8328" h="1034830">
                  <a:moveTo>
                    <a:pt x="1478328" y="0"/>
                  </a:moveTo>
                  <a:lnTo>
                    <a:pt x="1478328" y="672639"/>
                  </a:lnTo>
                  <a:lnTo>
                    <a:pt x="739164" y="1034830"/>
                  </a:lnTo>
                  <a:lnTo>
                    <a:pt x="0" y="672639"/>
                  </a:lnTo>
                  <a:lnTo>
                    <a:pt x="0" y="0"/>
                  </a:lnTo>
                  <a:lnTo>
                    <a:pt x="739164" y="362191"/>
                  </a:lnTo>
                  <a:lnTo>
                    <a:pt x="1478328"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700" tIns="530115" rIns="12700" bIns="530115" numCol="1" spcCol="1270" anchor="ctr" anchorCtr="0">
              <a:noAutofit/>
            </a:bodyPr>
            <a:lstStyle/>
            <a:p>
              <a:pPr algn="ctr" defTabSz="889000">
                <a:lnSpc>
                  <a:spcPct val="90000"/>
                </a:lnSpc>
                <a:spcBef>
                  <a:spcPct val="0"/>
                </a:spcBef>
                <a:spcAft>
                  <a:spcPct val="35000"/>
                </a:spcAft>
              </a:pPr>
              <a:r>
                <a:rPr lang="en-US" sz="2000" smtClean="0">
                  <a:solidFill>
                    <a:srgbClr val="FFFFFF"/>
                  </a:solidFill>
                  <a:latin typeface="Segoe UI Light"/>
                </a:rPr>
                <a:t>Build</a:t>
              </a:r>
              <a:endParaRPr lang="en-US" sz="2000">
                <a:solidFill>
                  <a:srgbClr val="FFFFFF"/>
                </a:solidFill>
                <a:latin typeface="Segoe UI Light"/>
              </a:endParaRPr>
            </a:p>
          </p:txBody>
        </p:sp>
        <p:sp>
          <p:nvSpPr>
            <p:cNvPr id="10" name="Freeform 9"/>
            <p:cNvSpPr/>
            <p:nvPr/>
          </p:nvSpPr>
          <p:spPr>
            <a:xfrm>
              <a:off x="4052668" y="3883064"/>
              <a:ext cx="5365969" cy="960913"/>
            </a:xfrm>
            <a:custGeom>
              <a:avLst/>
              <a:gdLst>
                <a:gd name="connsiteX0" fmla="*/ 160155 w 960913"/>
                <a:gd name="connsiteY0" fmla="*/ 0 h 5365969"/>
                <a:gd name="connsiteX1" fmla="*/ 800758 w 960913"/>
                <a:gd name="connsiteY1" fmla="*/ 0 h 5365969"/>
                <a:gd name="connsiteX2" fmla="*/ 960913 w 960913"/>
                <a:gd name="connsiteY2" fmla="*/ 160155 h 5365969"/>
                <a:gd name="connsiteX3" fmla="*/ 960913 w 960913"/>
                <a:gd name="connsiteY3" fmla="*/ 5365969 h 5365969"/>
                <a:gd name="connsiteX4" fmla="*/ 960913 w 960913"/>
                <a:gd name="connsiteY4" fmla="*/ 5365969 h 5365969"/>
                <a:gd name="connsiteX5" fmla="*/ 0 w 960913"/>
                <a:gd name="connsiteY5" fmla="*/ 5365969 h 5365969"/>
                <a:gd name="connsiteX6" fmla="*/ 0 w 960913"/>
                <a:gd name="connsiteY6" fmla="*/ 5365969 h 5365969"/>
                <a:gd name="connsiteX7" fmla="*/ 0 w 960913"/>
                <a:gd name="connsiteY7" fmla="*/ 160155 h 5365969"/>
                <a:gd name="connsiteX8" fmla="*/ 160155 w 960913"/>
                <a:gd name="connsiteY8" fmla="*/ 0 h 536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913" h="5365969">
                  <a:moveTo>
                    <a:pt x="960913" y="894346"/>
                  </a:moveTo>
                  <a:lnTo>
                    <a:pt x="960913" y="4471623"/>
                  </a:lnTo>
                  <a:cubicBezTo>
                    <a:pt x="960913" y="4965554"/>
                    <a:pt x="948073" y="5365966"/>
                    <a:pt x="932233" y="5365966"/>
                  </a:cubicBezTo>
                  <a:lnTo>
                    <a:pt x="0" y="5365966"/>
                  </a:lnTo>
                  <a:lnTo>
                    <a:pt x="0" y="5365966"/>
                  </a:lnTo>
                  <a:lnTo>
                    <a:pt x="0" y="3"/>
                  </a:lnTo>
                  <a:lnTo>
                    <a:pt x="0" y="3"/>
                  </a:lnTo>
                  <a:lnTo>
                    <a:pt x="932233" y="3"/>
                  </a:lnTo>
                  <a:cubicBezTo>
                    <a:pt x="948073" y="3"/>
                    <a:pt x="960913" y="400415"/>
                    <a:pt x="960913" y="894346"/>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5344" tIns="54528" rIns="54528" bIns="54528" numCol="1" spcCol="1270" anchor="ctr" anchorCtr="0">
              <a:noAutofit/>
            </a:bodyPr>
            <a:lstStyle/>
            <a:p>
              <a:pPr marL="114300" lvl="1" indent="-114300" defTabSz="533400">
                <a:lnSpc>
                  <a:spcPct val="90000"/>
                </a:lnSpc>
                <a:spcBef>
                  <a:spcPct val="0"/>
                </a:spcBef>
                <a:spcAft>
                  <a:spcPct val="15000"/>
                </a:spcAft>
                <a:buFontTx/>
                <a:buChar char="••"/>
              </a:pPr>
              <a:r>
                <a:rPr lang="en-US" sz="1400" dirty="0" smtClean="0">
                  <a:solidFill>
                    <a:srgbClr val="505050">
                      <a:hueOff val="0"/>
                      <a:satOff val="0"/>
                      <a:lumOff val="0"/>
                      <a:alphaOff val="0"/>
                    </a:srgbClr>
                  </a:solidFill>
                  <a:latin typeface="Segoe UI Light"/>
                </a:rPr>
                <a:t>Will it require server side code?</a:t>
              </a:r>
              <a:endParaRPr lang="en-US" sz="1400" dirty="0">
                <a:solidFill>
                  <a:srgbClr val="505050">
                    <a:hueOff val="0"/>
                    <a:satOff val="0"/>
                    <a:lumOff val="0"/>
                    <a:alphaOff val="0"/>
                  </a:srgbClr>
                </a:solidFill>
                <a:latin typeface="Segoe UI Light"/>
              </a:endParaRPr>
            </a:p>
            <a:p>
              <a:pPr marL="114300" lvl="1" indent="-114300" defTabSz="533400">
                <a:lnSpc>
                  <a:spcPct val="90000"/>
                </a:lnSpc>
                <a:spcBef>
                  <a:spcPct val="0"/>
                </a:spcBef>
                <a:spcAft>
                  <a:spcPct val="15000"/>
                </a:spcAft>
                <a:buFontTx/>
                <a:buChar char="••"/>
              </a:pPr>
              <a:r>
                <a:rPr lang="en-US" sz="1400" dirty="0" smtClean="0">
                  <a:solidFill>
                    <a:srgbClr val="505050">
                      <a:hueOff val="0"/>
                      <a:satOff val="0"/>
                      <a:lumOff val="0"/>
                      <a:alphaOff val="0"/>
                    </a:srgbClr>
                  </a:solidFill>
                  <a:latin typeface="Segoe UI Light"/>
                </a:rPr>
                <a:t>Will it require extra infrastructure?</a:t>
              </a:r>
              <a:endParaRPr lang="en-US" sz="1400" dirty="0">
                <a:solidFill>
                  <a:srgbClr val="505050">
                    <a:hueOff val="0"/>
                    <a:satOff val="0"/>
                    <a:lumOff val="0"/>
                    <a:alphaOff val="0"/>
                  </a:srgbClr>
                </a:solidFill>
                <a:latin typeface="Segoe UI Light"/>
              </a:endParaRPr>
            </a:p>
            <a:p>
              <a:pPr marL="114300" lvl="1" indent="-114300" defTabSz="533400">
                <a:lnSpc>
                  <a:spcPct val="90000"/>
                </a:lnSpc>
                <a:spcBef>
                  <a:spcPct val="0"/>
                </a:spcBef>
                <a:spcAft>
                  <a:spcPct val="15000"/>
                </a:spcAft>
                <a:buFontTx/>
                <a:buChar char="••"/>
              </a:pPr>
              <a:r>
                <a:rPr lang="en-US" sz="1400" dirty="0" smtClean="0">
                  <a:solidFill>
                    <a:srgbClr val="505050">
                      <a:hueOff val="0"/>
                      <a:satOff val="0"/>
                      <a:lumOff val="0"/>
                      <a:alphaOff val="0"/>
                    </a:srgbClr>
                  </a:solidFill>
                  <a:latin typeface="Segoe UI Light"/>
                </a:rPr>
                <a:t>Will it save time?</a:t>
              </a:r>
              <a:endParaRPr lang="en-US" sz="1400" dirty="0">
                <a:solidFill>
                  <a:srgbClr val="505050">
                    <a:hueOff val="0"/>
                    <a:satOff val="0"/>
                    <a:lumOff val="0"/>
                    <a:alphaOff val="0"/>
                  </a:srgbClr>
                </a:solidFill>
                <a:latin typeface="Segoe UI Light"/>
              </a:endParaRPr>
            </a:p>
            <a:p>
              <a:pPr marL="114300" lvl="1" indent="-114300" defTabSz="533400">
                <a:lnSpc>
                  <a:spcPct val="90000"/>
                </a:lnSpc>
                <a:spcBef>
                  <a:spcPct val="0"/>
                </a:spcBef>
                <a:spcAft>
                  <a:spcPct val="15000"/>
                </a:spcAft>
                <a:buFontTx/>
                <a:buChar char="••"/>
              </a:pPr>
              <a:r>
                <a:rPr lang="en-US" sz="1400" dirty="0" smtClean="0">
                  <a:solidFill>
                    <a:srgbClr val="505050">
                      <a:hueOff val="0"/>
                      <a:satOff val="0"/>
                      <a:lumOff val="0"/>
                      <a:alphaOff val="0"/>
                    </a:srgbClr>
                  </a:solidFill>
                  <a:latin typeface="Segoe UI Light"/>
                </a:rPr>
                <a:t>Who owns/maintains?</a:t>
              </a:r>
              <a:endParaRPr lang="en-US" sz="1400" dirty="0">
                <a:solidFill>
                  <a:srgbClr val="505050">
                    <a:hueOff val="0"/>
                    <a:satOff val="0"/>
                    <a:lumOff val="0"/>
                    <a:alphaOff val="0"/>
                  </a:srgbClr>
                </a:solidFill>
                <a:latin typeface="Segoe UI Light"/>
              </a:endParaRPr>
            </a:p>
          </p:txBody>
        </p:sp>
        <p:sp>
          <p:nvSpPr>
            <p:cNvPr id="11" name="Freeform 10"/>
            <p:cNvSpPr/>
            <p:nvPr/>
          </p:nvSpPr>
          <p:spPr>
            <a:xfrm>
              <a:off x="3017838" y="5217011"/>
              <a:ext cx="1034830" cy="1478328"/>
            </a:xfrm>
            <a:custGeom>
              <a:avLst/>
              <a:gdLst>
                <a:gd name="connsiteX0" fmla="*/ 0 w 1478328"/>
                <a:gd name="connsiteY0" fmla="*/ 0 h 1034830"/>
                <a:gd name="connsiteX1" fmla="*/ 960913 w 1478328"/>
                <a:gd name="connsiteY1" fmla="*/ 0 h 1034830"/>
                <a:gd name="connsiteX2" fmla="*/ 1478328 w 1478328"/>
                <a:gd name="connsiteY2" fmla="*/ 517415 h 1034830"/>
                <a:gd name="connsiteX3" fmla="*/ 960913 w 1478328"/>
                <a:gd name="connsiteY3" fmla="*/ 1034830 h 1034830"/>
                <a:gd name="connsiteX4" fmla="*/ 0 w 1478328"/>
                <a:gd name="connsiteY4" fmla="*/ 1034830 h 1034830"/>
                <a:gd name="connsiteX5" fmla="*/ 517415 w 1478328"/>
                <a:gd name="connsiteY5" fmla="*/ 517415 h 1034830"/>
                <a:gd name="connsiteX6" fmla="*/ 0 w 1478328"/>
                <a:gd name="connsiteY6" fmla="*/ 0 h 1034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8328" h="1034830">
                  <a:moveTo>
                    <a:pt x="1478328" y="0"/>
                  </a:moveTo>
                  <a:lnTo>
                    <a:pt x="1478328" y="672639"/>
                  </a:lnTo>
                  <a:lnTo>
                    <a:pt x="739164" y="1034830"/>
                  </a:lnTo>
                  <a:lnTo>
                    <a:pt x="0" y="672639"/>
                  </a:lnTo>
                  <a:lnTo>
                    <a:pt x="0" y="0"/>
                  </a:lnTo>
                  <a:lnTo>
                    <a:pt x="739164" y="362191"/>
                  </a:lnTo>
                  <a:lnTo>
                    <a:pt x="1478328"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700" tIns="530115" rIns="12700" bIns="530115" numCol="1" spcCol="1270" anchor="ctr" anchorCtr="0">
              <a:noAutofit/>
            </a:bodyPr>
            <a:lstStyle/>
            <a:p>
              <a:pPr algn="ctr" defTabSz="889000">
                <a:lnSpc>
                  <a:spcPct val="90000"/>
                </a:lnSpc>
                <a:spcBef>
                  <a:spcPct val="0"/>
                </a:spcBef>
                <a:spcAft>
                  <a:spcPct val="35000"/>
                </a:spcAft>
              </a:pPr>
              <a:r>
                <a:rPr lang="en-US" sz="2000" dirty="0" smtClean="0">
                  <a:solidFill>
                    <a:srgbClr val="FFFFFF"/>
                  </a:solidFill>
                  <a:latin typeface="Segoe UI Light"/>
                </a:rPr>
                <a:t>Publish</a:t>
              </a:r>
              <a:endParaRPr lang="en-US" sz="2000" dirty="0">
                <a:solidFill>
                  <a:srgbClr val="FFFFFF"/>
                </a:solidFill>
                <a:latin typeface="Segoe UI Light"/>
              </a:endParaRPr>
            </a:p>
          </p:txBody>
        </p:sp>
        <p:sp>
          <p:nvSpPr>
            <p:cNvPr id="12" name="Freeform 11"/>
            <p:cNvSpPr/>
            <p:nvPr/>
          </p:nvSpPr>
          <p:spPr>
            <a:xfrm>
              <a:off x="4052668" y="5217009"/>
              <a:ext cx="5365969" cy="960914"/>
            </a:xfrm>
            <a:custGeom>
              <a:avLst/>
              <a:gdLst>
                <a:gd name="connsiteX0" fmla="*/ 160155 w 960913"/>
                <a:gd name="connsiteY0" fmla="*/ 0 h 5365969"/>
                <a:gd name="connsiteX1" fmla="*/ 800758 w 960913"/>
                <a:gd name="connsiteY1" fmla="*/ 0 h 5365969"/>
                <a:gd name="connsiteX2" fmla="*/ 960913 w 960913"/>
                <a:gd name="connsiteY2" fmla="*/ 160155 h 5365969"/>
                <a:gd name="connsiteX3" fmla="*/ 960913 w 960913"/>
                <a:gd name="connsiteY3" fmla="*/ 5365969 h 5365969"/>
                <a:gd name="connsiteX4" fmla="*/ 960913 w 960913"/>
                <a:gd name="connsiteY4" fmla="*/ 5365969 h 5365969"/>
                <a:gd name="connsiteX5" fmla="*/ 0 w 960913"/>
                <a:gd name="connsiteY5" fmla="*/ 5365969 h 5365969"/>
                <a:gd name="connsiteX6" fmla="*/ 0 w 960913"/>
                <a:gd name="connsiteY6" fmla="*/ 5365969 h 5365969"/>
                <a:gd name="connsiteX7" fmla="*/ 0 w 960913"/>
                <a:gd name="connsiteY7" fmla="*/ 160155 h 5365969"/>
                <a:gd name="connsiteX8" fmla="*/ 160155 w 960913"/>
                <a:gd name="connsiteY8" fmla="*/ 0 h 536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913" h="5365969">
                  <a:moveTo>
                    <a:pt x="960913" y="894346"/>
                  </a:moveTo>
                  <a:lnTo>
                    <a:pt x="960913" y="4471623"/>
                  </a:lnTo>
                  <a:cubicBezTo>
                    <a:pt x="960913" y="4965554"/>
                    <a:pt x="948073" y="5365966"/>
                    <a:pt x="932233" y="5365966"/>
                  </a:cubicBezTo>
                  <a:lnTo>
                    <a:pt x="0" y="5365966"/>
                  </a:lnTo>
                  <a:lnTo>
                    <a:pt x="0" y="5365966"/>
                  </a:lnTo>
                  <a:lnTo>
                    <a:pt x="0" y="3"/>
                  </a:lnTo>
                  <a:lnTo>
                    <a:pt x="0" y="3"/>
                  </a:lnTo>
                  <a:lnTo>
                    <a:pt x="932233" y="3"/>
                  </a:lnTo>
                  <a:cubicBezTo>
                    <a:pt x="948073" y="3"/>
                    <a:pt x="960913" y="400415"/>
                    <a:pt x="960913" y="894346"/>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5344" tIns="54529" rIns="54528" bIns="54528" numCol="1" spcCol="1270" anchor="ctr" anchorCtr="0">
              <a:noAutofit/>
            </a:bodyPr>
            <a:lstStyle/>
            <a:p>
              <a:pPr marL="114300" lvl="1" indent="-114300" defTabSz="533400">
                <a:lnSpc>
                  <a:spcPct val="90000"/>
                </a:lnSpc>
                <a:spcBef>
                  <a:spcPct val="0"/>
                </a:spcBef>
                <a:spcAft>
                  <a:spcPct val="15000"/>
                </a:spcAft>
                <a:buFontTx/>
                <a:buChar char="••"/>
              </a:pPr>
              <a:r>
                <a:rPr lang="en-US" sz="1400" dirty="0" smtClean="0">
                  <a:solidFill>
                    <a:srgbClr val="505050">
                      <a:hueOff val="0"/>
                      <a:satOff val="0"/>
                      <a:lumOff val="0"/>
                      <a:alphaOff val="0"/>
                    </a:srgbClr>
                  </a:solidFill>
                  <a:latin typeface="Segoe UI Light"/>
                </a:rPr>
                <a:t>Who can add from the Enterprise Catalog?</a:t>
              </a:r>
              <a:endParaRPr lang="en-US" sz="1400" dirty="0">
                <a:solidFill>
                  <a:srgbClr val="505050">
                    <a:hueOff val="0"/>
                    <a:satOff val="0"/>
                    <a:lumOff val="0"/>
                    <a:alphaOff val="0"/>
                  </a:srgbClr>
                </a:solidFill>
                <a:latin typeface="Segoe UI Light"/>
              </a:endParaRPr>
            </a:p>
            <a:p>
              <a:pPr marL="114300" lvl="1" indent="-114300" defTabSz="533400">
                <a:lnSpc>
                  <a:spcPct val="90000"/>
                </a:lnSpc>
                <a:spcBef>
                  <a:spcPct val="0"/>
                </a:spcBef>
                <a:spcAft>
                  <a:spcPct val="15000"/>
                </a:spcAft>
                <a:buFontTx/>
                <a:buChar char="••"/>
              </a:pPr>
              <a:r>
                <a:rPr lang="en-US" sz="1400" dirty="0" smtClean="0">
                  <a:solidFill>
                    <a:srgbClr val="505050">
                      <a:hueOff val="0"/>
                      <a:satOff val="0"/>
                      <a:lumOff val="0"/>
                      <a:alphaOff val="0"/>
                    </a:srgbClr>
                  </a:solidFill>
                  <a:latin typeface="Segoe UI Light"/>
                </a:rPr>
                <a:t>Should this App be published to the public SharePoint Store? </a:t>
              </a:r>
              <a:endParaRPr lang="en-US" sz="1400" dirty="0">
                <a:solidFill>
                  <a:srgbClr val="505050">
                    <a:hueOff val="0"/>
                    <a:satOff val="0"/>
                    <a:lumOff val="0"/>
                    <a:alphaOff val="0"/>
                  </a:srgbClr>
                </a:solidFill>
                <a:latin typeface="Segoe UI Light"/>
              </a:endParaRPr>
            </a:p>
          </p:txBody>
        </p:sp>
      </p:grpSp>
      <p:sp>
        <p:nvSpPr>
          <p:cNvPr id="3" name="Title 2"/>
          <p:cNvSpPr>
            <a:spLocks noGrp="1"/>
          </p:cNvSpPr>
          <p:nvPr>
            <p:ph type="title"/>
          </p:nvPr>
        </p:nvSpPr>
        <p:spPr/>
        <p:txBody>
          <a:bodyPr/>
          <a:lstStyle/>
          <a:p>
            <a:r>
              <a:rPr lang="en-US" dirty="0"/>
              <a:t>To App or Not To App</a:t>
            </a:r>
            <a:br>
              <a:rPr lang="en-US" dirty="0"/>
            </a:br>
            <a:endParaRPr lang="en-US" dirty="0"/>
          </a:p>
        </p:txBody>
      </p:sp>
    </p:spTree>
    <p:extLst>
      <p:ext uri="{BB962C8B-B14F-4D97-AF65-F5344CB8AC3E}">
        <p14:creationId xmlns:p14="http://schemas.microsoft.com/office/powerpoint/2010/main" val="276503848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Governance for SharePoint 2013 Customizations</a:t>
            </a:r>
            <a:endParaRPr lang="en-US" sz="4000" dirty="0"/>
          </a:p>
        </p:txBody>
      </p:sp>
      <p:sp>
        <p:nvSpPr>
          <p:cNvPr id="5" name="Text Placeholder 4"/>
          <p:cNvSpPr>
            <a:spLocks noGrp="1"/>
          </p:cNvSpPr>
          <p:nvPr>
            <p:ph type="body" sz="quarter" idx="12"/>
          </p:nvPr>
        </p:nvSpPr>
        <p:spPr/>
        <p:txBody>
          <a:bodyPr/>
          <a:lstStyle/>
          <a:p>
            <a:r>
              <a:rPr lang="en-US" dirty="0" smtClean="0"/>
              <a:t>Oleg Kofman, Jon Epstein</a:t>
            </a:r>
          </a:p>
          <a:p>
            <a:r>
              <a:rPr lang="en-US" dirty="0" smtClean="0"/>
              <a:t>Microsoft</a:t>
            </a:r>
          </a:p>
        </p:txBody>
      </p:sp>
      <p:sp>
        <p:nvSpPr>
          <p:cNvPr id="2" name="Text Placeholder 1"/>
          <p:cNvSpPr>
            <a:spLocks noGrp="1"/>
          </p:cNvSpPr>
          <p:nvPr>
            <p:ph type="body" sz="quarter" idx="13"/>
          </p:nvPr>
        </p:nvSpPr>
        <p:spPr/>
        <p:txBody>
          <a:bodyPr/>
          <a:lstStyle/>
          <a:p>
            <a:r>
              <a:rPr lang="en-US" dirty="0" smtClean="0"/>
              <a:t>SPC108</a:t>
            </a:r>
            <a:endParaRPr lang="en-US" dirty="0"/>
          </a:p>
        </p:txBody>
      </p:sp>
    </p:spTree>
    <p:extLst>
      <p:ext uri="{BB962C8B-B14F-4D97-AF65-F5344CB8AC3E}">
        <p14:creationId xmlns:p14="http://schemas.microsoft.com/office/powerpoint/2010/main" val="31761892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App Acquisition </a:t>
            </a:r>
            <a:endParaRPr lang="en-US" dirty="0"/>
          </a:p>
        </p:txBody>
      </p:sp>
    </p:spTree>
    <p:extLst>
      <p:ext uri="{BB962C8B-B14F-4D97-AF65-F5344CB8AC3E}">
        <p14:creationId xmlns:p14="http://schemas.microsoft.com/office/powerpoint/2010/main" val="534164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 Lifecycle Considerations</a:t>
            </a:r>
            <a:r>
              <a:rPr lang="en-US" sz="6119" dirty="0"/>
              <a:t/>
            </a:r>
            <a:br>
              <a:rPr lang="en-US" sz="6119" dirty="0"/>
            </a:br>
            <a:r>
              <a:rPr lang="en-US" sz="4488" dirty="0">
                <a:gradFill>
                  <a:gsLst>
                    <a:gs pos="1667">
                      <a:schemeClr val="tx2"/>
                    </a:gs>
                    <a:gs pos="100000">
                      <a:schemeClr val="tx2"/>
                    </a:gs>
                  </a:gsLst>
                  <a:lin ang="5400000" scaled="0"/>
                </a:gradFill>
              </a:rPr>
              <a:t>Plan</a:t>
            </a:r>
            <a:r>
              <a:rPr lang="en-US" sz="3876" dirty="0">
                <a:gradFill>
                  <a:gsLst>
                    <a:gs pos="1667">
                      <a:schemeClr val="tx2"/>
                    </a:gs>
                    <a:gs pos="100000">
                      <a:schemeClr val="tx2"/>
                    </a:gs>
                  </a:gsLst>
                  <a:lin ang="5400000" scaled="0"/>
                </a:gradFill>
              </a:rPr>
              <a:t>: Hosting Models</a:t>
            </a:r>
          </a:p>
        </p:txBody>
      </p:sp>
      <p:sp>
        <p:nvSpPr>
          <p:cNvPr id="32" name="Text Placeholder 2"/>
          <p:cNvSpPr>
            <a:spLocks noGrp="1"/>
          </p:cNvSpPr>
          <p:nvPr>
            <p:ph type="body" sz="quarter" idx="10"/>
          </p:nvPr>
        </p:nvSpPr>
        <p:spPr>
          <a:xfrm>
            <a:off x="427037" y="1897062"/>
            <a:ext cx="11887200" cy="2025170"/>
          </a:xfrm>
        </p:spPr>
        <p:txBody>
          <a:bodyPr>
            <a:noAutofit/>
          </a:bodyPr>
          <a:lstStyle/>
          <a:p>
            <a:r>
              <a:rPr lang="en-US" sz="3600" dirty="0" smtClean="0"/>
              <a:t>SharePoint-hosted</a:t>
            </a:r>
            <a:endParaRPr lang="en-US" sz="3600" dirty="0"/>
          </a:p>
          <a:p>
            <a:pPr lvl="1"/>
            <a:r>
              <a:rPr lang="en-US" sz="1800" dirty="0">
                <a:latin typeface="+mj-lt"/>
              </a:rPr>
              <a:t>Provisions </a:t>
            </a:r>
            <a:r>
              <a:rPr lang="en-US" sz="1800" dirty="0" smtClean="0">
                <a:latin typeface="+mj-lt"/>
              </a:rPr>
              <a:t>an isolated </a:t>
            </a:r>
            <a:r>
              <a:rPr lang="en-US" sz="1800" dirty="0" err="1">
                <a:latin typeface="+mj-lt"/>
              </a:rPr>
              <a:t>subweb</a:t>
            </a:r>
            <a:endParaRPr lang="en-US" sz="1800" dirty="0">
              <a:latin typeface="+mj-lt"/>
            </a:endParaRPr>
          </a:p>
          <a:p>
            <a:pPr lvl="1"/>
            <a:r>
              <a:rPr lang="en-US" sz="1800" dirty="0">
                <a:latin typeface="+mj-lt"/>
              </a:rPr>
              <a:t>No server-side </a:t>
            </a:r>
            <a:r>
              <a:rPr lang="en-US" sz="1800" dirty="0" smtClean="0">
                <a:latin typeface="+mj-lt"/>
              </a:rPr>
              <a:t>code</a:t>
            </a:r>
          </a:p>
          <a:p>
            <a:r>
              <a:rPr lang="en-US" sz="3600" dirty="0" smtClean="0"/>
              <a:t>Provider-hosted</a:t>
            </a:r>
          </a:p>
          <a:p>
            <a:pPr lvl="1"/>
            <a:r>
              <a:rPr lang="en-US" sz="1800" dirty="0" smtClean="0">
                <a:latin typeface="+mj-lt"/>
              </a:rPr>
              <a:t>“Bring your own server hosting infrastructure”</a:t>
            </a:r>
          </a:p>
          <a:p>
            <a:r>
              <a:rPr lang="en-US" sz="3600" dirty="0" err="1" smtClean="0"/>
              <a:t>Autohosted</a:t>
            </a:r>
            <a:endParaRPr lang="en-US" sz="3600" dirty="0"/>
          </a:p>
          <a:p>
            <a:pPr lvl="1"/>
            <a:r>
              <a:rPr lang="en-US" sz="1800" dirty="0">
                <a:latin typeface="+mj-lt"/>
              </a:rPr>
              <a:t>Windows Azure Web Site and SQL Azure Database provisioned automatically when app is </a:t>
            </a:r>
            <a:r>
              <a:rPr lang="en-US" sz="1800" dirty="0" smtClean="0">
                <a:latin typeface="+mj-lt"/>
              </a:rPr>
              <a:t>installed</a:t>
            </a:r>
          </a:p>
          <a:p>
            <a:r>
              <a:rPr lang="en-US" sz="3600" dirty="0" smtClean="0"/>
              <a:t>Hybrid</a:t>
            </a:r>
            <a:endParaRPr lang="en-US" sz="3600" dirty="0"/>
          </a:p>
          <a:p>
            <a:endParaRPr lang="en-US" sz="3600" dirty="0" smtClean="0"/>
          </a:p>
          <a:p>
            <a:endParaRPr lang="en-US" sz="3600" dirty="0" smtClean="0"/>
          </a:p>
        </p:txBody>
      </p:sp>
    </p:spTree>
    <p:extLst>
      <p:ext uri="{BB962C8B-B14F-4D97-AF65-F5344CB8AC3E}">
        <p14:creationId xmlns:p14="http://schemas.microsoft.com/office/powerpoint/2010/main" val="182098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
                                            <p:txEl>
                                              <p:pRg st="3" end="3"/>
                                            </p:txEl>
                                          </p:spTgt>
                                        </p:tgtEl>
                                        <p:attrNameLst>
                                          <p:attrName>style.visibility</p:attrName>
                                        </p:attrNameLst>
                                      </p:cBhvr>
                                      <p:to>
                                        <p:strVal val="visible"/>
                                      </p:to>
                                    </p:set>
                                    <p:anim calcmode="lin" valueType="num">
                                      <p:cBhvr additive="base">
                                        <p:cTn id="7" dur="500" fill="hold"/>
                                        <p:tgtEl>
                                          <p:spTgt spid="3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2">
                                            <p:txEl>
                                              <p:pRg st="4" end="4"/>
                                            </p:txEl>
                                          </p:spTgt>
                                        </p:tgtEl>
                                        <p:attrNameLst>
                                          <p:attrName>style.visibility</p:attrName>
                                        </p:attrNameLst>
                                      </p:cBhvr>
                                      <p:to>
                                        <p:strVal val="visible"/>
                                      </p:to>
                                    </p:set>
                                    <p:anim calcmode="lin" valueType="num">
                                      <p:cBhvr additive="base">
                                        <p:cTn id="11" dur="500" fill="hold"/>
                                        <p:tgtEl>
                                          <p:spTgt spid="32">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2">
                                            <p:txEl>
                                              <p:pRg st="5" end="5"/>
                                            </p:txEl>
                                          </p:spTgt>
                                        </p:tgtEl>
                                        <p:attrNameLst>
                                          <p:attrName>style.visibility</p:attrName>
                                        </p:attrNameLst>
                                      </p:cBhvr>
                                      <p:to>
                                        <p:strVal val="visible"/>
                                      </p:to>
                                    </p:set>
                                    <p:anim calcmode="lin" valueType="num">
                                      <p:cBhvr additive="base">
                                        <p:cTn id="17" dur="500" fill="hold"/>
                                        <p:tgtEl>
                                          <p:spTgt spid="32">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2">
                                            <p:txEl>
                                              <p:pRg st="5" end="5"/>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2">
                                            <p:txEl>
                                              <p:pRg st="6" end="6"/>
                                            </p:txEl>
                                          </p:spTgt>
                                        </p:tgtEl>
                                        <p:attrNameLst>
                                          <p:attrName>style.visibility</p:attrName>
                                        </p:attrNameLst>
                                      </p:cBhvr>
                                      <p:to>
                                        <p:strVal val="visible"/>
                                      </p:to>
                                    </p:set>
                                    <p:anim calcmode="lin" valueType="num">
                                      <p:cBhvr additive="base">
                                        <p:cTn id="21" dur="500" fill="hold"/>
                                        <p:tgtEl>
                                          <p:spTgt spid="32">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2">
                                            <p:txEl>
                                              <p:pRg st="7" end="7"/>
                                            </p:txEl>
                                          </p:spTgt>
                                        </p:tgtEl>
                                        <p:attrNameLst>
                                          <p:attrName>style.visibility</p:attrName>
                                        </p:attrNameLst>
                                      </p:cBhvr>
                                      <p:to>
                                        <p:strVal val="visible"/>
                                      </p:to>
                                    </p:set>
                                    <p:animEffect transition="in" filter="fade">
                                      <p:cBhvr>
                                        <p:cTn id="27" dur="500"/>
                                        <p:tgtEl>
                                          <p:spTgt spid="3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App Lifecycle Considerations</a:t>
            </a:r>
            <a:r>
              <a:rPr lang="en-US" dirty="0"/>
              <a:t/>
            </a:r>
            <a:br>
              <a:rPr lang="en-US" dirty="0"/>
            </a:br>
            <a:r>
              <a:rPr lang="en-US" sz="3672" dirty="0">
                <a:gradFill>
                  <a:gsLst>
                    <a:gs pos="1667">
                      <a:schemeClr val="tx2"/>
                    </a:gs>
                    <a:gs pos="100000">
                      <a:schemeClr val="tx2"/>
                    </a:gs>
                  </a:gsLst>
                  <a:lin ang="5400000" scaled="0"/>
                </a:gradFill>
              </a:rPr>
              <a:t>Overview</a:t>
            </a:r>
            <a:endParaRPr lang="en-US" dirty="0"/>
          </a:p>
        </p:txBody>
      </p:sp>
      <p:graphicFrame>
        <p:nvGraphicFramePr>
          <p:cNvPr id="2" name="Diagram 1"/>
          <p:cNvGraphicFramePr/>
          <p:nvPr>
            <p:extLst/>
          </p:nvPr>
        </p:nvGraphicFramePr>
        <p:xfrm>
          <a:off x="531948" y="1688144"/>
          <a:ext cx="11370961" cy="46574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300659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 Lifecycle Considerations</a:t>
            </a:r>
            <a:br>
              <a:rPr lang="en-US" dirty="0" smtClean="0"/>
            </a:br>
            <a:r>
              <a:rPr lang="en-US" sz="3876" dirty="0">
                <a:gradFill>
                  <a:gsLst>
                    <a:gs pos="1667">
                      <a:schemeClr val="tx2"/>
                    </a:gs>
                    <a:gs pos="100000">
                      <a:schemeClr val="tx2"/>
                    </a:gs>
                  </a:gsLst>
                  <a:lin ang="5400000" scaled="0"/>
                </a:gradFill>
              </a:rPr>
              <a:t>Develop: Developer Environments</a:t>
            </a:r>
            <a:endParaRPr lang="en-US" sz="3876" dirty="0"/>
          </a:p>
        </p:txBody>
      </p:sp>
      <p:sp>
        <p:nvSpPr>
          <p:cNvPr id="25" name="Rectangle 24"/>
          <p:cNvSpPr/>
          <p:nvPr/>
        </p:nvSpPr>
        <p:spPr bwMode="auto">
          <a:xfrm>
            <a:off x="1131046" y="1897062"/>
            <a:ext cx="2724679" cy="2724679"/>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600" dirty="0" smtClean="0">
                <a:gradFill>
                  <a:gsLst>
                    <a:gs pos="0">
                      <a:srgbClr val="FFFFFF"/>
                    </a:gs>
                    <a:gs pos="100000">
                      <a:srgbClr val="FFFFFF"/>
                    </a:gs>
                  </a:gsLst>
                  <a:lin ang="5400000" scaled="0"/>
                </a:gradFill>
                <a:latin typeface="Segoe UI Light"/>
              </a:rPr>
              <a:t>Shared Farm/Site</a:t>
            </a:r>
            <a:endParaRPr lang="en-US" sz="4400" dirty="0">
              <a:gradFill>
                <a:gsLst>
                  <a:gs pos="0">
                    <a:srgbClr val="FFFFFF"/>
                  </a:gs>
                  <a:gs pos="100000">
                    <a:srgbClr val="FFFFFF"/>
                  </a:gs>
                </a:gsLst>
                <a:lin ang="5400000" scaled="0"/>
              </a:gradFill>
              <a:latin typeface="Segoe UI Light"/>
            </a:endParaRPr>
          </a:p>
        </p:txBody>
      </p:sp>
      <p:sp>
        <p:nvSpPr>
          <p:cNvPr id="26" name="Rectangle 25"/>
          <p:cNvSpPr/>
          <p:nvPr/>
        </p:nvSpPr>
        <p:spPr bwMode="auto">
          <a:xfrm>
            <a:off x="4008437" y="1897062"/>
            <a:ext cx="2724679" cy="2724679"/>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3600" dirty="0" smtClean="0">
                <a:gradFill>
                  <a:gsLst>
                    <a:gs pos="0">
                      <a:srgbClr val="FFFFFF"/>
                    </a:gs>
                    <a:gs pos="100000">
                      <a:srgbClr val="FFFFFF"/>
                    </a:gs>
                  </a:gsLst>
                  <a:lin ang="5400000" scaled="0"/>
                </a:gradFill>
                <a:latin typeface="Segoe UI Light"/>
              </a:rPr>
              <a:t>One Farm/Site Per Project</a:t>
            </a:r>
            <a:endParaRPr lang="en-US" sz="4400" dirty="0">
              <a:gradFill>
                <a:gsLst>
                  <a:gs pos="0">
                    <a:srgbClr val="FFFFFF"/>
                  </a:gs>
                  <a:gs pos="100000">
                    <a:srgbClr val="FFFFFF"/>
                  </a:gs>
                </a:gsLst>
                <a:lin ang="5400000" scaled="0"/>
              </a:gradFill>
              <a:latin typeface="Segoe UI Light"/>
            </a:endParaRPr>
          </a:p>
        </p:txBody>
      </p:sp>
      <p:sp>
        <p:nvSpPr>
          <p:cNvPr id="27" name="Rectangle 26"/>
          <p:cNvSpPr/>
          <p:nvPr/>
        </p:nvSpPr>
        <p:spPr bwMode="auto">
          <a:xfrm>
            <a:off x="7269909" y="1897062"/>
            <a:ext cx="2724679" cy="2724679"/>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4080" dirty="0" smtClean="0">
                <a:gradFill>
                  <a:gsLst>
                    <a:gs pos="0">
                      <a:srgbClr val="FFFFFF"/>
                    </a:gs>
                    <a:gs pos="100000">
                      <a:srgbClr val="FFFFFF"/>
                    </a:gs>
                  </a:gsLst>
                  <a:lin ang="5400000" scaled="0"/>
                </a:gradFill>
                <a:latin typeface="Segoe UI Light"/>
              </a:rPr>
              <a:t>One Farm Per </a:t>
            </a:r>
            <a:r>
              <a:rPr lang="en-US" sz="4080" dirty="0" err="1" smtClean="0">
                <a:gradFill>
                  <a:gsLst>
                    <a:gs pos="0">
                      <a:srgbClr val="FFFFFF"/>
                    </a:gs>
                    <a:gs pos="100000">
                      <a:srgbClr val="FFFFFF"/>
                    </a:gs>
                  </a:gsLst>
                  <a:lin ang="5400000" scaled="0"/>
                </a:gradFill>
                <a:latin typeface="Segoe UI Light"/>
              </a:rPr>
              <a:t>Dev</a:t>
            </a:r>
            <a:endParaRPr lang="en-US" sz="4080" dirty="0">
              <a:gradFill>
                <a:gsLst>
                  <a:gs pos="0">
                    <a:srgbClr val="FFFFFF"/>
                  </a:gs>
                  <a:gs pos="100000">
                    <a:srgbClr val="FFFFFF"/>
                  </a:gs>
                </a:gsLst>
                <a:lin ang="5400000" scaled="0"/>
              </a:gradFill>
              <a:latin typeface="Segoe UI Light"/>
            </a:endParaRPr>
          </a:p>
        </p:txBody>
      </p:sp>
      <p:sp>
        <p:nvSpPr>
          <p:cNvPr id="28" name="Rectangle 27"/>
          <p:cNvSpPr/>
          <p:nvPr/>
        </p:nvSpPr>
        <p:spPr bwMode="auto">
          <a:xfrm>
            <a:off x="1126421" y="4792662"/>
            <a:ext cx="5606696" cy="1787898"/>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4080" dirty="0" smtClean="0">
                <a:gradFill>
                  <a:gsLst>
                    <a:gs pos="0">
                      <a:srgbClr val="FFFFFF"/>
                    </a:gs>
                    <a:gs pos="100000">
                      <a:srgbClr val="FFFFFF"/>
                    </a:gs>
                  </a:gsLst>
                  <a:lin ang="5400000" scaled="0"/>
                </a:gradFill>
                <a:latin typeface="Segoe UI Light"/>
              </a:rPr>
              <a:t>Apps</a:t>
            </a:r>
            <a:endParaRPr lang="en-US" sz="4896" dirty="0">
              <a:gradFill>
                <a:gsLst>
                  <a:gs pos="0">
                    <a:srgbClr val="FFFFFF"/>
                  </a:gs>
                  <a:gs pos="100000">
                    <a:srgbClr val="FFFFFF"/>
                  </a:gs>
                </a:gsLst>
                <a:lin ang="5400000" scaled="0"/>
              </a:gradFill>
              <a:latin typeface="Segoe UI Light"/>
            </a:endParaRPr>
          </a:p>
        </p:txBody>
      </p:sp>
      <p:sp>
        <p:nvSpPr>
          <p:cNvPr id="29" name="Rectangle 28"/>
          <p:cNvSpPr/>
          <p:nvPr/>
        </p:nvSpPr>
        <p:spPr bwMode="auto">
          <a:xfrm>
            <a:off x="7265283" y="4792662"/>
            <a:ext cx="2729305" cy="1787898"/>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4080" dirty="0" smtClean="0">
                <a:gradFill>
                  <a:gsLst>
                    <a:gs pos="0">
                      <a:srgbClr val="FFFFFF"/>
                    </a:gs>
                    <a:gs pos="100000">
                      <a:srgbClr val="FFFFFF"/>
                    </a:gs>
                  </a:gsLst>
                  <a:lin ang="5400000" scaled="0"/>
                </a:gradFill>
                <a:latin typeface="Segoe UI Light"/>
              </a:rPr>
              <a:t>Farm Solutions</a:t>
            </a:r>
            <a:endParaRPr lang="en-US" sz="4896" dirty="0">
              <a:gradFill>
                <a:gsLst>
                  <a:gs pos="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189762156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App Lifecycle Considerations</a:t>
            </a:r>
            <a:r>
              <a:rPr lang="en-US" dirty="0"/>
              <a:t/>
            </a:r>
            <a:br>
              <a:rPr lang="en-US" dirty="0"/>
            </a:br>
            <a:r>
              <a:rPr lang="en-US" sz="3672" dirty="0">
                <a:gradFill>
                  <a:gsLst>
                    <a:gs pos="1667">
                      <a:schemeClr val="tx2"/>
                    </a:gs>
                    <a:gs pos="100000">
                      <a:schemeClr val="tx2"/>
                    </a:gs>
                  </a:gsLst>
                  <a:lin ang="5400000" scaled="0"/>
                </a:gradFill>
              </a:rPr>
              <a:t>Overview</a:t>
            </a:r>
            <a:endParaRPr lang="en-US" dirty="0"/>
          </a:p>
        </p:txBody>
      </p:sp>
      <p:graphicFrame>
        <p:nvGraphicFramePr>
          <p:cNvPr id="2" name="Diagram 1"/>
          <p:cNvGraphicFramePr/>
          <p:nvPr>
            <p:extLst/>
          </p:nvPr>
        </p:nvGraphicFramePr>
        <p:xfrm>
          <a:off x="531948" y="1688144"/>
          <a:ext cx="11370961" cy="46574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7088259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 </a:t>
            </a:r>
            <a:r>
              <a:rPr lang="en-US" dirty="0" smtClean="0"/>
              <a:t>Lifecycle </a:t>
            </a:r>
            <a:r>
              <a:rPr lang="en-US" dirty="0"/>
              <a:t>Considerations</a:t>
            </a:r>
            <a:r>
              <a:rPr lang="en-US" sz="6119" dirty="0"/>
              <a:t/>
            </a:r>
            <a:br>
              <a:rPr lang="en-US" sz="6119" dirty="0"/>
            </a:br>
            <a:r>
              <a:rPr lang="en-US" sz="4488" dirty="0">
                <a:gradFill>
                  <a:gsLst>
                    <a:gs pos="1667">
                      <a:schemeClr val="tx2"/>
                    </a:gs>
                    <a:gs pos="100000">
                      <a:schemeClr val="tx2"/>
                    </a:gs>
                  </a:gsLst>
                  <a:lin ang="5400000" scaled="0"/>
                </a:gradFill>
              </a:rPr>
              <a:t>Publish</a:t>
            </a:r>
            <a:r>
              <a:rPr lang="en-US" sz="3876" dirty="0">
                <a:gradFill>
                  <a:gsLst>
                    <a:gs pos="1667">
                      <a:schemeClr val="tx2"/>
                    </a:gs>
                    <a:gs pos="100000">
                      <a:schemeClr val="tx2"/>
                    </a:gs>
                  </a:gsLst>
                  <a:lin ang="5400000" scaled="0"/>
                </a:gradFill>
              </a:rPr>
              <a:t>: App Scopes</a:t>
            </a:r>
            <a:endParaRPr lang="en-US" sz="3876" dirty="0"/>
          </a:p>
        </p:txBody>
      </p:sp>
      <p:graphicFrame>
        <p:nvGraphicFramePr>
          <p:cNvPr id="4" name="Diagram 3"/>
          <p:cNvGraphicFramePr/>
          <p:nvPr>
            <p:extLst>
              <p:ext uri="{D42A27DB-BD31-4B8C-83A1-F6EECF244321}">
                <p14:modId xmlns:p14="http://schemas.microsoft.com/office/powerpoint/2010/main" val="4205630080"/>
              </p:ext>
            </p:extLst>
          </p:nvPr>
        </p:nvGraphicFramePr>
        <p:xfrm>
          <a:off x="1011191" y="2117861"/>
          <a:ext cx="10236246" cy="41226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2504330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 </a:t>
            </a:r>
            <a:r>
              <a:rPr lang="en-US" dirty="0" smtClean="0"/>
              <a:t>Lifecycle </a:t>
            </a:r>
            <a:r>
              <a:rPr lang="en-US" dirty="0"/>
              <a:t>Considerations</a:t>
            </a:r>
            <a:r>
              <a:rPr lang="en-US" sz="6119" dirty="0"/>
              <a:t/>
            </a:r>
            <a:br>
              <a:rPr lang="en-US" sz="6119" dirty="0"/>
            </a:br>
            <a:r>
              <a:rPr lang="en-US" sz="4488" dirty="0">
                <a:gradFill>
                  <a:gsLst>
                    <a:gs pos="1667">
                      <a:schemeClr val="tx2"/>
                    </a:gs>
                    <a:gs pos="100000">
                      <a:schemeClr val="tx2"/>
                    </a:gs>
                  </a:gsLst>
                  <a:lin ang="5400000" scaled="0"/>
                </a:gradFill>
              </a:rPr>
              <a:t>Publish</a:t>
            </a:r>
            <a:r>
              <a:rPr lang="en-US" sz="3876" dirty="0">
                <a:gradFill>
                  <a:gsLst>
                    <a:gs pos="1667">
                      <a:schemeClr val="tx2"/>
                    </a:gs>
                    <a:gs pos="100000">
                      <a:schemeClr val="tx2"/>
                    </a:gs>
                  </a:gsLst>
                  <a:lin ang="5400000" scaled="0"/>
                </a:gradFill>
              </a:rPr>
              <a:t>: App Permissions</a:t>
            </a:r>
            <a:endParaRPr lang="en-US" sz="3876" dirty="0"/>
          </a:p>
        </p:txBody>
      </p:sp>
      <p:sp>
        <p:nvSpPr>
          <p:cNvPr id="5" name="Content Placeholder 2"/>
          <p:cNvSpPr txBox="1">
            <a:spLocks/>
          </p:cNvSpPr>
          <p:nvPr/>
        </p:nvSpPr>
        <p:spPr>
          <a:xfrm>
            <a:off x="438314" y="1765286"/>
            <a:ext cx="10236246" cy="4122601"/>
          </a:xfrm>
          <a:prstGeom prst="rect">
            <a:avLst/>
          </a:prstGeom>
        </p:spPr>
        <p:txBody>
          <a:bodyPr>
            <a:noAutofit/>
          </a:bodyPr>
          <a:lst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gradFill>
                  <a:gsLst>
                    <a:gs pos="1250">
                      <a:schemeClr val="tx1"/>
                    </a:gs>
                    <a:gs pos="100000">
                      <a:schemeClr val="tx1"/>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tx1"/>
                    </a:gs>
                    <a:gs pos="100000">
                      <a:schemeClr val="tx1"/>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244" dirty="0">
              <a:gradFill>
                <a:gsLst>
                  <a:gs pos="1250">
                    <a:srgbClr val="505050"/>
                  </a:gs>
                  <a:gs pos="100000">
                    <a:srgbClr val="505050"/>
                  </a:gs>
                </a:gsLst>
                <a:lin ang="5400000" scaled="0"/>
              </a:gradFill>
            </a:endParaRPr>
          </a:p>
        </p:txBody>
      </p:sp>
      <p:sp>
        <p:nvSpPr>
          <p:cNvPr id="4" name="Content Placeholder 2"/>
          <p:cNvSpPr txBox="1">
            <a:spLocks/>
          </p:cNvSpPr>
          <p:nvPr/>
        </p:nvSpPr>
        <p:spPr>
          <a:xfrm>
            <a:off x="593748" y="2125662"/>
            <a:ext cx="10236246" cy="4122601"/>
          </a:xfrm>
          <a:prstGeom prst="rect">
            <a:avLst/>
          </a:prstGeom>
        </p:spPr>
        <p:txBody>
          <a:bodyPr>
            <a:noAutofit/>
          </a:bodyPr>
          <a:lst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gradFill>
                  <a:gsLst>
                    <a:gs pos="1250">
                      <a:schemeClr val="tx1"/>
                    </a:gs>
                    <a:gs pos="100000">
                      <a:schemeClr val="tx1"/>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tx1"/>
                    </a:gs>
                    <a:gs pos="100000">
                      <a:schemeClr val="tx1"/>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672" dirty="0" smtClean="0">
                <a:gradFill>
                  <a:gsLst>
                    <a:gs pos="1250">
                      <a:srgbClr val="505050"/>
                    </a:gs>
                    <a:gs pos="100000">
                      <a:srgbClr val="505050"/>
                    </a:gs>
                  </a:gsLst>
                  <a:lin ang="5400000" scaled="0"/>
                </a:gradFill>
              </a:rPr>
              <a:t>Publish evaluation criteria ahead of time</a:t>
            </a:r>
          </a:p>
          <a:p>
            <a:pPr lvl="1"/>
            <a:r>
              <a:rPr lang="en-US" sz="2472" dirty="0" smtClean="0">
                <a:gradFill>
                  <a:gsLst>
                    <a:gs pos="1250">
                      <a:srgbClr val="505050"/>
                    </a:gs>
                    <a:gs pos="100000">
                      <a:srgbClr val="505050"/>
                    </a:gs>
                  </a:gsLst>
                  <a:lin ang="5400000" scaled="0"/>
                </a:gradFill>
                <a:latin typeface="Segoe UI Light"/>
              </a:rPr>
              <a:t>Consider different criteria for different service offerings</a:t>
            </a:r>
          </a:p>
          <a:p>
            <a:pPr lvl="1"/>
            <a:r>
              <a:rPr lang="en-US" sz="2472" dirty="0" smtClean="0">
                <a:gradFill>
                  <a:gsLst>
                    <a:gs pos="1250">
                      <a:srgbClr val="505050"/>
                    </a:gs>
                    <a:gs pos="100000">
                      <a:srgbClr val="505050"/>
                    </a:gs>
                  </a:gsLst>
                  <a:lin ang="5400000" scaled="0"/>
                </a:gradFill>
                <a:latin typeface="Segoe UI Light"/>
              </a:rPr>
              <a:t>Consider the hosting model</a:t>
            </a:r>
          </a:p>
          <a:p>
            <a:r>
              <a:rPr lang="en-US" sz="3672" dirty="0" smtClean="0">
                <a:gradFill>
                  <a:gsLst>
                    <a:gs pos="1250">
                      <a:srgbClr val="505050"/>
                    </a:gs>
                    <a:gs pos="100000">
                      <a:srgbClr val="505050"/>
                    </a:gs>
                  </a:gsLst>
                  <a:lin ang="5400000" scaled="0"/>
                </a:gradFill>
              </a:rPr>
              <a:t>High Trust Apps require more scrutiny</a:t>
            </a:r>
          </a:p>
          <a:p>
            <a:r>
              <a:rPr lang="en-US" sz="3672" dirty="0" smtClean="0">
                <a:gradFill>
                  <a:gsLst>
                    <a:gs pos="1250">
                      <a:srgbClr val="505050"/>
                    </a:gs>
                    <a:gs pos="100000">
                      <a:srgbClr val="505050"/>
                    </a:gs>
                  </a:gsLst>
                  <a:lin ang="5400000" scaled="0"/>
                </a:gradFill>
              </a:rPr>
              <a:t>Upgraded apps may request different permissions</a:t>
            </a:r>
          </a:p>
          <a:p>
            <a:pPr lvl="1"/>
            <a:endParaRPr lang="en-US" sz="2800" dirty="0">
              <a:gradFill>
                <a:gsLst>
                  <a:gs pos="1250">
                    <a:srgbClr val="505050"/>
                  </a:gs>
                  <a:gs pos="100000">
                    <a:srgbClr val="505050"/>
                  </a:gs>
                </a:gsLst>
                <a:lin ang="5400000" scaled="0"/>
              </a:gra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42437" y="2503013"/>
            <a:ext cx="1853489" cy="1324966"/>
          </a:xfrm>
          <a:prstGeom prst="rect">
            <a:avLst/>
          </a:prstGeom>
        </p:spPr>
      </p:pic>
    </p:spTree>
    <p:extLst>
      <p:ext uri="{BB962C8B-B14F-4D97-AF65-F5344CB8AC3E}">
        <p14:creationId xmlns:p14="http://schemas.microsoft.com/office/powerpoint/2010/main" val="413504892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 </a:t>
            </a:r>
            <a:r>
              <a:rPr lang="en-US" dirty="0" smtClean="0"/>
              <a:t>Lifecycle </a:t>
            </a:r>
            <a:r>
              <a:rPr lang="en-US" dirty="0"/>
              <a:t>Considerations</a:t>
            </a:r>
            <a:r>
              <a:rPr lang="en-US" sz="6119" dirty="0"/>
              <a:t/>
            </a:r>
            <a:br>
              <a:rPr lang="en-US" sz="6119" dirty="0"/>
            </a:br>
            <a:r>
              <a:rPr lang="en-US" sz="4488" dirty="0" smtClean="0">
                <a:gradFill>
                  <a:gsLst>
                    <a:gs pos="1667">
                      <a:schemeClr val="tx2"/>
                    </a:gs>
                    <a:gs pos="100000">
                      <a:schemeClr val="tx2"/>
                    </a:gs>
                  </a:gsLst>
                  <a:lin ang="5400000" scaled="0"/>
                </a:gradFill>
              </a:rPr>
              <a:t>Publish</a:t>
            </a:r>
            <a:r>
              <a:rPr lang="en-US" sz="3876" dirty="0" smtClean="0">
                <a:gradFill>
                  <a:gsLst>
                    <a:gs pos="1667">
                      <a:schemeClr val="tx2"/>
                    </a:gs>
                    <a:gs pos="100000">
                      <a:schemeClr val="tx2"/>
                    </a:gs>
                  </a:gsLst>
                  <a:lin ang="5400000" scaled="0"/>
                </a:gradFill>
              </a:rPr>
              <a:t>: Clean, secure, consistent app Catalog</a:t>
            </a:r>
            <a:br>
              <a:rPr lang="en-US" sz="3876" dirty="0" smtClean="0">
                <a:gradFill>
                  <a:gsLst>
                    <a:gs pos="1667">
                      <a:schemeClr val="tx2"/>
                    </a:gs>
                    <a:gs pos="100000">
                      <a:schemeClr val="tx2"/>
                    </a:gs>
                  </a:gsLst>
                  <a:lin ang="5400000" scaled="0"/>
                </a:gradFill>
              </a:rPr>
            </a:br>
            <a:endParaRPr lang="en-US" sz="3876" dirty="0"/>
          </a:p>
        </p:txBody>
      </p:sp>
      <p:sp>
        <p:nvSpPr>
          <p:cNvPr id="5" name="Content Placeholder 2"/>
          <p:cNvSpPr txBox="1">
            <a:spLocks/>
          </p:cNvSpPr>
          <p:nvPr/>
        </p:nvSpPr>
        <p:spPr>
          <a:xfrm>
            <a:off x="438314" y="1765286"/>
            <a:ext cx="10236246" cy="4122601"/>
          </a:xfrm>
          <a:prstGeom prst="rect">
            <a:avLst/>
          </a:prstGeom>
        </p:spPr>
        <p:txBody>
          <a:bodyPr>
            <a:noAutofit/>
          </a:bodyPr>
          <a:lst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gradFill>
                  <a:gsLst>
                    <a:gs pos="1250">
                      <a:schemeClr val="tx1"/>
                    </a:gs>
                    <a:gs pos="100000">
                      <a:schemeClr val="tx1"/>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tx1"/>
                    </a:gs>
                    <a:gs pos="100000">
                      <a:schemeClr val="tx1"/>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244" dirty="0">
              <a:gradFill>
                <a:gsLst>
                  <a:gs pos="1250">
                    <a:srgbClr val="505050"/>
                  </a:gs>
                  <a:gs pos="100000">
                    <a:srgbClr val="505050"/>
                  </a:gs>
                </a:gsLst>
                <a:lin ang="5400000" scaled="0"/>
              </a:gradFill>
            </a:endParaRPr>
          </a:p>
        </p:txBody>
      </p:sp>
      <p:sp>
        <p:nvSpPr>
          <p:cNvPr id="4" name="Content Placeholder 2"/>
          <p:cNvSpPr txBox="1">
            <a:spLocks/>
          </p:cNvSpPr>
          <p:nvPr/>
        </p:nvSpPr>
        <p:spPr>
          <a:xfrm>
            <a:off x="503237" y="2137165"/>
            <a:ext cx="10236246" cy="4865297"/>
          </a:xfrm>
          <a:prstGeom prst="rect">
            <a:avLst/>
          </a:prstGeom>
        </p:spPr>
        <p:txBody>
          <a:bodyPr>
            <a:normAutofit/>
          </a:bodyPr>
          <a:lst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gradFill>
                  <a:gsLst>
                    <a:gs pos="1250">
                      <a:schemeClr val="tx1"/>
                    </a:gs>
                    <a:gs pos="100000">
                      <a:schemeClr val="tx1"/>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tx1"/>
                    </a:gs>
                    <a:gs pos="100000">
                      <a:schemeClr val="tx1"/>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b="1" dirty="0" smtClean="0">
                <a:gradFill>
                  <a:gsLst>
                    <a:gs pos="1250">
                      <a:srgbClr val="505050"/>
                    </a:gs>
                    <a:gs pos="100000">
                      <a:srgbClr val="505050"/>
                    </a:gs>
                  </a:gsLst>
                  <a:lin ang="5400000" scaled="0"/>
                </a:gradFill>
                <a:latin typeface="Segoe UI Light"/>
              </a:rPr>
              <a:t>Plan who adds, prunes and highlights apps (business)</a:t>
            </a:r>
            <a:endParaRPr lang="en-US" sz="2800" b="1" dirty="0">
              <a:gradFill>
                <a:gsLst>
                  <a:gs pos="1250">
                    <a:srgbClr val="505050"/>
                  </a:gs>
                  <a:gs pos="100000">
                    <a:srgbClr val="505050"/>
                  </a:gs>
                </a:gsLst>
                <a:lin ang="5400000" scaled="0"/>
              </a:gradFill>
              <a:latin typeface="Segoe UI Light"/>
            </a:endParaRPr>
          </a:p>
          <a:p>
            <a:pPr lvl="2"/>
            <a:r>
              <a:rPr lang="en-US" sz="2472" dirty="0" smtClean="0">
                <a:gradFill>
                  <a:gsLst>
                    <a:gs pos="1250">
                      <a:srgbClr val="505050"/>
                    </a:gs>
                    <a:gs pos="100000">
                      <a:srgbClr val="505050"/>
                    </a:gs>
                  </a:gsLst>
                  <a:lin ang="5400000" scaled="0"/>
                </a:gradFill>
                <a:latin typeface="Segoe UI Light"/>
              </a:rPr>
              <a:t>Plan </a:t>
            </a:r>
            <a:r>
              <a:rPr lang="en-US" sz="2472" dirty="0">
                <a:gradFill>
                  <a:gsLst>
                    <a:gs pos="1250">
                      <a:srgbClr val="505050"/>
                    </a:gs>
                    <a:gs pos="100000">
                      <a:srgbClr val="505050"/>
                    </a:gs>
                  </a:gsLst>
                  <a:lin ang="5400000" scaled="0"/>
                </a:gradFill>
                <a:latin typeface="Segoe UI Light"/>
              </a:rPr>
              <a:t>SLAs for App </a:t>
            </a:r>
            <a:r>
              <a:rPr lang="en-US" sz="2472" dirty="0" smtClean="0">
                <a:gradFill>
                  <a:gsLst>
                    <a:gs pos="1250">
                      <a:srgbClr val="505050"/>
                    </a:gs>
                    <a:gs pos="100000">
                      <a:srgbClr val="505050"/>
                    </a:gs>
                  </a:gsLst>
                  <a:lin ang="5400000" scaled="0"/>
                </a:gradFill>
                <a:latin typeface="Segoe UI Light"/>
              </a:rPr>
              <a:t>Requests</a:t>
            </a:r>
          </a:p>
          <a:p>
            <a:pPr lvl="1"/>
            <a:endParaRPr lang="en-US" sz="2472" dirty="0" smtClean="0">
              <a:gradFill>
                <a:gsLst>
                  <a:gs pos="1250">
                    <a:srgbClr val="505050"/>
                  </a:gs>
                  <a:gs pos="100000">
                    <a:srgbClr val="505050"/>
                  </a:gs>
                </a:gsLst>
                <a:lin ang="5400000" scaled="0"/>
              </a:gradFill>
              <a:latin typeface="Segoe UI Light"/>
            </a:endParaRPr>
          </a:p>
          <a:p>
            <a:pPr lvl="1"/>
            <a:r>
              <a:rPr lang="en-US" sz="2800" b="1" dirty="0" smtClean="0">
                <a:gradFill>
                  <a:gsLst>
                    <a:gs pos="1250">
                      <a:srgbClr val="505050"/>
                    </a:gs>
                    <a:gs pos="100000">
                      <a:srgbClr val="505050"/>
                    </a:gs>
                  </a:gsLst>
                  <a:lin ang="5400000" scaled="0"/>
                </a:gradFill>
                <a:latin typeface="Segoe UI Light"/>
              </a:rPr>
              <a:t>Plan who reviews apps (technical)</a:t>
            </a:r>
            <a:endParaRPr lang="en-US" sz="2472" b="1" dirty="0" smtClean="0">
              <a:gradFill>
                <a:gsLst>
                  <a:gs pos="1250">
                    <a:srgbClr val="505050"/>
                  </a:gs>
                  <a:gs pos="100000">
                    <a:srgbClr val="505050"/>
                  </a:gs>
                </a:gsLst>
                <a:lin ang="5400000" scaled="0"/>
              </a:gradFill>
              <a:latin typeface="Segoe UI Light"/>
            </a:endParaRPr>
          </a:p>
          <a:p>
            <a:pPr lvl="2"/>
            <a:r>
              <a:rPr lang="en-US" sz="2472" dirty="0" smtClean="0">
                <a:gradFill>
                  <a:gsLst>
                    <a:gs pos="1250">
                      <a:srgbClr val="505050"/>
                    </a:gs>
                    <a:gs pos="100000">
                      <a:srgbClr val="505050"/>
                    </a:gs>
                  </a:gsLst>
                  <a:lin ang="5400000" scaled="0"/>
                </a:gradFill>
                <a:latin typeface="Segoe UI Light"/>
              </a:rPr>
              <a:t>Who </a:t>
            </a:r>
            <a:r>
              <a:rPr lang="en-US" sz="2472" dirty="0">
                <a:gradFill>
                  <a:gsLst>
                    <a:gs pos="1250">
                      <a:srgbClr val="505050"/>
                    </a:gs>
                    <a:gs pos="100000">
                      <a:srgbClr val="505050"/>
                    </a:gs>
                  </a:gsLst>
                  <a:lin ang="5400000" scaled="0"/>
                </a:gradFill>
                <a:latin typeface="Segoe UI Light"/>
              </a:rPr>
              <a:t>reviews third party hosted apps?</a:t>
            </a:r>
          </a:p>
          <a:p>
            <a:pPr lvl="2"/>
            <a:r>
              <a:rPr lang="en-US" sz="2472" dirty="0">
                <a:gradFill>
                  <a:gsLst>
                    <a:gs pos="1250">
                      <a:srgbClr val="505050"/>
                    </a:gs>
                    <a:gs pos="100000">
                      <a:srgbClr val="505050"/>
                    </a:gs>
                  </a:gsLst>
                  <a:lin ang="5400000" scaled="0"/>
                </a:gradFill>
                <a:latin typeface="Segoe UI Light"/>
              </a:rPr>
              <a:t>Who reviews Office </a:t>
            </a:r>
            <a:r>
              <a:rPr lang="en-US" sz="2472" dirty="0" smtClean="0">
                <a:gradFill>
                  <a:gsLst>
                    <a:gs pos="1250">
                      <a:srgbClr val="505050"/>
                    </a:gs>
                    <a:gs pos="100000">
                      <a:srgbClr val="505050"/>
                    </a:gs>
                  </a:gsLst>
                  <a:lin ang="5400000" scaled="0"/>
                </a:gradFill>
                <a:latin typeface="Segoe UI Light"/>
              </a:rPr>
              <a:t>Apps?</a:t>
            </a:r>
            <a:endParaRPr lang="en-US" sz="2472" dirty="0">
              <a:gradFill>
                <a:gsLst>
                  <a:gs pos="1250">
                    <a:srgbClr val="505050"/>
                  </a:gs>
                  <a:gs pos="100000">
                    <a:srgbClr val="505050"/>
                  </a:gs>
                </a:gsLst>
                <a:lin ang="5400000" scaled="0"/>
              </a:gradFill>
              <a:latin typeface="Segoe UI Light"/>
            </a:endParaRPr>
          </a:p>
          <a:p>
            <a:pPr lvl="2"/>
            <a:r>
              <a:rPr lang="en-US" sz="2472" dirty="0">
                <a:gradFill>
                  <a:gsLst>
                    <a:gs pos="1250">
                      <a:srgbClr val="505050"/>
                    </a:gs>
                    <a:gs pos="100000">
                      <a:srgbClr val="505050"/>
                    </a:gs>
                  </a:gsLst>
                  <a:lin ang="5400000" scaled="0"/>
                </a:gradFill>
                <a:latin typeface="Segoe UI Light"/>
              </a:rPr>
              <a:t>Who owns maintenance of Apps?</a:t>
            </a:r>
            <a:endParaRPr lang="en-US" sz="1272" dirty="0">
              <a:gradFill>
                <a:gsLst>
                  <a:gs pos="1250">
                    <a:srgbClr val="505050"/>
                  </a:gs>
                  <a:gs pos="100000">
                    <a:srgbClr val="505050"/>
                  </a:gs>
                </a:gsLst>
                <a:lin ang="5400000" scaled="0"/>
              </a:gradFill>
              <a:latin typeface="Segoe UI Light"/>
            </a:endParaRPr>
          </a:p>
          <a:p>
            <a:pPr lvl="2"/>
            <a:r>
              <a:rPr lang="en-US" sz="2472" dirty="0" smtClean="0">
                <a:gradFill>
                  <a:gsLst>
                    <a:gs pos="1250">
                      <a:srgbClr val="505050"/>
                    </a:gs>
                    <a:gs pos="100000">
                      <a:srgbClr val="505050"/>
                    </a:gs>
                  </a:gsLst>
                  <a:lin ang="5400000" scaled="0"/>
                </a:gradFill>
                <a:latin typeface="Segoe UI Light"/>
              </a:rPr>
              <a:t>Publish objective criteria for App reviews</a:t>
            </a:r>
          </a:p>
          <a:p>
            <a:pPr lvl="1"/>
            <a:endParaRPr lang="en-US" sz="2472" dirty="0" smtClean="0">
              <a:gradFill>
                <a:gsLst>
                  <a:gs pos="1250">
                    <a:srgbClr val="505050"/>
                  </a:gs>
                  <a:gs pos="100000">
                    <a:srgbClr val="505050"/>
                  </a:gs>
                </a:gsLst>
                <a:lin ang="5400000" scaled="0"/>
              </a:gradFill>
              <a:latin typeface="Segoe UI Light"/>
            </a:endParaRPr>
          </a:p>
          <a:p>
            <a:pPr lvl="1"/>
            <a:r>
              <a:rPr lang="en-US" sz="2800" b="1" dirty="0" smtClean="0">
                <a:gradFill>
                  <a:gsLst>
                    <a:gs pos="1250">
                      <a:srgbClr val="505050"/>
                    </a:gs>
                    <a:gs pos="100000">
                      <a:srgbClr val="505050"/>
                    </a:gs>
                  </a:gsLst>
                  <a:lin ang="5400000" scaled="0"/>
                </a:gradFill>
                <a:latin typeface="Segoe UI Light"/>
              </a:rPr>
              <a:t>Develop </a:t>
            </a:r>
            <a:r>
              <a:rPr lang="en-US" sz="2800" b="1" dirty="0">
                <a:gradFill>
                  <a:gsLst>
                    <a:gs pos="1250">
                      <a:srgbClr val="505050"/>
                    </a:gs>
                    <a:gs pos="100000">
                      <a:srgbClr val="505050"/>
                    </a:gs>
                  </a:gsLst>
                  <a:lin ang="5400000" scaled="0"/>
                </a:gradFill>
                <a:latin typeface="Segoe UI Light"/>
              </a:rPr>
              <a:t>strategy for </a:t>
            </a:r>
            <a:r>
              <a:rPr lang="en-US" sz="2800" b="1" dirty="0" smtClean="0">
                <a:gradFill>
                  <a:gsLst>
                    <a:gs pos="1250">
                      <a:srgbClr val="505050"/>
                    </a:gs>
                    <a:gs pos="100000">
                      <a:srgbClr val="505050"/>
                    </a:gs>
                  </a:gsLst>
                  <a:lin ang="5400000" scaled="0"/>
                </a:gradFill>
                <a:latin typeface="Segoe UI Light"/>
              </a:rPr>
              <a:t>multiple web apps and farms</a:t>
            </a:r>
            <a:endParaRPr lang="en-US" sz="2472" b="1" dirty="0">
              <a:gradFill>
                <a:gsLst>
                  <a:gs pos="1250">
                    <a:srgbClr val="505050"/>
                  </a:gs>
                  <a:gs pos="100000">
                    <a:srgbClr val="505050"/>
                  </a:gs>
                </a:gsLst>
                <a:lin ang="5400000" scaled="0"/>
              </a:gradFill>
              <a:latin typeface="Segoe UI Light"/>
            </a:endParaRPr>
          </a:p>
          <a:p>
            <a:endParaRPr lang="en-US" sz="3672" dirty="0">
              <a:gradFill>
                <a:gsLst>
                  <a:gs pos="1250">
                    <a:srgbClr val="505050"/>
                  </a:gs>
                  <a:gs pos="100000">
                    <a:srgbClr val="505050"/>
                  </a:gs>
                </a:gsLst>
                <a:lin ang="5400000" scaled="0"/>
              </a:gradFill>
            </a:endParaRPr>
          </a:p>
          <a:p>
            <a:endParaRPr lang="en-US" sz="3672" dirty="0">
              <a:gradFill>
                <a:gsLst>
                  <a:gs pos="1250">
                    <a:srgbClr val="505050"/>
                  </a:gs>
                  <a:gs pos="100000">
                    <a:srgbClr val="505050"/>
                  </a:gs>
                </a:gsLst>
                <a:lin ang="5400000" scaled="0"/>
              </a:gradFill>
            </a:endParaRPr>
          </a:p>
          <a:p>
            <a:endParaRPr lang="en-US" sz="3672" dirty="0">
              <a:gradFill>
                <a:gsLst>
                  <a:gs pos="1250">
                    <a:srgbClr val="505050"/>
                  </a:gs>
                  <a:gs pos="100000">
                    <a:srgbClr val="505050"/>
                  </a:gs>
                </a:gsLst>
                <a:lin ang="5400000" scaled="0"/>
              </a:gradFill>
            </a:endParaRPr>
          </a:p>
        </p:txBody>
      </p:sp>
    </p:spTree>
    <p:extLst>
      <p:ext uri="{BB962C8B-B14F-4D97-AF65-F5344CB8AC3E}">
        <p14:creationId xmlns:p14="http://schemas.microsoft.com/office/powerpoint/2010/main" val="26336453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 calcmode="lin" valueType="num">
                                      <p:cBhvr>
                                        <p:cTn id="7"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8"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9" dur="500"/>
                                        <p:tgtEl>
                                          <p:spTgt spid="4">
                                            <p:txEl>
                                              <p:pRg st="3" end="3"/>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 calcmode="lin" valueType="num">
                                      <p:cBhvr>
                                        <p:cTn id="12"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13" dur="500" fill="hold"/>
                                        <p:tgtEl>
                                          <p:spTgt spid="4">
                                            <p:txEl>
                                              <p:pRg st="4" end="4"/>
                                            </p:txEl>
                                          </p:spTgt>
                                        </p:tgtEl>
                                        <p:attrNameLst>
                                          <p:attrName>ppt_h</p:attrName>
                                        </p:attrNameLst>
                                      </p:cBhvr>
                                      <p:tavLst>
                                        <p:tav tm="0">
                                          <p:val>
                                            <p:fltVal val="0"/>
                                          </p:val>
                                        </p:tav>
                                        <p:tav tm="100000">
                                          <p:val>
                                            <p:strVal val="#ppt_h"/>
                                          </p:val>
                                        </p:tav>
                                      </p:tavLst>
                                    </p:anim>
                                    <p:animEffect transition="in" filter="fade">
                                      <p:cBhvr>
                                        <p:cTn id="14" dur="500"/>
                                        <p:tgtEl>
                                          <p:spTgt spid="4">
                                            <p:txEl>
                                              <p:pRg st="4" end="4"/>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 calcmode="lin" valueType="num">
                                      <p:cBhvr>
                                        <p:cTn id="17" dur="500" fill="hold"/>
                                        <p:tgtEl>
                                          <p:spTgt spid="4">
                                            <p:txEl>
                                              <p:pRg st="5" end="5"/>
                                            </p:txEl>
                                          </p:spTgt>
                                        </p:tgtEl>
                                        <p:attrNameLst>
                                          <p:attrName>ppt_w</p:attrName>
                                        </p:attrNameLst>
                                      </p:cBhvr>
                                      <p:tavLst>
                                        <p:tav tm="0">
                                          <p:val>
                                            <p:fltVal val="0"/>
                                          </p:val>
                                        </p:tav>
                                        <p:tav tm="100000">
                                          <p:val>
                                            <p:strVal val="#ppt_w"/>
                                          </p:val>
                                        </p:tav>
                                      </p:tavLst>
                                    </p:anim>
                                    <p:anim calcmode="lin" valueType="num">
                                      <p:cBhvr>
                                        <p:cTn id="18" dur="500" fill="hold"/>
                                        <p:tgtEl>
                                          <p:spTgt spid="4">
                                            <p:txEl>
                                              <p:pRg st="5" end="5"/>
                                            </p:txEl>
                                          </p:spTgt>
                                        </p:tgtEl>
                                        <p:attrNameLst>
                                          <p:attrName>ppt_h</p:attrName>
                                        </p:attrNameLst>
                                      </p:cBhvr>
                                      <p:tavLst>
                                        <p:tav tm="0">
                                          <p:val>
                                            <p:fltVal val="0"/>
                                          </p:val>
                                        </p:tav>
                                        <p:tav tm="100000">
                                          <p:val>
                                            <p:strVal val="#ppt_h"/>
                                          </p:val>
                                        </p:tav>
                                      </p:tavLst>
                                    </p:anim>
                                    <p:animEffect transition="in" filter="fade">
                                      <p:cBhvr>
                                        <p:cTn id="19" dur="500"/>
                                        <p:tgtEl>
                                          <p:spTgt spid="4">
                                            <p:txEl>
                                              <p:pRg st="5" end="5"/>
                                            </p:txEl>
                                          </p:spTgt>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 calcmode="lin" valueType="num">
                                      <p:cBhvr>
                                        <p:cTn id="22" dur="500" fill="hold"/>
                                        <p:tgtEl>
                                          <p:spTgt spid="4">
                                            <p:txEl>
                                              <p:pRg st="6" end="6"/>
                                            </p:txEl>
                                          </p:spTgt>
                                        </p:tgtEl>
                                        <p:attrNameLst>
                                          <p:attrName>ppt_w</p:attrName>
                                        </p:attrNameLst>
                                      </p:cBhvr>
                                      <p:tavLst>
                                        <p:tav tm="0">
                                          <p:val>
                                            <p:fltVal val="0"/>
                                          </p:val>
                                        </p:tav>
                                        <p:tav tm="100000">
                                          <p:val>
                                            <p:strVal val="#ppt_w"/>
                                          </p:val>
                                        </p:tav>
                                      </p:tavLst>
                                    </p:anim>
                                    <p:anim calcmode="lin" valueType="num">
                                      <p:cBhvr>
                                        <p:cTn id="23" dur="500" fill="hold"/>
                                        <p:tgtEl>
                                          <p:spTgt spid="4">
                                            <p:txEl>
                                              <p:pRg st="6" end="6"/>
                                            </p:txEl>
                                          </p:spTgt>
                                        </p:tgtEl>
                                        <p:attrNameLst>
                                          <p:attrName>ppt_h</p:attrName>
                                        </p:attrNameLst>
                                      </p:cBhvr>
                                      <p:tavLst>
                                        <p:tav tm="0">
                                          <p:val>
                                            <p:fltVal val="0"/>
                                          </p:val>
                                        </p:tav>
                                        <p:tav tm="100000">
                                          <p:val>
                                            <p:strVal val="#ppt_h"/>
                                          </p:val>
                                        </p:tav>
                                      </p:tavLst>
                                    </p:anim>
                                    <p:animEffect transition="in" filter="fade">
                                      <p:cBhvr>
                                        <p:cTn id="24" dur="500"/>
                                        <p:tgtEl>
                                          <p:spTgt spid="4">
                                            <p:txEl>
                                              <p:pRg st="6" end="6"/>
                                            </p:txEl>
                                          </p:spTgt>
                                        </p:tgtEl>
                                      </p:cBhvr>
                                    </p:animEffect>
                                  </p:childTnLst>
                                </p:cTn>
                              </p:par>
                              <p:par>
                                <p:cTn id="25" presetID="53" presetClass="entr" presetSubtype="16" fill="hold" nodeType="with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 calcmode="lin" valueType="num">
                                      <p:cBhvr>
                                        <p:cTn id="27" dur="500" fill="hold"/>
                                        <p:tgtEl>
                                          <p:spTgt spid="4">
                                            <p:txEl>
                                              <p:pRg st="7" end="7"/>
                                            </p:txEl>
                                          </p:spTgt>
                                        </p:tgtEl>
                                        <p:attrNameLst>
                                          <p:attrName>ppt_w</p:attrName>
                                        </p:attrNameLst>
                                      </p:cBhvr>
                                      <p:tavLst>
                                        <p:tav tm="0">
                                          <p:val>
                                            <p:fltVal val="0"/>
                                          </p:val>
                                        </p:tav>
                                        <p:tav tm="100000">
                                          <p:val>
                                            <p:strVal val="#ppt_w"/>
                                          </p:val>
                                        </p:tav>
                                      </p:tavLst>
                                    </p:anim>
                                    <p:anim calcmode="lin" valueType="num">
                                      <p:cBhvr>
                                        <p:cTn id="28" dur="500" fill="hold"/>
                                        <p:tgtEl>
                                          <p:spTgt spid="4">
                                            <p:txEl>
                                              <p:pRg st="7" end="7"/>
                                            </p:txEl>
                                          </p:spTgt>
                                        </p:tgtEl>
                                        <p:attrNameLst>
                                          <p:attrName>ppt_h</p:attrName>
                                        </p:attrNameLst>
                                      </p:cBhvr>
                                      <p:tavLst>
                                        <p:tav tm="0">
                                          <p:val>
                                            <p:fltVal val="0"/>
                                          </p:val>
                                        </p:tav>
                                        <p:tav tm="100000">
                                          <p:val>
                                            <p:strVal val="#ppt_h"/>
                                          </p:val>
                                        </p:tav>
                                      </p:tavLst>
                                    </p:anim>
                                    <p:animEffect transition="in" filter="fade">
                                      <p:cBhvr>
                                        <p:cTn id="29" dur="500"/>
                                        <p:tgtEl>
                                          <p:spTgt spid="4">
                                            <p:txEl>
                                              <p:pRg st="7" end="7"/>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App Lifecycle Considerations</a:t>
            </a:r>
            <a:r>
              <a:rPr lang="en-US" dirty="0"/>
              <a:t/>
            </a:r>
            <a:br>
              <a:rPr lang="en-US" dirty="0"/>
            </a:br>
            <a:r>
              <a:rPr lang="en-US" sz="3672" dirty="0">
                <a:gradFill>
                  <a:gsLst>
                    <a:gs pos="1667">
                      <a:schemeClr val="tx2"/>
                    </a:gs>
                    <a:gs pos="100000">
                      <a:schemeClr val="tx2"/>
                    </a:gs>
                  </a:gsLst>
                  <a:lin ang="5400000" scaled="0"/>
                </a:gradFill>
              </a:rPr>
              <a:t>Overview</a:t>
            </a:r>
            <a:endParaRPr lang="en-US" dirty="0"/>
          </a:p>
        </p:txBody>
      </p:sp>
      <p:graphicFrame>
        <p:nvGraphicFramePr>
          <p:cNvPr id="2" name="Diagram 1"/>
          <p:cNvGraphicFramePr/>
          <p:nvPr>
            <p:extLst/>
          </p:nvPr>
        </p:nvGraphicFramePr>
        <p:xfrm>
          <a:off x="531948" y="1688144"/>
          <a:ext cx="11370961" cy="46574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6226986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Lifecycle Considerations</a:t>
            </a:r>
            <a:br>
              <a:rPr lang="en-US" dirty="0" smtClean="0"/>
            </a:br>
            <a:r>
              <a:rPr lang="en-US" sz="3876" dirty="0">
                <a:gradFill>
                  <a:gsLst>
                    <a:gs pos="1667">
                      <a:schemeClr val="tx2"/>
                    </a:gs>
                    <a:gs pos="100000">
                      <a:schemeClr val="tx2"/>
                    </a:gs>
                  </a:gsLst>
                  <a:lin ang="5400000" scaled="0"/>
                </a:gradFill>
              </a:rPr>
              <a:t>Operate: Checklist</a:t>
            </a:r>
            <a:endParaRPr lang="en-US" sz="3876" dirty="0"/>
          </a:p>
        </p:txBody>
      </p:sp>
      <p:sp>
        <p:nvSpPr>
          <p:cNvPr id="3" name="Text Placeholder 2"/>
          <p:cNvSpPr>
            <a:spLocks noGrp="1"/>
          </p:cNvSpPr>
          <p:nvPr>
            <p:ph type="body" sz="quarter" idx="10"/>
          </p:nvPr>
        </p:nvSpPr>
        <p:spPr>
          <a:xfrm>
            <a:off x="274638" y="2157892"/>
            <a:ext cx="11887200" cy="6167842"/>
          </a:xfrm>
        </p:spPr>
        <p:txBody>
          <a:bodyPr/>
          <a:lstStyle/>
          <a:p>
            <a:pPr marL="571500" indent="-571500">
              <a:buFont typeface="Arial" panose="020B0604020202020204" pitchFamily="34" charset="0"/>
              <a:buChar char="•"/>
            </a:pPr>
            <a:r>
              <a:rPr lang="en-US" sz="3600" dirty="0" smtClean="0"/>
              <a:t>Watch for errors</a:t>
            </a:r>
          </a:p>
          <a:p>
            <a:pPr marL="571500" indent="-571500">
              <a:buFont typeface="Arial" panose="020B0604020202020204" pitchFamily="34" charset="0"/>
              <a:buChar char="•"/>
            </a:pPr>
            <a:r>
              <a:rPr lang="en-US" sz="3600" dirty="0" smtClean="0"/>
              <a:t>Monitor usage</a:t>
            </a:r>
          </a:p>
          <a:p>
            <a:pPr marL="571500" indent="-571500">
              <a:buFont typeface="Arial" panose="020B0604020202020204" pitchFamily="34" charset="0"/>
              <a:buChar char="•"/>
            </a:pPr>
            <a:r>
              <a:rPr lang="en-US" sz="3600" dirty="0" smtClean="0"/>
              <a:t>Monitor Licensing</a:t>
            </a:r>
          </a:p>
          <a:p>
            <a:pPr marL="571500" indent="-571500">
              <a:buFont typeface="Arial" panose="020B0604020202020204" pitchFamily="34" charset="0"/>
              <a:buChar char="•"/>
            </a:pPr>
            <a:r>
              <a:rPr lang="en-US" sz="3600" dirty="0" smtClean="0"/>
              <a:t>Manage the App Catalog(s) and App Requests</a:t>
            </a:r>
          </a:p>
          <a:p>
            <a:pPr marL="571500" indent="-571500">
              <a:buFont typeface="Arial" panose="020B0604020202020204" pitchFamily="34" charset="0"/>
              <a:buChar char="•"/>
            </a:pPr>
            <a:endParaRPr lang="en-US" sz="3600" dirty="0"/>
          </a:p>
          <a:p>
            <a:pPr marL="571500" indent="-571500">
              <a:buFont typeface="Arial" panose="020B0604020202020204" pitchFamily="34" charset="0"/>
              <a:buChar char="•"/>
            </a:pPr>
            <a:endParaRPr lang="en-US" dirty="0" smtClean="0"/>
          </a:p>
          <a:p>
            <a:pPr marL="571500" indent="-571500">
              <a:buFont typeface="Arial" panose="020B0604020202020204" pitchFamily="34" charset="0"/>
              <a:buChar char="•"/>
            </a:pPr>
            <a:endParaRPr lang="en-US" dirty="0" smtClean="0"/>
          </a:p>
          <a:p>
            <a:pPr marL="571500" indent="-571500">
              <a:buFont typeface="Arial" panose="020B0604020202020204" pitchFamily="34" charset="0"/>
              <a:buChar char="•"/>
            </a:pPr>
            <a:endParaRPr lang="en-US" dirty="0" smtClean="0"/>
          </a:p>
          <a:p>
            <a:pPr marL="342900" lvl="1" indent="-342900">
              <a:buFont typeface="Arial" panose="020B0604020202020204" pitchFamily="34" charset="0"/>
              <a:buChar char="•"/>
            </a:pPr>
            <a:endParaRPr lang="en-US" dirty="0" smtClean="0"/>
          </a:p>
          <a:p>
            <a:pPr marL="571500" indent="-571500">
              <a:buFont typeface="Arial" panose="020B0604020202020204" pitchFamily="34" charset="0"/>
              <a:buChar char="•"/>
            </a:pPr>
            <a:endParaRPr lang="en-US" dirty="0"/>
          </a:p>
        </p:txBody>
      </p:sp>
    </p:spTree>
    <p:extLst>
      <p:ext uri="{BB962C8B-B14F-4D97-AF65-F5344CB8AC3E}">
        <p14:creationId xmlns:p14="http://schemas.microsoft.com/office/powerpoint/2010/main" val="192033915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501143"/>
            <a:ext cx="11887200" cy="3748719"/>
          </a:xfrm>
        </p:spPr>
        <p:txBody>
          <a:bodyPr/>
          <a:lstStyle/>
          <a:p>
            <a:pPr marL="673100" lvl="2" indent="-457200"/>
            <a:r>
              <a:rPr lang="en-US" sz="2800" dirty="0" smtClean="0">
                <a:latin typeface="+mj-lt"/>
              </a:rPr>
              <a:t>Understand the new decisions IT Administrators will face with the new application development choices in SharePoint 2013</a:t>
            </a:r>
            <a:br>
              <a:rPr lang="en-US" sz="2800" dirty="0" smtClean="0">
                <a:latin typeface="+mj-lt"/>
              </a:rPr>
            </a:br>
            <a:endParaRPr lang="en-US" sz="2800" dirty="0">
              <a:latin typeface="+mj-lt"/>
            </a:endParaRPr>
          </a:p>
          <a:p>
            <a:pPr marL="673100" lvl="2" indent="-457200"/>
            <a:r>
              <a:rPr lang="en-US" sz="2800" dirty="0" smtClean="0">
                <a:latin typeface="+mj-lt"/>
              </a:rPr>
              <a:t>Discuss architectural strategies related to the lifecycle of new types of SharePoint applications in the enterprise </a:t>
            </a:r>
            <a:br>
              <a:rPr lang="en-US" sz="2800" dirty="0" smtClean="0">
                <a:latin typeface="+mj-lt"/>
              </a:rPr>
            </a:br>
            <a:endParaRPr lang="en-US" sz="2800" dirty="0" smtClean="0">
              <a:latin typeface="+mj-lt"/>
            </a:endParaRPr>
          </a:p>
          <a:p>
            <a:pPr marL="673100" lvl="2" indent="-457200"/>
            <a:r>
              <a:rPr lang="en-US" sz="2800" dirty="0" smtClean="0">
                <a:latin typeface="+mj-lt"/>
              </a:rPr>
              <a:t>Begin to plan how to evolve existing governance</a:t>
            </a:r>
            <a:endParaRPr lang="en-US" sz="2400" dirty="0" smtClean="0">
              <a:latin typeface="+mj-lt"/>
            </a:endParaRPr>
          </a:p>
          <a:p>
            <a:endParaRPr lang="en-US" dirty="0"/>
          </a:p>
        </p:txBody>
      </p:sp>
      <p:sp>
        <p:nvSpPr>
          <p:cNvPr id="4" name="Title 3"/>
          <p:cNvSpPr>
            <a:spLocks noGrp="1"/>
          </p:cNvSpPr>
          <p:nvPr>
            <p:ph type="title"/>
          </p:nvPr>
        </p:nvSpPr>
        <p:spPr/>
        <p:txBody>
          <a:bodyPr/>
          <a:lstStyle/>
          <a:p>
            <a:r>
              <a:rPr lang="en-US" dirty="0"/>
              <a:t>Session </a:t>
            </a:r>
            <a:r>
              <a:rPr lang="en-US" dirty="0" smtClean="0"/>
              <a:t>Objectives</a:t>
            </a:r>
            <a:endParaRPr lang="en-US" dirty="0"/>
          </a:p>
        </p:txBody>
      </p:sp>
    </p:spTree>
    <p:extLst>
      <p:ext uri="{BB962C8B-B14F-4D97-AF65-F5344CB8AC3E}">
        <p14:creationId xmlns:p14="http://schemas.microsoft.com/office/powerpoint/2010/main" val="2490450738"/>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941637" y="677862"/>
            <a:ext cx="6218237" cy="5894699"/>
          </a:xfrm>
          <a:prstGeom prst="rect">
            <a:avLst/>
          </a:prstGeom>
        </p:spPr>
      </p:pic>
    </p:spTree>
    <p:extLst>
      <p:ext uri="{BB962C8B-B14F-4D97-AF65-F5344CB8AC3E}">
        <p14:creationId xmlns:p14="http://schemas.microsoft.com/office/powerpoint/2010/main" val="295976518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27037" y="1592262"/>
            <a:ext cx="10858500" cy="4295775"/>
          </a:xfrm>
          <a:prstGeom prst="rect">
            <a:avLst/>
          </a:prstGeom>
        </p:spPr>
      </p:pic>
    </p:spTree>
    <p:extLst>
      <p:ext uri="{BB962C8B-B14F-4D97-AF65-F5344CB8AC3E}">
        <p14:creationId xmlns:p14="http://schemas.microsoft.com/office/powerpoint/2010/main" val="31167904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960437" y="838070"/>
            <a:ext cx="9977150" cy="6156455"/>
          </a:xfrm>
          <a:prstGeom prst="rect">
            <a:avLst/>
          </a:prstGeom>
        </p:spPr>
      </p:pic>
    </p:spTree>
    <p:extLst>
      <p:ext uri="{BB962C8B-B14F-4D97-AF65-F5344CB8AC3E}">
        <p14:creationId xmlns:p14="http://schemas.microsoft.com/office/powerpoint/2010/main" val="3591513337"/>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684462" y="1668462"/>
            <a:ext cx="5819775" cy="4333875"/>
          </a:xfrm>
          <a:prstGeom prst="rect">
            <a:avLst/>
          </a:prstGeom>
        </p:spPr>
      </p:pic>
      <p:pic>
        <p:nvPicPr>
          <p:cNvPr id="7" name="Picture 6"/>
          <p:cNvPicPr>
            <a:picLocks noChangeAspect="1"/>
          </p:cNvPicPr>
          <p:nvPr/>
        </p:nvPicPr>
        <p:blipFill rotWithShape="1">
          <a:blip r:embed="rId3"/>
          <a:srcRect t="4335"/>
          <a:stretch/>
        </p:blipFill>
        <p:spPr>
          <a:xfrm>
            <a:off x="2871395" y="2582862"/>
            <a:ext cx="1085850" cy="1913514"/>
          </a:xfrm>
          <a:prstGeom prst="rect">
            <a:avLst/>
          </a:prstGeom>
        </p:spPr>
      </p:pic>
      <p:pic>
        <p:nvPicPr>
          <p:cNvPr id="8" name="Picture 7"/>
          <p:cNvPicPr>
            <a:picLocks noChangeAspect="1"/>
          </p:cNvPicPr>
          <p:nvPr/>
        </p:nvPicPr>
        <p:blipFill>
          <a:blip r:embed="rId4"/>
          <a:stretch>
            <a:fillRect/>
          </a:stretch>
        </p:blipFill>
        <p:spPr>
          <a:xfrm>
            <a:off x="4144178" y="2577088"/>
            <a:ext cx="895350" cy="1838325"/>
          </a:xfrm>
          <a:prstGeom prst="rect">
            <a:avLst/>
          </a:prstGeom>
        </p:spPr>
      </p:pic>
      <p:pic>
        <p:nvPicPr>
          <p:cNvPr id="9" name="Picture 8"/>
          <p:cNvPicPr>
            <a:picLocks noChangeAspect="1"/>
          </p:cNvPicPr>
          <p:nvPr/>
        </p:nvPicPr>
        <p:blipFill>
          <a:blip r:embed="rId5"/>
          <a:stretch>
            <a:fillRect/>
          </a:stretch>
        </p:blipFill>
        <p:spPr>
          <a:xfrm>
            <a:off x="5039528" y="2591375"/>
            <a:ext cx="1600200" cy="1809750"/>
          </a:xfrm>
          <a:prstGeom prst="rect">
            <a:avLst/>
          </a:prstGeom>
        </p:spPr>
      </p:pic>
      <p:pic>
        <p:nvPicPr>
          <p:cNvPr id="10" name="Picture 9"/>
          <p:cNvPicPr>
            <a:picLocks noChangeAspect="1"/>
          </p:cNvPicPr>
          <p:nvPr/>
        </p:nvPicPr>
        <p:blipFill>
          <a:blip r:embed="rId6"/>
          <a:stretch>
            <a:fillRect/>
          </a:stretch>
        </p:blipFill>
        <p:spPr>
          <a:xfrm>
            <a:off x="6568879" y="2577088"/>
            <a:ext cx="1352550" cy="1885950"/>
          </a:xfrm>
          <a:prstGeom prst="rect">
            <a:avLst/>
          </a:prstGeom>
        </p:spPr>
      </p:pic>
    </p:spTree>
    <p:extLst>
      <p:ext uri="{BB962C8B-B14F-4D97-AF65-F5344CB8AC3E}">
        <p14:creationId xmlns:p14="http://schemas.microsoft.com/office/powerpoint/2010/main" val="2728674019"/>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p:txBody>
          <a:bodyPr/>
          <a:lstStyle/>
          <a:p>
            <a:r>
              <a:rPr lang="en-US" dirty="0">
                <a:solidFill>
                  <a:schemeClr val="tx1">
                    <a:lumMod val="50000"/>
                  </a:schemeClr>
                </a:solidFill>
              </a:rPr>
              <a:t>What is SharePoint governance?</a:t>
            </a:r>
          </a:p>
          <a:p>
            <a:r>
              <a:rPr lang="en-US" dirty="0" smtClean="0">
                <a:solidFill>
                  <a:schemeClr val="tx1">
                    <a:lumMod val="50000"/>
                  </a:schemeClr>
                </a:solidFill>
              </a:rPr>
              <a:t>Who should be in the room?</a:t>
            </a:r>
          </a:p>
          <a:p>
            <a:r>
              <a:rPr lang="en-US" dirty="0">
                <a:solidFill>
                  <a:schemeClr val="tx1">
                    <a:lumMod val="50000"/>
                  </a:schemeClr>
                </a:solidFill>
              </a:rPr>
              <a:t>What Changed?</a:t>
            </a:r>
          </a:p>
          <a:p>
            <a:r>
              <a:rPr lang="en-US" dirty="0">
                <a:solidFill>
                  <a:schemeClr val="tx1">
                    <a:lumMod val="50000"/>
                  </a:schemeClr>
                </a:solidFill>
              </a:rPr>
              <a:t>App Lifecycle Considerations</a:t>
            </a:r>
          </a:p>
          <a:p>
            <a:r>
              <a:rPr lang="en-US" b="1" dirty="0" smtClean="0">
                <a:solidFill>
                  <a:schemeClr val="tx1"/>
                </a:solidFill>
                <a:effectLst>
                  <a:outerShdw blurRad="38100" dist="38100" dir="2700000" algn="tl">
                    <a:srgbClr val="000000">
                      <a:alpha val="43137"/>
                    </a:srgbClr>
                  </a:outerShdw>
                </a:effectLst>
              </a:rPr>
              <a:t>Review and Questions</a:t>
            </a:r>
            <a:endParaRPr lang="en-US" b="1" dirty="0">
              <a:solidFill>
                <a:schemeClr val="tx1"/>
              </a:solidFill>
              <a:effectLst>
                <a:outerShdw blurRad="38100" dist="38100" dir="2700000" algn="tl">
                  <a:srgbClr val="000000">
                    <a:alpha val="43137"/>
                  </a:srgbClr>
                </a:outerShdw>
              </a:effectLst>
            </a:endParaRPr>
          </a:p>
          <a:p>
            <a:endParaRPr lang="en-US" dirty="0" smtClean="0"/>
          </a:p>
          <a:p>
            <a:endParaRPr lang="en-US" dirty="0" smtClean="0"/>
          </a:p>
          <a:p>
            <a:endParaRPr lang="en-US" dirty="0"/>
          </a:p>
        </p:txBody>
      </p:sp>
    </p:spTree>
    <p:extLst>
      <p:ext uri="{BB962C8B-B14F-4D97-AF65-F5344CB8AC3E}">
        <p14:creationId xmlns:p14="http://schemas.microsoft.com/office/powerpoint/2010/main" val="628295150"/>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501143"/>
            <a:ext cx="11887200" cy="3748719"/>
          </a:xfrm>
        </p:spPr>
        <p:txBody>
          <a:bodyPr/>
          <a:lstStyle/>
          <a:p>
            <a:pPr marL="673100" lvl="2" indent="-457200"/>
            <a:r>
              <a:rPr lang="en-US" sz="2800" dirty="0" smtClean="0">
                <a:latin typeface="+mj-lt"/>
              </a:rPr>
              <a:t>Understand the new decisions IT Administrators will face with the new application development choices in SharePoint 2013</a:t>
            </a:r>
            <a:br>
              <a:rPr lang="en-US" sz="2800" dirty="0" smtClean="0">
                <a:latin typeface="+mj-lt"/>
              </a:rPr>
            </a:br>
            <a:endParaRPr lang="en-US" sz="2800" dirty="0">
              <a:latin typeface="+mj-lt"/>
            </a:endParaRPr>
          </a:p>
          <a:p>
            <a:pPr marL="673100" lvl="2" indent="-457200"/>
            <a:r>
              <a:rPr lang="en-US" sz="2800" dirty="0" smtClean="0">
                <a:latin typeface="+mj-lt"/>
              </a:rPr>
              <a:t>Discuss architectural strategies related to the lifecycle of new types of SharePoint applications in the enterprise </a:t>
            </a:r>
            <a:br>
              <a:rPr lang="en-US" sz="2800" dirty="0" smtClean="0">
                <a:latin typeface="+mj-lt"/>
              </a:rPr>
            </a:br>
            <a:endParaRPr lang="en-US" sz="2800" dirty="0" smtClean="0">
              <a:latin typeface="+mj-lt"/>
            </a:endParaRPr>
          </a:p>
          <a:p>
            <a:pPr marL="673100" lvl="2" indent="-457200"/>
            <a:r>
              <a:rPr lang="en-US" sz="2800" dirty="0" smtClean="0">
                <a:latin typeface="+mj-lt"/>
              </a:rPr>
              <a:t>Begin to plan how to evolve existing governance</a:t>
            </a:r>
            <a:endParaRPr lang="en-US" sz="2400" dirty="0" smtClean="0">
              <a:latin typeface="+mj-lt"/>
            </a:endParaRPr>
          </a:p>
          <a:p>
            <a:endParaRPr lang="en-US" dirty="0"/>
          </a:p>
        </p:txBody>
      </p:sp>
      <p:sp>
        <p:nvSpPr>
          <p:cNvPr id="4" name="Title 3"/>
          <p:cNvSpPr>
            <a:spLocks noGrp="1"/>
          </p:cNvSpPr>
          <p:nvPr>
            <p:ph type="title"/>
          </p:nvPr>
        </p:nvSpPr>
        <p:spPr/>
        <p:txBody>
          <a:bodyPr/>
          <a:lstStyle/>
          <a:p>
            <a:r>
              <a:rPr lang="en-US" dirty="0"/>
              <a:t>Session </a:t>
            </a:r>
            <a:r>
              <a:rPr lang="en-US" dirty="0" smtClean="0"/>
              <a:t>Objectives</a:t>
            </a:r>
            <a:endParaRPr lang="en-US" dirty="0"/>
          </a:p>
        </p:txBody>
      </p:sp>
    </p:spTree>
    <p:extLst>
      <p:ext uri="{BB962C8B-B14F-4D97-AF65-F5344CB8AC3E}">
        <p14:creationId xmlns:p14="http://schemas.microsoft.com/office/powerpoint/2010/main" val="1016757689"/>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Questions</a:t>
            </a:r>
            <a:endParaRPr lang="en-US" dirty="0"/>
          </a:p>
        </p:txBody>
      </p:sp>
    </p:spTree>
    <p:extLst>
      <p:ext uri="{BB962C8B-B14F-4D97-AF65-F5344CB8AC3E}">
        <p14:creationId xmlns:p14="http://schemas.microsoft.com/office/powerpoint/2010/main" val="1328263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81998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798288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this talk is not</a:t>
            </a:r>
            <a:endParaRPr lang="en-US" dirty="0"/>
          </a:p>
        </p:txBody>
      </p:sp>
      <p:grpSp>
        <p:nvGrpSpPr>
          <p:cNvPr id="3" name="Group 2"/>
          <p:cNvGrpSpPr/>
          <p:nvPr/>
        </p:nvGrpSpPr>
        <p:grpSpPr>
          <a:xfrm>
            <a:off x="531948" y="2450822"/>
            <a:ext cx="11370961" cy="2092881"/>
            <a:chOff x="531948" y="2506662"/>
            <a:chExt cx="11370961" cy="2092881"/>
          </a:xfrm>
        </p:grpSpPr>
        <p:sp>
          <p:nvSpPr>
            <p:cNvPr id="5" name="Rectangle 4"/>
            <p:cNvSpPr/>
            <p:nvPr/>
          </p:nvSpPr>
          <p:spPr>
            <a:xfrm>
              <a:off x="531948" y="2506662"/>
              <a:ext cx="11370961" cy="2092881"/>
            </a:xfrm>
            <a:prstGeom prst="rect">
              <a:avLst/>
            </a:prstGeom>
            <a:ln>
              <a:noFill/>
            </a:ln>
          </p:spPr>
        </p:sp>
        <p:sp>
          <p:nvSpPr>
            <p:cNvPr id="6" name="Freeform 5"/>
            <p:cNvSpPr/>
            <p:nvPr/>
          </p:nvSpPr>
          <p:spPr>
            <a:xfrm>
              <a:off x="536201" y="2585349"/>
              <a:ext cx="3225843" cy="1935506"/>
            </a:xfrm>
            <a:custGeom>
              <a:avLst/>
              <a:gdLst>
                <a:gd name="connsiteX0" fmla="*/ 0 w 3225843"/>
                <a:gd name="connsiteY0" fmla="*/ 0 h 1935506"/>
                <a:gd name="connsiteX1" fmla="*/ 3225843 w 3225843"/>
                <a:gd name="connsiteY1" fmla="*/ 0 h 1935506"/>
                <a:gd name="connsiteX2" fmla="*/ 3225843 w 3225843"/>
                <a:gd name="connsiteY2" fmla="*/ 1935506 h 1935506"/>
                <a:gd name="connsiteX3" fmla="*/ 0 w 3225843"/>
                <a:gd name="connsiteY3" fmla="*/ 1935506 h 1935506"/>
                <a:gd name="connsiteX4" fmla="*/ 0 w 3225843"/>
                <a:gd name="connsiteY4" fmla="*/ 0 h 1935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5843" h="1935506">
                  <a:moveTo>
                    <a:pt x="0" y="0"/>
                  </a:moveTo>
                  <a:lnTo>
                    <a:pt x="3225843" y="0"/>
                  </a:lnTo>
                  <a:lnTo>
                    <a:pt x="3225843" y="1935506"/>
                  </a:lnTo>
                  <a:lnTo>
                    <a:pt x="0" y="1935506"/>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2400" tIns="152400" rIns="152400" bIns="152400" numCol="1" spcCol="1270" anchor="ctr" anchorCtr="0">
              <a:noAutofit/>
            </a:bodyPr>
            <a:lstStyle/>
            <a:p>
              <a:pPr algn="ctr" defTabSz="1778000">
                <a:lnSpc>
                  <a:spcPct val="90000"/>
                </a:lnSpc>
                <a:spcBef>
                  <a:spcPct val="0"/>
                </a:spcBef>
                <a:spcAft>
                  <a:spcPct val="35000"/>
                </a:spcAft>
              </a:pPr>
              <a:r>
                <a:rPr lang="en-US" sz="4000" dirty="0" smtClean="0">
                  <a:solidFill>
                    <a:srgbClr val="FFFFFF"/>
                  </a:solidFill>
                  <a:latin typeface="Segoe UI Light"/>
                </a:rPr>
                <a:t>How to build an App</a:t>
              </a:r>
              <a:endParaRPr lang="en-US" sz="4000" dirty="0">
                <a:solidFill>
                  <a:srgbClr val="FFFFFF"/>
                </a:solidFill>
                <a:latin typeface="Segoe UI Light"/>
              </a:endParaRPr>
            </a:p>
          </p:txBody>
        </p:sp>
        <p:sp>
          <p:nvSpPr>
            <p:cNvPr id="7" name="Freeform 6"/>
            <p:cNvSpPr/>
            <p:nvPr/>
          </p:nvSpPr>
          <p:spPr>
            <a:xfrm>
              <a:off x="4084637" y="2585349"/>
              <a:ext cx="4265589" cy="1935506"/>
            </a:xfrm>
            <a:custGeom>
              <a:avLst/>
              <a:gdLst>
                <a:gd name="connsiteX0" fmla="*/ 0 w 4265597"/>
                <a:gd name="connsiteY0" fmla="*/ 0 h 1935506"/>
                <a:gd name="connsiteX1" fmla="*/ 4265597 w 4265597"/>
                <a:gd name="connsiteY1" fmla="*/ 0 h 1935506"/>
                <a:gd name="connsiteX2" fmla="*/ 4265597 w 4265597"/>
                <a:gd name="connsiteY2" fmla="*/ 1935506 h 1935506"/>
                <a:gd name="connsiteX3" fmla="*/ 0 w 4265597"/>
                <a:gd name="connsiteY3" fmla="*/ 1935506 h 1935506"/>
                <a:gd name="connsiteX4" fmla="*/ 0 w 4265597"/>
                <a:gd name="connsiteY4" fmla="*/ 0 h 1935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5597" h="1935506">
                  <a:moveTo>
                    <a:pt x="0" y="0"/>
                  </a:moveTo>
                  <a:lnTo>
                    <a:pt x="4265597" y="0"/>
                  </a:lnTo>
                  <a:lnTo>
                    <a:pt x="4265597" y="1935506"/>
                  </a:lnTo>
                  <a:lnTo>
                    <a:pt x="0" y="1935506"/>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137160" rIns="137160" bIns="137160" numCol="1" spcCol="1270" anchor="ctr" anchorCtr="0">
              <a:noAutofit/>
            </a:bodyPr>
            <a:lstStyle/>
            <a:p>
              <a:pPr algn="ctr" defTabSz="1600200">
                <a:lnSpc>
                  <a:spcPct val="90000"/>
                </a:lnSpc>
                <a:spcBef>
                  <a:spcPct val="0"/>
                </a:spcBef>
                <a:spcAft>
                  <a:spcPct val="35000"/>
                </a:spcAft>
              </a:pPr>
              <a:r>
                <a:rPr lang="en-US" sz="3600" dirty="0" smtClean="0">
                  <a:solidFill>
                    <a:srgbClr val="FFFFFF"/>
                  </a:solidFill>
                  <a:latin typeface="Segoe UI Light"/>
                </a:rPr>
                <a:t>Deep dive into the capabilities of Apps</a:t>
              </a:r>
              <a:endParaRPr lang="en-US" sz="3600" dirty="0">
                <a:solidFill>
                  <a:srgbClr val="FFFFFF"/>
                </a:solidFill>
                <a:latin typeface="Segoe UI Light"/>
              </a:endParaRPr>
            </a:p>
          </p:txBody>
        </p:sp>
        <p:sp>
          <p:nvSpPr>
            <p:cNvPr id="8" name="Freeform 7"/>
            <p:cNvSpPr/>
            <p:nvPr/>
          </p:nvSpPr>
          <p:spPr>
            <a:xfrm>
              <a:off x="8672811" y="2585349"/>
              <a:ext cx="3225843" cy="1935506"/>
            </a:xfrm>
            <a:custGeom>
              <a:avLst/>
              <a:gdLst>
                <a:gd name="connsiteX0" fmla="*/ 0 w 3225843"/>
                <a:gd name="connsiteY0" fmla="*/ 0 h 1935506"/>
                <a:gd name="connsiteX1" fmla="*/ 3225843 w 3225843"/>
                <a:gd name="connsiteY1" fmla="*/ 0 h 1935506"/>
                <a:gd name="connsiteX2" fmla="*/ 3225843 w 3225843"/>
                <a:gd name="connsiteY2" fmla="*/ 1935506 h 1935506"/>
                <a:gd name="connsiteX3" fmla="*/ 0 w 3225843"/>
                <a:gd name="connsiteY3" fmla="*/ 1935506 h 1935506"/>
                <a:gd name="connsiteX4" fmla="*/ 0 w 3225843"/>
                <a:gd name="connsiteY4" fmla="*/ 0 h 1935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5843" h="1935506">
                  <a:moveTo>
                    <a:pt x="0" y="0"/>
                  </a:moveTo>
                  <a:lnTo>
                    <a:pt x="3225843" y="0"/>
                  </a:lnTo>
                  <a:lnTo>
                    <a:pt x="3225843" y="1935506"/>
                  </a:lnTo>
                  <a:lnTo>
                    <a:pt x="0" y="1935506"/>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2400" tIns="152400" rIns="152400" bIns="152400" numCol="1" spcCol="1270" anchor="ctr" anchorCtr="0">
              <a:noAutofit/>
            </a:bodyPr>
            <a:lstStyle/>
            <a:p>
              <a:pPr algn="ctr" defTabSz="1778000">
                <a:lnSpc>
                  <a:spcPct val="90000"/>
                </a:lnSpc>
                <a:spcBef>
                  <a:spcPct val="0"/>
                </a:spcBef>
                <a:spcAft>
                  <a:spcPct val="35000"/>
                </a:spcAft>
              </a:pPr>
              <a:r>
                <a:rPr lang="en-US" sz="4000" dirty="0" smtClean="0">
                  <a:solidFill>
                    <a:srgbClr val="FFFFFF"/>
                  </a:solidFill>
                  <a:latin typeface="Segoe UI Light"/>
                </a:rPr>
                <a:t>Lessons learned</a:t>
              </a:r>
              <a:endParaRPr lang="en-US" sz="4000" dirty="0">
                <a:solidFill>
                  <a:srgbClr val="FFFFFF"/>
                </a:solidFill>
                <a:latin typeface="Segoe UI Light"/>
              </a:endParaRPr>
            </a:p>
          </p:txBody>
        </p:sp>
      </p:grpSp>
    </p:spTree>
    <p:extLst>
      <p:ext uri="{BB962C8B-B14F-4D97-AF65-F5344CB8AC3E}">
        <p14:creationId xmlns:p14="http://schemas.microsoft.com/office/powerpoint/2010/main" val="250461186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50887892"/>
              </p:ext>
            </p:extLst>
          </p:nvPr>
        </p:nvGraphicFramePr>
        <p:xfrm>
          <a:off x="2789237" y="1135062"/>
          <a:ext cx="7391400" cy="5678884"/>
        </p:xfrm>
        <a:graphic>
          <a:graphicData uri="http://schemas.openxmlformats.org/drawingml/2006/table">
            <a:tbl>
              <a:tblPr firstRow="1" bandRow="1">
                <a:tableStyleId>{5C22544A-7EE6-4342-B048-85BDC9FD1C3A}</a:tableStyleId>
              </a:tblPr>
              <a:tblGrid>
                <a:gridCol w="732583"/>
                <a:gridCol w="6658817"/>
              </a:tblGrid>
              <a:tr h="306383">
                <a:tc>
                  <a:txBody>
                    <a:bodyPr/>
                    <a:lstStyle/>
                    <a:p>
                      <a:endParaRPr lang="en-US" dirty="0">
                        <a:latin typeface="+mj-lt"/>
                      </a:endParaRPr>
                    </a:p>
                  </a:txBody>
                  <a:tcPr/>
                </a:tc>
                <a:tc>
                  <a:txBody>
                    <a:bodyPr/>
                    <a:lstStyle/>
                    <a:p>
                      <a:endParaRPr lang="en-US" dirty="0">
                        <a:latin typeface="+mj-lt"/>
                      </a:endParaRPr>
                    </a:p>
                  </a:txBody>
                  <a:tcPr/>
                </a:tc>
              </a:tr>
              <a:tr h="310639">
                <a:tc>
                  <a:txBody>
                    <a:bodyPr/>
                    <a:lstStyle/>
                    <a:p>
                      <a:pPr algn="ctr" fontAlgn="b"/>
                      <a:r>
                        <a:rPr lang="en-US" sz="1100" b="0" i="0" u="none" strike="noStrike" dirty="0">
                          <a:solidFill>
                            <a:srgbClr val="000000"/>
                          </a:solidFill>
                          <a:effectLst/>
                          <a:latin typeface="+mj-lt"/>
                        </a:rPr>
                        <a:t>SPC001</a:t>
                      </a:r>
                    </a:p>
                  </a:txBody>
                  <a:tcPr marL="7620" marR="7620" marT="7620" marB="0" anchor="ctr"/>
                </a:tc>
                <a:tc>
                  <a:txBody>
                    <a:bodyPr/>
                    <a:lstStyle/>
                    <a:p>
                      <a:pPr algn="l" fontAlgn="b"/>
                      <a:r>
                        <a:rPr lang="en-US" sz="1100" b="0" i="0" u="none" strike="noStrike" dirty="0">
                          <a:solidFill>
                            <a:srgbClr val="000000"/>
                          </a:solidFill>
                          <a:effectLst/>
                          <a:latin typeface="+mj-lt"/>
                        </a:rPr>
                        <a:t>0 to 60 with Office and SharePoint 2013 apps using Napa and Visual Studio 2012</a:t>
                      </a:r>
                    </a:p>
                  </a:txBody>
                  <a:tcPr marL="7620" marR="7620" marT="7620" marB="0" anchor="ctr"/>
                </a:tc>
              </a:tr>
              <a:tr h="310639">
                <a:tc>
                  <a:txBody>
                    <a:bodyPr/>
                    <a:lstStyle/>
                    <a:p>
                      <a:pPr algn="ctr" fontAlgn="b"/>
                      <a:r>
                        <a:rPr lang="en-US" sz="1100" b="0" i="0" u="none" strike="noStrike" dirty="0">
                          <a:solidFill>
                            <a:srgbClr val="000000"/>
                          </a:solidFill>
                          <a:effectLst/>
                          <a:latin typeface="+mj-lt"/>
                        </a:rPr>
                        <a:t>SPC133</a:t>
                      </a:r>
                    </a:p>
                  </a:txBody>
                  <a:tcPr marL="7620" marR="7620" marT="7620" marB="0" anchor="ctr"/>
                </a:tc>
                <a:tc>
                  <a:txBody>
                    <a:bodyPr/>
                    <a:lstStyle/>
                    <a:p>
                      <a:pPr algn="l" fontAlgn="b"/>
                      <a:r>
                        <a:rPr lang="en-US" sz="1100" b="0" i="0" u="none" strike="noStrike">
                          <a:solidFill>
                            <a:srgbClr val="000000"/>
                          </a:solidFill>
                          <a:effectLst/>
                          <a:latin typeface="+mj-lt"/>
                        </a:rPr>
                        <a:t>Introduction to the Cloud App Model for Office and SharePoint 2013, Part 1</a:t>
                      </a:r>
                    </a:p>
                  </a:txBody>
                  <a:tcPr marL="7620" marR="7620" marT="7620" marB="0" anchor="ctr"/>
                </a:tc>
              </a:tr>
              <a:tr h="310639">
                <a:tc>
                  <a:txBody>
                    <a:bodyPr/>
                    <a:lstStyle/>
                    <a:p>
                      <a:pPr algn="ctr" fontAlgn="b"/>
                      <a:r>
                        <a:rPr lang="en-US" sz="1100" b="0" i="0" u="none" strike="noStrike" dirty="0">
                          <a:solidFill>
                            <a:srgbClr val="000000"/>
                          </a:solidFill>
                          <a:effectLst/>
                          <a:latin typeface="+mj-lt"/>
                        </a:rPr>
                        <a:t>SPC134</a:t>
                      </a:r>
                    </a:p>
                  </a:txBody>
                  <a:tcPr marL="7620" marR="7620" marT="7620" marB="0" anchor="ctr"/>
                </a:tc>
                <a:tc>
                  <a:txBody>
                    <a:bodyPr/>
                    <a:lstStyle/>
                    <a:p>
                      <a:pPr algn="l" fontAlgn="b"/>
                      <a:r>
                        <a:rPr lang="en-US" sz="1100" b="0" i="0" u="none" strike="noStrike" dirty="0">
                          <a:solidFill>
                            <a:srgbClr val="000000"/>
                          </a:solidFill>
                          <a:effectLst/>
                          <a:latin typeface="+mj-lt"/>
                        </a:rPr>
                        <a:t>Introduction to the Cloud App Model for Office and SharePoint 2013, Part 2</a:t>
                      </a:r>
                    </a:p>
                  </a:txBody>
                  <a:tcPr marL="7620" marR="7620" marT="7620" marB="0" anchor="ctr"/>
                </a:tc>
              </a:tr>
              <a:tr h="310639">
                <a:tc>
                  <a:txBody>
                    <a:bodyPr/>
                    <a:lstStyle/>
                    <a:p>
                      <a:pPr algn="ctr" fontAlgn="b"/>
                      <a:r>
                        <a:rPr lang="en-US" sz="1100" b="0" i="0" u="none" strike="noStrike" dirty="0">
                          <a:solidFill>
                            <a:srgbClr val="000000"/>
                          </a:solidFill>
                          <a:effectLst/>
                          <a:latin typeface="+mj-lt"/>
                        </a:rPr>
                        <a:t>SPC097</a:t>
                      </a:r>
                    </a:p>
                  </a:txBody>
                  <a:tcPr marL="7620" marR="7620" marT="7620" marB="0" anchor="ctr"/>
                </a:tc>
                <a:tc>
                  <a:txBody>
                    <a:bodyPr/>
                    <a:lstStyle/>
                    <a:p>
                      <a:pPr algn="l" fontAlgn="b"/>
                      <a:r>
                        <a:rPr lang="en-US" sz="1100" b="0" i="0" u="none" strike="noStrike">
                          <a:solidFill>
                            <a:srgbClr val="000000"/>
                          </a:solidFill>
                          <a:effectLst/>
                          <a:latin typeface="+mj-lt"/>
                        </a:rPr>
                        <a:t>Developing apps for SharePoint 2013 with Visual Studio 2012</a:t>
                      </a:r>
                    </a:p>
                  </a:txBody>
                  <a:tcPr marL="7620" marR="7620" marT="7620" marB="0" anchor="ctr"/>
                </a:tc>
              </a:tr>
              <a:tr h="310639">
                <a:tc>
                  <a:txBody>
                    <a:bodyPr/>
                    <a:lstStyle/>
                    <a:p>
                      <a:pPr algn="ctr" fontAlgn="b"/>
                      <a:r>
                        <a:rPr lang="en-US" sz="1100" b="0" i="0" u="none" strike="noStrike" dirty="0">
                          <a:solidFill>
                            <a:srgbClr val="000000"/>
                          </a:solidFill>
                          <a:effectLst/>
                          <a:latin typeface="+mj-lt"/>
                        </a:rPr>
                        <a:t>SPC026</a:t>
                      </a:r>
                    </a:p>
                  </a:txBody>
                  <a:tcPr marL="7620" marR="7620" marT="7620" marB="0" anchor="ctr"/>
                </a:tc>
                <a:tc>
                  <a:txBody>
                    <a:bodyPr/>
                    <a:lstStyle/>
                    <a:p>
                      <a:pPr algn="l" fontAlgn="b"/>
                      <a:r>
                        <a:rPr lang="en-US" sz="1100" b="0" i="0" u="none" strike="noStrike" dirty="0">
                          <a:solidFill>
                            <a:srgbClr val="000000"/>
                          </a:solidFill>
                          <a:effectLst/>
                          <a:latin typeface="+mj-lt"/>
                        </a:rPr>
                        <a:t>Apps for SharePoint in 60 seconds with Access 2013</a:t>
                      </a:r>
                    </a:p>
                  </a:txBody>
                  <a:tcPr marL="7620" marR="7620" marT="7620" marB="0" anchor="ctr"/>
                </a:tc>
              </a:tr>
              <a:tr h="310639">
                <a:tc>
                  <a:txBody>
                    <a:bodyPr/>
                    <a:lstStyle/>
                    <a:p>
                      <a:pPr algn="ctr" fontAlgn="b"/>
                      <a:r>
                        <a:rPr lang="en-US" sz="1100" b="0" i="0" u="none" strike="noStrike" dirty="0">
                          <a:solidFill>
                            <a:srgbClr val="000000"/>
                          </a:solidFill>
                          <a:effectLst/>
                          <a:latin typeface="+mj-lt"/>
                        </a:rPr>
                        <a:t>SPC029</a:t>
                      </a:r>
                    </a:p>
                  </a:txBody>
                  <a:tcPr marL="7620" marR="7620" marT="7620" marB="0" anchor="ctr"/>
                </a:tc>
                <a:tc>
                  <a:txBody>
                    <a:bodyPr/>
                    <a:lstStyle/>
                    <a:p>
                      <a:pPr algn="l" fontAlgn="b"/>
                      <a:r>
                        <a:rPr lang="en-US" sz="1100" b="0" i="0" u="none" strike="noStrike">
                          <a:solidFill>
                            <a:srgbClr val="000000"/>
                          </a:solidFill>
                          <a:effectLst/>
                          <a:latin typeface="+mj-lt"/>
                        </a:rPr>
                        <a:t>Building Autohosted apps for SharePoint </a:t>
                      </a:r>
                    </a:p>
                  </a:txBody>
                  <a:tcPr marL="7620" marR="7620" marT="7620" marB="0" anchor="ctr"/>
                </a:tc>
              </a:tr>
              <a:tr h="310639">
                <a:tc>
                  <a:txBody>
                    <a:bodyPr/>
                    <a:lstStyle/>
                    <a:p>
                      <a:pPr algn="ctr" fontAlgn="b"/>
                      <a:r>
                        <a:rPr lang="en-US" sz="1100" b="0" i="0" u="none" strike="noStrike" dirty="0">
                          <a:solidFill>
                            <a:srgbClr val="000000"/>
                          </a:solidFill>
                          <a:effectLst/>
                          <a:latin typeface="+mj-lt"/>
                        </a:rPr>
                        <a:t>SPC242</a:t>
                      </a:r>
                    </a:p>
                  </a:txBody>
                  <a:tcPr marL="7620" marR="7620" marT="7620" marB="0" anchor="ctr"/>
                </a:tc>
                <a:tc>
                  <a:txBody>
                    <a:bodyPr/>
                    <a:lstStyle/>
                    <a:p>
                      <a:pPr algn="l" fontAlgn="b"/>
                      <a:r>
                        <a:rPr lang="en-US" sz="1100" b="0" i="0" u="none" strike="noStrike">
                          <a:solidFill>
                            <a:srgbClr val="000000"/>
                          </a:solidFill>
                          <a:effectLst/>
                          <a:latin typeface="+mj-lt"/>
                        </a:rPr>
                        <a:t>Understanding OAuth, REST and OData</a:t>
                      </a:r>
                    </a:p>
                  </a:txBody>
                  <a:tcPr marL="7620" marR="7620" marT="7620" marB="0" anchor="ctr"/>
                </a:tc>
              </a:tr>
              <a:tr h="310639">
                <a:tc>
                  <a:txBody>
                    <a:bodyPr/>
                    <a:lstStyle/>
                    <a:p>
                      <a:pPr algn="ctr" fontAlgn="b"/>
                      <a:r>
                        <a:rPr lang="en-US" sz="1100" b="0" i="0" u="none" strike="noStrike" dirty="0">
                          <a:solidFill>
                            <a:srgbClr val="000000"/>
                          </a:solidFill>
                          <a:effectLst/>
                          <a:latin typeface="+mj-lt"/>
                        </a:rPr>
                        <a:t>SPC212</a:t>
                      </a:r>
                    </a:p>
                  </a:txBody>
                  <a:tcPr marL="7620" marR="7620" marT="7620" marB="0" anchor="ctr"/>
                </a:tc>
                <a:tc>
                  <a:txBody>
                    <a:bodyPr/>
                    <a:lstStyle/>
                    <a:p>
                      <a:pPr algn="l" fontAlgn="b"/>
                      <a:r>
                        <a:rPr lang="en-US" sz="1100" b="0" i="0" u="none" strike="noStrike">
                          <a:solidFill>
                            <a:srgbClr val="000000"/>
                          </a:solidFill>
                          <a:effectLst/>
                          <a:latin typeface="+mj-lt"/>
                        </a:rPr>
                        <a:t>SharePoint 2013 Workflow development for Apps and Full-trust solutions for SharePoint 2013 with Visual Studio 2012</a:t>
                      </a:r>
                    </a:p>
                  </a:txBody>
                  <a:tcPr marL="7620" marR="7620" marT="7620" marB="0" anchor="ctr"/>
                </a:tc>
              </a:tr>
              <a:tr h="310639">
                <a:tc>
                  <a:txBody>
                    <a:bodyPr/>
                    <a:lstStyle/>
                    <a:p>
                      <a:pPr algn="ctr" fontAlgn="b"/>
                      <a:r>
                        <a:rPr lang="en-US" sz="1100" b="0" i="0" u="none" strike="noStrike" dirty="0">
                          <a:solidFill>
                            <a:srgbClr val="000000"/>
                          </a:solidFill>
                          <a:effectLst/>
                          <a:latin typeface="+mj-lt"/>
                        </a:rPr>
                        <a:t>SPC010</a:t>
                      </a:r>
                    </a:p>
                  </a:txBody>
                  <a:tcPr marL="7620" marR="7620" marT="7620" marB="0" anchor="ctr"/>
                </a:tc>
                <a:tc>
                  <a:txBody>
                    <a:bodyPr/>
                    <a:lstStyle/>
                    <a:p>
                      <a:pPr algn="l" fontAlgn="b"/>
                      <a:r>
                        <a:rPr lang="en-US" sz="1100" b="0" i="0" u="none" strike="noStrike">
                          <a:solidFill>
                            <a:srgbClr val="000000"/>
                          </a:solidFill>
                          <a:effectLst/>
                          <a:latin typeface="+mj-lt"/>
                        </a:rPr>
                        <a:t>An overview of developing SharePoint-hosted apps</a:t>
                      </a:r>
                    </a:p>
                  </a:txBody>
                  <a:tcPr marL="7620" marR="7620" marT="7620" marB="0" anchor="ctr"/>
                </a:tc>
              </a:tr>
              <a:tr h="310639">
                <a:tc>
                  <a:txBody>
                    <a:bodyPr/>
                    <a:lstStyle/>
                    <a:p>
                      <a:pPr algn="ctr" fontAlgn="b"/>
                      <a:r>
                        <a:rPr lang="en-US" sz="1100" b="0" i="0" u="none" strike="noStrike" dirty="0">
                          <a:solidFill>
                            <a:srgbClr val="000000"/>
                          </a:solidFill>
                          <a:effectLst/>
                          <a:latin typeface="+mj-lt"/>
                        </a:rPr>
                        <a:t>SPC002</a:t>
                      </a:r>
                    </a:p>
                  </a:txBody>
                  <a:tcPr marL="7620" marR="7620" marT="7620" marB="0" anchor="ctr"/>
                </a:tc>
                <a:tc>
                  <a:txBody>
                    <a:bodyPr/>
                    <a:lstStyle/>
                    <a:p>
                      <a:pPr algn="l" fontAlgn="b"/>
                      <a:r>
                        <a:rPr lang="en-US" sz="1100" b="0" i="0" u="none" strike="noStrike">
                          <a:solidFill>
                            <a:srgbClr val="000000"/>
                          </a:solidFill>
                          <a:effectLst/>
                          <a:latin typeface="+mj-lt"/>
                        </a:rPr>
                        <a:t>10 Tips for building great Apps</a:t>
                      </a:r>
                    </a:p>
                  </a:txBody>
                  <a:tcPr marL="7620" marR="7620" marT="7620" marB="0" anchor="ctr"/>
                </a:tc>
              </a:tr>
              <a:tr h="310639">
                <a:tc>
                  <a:txBody>
                    <a:bodyPr/>
                    <a:lstStyle/>
                    <a:p>
                      <a:pPr algn="ctr" fontAlgn="b"/>
                      <a:r>
                        <a:rPr lang="en-US" sz="1100" b="0" i="0" u="none" strike="noStrike" dirty="0">
                          <a:solidFill>
                            <a:srgbClr val="000000"/>
                          </a:solidFill>
                          <a:effectLst/>
                          <a:latin typeface="+mj-lt"/>
                        </a:rPr>
                        <a:t>SPC204</a:t>
                      </a:r>
                    </a:p>
                  </a:txBody>
                  <a:tcPr marL="7620" marR="7620" marT="7620" marB="0" anchor="ctr"/>
                </a:tc>
                <a:tc>
                  <a:txBody>
                    <a:bodyPr/>
                    <a:lstStyle/>
                    <a:p>
                      <a:pPr algn="l" fontAlgn="b"/>
                      <a:r>
                        <a:rPr lang="en-US" sz="1100" b="0" i="0" u="none" strike="noStrike">
                          <a:solidFill>
                            <a:srgbClr val="000000"/>
                          </a:solidFill>
                          <a:effectLst/>
                          <a:latin typeface="+mj-lt"/>
                        </a:rPr>
                        <a:t>Securing SharePoint Apps using OAuth in Office 365</a:t>
                      </a:r>
                    </a:p>
                  </a:txBody>
                  <a:tcPr marL="7620" marR="7620" marT="7620" marB="0" anchor="ctr"/>
                </a:tc>
              </a:tr>
              <a:tr h="310639">
                <a:tc>
                  <a:txBody>
                    <a:bodyPr/>
                    <a:lstStyle/>
                    <a:p>
                      <a:pPr algn="ctr" fontAlgn="b"/>
                      <a:r>
                        <a:rPr lang="en-US" sz="1100" b="0" i="0" u="none" strike="noStrike" dirty="0">
                          <a:solidFill>
                            <a:srgbClr val="000000"/>
                          </a:solidFill>
                          <a:effectLst/>
                          <a:latin typeface="+mj-lt"/>
                        </a:rPr>
                        <a:t>SPC241</a:t>
                      </a:r>
                    </a:p>
                  </a:txBody>
                  <a:tcPr marL="7620" marR="7620" marT="7620" marB="0" anchor="ctr"/>
                </a:tc>
                <a:tc>
                  <a:txBody>
                    <a:bodyPr/>
                    <a:lstStyle/>
                    <a:p>
                      <a:pPr algn="l" fontAlgn="b"/>
                      <a:r>
                        <a:rPr lang="en-US" sz="1100" b="0" i="0" u="none" strike="noStrike" dirty="0">
                          <a:solidFill>
                            <a:srgbClr val="000000"/>
                          </a:solidFill>
                          <a:effectLst/>
                          <a:latin typeface="+mj-lt"/>
                        </a:rPr>
                        <a:t>Understanding authentication for apps for SharePoint </a:t>
                      </a:r>
                    </a:p>
                  </a:txBody>
                  <a:tcPr marL="7620" marR="7620" marT="7620" marB="0" anchor="ctr"/>
                </a:tc>
              </a:tr>
              <a:tr h="310639">
                <a:tc>
                  <a:txBody>
                    <a:bodyPr/>
                    <a:lstStyle/>
                    <a:p>
                      <a:pPr algn="ctr" fontAlgn="b"/>
                      <a:r>
                        <a:rPr lang="en-US" sz="1100" b="0" i="0" u="none" strike="noStrike" dirty="0">
                          <a:solidFill>
                            <a:srgbClr val="000000"/>
                          </a:solidFill>
                          <a:effectLst/>
                          <a:latin typeface="+mj-lt"/>
                        </a:rPr>
                        <a:t>SPC205</a:t>
                      </a:r>
                    </a:p>
                  </a:txBody>
                  <a:tcPr marL="7620" marR="7620" marT="7620" marB="0" anchor="ctr"/>
                </a:tc>
                <a:tc>
                  <a:txBody>
                    <a:bodyPr/>
                    <a:lstStyle/>
                    <a:p>
                      <a:pPr algn="l" fontAlgn="b"/>
                      <a:r>
                        <a:rPr lang="en-US" sz="1100" b="0" i="0" u="none" strike="noStrike" dirty="0">
                          <a:solidFill>
                            <a:srgbClr val="000000"/>
                          </a:solidFill>
                          <a:effectLst/>
                          <a:latin typeface="+mj-lt"/>
                        </a:rPr>
                        <a:t>Securing SharePoint Apps using S2S High Trust in On-Premises Farms</a:t>
                      </a:r>
                    </a:p>
                  </a:txBody>
                  <a:tcPr marL="7620" marR="7620" marT="7620" marB="0" anchor="ctr"/>
                </a:tc>
              </a:tr>
              <a:tr h="310639">
                <a:tc>
                  <a:txBody>
                    <a:bodyPr/>
                    <a:lstStyle/>
                    <a:p>
                      <a:pPr algn="ctr" fontAlgn="b"/>
                      <a:r>
                        <a:rPr lang="en-US" sz="1100" b="0" i="0" u="none" strike="noStrike" dirty="0">
                          <a:solidFill>
                            <a:srgbClr val="000000"/>
                          </a:solidFill>
                          <a:effectLst/>
                          <a:latin typeface="+mj-lt"/>
                        </a:rPr>
                        <a:t>SPC240</a:t>
                      </a:r>
                    </a:p>
                  </a:txBody>
                  <a:tcPr marL="7620" marR="7620" marT="7620" marB="0" anchor="ctr"/>
                </a:tc>
                <a:tc>
                  <a:txBody>
                    <a:bodyPr/>
                    <a:lstStyle/>
                    <a:p>
                      <a:pPr algn="l" fontAlgn="b"/>
                      <a:r>
                        <a:rPr lang="en-US" sz="1100" b="0" i="0" u="none" strike="noStrike" dirty="0">
                          <a:solidFill>
                            <a:srgbClr val="000000"/>
                          </a:solidFill>
                          <a:effectLst/>
                          <a:latin typeface="+mj-lt"/>
                        </a:rPr>
                        <a:t>Understanding and maintaining SharePoint Apps for IT Professionals</a:t>
                      </a:r>
                    </a:p>
                  </a:txBody>
                  <a:tcPr marL="7620" marR="7620" marT="7620" marB="0" anchor="ctr"/>
                </a:tc>
              </a:tr>
              <a:tr h="310639">
                <a:tc>
                  <a:txBody>
                    <a:bodyPr/>
                    <a:lstStyle/>
                    <a:p>
                      <a:pPr algn="ctr" fontAlgn="b"/>
                      <a:r>
                        <a:rPr lang="en-US" sz="1100" b="0" i="0" u="none" strike="noStrike" dirty="0">
                          <a:solidFill>
                            <a:srgbClr val="000000"/>
                          </a:solidFill>
                          <a:effectLst/>
                          <a:latin typeface="+mj-lt"/>
                        </a:rPr>
                        <a:t>SPC030</a:t>
                      </a:r>
                    </a:p>
                  </a:txBody>
                  <a:tcPr marL="7620" marR="7620" marT="7620" marB="0" anchor="ctr"/>
                </a:tc>
                <a:tc>
                  <a:txBody>
                    <a:bodyPr/>
                    <a:lstStyle/>
                    <a:p>
                      <a:pPr algn="l" fontAlgn="b"/>
                      <a:r>
                        <a:rPr lang="en-US" sz="1100" b="0" i="0" u="none" strike="noStrike" dirty="0">
                          <a:solidFill>
                            <a:srgbClr val="000000"/>
                          </a:solidFill>
                          <a:effectLst/>
                          <a:latin typeface="+mj-lt"/>
                        </a:rPr>
                        <a:t>Building Cloud-hosted apps for SharePoint with PHP and node.JS</a:t>
                      </a:r>
                    </a:p>
                  </a:txBody>
                  <a:tcPr marL="7620" marR="7620" marT="7620" marB="0" anchor="ctr"/>
                </a:tc>
              </a:tr>
              <a:tr h="310639">
                <a:tc>
                  <a:txBody>
                    <a:bodyPr/>
                    <a:lstStyle/>
                    <a:p>
                      <a:pPr algn="ctr" fontAlgn="b"/>
                      <a:r>
                        <a:rPr lang="en-US" sz="1100" b="0" i="0" u="none" strike="noStrike" dirty="0">
                          <a:solidFill>
                            <a:srgbClr val="000000"/>
                          </a:solidFill>
                          <a:effectLst/>
                          <a:latin typeface="+mj-lt"/>
                        </a:rPr>
                        <a:t>SPC118</a:t>
                      </a:r>
                    </a:p>
                  </a:txBody>
                  <a:tcPr marL="7620" marR="7620" marT="7620" marB="0" anchor="ctr"/>
                </a:tc>
                <a:tc>
                  <a:txBody>
                    <a:bodyPr/>
                    <a:lstStyle/>
                    <a:p>
                      <a:pPr algn="l" fontAlgn="b"/>
                      <a:r>
                        <a:rPr lang="en-US" sz="1100" b="0" i="0" u="none" strike="noStrike" dirty="0">
                          <a:solidFill>
                            <a:srgbClr val="000000"/>
                          </a:solidFill>
                          <a:effectLst/>
                          <a:latin typeface="+mj-lt"/>
                        </a:rPr>
                        <a:t>How to write a cloud-hosted app for SharePoint with Ruby on Rails</a:t>
                      </a:r>
                    </a:p>
                  </a:txBody>
                  <a:tcPr marL="7620" marR="7620" marT="7620" marB="0" anchor="ctr"/>
                </a:tc>
              </a:tr>
              <a:tr h="310639">
                <a:tc>
                  <a:txBody>
                    <a:bodyPr/>
                    <a:lstStyle/>
                    <a:p>
                      <a:pPr algn="ctr" fontAlgn="b"/>
                      <a:r>
                        <a:rPr lang="en-US" sz="1100" b="0" i="0" u="none" strike="noStrike" dirty="0">
                          <a:solidFill>
                            <a:srgbClr val="000000"/>
                          </a:solidFill>
                          <a:effectLst/>
                          <a:latin typeface="+mj-lt"/>
                        </a:rPr>
                        <a:t>SPC088</a:t>
                      </a:r>
                    </a:p>
                  </a:txBody>
                  <a:tcPr marL="7620" marR="7620" marT="7620" marB="0" anchor="ctr"/>
                </a:tc>
                <a:tc>
                  <a:txBody>
                    <a:bodyPr/>
                    <a:lstStyle/>
                    <a:p>
                      <a:pPr algn="l" fontAlgn="b"/>
                      <a:r>
                        <a:rPr lang="en-US" sz="1100" b="0" i="0" u="none" strike="noStrike" dirty="0">
                          <a:solidFill>
                            <a:srgbClr val="000000"/>
                          </a:solidFill>
                          <a:effectLst/>
                          <a:latin typeface="+mj-lt"/>
                        </a:rPr>
                        <a:t>Developing hybrid apps for SharePoint: apps that work on-premises and in the cloud</a:t>
                      </a:r>
                    </a:p>
                  </a:txBody>
                  <a:tcPr marL="7620" marR="7620" marT="7620" marB="0" anchor="ctr"/>
                </a:tc>
              </a:tr>
            </a:tbl>
          </a:graphicData>
        </a:graphic>
      </p:graphicFrame>
      <p:sp>
        <p:nvSpPr>
          <p:cNvPr id="7" name="Title 3"/>
          <p:cNvSpPr>
            <a:spLocks noGrp="1"/>
          </p:cNvSpPr>
          <p:nvPr>
            <p:ph type="title"/>
          </p:nvPr>
        </p:nvSpPr>
        <p:spPr>
          <a:xfrm>
            <a:off x="274639" y="295274"/>
            <a:ext cx="11889564" cy="917575"/>
          </a:xfrm>
        </p:spPr>
        <p:txBody>
          <a:bodyPr/>
          <a:lstStyle/>
          <a:p>
            <a:r>
              <a:rPr lang="en-US" dirty="0" smtClean="0"/>
              <a:t>Lots of Other Sessions</a:t>
            </a:r>
            <a:endParaRPr lang="en-US" dirty="0"/>
          </a:p>
        </p:txBody>
      </p:sp>
    </p:spTree>
    <p:extLst>
      <p:ext uri="{BB962C8B-B14F-4D97-AF65-F5344CB8AC3E}">
        <p14:creationId xmlns:p14="http://schemas.microsoft.com/office/powerpoint/2010/main" val="118381782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a:xfrm>
            <a:off x="274638" y="1212850"/>
            <a:ext cx="11887200" cy="4124206"/>
          </a:xfrm>
        </p:spPr>
        <p:txBody>
          <a:bodyPr/>
          <a:lstStyle/>
          <a:p>
            <a:pPr marL="571500" indent="-571500">
              <a:buFont typeface="Arial" panose="020B0604020202020204" pitchFamily="34" charset="0"/>
              <a:buChar char="•"/>
            </a:pPr>
            <a:r>
              <a:rPr lang="en-US" dirty="0" smtClean="0"/>
              <a:t>What is SharePoint governance?</a:t>
            </a:r>
          </a:p>
          <a:p>
            <a:pPr marL="571500" indent="-571500">
              <a:buFont typeface="Arial" panose="020B0604020202020204" pitchFamily="34" charset="0"/>
              <a:buChar char="•"/>
            </a:pPr>
            <a:r>
              <a:rPr lang="en-US" dirty="0" smtClean="0"/>
              <a:t>Who should be in the room?</a:t>
            </a:r>
          </a:p>
          <a:p>
            <a:pPr marL="571500" indent="-571500">
              <a:buFont typeface="Arial" panose="020B0604020202020204" pitchFamily="34" charset="0"/>
              <a:buChar char="•"/>
            </a:pPr>
            <a:r>
              <a:rPr lang="en-US" dirty="0" smtClean="0"/>
              <a:t>What changed?</a:t>
            </a:r>
          </a:p>
          <a:p>
            <a:pPr marL="571500" indent="-571500">
              <a:buFont typeface="Arial" panose="020B0604020202020204" pitchFamily="34" charset="0"/>
              <a:buChar char="•"/>
            </a:pPr>
            <a:r>
              <a:rPr lang="en-US" dirty="0" smtClean="0"/>
              <a:t>App Lifecycle Considerations</a:t>
            </a:r>
          </a:p>
          <a:p>
            <a:pPr marL="571500" indent="-571500">
              <a:buFont typeface="Arial" panose="020B0604020202020204" pitchFamily="34" charset="0"/>
              <a:buChar char="•"/>
            </a:pPr>
            <a:r>
              <a:rPr lang="en-US" dirty="0" smtClean="0"/>
              <a:t>Review and Questions</a:t>
            </a:r>
          </a:p>
          <a:p>
            <a:endParaRPr lang="en-US" dirty="0" smtClean="0"/>
          </a:p>
        </p:txBody>
      </p:sp>
    </p:spTree>
    <p:extLst>
      <p:ext uri="{BB962C8B-B14F-4D97-AF65-F5344CB8AC3E}">
        <p14:creationId xmlns:p14="http://schemas.microsoft.com/office/powerpoint/2010/main" val="156863043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a:xfrm>
            <a:off x="274638" y="1212850"/>
            <a:ext cx="11887200" cy="4124206"/>
          </a:xfrm>
        </p:spPr>
        <p:txBody>
          <a:bodyPr/>
          <a:lstStyle/>
          <a:p>
            <a:pPr marL="571500" indent="-571500">
              <a:buFont typeface="Arial" panose="020B0604020202020204" pitchFamily="34" charset="0"/>
              <a:buChar char="•"/>
            </a:pPr>
            <a:r>
              <a:rPr lang="en-US" b="1" dirty="0" smtClean="0">
                <a:solidFill>
                  <a:schemeClr val="tx1"/>
                </a:solidFill>
                <a:effectLst>
                  <a:outerShdw blurRad="38100" dist="38100" dir="2700000" algn="tl">
                    <a:srgbClr val="000000">
                      <a:alpha val="43137"/>
                    </a:srgbClr>
                  </a:outerShdw>
                </a:effectLst>
              </a:rPr>
              <a:t>What is SharePoint governance?</a:t>
            </a:r>
          </a:p>
          <a:p>
            <a:pPr marL="571500" indent="-571500">
              <a:buFont typeface="Arial" panose="020B0604020202020204" pitchFamily="34" charset="0"/>
              <a:buChar char="•"/>
            </a:pPr>
            <a:r>
              <a:rPr lang="en-US" dirty="0" smtClean="0">
                <a:solidFill>
                  <a:schemeClr val="tx1">
                    <a:lumMod val="50000"/>
                  </a:schemeClr>
                </a:solidFill>
              </a:rPr>
              <a:t>Who should be in the room?</a:t>
            </a:r>
          </a:p>
          <a:p>
            <a:pPr marL="571500" indent="-571500">
              <a:buFont typeface="Arial" panose="020B0604020202020204" pitchFamily="34" charset="0"/>
              <a:buChar char="•"/>
            </a:pPr>
            <a:r>
              <a:rPr lang="en-US" dirty="0" smtClean="0">
                <a:solidFill>
                  <a:schemeClr val="tx1">
                    <a:lumMod val="50000"/>
                  </a:schemeClr>
                </a:solidFill>
              </a:rPr>
              <a:t>What changed?</a:t>
            </a:r>
          </a:p>
          <a:p>
            <a:pPr marL="571500" indent="-571500">
              <a:buFont typeface="Arial" panose="020B0604020202020204" pitchFamily="34" charset="0"/>
              <a:buChar char="•"/>
            </a:pPr>
            <a:r>
              <a:rPr lang="en-US" dirty="0">
                <a:solidFill>
                  <a:schemeClr val="tx1">
                    <a:lumMod val="50000"/>
                  </a:schemeClr>
                </a:solidFill>
              </a:rPr>
              <a:t>App Lifecycle Considerations</a:t>
            </a:r>
          </a:p>
          <a:p>
            <a:pPr marL="571500" indent="-571500">
              <a:buFont typeface="Arial" panose="020B0604020202020204" pitchFamily="34" charset="0"/>
              <a:buChar char="•"/>
            </a:pPr>
            <a:r>
              <a:rPr lang="en-US" dirty="0" smtClean="0">
                <a:solidFill>
                  <a:schemeClr val="tx1">
                    <a:lumMod val="50000"/>
                  </a:schemeClr>
                </a:solidFill>
              </a:rPr>
              <a:t>Review and Questions</a:t>
            </a:r>
          </a:p>
          <a:p>
            <a:endParaRPr lang="en-US" dirty="0"/>
          </a:p>
        </p:txBody>
      </p:sp>
    </p:spTree>
    <p:extLst>
      <p:ext uri="{BB962C8B-B14F-4D97-AF65-F5344CB8AC3E}">
        <p14:creationId xmlns:p14="http://schemas.microsoft.com/office/powerpoint/2010/main" val="363264566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SharePoint Governance?</a:t>
            </a:r>
            <a:endParaRPr lang="en-US" dirty="0"/>
          </a:p>
        </p:txBody>
      </p:sp>
      <p:sp>
        <p:nvSpPr>
          <p:cNvPr id="5" name="Rectangle 4"/>
          <p:cNvSpPr/>
          <p:nvPr/>
        </p:nvSpPr>
        <p:spPr bwMode="auto">
          <a:xfrm>
            <a:off x="536574" y="2474014"/>
            <a:ext cx="2724679" cy="2724679"/>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4080" dirty="0">
                <a:gradFill>
                  <a:gsLst>
                    <a:gs pos="0">
                      <a:srgbClr val="FFFFFF"/>
                    </a:gs>
                    <a:gs pos="100000">
                      <a:srgbClr val="FFFFFF"/>
                    </a:gs>
                  </a:gsLst>
                  <a:lin ang="5400000" scaled="0"/>
                </a:gradFill>
                <a:latin typeface="Segoe UI Light"/>
              </a:rPr>
              <a:t>People</a:t>
            </a:r>
            <a:endParaRPr lang="en-US" sz="4896" dirty="0">
              <a:gradFill>
                <a:gsLst>
                  <a:gs pos="0">
                    <a:srgbClr val="FFFFFF"/>
                  </a:gs>
                  <a:gs pos="100000">
                    <a:srgbClr val="FFFFFF"/>
                  </a:gs>
                </a:gsLst>
                <a:lin ang="5400000" scaled="0"/>
              </a:gradFill>
              <a:latin typeface="Segoe UI Light"/>
            </a:endParaRPr>
          </a:p>
        </p:txBody>
      </p:sp>
      <p:sp>
        <p:nvSpPr>
          <p:cNvPr id="6" name="Rectangle 5"/>
          <p:cNvSpPr/>
          <p:nvPr/>
        </p:nvSpPr>
        <p:spPr bwMode="auto">
          <a:xfrm>
            <a:off x="3413965" y="2474014"/>
            <a:ext cx="2724679" cy="2724679"/>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4080" dirty="0">
                <a:gradFill>
                  <a:gsLst>
                    <a:gs pos="0">
                      <a:srgbClr val="FFFFFF"/>
                    </a:gs>
                    <a:gs pos="100000">
                      <a:srgbClr val="FFFFFF"/>
                    </a:gs>
                  </a:gsLst>
                  <a:lin ang="5400000" scaled="0"/>
                </a:gradFill>
                <a:latin typeface="Segoe UI Light"/>
              </a:rPr>
              <a:t>Process</a:t>
            </a:r>
            <a:endParaRPr lang="en-US" sz="4896" dirty="0">
              <a:gradFill>
                <a:gsLst>
                  <a:gs pos="0">
                    <a:srgbClr val="FFFFFF"/>
                  </a:gs>
                  <a:gs pos="100000">
                    <a:srgbClr val="FFFFFF"/>
                  </a:gs>
                </a:gsLst>
                <a:lin ang="5400000" scaled="0"/>
              </a:gradFill>
              <a:latin typeface="Segoe UI Light"/>
            </a:endParaRPr>
          </a:p>
        </p:txBody>
      </p:sp>
      <p:sp>
        <p:nvSpPr>
          <p:cNvPr id="7" name="Rectangle 6"/>
          <p:cNvSpPr/>
          <p:nvPr/>
        </p:nvSpPr>
        <p:spPr bwMode="auto">
          <a:xfrm>
            <a:off x="6291355" y="2474014"/>
            <a:ext cx="2724679" cy="2724679"/>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4080" dirty="0">
                <a:gradFill>
                  <a:gsLst>
                    <a:gs pos="0">
                      <a:srgbClr val="FFFFFF"/>
                    </a:gs>
                    <a:gs pos="100000">
                      <a:srgbClr val="FFFFFF"/>
                    </a:gs>
                  </a:gsLst>
                  <a:lin ang="5400000" scaled="0"/>
                </a:gradFill>
                <a:latin typeface="Segoe UI Light"/>
              </a:rPr>
              <a:t>Technology</a:t>
            </a:r>
          </a:p>
        </p:txBody>
      </p:sp>
      <p:sp>
        <p:nvSpPr>
          <p:cNvPr id="8" name="Rectangle 7"/>
          <p:cNvSpPr/>
          <p:nvPr/>
        </p:nvSpPr>
        <p:spPr bwMode="auto">
          <a:xfrm>
            <a:off x="9168746" y="2474014"/>
            <a:ext cx="2724679" cy="2724679"/>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4080" dirty="0">
                <a:gradFill>
                  <a:gsLst>
                    <a:gs pos="0">
                      <a:srgbClr val="FFFFFF"/>
                    </a:gs>
                    <a:gs pos="100000">
                      <a:srgbClr val="FFFFFF"/>
                    </a:gs>
                  </a:gsLst>
                  <a:lin ang="5400000" scaled="0"/>
                </a:gradFill>
                <a:latin typeface="Segoe UI Light"/>
              </a:rPr>
              <a:t>Policy</a:t>
            </a:r>
          </a:p>
        </p:txBody>
      </p:sp>
      <p:sp>
        <p:nvSpPr>
          <p:cNvPr id="22" name="Rectangle 21"/>
          <p:cNvSpPr/>
          <p:nvPr/>
        </p:nvSpPr>
        <p:spPr>
          <a:xfrm>
            <a:off x="831266" y="1321189"/>
            <a:ext cx="10877539" cy="670445"/>
          </a:xfrm>
          <a:prstGeom prst="rect">
            <a:avLst/>
          </a:prstGeom>
        </p:spPr>
        <p:txBody>
          <a:bodyPr wrap="square">
            <a:spAutoFit/>
          </a:bodyPr>
          <a:lstStyle/>
          <a:p>
            <a:pPr algn="ctr"/>
            <a:r>
              <a:rPr lang="en-US" sz="1836" dirty="0">
                <a:solidFill>
                  <a:srgbClr val="505050"/>
                </a:solidFill>
                <a:latin typeface="Segoe UI Light"/>
              </a:rPr>
              <a:t>Governance is the set of policies, roles, responsibilities, and processes that guides, directs, and controls how an organization's business divisions and IT teams cooperate to achieve business goals. </a:t>
            </a:r>
          </a:p>
        </p:txBody>
      </p:sp>
    </p:spTree>
    <p:extLst>
      <p:ext uri="{BB962C8B-B14F-4D97-AF65-F5344CB8AC3E}">
        <p14:creationId xmlns:p14="http://schemas.microsoft.com/office/powerpoint/2010/main" val="4028421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a:xfrm>
            <a:off x="274638" y="1212850"/>
            <a:ext cx="11887200" cy="5478423"/>
          </a:xfrm>
        </p:spPr>
        <p:txBody>
          <a:bodyPr/>
          <a:lstStyle/>
          <a:p>
            <a:pPr marL="571500" indent="-571500">
              <a:buFont typeface="Arial" panose="020B0604020202020204" pitchFamily="34" charset="0"/>
              <a:buChar char="•"/>
            </a:pPr>
            <a:r>
              <a:rPr lang="en-US" dirty="0">
                <a:solidFill>
                  <a:schemeClr val="tx1">
                    <a:lumMod val="50000"/>
                  </a:schemeClr>
                </a:solidFill>
              </a:rPr>
              <a:t>What is SharePoint governance?</a:t>
            </a:r>
          </a:p>
          <a:p>
            <a:pPr marL="571500" indent="-571500">
              <a:buFont typeface="Arial" panose="020B0604020202020204" pitchFamily="34" charset="0"/>
              <a:buChar char="•"/>
            </a:pPr>
            <a:r>
              <a:rPr lang="en-US" b="1" dirty="0" smtClean="0">
                <a:solidFill>
                  <a:schemeClr val="tx1"/>
                </a:solidFill>
                <a:effectLst>
                  <a:outerShdw blurRad="38100" dist="38100" dir="2700000" algn="tl">
                    <a:srgbClr val="000000">
                      <a:alpha val="43137"/>
                    </a:srgbClr>
                  </a:outerShdw>
                </a:effectLst>
              </a:rPr>
              <a:t>Who should be in the room?</a:t>
            </a:r>
          </a:p>
          <a:p>
            <a:pPr marL="571500" indent="-571500">
              <a:buFont typeface="Arial" panose="020B0604020202020204" pitchFamily="34" charset="0"/>
              <a:buChar char="•"/>
            </a:pPr>
            <a:r>
              <a:rPr lang="en-US" dirty="0" smtClean="0">
                <a:solidFill>
                  <a:schemeClr val="tx1">
                    <a:lumMod val="50000"/>
                  </a:schemeClr>
                </a:solidFill>
              </a:rPr>
              <a:t>What changed?</a:t>
            </a:r>
          </a:p>
          <a:p>
            <a:pPr marL="571500" indent="-571500">
              <a:buFont typeface="Arial" panose="020B0604020202020204" pitchFamily="34" charset="0"/>
              <a:buChar char="•"/>
            </a:pPr>
            <a:r>
              <a:rPr lang="en-US" dirty="0">
                <a:solidFill>
                  <a:schemeClr val="tx1">
                    <a:lumMod val="50000"/>
                  </a:schemeClr>
                </a:solidFill>
              </a:rPr>
              <a:t>App Lifecycle </a:t>
            </a:r>
            <a:r>
              <a:rPr lang="en-US" dirty="0" smtClean="0">
                <a:solidFill>
                  <a:schemeClr val="tx1">
                    <a:lumMod val="50000"/>
                  </a:schemeClr>
                </a:solidFill>
              </a:rPr>
              <a:t>Considerations</a:t>
            </a:r>
          </a:p>
          <a:p>
            <a:pPr marL="571500" indent="-571500">
              <a:buFont typeface="Arial" panose="020B0604020202020204" pitchFamily="34" charset="0"/>
              <a:buChar char="•"/>
            </a:pPr>
            <a:r>
              <a:rPr lang="en-US" dirty="0" smtClean="0">
                <a:solidFill>
                  <a:schemeClr val="tx1">
                    <a:lumMod val="50000"/>
                  </a:schemeClr>
                </a:solidFill>
              </a:rPr>
              <a:t>Review and Questions</a:t>
            </a:r>
          </a:p>
          <a:p>
            <a:pPr marL="571500" indent="-571500">
              <a:buFont typeface="Arial" panose="020B0604020202020204" pitchFamily="34" charset="0"/>
              <a:buChar char="•"/>
            </a:pPr>
            <a:endParaRPr lang="en-US" dirty="0" smtClean="0"/>
          </a:p>
          <a:p>
            <a:pPr marL="571500" indent="-571500">
              <a:buFont typeface="Arial" panose="020B0604020202020204" pitchFamily="34" charset="0"/>
              <a:buChar char="•"/>
            </a:pPr>
            <a:endParaRPr lang="en-US" dirty="0" smtClean="0"/>
          </a:p>
          <a:p>
            <a:pPr marL="571500" indent="-571500">
              <a:buFont typeface="Arial" panose="020B0604020202020204" pitchFamily="34" charset="0"/>
              <a:buChar char="•"/>
            </a:pPr>
            <a:endParaRPr lang="en-US" dirty="0"/>
          </a:p>
        </p:txBody>
      </p:sp>
    </p:spTree>
    <p:extLst>
      <p:ext uri="{BB962C8B-B14F-4D97-AF65-F5344CB8AC3E}">
        <p14:creationId xmlns:p14="http://schemas.microsoft.com/office/powerpoint/2010/main" val="9500975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Jon Epstein; Oleg Kofman </External_x0020_Speaker>
    <Session_x0020_Code xmlns="2295e2e7-0eeb-498e-8716-217bb2ee6ee3">SPC108</Session_x0020_Code>
    <ProductTaxHTField0 xmlns="2295e2e7-0eeb-498e-8716-217bb2ee6ee3">
      <Terms xmlns="http://schemas.microsoft.com/office/infopath/2007/PartnerControls"/>
    </ProductTaxHTField0>
    <Presentation_x0020_Date xmlns="2295e2e7-0eeb-498e-8716-217bb2ee6ee3">2012-11-15T08:00:00+00:00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Jon Epstein, Oleg Kofman </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sharepoint/v3"/>
    <ds:schemaRef ds:uri="http://purl.org/dc/elements/1.1/"/>
    <ds:schemaRef ds:uri="http://purl.org/dc/terms/"/>
    <ds:schemaRef ds:uri="032d541b-1b4e-4d91-93c7-b10533c52f73"/>
    <ds:schemaRef ds:uri="http://schemas.microsoft.com/office/2006/documentManagement/types"/>
    <ds:schemaRef ds:uri="http://purl.org/dc/dcmitype/"/>
    <ds:schemaRef ds:uri="2295e2e7-0eeb-498e-8716-217bb2ee6ee3"/>
    <ds:schemaRef ds:uri="http://schemas.openxmlformats.org/package/2006/metadata/core-properties"/>
    <ds:schemaRef ds:uri="http://schemas.microsoft.com/office/infopath/2007/PartnerControls"/>
    <ds:schemaRef ds:uri="230e9df3-be65-4c73-a93b-d1236ebd677e"/>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63B62AE4-CE0A-4F1B-9008-38FAE857008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76</TotalTime>
  <Words>3519</Words>
  <Application>Microsoft Office PowerPoint</Application>
  <PresentationFormat>Custom</PresentationFormat>
  <Paragraphs>369</Paragraphs>
  <Slides>38</Slides>
  <Notes>21</Notes>
  <HiddenSlides>0</HiddenSlides>
  <MMClips>0</MMClips>
  <ScaleCrop>false</ScaleCrop>
  <HeadingPairs>
    <vt:vector size="4" baseType="variant">
      <vt:variant>
        <vt:lpstr>Theme</vt:lpstr>
      </vt:variant>
      <vt:variant>
        <vt:i4>4</vt:i4>
      </vt:variant>
      <vt:variant>
        <vt:lpstr>Slide Titles</vt:lpstr>
      </vt:variant>
      <vt:variant>
        <vt:i4>38</vt:i4>
      </vt:variant>
    </vt:vector>
  </HeadingPairs>
  <TitlesOfParts>
    <vt:vector size="42" baseType="lpstr">
      <vt:lpstr>SPC2012_IT-Pro_Template_16x9</vt:lpstr>
      <vt:lpstr>5-30072_SPC2012_IT-Pro_Template_16x9_Light</vt:lpstr>
      <vt:lpstr>5-30072_SPC2012_IT-Pro_Template_16x9</vt:lpstr>
      <vt:lpstr>5-30072_SPC2012_Business_Template_16x9_Light</vt:lpstr>
      <vt:lpstr>PowerPoint Presentation</vt:lpstr>
      <vt:lpstr>Governance for SharePoint 2013 Customizations</vt:lpstr>
      <vt:lpstr>Session Objectives</vt:lpstr>
      <vt:lpstr>What this talk is not</vt:lpstr>
      <vt:lpstr>Lots of Other Sessions</vt:lpstr>
      <vt:lpstr>Agenda</vt:lpstr>
      <vt:lpstr>Agenda</vt:lpstr>
      <vt:lpstr>What is SharePoint Governance?</vt:lpstr>
      <vt:lpstr>Agenda</vt:lpstr>
      <vt:lpstr>Who should be in the room?</vt:lpstr>
      <vt:lpstr>Governance Needs Infrastructure</vt:lpstr>
      <vt:lpstr>Agenda</vt:lpstr>
      <vt:lpstr>What Changed? Developers and the Three Bears</vt:lpstr>
      <vt:lpstr>What Changed?  </vt:lpstr>
      <vt:lpstr>Agenda</vt:lpstr>
      <vt:lpstr>App Lifecycle Considerations Overview</vt:lpstr>
      <vt:lpstr>App Lifecycle Considerations Overview</vt:lpstr>
      <vt:lpstr>Choices, Choices, Choices</vt:lpstr>
      <vt:lpstr>To App or Not To App </vt:lpstr>
      <vt:lpstr>Demo</vt:lpstr>
      <vt:lpstr>App Lifecycle Considerations Plan: Hosting Models</vt:lpstr>
      <vt:lpstr>App Lifecycle Considerations Overview</vt:lpstr>
      <vt:lpstr>App Lifecycle Considerations Develop: Developer Environments</vt:lpstr>
      <vt:lpstr>App Lifecycle Considerations Overview</vt:lpstr>
      <vt:lpstr>App Lifecycle Considerations Publish: App Scopes</vt:lpstr>
      <vt:lpstr>App Lifecycle Considerations Publish: App Permissions</vt:lpstr>
      <vt:lpstr>App Lifecycle Considerations Publish: Clean, secure, consistent app Catalog </vt:lpstr>
      <vt:lpstr>App Lifecycle Considerations Overview</vt:lpstr>
      <vt:lpstr>App Lifecycle Considerations Operate: Checklist</vt:lpstr>
      <vt:lpstr>PowerPoint Presentation</vt:lpstr>
      <vt:lpstr>PowerPoint Presentation</vt:lpstr>
      <vt:lpstr>PowerPoint Presentation</vt:lpstr>
      <vt:lpstr>PowerPoint Presentation</vt:lpstr>
      <vt:lpstr>Agenda</vt:lpstr>
      <vt:lpstr>Session Objectives</vt:lpstr>
      <vt:lpstr>Questions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Governance for SharePoint 2013 Customizations</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cp:revision>
  <dcterms:created xsi:type="dcterms:W3CDTF">2012-11-15T16:50:45Z</dcterms:created>
  <dcterms:modified xsi:type="dcterms:W3CDTF">2012-12-06T17:40:11Z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