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heme/theme2.xml" ContentType="application/vnd.openxmlformats-officedocument.theme+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theme/theme3.xml" ContentType="application/vnd.openxmlformats-officedocument.theme+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082" r:id="rId4"/>
    <p:sldMasterId id="2147484183" r:id="rId5"/>
    <p:sldMasterId id="2147484205" r:id="rId6"/>
    <p:sldMasterId id="2147484229" r:id="rId7"/>
  </p:sldMasterIdLst>
  <p:notesMasterIdLst>
    <p:notesMasterId r:id="rId21"/>
  </p:notesMasterIdLst>
  <p:handoutMasterIdLst>
    <p:handoutMasterId r:id="rId22"/>
  </p:handoutMasterIdLst>
  <p:sldIdLst>
    <p:sldId id="1055" r:id="rId8"/>
    <p:sldId id="1057" r:id="rId9"/>
    <p:sldId id="1058" r:id="rId10"/>
    <p:sldId id="1059" r:id="rId11"/>
    <p:sldId id="1060" r:id="rId12"/>
    <p:sldId id="1061" r:id="rId13"/>
    <p:sldId id="1062" r:id="rId14"/>
    <p:sldId id="1063" r:id="rId15"/>
    <p:sldId id="1064" r:id="rId16"/>
    <p:sldId id="1065" r:id="rId17"/>
    <p:sldId id="1066" r:id="rId18"/>
    <p:sldId id="1068" r:id="rId19"/>
    <p:sldId id="1067" r:id="rId20"/>
  </p:sldIdLst>
  <p:sldSz cx="12436475" cy="6994525"/>
  <p:notesSz cx="6858000" cy="9144000"/>
  <p:defaultTex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defaultTextStyle>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aku Uchikawa" initials="SU" lastIdx="11" clrIdx="0"/>
  <p:cmAuthor id="1" name="Mary Feil-Jacobs" initials="MFJ" lastIdx="43"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002050"/>
    <a:srgbClr val="442359"/>
    <a:srgbClr val="333333"/>
    <a:srgbClr val="FFFFFF"/>
    <a:srgbClr val="505050"/>
    <a:srgbClr val="00FFFF"/>
    <a:srgbClr val="CC00CC"/>
    <a:srgbClr val="5F5F5F"/>
    <a:srgbClr val="FF99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413" autoAdjust="0"/>
    <p:restoredTop sz="95238" autoAdjust="0"/>
  </p:normalViewPr>
  <p:slideViewPr>
    <p:cSldViewPr>
      <p:cViewPr>
        <p:scale>
          <a:sx n="118" d="100"/>
          <a:sy n="118" d="100"/>
        </p:scale>
        <p:origin x="-72" y="546"/>
      </p:cViewPr>
      <p:guideLst>
        <p:guide orient="horz" pos="187"/>
        <p:guide orient="horz" pos="763"/>
        <p:guide orient="horz" pos="1339"/>
        <p:guide orient="horz" pos="2491"/>
        <p:guide orient="horz" pos="4219"/>
        <p:guide orient="horz" pos="3643"/>
        <p:guide orient="horz" pos="3067"/>
        <p:guide orient="horz" pos="1915"/>
        <p:guide pos="173"/>
        <p:guide pos="1325"/>
        <p:guide pos="7661"/>
        <p:guide pos="749"/>
        <p:guide pos="7085"/>
        <p:guide pos="3629"/>
        <p:guide pos="1901"/>
        <p:guide pos="2477"/>
        <p:guide pos="4205"/>
        <p:guide pos="4781"/>
        <p:guide pos="5357"/>
        <p:guide pos="5933"/>
        <p:guide pos="6509"/>
        <p:guide pos="3053"/>
      </p:guideLst>
    </p:cSldViewPr>
  </p:slideViewPr>
  <p:notesTextViewPr>
    <p:cViewPr>
      <p:scale>
        <a:sx n="100" d="100"/>
        <a:sy n="100" d="100"/>
      </p:scale>
      <p:origin x="0" y="0"/>
    </p:cViewPr>
  </p:notesTextViewPr>
  <p:sorterViewPr>
    <p:cViewPr varScale="1">
      <p:scale>
        <a:sx n="1" d="1"/>
        <a:sy n="1" d="1"/>
      </p:scale>
      <p:origin x="0" y="0"/>
    </p:cViewPr>
  </p:sorterViewPr>
  <p:notesViewPr>
    <p:cSldViewPr showGuides="1">
      <p:cViewPr varScale="1">
        <p:scale>
          <a:sx n="95" d="100"/>
          <a:sy n="95" d="100"/>
        </p:scale>
        <p:origin x="-3582" y="-10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1.xml"/><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theme" Target="theme/theme1.xml"/><Relationship Id="rId3" Type="http://schemas.openxmlformats.org/officeDocument/2006/relationships/customXml" Target="../customXml/item3.xml"/><Relationship Id="rId21" Type="http://schemas.openxmlformats.org/officeDocument/2006/relationships/notesMaster" Target="notesMasters/notesMaster1.xml"/><Relationship Id="rId7" Type="http://schemas.openxmlformats.org/officeDocument/2006/relationships/slideMaster" Target="slideMasters/slideMaster4.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9.xml"/><Relationship Id="rId20" Type="http://schemas.openxmlformats.org/officeDocument/2006/relationships/slide" Target="slides/slide13.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4.xml"/><Relationship Id="rId24" Type="http://schemas.openxmlformats.org/officeDocument/2006/relationships/presProps" Target="presProps.xml"/><Relationship Id="rId5" Type="http://schemas.openxmlformats.org/officeDocument/2006/relationships/slideMaster" Target="slideMasters/slideMaster2.xml"/><Relationship Id="rId15" Type="http://schemas.openxmlformats.org/officeDocument/2006/relationships/slide" Target="slides/slide8.xml"/><Relationship Id="rId23" Type="http://schemas.openxmlformats.org/officeDocument/2006/relationships/commentAuthors" Target="commentAuthors.xml"/><Relationship Id="rId10" Type="http://schemas.openxmlformats.org/officeDocument/2006/relationships/slide" Target="slides/slide3.xml"/><Relationship Id="rId19" Type="http://schemas.openxmlformats.org/officeDocument/2006/relationships/slide" Target="slides/slide12.xml"/><Relationship Id="rId4" Type="http://schemas.openxmlformats.org/officeDocument/2006/relationships/slideMaster" Target="slideMasters/slideMaster1.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handoutMaster" Target="handoutMasters/handoutMaster1.xml"/><Relationship Id="rId27"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Header Placeholder 5"/>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en-US"/>
              <a:t>SPC2012 </a:t>
            </a:r>
            <a:r>
              <a:rPr lang="en-US" smtClean="0"/>
              <a:t>– IT Pro</a:t>
            </a:r>
            <a:endParaRPr lang="en-US" dirty="0"/>
          </a:p>
          <a:p>
            <a:endParaRPr lang="en-US" dirty="0">
              <a:latin typeface="Segoe UI" pitchFamily="34" charset="0"/>
            </a:endParaRPr>
          </a:p>
        </p:txBody>
      </p:sp>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DE219B1A-AE41-483B-A766-69B9363DDA6A}" type="datetimeFigureOut">
              <a:rPr lang="en-US" smtClean="0">
                <a:latin typeface="Segoe UI" pitchFamily="34" charset="0"/>
              </a:rPr>
              <a:t>12/6/2012</a:t>
            </a:fld>
            <a:endParaRPr lang="en-US" dirty="0">
              <a:latin typeface="Segoe UI" pitchFamily="34" charset="0"/>
            </a:endParaRPr>
          </a:p>
        </p:txBody>
      </p:sp>
      <p:sp>
        <p:nvSpPr>
          <p:cNvPr id="8" name="Footer Placeholder 7"/>
          <p:cNvSpPr>
            <a:spLocks noGrp="1"/>
          </p:cNvSpPr>
          <p:nvPr>
            <p:ph type="ftr" sz="quarter" idx="2"/>
          </p:nvPr>
        </p:nvSpPr>
        <p:spPr>
          <a:xfrm>
            <a:off x="0" y="8685213"/>
            <a:ext cx="5795010" cy="332434"/>
          </a:xfrm>
          <a:prstGeom prst="rect">
            <a:avLst/>
          </a:prstGeom>
        </p:spPr>
        <p:txBody>
          <a:bodyPr vert="horz" lIns="91440" tIns="45720" rIns="91440" bIns="45720" rtlCol="0" anchor="b"/>
          <a:lstStyle>
            <a:lvl1pPr algn="l">
              <a:defRPr sz="1200"/>
            </a:lvl1pPr>
          </a:lstStyle>
          <a:p>
            <a:pPr marL="398463" defTabSz="914099" eaLnBrk="0" hangingPunct="0"/>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marL="398463" defTabSz="914099" eaLnBrk="0" hangingPunct="0"/>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a:t>
            </a:r>
            <a:r>
              <a:rPr lang="en-US" sz="400" dirty="0" smtClean="0">
                <a:gradFill>
                  <a:gsLst>
                    <a:gs pos="0">
                      <a:schemeClr val="tx1"/>
                    </a:gs>
                    <a:gs pos="100000">
                      <a:schemeClr val="tx1"/>
                    </a:gs>
                  </a:gsLst>
                  <a:lin ang="5400000" scaled="0"/>
                </a:gradFill>
                <a:latin typeface="Segoe UI" pitchFamily="34" charset="0"/>
                <a:ea typeface="Segoe UI" pitchFamily="34" charset="0"/>
                <a:cs typeface="Segoe UI" pitchFamily="34" charset="0"/>
              </a:rPr>
              <a:t>part </a:t>
            </a:r>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of Microsoft, and Microsoft cannot guarantee the accuracy of any information provided after the date of this presentation.  MICROSOFT MAKES NO WARRANTIES, EXPRESS, IMPLIED OR STATUTORY, AS TO THE INFORMATION IN THIS PRESENTATION</a:t>
            </a:r>
            <a:r>
              <a:rPr lang="en-US" sz="400" dirty="0" smtClean="0">
                <a:gradFill>
                  <a:gsLst>
                    <a:gs pos="0">
                      <a:schemeClr val="tx1"/>
                    </a:gs>
                    <a:gs pos="100000">
                      <a:schemeClr val="tx1"/>
                    </a:gs>
                  </a:gsLst>
                  <a:lin ang="5400000" scaled="0"/>
                </a:gradFill>
                <a:latin typeface="Segoe UI" pitchFamily="34" charset="0"/>
                <a:ea typeface="Segoe UI" pitchFamily="34" charset="0"/>
                <a:cs typeface="Segoe UI" pitchFamily="34" charset="0"/>
              </a:rPr>
              <a:t>.</a:t>
            </a:r>
            <a:endPar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endParaRP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dirty="0">
              <a:latin typeface="Segoe UI" pitchFamily="34" charset="0"/>
            </a:endParaRPr>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r>
              <a:rPr lang="en-US" dirty="0" smtClean="0"/>
              <a:t>SPC2012 – IT Pro</a:t>
            </a:r>
            <a:endParaRPr lang="en-US" dirty="0"/>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D51B1278-D92B-4AF3-A9C1-71DD298190CE}" type="datetimeFigureOut">
              <a:rPr lang="en-US" smtClean="0"/>
              <a:pPr/>
              <a:t>12/6/2012</a:t>
            </a:fld>
            <a:endParaRPr lang="en-US" dirty="0"/>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dirty="0"/>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p:notesStyle>
    <a:lvl1pPr marL="0" algn="l" defTabSz="932742" rtl="0" eaLnBrk="1" latinLnBrk="0" hangingPunct="1">
      <a:lnSpc>
        <a:spcPct val="90000"/>
      </a:lnSpc>
      <a:spcAft>
        <a:spcPts val="340"/>
      </a:spcAft>
      <a:defRPr sz="900" kern="1200">
        <a:solidFill>
          <a:schemeClr val="tx1"/>
        </a:solidFill>
        <a:latin typeface="Segoe UI Light" pitchFamily="34" charset="0"/>
        <a:ea typeface="+mn-ea"/>
        <a:cs typeface="+mn-cs"/>
      </a:defRPr>
    </a:lvl1pPr>
    <a:lvl2pPr marL="217262" indent="-107956"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2pPr>
    <a:lvl3pPr marL="334664"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3pPr>
    <a:lvl4pPr marL="492551" indent="-149789"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4pPr>
    <a:lvl5pPr marL="627496"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5pPr>
    <a:lvl6pPr marL="2331856" algn="l" defTabSz="932742" rtl="0" eaLnBrk="1" latinLnBrk="0" hangingPunct="1">
      <a:defRPr sz="1200" kern="1200">
        <a:solidFill>
          <a:schemeClr val="tx1"/>
        </a:solidFill>
        <a:latin typeface="+mn-lt"/>
        <a:ea typeface="+mn-ea"/>
        <a:cs typeface="+mn-cs"/>
      </a:defRPr>
    </a:lvl6pPr>
    <a:lvl7pPr marL="2798226" algn="l" defTabSz="932742" rtl="0" eaLnBrk="1" latinLnBrk="0" hangingPunct="1">
      <a:defRPr sz="1200" kern="1200">
        <a:solidFill>
          <a:schemeClr val="tx1"/>
        </a:solidFill>
        <a:latin typeface="+mn-lt"/>
        <a:ea typeface="+mn-ea"/>
        <a:cs typeface="+mn-cs"/>
      </a:defRPr>
    </a:lvl7pPr>
    <a:lvl8pPr marL="3264597" algn="l" defTabSz="932742" rtl="0" eaLnBrk="1" latinLnBrk="0" hangingPunct="1">
      <a:defRPr sz="1200" kern="1200">
        <a:solidFill>
          <a:schemeClr val="tx1"/>
        </a:solidFill>
        <a:latin typeface="+mn-lt"/>
        <a:ea typeface="+mn-ea"/>
        <a:cs typeface="+mn-cs"/>
      </a:defRPr>
    </a:lvl8pPr>
    <a:lvl9pPr marL="3730969" algn="l" defTabSz="932742"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dirty="0" smtClean="0"/>
              <a:t>SPC2012 – IT-Pro</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9C921CCD-CD54-43E7-8264-E011CC13D76A}" type="datetime1">
              <a:rPr lang="en-US" smtClean="0"/>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a:t>
            </a:fld>
            <a:endParaRPr lang="en-US" dirty="0"/>
          </a:p>
        </p:txBody>
      </p:sp>
    </p:spTree>
    <p:extLst>
      <p:ext uri="{BB962C8B-B14F-4D97-AF65-F5344CB8AC3E}">
        <p14:creationId xmlns:p14="http://schemas.microsoft.com/office/powerpoint/2010/main" val="307552067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dirty="0">
                <a:solidFill>
                  <a:prstClr val="black"/>
                </a:solidFill>
              </a:rPr>
              <a:t>SPC2012 - Developer</a:t>
            </a: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A2C41630-7864-4C52-BD43-FA19BC1F1CE8}"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a:t>
            </a:fld>
            <a:endParaRPr lang="en-US" dirty="0">
              <a:solidFill>
                <a:prstClr val="black"/>
              </a:solidFill>
            </a:endParaRPr>
          </a:p>
        </p:txBody>
      </p:sp>
    </p:spTree>
    <p:extLst>
      <p:ext uri="{BB962C8B-B14F-4D97-AF65-F5344CB8AC3E}">
        <p14:creationId xmlns:p14="http://schemas.microsoft.com/office/powerpoint/2010/main" val="352208506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9DAEAB2C-9529-4E5A-AFAA-D7C47C2868D9}"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3</a:t>
            </a:fld>
            <a:endParaRPr lang="en-US" dirty="0">
              <a:solidFill>
                <a:prstClr val="black"/>
              </a:solidFill>
            </a:endParaRPr>
          </a:p>
        </p:txBody>
      </p:sp>
    </p:spTree>
    <p:extLst>
      <p:ext uri="{BB962C8B-B14F-4D97-AF65-F5344CB8AC3E}">
        <p14:creationId xmlns:p14="http://schemas.microsoft.com/office/powerpoint/2010/main" val="74455066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14B31A15-6020-4140-81A6-4A6F15DB3AEE}"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6</a:t>
            </a:fld>
            <a:endParaRPr lang="en-US" dirty="0">
              <a:solidFill>
                <a:prstClr val="black"/>
              </a:solidFill>
            </a:endParaRPr>
          </a:p>
        </p:txBody>
      </p:sp>
    </p:spTree>
    <p:extLst>
      <p:ext uri="{BB962C8B-B14F-4D97-AF65-F5344CB8AC3E}">
        <p14:creationId xmlns:p14="http://schemas.microsoft.com/office/powerpoint/2010/main" val="84255541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14B31A15-6020-4140-81A6-4A6F15DB3AEE}"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8</a:t>
            </a:fld>
            <a:endParaRPr lang="en-US" dirty="0">
              <a:solidFill>
                <a:prstClr val="black"/>
              </a:solidFill>
            </a:endParaRPr>
          </a:p>
        </p:txBody>
      </p:sp>
    </p:spTree>
    <p:extLst>
      <p:ext uri="{BB962C8B-B14F-4D97-AF65-F5344CB8AC3E}">
        <p14:creationId xmlns:p14="http://schemas.microsoft.com/office/powerpoint/2010/main" val="307631808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14B31A15-6020-4140-81A6-4A6F15DB3AEE}"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10</a:t>
            </a:fld>
            <a:endParaRPr lang="en-US" dirty="0">
              <a:solidFill>
                <a:prstClr val="black"/>
              </a:solidFill>
            </a:endParaRPr>
          </a:p>
        </p:txBody>
      </p:sp>
    </p:spTree>
    <p:extLst>
      <p:ext uri="{BB962C8B-B14F-4D97-AF65-F5344CB8AC3E}">
        <p14:creationId xmlns:p14="http://schemas.microsoft.com/office/powerpoint/2010/main" val="127412288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9DAEAB2C-9529-4E5A-AFAA-D7C47C2868D9}"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11</a:t>
            </a:fld>
            <a:endParaRPr lang="en-US" dirty="0">
              <a:solidFill>
                <a:prstClr val="black"/>
              </a:solidFill>
            </a:endParaRPr>
          </a:p>
        </p:txBody>
      </p:sp>
    </p:spTree>
    <p:extLst>
      <p:ext uri="{BB962C8B-B14F-4D97-AF65-F5344CB8AC3E}">
        <p14:creationId xmlns:p14="http://schemas.microsoft.com/office/powerpoint/2010/main" val="403829592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a:xfrm>
            <a:off x="0" y="0"/>
            <a:ext cx="2971800" cy="457200"/>
          </a:xfrm>
          <a:prstGeom prst="rect">
            <a:avLst/>
          </a:prstGeom>
        </p:spPr>
        <p:txBody>
          <a:bodyPr/>
          <a:lstStyle/>
          <a:p>
            <a:endParaRPr lang="en-US" dirty="0">
              <a:solidFill>
                <a:prstClr val="black"/>
              </a:solidFill>
            </a:endParaRPr>
          </a:p>
        </p:txBody>
      </p:sp>
      <p:sp>
        <p:nvSpPr>
          <p:cNvPr id="5" name="Date Placeholder 4"/>
          <p:cNvSpPr>
            <a:spLocks noGrp="1"/>
          </p:cNvSpPr>
          <p:nvPr>
            <p:ph type="dt" idx="11"/>
          </p:nvPr>
        </p:nvSpPr>
        <p:spPr/>
        <p:txBody>
          <a:bodyPr/>
          <a:lstStyle/>
          <a:p>
            <a:fld id="{81331B57-0BE5-4F82-AA58-76F53EFF3ADA}" type="datetime8">
              <a:rPr lang="en-US" smtClean="0">
                <a:solidFill>
                  <a:prstClr val="black"/>
                </a:solidFill>
              </a:rPr>
              <a:pPr/>
              <a:t>12/6/2012 2:21 PM</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rPr>
              <a:pPr/>
              <a:t>13</a:t>
            </a:fld>
            <a:endParaRPr lang="en-US" dirty="0">
              <a:solidFill>
                <a:prstClr val="black"/>
              </a:solidFill>
            </a:endParaRPr>
          </a:p>
        </p:txBody>
      </p:sp>
      <p:sp>
        <p:nvSpPr>
          <p:cNvPr id="8" name="Footer Placeholder 3"/>
          <p:cNvSpPr>
            <a:spLocks noGrp="1"/>
          </p:cNvSpPr>
          <p:nvPr>
            <p:ph type="ftr" sz="quarter" idx="4"/>
          </p:nvPr>
        </p:nvSpPr>
        <p:spPr>
          <a:xfrm>
            <a:off x="0" y="8685213"/>
            <a:ext cx="6248400" cy="457200"/>
          </a:xfrm>
          <a:prstGeom prst="rect">
            <a:avLst/>
          </a:prstGeom>
        </p:spPr>
        <p:txBody>
          <a:bodyPr vert="horz" lIns="91440" tIns="45720" rIns="91440" bIns="45720" rtlCol="0" anchor="b"/>
          <a:lstStyle>
            <a:lvl1pPr algn="l">
              <a:defRPr sz="1200"/>
            </a:lvl1pPr>
          </a:lstStyle>
          <a:p>
            <a:r>
              <a:rPr lang="en-US" sz="500" dirty="0" smtClean="0">
                <a:solidFill>
                  <a:srgbClr val="000000"/>
                </a:solidFill>
                <a:latin typeface="Segoe UI" pitchFamily="34" charset="0"/>
              </a:rPr>
              <a:t>© 2010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UI" pitchFamily="34" charset="0"/>
              </a:rPr>
            </a:br>
            <a:r>
              <a:rPr lang="en-US" sz="500" dirty="0" smtClean="0">
                <a:solidFill>
                  <a:srgbClr val="000000"/>
                </a:solidFill>
                <a:latin typeface="Segoe UI" pitchFamily="34" charset="0"/>
              </a:rPr>
              <a:t>MICROSOFT MAKES NO WARRANTIES, EXPRESS, IMPLIED OR STATUTORY, AS TO THE INFORMATION IN THIS PRESENTATION.</a:t>
            </a:r>
          </a:p>
        </p:txBody>
      </p:sp>
    </p:spTree>
    <p:extLst>
      <p:ext uri="{BB962C8B-B14F-4D97-AF65-F5344CB8AC3E}">
        <p14:creationId xmlns:p14="http://schemas.microsoft.com/office/powerpoint/2010/main" val="3641370616"/>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3.xml"/><Relationship Id="rId4" Type="http://schemas.openxmlformats.org/officeDocument/2006/relationships/image" Target="../media/image4.png"/></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2">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Rounded Rectangle 6"/>
          <p:cNvSpPr/>
          <p:nvPr userDrawn="1"/>
        </p:nvSpPr>
        <p:spPr bwMode="auto">
          <a:xfrm>
            <a:off x="4846638" y="3954463"/>
            <a:ext cx="7315200" cy="2743199"/>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4846638" y="3954462"/>
            <a:ext cx="7315200" cy="1371580"/>
          </a:xfrm>
          <a:noFill/>
        </p:spPr>
        <p:txBody>
          <a:bodyPr lIns="146304" tIns="91440" rIns="146304" bIns="91440" anchor="t" anchorCtr="0"/>
          <a:lstStyle>
            <a:lvl1pPr>
              <a:defRPr sz="5200" spc="-100" baseline="0">
                <a:gradFill>
                  <a:gsLst>
                    <a:gs pos="5833">
                      <a:schemeClr val="tx1"/>
                    </a:gs>
                    <a:gs pos="18000">
                      <a:schemeClr val="tx1"/>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4846637" y="5326042"/>
            <a:ext cx="7315201" cy="1372151"/>
          </a:xfrm>
          <a:noFill/>
        </p:spPr>
        <p:txBody>
          <a:bodyPr lIns="146304" tIns="109728" rIns="146304" bIns="109728">
            <a:noAutofit/>
          </a:bodyPr>
          <a:lstStyle>
            <a:lvl1pPr marL="0" indent="0">
              <a:spcBef>
                <a:spcPts val="0"/>
              </a:spcBef>
              <a:buNone/>
              <a:defRPr sz="3200" spc="0" baseline="0">
                <a:gradFill>
                  <a:gsLst>
                    <a:gs pos="2917">
                      <a:schemeClr val="tx1"/>
                    </a:gs>
                    <a:gs pos="30000">
                      <a:schemeClr val="tx1"/>
                    </a:gs>
                  </a:gsLst>
                  <a:lin ang="5400000" scaled="0"/>
                </a:gradFill>
                <a:latin typeface="+mj-lt"/>
              </a:defRPr>
            </a:lvl1pPr>
          </a:lstStyle>
          <a:p>
            <a:pPr lvl="0"/>
            <a:r>
              <a:rPr lang="en-US" dirty="0" smtClean="0"/>
              <a:t>Speaker Name</a:t>
            </a:r>
          </a:p>
        </p:txBody>
      </p:sp>
      <p:pic>
        <p:nvPicPr>
          <p:cNvPr id="1026" name="Picture 2" descr="\\sfp\Work\White_Whale\5-30072_SharePoint_Conference\Templates\Client_provided\psd\psd\SPC_Logo.png"/>
          <p:cNvPicPr>
            <a:picLocks noChangeAspect="1" noChangeArrowheads="1"/>
          </p:cNvPicPr>
          <p:nvPr userDrawn="1"/>
        </p:nvPicPr>
        <p:blipFill>
          <a:blip r:embed="rId4" cstate="screen">
            <a:extLst>
              <a:ext uri="{28A0092B-C50C-407E-A947-70E740481C1C}">
                <a14:useLocalDpi xmlns:a14="http://schemas.microsoft.com/office/drawing/2010/main"/>
              </a:ext>
            </a:extLst>
          </a:blip>
          <a:srcRect/>
          <a:stretch>
            <a:fillRect/>
          </a:stretch>
        </p:blipFill>
        <p:spPr bwMode="auto">
          <a:xfrm>
            <a:off x="2552585" y="2491433"/>
            <a:ext cx="1498013" cy="2080858"/>
          </a:xfrm>
          <a:prstGeom prst="rect">
            <a:avLst/>
          </a:prstGeom>
          <a:noFill/>
          <a:extLst>
            <a:ext uri="{909E8E84-426E-40DD-AFC4-6F175D3DCCD1}">
              <a14:hiddenFill xmlns:a14="http://schemas.microsoft.com/office/drawing/2010/main">
                <a:solidFill>
                  <a:srgbClr val="FFFFFF"/>
                </a:solidFill>
              </a14:hiddenFill>
            </a:ext>
          </a:extLst>
        </p:spPr>
      </p:pic>
      <p:sp>
        <p:nvSpPr>
          <p:cNvPr id="3" name="Text Placeholder 2"/>
          <p:cNvSpPr>
            <a:spLocks noGrp="1"/>
          </p:cNvSpPr>
          <p:nvPr>
            <p:ph type="body" sz="quarter" idx="13" hasCustomPrompt="1"/>
          </p:nvPr>
        </p:nvSpPr>
        <p:spPr>
          <a:xfrm>
            <a:off x="9784358" y="1028409"/>
            <a:ext cx="2377480" cy="461665"/>
          </a:xfrm>
        </p:spPr>
        <p:txBody>
          <a:bodyPr/>
          <a:lstStyle>
            <a:lvl1pPr marL="0" indent="0" algn="r">
              <a:buNone/>
              <a:defRPr sz="2000" baseline="0">
                <a:latin typeface="+mn-lt"/>
              </a:defRPr>
            </a:lvl1pPr>
          </a:lstStyle>
          <a:p>
            <a:pPr lvl="0"/>
            <a:r>
              <a:rPr lang="en-US" dirty="0" smtClean="0"/>
              <a:t>Session code</a:t>
            </a:r>
            <a:endParaRPr lang="en-US" dirty="0"/>
          </a:p>
        </p:txBody>
      </p:sp>
    </p:spTree>
    <p:extLst>
      <p:ext uri="{BB962C8B-B14F-4D97-AF65-F5344CB8AC3E}">
        <p14:creationId xmlns:p14="http://schemas.microsoft.com/office/powerpoint/2010/main" val="134124479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553196831"/>
      </p:ext>
    </p:extLst>
  </p:cSld>
  <p:clrMapOvr>
    <a:masterClrMapping/>
  </p:clrMapOvr>
  <p:transition>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lvl1pPr>
              <a:defRPr>
                <a:gradFill>
                  <a:gsLst>
                    <a:gs pos="1250">
                      <a:schemeClr val="tx2"/>
                    </a:gs>
                    <a:gs pos="99000">
                      <a:schemeClr val="tx2"/>
                    </a:gs>
                  </a:gsLst>
                  <a:lin ang="5400000" scaled="0"/>
                </a:gra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229941979"/>
      </p:ext>
    </p:extLst>
  </p:cSld>
  <p:clrMapOvr>
    <a:masterClrMapping/>
  </p:clrMapOvr>
  <p:transition>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968534032"/>
      </p:ext>
    </p:extLst>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918839873"/>
      </p:ext>
    </p:extLst>
  </p:cSld>
  <p:clrMapOvr>
    <a:masterClrMapping/>
  </p:clrMapOvr>
  <p:transition>
    <p:fad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29362577"/>
      </p:ext>
    </p:extLst>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198371309"/>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311135705"/>
      </p:ext>
    </p:extLst>
  </p:cSld>
  <p:clrMapOvr>
    <a:masterClrMapping/>
  </p:clrMapOvr>
  <p:transition>
    <p:fade/>
  </p:transition>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189526804"/>
      </p:ext>
    </p:extLst>
  </p:cSld>
  <p:clrMapOvr>
    <a:masterClrMapping/>
  </p:clrMapOvr>
  <p:transition>
    <p:fade/>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78450787"/>
      </p:ext>
    </p:extLst>
  </p:cSld>
  <p:clrMapOvr>
    <a:masterClrMapping/>
  </p:clrMapOvr>
  <p:transition>
    <p:fade/>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59344578"/>
      </p:ext>
    </p:extLst>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Walk-in">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10417877" y="6183603"/>
            <a:ext cx="1552931" cy="331497"/>
          </a:xfrm>
          <a:prstGeom prst="rect">
            <a:avLst/>
          </a:prstGeom>
        </p:spPr>
      </p:pic>
      <p:grpSp>
        <p:nvGrpSpPr>
          <p:cNvPr id="5" name="Group 4"/>
          <p:cNvGrpSpPr/>
          <p:nvPr userDrawn="1"/>
        </p:nvGrpSpPr>
        <p:grpSpPr>
          <a:xfrm>
            <a:off x="274638" y="5600359"/>
            <a:ext cx="2194608" cy="1097304"/>
            <a:chOff x="274638" y="5600359"/>
            <a:chExt cx="2194608" cy="1097304"/>
          </a:xfrm>
        </p:grpSpPr>
        <p:sp>
          <p:nvSpPr>
            <p:cNvPr id="8" name="Rounded Rectangle 7"/>
            <p:cNvSpPr/>
            <p:nvPr userDrawn="1"/>
          </p:nvSpPr>
          <p:spPr bwMode="auto">
            <a:xfrm>
              <a:off x="274638" y="5600359"/>
              <a:ext cx="2194608" cy="1097304"/>
            </a:xfrm>
            <a:prstGeom prst="roundRect">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Freeform 6"/>
            <p:cNvSpPr>
              <a:spLocks noEditPoints="1"/>
            </p:cNvSpPr>
            <p:nvPr userDrawn="1"/>
          </p:nvSpPr>
          <p:spPr bwMode="auto">
            <a:xfrm>
              <a:off x="968154" y="5772575"/>
              <a:ext cx="807577" cy="807577"/>
            </a:xfrm>
            <a:custGeom>
              <a:avLst/>
              <a:gdLst>
                <a:gd name="T0" fmla="*/ 256 w 1728"/>
                <a:gd name="T1" fmla="*/ 256 h 1728"/>
                <a:gd name="T2" fmla="*/ 1728 w 1728"/>
                <a:gd name="T3" fmla="*/ 864 h 1728"/>
                <a:gd name="T4" fmla="*/ 864 w 1728"/>
                <a:gd name="T5" fmla="*/ 1728 h 1728"/>
                <a:gd name="T6" fmla="*/ 0 w 1728"/>
                <a:gd name="T7" fmla="*/ 864 h 1728"/>
                <a:gd name="T8" fmla="*/ 864 w 1728"/>
                <a:gd name="T9" fmla="*/ 0 h 1728"/>
                <a:gd name="T10" fmla="*/ 1472 w 1728"/>
                <a:gd name="T11" fmla="*/ 256 h 1728"/>
                <a:gd name="T12" fmla="*/ 864 w 1728"/>
                <a:gd name="T13" fmla="*/ 93 h 1728"/>
                <a:gd name="T14" fmla="*/ 319 w 1728"/>
                <a:gd name="T15" fmla="*/ 319 h 1728"/>
                <a:gd name="T16" fmla="*/ 93 w 1728"/>
                <a:gd name="T17" fmla="*/ 864 h 1728"/>
                <a:gd name="T18" fmla="*/ 319 w 1728"/>
                <a:gd name="T19" fmla="*/ 1409 h 1728"/>
                <a:gd name="T20" fmla="*/ 864 w 1728"/>
                <a:gd name="T21" fmla="*/ 1635 h 1728"/>
                <a:gd name="T22" fmla="*/ 1409 w 1728"/>
                <a:gd name="T23" fmla="*/ 1409 h 1728"/>
                <a:gd name="T24" fmla="*/ 1635 w 1728"/>
                <a:gd name="T25" fmla="*/ 864 h 1728"/>
                <a:gd name="T26" fmla="*/ 1409 w 1728"/>
                <a:gd name="T27" fmla="*/ 319 h 1728"/>
                <a:gd name="T28" fmla="*/ 864 w 1728"/>
                <a:gd name="T29" fmla="*/ 93 h 1728"/>
                <a:gd name="T30" fmla="*/ 1523 w 1728"/>
                <a:gd name="T31" fmla="*/ 934 h 1728"/>
                <a:gd name="T32" fmla="*/ 1264 w 1728"/>
                <a:gd name="T33" fmla="*/ 1043 h 1728"/>
                <a:gd name="T34" fmla="*/ 1394 w 1728"/>
                <a:gd name="T35" fmla="*/ 671 h 1728"/>
                <a:gd name="T36" fmla="*/ 970 w 1728"/>
                <a:gd name="T37" fmla="*/ 914 h 1728"/>
                <a:gd name="T38" fmla="*/ 562 w 1728"/>
                <a:gd name="T39" fmla="*/ 928 h 1728"/>
                <a:gd name="T40" fmla="*/ 221 w 1728"/>
                <a:gd name="T41" fmla="*/ 1043 h 1728"/>
                <a:gd name="T42" fmla="*/ 388 w 1728"/>
                <a:gd name="T43" fmla="*/ 671 h 1728"/>
                <a:gd name="T44" fmla="*/ 757 w 1728"/>
                <a:gd name="T45" fmla="*/ 633 h 1728"/>
                <a:gd name="T46" fmla="*/ 651 w 1728"/>
                <a:gd name="T47" fmla="*/ 830 h 1728"/>
                <a:gd name="T48" fmla="*/ 864 w 1728"/>
                <a:gd name="T49" fmla="*/ 717 h 1728"/>
                <a:gd name="T50" fmla="*/ 757 w 1728"/>
                <a:gd name="T51" fmla="*/ 914 h 1728"/>
                <a:gd name="T52" fmla="*/ 970 w 1728"/>
                <a:gd name="T53" fmla="*/ 800 h 1728"/>
                <a:gd name="T54" fmla="*/ 1100 w 1728"/>
                <a:gd name="T55" fmla="*/ 671 h 1728"/>
                <a:gd name="T56" fmla="*/ 1229 w 1728"/>
                <a:gd name="T57" fmla="*/ 934 h 1728"/>
                <a:gd name="T58" fmla="*/ 970 w 1728"/>
                <a:gd name="T59" fmla="*/ 1043 h 1728"/>
                <a:gd name="T60" fmla="*/ 455 w 1728"/>
                <a:gd name="T61" fmla="*/ 857 h 1728"/>
                <a:gd name="T62" fmla="*/ 346 w 1728"/>
                <a:gd name="T63" fmla="*/ 778 h 1728"/>
                <a:gd name="T64" fmla="*/ 374 w 1728"/>
                <a:gd name="T65" fmla="*/ 936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28" h="1728">
                  <a:moveTo>
                    <a:pt x="256" y="256"/>
                  </a:moveTo>
                  <a:cubicBezTo>
                    <a:pt x="256" y="256"/>
                    <a:pt x="256" y="256"/>
                    <a:pt x="256" y="256"/>
                  </a:cubicBezTo>
                  <a:moveTo>
                    <a:pt x="864" y="0"/>
                  </a:moveTo>
                  <a:cubicBezTo>
                    <a:pt x="1341" y="0"/>
                    <a:pt x="1728" y="387"/>
                    <a:pt x="1728" y="864"/>
                  </a:cubicBezTo>
                  <a:cubicBezTo>
                    <a:pt x="1728" y="864"/>
                    <a:pt x="1728" y="864"/>
                    <a:pt x="1728" y="864"/>
                  </a:cubicBezTo>
                  <a:cubicBezTo>
                    <a:pt x="1728" y="1341"/>
                    <a:pt x="1341" y="1728"/>
                    <a:pt x="864" y="1728"/>
                  </a:cubicBezTo>
                  <a:cubicBezTo>
                    <a:pt x="864" y="1728"/>
                    <a:pt x="864" y="1728"/>
                    <a:pt x="864" y="1728"/>
                  </a:cubicBezTo>
                  <a:cubicBezTo>
                    <a:pt x="387" y="1728"/>
                    <a:pt x="0" y="1341"/>
                    <a:pt x="0" y="864"/>
                  </a:cubicBezTo>
                  <a:cubicBezTo>
                    <a:pt x="0" y="864"/>
                    <a:pt x="0" y="864"/>
                    <a:pt x="0" y="864"/>
                  </a:cubicBezTo>
                  <a:cubicBezTo>
                    <a:pt x="0" y="387"/>
                    <a:pt x="387" y="0"/>
                    <a:pt x="864" y="0"/>
                  </a:cubicBezTo>
                  <a:cubicBezTo>
                    <a:pt x="864" y="0"/>
                    <a:pt x="864" y="0"/>
                    <a:pt x="864" y="0"/>
                  </a:cubicBezTo>
                  <a:moveTo>
                    <a:pt x="1472" y="256"/>
                  </a:moveTo>
                  <a:cubicBezTo>
                    <a:pt x="1472" y="256"/>
                    <a:pt x="1472" y="256"/>
                    <a:pt x="1472" y="256"/>
                  </a:cubicBezTo>
                  <a:moveTo>
                    <a:pt x="864" y="93"/>
                  </a:moveTo>
                  <a:cubicBezTo>
                    <a:pt x="651" y="93"/>
                    <a:pt x="459" y="180"/>
                    <a:pt x="319" y="319"/>
                  </a:cubicBezTo>
                  <a:cubicBezTo>
                    <a:pt x="319" y="319"/>
                    <a:pt x="319" y="319"/>
                    <a:pt x="319" y="319"/>
                  </a:cubicBezTo>
                  <a:cubicBezTo>
                    <a:pt x="180" y="459"/>
                    <a:pt x="93" y="651"/>
                    <a:pt x="93" y="864"/>
                  </a:cubicBezTo>
                  <a:cubicBezTo>
                    <a:pt x="93" y="864"/>
                    <a:pt x="93" y="864"/>
                    <a:pt x="93" y="864"/>
                  </a:cubicBezTo>
                  <a:cubicBezTo>
                    <a:pt x="93" y="1077"/>
                    <a:pt x="180" y="1269"/>
                    <a:pt x="319" y="1409"/>
                  </a:cubicBezTo>
                  <a:cubicBezTo>
                    <a:pt x="319" y="1409"/>
                    <a:pt x="319" y="1409"/>
                    <a:pt x="319" y="1409"/>
                  </a:cubicBezTo>
                  <a:cubicBezTo>
                    <a:pt x="459" y="1548"/>
                    <a:pt x="651" y="1635"/>
                    <a:pt x="864" y="1635"/>
                  </a:cubicBezTo>
                  <a:cubicBezTo>
                    <a:pt x="864" y="1635"/>
                    <a:pt x="864" y="1635"/>
                    <a:pt x="864" y="1635"/>
                  </a:cubicBezTo>
                  <a:cubicBezTo>
                    <a:pt x="1077" y="1635"/>
                    <a:pt x="1269" y="1548"/>
                    <a:pt x="1409" y="1409"/>
                  </a:cubicBezTo>
                  <a:cubicBezTo>
                    <a:pt x="1409" y="1409"/>
                    <a:pt x="1409" y="1409"/>
                    <a:pt x="1409" y="1409"/>
                  </a:cubicBezTo>
                  <a:cubicBezTo>
                    <a:pt x="1548" y="1269"/>
                    <a:pt x="1635" y="1077"/>
                    <a:pt x="1635" y="864"/>
                  </a:cubicBezTo>
                  <a:cubicBezTo>
                    <a:pt x="1635" y="864"/>
                    <a:pt x="1635" y="864"/>
                    <a:pt x="1635" y="864"/>
                  </a:cubicBezTo>
                  <a:cubicBezTo>
                    <a:pt x="1635" y="651"/>
                    <a:pt x="1548" y="459"/>
                    <a:pt x="1409" y="319"/>
                  </a:cubicBezTo>
                  <a:cubicBezTo>
                    <a:pt x="1409" y="319"/>
                    <a:pt x="1409" y="319"/>
                    <a:pt x="1409" y="319"/>
                  </a:cubicBezTo>
                  <a:cubicBezTo>
                    <a:pt x="1269" y="180"/>
                    <a:pt x="1077" y="93"/>
                    <a:pt x="864" y="93"/>
                  </a:cubicBezTo>
                  <a:cubicBezTo>
                    <a:pt x="864" y="93"/>
                    <a:pt x="864" y="93"/>
                    <a:pt x="864" y="93"/>
                  </a:cubicBezTo>
                  <a:moveTo>
                    <a:pt x="1394" y="934"/>
                  </a:moveTo>
                  <a:cubicBezTo>
                    <a:pt x="1523" y="934"/>
                    <a:pt x="1523" y="934"/>
                    <a:pt x="1523" y="934"/>
                  </a:cubicBezTo>
                  <a:cubicBezTo>
                    <a:pt x="1523" y="1043"/>
                    <a:pt x="1523" y="1043"/>
                    <a:pt x="1523" y="1043"/>
                  </a:cubicBezTo>
                  <a:cubicBezTo>
                    <a:pt x="1264" y="1043"/>
                    <a:pt x="1264" y="1043"/>
                    <a:pt x="1264" y="1043"/>
                  </a:cubicBezTo>
                  <a:cubicBezTo>
                    <a:pt x="1264" y="671"/>
                    <a:pt x="1264" y="671"/>
                    <a:pt x="1264" y="671"/>
                  </a:cubicBezTo>
                  <a:cubicBezTo>
                    <a:pt x="1394" y="671"/>
                    <a:pt x="1394" y="671"/>
                    <a:pt x="1394" y="671"/>
                  </a:cubicBezTo>
                  <a:lnTo>
                    <a:pt x="1394" y="934"/>
                  </a:lnTo>
                  <a:close/>
                  <a:moveTo>
                    <a:pt x="970" y="914"/>
                  </a:moveTo>
                  <a:cubicBezTo>
                    <a:pt x="757" y="1082"/>
                    <a:pt x="757" y="1082"/>
                    <a:pt x="757" y="1082"/>
                  </a:cubicBezTo>
                  <a:cubicBezTo>
                    <a:pt x="562" y="928"/>
                    <a:pt x="562" y="928"/>
                    <a:pt x="562" y="928"/>
                  </a:cubicBezTo>
                  <a:cubicBezTo>
                    <a:pt x="534" y="996"/>
                    <a:pt x="466" y="1043"/>
                    <a:pt x="388" y="1043"/>
                  </a:cubicBezTo>
                  <a:cubicBezTo>
                    <a:pt x="221" y="1043"/>
                    <a:pt x="221" y="1043"/>
                    <a:pt x="221" y="1043"/>
                  </a:cubicBezTo>
                  <a:cubicBezTo>
                    <a:pt x="221" y="671"/>
                    <a:pt x="221" y="671"/>
                    <a:pt x="221" y="671"/>
                  </a:cubicBezTo>
                  <a:cubicBezTo>
                    <a:pt x="388" y="671"/>
                    <a:pt x="388" y="671"/>
                    <a:pt x="388" y="671"/>
                  </a:cubicBezTo>
                  <a:cubicBezTo>
                    <a:pt x="475" y="671"/>
                    <a:pt x="538" y="727"/>
                    <a:pt x="562" y="786"/>
                  </a:cubicBezTo>
                  <a:cubicBezTo>
                    <a:pt x="757" y="633"/>
                    <a:pt x="757" y="633"/>
                    <a:pt x="757" y="633"/>
                  </a:cubicBezTo>
                  <a:cubicBezTo>
                    <a:pt x="829" y="690"/>
                    <a:pt x="829" y="690"/>
                    <a:pt x="829" y="690"/>
                  </a:cubicBezTo>
                  <a:cubicBezTo>
                    <a:pt x="651" y="830"/>
                    <a:pt x="651" y="830"/>
                    <a:pt x="651" y="830"/>
                  </a:cubicBezTo>
                  <a:cubicBezTo>
                    <a:pt x="685" y="857"/>
                    <a:pt x="685" y="857"/>
                    <a:pt x="685" y="857"/>
                  </a:cubicBezTo>
                  <a:cubicBezTo>
                    <a:pt x="864" y="717"/>
                    <a:pt x="864" y="717"/>
                    <a:pt x="864" y="717"/>
                  </a:cubicBezTo>
                  <a:cubicBezTo>
                    <a:pt x="936" y="773"/>
                    <a:pt x="936" y="773"/>
                    <a:pt x="936" y="773"/>
                  </a:cubicBezTo>
                  <a:cubicBezTo>
                    <a:pt x="757" y="914"/>
                    <a:pt x="757" y="914"/>
                    <a:pt x="757" y="914"/>
                  </a:cubicBezTo>
                  <a:cubicBezTo>
                    <a:pt x="791" y="941"/>
                    <a:pt x="791" y="941"/>
                    <a:pt x="791" y="941"/>
                  </a:cubicBezTo>
                  <a:cubicBezTo>
                    <a:pt x="970" y="800"/>
                    <a:pt x="970" y="800"/>
                    <a:pt x="970" y="800"/>
                  </a:cubicBezTo>
                  <a:cubicBezTo>
                    <a:pt x="970" y="671"/>
                    <a:pt x="970" y="671"/>
                    <a:pt x="970" y="671"/>
                  </a:cubicBezTo>
                  <a:cubicBezTo>
                    <a:pt x="1100" y="671"/>
                    <a:pt x="1100" y="671"/>
                    <a:pt x="1100" y="671"/>
                  </a:cubicBezTo>
                  <a:cubicBezTo>
                    <a:pt x="1100" y="934"/>
                    <a:pt x="1100" y="934"/>
                    <a:pt x="1100" y="934"/>
                  </a:cubicBezTo>
                  <a:cubicBezTo>
                    <a:pt x="1229" y="934"/>
                    <a:pt x="1229" y="934"/>
                    <a:pt x="1229" y="934"/>
                  </a:cubicBezTo>
                  <a:cubicBezTo>
                    <a:pt x="1229" y="1043"/>
                    <a:pt x="1229" y="1043"/>
                    <a:pt x="1229" y="1043"/>
                  </a:cubicBezTo>
                  <a:cubicBezTo>
                    <a:pt x="970" y="1043"/>
                    <a:pt x="970" y="1043"/>
                    <a:pt x="970" y="1043"/>
                  </a:cubicBezTo>
                  <a:lnTo>
                    <a:pt x="970" y="914"/>
                  </a:lnTo>
                  <a:close/>
                  <a:moveTo>
                    <a:pt x="455" y="857"/>
                  </a:moveTo>
                  <a:cubicBezTo>
                    <a:pt x="455" y="807"/>
                    <a:pt x="422" y="778"/>
                    <a:pt x="375" y="778"/>
                  </a:cubicBezTo>
                  <a:cubicBezTo>
                    <a:pt x="346" y="778"/>
                    <a:pt x="346" y="778"/>
                    <a:pt x="346" y="778"/>
                  </a:cubicBezTo>
                  <a:cubicBezTo>
                    <a:pt x="346" y="936"/>
                    <a:pt x="346" y="936"/>
                    <a:pt x="346" y="936"/>
                  </a:cubicBezTo>
                  <a:cubicBezTo>
                    <a:pt x="374" y="936"/>
                    <a:pt x="374" y="936"/>
                    <a:pt x="374" y="936"/>
                  </a:cubicBezTo>
                  <a:cubicBezTo>
                    <a:pt x="418" y="936"/>
                    <a:pt x="455" y="912"/>
                    <a:pt x="455" y="857"/>
                  </a:cubicBezTo>
                  <a:close/>
                </a:path>
              </a:pathLst>
            </a:custGeom>
            <a:solidFill>
              <a:srgbClr val="000000"/>
            </a:solidFill>
            <a:ln>
              <a:noFill/>
            </a:ln>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1291273887"/>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6928305"/>
      </p:ext>
    </p:extLst>
  </p:cSld>
  <p:clrMapOvr>
    <a:masterClrMapping/>
  </p:clrMapOvr>
  <p:transition>
    <p:fade/>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53" indent="0">
              <a:buNone/>
              <a:defRPr>
                <a:gradFill>
                  <a:gsLst>
                    <a:gs pos="1250">
                      <a:srgbClr val="000000"/>
                    </a:gs>
                    <a:gs pos="100000">
                      <a:srgbClr val="000000"/>
                    </a:gs>
                  </a:gsLst>
                  <a:lin ang="5400000" scaled="0"/>
                </a:gradFill>
                <a:latin typeface="Segoe UI" pitchFamily="34" charset="0"/>
                <a:cs typeface="Segoe UI" pitchFamily="34" charset="0"/>
              </a:defRPr>
            </a:lvl2pPr>
            <a:lvl3pPr marL="58460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563"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997"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562577389"/>
      </p:ext>
    </p:extLst>
  </p:cSld>
  <p:clrMapOvr>
    <a:masterClrMapping/>
  </p:clrMapOvr>
  <p:transition>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3530996961"/>
      </p:ext>
    </p:extLst>
  </p:cSld>
  <p:clrMapOvr>
    <a:masterClrMapping/>
  </p:clrMapOvr>
  <p:transition>
    <p:fade/>
  </p:transition>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597465452"/>
      </p:ext>
    </p:extLst>
  </p:cSld>
  <p:clrMapOvr>
    <a:masterClrMapping/>
  </p:clrMapOvr>
  <p:transition>
    <p:fade/>
  </p:transition>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00084325"/>
      </p:ext>
    </p:extLst>
  </p:cSld>
  <p:clrMapOvr>
    <a:masterClrMapping/>
  </p:clrMapOvr>
  <p:transition>
    <p:fade/>
  </p:transition>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007079026"/>
      </p:ext>
    </p:extLst>
  </p:cSld>
  <p:clrMapOvr>
    <a:masterClrMapping/>
  </p:clrMapOvr>
  <p:transition>
    <p:fade/>
  </p:transition>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460288532"/>
      </p:ext>
    </p:extLst>
  </p:cSld>
  <p:clrMapOvr>
    <a:masterClrMapping/>
  </p:clrMapOvr>
  <p:transition>
    <p:fade/>
  </p:transition>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851143400"/>
      </p:ext>
    </p:extLst>
  </p:cSld>
  <p:clrMapOvr>
    <a:masterClrMapping/>
  </p:clrMapOvr>
  <p:transition>
    <p:fade/>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39758282"/>
      </p:ext>
    </p:extLst>
  </p:cSld>
  <p:clrMapOvr>
    <a:masterClrMapping/>
  </p:clrMapOvr>
  <p:transition>
    <p:fade/>
  </p:transition>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9652108"/>
      </p:ext>
    </p:extLst>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Dem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9599"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5326043"/>
            <a:ext cx="8230899" cy="1372414"/>
          </a:xfrm>
          <a:noFill/>
        </p:spPr>
        <p:txBody>
          <a:bodyPr lIns="182880" tIns="146304" rIns="182880" bIns="146304">
            <a:noAutofit/>
          </a:bodyPr>
          <a:lstStyle>
            <a:lvl1pPr marL="0" indent="0">
              <a:spcBef>
                <a:spcPts val="0"/>
              </a:spcBef>
              <a:buNone/>
              <a:defRPr sz="3200" spc="0" baseline="0">
                <a:gradFill>
                  <a:gsLst>
                    <a:gs pos="0">
                      <a:schemeClr val="tx1"/>
                    </a:gs>
                    <a:gs pos="10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292386190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857764875"/>
      </p:ext>
    </p:extLst>
  </p:cSld>
  <p:clrMapOvr>
    <a:masterClrMapping/>
  </p:clrMapOvr>
  <p:transition>
    <p:fade/>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873291353"/>
      </p:ext>
    </p:extLst>
  </p:cSld>
  <p:clrMapOvr>
    <a:masterClrMapping/>
  </p:clrMapOvr>
  <p:transition>
    <p:fade/>
  </p:transition>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028630601"/>
      </p:ext>
    </p:extLst>
  </p:cSld>
  <p:clrMapOvr>
    <a:masterClrMapping/>
  </p:clrMapOvr>
  <p:transition>
    <p:fade/>
  </p:transition>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53" indent="0">
              <a:buNone/>
              <a:defRPr>
                <a:gradFill>
                  <a:gsLst>
                    <a:gs pos="1250">
                      <a:srgbClr val="000000"/>
                    </a:gs>
                    <a:gs pos="100000">
                      <a:srgbClr val="000000"/>
                    </a:gs>
                  </a:gsLst>
                  <a:lin ang="5400000" scaled="0"/>
                </a:gradFill>
                <a:latin typeface="Segoe UI" pitchFamily="34" charset="0"/>
                <a:cs typeface="Segoe UI" pitchFamily="34" charset="0"/>
              </a:defRPr>
            </a:lvl2pPr>
            <a:lvl3pPr marL="58460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563"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997"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507580892"/>
      </p:ext>
    </p:extLst>
  </p:cSld>
  <p:clrMapOvr>
    <a:masterClrMapping/>
  </p:clrMapOvr>
  <p:transition>
    <p:fade/>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userDrawn="1">
  <p:cSld name="Dem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9599"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5326043"/>
            <a:ext cx="8230899" cy="1372414"/>
          </a:xfrm>
          <a:noFill/>
        </p:spPr>
        <p:txBody>
          <a:bodyPr lIns="182880" tIns="146304" rIns="182880" bIns="146304">
            <a:noAutofit/>
          </a:bodyPr>
          <a:lstStyle>
            <a:lvl1pPr marL="0" indent="0">
              <a:spcBef>
                <a:spcPts val="0"/>
              </a:spcBef>
              <a:buNone/>
              <a:defRPr sz="3200" spc="0" baseline="0">
                <a:gradFill>
                  <a:gsLst>
                    <a:gs pos="0">
                      <a:schemeClr val="tx1"/>
                    </a:gs>
                    <a:gs pos="10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4067625505"/>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preserve="1" userDrawn="1">
  <p:cSld name="Title Slide 2">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Rounded Rectangle 6"/>
          <p:cNvSpPr/>
          <p:nvPr userDrawn="1"/>
        </p:nvSpPr>
        <p:spPr bwMode="auto">
          <a:xfrm>
            <a:off x="4846638" y="3954463"/>
            <a:ext cx="7315200" cy="2743199"/>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4846638" y="3954462"/>
            <a:ext cx="7315200" cy="1371580"/>
          </a:xfrm>
          <a:noFill/>
        </p:spPr>
        <p:txBody>
          <a:bodyPr lIns="146304" tIns="91440" rIns="146304" bIns="91440" anchor="t" anchorCtr="0"/>
          <a:lstStyle>
            <a:lvl1pPr>
              <a:defRPr sz="5200" spc="-100" baseline="0">
                <a:gradFill>
                  <a:gsLst>
                    <a:gs pos="5833">
                      <a:schemeClr val="tx1"/>
                    </a:gs>
                    <a:gs pos="18000">
                      <a:schemeClr val="tx1"/>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4846637" y="5326042"/>
            <a:ext cx="7315201" cy="1372151"/>
          </a:xfrm>
          <a:noFill/>
        </p:spPr>
        <p:txBody>
          <a:bodyPr lIns="146304" tIns="109728" rIns="146304" bIns="109728">
            <a:noAutofit/>
          </a:bodyPr>
          <a:lstStyle>
            <a:lvl1pPr marL="0" indent="0">
              <a:spcBef>
                <a:spcPts val="0"/>
              </a:spcBef>
              <a:buNone/>
              <a:defRPr sz="3200" spc="0" baseline="0">
                <a:gradFill>
                  <a:gsLst>
                    <a:gs pos="2917">
                      <a:schemeClr val="tx1"/>
                    </a:gs>
                    <a:gs pos="30000">
                      <a:schemeClr val="tx1"/>
                    </a:gs>
                  </a:gsLst>
                  <a:lin ang="5400000" scaled="0"/>
                </a:gradFill>
                <a:latin typeface="+mj-lt"/>
              </a:defRPr>
            </a:lvl1pPr>
          </a:lstStyle>
          <a:p>
            <a:pPr lvl="0"/>
            <a:r>
              <a:rPr lang="en-US" dirty="0" smtClean="0"/>
              <a:t>Speaker Name</a:t>
            </a:r>
          </a:p>
        </p:txBody>
      </p:sp>
      <p:pic>
        <p:nvPicPr>
          <p:cNvPr id="1026" name="Picture 2" descr="\\sfp\Work\White_Whale\5-30072_SharePoint_Conference\Templates\Client_provided\psd\psd\SPC_Logo.png"/>
          <p:cNvPicPr>
            <a:picLocks noChangeAspect="1" noChangeArrowheads="1"/>
          </p:cNvPicPr>
          <p:nvPr userDrawn="1"/>
        </p:nvPicPr>
        <p:blipFill>
          <a:blip r:embed="rId4" cstate="screen">
            <a:extLst>
              <a:ext uri="{28A0092B-C50C-407E-A947-70E740481C1C}">
                <a14:useLocalDpi xmlns:a14="http://schemas.microsoft.com/office/drawing/2010/main"/>
              </a:ext>
            </a:extLst>
          </a:blip>
          <a:srcRect/>
          <a:stretch>
            <a:fillRect/>
          </a:stretch>
        </p:blipFill>
        <p:spPr bwMode="auto">
          <a:xfrm>
            <a:off x="2552585" y="2491433"/>
            <a:ext cx="1498013" cy="208085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58979960"/>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preserve="1" userDrawn="1">
  <p:cSld name="Walk-in">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10417877" y="6183603"/>
            <a:ext cx="1552931" cy="331497"/>
          </a:xfrm>
          <a:prstGeom prst="rect">
            <a:avLst/>
          </a:prstGeom>
        </p:spPr>
      </p:pic>
      <p:grpSp>
        <p:nvGrpSpPr>
          <p:cNvPr id="5" name="Group 4"/>
          <p:cNvGrpSpPr/>
          <p:nvPr userDrawn="1"/>
        </p:nvGrpSpPr>
        <p:grpSpPr>
          <a:xfrm>
            <a:off x="274638" y="5600359"/>
            <a:ext cx="2194608" cy="1097304"/>
            <a:chOff x="274638" y="5600359"/>
            <a:chExt cx="2194608" cy="1097304"/>
          </a:xfrm>
        </p:grpSpPr>
        <p:sp>
          <p:nvSpPr>
            <p:cNvPr id="8" name="Rounded Rectangle 7"/>
            <p:cNvSpPr/>
            <p:nvPr userDrawn="1"/>
          </p:nvSpPr>
          <p:spPr bwMode="auto">
            <a:xfrm>
              <a:off x="274638" y="5600359"/>
              <a:ext cx="2194608" cy="1097304"/>
            </a:xfrm>
            <a:prstGeom prst="roundRect">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Freeform 6"/>
            <p:cNvSpPr>
              <a:spLocks noEditPoints="1"/>
            </p:cNvSpPr>
            <p:nvPr userDrawn="1"/>
          </p:nvSpPr>
          <p:spPr bwMode="auto">
            <a:xfrm>
              <a:off x="968154" y="5772575"/>
              <a:ext cx="807577" cy="807577"/>
            </a:xfrm>
            <a:custGeom>
              <a:avLst/>
              <a:gdLst>
                <a:gd name="T0" fmla="*/ 256 w 1728"/>
                <a:gd name="T1" fmla="*/ 256 h 1728"/>
                <a:gd name="T2" fmla="*/ 1728 w 1728"/>
                <a:gd name="T3" fmla="*/ 864 h 1728"/>
                <a:gd name="T4" fmla="*/ 864 w 1728"/>
                <a:gd name="T5" fmla="*/ 1728 h 1728"/>
                <a:gd name="T6" fmla="*/ 0 w 1728"/>
                <a:gd name="T7" fmla="*/ 864 h 1728"/>
                <a:gd name="T8" fmla="*/ 864 w 1728"/>
                <a:gd name="T9" fmla="*/ 0 h 1728"/>
                <a:gd name="T10" fmla="*/ 1472 w 1728"/>
                <a:gd name="T11" fmla="*/ 256 h 1728"/>
                <a:gd name="T12" fmla="*/ 864 w 1728"/>
                <a:gd name="T13" fmla="*/ 93 h 1728"/>
                <a:gd name="T14" fmla="*/ 319 w 1728"/>
                <a:gd name="T15" fmla="*/ 319 h 1728"/>
                <a:gd name="T16" fmla="*/ 93 w 1728"/>
                <a:gd name="T17" fmla="*/ 864 h 1728"/>
                <a:gd name="T18" fmla="*/ 319 w 1728"/>
                <a:gd name="T19" fmla="*/ 1409 h 1728"/>
                <a:gd name="T20" fmla="*/ 864 w 1728"/>
                <a:gd name="T21" fmla="*/ 1635 h 1728"/>
                <a:gd name="T22" fmla="*/ 1409 w 1728"/>
                <a:gd name="T23" fmla="*/ 1409 h 1728"/>
                <a:gd name="T24" fmla="*/ 1635 w 1728"/>
                <a:gd name="T25" fmla="*/ 864 h 1728"/>
                <a:gd name="T26" fmla="*/ 1409 w 1728"/>
                <a:gd name="T27" fmla="*/ 319 h 1728"/>
                <a:gd name="T28" fmla="*/ 864 w 1728"/>
                <a:gd name="T29" fmla="*/ 93 h 1728"/>
                <a:gd name="T30" fmla="*/ 1523 w 1728"/>
                <a:gd name="T31" fmla="*/ 934 h 1728"/>
                <a:gd name="T32" fmla="*/ 1264 w 1728"/>
                <a:gd name="T33" fmla="*/ 1043 h 1728"/>
                <a:gd name="T34" fmla="*/ 1394 w 1728"/>
                <a:gd name="T35" fmla="*/ 671 h 1728"/>
                <a:gd name="T36" fmla="*/ 970 w 1728"/>
                <a:gd name="T37" fmla="*/ 914 h 1728"/>
                <a:gd name="T38" fmla="*/ 562 w 1728"/>
                <a:gd name="T39" fmla="*/ 928 h 1728"/>
                <a:gd name="T40" fmla="*/ 221 w 1728"/>
                <a:gd name="T41" fmla="*/ 1043 h 1728"/>
                <a:gd name="T42" fmla="*/ 388 w 1728"/>
                <a:gd name="T43" fmla="*/ 671 h 1728"/>
                <a:gd name="T44" fmla="*/ 757 w 1728"/>
                <a:gd name="T45" fmla="*/ 633 h 1728"/>
                <a:gd name="T46" fmla="*/ 651 w 1728"/>
                <a:gd name="T47" fmla="*/ 830 h 1728"/>
                <a:gd name="T48" fmla="*/ 864 w 1728"/>
                <a:gd name="T49" fmla="*/ 717 h 1728"/>
                <a:gd name="T50" fmla="*/ 757 w 1728"/>
                <a:gd name="T51" fmla="*/ 914 h 1728"/>
                <a:gd name="T52" fmla="*/ 970 w 1728"/>
                <a:gd name="T53" fmla="*/ 800 h 1728"/>
                <a:gd name="T54" fmla="*/ 1100 w 1728"/>
                <a:gd name="T55" fmla="*/ 671 h 1728"/>
                <a:gd name="T56" fmla="*/ 1229 w 1728"/>
                <a:gd name="T57" fmla="*/ 934 h 1728"/>
                <a:gd name="T58" fmla="*/ 970 w 1728"/>
                <a:gd name="T59" fmla="*/ 1043 h 1728"/>
                <a:gd name="T60" fmla="*/ 455 w 1728"/>
                <a:gd name="T61" fmla="*/ 857 h 1728"/>
                <a:gd name="T62" fmla="*/ 346 w 1728"/>
                <a:gd name="T63" fmla="*/ 778 h 1728"/>
                <a:gd name="T64" fmla="*/ 374 w 1728"/>
                <a:gd name="T65" fmla="*/ 936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28" h="1728">
                  <a:moveTo>
                    <a:pt x="256" y="256"/>
                  </a:moveTo>
                  <a:cubicBezTo>
                    <a:pt x="256" y="256"/>
                    <a:pt x="256" y="256"/>
                    <a:pt x="256" y="256"/>
                  </a:cubicBezTo>
                  <a:moveTo>
                    <a:pt x="864" y="0"/>
                  </a:moveTo>
                  <a:cubicBezTo>
                    <a:pt x="1341" y="0"/>
                    <a:pt x="1728" y="387"/>
                    <a:pt x="1728" y="864"/>
                  </a:cubicBezTo>
                  <a:cubicBezTo>
                    <a:pt x="1728" y="864"/>
                    <a:pt x="1728" y="864"/>
                    <a:pt x="1728" y="864"/>
                  </a:cubicBezTo>
                  <a:cubicBezTo>
                    <a:pt x="1728" y="1341"/>
                    <a:pt x="1341" y="1728"/>
                    <a:pt x="864" y="1728"/>
                  </a:cubicBezTo>
                  <a:cubicBezTo>
                    <a:pt x="864" y="1728"/>
                    <a:pt x="864" y="1728"/>
                    <a:pt x="864" y="1728"/>
                  </a:cubicBezTo>
                  <a:cubicBezTo>
                    <a:pt x="387" y="1728"/>
                    <a:pt x="0" y="1341"/>
                    <a:pt x="0" y="864"/>
                  </a:cubicBezTo>
                  <a:cubicBezTo>
                    <a:pt x="0" y="864"/>
                    <a:pt x="0" y="864"/>
                    <a:pt x="0" y="864"/>
                  </a:cubicBezTo>
                  <a:cubicBezTo>
                    <a:pt x="0" y="387"/>
                    <a:pt x="387" y="0"/>
                    <a:pt x="864" y="0"/>
                  </a:cubicBezTo>
                  <a:cubicBezTo>
                    <a:pt x="864" y="0"/>
                    <a:pt x="864" y="0"/>
                    <a:pt x="864" y="0"/>
                  </a:cubicBezTo>
                  <a:moveTo>
                    <a:pt x="1472" y="256"/>
                  </a:moveTo>
                  <a:cubicBezTo>
                    <a:pt x="1472" y="256"/>
                    <a:pt x="1472" y="256"/>
                    <a:pt x="1472" y="256"/>
                  </a:cubicBezTo>
                  <a:moveTo>
                    <a:pt x="864" y="93"/>
                  </a:moveTo>
                  <a:cubicBezTo>
                    <a:pt x="651" y="93"/>
                    <a:pt x="459" y="180"/>
                    <a:pt x="319" y="319"/>
                  </a:cubicBezTo>
                  <a:cubicBezTo>
                    <a:pt x="319" y="319"/>
                    <a:pt x="319" y="319"/>
                    <a:pt x="319" y="319"/>
                  </a:cubicBezTo>
                  <a:cubicBezTo>
                    <a:pt x="180" y="459"/>
                    <a:pt x="93" y="651"/>
                    <a:pt x="93" y="864"/>
                  </a:cubicBezTo>
                  <a:cubicBezTo>
                    <a:pt x="93" y="864"/>
                    <a:pt x="93" y="864"/>
                    <a:pt x="93" y="864"/>
                  </a:cubicBezTo>
                  <a:cubicBezTo>
                    <a:pt x="93" y="1077"/>
                    <a:pt x="180" y="1269"/>
                    <a:pt x="319" y="1409"/>
                  </a:cubicBezTo>
                  <a:cubicBezTo>
                    <a:pt x="319" y="1409"/>
                    <a:pt x="319" y="1409"/>
                    <a:pt x="319" y="1409"/>
                  </a:cubicBezTo>
                  <a:cubicBezTo>
                    <a:pt x="459" y="1548"/>
                    <a:pt x="651" y="1635"/>
                    <a:pt x="864" y="1635"/>
                  </a:cubicBezTo>
                  <a:cubicBezTo>
                    <a:pt x="864" y="1635"/>
                    <a:pt x="864" y="1635"/>
                    <a:pt x="864" y="1635"/>
                  </a:cubicBezTo>
                  <a:cubicBezTo>
                    <a:pt x="1077" y="1635"/>
                    <a:pt x="1269" y="1548"/>
                    <a:pt x="1409" y="1409"/>
                  </a:cubicBezTo>
                  <a:cubicBezTo>
                    <a:pt x="1409" y="1409"/>
                    <a:pt x="1409" y="1409"/>
                    <a:pt x="1409" y="1409"/>
                  </a:cubicBezTo>
                  <a:cubicBezTo>
                    <a:pt x="1548" y="1269"/>
                    <a:pt x="1635" y="1077"/>
                    <a:pt x="1635" y="864"/>
                  </a:cubicBezTo>
                  <a:cubicBezTo>
                    <a:pt x="1635" y="864"/>
                    <a:pt x="1635" y="864"/>
                    <a:pt x="1635" y="864"/>
                  </a:cubicBezTo>
                  <a:cubicBezTo>
                    <a:pt x="1635" y="651"/>
                    <a:pt x="1548" y="459"/>
                    <a:pt x="1409" y="319"/>
                  </a:cubicBezTo>
                  <a:cubicBezTo>
                    <a:pt x="1409" y="319"/>
                    <a:pt x="1409" y="319"/>
                    <a:pt x="1409" y="319"/>
                  </a:cubicBezTo>
                  <a:cubicBezTo>
                    <a:pt x="1269" y="180"/>
                    <a:pt x="1077" y="93"/>
                    <a:pt x="864" y="93"/>
                  </a:cubicBezTo>
                  <a:cubicBezTo>
                    <a:pt x="864" y="93"/>
                    <a:pt x="864" y="93"/>
                    <a:pt x="864" y="93"/>
                  </a:cubicBezTo>
                  <a:moveTo>
                    <a:pt x="1394" y="934"/>
                  </a:moveTo>
                  <a:cubicBezTo>
                    <a:pt x="1523" y="934"/>
                    <a:pt x="1523" y="934"/>
                    <a:pt x="1523" y="934"/>
                  </a:cubicBezTo>
                  <a:cubicBezTo>
                    <a:pt x="1523" y="1043"/>
                    <a:pt x="1523" y="1043"/>
                    <a:pt x="1523" y="1043"/>
                  </a:cubicBezTo>
                  <a:cubicBezTo>
                    <a:pt x="1264" y="1043"/>
                    <a:pt x="1264" y="1043"/>
                    <a:pt x="1264" y="1043"/>
                  </a:cubicBezTo>
                  <a:cubicBezTo>
                    <a:pt x="1264" y="671"/>
                    <a:pt x="1264" y="671"/>
                    <a:pt x="1264" y="671"/>
                  </a:cubicBezTo>
                  <a:cubicBezTo>
                    <a:pt x="1394" y="671"/>
                    <a:pt x="1394" y="671"/>
                    <a:pt x="1394" y="671"/>
                  </a:cubicBezTo>
                  <a:lnTo>
                    <a:pt x="1394" y="934"/>
                  </a:lnTo>
                  <a:close/>
                  <a:moveTo>
                    <a:pt x="970" y="914"/>
                  </a:moveTo>
                  <a:cubicBezTo>
                    <a:pt x="757" y="1082"/>
                    <a:pt x="757" y="1082"/>
                    <a:pt x="757" y="1082"/>
                  </a:cubicBezTo>
                  <a:cubicBezTo>
                    <a:pt x="562" y="928"/>
                    <a:pt x="562" y="928"/>
                    <a:pt x="562" y="928"/>
                  </a:cubicBezTo>
                  <a:cubicBezTo>
                    <a:pt x="534" y="996"/>
                    <a:pt x="466" y="1043"/>
                    <a:pt x="388" y="1043"/>
                  </a:cubicBezTo>
                  <a:cubicBezTo>
                    <a:pt x="221" y="1043"/>
                    <a:pt x="221" y="1043"/>
                    <a:pt x="221" y="1043"/>
                  </a:cubicBezTo>
                  <a:cubicBezTo>
                    <a:pt x="221" y="671"/>
                    <a:pt x="221" y="671"/>
                    <a:pt x="221" y="671"/>
                  </a:cubicBezTo>
                  <a:cubicBezTo>
                    <a:pt x="388" y="671"/>
                    <a:pt x="388" y="671"/>
                    <a:pt x="388" y="671"/>
                  </a:cubicBezTo>
                  <a:cubicBezTo>
                    <a:pt x="475" y="671"/>
                    <a:pt x="538" y="727"/>
                    <a:pt x="562" y="786"/>
                  </a:cubicBezTo>
                  <a:cubicBezTo>
                    <a:pt x="757" y="633"/>
                    <a:pt x="757" y="633"/>
                    <a:pt x="757" y="633"/>
                  </a:cubicBezTo>
                  <a:cubicBezTo>
                    <a:pt x="829" y="690"/>
                    <a:pt x="829" y="690"/>
                    <a:pt x="829" y="690"/>
                  </a:cubicBezTo>
                  <a:cubicBezTo>
                    <a:pt x="651" y="830"/>
                    <a:pt x="651" y="830"/>
                    <a:pt x="651" y="830"/>
                  </a:cubicBezTo>
                  <a:cubicBezTo>
                    <a:pt x="685" y="857"/>
                    <a:pt x="685" y="857"/>
                    <a:pt x="685" y="857"/>
                  </a:cubicBezTo>
                  <a:cubicBezTo>
                    <a:pt x="864" y="717"/>
                    <a:pt x="864" y="717"/>
                    <a:pt x="864" y="717"/>
                  </a:cubicBezTo>
                  <a:cubicBezTo>
                    <a:pt x="936" y="773"/>
                    <a:pt x="936" y="773"/>
                    <a:pt x="936" y="773"/>
                  </a:cubicBezTo>
                  <a:cubicBezTo>
                    <a:pt x="757" y="914"/>
                    <a:pt x="757" y="914"/>
                    <a:pt x="757" y="914"/>
                  </a:cubicBezTo>
                  <a:cubicBezTo>
                    <a:pt x="791" y="941"/>
                    <a:pt x="791" y="941"/>
                    <a:pt x="791" y="941"/>
                  </a:cubicBezTo>
                  <a:cubicBezTo>
                    <a:pt x="970" y="800"/>
                    <a:pt x="970" y="800"/>
                    <a:pt x="970" y="800"/>
                  </a:cubicBezTo>
                  <a:cubicBezTo>
                    <a:pt x="970" y="671"/>
                    <a:pt x="970" y="671"/>
                    <a:pt x="970" y="671"/>
                  </a:cubicBezTo>
                  <a:cubicBezTo>
                    <a:pt x="1100" y="671"/>
                    <a:pt x="1100" y="671"/>
                    <a:pt x="1100" y="671"/>
                  </a:cubicBezTo>
                  <a:cubicBezTo>
                    <a:pt x="1100" y="934"/>
                    <a:pt x="1100" y="934"/>
                    <a:pt x="1100" y="934"/>
                  </a:cubicBezTo>
                  <a:cubicBezTo>
                    <a:pt x="1229" y="934"/>
                    <a:pt x="1229" y="934"/>
                    <a:pt x="1229" y="934"/>
                  </a:cubicBezTo>
                  <a:cubicBezTo>
                    <a:pt x="1229" y="1043"/>
                    <a:pt x="1229" y="1043"/>
                    <a:pt x="1229" y="1043"/>
                  </a:cubicBezTo>
                  <a:cubicBezTo>
                    <a:pt x="970" y="1043"/>
                    <a:pt x="970" y="1043"/>
                    <a:pt x="970" y="1043"/>
                  </a:cubicBezTo>
                  <a:lnTo>
                    <a:pt x="970" y="914"/>
                  </a:lnTo>
                  <a:close/>
                  <a:moveTo>
                    <a:pt x="455" y="857"/>
                  </a:moveTo>
                  <a:cubicBezTo>
                    <a:pt x="455" y="807"/>
                    <a:pt x="422" y="778"/>
                    <a:pt x="375" y="778"/>
                  </a:cubicBezTo>
                  <a:cubicBezTo>
                    <a:pt x="346" y="778"/>
                    <a:pt x="346" y="778"/>
                    <a:pt x="346" y="778"/>
                  </a:cubicBezTo>
                  <a:cubicBezTo>
                    <a:pt x="346" y="936"/>
                    <a:pt x="346" y="936"/>
                    <a:pt x="346" y="936"/>
                  </a:cubicBezTo>
                  <a:cubicBezTo>
                    <a:pt x="374" y="936"/>
                    <a:pt x="374" y="936"/>
                    <a:pt x="374" y="936"/>
                  </a:cubicBezTo>
                  <a:cubicBezTo>
                    <a:pt x="418" y="936"/>
                    <a:pt x="455" y="912"/>
                    <a:pt x="455" y="857"/>
                  </a:cubicBezTo>
                  <a:close/>
                </a:path>
              </a:pathLst>
            </a:custGeom>
            <a:solidFill>
              <a:srgbClr val="000000"/>
            </a:solidFill>
            <a:ln>
              <a:noFill/>
            </a:ln>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grpSp>
    </p:spTree>
    <p:extLst>
      <p:ext uri="{BB962C8B-B14F-4D97-AF65-F5344CB8AC3E}">
        <p14:creationId xmlns:p14="http://schemas.microsoft.com/office/powerpoint/2010/main" val="3861184746"/>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preserve="1" userDrawn="1">
  <p:cSld name="Dem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9599"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5326043"/>
            <a:ext cx="8230899" cy="1372414"/>
          </a:xfrm>
          <a:noFill/>
        </p:spPr>
        <p:txBody>
          <a:bodyPr lIns="182880" tIns="146304" rIns="182880" bIns="146304">
            <a:noAutofit/>
          </a:bodyPr>
          <a:lstStyle>
            <a:lvl1pPr marL="0" indent="0">
              <a:spcBef>
                <a:spcPts val="0"/>
              </a:spcBef>
              <a:buNone/>
              <a:defRPr sz="3200" spc="0" baseline="0">
                <a:gradFill>
                  <a:gsLst>
                    <a:gs pos="0">
                      <a:schemeClr val="tx1"/>
                    </a:gs>
                    <a:gs pos="10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1876404604"/>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preserve="1" userDrawn="1">
  <p:cSld name="Vide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5"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9599"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67901947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944774011"/>
      </p:ext>
    </p:extLst>
  </p:cSld>
  <p:clrMapOvr>
    <a:masterClrMapping/>
  </p:clrMapOvr>
  <p:transition>
    <p:fade/>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Vide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5"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9599"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215941221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771591222"/>
      </p:ext>
    </p:extLst>
  </p:cSld>
  <p:clrMapOvr>
    <a:masterClrMapping/>
  </p:clrMapOvr>
  <p:transition>
    <p:fade/>
  </p:transition>
  <p:timing>
    <p:tnLst>
      <p:par>
        <p:cT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340276561"/>
      </p:ext>
    </p:extLst>
  </p:cSld>
  <p:clrMapOvr>
    <a:masterClrMapping/>
  </p:clrMapOvr>
  <p:transition>
    <p:fade/>
  </p:transition>
  <p:timing>
    <p:tnLst>
      <p:par>
        <p:cTn id="1" dur="indefinite" restart="never" nodeType="tmRoot"/>
      </p:par>
    </p:tn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lumMod val="40000"/>
                        <a:lumOff val="60000"/>
                      </a:schemeClr>
                    </a:gs>
                    <a:gs pos="99000">
                      <a:schemeClr val="tx2">
                        <a:lumMod val="40000"/>
                        <a:lumOff val="60000"/>
                      </a:schemeClr>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070777215"/>
      </p:ext>
    </p:extLst>
  </p:cSld>
  <p:clrMapOvr>
    <a:masterClrMapping/>
  </p:clrMapOvr>
  <p:transition>
    <p:fade/>
  </p:transition>
  <p:timing>
    <p:tnLst>
      <p:par>
        <p:cT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147692050"/>
      </p:ext>
    </p:extLst>
  </p:cSld>
  <p:clrMapOvr>
    <a:masterClrMapping/>
  </p:clrMapOvr>
  <p:transition>
    <p:fade/>
  </p:transition>
  <p:timing>
    <p:tnLst>
      <p:par>
        <p:cTn id="1" dur="indefinite" restart="never" nodeType="tmRoot"/>
      </p:par>
    </p:tnLst>
  </p:timing>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092694404"/>
      </p:ext>
    </p:extLst>
  </p:cSld>
  <p:clrMapOvr>
    <a:masterClrMapping/>
  </p:clrMapOvr>
  <p:transition>
    <p:fade/>
  </p:transition>
  <p:timing>
    <p:tnLst>
      <p:par>
        <p:cTn id="1" dur="indefinite" restart="never" nodeType="tmRoot"/>
      </p:par>
    </p:tnLst>
  </p:timing>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lvl1pPr>
              <a:defRPr>
                <a:gradFill>
                  <a:gsLst>
                    <a:gs pos="1250">
                      <a:schemeClr val="tx2"/>
                    </a:gs>
                    <a:gs pos="99000">
                      <a:schemeClr val="tx2"/>
                    </a:gs>
                  </a:gsLst>
                  <a:lin ang="5400000" scaled="0"/>
                </a:gra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425749600"/>
      </p:ext>
    </p:extLst>
  </p:cSld>
  <p:clrMapOvr>
    <a:masterClrMapping/>
  </p:clrMapOvr>
  <p:transition>
    <p:fade/>
  </p:transition>
  <p:timing>
    <p:tnLst>
      <p:par>
        <p:cTn id="1" dur="indefinite" restart="never" nodeType="tmRoot"/>
      </p:par>
    </p:tnLst>
  </p:timing>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671711428"/>
      </p:ext>
    </p:extLst>
  </p:cSld>
  <p:clrMapOvr>
    <a:masterClrMapping/>
  </p:clrMapOvr>
  <p:transition>
    <p:fade/>
  </p:transition>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56377988"/>
      </p:ext>
    </p:extLst>
  </p:cSld>
  <p:clrMapOvr>
    <a:masterClrMapping/>
  </p:clrMapOvr>
  <p:transition>
    <p:fade/>
  </p:transition>
  <p:timing>
    <p:tnLst>
      <p:par>
        <p:cTn id="1" dur="indefinite" restart="never" nodeType="tmRoot"/>
      </p:par>
    </p:tnLst>
  </p:timing>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985703402"/>
      </p:ext>
    </p:extLst>
  </p:cSld>
  <p:clrMapOvr>
    <a:masterClrMapping/>
  </p:clrMapOvr>
  <p:transition>
    <p:fade/>
  </p:transition>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103217727"/>
      </p:ext>
    </p:extLst>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4075357253"/>
      </p:ext>
    </p:extLst>
  </p:cSld>
  <p:clrMapOvr>
    <a:masterClrMapping/>
  </p:clrMapOvr>
  <p:transition>
    <p:fade/>
  </p:transition>
  <p:timing>
    <p:tnLst>
      <p:par>
        <p:cTn id="1" dur="indefinite" restart="never" nodeType="tmRoot"/>
      </p:par>
    </p:tn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94336535"/>
      </p:ext>
    </p:extLst>
  </p:cSld>
  <p:clrMapOvr>
    <a:masterClrMapping/>
  </p:clrMapOvr>
  <p:transition>
    <p:fade/>
  </p:transition>
  <p:timing>
    <p:tnLst>
      <p:par>
        <p:cTn id="1" dur="indefinite" restart="never" nodeType="tmRoot"/>
      </p:par>
    </p:tnLst>
  </p:timing>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213913205"/>
      </p:ext>
    </p:extLst>
  </p:cSld>
  <p:clrMapOvr>
    <a:masterClrMapping/>
  </p:clrMapOvr>
  <p:transition>
    <p:fade/>
  </p:transition>
  <p:timing>
    <p:tnLst>
      <p:par>
        <p:cTn id="1" dur="indefinite" restart="never" nodeType="tmRoot"/>
      </p:par>
    </p:tnLst>
  </p:timing>
</p:sldLayout>
</file>

<file path=ppt/slideLayouts/slideLayout52.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075491527"/>
      </p:ext>
    </p:extLst>
  </p:cSld>
  <p:clrMapOvr>
    <a:masterClrMapping/>
  </p:clrMapOvr>
  <p:transition>
    <p:fade/>
  </p:transition>
  <p:timing>
    <p:tnLst>
      <p:par>
        <p:cTn id="1" dur="indefinite" restart="never" nodeType="tmRoot"/>
      </p:par>
    </p:tnLst>
  </p:timing>
</p:sldLayout>
</file>

<file path=ppt/slideLayouts/slideLayout53.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081859083"/>
      </p:ext>
    </p:extLst>
  </p:cSld>
  <p:clrMapOvr>
    <a:masterClrMapping/>
  </p:clrMapOvr>
  <p:transition>
    <p:fade/>
  </p:transition>
  <p:timing>
    <p:tnLst>
      <p:par>
        <p:cTn id="1" dur="indefinite" restart="never" nodeType="tmRoot"/>
      </p:par>
    </p:tnLst>
  </p:timing>
</p:sldLayout>
</file>

<file path=ppt/slideLayouts/slideLayout54.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470625352"/>
      </p:ext>
    </p:extLst>
  </p:cSld>
  <p:clrMapOvr>
    <a:masterClrMapping/>
  </p:clrMapOvr>
  <p:transition>
    <p:fade/>
  </p:transition>
  <p:timing>
    <p:tnLst>
      <p:par>
        <p:cTn id="1" dur="indefinite" restart="never" nodeType="tmRoot"/>
      </p:par>
    </p:tnLst>
  </p:timing>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53" indent="0">
              <a:buNone/>
              <a:defRPr>
                <a:gradFill>
                  <a:gsLst>
                    <a:gs pos="1250">
                      <a:srgbClr val="000000"/>
                    </a:gs>
                    <a:gs pos="100000">
                      <a:srgbClr val="000000"/>
                    </a:gs>
                  </a:gsLst>
                  <a:lin ang="5400000" scaled="0"/>
                </a:gradFill>
                <a:latin typeface="Segoe UI" pitchFamily="34" charset="0"/>
                <a:cs typeface="Segoe UI" pitchFamily="34" charset="0"/>
              </a:defRPr>
            </a:lvl2pPr>
            <a:lvl3pPr marL="58460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563"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997"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204086983"/>
      </p:ext>
    </p:extLst>
  </p:cSld>
  <p:clrMapOvr>
    <a:masterClrMapping/>
  </p:clrMapOvr>
  <p:transition>
    <p:fade/>
  </p:transition>
</p:sldLayout>
</file>

<file path=ppt/slideLayouts/slideLayout56.xml><?xml version="1.0" encoding="utf-8"?>
<p:sldLayout xmlns:a="http://schemas.openxmlformats.org/drawingml/2006/main" xmlns:r="http://schemas.openxmlformats.org/officeDocument/2006/relationships" xmlns:p="http://schemas.openxmlformats.org/presentationml/2006/main" showMasterSp="0"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583682345"/>
      </p:ext>
    </p:extLst>
  </p:cSld>
  <p:clrMapOvr>
    <a:masterClrMapping/>
  </p:clrMapOvr>
  <p:transition>
    <p:fade/>
  </p:transition>
  <p:timing>
    <p:tnLst>
      <p:par>
        <p:cTn id="1" dur="indefinite" restart="never" nodeType="tmRoot"/>
      </p:par>
    </p:tnLst>
  </p:timing>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3"/>
            <a:ext cx="11887200" cy="2047629"/>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533" indent="0">
              <a:buNone/>
              <a:defRPr/>
            </a:lvl3pPr>
            <a:lvl4pPr marL="457065" indent="0">
              <a:buNone/>
              <a:defRPr/>
            </a:lvl4pPr>
            <a:lvl5pPr marL="685598"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991169556"/>
      </p:ext>
    </p:extLst>
  </p:cSld>
  <p:clrMapOvr>
    <a:masterClrMapping/>
  </p:clrMapOvr>
  <p:transition>
    <p:fade/>
  </p:transition>
  <p:timing>
    <p:tnLst>
      <p:par>
        <p:cTn id="1" dur="indefinite" restart="never" nodeType="tmRoot"/>
      </p:par>
    </p:tnLst>
  </p:timing>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3"/>
            <a:ext cx="11887200" cy="2047629"/>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533" indent="0">
              <a:buNone/>
              <a:defRPr/>
            </a:lvl3pPr>
            <a:lvl4pPr marL="457065" indent="0">
              <a:buNone/>
              <a:defRPr/>
            </a:lvl4pPr>
            <a:lvl5pPr marL="685598"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027665499"/>
      </p:ext>
    </p:extLst>
  </p:cSld>
  <p:clrMapOvr>
    <a:masterClrMapping/>
  </p:clrMapOvr>
  <p:transition>
    <p:fade/>
  </p:transition>
  <p:timing>
    <p:tnLst>
      <p:par>
        <p:cTn id="1" dur="indefinite" restart="never" nodeType="tmRoot"/>
      </p:par>
    </p:tnLst>
  </p:timing>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516544141"/>
      </p:ext>
    </p:extLst>
  </p:cSld>
  <p:clrMapOvr>
    <a:masterClrMapping/>
  </p:clrMapOvr>
  <p:transition>
    <p:fade/>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762536910"/>
      </p:ext>
    </p:extLst>
  </p:cSld>
  <p:clrMapOvr>
    <a:masterClrMapping/>
  </p:clrMapOvr>
  <p:transition>
    <p:fade/>
  </p:transition>
  <p:timing>
    <p:tnLst>
      <p:par>
        <p:cTn id="1" dur="indefinite" restart="never" nodeType="tmRoot"/>
      </p:par>
    </p:tnLst>
  </p:timing>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4132632494"/>
      </p:ext>
    </p:extLst>
  </p:cSld>
  <p:clrMapOvr>
    <a:masterClrMapping/>
  </p:clrMapOvr>
  <p:transition>
    <p:fade/>
  </p:transition>
  <p:timing>
    <p:tnLst>
      <p:par>
        <p:cTn id="1" dur="indefinite" restart="never" nodeType="tmRoot"/>
      </p:par>
    </p:tnLst>
  </p:timing>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37938578"/>
      </p:ext>
    </p:extLst>
  </p:cSld>
  <p:clrMapOvr>
    <a:masterClrMapping/>
  </p:clrMapOvr>
  <p:transition>
    <p:fade/>
  </p:transition>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33152757"/>
      </p:ext>
    </p:extLst>
  </p:cSld>
  <p:clrMapOvr>
    <a:masterClrMapping/>
  </p:clrMapOvr>
  <p:transition>
    <p:fade/>
  </p:transition>
  <p:timing>
    <p:tnLst>
      <p:par>
        <p:cTn id="1" dur="indefinite" restart="never" nodeType="tmRoot"/>
      </p:par>
    </p:tnLst>
  </p:timing>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52"/>
            <a:ext cx="5486399" cy="2536079"/>
          </a:xfrm>
        </p:spPr>
        <p:txBody>
          <a:bodyPr wrap="square">
            <a:spAutoFit/>
          </a:bodyPr>
          <a:lstStyle>
            <a:lvl1pPr marL="287254" indent="-287254">
              <a:spcBef>
                <a:spcPts val="1224"/>
              </a:spcBef>
              <a:buClr>
                <a:schemeClr val="tx1"/>
              </a:buClr>
              <a:buFont typeface="Arial" pitchFamily="34" charset="0"/>
              <a:buChar char="•"/>
              <a:defRPr sz="3600"/>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52"/>
            <a:ext cx="5486399" cy="2536079"/>
          </a:xfrm>
        </p:spPr>
        <p:txBody>
          <a:bodyPr wrap="square">
            <a:spAutoFit/>
          </a:bodyPr>
          <a:lstStyle>
            <a:lvl1pPr marL="287254" indent="-287254">
              <a:spcBef>
                <a:spcPts val="1224"/>
              </a:spcBef>
              <a:buClr>
                <a:schemeClr val="tx1"/>
              </a:buClr>
              <a:buFont typeface="Arial" pitchFamily="34" charset="0"/>
              <a:buChar char="•"/>
              <a:defRPr sz="3600"/>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442343179"/>
      </p:ext>
    </p:extLst>
  </p:cSld>
  <p:clrMapOvr>
    <a:masterClrMapping/>
  </p:clrMapOvr>
  <p:transition>
    <p:fade/>
  </p:transition>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52"/>
            <a:ext cx="5486399" cy="2536079"/>
          </a:xfrm>
        </p:spPr>
        <p:txBody>
          <a:bodyPr wrap="square">
            <a:spAutoFit/>
          </a:bodyPr>
          <a:lstStyle>
            <a:lvl1pPr marL="287254" indent="-287254">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52"/>
            <a:ext cx="5486399" cy="2536079"/>
          </a:xfrm>
        </p:spPr>
        <p:txBody>
          <a:bodyPr wrap="square">
            <a:spAutoFit/>
          </a:bodyPr>
          <a:lstStyle>
            <a:lvl1pPr marL="287254" indent="-287254">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900674361"/>
      </p:ext>
    </p:extLst>
  </p:cSld>
  <p:clrMapOvr>
    <a:masterClrMapping/>
  </p:clrMapOvr>
  <p:transition>
    <p:fade/>
  </p:transition>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06865043"/>
      </p:ext>
    </p:extLst>
  </p:cSld>
  <p:clrMapOvr>
    <a:masterClrMapping/>
  </p:clrMapOvr>
  <p:transition>
    <p:fade/>
  </p:transition>
  <p:timing>
    <p:tnLst>
      <p:par>
        <p:cTn id="1" dur="indefinite" restart="never" nodeType="tmRoot"/>
      </p:par>
    </p:tnLst>
  </p:timing>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716378110"/>
      </p:ext>
    </p:extLst>
  </p:cSld>
  <p:clrMapOvr>
    <a:masterClrMapping/>
  </p:clrMapOvr>
  <p:transition>
    <p:fade/>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472271686"/>
      </p:ext>
    </p:extLst>
  </p:cSld>
  <p:clrMapOvr>
    <a:masterClrMapping/>
  </p:clrMapOvr>
  <p:transition>
    <p:fad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lumMod val="40000"/>
                        <a:lumOff val="60000"/>
                      </a:schemeClr>
                    </a:gs>
                    <a:gs pos="99000">
                      <a:schemeClr val="tx2">
                        <a:lumMod val="40000"/>
                        <a:lumOff val="60000"/>
                      </a:schemeClr>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174816850"/>
      </p:ext>
    </p:extLst>
  </p:cSld>
  <p:clrMapOvr>
    <a:masterClrMapping/>
  </p:clrMapOvr>
  <p:transition>
    <p:fad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843985228"/>
      </p:ext>
    </p:extLst>
  </p:cSld>
  <p:clrMapOvr>
    <a:masterClrMapping/>
  </p:clrMapOvr>
  <p:transition>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image" Target="../media/image1.png"/><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theme" Target="../theme/theme2.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slideLayout" Target="../slideLayouts/slideLayout34.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 Id="rId14" Type="http://schemas.openxmlformats.org/officeDocument/2006/relationships/image" Target="../media/image7.pn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42.xml"/><Relationship Id="rId13" Type="http://schemas.openxmlformats.org/officeDocument/2006/relationships/slideLayout" Target="../slideLayouts/slideLayout47.xml"/><Relationship Id="rId18" Type="http://schemas.openxmlformats.org/officeDocument/2006/relationships/slideLayout" Target="../slideLayouts/slideLayout52.xml"/><Relationship Id="rId3" Type="http://schemas.openxmlformats.org/officeDocument/2006/relationships/slideLayout" Target="../slideLayouts/slideLayout37.xml"/><Relationship Id="rId21" Type="http://schemas.openxmlformats.org/officeDocument/2006/relationships/slideLayout" Target="../slideLayouts/slideLayout55.xml"/><Relationship Id="rId7" Type="http://schemas.openxmlformats.org/officeDocument/2006/relationships/slideLayout" Target="../slideLayouts/slideLayout41.xml"/><Relationship Id="rId12" Type="http://schemas.openxmlformats.org/officeDocument/2006/relationships/slideLayout" Target="../slideLayouts/slideLayout46.xml"/><Relationship Id="rId17" Type="http://schemas.openxmlformats.org/officeDocument/2006/relationships/slideLayout" Target="../slideLayouts/slideLayout51.xml"/><Relationship Id="rId2" Type="http://schemas.openxmlformats.org/officeDocument/2006/relationships/slideLayout" Target="../slideLayouts/slideLayout36.xml"/><Relationship Id="rId16" Type="http://schemas.openxmlformats.org/officeDocument/2006/relationships/slideLayout" Target="../slideLayouts/slideLayout50.xml"/><Relationship Id="rId20" Type="http://schemas.openxmlformats.org/officeDocument/2006/relationships/slideLayout" Target="../slideLayouts/slideLayout54.xml"/><Relationship Id="rId1" Type="http://schemas.openxmlformats.org/officeDocument/2006/relationships/slideLayout" Target="../slideLayouts/slideLayout35.xml"/><Relationship Id="rId6" Type="http://schemas.openxmlformats.org/officeDocument/2006/relationships/slideLayout" Target="../slideLayouts/slideLayout40.xml"/><Relationship Id="rId11" Type="http://schemas.openxmlformats.org/officeDocument/2006/relationships/slideLayout" Target="../slideLayouts/slideLayout45.xml"/><Relationship Id="rId5" Type="http://schemas.openxmlformats.org/officeDocument/2006/relationships/slideLayout" Target="../slideLayouts/slideLayout39.xml"/><Relationship Id="rId15" Type="http://schemas.openxmlformats.org/officeDocument/2006/relationships/slideLayout" Target="../slideLayouts/slideLayout49.xml"/><Relationship Id="rId23" Type="http://schemas.openxmlformats.org/officeDocument/2006/relationships/theme" Target="../theme/theme3.xml"/><Relationship Id="rId10" Type="http://schemas.openxmlformats.org/officeDocument/2006/relationships/slideLayout" Target="../slideLayouts/slideLayout44.xml"/><Relationship Id="rId19" Type="http://schemas.openxmlformats.org/officeDocument/2006/relationships/slideLayout" Target="../slideLayouts/slideLayout53.xml"/><Relationship Id="rId4" Type="http://schemas.openxmlformats.org/officeDocument/2006/relationships/slideLayout" Target="../slideLayouts/slideLayout38.xml"/><Relationship Id="rId9" Type="http://schemas.openxmlformats.org/officeDocument/2006/relationships/slideLayout" Target="../slideLayouts/slideLayout43.xml"/><Relationship Id="rId14" Type="http://schemas.openxmlformats.org/officeDocument/2006/relationships/slideLayout" Target="../slideLayouts/slideLayout48.xml"/><Relationship Id="rId22" Type="http://schemas.openxmlformats.org/officeDocument/2006/relationships/slideLayout" Target="../slideLayouts/slideLayout56.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64.xml"/><Relationship Id="rId3" Type="http://schemas.openxmlformats.org/officeDocument/2006/relationships/slideLayout" Target="../slideLayouts/slideLayout59.xml"/><Relationship Id="rId7" Type="http://schemas.openxmlformats.org/officeDocument/2006/relationships/slideLayout" Target="../slideLayouts/slideLayout63.xml"/><Relationship Id="rId12" Type="http://schemas.openxmlformats.org/officeDocument/2006/relationships/image" Target="../media/image7.png"/><Relationship Id="rId2" Type="http://schemas.openxmlformats.org/officeDocument/2006/relationships/slideLayout" Target="../slideLayouts/slideLayout58.xml"/><Relationship Id="rId1" Type="http://schemas.openxmlformats.org/officeDocument/2006/relationships/slideLayout" Target="../slideLayouts/slideLayout57.xml"/><Relationship Id="rId6" Type="http://schemas.openxmlformats.org/officeDocument/2006/relationships/slideLayout" Target="../slideLayouts/slideLayout62.xml"/><Relationship Id="rId11" Type="http://schemas.openxmlformats.org/officeDocument/2006/relationships/theme" Target="../theme/theme4.xml"/><Relationship Id="rId5" Type="http://schemas.openxmlformats.org/officeDocument/2006/relationships/slideLayout" Target="../slideLayouts/slideLayout61.xml"/><Relationship Id="rId10" Type="http://schemas.openxmlformats.org/officeDocument/2006/relationships/slideLayout" Target="../slideLayouts/slideLayout66.xml"/><Relationship Id="rId4" Type="http://schemas.openxmlformats.org/officeDocument/2006/relationships/slideLayout" Target="../slideLayouts/slideLayout60.xml"/><Relationship Id="rId9" Type="http://schemas.openxmlformats.org/officeDocument/2006/relationships/slideLayout" Target="../slideLayouts/slideLayout65.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24">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790270825"/>
      </p:ext>
    </p:extLst>
  </p:cSld>
  <p:clrMap bg1="dk1" tx1="lt1" bg2="dk2" tx2="lt2" accent1="accent1" accent2="accent2" accent3="accent3" accent4="accent4" accent5="accent5" accent6="accent6" hlink="hlink" folHlink="folHlink"/>
  <p:sldLayoutIdLst>
    <p:sldLayoutId id="2147484166" r:id="rId1"/>
    <p:sldLayoutId id="2147484163" r:id="rId2"/>
    <p:sldLayoutId id="2147484105" r:id="rId3"/>
    <p:sldLayoutId id="2147484182" r:id="rId4"/>
    <p:sldLayoutId id="2147484130" r:id="rId5"/>
    <p:sldLayoutId id="2147484101" r:id="rId6"/>
    <p:sldLayoutId id="2147484102" r:id="rId7"/>
    <p:sldLayoutId id="2147484087" r:id="rId8"/>
    <p:sldLayoutId id="2147484098" r:id="rId9"/>
    <p:sldLayoutId id="2147484086" r:id="rId10"/>
    <p:sldLayoutId id="2147484107" r:id="rId11"/>
    <p:sldLayoutId id="2147484099" r:id="rId12"/>
    <p:sldLayoutId id="2147484100" r:id="rId13"/>
    <p:sldLayoutId id="2147484089" r:id="rId14"/>
    <p:sldLayoutId id="2147484106" r:id="rId15"/>
    <p:sldLayoutId id="2147484092" r:id="rId16"/>
    <p:sldLayoutId id="2147484093" r:id="rId17"/>
    <p:sldLayoutId id="2147484127" r:id="rId18"/>
    <p:sldLayoutId id="2147484128" r:id="rId19"/>
    <p:sldLayoutId id="2147484129" r:id="rId20"/>
    <p:sldLayoutId id="2147484094" r:id="rId21"/>
    <p:sldLayoutId id="2147484096" r:id="rId22"/>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14">
            <a:extLst>
              <a:ext uri="{28A0092B-C50C-407E-A947-70E740481C1C}">
                <a14:useLocalDpi xmlns:a14="http://schemas.microsoft.com/office/drawing/2010/main" val="0"/>
              </a:ext>
            </a:extLst>
          </a:blip>
          <a:stretch>
            <a:fillRect/>
          </a:stretch>
        </p:blipFill>
        <p:spPr bwMode="auto">
          <a:xfrm>
            <a:off x="317" y="-318"/>
            <a:ext cx="12435839" cy="699515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371740285"/>
      </p:ext>
    </p:extLst>
  </p:cSld>
  <p:clrMap bg1="lt1" tx1="dk1" bg2="lt2" tx2="dk2" accent1="accent1" accent2="accent2" accent3="accent3" accent4="accent4" accent5="accent5" accent6="accent6" hlink="hlink" folHlink="folHlink"/>
  <p:sldLayoutIdLst>
    <p:sldLayoutId id="2147484191" r:id="rId1"/>
    <p:sldLayoutId id="2147484192" r:id="rId2"/>
    <p:sldLayoutId id="2147484193" r:id="rId3"/>
    <p:sldLayoutId id="2147484194" r:id="rId4"/>
    <p:sldLayoutId id="2147484195" r:id="rId5"/>
    <p:sldLayoutId id="2147484196" r:id="rId6"/>
    <p:sldLayoutId id="2147484197" r:id="rId7"/>
    <p:sldLayoutId id="2147484198" r:id="rId8"/>
    <p:sldLayoutId id="2147484199" r:id="rId9"/>
    <p:sldLayoutId id="2147484200" r:id="rId10"/>
    <p:sldLayoutId id="2147484204" r:id="rId11"/>
    <p:sldLayoutId id="2147484228" r:id="rId12"/>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590004312"/>
      </p:ext>
    </p:extLst>
  </p:cSld>
  <p:clrMap bg1="dk1" tx1="lt1" bg2="dk2" tx2="lt2" accent1="accent1" accent2="accent2" accent3="accent3" accent4="accent4" accent5="accent5" accent6="accent6" hlink="hlink" folHlink="folHlink"/>
  <p:sldLayoutIdLst>
    <p:sldLayoutId id="2147484206" r:id="rId1"/>
    <p:sldLayoutId id="2147484207" r:id="rId2"/>
    <p:sldLayoutId id="2147484208" r:id="rId3"/>
    <p:sldLayoutId id="2147484209" r:id="rId4"/>
    <p:sldLayoutId id="2147484210" r:id="rId5"/>
    <p:sldLayoutId id="2147484211" r:id="rId6"/>
    <p:sldLayoutId id="2147484212" r:id="rId7"/>
    <p:sldLayoutId id="2147484213" r:id="rId8"/>
    <p:sldLayoutId id="2147484214" r:id="rId9"/>
    <p:sldLayoutId id="2147484215" r:id="rId10"/>
    <p:sldLayoutId id="2147484216" r:id="rId11"/>
    <p:sldLayoutId id="2147484217" r:id="rId12"/>
    <p:sldLayoutId id="2147484218" r:id="rId13"/>
    <p:sldLayoutId id="2147484219" r:id="rId14"/>
    <p:sldLayoutId id="2147484220" r:id="rId15"/>
    <p:sldLayoutId id="2147484221" r:id="rId16"/>
    <p:sldLayoutId id="2147484222" r:id="rId17"/>
    <p:sldLayoutId id="2147484223" r:id="rId18"/>
    <p:sldLayoutId id="2147484224" r:id="rId19"/>
    <p:sldLayoutId id="2147484225" r:id="rId20"/>
    <p:sldLayoutId id="2147484226" r:id="rId21"/>
    <p:sldLayoutId id="2147484227" r:id="rId22"/>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050" name="Picture 2"/>
          <p:cNvPicPr>
            <a:picLocks noChangeAspect="1" noChangeArrowheads="1"/>
          </p:cNvPicPr>
          <p:nvPr userDrawn="1"/>
        </p:nvPicPr>
        <p:blipFill>
          <a:blip r:embed="rId12">
            <a:extLst>
              <a:ext uri="{28A0092B-C50C-407E-A947-70E740481C1C}">
                <a14:useLocalDpi xmlns:a14="http://schemas.microsoft.com/office/drawing/2010/main" val="0"/>
              </a:ext>
            </a:extLst>
          </a:blip>
          <a:stretch>
            <a:fillRect/>
          </a:stretch>
        </p:blipFill>
        <p:spPr bwMode="auto">
          <a:xfrm>
            <a:off x="317" y="-317"/>
            <a:ext cx="12435839" cy="699515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274641" y="295276"/>
            <a:ext cx="11889564" cy="917575"/>
          </a:xfrm>
          <a:prstGeom prst="rect">
            <a:avLst/>
          </a:prstGeom>
        </p:spPr>
        <p:txBody>
          <a:bodyPr vert="horz" wrap="square" lIns="146274" tIns="91422" rIns="146274" bIns="91422"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2"/>
            <a:ext cx="11887198" cy="2116688"/>
          </a:xfrm>
          <a:prstGeom prst="rect">
            <a:avLst/>
          </a:prstGeom>
        </p:spPr>
        <p:txBody>
          <a:bodyPr vert="horz" wrap="square" lIns="146274" tIns="91422" rIns="146274" bIns="91422"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046543739"/>
      </p:ext>
    </p:extLst>
  </p:cSld>
  <p:clrMap bg1="lt1" tx1="dk1" bg2="lt2" tx2="dk2" accent1="accent1" accent2="accent2" accent3="accent3" accent4="accent4" accent5="accent5" accent6="accent6" hlink="hlink" folHlink="folHlink"/>
  <p:sldLayoutIdLst>
    <p:sldLayoutId id="2147484230" r:id="rId1"/>
    <p:sldLayoutId id="2147484231" r:id="rId2"/>
    <p:sldLayoutId id="2147484232" r:id="rId3"/>
    <p:sldLayoutId id="2147484233" r:id="rId4"/>
    <p:sldLayoutId id="2147484234" r:id="rId5"/>
    <p:sldLayoutId id="2147484235" r:id="rId6"/>
    <p:sldLayoutId id="2147484236" r:id="rId7"/>
    <p:sldLayoutId id="2147484237" r:id="rId8"/>
    <p:sldLayoutId id="2147484238" r:id="rId9"/>
    <p:sldLayoutId id="2147484239" r:id="rId10"/>
  </p:sldLayoutIdLst>
  <p:transition>
    <p:fade/>
  </p:transition>
  <p:timing>
    <p:tnLst>
      <p:par>
        <p:cTn id="1" dur="indefinite" restart="never" nodeType="tmRoot"/>
      </p:par>
    </p:tnLst>
  </p:timing>
  <p:txStyles>
    <p:titleStyle>
      <a:lvl1pPr algn="l" defTabSz="932560"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833" marR="0" indent="-342833" algn="l" defTabSz="932560"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086" marR="0" indent="-241253" algn="l" defTabSz="932560"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99944"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498"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053"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4537"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081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09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337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560" rtl="0" eaLnBrk="1" latinLnBrk="0" hangingPunct="1">
        <a:defRPr sz="1800" kern="1200">
          <a:solidFill>
            <a:schemeClr val="tx1"/>
          </a:solidFill>
          <a:latin typeface="+mn-lt"/>
          <a:ea typeface="+mn-ea"/>
          <a:cs typeface="+mn-cs"/>
        </a:defRPr>
      </a:lvl1pPr>
      <a:lvl2pPr marL="466280" algn="l" defTabSz="932560" rtl="0" eaLnBrk="1" latinLnBrk="0" hangingPunct="1">
        <a:defRPr sz="1800" kern="1200">
          <a:solidFill>
            <a:schemeClr val="tx1"/>
          </a:solidFill>
          <a:latin typeface="+mn-lt"/>
          <a:ea typeface="+mn-ea"/>
          <a:cs typeface="+mn-cs"/>
        </a:defRPr>
      </a:lvl2pPr>
      <a:lvl3pPr marL="932560" algn="l" defTabSz="932560" rtl="0" eaLnBrk="1" latinLnBrk="0" hangingPunct="1">
        <a:defRPr sz="1800" kern="1200">
          <a:solidFill>
            <a:schemeClr val="tx1"/>
          </a:solidFill>
          <a:latin typeface="+mn-lt"/>
          <a:ea typeface="+mn-ea"/>
          <a:cs typeface="+mn-cs"/>
        </a:defRPr>
      </a:lvl3pPr>
      <a:lvl4pPr marL="1398839" algn="l" defTabSz="932560" rtl="0" eaLnBrk="1" latinLnBrk="0" hangingPunct="1">
        <a:defRPr sz="1800" kern="1200">
          <a:solidFill>
            <a:schemeClr val="tx1"/>
          </a:solidFill>
          <a:latin typeface="+mn-lt"/>
          <a:ea typeface="+mn-ea"/>
          <a:cs typeface="+mn-cs"/>
        </a:defRPr>
      </a:lvl4pPr>
      <a:lvl5pPr marL="1865118" algn="l" defTabSz="932560" rtl="0" eaLnBrk="1" latinLnBrk="0" hangingPunct="1">
        <a:defRPr sz="1800" kern="1200">
          <a:solidFill>
            <a:schemeClr val="tx1"/>
          </a:solidFill>
          <a:latin typeface="+mn-lt"/>
          <a:ea typeface="+mn-ea"/>
          <a:cs typeface="+mn-cs"/>
        </a:defRPr>
      </a:lvl5pPr>
      <a:lvl6pPr marL="2331399" algn="l" defTabSz="932560" rtl="0" eaLnBrk="1" latinLnBrk="0" hangingPunct="1">
        <a:defRPr sz="1800" kern="1200">
          <a:solidFill>
            <a:schemeClr val="tx1"/>
          </a:solidFill>
          <a:latin typeface="+mn-lt"/>
          <a:ea typeface="+mn-ea"/>
          <a:cs typeface="+mn-cs"/>
        </a:defRPr>
      </a:lvl6pPr>
      <a:lvl7pPr marL="2797678" algn="l" defTabSz="932560" rtl="0" eaLnBrk="1" latinLnBrk="0" hangingPunct="1">
        <a:defRPr sz="1800" kern="1200">
          <a:solidFill>
            <a:schemeClr val="tx1"/>
          </a:solidFill>
          <a:latin typeface="+mn-lt"/>
          <a:ea typeface="+mn-ea"/>
          <a:cs typeface="+mn-cs"/>
        </a:defRPr>
      </a:lvl7pPr>
      <a:lvl8pPr marL="3263957" algn="l" defTabSz="932560" rtl="0" eaLnBrk="1" latinLnBrk="0" hangingPunct="1">
        <a:defRPr sz="1800" kern="1200">
          <a:solidFill>
            <a:schemeClr val="tx1"/>
          </a:solidFill>
          <a:latin typeface="+mn-lt"/>
          <a:ea typeface="+mn-ea"/>
          <a:cs typeface="+mn-cs"/>
        </a:defRPr>
      </a:lvl8pPr>
      <a:lvl9pPr marL="3730238" algn="l" defTabSz="93256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4.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4.xml"/></Relationships>
</file>

<file path=ppt/slides/_rels/slide1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hyperlink" Target="http://myspc.sharepointconference.com/" TargetMode="External"/><Relationship Id="rId1" Type="http://schemas.openxmlformats.org/officeDocument/2006/relationships/slideLayout" Target="../slideLayouts/slideLayout66.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png"/></Relationships>
</file>

<file path=ppt/slides/_rels/slide1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8.xml"/><Relationship Id="rId1" Type="http://schemas.openxmlformats.org/officeDocument/2006/relationships/slideLayout" Target="../slideLayouts/slideLayout1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4.xml"/></Relationships>
</file>

<file path=ppt/slides/_rels/slide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24.xml"/><Relationship Id="rId4" Type="http://schemas.openxmlformats.org/officeDocument/2006/relationships/image" Target="../media/image10.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66116993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Demo: SkyDrive Pro</a:t>
            </a:r>
            <a:endParaRPr lang="en-US" dirty="0"/>
          </a:p>
        </p:txBody>
      </p:sp>
      <p:sp>
        <p:nvSpPr>
          <p:cNvPr id="5" name="Text Placeholder 4"/>
          <p:cNvSpPr>
            <a:spLocks noGrp="1"/>
          </p:cNvSpPr>
          <p:nvPr>
            <p:ph type="body" sz="quarter" idx="12"/>
          </p:nvPr>
        </p:nvSpPr>
        <p:spPr/>
        <p:txBody>
          <a:bodyPr/>
          <a:lstStyle/>
          <a:p>
            <a:endParaRPr lang="en-US" dirty="0"/>
          </a:p>
        </p:txBody>
      </p:sp>
    </p:spTree>
    <p:extLst>
      <p:ext uri="{BB962C8B-B14F-4D97-AF65-F5344CB8AC3E}">
        <p14:creationId xmlns:p14="http://schemas.microsoft.com/office/powerpoint/2010/main" val="42562209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Text Placeholder 2"/>
          <p:cNvSpPr>
            <a:spLocks noGrp="1"/>
          </p:cNvSpPr>
          <p:nvPr>
            <p:ph type="body" sz="quarter" idx="10"/>
          </p:nvPr>
        </p:nvSpPr>
        <p:spPr/>
        <p:txBody>
          <a:bodyPr/>
          <a:lstStyle/>
          <a:p>
            <a:endParaRPr lang="en-US"/>
          </a:p>
        </p:txBody>
      </p:sp>
      <p:sp>
        <p:nvSpPr>
          <p:cNvPr id="4" name="Rectangle 3"/>
          <p:cNvSpPr/>
          <p:nvPr/>
        </p:nvSpPr>
        <p:spPr bwMode="auto">
          <a:xfrm>
            <a:off x="269009" y="2125663"/>
            <a:ext cx="3611880" cy="2741854"/>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sz="4000" dirty="0" smtClean="0">
                <a:gradFill>
                  <a:gsLst>
                    <a:gs pos="0">
                      <a:srgbClr val="FFFFFF"/>
                    </a:gs>
                    <a:gs pos="100000">
                      <a:srgbClr val="FFFFFF"/>
                    </a:gs>
                  </a:gsLst>
                  <a:lin ang="5400000" scaled="0"/>
                </a:gradFill>
                <a:ea typeface="Segoe UI" pitchFamily="34" charset="0"/>
                <a:cs typeface="Segoe UI" pitchFamily="34" charset="0"/>
              </a:rPr>
              <a:t>Make a home on the Web</a:t>
            </a:r>
            <a:endParaRPr lang="en-US" sz="4000" dirty="0">
              <a:gradFill>
                <a:gsLst>
                  <a:gs pos="0">
                    <a:srgbClr val="FFFFFF"/>
                  </a:gs>
                  <a:gs pos="100000">
                    <a:srgbClr val="FFFFFF"/>
                  </a:gs>
                </a:gsLst>
                <a:lin ang="5400000" scaled="0"/>
              </a:gradFill>
              <a:ea typeface="Segoe UI" pitchFamily="34" charset="0"/>
              <a:cs typeface="Segoe UI" pitchFamily="34" charset="0"/>
            </a:endParaRPr>
          </a:p>
          <a:p>
            <a:pPr defTabSz="932472" fontAlgn="base">
              <a:lnSpc>
                <a:spcPct val="90000"/>
              </a:lnSpc>
              <a:spcBef>
                <a:spcPct val="0"/>
              </a:spcBef>
              <a:spcAft>
                <a:spcPct val="0"/>
              </a:spcAft>
            </a:pPr>
            <a:endParaRPr lang="en-US" dirty="0">
              <a:gradFill>
                <a:gsLst>
                  <a:gs pos="0">
                    <a:srgbClr val="FFFFFF"/>
                  </a:gs>
                  <a:gs pos="100000">
                    <a:srgbClr val="FFFFFF"/>
                  </a:gs>
                </a:gsLst>
                <a:lin ang="5400000" scaled="0"/>
              </a:gradFill>
              <a:ea typeface="Segoe UI" pitchFamily="34" charset="0"/>
              <a:cs typeface="Segoe UI" pitchFamily="34" charset="0"/>
            </a:endParaRPr>
          </a:p>
        </p:txBody>
      </p:sp>
      <p:sp>
        <p:nvSpPr>
          <p:cNvPr id="6" name="Rectangle 5"/>
          <p:cNvSpPr/>
          <p:nvPr/>
        </p:nvSpPr>
        <p:spPr bwMode="auto">
          <a:xfrm>
            <a:off x="3932238" y="2125663"/>
            <a:ext cx="3611880" cy="2741854"/>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sz="4000" dirty="0" smtClean="0">
                <a:gradFill>
                  <a:gsLst>
                    <a:gs pos="0">
                      <a:srgbClr val="FFFFFF"/>
                    </a:gs>
                    <a:gs pos="100000">
                      <a:srgbClr val="FFFFFF"/>
                    </a:gs>
                  </a:gsLst>
                  <a:lin ang="5400000" scaled="0"/>
                </a:gradFill>
                <a:ea typeface="Segoe UI" pitchFamily="34" charset="0"/>
                <a:cs typeface="Segoe UI" pitchFamily="34" charset="0"/>
              </a:rPr>
              <a:t>Stay organized</a:t>
            </a:r>
            <a:endParaRPr lang="en-US" dirty="0">
              <a:gradFill>
                <a:gsLst>
                  <a:gs pos="0">
                    <a:srgbClr val="FFFFFF"/>
                  </a:gs>
                  <a:gs pos="100000">
                    <a:srgbClr val="FFFFFF"/>
                  </a:gs>
                </a:gsLst>
                <a:lin ang="5400000" scaled="0"/>
              </a:gradFill>
              <a:ea typeface="Segoe UI" pitchFamily="34" charset="0"/>
              <a:cs typeface="Segoe UI" pitchFamily="34" charset="0"/>
            </a:endParaRPr>
          </a:p>
        </p:txBody>
      </p:sp>
      <p:sp>
        <p:nvSpPr>
          <p:cNvPr id="8" name="Rectangle 7"/>
          <p:cNvSpPr/>
          <p:nvPr/>
        </p:nvSpPr>
        <p:spPr bwMode="auto">
          <a:xfrm>
            <a:off x="7601096" y="2125663"/>
            <a:ext cx="3657600" cy="2741854"/>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sz="4000" dirty="0" smtClean="0">
                <a:gradFill>
                  <a:gsLst>
                    <a:gs pos="0">
                      <a:srgbClr val="FFFFFF"/>
                    </a:gs>
                    <a:gs pos="100000">
                      <a:srgbClr val="FFFFFF"/>
                    </a:gs>
                  </a:gsLst>
                  <a:lin ang="5400000" scaled="0"/>
                </a:gradFill>
                <a:ea typeface="Segoe UI" pitchFamily="34" charset="0"/>
                <a:cs typeface="Segoe UI" pitchFamily="34" charset="0"/>
              </a:rPr>
              <a:t>Connect with clients and partners</a:t>
            </a:r>
            <a:endParaRPr lang="en-US" sz="4000" dirty="0">
              <a:gradFill>
                <a:gsLst>
                  <a:gs pos="0">
                    <a:srgbClr val="FFFFFF"/>
                  </a:gs>
                  <a:gs pos="100000">
                    <a:srgbClr val="FFFFFF"/>
                  </a:gs>
                </a:gsLst>
                <a:lin ang="5400000" scaled="0"/>
              </a:gradFill>
              <a:ea typeface="Segoe UI" pitchFamily="34" charset="0"/>
              <a:cs typeface="Segoe UI" pitchFamily="34" charset="0"/>
            </a:endParaRPr>
          </a:p>
          <a:p>
            <a:pPr defTabSz="932472" fontAlgn="base">
              <a:lnSpc>
                <a:spcPct val="90000"/>
              </a:lnSpc>
              <a:spcBef>
                <a:spcPct val="0"/>
              </a:spcBef>
              <a:spcAft>
                <a:spcPct val="0"/>
              </a:spcAft>
            </a:pPr>
            <a:endParaRPr lang="en-US" dirty="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811953145"/>
      </p:ext>
    </p:extLst>
  </p:cSld>
  <p:clrMapOvr>
    <a:masterClrMapping/>
  </p:clrMapOvr>
  <p:transition>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Group 17"/>
          <p:cNvGrpSpPr/>
          <p:nvPr/>
        </p:nvGrpSpPr>
        <p:grpSpPr>
          <a:xfrm>
            <a:off x="2" y="-46950"/>
            <a:ext cx="12436475" cy="2367124"/>
            <a:chOff x="0" y="-46033"/>
            <a:chExt cx="12188825" cy="2320920"/>
          </a:xfrm>
        </p:grpSpPr>
        <p:sp>
          <p:nvSpPr>
            <p:cNvPr id="13" name="Rectangle 12"/>
            <p:cNvSpPr/>
            <p:nvPr/>
          </p:nvSpPr>
          <p:spPr bwMode="auto">
            <a:xfrm>
              <a:off x="0" y="-46033"/>
              <a:ext cx="12188825" cy="1735133"/>
            </a:xfrm>
            <a:prstGeom prst="rect">
              <a:avLst/>
            </a:prstGeom>
            <a:solidFill>
              <a:srgbClr val="0072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2880" tIns="182880" rIns="182880" bIns="45718" numCol="1" rtlCol="0" anchor="t" anchorCtr="0" compatLnSpc="1">
              <a:prstTxWarp prst="textNoShape">
                <a:avLst/>
              </a:prstTxWarp>
            </a:bodyPr>
            <a:lstStyle/>
            <a:p>
              <a:pPr algn="ctr" defTabSz="932381" fontAlgn="base">
                <a:spcBef>
                  <a:spcPct val="0"/>
                </a:spcBef>
                <a:spcAft>
                  <a:spcPct val="0"/>
                </a:spcAft>
              </a:pPr>
              <a:endParaRPr lang="en-US" sz="2200" dirty="0">
                <a:gradFill>
                  <a:gsLst>
                    <a:gs pos="0">
                      <a:srgbClr val="FFFFFF"/>
                    </a:gs>
                    <a:gs pos="100000">
                      <a:srgbClr val="FFFFFF"/>
                    </a:gs>
                  </a:gsLst>
                  <a:lin ang="5400000" scaled="0"/>
                </a:gradFill>
                <a:latin typeface="Segoe Condensed" pitchFamily="34" charset="0"/>
              </a:endParaRPr>
            </a:p>
          </p:txBody>
        </p:sp>
        <p:sp>
          <p:nvSpPr>
            <p:cNvPr id="6" name="Right Triangle 5"/>
            <p:cNvSpPr/>
            <p:nvPr/>
          </p:nvSpPr>
          <p:spPr bwMode="auto">
            <a:xfrm rot="5400000">
              <a:off x="50006" y="1613694"/>
              <a:ext cx="612774" cy="709612"/>
            </a:xfrm>
            <a:prstGeom prst="rtTriangle">
              <a:avLst/>
            </a:prstGeom>
            <a:solidFill>
              <a:srgbClr val="0072C6"/>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51122" fontAlgn="base">
                <a:spcBef>
                  <a:spcPct val="0"/>
                </a:spcBef>
                <a:spcAft>
                  <a:spcPct val="0"/>
                </a:spcAft>
              </a:pPr>
              <a:endParaRPr lang="en-US" sz="2000" dirty="0">
                <a:gradFill>
                  <a:gsLst>
                    <a:gs pos="0">
                      <a:srgbClr val="FFFFFF"/>
                    </a:gs>
                    <a:gs pos="100000">
                      <a:srgbClr val="FFFFFF"/>
                    </a:gs>
                  </a:gsLst>
                  <a:lin ang="5400000" scaled="0"/>
                </a:gradFill>
              </a:endParaRPr>
            </a:p>
          </p:txBody>
        </p:sp>
      </p:grpSp>
      <p:sp>
        <p:nvSpPr>
          <p:cNvPr id="11" name="Text Placeholder 3"/>
          <p:cNvSpPr txBox="1">
            <a:spLocks/>
          </p:cNvSpPr>
          <p:nvPr/>
        </p:nvSpPr>
        <p:spPr>
          <a:xfrm>
            <a:off x="482689" y="2498276"/>
            <a:ext cx="7071847" cy="4093723"/>
          </a:xfrm>
          <a:prstGeom prst="rect">
            <a:avLst/>
          </a:prstGeom>
        </p:spPr>
        <p:txBody>
          <a:bodyPr lIns="93269" tIns="46635" rIns="93269" bIns="46635"/>
          <a:lstStyle>
            <a:lvl1pPr marL="336078" marR="0" indent="-336078" algn="l" defTabSz="914185" rtl="0" eaLnBrk="1" fontAlgn="auto" latinLnBrk="0" hangingPunct="1">
              <a:lnSpc>
                <a:spcPct val="90000"/>
              </a:lnSpc>
              <a:spcBef>
                <a:spcPct val="20000"/>
              </a:spcBef>
              <a:spcAft>
                <a:spcPts val="0"/>
              </a:spcAft>
              <a:buClrTx/>
              <a:buSzPct val="90000"/>
              <a:buFont typeface="Arial" pitchFamily="34" charset="0"/>
              <a:buChar char="•"/>
              <a:tabLst/>
              <a:defRPr sz="3900" kern="1200" spc="0" baseline="0">
                <a:gradFill>
                  <a:gsLst>
                    <a:gs pos="1250">
                      <a:schemeClr val="tx1"/>
                    </a:gs>
                    <a:gs pos="100000">
                      <a:schemeClr val="tx1"/>
                    </a:gs>
                  </a:gsLst>
                  <a:lin ang="5400000" scaled="0"/>
                </a:gradFill>
                <a:latin typeface="+mj-lt"/>
                <a:ea typeface="+mn-ea"/>
                <a:cs typeface="+mn-cs"/>
              </a:defRPr>
            </a:lvl1pPr>
            <a:lvl2pPr marL="572577" marR="0" indent="-236499" algn="l" defTabSz="914185"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84182"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08233"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32284"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14005"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099"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191"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284"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00000"/>
              </a:lnSpc>
              <a:spcBef>
                <a:spcPts val="1836"/>
              </a:spcBef>
              <a:buNone/>
            </a:pPr>
            <a:r>
              <a:rPr lang="en-US" sz="3300" dirty="0">
                <a:gradFill>
                  <a:gsLst>
                    <a:gs pos="1250">
                      <a:srgbClr val="505050"/>
                    </a:gs>
                    <a:gs pos="100000">
                      <a:srgbClr val="505050"/>
                    </a:gs>
                  </a:gsLst>
                  <a:lin ang="5400000" scaled="0"/>
                </a:gradFill>
              </a:rPr>
              <a:t>Evaluate this session now on </a:t>
            </a:r>
            <a:r>
              <a:rPr lang="en-US" sz="3300" dirty="0" err="1">
                <a:gradFill>
                  <a:gsLst>
                    <a:gs pos="1250">
                      <a:srgbClr val="505050"/>
                    </a:gs>
                    <a:gs pos="100000">
                      <a:srgbClr val="505050"/>
                    </a:gs>
                  </a:gsLst>
                  <a:lin ang="5400000" scaled="0"/>
                </a:gradFill>
              </a:rPr>
              <a:t>MySPC</a:t>
            </a:r>
            <a:r>
              <a:rPr lang="en-US" sz="3300" dirty="0">
                <a:gradFill>
                  <a:gsLst>
                    <a:gs pos="1250">
                      <a:srgbClr val="505050"/>
                    </a:gs>
                    <a:gs pos="100000">
                      <a:srgbClr val="505050"/>
                    </a:gs>
                  </a:gsLst>
                  <a:lin ang="5400000" scaled="0"/>
                </a:gradFill>
              </a:rPr>
              <a:t> </a:t>
            </a:r>
            <a:br>
              <a:rPr lang="en-US" sz="3300" dirty="0">
                <a:gradFill>
                  <a:gsLst>
                    <a:gs pos="1250">
                      <a:srgbClr val="505050"/>
                    </a:gs>
                    <a:gs pos="100000">
                      <a:srgbClr val="505050"/>
                    </a:gs>
                  </a:gsLst>
                  <a:lin ang="5400000" scaled="0"/>
                </a:gradFill>
              </a:rPr>
            </a:br>
            <a:r>
              <a:rPr lang="en-US" sz="3300" dirty="0">
                <a:gradFill>
                  <a:gsLst>
                    <a:gs pos="1250">
                      <a:srgbClr val="505050"/>
                    </a:gs>
                    <a:gs pos="100000">
                      <a:srgbClr val="505050"/>
                    </a:gs>
                  </a:gsLst>
                  <a:lin ang="5400000" scaled="0"/>
                </a:gradFill>
              </a:rPr>
              <a:t>using your laptop or mobile device: </a:t>
            </a:r>
            <a:r>
              <a:rPr lang="en-US" sz="2900" dirty="0">
                <a:gradFill>
                  <a:gsLst>
                    <a:gs pos="1250">
                      <a:srgbClr val="505050"/>
                    </a:gs>
                    <a:gs pos="100000">
                      <a:srgbClr val="505050"/>
                    </a:gs>
                  </a:gsLst>
                  <a:lin ang="5400000" scaled="0"/>
                </a:gradFill>
                <a:latin typeface="Segoe UI"/>
                <a:hlinkClick r:id="rId2"/>
              </a:rPr>
              <a:t>http://myspc.sharepointconference.com</a:t>
            </a:r>
            <a:endParaRPr lang="en-US" sz="2900" dirty="0">
              <a:solidFill>
                <a:srgbClr val="505050"/>
              </a:solidFill>
              <a:latin typeface="Segoe UI"/>
            </a:endParaRPr>
          </a:p>
        </p:txBody>
      </p:sp>
      <p:sp>
        <p:nvSpPr>
          <p:cNvPr id="17" name="Title 9"/>
          <p:cNvSpPr txBox="1">
            <a:spLocks/>
          </p:cNvSpPr>
          <p:nvPr/>
        </p:nvSpPr>
        <p:spPr>
          <a:xfrm>
            <a:off x="482687" y="179227"/>
            <a:ext cx="4736162" cy="1661200"/>
          </a:xfrm>
          <a:prstGeom prst="rect">
            <a:avLst/>
          </a:prstGeom>
        </p:spPr>
        <p:txBody>
          <a:bodyPr vert="horz" wrap="square" lIns="146260" tIns="91413" rIns="146260" bIns="91413" rtlCol="0" anchor="t">
            <a:noAutofit/>
          </a:bodyPr>
          <a:lstStyle>
            <a:lvl1pPr algn="l" defTabSz="914185" rtl="0" eaLnBrk="1" latinLnBrk="0" hangingPunct="1">
              <a:lnSpc>
                <a:spcPct val="90000"/>
              </a:lnSpc>
              <a:spcBef>
                <a:spcPct val="0"/>
              </a:spcBef>
              <a:buNone/>
              <a:defRPr lang="en-US" sz="5300" b="0" kern="1200" cap="none" spc="-100"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sz="8200" err="1">
                <a:solidFill>
                  <a:srgbClr val="FFFFFF"/>
                </a:solidFill>
              </a:rPr>
              <a:t>MySPC</a:t>
            </a:r>
            <a:endParaRPr sz="8200">
              <a:solidFill>
                <a:srgbClr val="FFFFFF"/>
              </a:solidFill>
            </a:endParaRPr>
          </a:p>
        </p:txBody>
      </p:sp>
      <p:pic>
        <p:nvPicPr>
          <p:cNvPr id="19" name="Picture 1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037774" y="6109310"/>
            <a:ext cx="1830338" cy="499354"/>
          </a:xfrm>
          <a:prstGeom prst="rect">
            <a:avLst/>
          </a:prstGeom>
        </p:spPr>
      </p:pic>
      <p:pic>
        <p:nvPicPr>
          <p:cNvPr id="3" name="Picture 2"/>
          <p:cNvPicPr>
            <a:picLocks noChangeAspect="1"/>
          </p:cNvPicPr>
          <p:nvPr/>
        </p:nvPicPr>
        <p:blipFill rotWithShape="1">
          <a:blip r:embed="rId4">
            <a:extLst>
              <a:ext uri="{28A0092B-C50C-407E-A947-70E740481C1C}">
                <a14:useLocalDpi xmlns:a14="http://schemas.microsoft.com/office/drawing/2010/main" val="0"/>
              </a:ext>
            </a:extLst>
          </a:blip>
          <a:srcRect b="28498"/>
          <a:stretch/>
        </p:blipFill>
        <p:spPr>
          <a:xfrm>
            <a:off x="2396462" y="4416200"/>
            <a:ext cx="2478258" cy="1626691"/>
          </a:xfrm>
          <a:prstGeom prst="rect">
            <a:avLst/>
          </a:prstGeom>
        </p:spPr>
      </p:pic>
      <p:pic>
        <p:nvPicPr>
          <p:cNvPr id="4" name="Picture 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870786" y="2434323"/>
            <a:ext cx="4361382" cy="3264920"/>
          </a:xfrm>
          <a:prstGeom prst="rect">
            <a:avLst/>
          </a:prstGeom>
        </p:spPr>
      </p:pic>
      <p:pic>
        <p:nvPicPr>
          <p:cNvPr id="5" name="Picture 4"/>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279786" y="3374962"/>
            <a:ext cx="1572756" cy="2547596"/>
          </a:xfrm>
          <a:prstGeom prst="rect">
            <a:avLst/>
          </a:prstGeom>
        </p:spPr>
      </p:pic>
    </p:spTree>
    <p:extLst>
      <p:ext uri="{BB962C8B-B14F-4D97-AF65-F5344CB8AC3E}">
        <p14:creationId xmlns:p14="http://schemas.microsoft.com/office/powerpoint/2010/main" val="1466437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3"/>
          <p:cNvSpPr txBox="1">
            <a:spLocks noChangeArrowheads="1"/>
          </p:cNvSpPr>
          <p:nvPr/>
        </p:nvSpPr>
        <p:spPr bwMode="blackWhite">
          <a:xfrm>
            <a:off x="273051" y="6079032"/>
            <a:ext cx="10974388" cy="618631"/>
          </a:xfrm>
          <a:prstGeom prst="rect">
            <a:avLst/>
          </a:prstGeom>
          <a:noFill/>
          <a:ln w="12700">
            <a:noFill/>
            <a:miter lim="800000"/>
            <a:headEnd type="none" w="sm" len="sm"/>
            <a:tailEnd type="none" w="sm" len="sm"/>
          </a:ln>
          <a:effectLst/>
        </p:spPr>
        <p:txBody>
          <a:bodyPr vert="horz" wrap="square" lIns="182880" tIns="146304" rIns="182880" bIns="146304" numCol="1" anchor="t" anchorCtr="0" compatLnSpc="1">
            <a:prstTxWarp prst="textNoShape">
              <a:avLst/>
            </a:prstTxWarp>
            <a:spAutoFit/>
          </a:bodyPr>
          <a:lstStyle/>
          <a:p>
            <a:pPr defTabSz="932290" eaLnBrk="0" hangingPunct="0"/>
            <a:r>
              <a:rPr lang="en-US" sz="700" dirty="0">
                <a:gradFill>
                  <a:gsLst>
                    <a:gs pos="0">
                      <a:srgbClr val="FFFFFF"/>
                    </a:gs>
                    <a:gs pos="100000">
                      <a:srgbClr val="FFFFFF"/>
                    </a:gs>
                  </a:gsLst>
                  <a:lin ang="5400000" scaled="0"/>
                </a:gradFill>
                <a:cs typeface="Segoe UI" pitchFamily="34" charset="0"/>
              </a:rPr>
              <a:t>© 2012 Microsoft Corporation. All rights reserved. Microsoft, Windows, Windows Vista and other product names are or may be registered trademarks and/or trademarks in the U.S. and/or other countries.</a:t>
            </a:r>
          </a:p>
          <a:p>
            <a:pPr defTabSz="932290" eaLnBrk="0" hangingPunct="0"/>
            <a:r>
              <a:rPr lang="en-US" sz="700" dirty="0">
                <a:gradFill>
                  <a:gsLst>
                    <a:gs pos="0">
                      <a:srgbClr val="FFFFFF"/>
                    </a:gs>
                    <a:gs pos="100000">
                      <a:srgbClr val="FFFFFF"/>
                    </a:gs>
                  </a:gsLst>
                  <a:lin ang="5400000" scaled="0"/>
                </a:gradFill>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invGray">
          <a:xfrm>
            <a:off x="459230" y="3145040"/>
            <a:ext cx="3288506" cy="704445"/>
          </a:xfrm>
          <a:prstGeom prst="rect">
            <a:avLst/>
          </a:prstGeom>
        </p:spPr>
      </p:pic>
    </p:spTree>
    <p:extLst>
      <p:ext uri="{BB962C8B-B14F-4D97-AF65-F5344CB8AC3E}">
        <p14:creationId xmlns:p14="http://schemas.microsoft.com/office/powerpoint/2010/main" val="28662334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z="3600" dirty="0"/>
              <a:t>Getting the Most out of SharePoint for Small Businesses and Professionals </a:t>
            </a:r>
          </a:p>
        </p:txBody>
      </p:sp>
      <p:sp>
        <p:nvSpPr>
          <p:cNvPr id="5" name="Text Placeholder 4"/>
          <p:cNvSpPr>
            <a:spLocks noGrp="1"/>
          </p:cNvSpPr>
          <p:nvPr>
            <p:ph type="body" sz="quarter" idx="12"/>
          </p:nvPr>
        </p:nvSpPr>
        <p:spPr/>
        <p:txBody>
          <a:bodyPr/>
          <a:lstStyle/>
          <a:p>
            <a:r>
              <a:rPr lang="en-US" dirty="0" smtClean="0"/>
              <a:t>Jeremy Mazner</a:t>
            </a:r>
          </a:p>
          <a:p>
            <a:r>
              <a:rPr lang="en-US" dirty="0" smtClean="0"/>
              <a:t>Principal Program Manager</a:t>
            </a:r>
          </a:p>
        </p:txBody>
      </p:sp>
      <p:sp>
        <p:nvSpPr>
          <p:cNvPr id="2" name="Text Placeholder 1"/>
          <p:cNvSpPr>
            <a:spLocks noGrp="1"/>
          </p:cNvSpPr>
          <p:nvPr>
            <p:ph type="body" sz="quarter" idx="13"/>
          </p:nvPr>
        </p:nvSpPr>
        <p:spPr/>
        <p:txBody>
          <a:bodyPr/>
          <a:lstStyle/>
          <a:p>
            <a:r>
              <a:rPr lang="en-US" dirty="0" smtClean="0"/>
              <a:t>SPC105</a:t>
            </a:r>
            <a:endParaRPr lang="en-US" dirty="0"/>
          </a:p>
        </p:txBody>
      </p:sp>
    </p:spTree>
    <p:extLst>
      <p:ext uri="{BB962C8B-B14F-4D97-AF65-F5344CB8AC3E}">
        <p14:creationId xmlns:p14="http://schemas.microsoft.com/office/powerpoint/2010/main" val="258961376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Text Placeholder 2"/>
          <p:cNvSpPr>
            <a:spLocks noGrp="1"/>
          </p:cNvSpPr>
          <p:nvPr>
            <p:ph type="body" sz="quarter" idx="10"/>
          </p:nvPr>
        </p:nvSpPr>
        <p:spPr/>
        <p:txBody>
          <a:bodyPr/>
          <a:lstStyle/>
          <a:p>
            <a:endParaRPr lang="en-US" dirty="0"/>
          </a:p>
        </p:txBody>
      </p:sp>
      <p:sp>
        <p:nvSpPr>
          <p:cNvPr id="4" name="Rectangle 3"/>
          <p:cNvSpPr/>
          <p:nvPr/>
        </p:nvSpPr>
        <p:spPr bwMode="auto">
          <a:xfrm>
            <a:off x="285337" y="2129732"/>
            <a:ext cx="3611880" cy="2741854"/>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sz="4000" dirty="0" smtClean="0">
                <a:gradFill>
                  <a:gsLst>
                    <a:gs pos="0">
                      <a:srgbClr val="FFFFFF"/>
                    </a:gs>
                    <a:gs pos="100000">
                      <a:srgbClr val="FFFFFF"/>
                    </a:gs>
                  </a:gsLst>
                  <a:lin ang="5400000" scaled="0"/>
                </a:gradFill>
                <a:ea typeface="Segoe UI" pitchFamily="34" charset="0"/>
                <a:cs typeface="Segoe UI" pitchFamily="34" charset="0"/>
              </a:rPr>
              <a:t>Make a home on the Web</a:t>
            </a:r>
            <a:endParaRPr lang="en-US" sz="4000" dirty="0">
              <a:gradFill>
                <a:gsLst>
                  <a:gs pos="0">
                    <a:srgbClr val="FFFFFF"/>
                  </a:gs>
                  <a:gs pos="100000">
                    <a:srgbClr val="FFFFFF"/>
                  </a:gs>
                </a:gsLst>
                <a:lin ang="5400000" scaled="0"/>
              </a:gradFill>
              <a:ea typeface="Segoe UI" pitchFamily="34" charset="0"/>
              <a:cs typeface="Segoe UI" pitchFamily="34" charset="0"/>
            </a:endParaRPr>
          </a:p>
          <a:p>
            <a:pPr defTabSz="932472" fontAlgn="base">
              <a:lnSpc>
                <a:spcPct val="90000"/>
              </a:lnSpc>
              <a:spcBef>
                <a:spcPct val="0"/>
              </a:spcBef>
              <a:spcAft>
                <a:spcPct val="0"/>
              </a:spcAft>
            </a:pPr>
            <a:endParaRPr lang="en-US" dirty="0">
              <a:gradFill>
                <a:gsLst>
                  <a:gs pos="0">
                    <a:srgbClr val="FFFFFF"/>
                  </a:gs>
                  <a:gs pos="100000">
                    <a:srgbClr val="FFFFFF"/>
                  </a:gs>
                </a:gsLst>
                <a:lin ang="5400000" scaled="0"/>
              </a:gradFill>
              <a:ea typeface="Segoe UI" pitchFamily="34" charset="0"/>
              <a:cs typeface="Segoe UI" pitchFamily="34" charset="0"/>
            </a:endParaRPr>
          </a:p>
        </p:txBody>
      </p:sp>
      <p:sp>
        <p:nvSpPr>
          <p:cNvPr id="6" name="Rectangle 5"/>
          <p:cNvSpPr/>
          <p:nvPr/>
        </p:nvSpPr>
        <p:spPr bwMode="auto">
          <a:xfrm>
            <a:off x="3940402" y="2133827"/>
            <a:ext cx="3611880" cy="2741854"/>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sz="4000">
                <a:gradFill>
                  <a:gsLst>
                    <a:gs pos="0">
                      <a:srgbClr val="FFFFFF"/>
                    </a:gs>
                    <a:gs pos="100000">
                      <a:srgbClr val="FFFFFF"/>
                    </a:gs>
                  </a:gsLst>
                  <a:lin ang="5400000" scaled="0"/>
                </a:gradFill>
                <a:ea typeface="Segoe UI" pitchFamily="34" charset="0"/>
                <a:cs typeface="Segoe UI" pitchFamily="34" charset="0"/>
              </a:rPr>
              <a:t>Connect with clients and partners</a:t>
            </a:r>
            <a:endParaRPr lang="en-US" dirty="0">
              <a:gradFill>
                <a:gsLst>
                  <a:gs pos="0">
                    <a:srgbClr val="FFFFFF"/>
                  </a:gs>
                  <a:gs pos="100000">
                    <a:srgbClr val="FFFFFF"/>
                  </a:gs>
                </a:gsLst>
                <a:lin ang="5400000" scaled="0"/>
              </a:gradFill>
              <a:ea typeface="Segoe UI" pitchFamily="34" charset="0"/>
              <a:cs typeface="Segoe UI" pitchFamily="34" charset="0"/>
            </a:endParaRPr>
          </a:p>
        </p:txBody>
      </p:sp>
      <p:sp>
        <p:nvSpPr>
          <p:cNvPr id="8" name="Rectangle 7"/>
          <p:cNvSpPr/>
          <p:nvPr/>
        </p:nvSpPr>
        <p:spPr bwMode="auto">
          <a:xfrm>
            <a:off x="7601096" y="2133827"/>
            <a:ext cx="3657600" cy="2741854"/>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sz="4000" dirty="0" smtClean="0">
                <a:gradFill>
                  <a:gsLst>
                    <a:gs pos="0">
                      <a:srgbClr val="FFFFFF"/>
                    </a:gs>
                    <a:gs pos="100000">
                      <a:srgbClr val="FFFFFF"/>
                    </a:gs>
                  </a:gsLst>
                  <a:lin ang="5400000" scaled="0"/>
                </a:gradFill>
                <a:ea typeface="Segoe UI" pitchFamily="34" charset="0"/>
                <a:cs typeface="Segoe UI" pitchFamily="34" charset="0"/>
              </a:rPr>
              <a:t>Stay </a:t>
            </a:r>
            <a:r>
              <a:rPr lang="en-US" sz="4000" dirty="0">
                <a:gradFill>
                  <a:gsLst>
                    <a:gs pos="0">
                      <a:srgbClr val="FFFFFF"/>
                    </a:gs>
                    <a:gs pos="100000">
                      <a:srgbClr val="FFFFFF"/>
                    </a:gs>
                  </a:gsLst>
                  <a:lin ang="5400000" scaled="0"/>
                </a:gradFill>
                <a:ea typeface="Segoe UI" pitchFamily="34" charset="0"/>
                <a:cs typeface="Segoe UI" pitchFamily="34" charset="0"/>
              </a:rPr>
              <a:t>organized</a:t>
            </a:r>
          </a:p>
          <a:p>
            <a:pPr defTabSz="932472" fontAlgn="base">
              <a:spcBef>
                <a:spcPct val="0"/>
              </a:spcBef>
              <a:spcAft>
                <a:spcPct val="0"/>
              </a:spcAft>
            </a:pPr>
            <a:endParaRPr lang="en-US" sz="4000" dirty="0">
              <a:gradFill>
                <a:gsLst>
                  <a:gs pos="0">
                    <a:srgbClr val="FFFFFF"/>
                  </a:gs>
                  <a:gs pos="100000">
                    <a:srgbClr val="FFFFFF"/>
                  </a:gs>
                </a:gsLst>
                <a:lin ang="5400000" scaled="0"/>
              </a:gradFill>
              <a:ea typeface="Segoe UI" pitchFamily="34" charset="0"/>
              <a:cs typeface="Segoe UI" pitchFamily="34" charset="0"/>
            </a:endParaRPr>
          </a:p>
          <a:p>
            <a:pPr defTabSz="932472" fontAlgn="base">
              <a:lnSpc>
                <a:spcPct val="90000"/>
              </a:lnSpc>
              <a:spcBef>
                <a:spcPct val="0"/>
              </a:spcBef>
              <a:spcAft>
                <a:spcPct val="0"/>
              </a:spcAft>
            </a:pPr>
            <a:endParaRPr lang="en-US" dirty="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2249968443"/>
      </p:ext>
    </p:extLst>
  </p:cSld>
  <p:clrMapOvr>
    <a:masterClrMapping/>
  </p:clrMapOvr>
  <p:transition>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 lap around SharePoint Online</a:t>
            </a:r>
            <a:endParaRPr lang="en-US" dirty="0"/>
          </a:p>
        </p:txBody>
      </p:sp>
      <p:sp>
        <p:nvSpPr>
          <p:cNvPr id="3" name="Text Placeholder 2"/>
          <p:cNvSpPr>
            <a:spLocks noGrp="1"/>
          </p:cNvSpPr>
          <p:nvPr>
            <p:ph type="body" sz="quarter" idx="10"/>
          </p:nvPr>
        </p:nvSpPr>
        <p:spPr/>
        <p:txBody>
          <a:bodyPr/>
          <a:lstStyle/>
          <a:p>
            <a:endParaRPr lang="en-US" dirty="0"/>
          </a:p>
        </p:txBody>
      </p:sp>
      <p:sp>
        <p:nvSpPr>
          <p:cNvPr id="4" name="Rectangle 3"/>
          <p:cNvSpPr>
            <a:spLocks noChangeAspect="1"/>
          </p:cNvSpPr>
          <p:nvPr/>
        </p:nvSpPr>
        <p:spPr bwMode="auto">
          <a:xfrm>
            <a:off x="180764" y="4877183"/>
            <a:ext cx="3751474" cy="1828799"/>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56" tIns="146304" rIns="186556"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dirty="0">
                <a:gradFill>
                  <a:gsLst>
                    <a:gs pos="1250">
                      <a:srgbClr val="505050"/>
                    </a:gs>
                    <a:gs pos="99000">
                      <a:srgbClr val="505050"/>
                    </a:gs>
                  </a:gsLst>
                  <a:lin ang="5400000" scaled="0"/>
                </a:gradFill>
                <a:ea typeface="Segoe UI" pitchFamily="34" charset="0"/>
                <a:cs typeface="Segoe UI" pitchFamily="34" charset="0"/>
              </a:rPr>
              <a:t>Wed 9am, </a:t>
            </a:r>
            <a:r>
              <a:rPr lang="en-US" dirty="0" smtClean="0">
                <a:gradFill>
                  <a:gsLst>
                    <a:gs pos="1250">
                      <a:srgbClr val="505050"/>
                    </a:gs>
                    <a:gs pos="99000">
                      <a:srgbClr val="505050"/>
                    </a:gs>
                  </a:gsLst>
                  <a:lin ang="5400000" scaled="0"/>
                </a:gradFill>
                <a:ea typeface="Segoe UI" pitchFamily="34" charset="0"/>
                <a:cs typeface="Segoe UI" pitchFamily="34" charset="0"/>
              </a:rPr>
              <a:t>“Deep </a:t>
            </a:r>
            <a:r>
              <a:rPr lang="en-US" dirty="0">
                <a:gradFill>
                  <a:gsLst>
                    <a:gs pos="1250">
                      <a:srgbClr val="505050"/>
                    </a:gs>
                    <a:gs pos="99000">
                      <a:srgbClr val="505050"/>
                    </a:gs>
                  </a:gsLst>
                  <a:lin ang="5400000" scaled="0"/>
                </a:gradFill>
                <a:ea typeface="Segoe UI" pitchFamily="34" charset="0"/>
                <a:cs typeface="Segoe UI" pitchFamily="34" charset="0"/>
              </a:rPr>
              <a:t>Dive on the Capabilities of SharePoint </a:t>
            </a:r>
            <a:r>
              <a:rPr lang="en-US" dirty="0" err="1">
                <a:gradFill>
                  <a:gsLst>
                    <a:gs pos="1250">
                      <a:srgbClr val="505050"/>
                    </a:gs>
                    <a:gs pos="99000">
                      <a:srgbClr val="505050"/>
                    </a:gs>
                  </a:gsLst>
                  <a:lin ang="5400000" scaled="0"/>
                </a:gradFill>
                <a:ea typeface="Segoe UI" pitchFamily="34" charset="0"/>
                <a:cs typeface="Segoe UI" pitchFamily="34" charset="0"/>
              </a:rPr>
              <a:t>Online's</a:t>
            </a:r>
            <a:r>
              <a:rPr lang="en-US" dirty="0">
                <a:gradFill>
                  <a:gsLst>
                    <a:gs pos="1250">
                      <a:srgbClr val="505050"/>
                    </a:gs>
                    <a:gs pos="99000">
                      <a:srgbClr val="505050"/>
                    </a:gs>
                  </a:gsLst>
                  <a:lin ang="5400000" scaled="0"/>
                </a:gradFill>
                <a:ea typeface="Segoe UI" pitchFamily="34" charset="0"/>
                <a:cs typeface="Segoe UI" pitchFamily="34" charset="0"/>
              </a:rPr>
              <a:t> New Public Website”</a:t>
            </a:r>
          </a:p>
        </p:txBody>
      </p:sp>
      <p:pic>
        <p:nvPicPr>
          <p:cNvPr id="10" name="Picture 9"/>
          <p:cNvPicPr>
            <a:picLocks noChangeAspect="1"/>
          </p:cNvPicPr>
          <p:nvPr/>
        </p:nvPicPr>
        <p:blipFill rotWithShape="1">
          <a:blip r:embed="rId2" cstate="print">
            <a:extLst>
              <a:ext uri="{28A0092B-C50C-407E-A947-70E740481C1C}">
                <a14:useLocalDpi xmlns:a14="http://schemas.microsoft.com/office/drawing/2010/main" val="0"/>
              </a:ext>
            </a:extLst>
          </a:blip>
          <a:srcRect l="-1" r="26827" b="1201"/>
          <a:stretch/>
        </p:blipFill>
        <p:spPr>
          <a:xfrm>
            <a:off x="284460" y="1211262"/>
            <a:ext cx="3611880" cy="3657600"/>
          </a:xfrm>
          <a:prstGeom prst="rect">
            <a:avLst/>
          </a:prstGeom>
          <a:solidFill>
            <a:srgbClr val="FFFFFF">
              <a:shade val="85000"/>
            </a:srgbClr>
          </a:solidFill>
          <a:ln w="88900" cap="sq">
            <a:no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2" name="Picture 3"/>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r="44236" b="-392"/>
          <a:stretch/>
        </p:blipFill>
        <p:spPr bwMode="auto">
          <a:xfrm>
            <a:off x="3948187" y="1211262"/>
            <a:ext cx="3611880" cy="3657600"/>
          </a:xfrm>
          <a:prstGeom prst="rect">
            <a:avLst/>
          </a:prstGeom>
          <a:noFill/>
          <a:extLst>
            <a:ext uri="{909E8E84-426E-40DD-AFC4-6F175D3DCCD1}">
              <a14:hiddenFill xmlns:a14="http://schemas.microsoft.com/office/drawing/2010/main">
                <a:solidFill>
                  <a:srgbClr val="FFFFFF"/>
                </a:solidFill>
              </a14:hiddenFill>
            </a:ext>
          </a:extLst>
        </p:spPr>
      </p:pic>
      <p:sp>
        <p:nvSpPr>
          <p:cNvPr id="13" name="Rectangle 12"/>
          <p:cNvSpPr/>
          <p:nvPr/>
        </p:nvSpPr>
        <p:spPr bwMode="auto">
          <a:xfrm>
            <a:off x="284252" y="3958688"/>
            <a:ext cx="3611880" cy="915986"/>
          </a:xfrm>
          <a:prstGeom prst="rect">
            <a:avLst/>
          </a:prstGeom>
          <a:solidFill>
            <a:schemeClr val="accent1">
              <a:alpha val="88000"/>
            </a:schemeClr>
          </a:solidFill>
          <a:ln w="9525" cap="flat" cmpd="sng" algn="ctr">
            <a:noFill/>
            <a:prstDash val="solid"/>
            <a:headEnd type="none" w="med" len="med"/>
            <a:tailEnd type="none" w="med" len="med"/>
          </a:ln>
          <a:effectLst/>
        </p:spPr>
        <p:txBody>
          <a:bodyPr rot="0" spcFirstLastPara="0" vertOverflow="overflow" horzOverflow="overflow" vert="horz" wrap="square" lIns="46639" tIns="46639" rIns="46639" bIns="46639" numCol="1" spcCol="0" rtlCol="0" fromWordArt="0" anchor="b" anchorCtr="0" forceAA="0" compatLnSpc="1">
            <a:prstTxWarp prst="textNoShape">
              <a:avLst/>
            </a:prstTxWarp>
            <a:noAutofit/>
          </a:bodyPr>
          <a:lstStyle/>
          <a:p>
            <a:pPr defTabSz="932472" fontAlgn="base">
              <a:spcBef>
                <a:spcPct val="0"/>
              </a:spcBef>
              <a:spcAft>
                <a:spcPct val="0"/>
              </a:spcAft>
            </a:pPr>
            <a:r>
              <a:rPr lang="en-US" sz="2000" kern="0" spc="-71" dirty="0" smtClean="0">
                <a:gradFill>
                  <a:gsLst>
                    <a:gs pos="0">
                      <a:srgbClr val="FFFFFF"/>
                    </a:gs>
                    <a:gs pos="100000">
                      <a:srgbClr val="FFFFFF"/>
                    </a:gs>
                  </a:gsLst>
                  <a:lin ang="5400000" scaled="0"/>
                </a:gradFill>
                <a:ea typeface="Segoe UI" pitchFamily="34" charset="0"/>
                <a:cs typeface="Segoe UI" pitchFamily="34" charset="0"/>
              </a:rPr>
              <a:t>Public website</a:t>
            </a:r>
            <a:endParaRPr lang="en-US" sz="2000" kern="0" spc="-71" dirty="0">
              <a:gradFill>
                <a:gsLst>
                  <a:gs pos="0">
                    <a:srgbClr val="FFFFFF"/>
                  </a:gs>
                  <a:gs pos="100000">
                    <a:srgbClr val="FFFFFF"/>
                  </a:gs>
                </a:gsLst>
                <a:lin ang="5400000" scaled="0"/>
              </a:gradFill>
              <a:ea typeface="Segoe UI" pitchFamily="34" charset="0"/>
              <a:cs typeface="Segoe UI" pitchFamily="34" charset="0"/>
            </a:endParaRPr>
          </a:p>
        </p:txBody>
      </p:sp>
      <p:sp>
        <p:nvSpPr>
          <p:cNvPr id="15" name="Rectangle 14"/>
          <p:cNvSpPr/>
          <p:nvPr/>
        </p:nvSpPr>
        <p:spPr bwMode="auto">
          <a:xfrm>
            <a:off x="3942249" y="1211262"/>
            <a:ext cx="3611880" cy="915986"/>
          </a:xfrm>
          <a:prstGeom prst="rect">
            <a:avLst/>
          </a:prstGeom>
          <a:solidFill>
            <a:schemeClr val="accent1">
              <a:alpha val="88000"/>
            </a:schemeClr>
          </a:solidFill>
          <a:ln w="9525" cap="flat" cmpd="sng" algn="ctr">
            <a:noFill/>
            <a:prstDash val="solid"/>
            <a:headEnd type="none" w="med" len="med"/>
            <a:tailEnd type="none" w="med" len="med"/>
          </a:ln>
          <a:effectLst/>
        </p:spPr>
        <p:txBody>
          <a:bodyPr rot="0" spcFirstLastPara="0" vertOverflow="overflow" horzOverflow="overflow" vert="horz" wrap="square" lIns="46639" tIns="46639" rIns="46639" bIns="46639" numCol="1" spcCol="0" rtlCol="0" fromWordArt="0" anchor="b" anchorCtr="0" forceAA="0" compatLnSpc="1">
            <a:prstTxWarp prst="textNoShape">
              <a:avLst/>
            </a:prstTxWarp>
            <a:noAutofit/>
          </a:bodyPr>
          <a:lstStyle/>
          <a:p>
            <a:pPr defTabSz="932472" fontAlgn="base">
              <a:spcBef>
                <a:spcPct val="0"/>
              </a:spcBef>
              <a:spcAft>
                <a:spcPct val="0"/>
              </a:spcAft>
            </a:pPr>
            <a:r>
              <a:rPr lang="en-US" sz="2000" kern="0" spc="-71" dirty="0" smtClean="0">
                <a:gradFill>
                  <a:gsLst>
                    <a:gs pos="0">
                      <a:srgbClr val="FFFFFF"/>
                    </a:gs>
                    <a:gs pos="100000">
                      <a:srgbClr val="FFFFFF"/>
                    </a:gs>
                  </a:gsLst>
                  <a:lin ang="5400000" scaled="0"/>
                </a:gradFill>
                <a:ea typeface="Segoe UI" pitchFamily="34" charset="0"/>
                <a:cs typeface="Segoe UI" pitchFamily="34" charset="0"/>
              </a:rPr>
              <a:t>Team site</a:t>
            </a:r>
            <a:endParaRPr lang="en-US" sz="2000" kern="0" spc="-71" dirty="0">
              <a:gradFill>
                <a:gsLst>
                  <a:gs pos="0">
                    <a:srgbClr val="FFFFFF"/>
                  </a:gs>
                  <a:gs pos="100000">
                    <a:srgbClr val="FFFFFF"/>
                  </a:gs>
                </a:gsLst>
                <a:lin ang="5400000" scaled="0"/>
              </a:gradFill>
              <a:ea typeface="Segoe UI" pitchFamily="34" charset="0"/>
              <a:cs typeface="Segoe UI" pitchFamily="34" charset="0"/>
            </a:endParaRPr>
          </a:p>
        </p:txBody>
      </p:sp>
      <p:sp>
        <p:nvSpPr>
          <p:cNvPr id="16" name="Rectangle 15"/>
          <p:cNvSpPr>
            <a:spLocks noChangeAspect="1"/>
          </p:cNvSpPr>
          <p:nvPr/>
        </p:nvSpPr>
        <p:spPr bwMode="auto">
          <a:xfrm>
            <a:off x="3825262" y="4880590"/>
            <a:ext cx="3751474" cy="1828799"/>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56" tIns="146304" rIns="186556"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dirty="0">
                <a:gradFill>
                  <a:gsLst>
                    <a:gs pos="1250">
                      <a:srgbClr val="505050"/>
                    </a:gs>
                    <a:gs pos="99000">
                      <a:srgbClr val="505050"/>
                    </a:gs>
                  </a:gsLst>
                  <a:lin ang="5400000" scaled="0"/>
                </a:gradFill>
                <a:ea typeface="Segoe UI" pitchFamily="34" charset="0"/>
                <a:cs typeface="Segoe UI" pitchFamily="34" charset="0"/>
              </a:rPr>
              <a:t>Today 10:30am, “How to get started with sites in </a:t>
            </a:r>
            <a:r>
              <a:rPr lang="en-US" dirty="0" smtClean="0">
                <a:gradFill>
                  <a:gsLst>
                    <a:gs pos="1250">
                      <a:srgbClr val="505050"/>
                    </a:gs>
                    <a:gs pos="99000">
                      <a:srgbClr val="505050"/>
                    </a:gs>
                  </a:gsLst>
                  <a:lin ang="5400000" scaled="0"/>
                </a:gradFill>
                <a:ea typeface="Segoe UI" pitchFamily="34" charset="0"/>
                <a:cs typeface="Segoe UI" pitchFamily="34" charset="0"/>
              </a:rPr>
              <a:t>SharePoint”</a:t>
            </a:r>
          </a:p>
          <a:p>
            <a:pPr defTabSz="932472" fontAlgn="base">
              <a:lnSpc>
                <a:spcPct val="90000"/>
              </a:lnSpc>
              <a:spcBef>
                <a:spcPct val="0"/>
              </a:spcBef>
              <a:spcAft>
                <a:spcPct val="0"/>
              </a:spcAft>
            </a:pPr>
            <a:endParaRPr lang="en-US" dirty="0">
              <a:gradFill>
                <a:gsLst>
                  <a:gs pos="1250">
                    <a:srgbClr val="505050"/>
                  </a:gs>
                  <a:gs pos="99000">
                    <a:srgbClr val="505050"/>
                  </a:gs>
                </a:gsLst>
                <a:lin ang="5400000" scaled="0"/>
              </a:gradFill>
              <a:ea typeface="Segoe UI" pitchFamily="34" charset="0"/>
              <a:cs typeface="Segoe UI" pitchFamily="34" charset="0"/>
            </a:endParaRPr>
          </a:p>
          <a:p>
            <a:pPr defTabSz="932472" fontAlgn="base">
              <a:lnSpc>
                <a:spcPct val="90000"/>
              </a:lnSpc>
              <a:spcBef>
                <a:spcPct val="0"/>
              </a:spcBef>
              <a:spcAft>
                <a:spcPct val="0"/>
              </a:spcAft>
            </a:pPr>
            <a:r>
              <a:rPr lang="en-US" dirty="0">
                <a:gradFill>
                  <a:gsLst>
                    <a:gs pos="1250">
                      <a:srgbClr val="505050"/>
                    </a:gs>
                    <a:gs pos="99000">
                      <a:srgbClr val="505050"/>
                    </a:gs>
                  </a:gsLst>
                  <a:lin ang="5400000" scaled="0"/>
                </a:gradFill>
                <a:ea typeface="Segoe UI" pitchFamily="34" charset="0"/>
                <a:cs typeface="Segoe UI" pitchFamily="34" charset="0"/>
              </a:rPr>
              <a:t>Today 3:15pm, “Overview of </a:t>
            </a:r>
            <a:r>
              <a:rPr lang="en-US" dirty="0" smtClean="0">
                <a:gradFill>
                  <a:gsLst>
                    <a:gs pos="1250">
                      <a:srgbClr val="505050"/>
                    </a:gs>
                    <a:gs pos="99000">
                      <a:srgbClr val="505050"/>
                    </a:gs>
                  </a:gsLst>
                  <a:lin ang="5400000" scaled="0"/>
                </a:gradFill>
                <a:ea typeface="Segoe UI" pitchFamily="34" charset="0"/>
                <a:cs typeface="Segoe UI" pitchFamily="34" charset="0"/>
              </a:rPr>
              <a:t>sharing </a:t>
            </a:r>
            <a:r>
              <a:rPr lang="en-US" dirty="0">
                <a:gradFill>
                  <a:gsLst>
                    <a:gs pos="1250">
                      <a:srgbClr val="505050"/>
                    </a:gs>
                    <a:gs pos="99000">
                      <a:srgbClr val="505050"/>
                    </a:gs>
                  </a:gsLst>
                  <a:lin ang="5400000" scaled="0"/>
                </a:gradFill>
                <a:ea typeface="Segoe UI" pitchFamily="34" charset="0"/>
                <a:cs typeface="Segoe UI" pitchFamily="34" charset="0"/>
              </a:rPr>
              <a:t>in SharePoint 2013 and SharePoint Online</a:t>
            </a:r>
            <a:r>
              <a:rPr lang="en-US" dirty="0" smtClean="0">
                <a:gradFill>
                  <a:gsLst>
                    <a:gs pos="1250">
                      <a:srgbClr val="505050"/>
                    </a:gs>
                    <a:gs pos="99000">
                      <a:srgbClr val="505050"/>
                    </a:gs>
                  </a:gsLst>
                  <a:lin ang="5400000" scaled="0"/>
                </a:gradFill>
                <a:ea typeface="Segoe UI" pitchFamily="34" charset="0"/>
                <a:cs typeface="Segoe UI" pitchFamily="34" charset="0"/>
              </a:rPr>
              <a:t>”</a:t>
            </a:r>
            <a:endParaRPr lang="en-US" dirty="0">
              <a:gradFill>
                <a:gsLst>
                  <a:gs pos="1250">
                    <a:srgbClr val="505050"/>
                  </a:gs>
                  <a:gs pos="99000">
                    <a:srgbClr val="505050"/>
                  </a:gs>
                </a:gsLst>
                <a:lin ang="5400000" scaled="0"/>
              </a:gradFill>
              <a:ea typeface="Segoe UI" pitchFamily="34" charset="0"/>
              <a:cs typeface="Segoe UI" pitchFamily="34" charset="0"/>
            </a:endParaRPr>
          </a:p>
        </p:txBody>
      </p:sp>
      <p:sp>
        <p:nvSpPr>
          <p:cNvPr id="20" name="Rectangle 19"/>
          <p:cNvSpPr>
            <a:spLocks noChangeAspect="1"/>
          </p:cNvSpPr>
          <p:nvPr/>
        </p:nvSpPr>
        <p:spPr bwMode="auto">
          <a:xfrm>
            <a:off x="7494843" y="4889627"/>
            <a:ext cx="3751474" cy="1828799"/>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56" tIns="146304" rIns="186556" bIns="146304" numCol="1" spcCol="0" rtlCol="0" fromWordArt="0" anchor="t" anchorCtr="0" forceAA="0" compatLnSpc="1">
            <a:prstTxWarp prst="textNoShape">
              <a:avLst/>
            </a:prstTxWarp>
            <a:noAutofit/>
          </a:bodyPr>
          <a:lstStyle/>
          <a:p>
            <a:pPr>
              <a:lnSpc>
                <a:spcPct val="90000"/>
              </a:lnSpc>
              <a:spcAft>
                <a:spcPts val="1800"/>
              </a:spcAft>
            </a:pPr>
            <a:r>
              <a:rPr lang="en-US" dirty="0">
                <a:gradFill>
                  <a:gsLst>
                    <a:gs pos="1250">
                      <a:srgbClr val="505050"/>
                    </a:gs>
                    <a:gs pos="99000">
                      <a:srgbClr val="505050"/>
                    </a:gs>
                  </a:gsLst>
                  <a:lin ang="5400000" scaled="0"/>
                </a:gradFill>
              </a:rPr>
              <a:t>“Overview of SkyDrive Pro”</a:t>
            </a:r>
          </a:p>
          <a:p>
            <a:pPr>
              <a:lnSpc>
                <a:spcPct val="90000"/>
              </a:lnSpc>
              <a:spcAft>
                <a:spcPts val="1800"/>
              </a:spcAft>
            </a:pPr>
            <a:r>
              <a:rPr lang="en-US" dirty="0">
                <a:gradFill>
                  <a:gsLst>
                    <a:gs pos="1250">
                      <a:srgbClr val="505050"/>
                    </a:gs>
                    <a:gs pos="99000">
                      <a:srgbClr val="505050"/>
                    </a:gs>
                  </a:gsLst>
                  <a:lin ang="5400000" scaled="0"/>
                </a:gradFill>
              </a:rPr>
              <a:t>Today 1:45pm, “Overview of </a:t>
            </a:r>
            <a:r>
              <a:rPr lang="en-US" dirty="0" smtClean="0">
                <a:gradFill>
                  <a:gsLst>
                    <a:gs pos="1250">
                      <a:srgbClr val="505050"/>
                    </a:gs>
                    <a:gs pos="99000">
                      <a:srgbClr val="505050"/>
                    </a:gs>
                  </a:gsLst>
                  <a:lin ang="5400000" scaled="0"/>
                </a:gradFill>
              </a:rPr>
              <a:t>organizing team </a:t>
            </a:r>
            <a:r>
              <a:rPr lang="en-US" dirty="0">
                <a:gradFill>
                  <a:gsLst>
                    <a:gs pos="1250">
                      <a:srgbClr val="505050"/>
                    </a:gs>
                    <a:gs pos="99000">
                      <a:srgbClr val="505050"/>
                    </a:gs>
                  </a:gsLst>
                  <a:lin ang="5400000" scaled="0"/>
                </a:gradFill>
              </a:rPr>
              <a:t>tasks with SharePoint 2013</a:t>
            </a:r>
            <a:r>
              <a:rPr lang="en-US" dirty="0" smtClean="0">
                <a:gradFill>
                  <a:gsLst>
                    <a:gs pos="1250">
                      <a:srgbClr val="505050"/>
                    </a:gs>
                    <a:gs pos="99000">
                      <a:srgbClr val="505050"/>
                    </a:gs>
                  </a:gsLst>
                  <a:lin ang="5400000" scaled="0"/>
                </a:gradFill>
              </a:rPr>
              <a:t>”</a:t>
            </a:r>
            <a:endParaRPr lang="en-US" dirty="0">
              <a:gradFill>
                <a:gsLst>
                  <a:gs pos="1250">
                    <a:srgbClr val="505050"/>
                  </a:gs>
                  <a:gs pos="99000">
                    <a:srgbClr val="505050"/>
                  </a:gs>
                </a:gsLst>
                <a:lin ang="5400000" scaled="0"/>
              </a:gradFill>
              <a:ea typeface="Segoe UI" pitchFamily="34" charset="0"/>
              <a:cs typeface="Segoe UI" pitchFamily="34" charset="0"/>
            </a:endParaRPr>
          </a:p>
        </p:txBody>
      </p:sp>
      <p:pic>
        <p:nvPicPr>
          <p:cNvPr id="21" name="Picture 2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598629" y="1211262"/>
            <a:ext cx="3657600" cy="2906406"/>
          </a:xfrm>
          <a:prstGeom prst="rect">
            <a:avLst/>
          </a:prstGeom>
        </p:spPr>
      </p:pic>
      <p:sp>
        <p:nvSpPr>
          <p:cNvPr id="14" name="Rectangle 13"/>
          <p:cNvSpPr/>
          <p:nvPr/>
        </p:nvSpPr>
        <p:spPr bwMode="auto">
          <a:xfrm>
            <a:off x="7597774" y="3961197"/>
            <a:ext cx="3650153" cy="915986"/>
          </a:xfrm>
          <a:prstGeom prst="rect">
            <a:avLst/>
          </a:prstGeom>
          <a:solidFill>
            <a:schemeClr val="accent1">
              <a:alpha val="88000"/>
            </a:schemeClr>
          </a:solidFill>
          <a:ln w="9525" cap="flat" cmpd="sng" algn="ctr">
            <a:noFill/>
            <a:prstDash val="solid"/>
            <a:headEnd type="none" w="med" len="med"/>
            <a:tailEnd type="none" w="med" len="med"/>
          </a:ln>
          <a:effectLst/>
        </p:spPr>
        <p:txBody>
          <a:bodyPr rot="0" spcFirstLastPara="0" vertOverflow="overflow" horzOverflow="overflow" vert="horz" wrap="square" lIns="46639" tIns="46639" rIns="46639" bIns="46639" numCol="1" spcCol="0" rtlCol="0" fromWordArt="0" anchor="b" anchorCtr="0" forceAA="0" compatLnSpc="1">
            <a:prstTxWarp prst="textNoShape">
              <a:avLst/>
            </a:prstTxWarp>
            <a:noAutofit/>
          </a:bodyPr>
          <a:lstStyle/>
          <a:p>
            <a:pPr defTabSz="932472" fontAlgn="base">
              <a:spcBef>
                <a:spcPct val="0"/>
              </a:spcBef>
              <a:spcAft>
                <a:spcPct val="0"/>
              </a:spcAft>
            </a:pPr>
            <a:r>
              <a:rPr lang="en-US" sz="2000" kern="0" spc="-71" dirty="0" smtClean="0">
                <a:gradFill>
                  <a:gsLst>
                    <a:gs pos="0">
                      <a:srgbClr val="FFFFFF"/>
                    </a:gs>
                    <a:gs pos="100000">
                      <a:srgbClr val="FFFFFF"/>
                    </a:gs>
                  </a:gsLst>
                  <a:lin ang="5400000" scaled="0"/>
                </a:gradFill>
                <a:ea typeface="Segoe UI" pitchFamily="34" charset="0"/>
                <a:cs typeface="Segoe UI" pitchFamily="34" charset="0"/>
              </a:rPr>
              <a:t>SkyDrive Pro</a:t>
            </a:r>
            <a:endParaRPr lang="en-US" sz="2000" kern="0" spc="-71" dirty="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1258106135"/>
      </p:ext>
    </p:extLst>
  </p:cSld>
  <p:clrMapOvr>
    <a:masterClrMapping/>
  </p:clrMapOvr>
  <p:transition>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Public website</a:t>
            </a:r>
            <a:endParaRPr lang="en-US" dirty="0"/>
          </a:p>
        </p:txBody>
      </p:sp>
      <p:sp>
        <p:nvSpPr>
          <p:cNvPr id="3" name="Text Placeholder 2"/>
          <p:cNvSpPr>
            <a:spLocks noGrp="1"/>
          </p:cNvSpPr>
          <p:nvPr>
            <p:ph type="body" sz="quarter" idx="10"/>
          </p:nvPr>
        </p:nvSpPr>
        <p:spPr/>
        <p:txBody>
          <a:bodyPr/>
          <a:lstStyle/>
          <a:p>
            <a:endParaRPr lang="en-US"/>
          </a:p>
        </p:txBody>
      </p:sp>
      <p:sp>
        <p:nvSpPr>
          <p:cNvPr id="4" name="Rectangle 3"/>
          <p:cNvSpPr/>
          <p:nvPr/>
        </p:nvSpPr>
        <p:spPr bwMode="auto">
          <a:xfrm>
            <a:off x="269009" y="2125663"/>
            <a:ext cx="5440680" cy="2741854"/>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sz="4000" dirty="0" smtClean="0">
                <a:gradFill>
                  <a:gsLst>
                    <a:gs pos="0">
                      <a:srgbClr val="FFFFFF"/>
                    </a:gs>
                    <a:gs pos="100000">
                      <a:srgbClr val="FFFFFF"/>
                    </a:gs>
                  </a:gsLst>
                  <a:lin ang="5400000" scaled="0"/>
                </a:gradFill>
                <a:ea typeface="Segoe UI" pitchFamily="34" charset="0"/>
                <a:cs typeface="Segoe UI" pitchFamily="34" charset="0"/>
              </a:rPr>
              <a:t>Why</a:t>
            </a:r>
          </a:p>
          <a:p>
            <a:pPr defTabSz="932472" fontAlgn="base">
              <a:spcBef>
                <a:spcPct val="0"/>
              </a:spcBef>
              <a:spcAft>
                <a:spcPct val="0"/>
              </a:spcAft>
            </a:pPr>
            <a:r>
              <a:rPr lang="en-US" sz="2000" dirty="0" smtClean="0">
                <a:gradFill>
                  <a:gsLst>
                    <a:gs pos="0">
                      <a:srgbClr val="FFFFFF"/>
                    </a:gs>
                    <a:gs pos="100000">
                      <a:srgbClr val="FFFFFF"/>
                    </a:gs>
                  </a:gsLst>
                  <a:lin ang="5400000" scaled="0"/>
                </a:gradFill>
                <a:ea typeface="Segoe UI" pitchFamily="34" charset="0"/>
                <a:cs typeface="Segoe UI" pitchFamily="34" charset="0"/>
              </a:rPr>
              <a:t>Help customers find you</a:t>
            </a:r>
          </a:p>
          <a:p>
            <a:pPr defTabSz="932472" fontAlgn="base">
              <a:spcBef>
                <a:spcPct val="0"/>
              </a:spcBef>
              <a:spcAft>
                <a:spcPct val="0"/>
              </a:spcAft>
            </a:pPr>
            <a:r>
              <a:rPr lang="en-US" sz="2000" dirty="0" smtClean="0">
                <a:gradFill>
                  <a:gsLst>
                    <a:gs pos="0">
                      <a:srgbClr val="FFFFFF"/>
                    </a:gs>
                    <a:gs pos="100000">
                      <a:srgbClr val="FFFFFF"/>
                    </a:gs>
                  </a:gsLst>
                  <a:lin ang="5400000" scaled="0"/>
                </a:gradFill>
                <a:ea typeface="Segoe UI" pitchFamily="34" charset="0"/>
                <a:cs typeface="Segoe UI" pitchFamily="34" charset="0"/>
              </a:rPr>
              <a:t>Create business opportunities</a:t>
            </a:r>
          </a:p>
          <a:p>
            <a:pPr defTabSz="932472" fontAlgn="base">
              <a:spcBef>
                <a:spcPct val="0"/>
              </a:spcBef>
              <a:spcAft>
                <a:spcPct val="0"/>
              </a:spcAft>
            </a:pPr>
            <a:endParaRPr lang="en-US" sz="4000" dirty="0">
              <a:gradFill>
                <a:gsLst>
                  <a:gs pos="0">
                    <a:srgbClr val="FFFFFF"/>
                  </a:gs>
                  <a:gs pos="100000">
                    <a:srgbClr val="FFFFFF"/>
                  </a:gs>
                </a:gsLst>
                <a:lin ang="5400000" scaled="0"/>
              </a:gradFill>
              <a:ea typeface="Segoe UI" pitchFamily="34" charset="0"/>
              <a:cs typeface="Segoe UI" pitchFamily="34" charset="0"/>
            </a:endParaRPr>
          </a:p>
          <a:p>
            <a:pPr defTabSz="932472" fontAlgn="base">
              <a:lnSpc>
                <a:spcPct val="90000"/>
              </a:lnSpc>
              <a:spcBef>
                <a:spcPct val="0"/>
              </a:spcBef>
              <a:spcAft>
                <a:spcPct val="0"/>
              </a:spcAft>
            </a:pPr>
            <a:endParaRPr lang="en-US" dirty="0">
              <a:gradFill>
                <a:gsLst>
                  <a:gs pos="0">
                    <a:srgbClr val="FFFFFF"/>
                  </a:gs>
                  <a:gs pos="100000">
                    <a:srgbClr val="FFFFFF"/>
                  </a:gs>
                </a:gsLst>
                <a:lin ang="5400000" scaled="0"/>
              </a:gradFill>
              <a:ea typeface="Segoe UI" pitchFamily="34" charset="0"/>
              <a:cs typeface="Segoe UI" pitchFamily="34" charset="0"/>
            </a:endParaRPr>
          </a:p>
        </p:txBody>
      </p:sp>
      <p:sp>
        <p:nvSpPr>
          <p:cNvPr id="5" name="Rectangle 4"/>
          <p:cNvSpPr/>
          <p:nvPr/>
        </p:nvSpPr>
        <p:spPr bwMode="auto">
          <a:xfrm>
            <a:off x="5761039" y="2125663"/>
            <a:ext cx="6400799" cy="2741854"/>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sz="4000" dirty="0" smtClean="0">
                <a:gradFill>
                  <a:gsLst>
                    <a:gs pos="0">
                      <a:srgbClr val="FFFFFF"/>
                    </a:gs>
                    <a:gs pos="100000">
                      <a:srgbClr val="FFFFFF"/>
                    </a:gs>
                  </a:gsLst>
                  <a:lin ang="5400000" scaled="0"/>
                </a:gradFill>
                <a:ea typeface="Segoe UI" pitchFamily="34" charset="0"/>
                <a:cs typeface="Segoe UI" pitchFamily="34" charset="0"/>
              </a:rPr>
              <a:t>How</a:t>
            </a:r>
          </a:p>
          <a:p>
            <a:pPr defTabSz="932472" fontAlgn="base">
              <a:spcBef>
                <a:spcPct val="0"/>
              </a:spcBef>
              <a:spcAft>
                <a:spcPct val="0"/>
              </a:spcAft>
            </a:pPr>
            <a:r>
              <a:rPr lang="en-US" sz="2000" dirty="0" smtClean="0">
                <a:gradFill>
                  <a:gsLst>
                    <a:gs pos="0">
                      <a:srgbClr val="FFFFFF"/>
                    </a:gs>
                    <a:gs pos="100000">
                      <a:srgbClr val="FFFFFF"/>
                    </a:gs>
                  </a:gsLst>
                  <a:lin ang="5400000" scaled="0"/>
                </a:gradFill>
                <a:ea typeface="Segoe UI" pitchFamily="34" charset="0"/>
                <a:cs typeface="Segoe UI" pitchFamily="34" charset="0"/>
              </a:rPr>
              <a:t>Searchable web pages</a:t>
            </a:r>
          </a:p>
          <a:p>
            <a:pPr defTabSz="932472" fontAlgn="base">
              <a:spcBef>
                <a:spcPct val="0"/>
              </a:spcBef>
              <a:spcAft>
                <a:spcPct val="0"/>
              </a:spcAft>
            </a:pPr>
            <a:r>
              <a:rPr lang="en-US" sz="2000" dirty="0" smtClean="0">
                <a:gradFill>
                  <a:gsLst>
                    <a:gs pos="0">
                      <a:srgbClr val="FFFFFF"/>
                    </a:gs>
                    <a:gs pos="100000">
                      <a:srgbClr val="FFFFFF"/>
                    </a:gs>
                  </a:gsLst>
                  <a:lin ang="5400000" scaled="0"/>
                </a:gradFill>
                <a:ea typeface="Segoe UI" pitchFamily="34" charset="0"/>
                <a:cs typeface="Segoe UI" pitchFamily="34" charset="0"/>
              </a:rPr>
              <a:t>Social media integration</a:t>
            </a:r>
          </a:p>
          <a:p>
            <a:pPr defTabSz="932472" fontAlgn="base">
              <a:spcBef>
                <a:spcPct val="0"/>
              </a:spcBef>
              <a:spcAft>
                <a:spcPct val="0"/>
              </a:spcAft>
            </a:pPr>
            <a:r>
              <a:rPr lang="en-US" sz="2000" dirty="0" smtClean="0">
                <a:gradFill>
                  <a:gsLst>
                    <a:gs pos="0">
                      <a:srgbClr val="FFFFFF"/>
                    </a:gs>
                    <a:gs pos="100000">
                      <a:srgbClr val="FFFFFF"/>
                    </a:gs>
                  </a:gsLst>
                  <a:lin ang="5400000" scaled="0"/>
                </a:gradFill>
                <a:ea typeface="Segoe UI" pitchFamily="34" charset="0"/>
                <a:cs typeface="Segoe UI" pitchFamily="34" charset="0"/>
              </a:rPr>
              <a:t>Blog</a:t>
            </a:r>
          </a:p>
          <a:p>
            <a:pPr defTabSz="932472" fontAlgn="base">
              <a:spcBef>
                <a:spcPct val="0"/>
              </a:spcBef>
              <a:spcAft>
                <a:spcPct val="0"/>
              </a:spcAft>
            </a:pPr>
            <a:r>
              <a:rPr lang="en-US" sz="2000" dirty="0" smtClean="0">
                <a:gradFill>
                  <a:gsLst>
                    <a:gs pos="0">
                      <a:srgbClr val="FFFFFF"/>
                    </a:gs>
                    <a:gs pos="100000">
                      <a:srgbClr val="FFFFFF"/>
                    </a:gs>
                  </a:gsLst>
                  <a:lin ang="5400000" scaled="0"/>
                </a:gradFill>
                <a:ea typeface="Segoe UI" pitchFamily="34" charset="0"/>
                <a:cs typeface="Segoe UI" pitchFamily="34" charset="0"/>
              </a:rPr>
              <a:t>Customer input/contact</a:t>
            </a:r>
          </a:p>
          <a:p>
            <a:pPr defTabSz="932472" fontAlgn="base">
              <a:spcBef>
                <a:spcPct val="0"/>
              </a:spcBef>
              <a:spcAft>
                <a:spcPct val="0"/>
              </a:spcAft>
            </a:pPr>
            <a:endParaRPr lang="en-US" sz="4000" dirty="0">
              <a:gradFill>
                <a:gsLst>
                  <a:gs pos="0">
                    <a:srgbClr val="FFFFFF"/>
                  </a:gs>
                  <a:gs pos="100000">
                    <a:srgbClr val="FFFFFF"/>
                  </a:gs>
                </a:gsLst>
                <a:lin ang="5400000" scaled="0"/>
              </a:gradFill>
              <a:ea typeface="Segoe UI" pitchFamily="34" charset="0"/>
              <a:cs typeface="Segoe UI" pitchFamily="34" charset="0"/>
            </a:endParaRPr>
          </a:p>
          <a:p>
            <a:pPr defTabSz="932472" fontAlgn="base">
              <a:lnSpc>
                <a:spcPct val="90000"/>
              </a:lnSpc>
              <a:spcBef>
                <a:spcPct val="0"/>
              </a:spcBef>
              <a:spcAft>
                <a:spcPct val="0"/>
              </a:spcAft>
            </a:pPr>
            <a:endParaRPr lang="en-US" dirty="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831378225"/>
      </p:ext>
    </p:extLst>
  </p:cSld>
  <p:clrMapOvr>
    <a:masterClrMapping/>
  </p:clrMapOvr>
  <p:transition>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Demo: public website</a:t>
            </a:r>
            <a:endParaRPr lang="en-US" dirty="0"/>
          </a:p>
        </p:txBody>
      </p:sp>
      <p:sp>
        <p:nvSpPr>
          <p:cNvPr id="5" name="Text Placeholder 4"/>
          <p:cNvSpPr>
            <a:spLocks noGrp="1"/>
          </p:cNvSpPr>
          <p:nvPr>
            <p:ph type="body" sz="quarter" idx="12"/>
          </p:nvPr>
        </p:nvSpPr>
        <p:spPr/>
        <p:txBody>
          <a:bodyPr/>
          <a:lstStyle/>
          <a:p>
            <a:endParaRPr lang="en-US" dirty="0"/>
          </a:p>
        </p:txBody>
      </p:sp>
    </p:spTree>
    <p:extLst>
      <p:ext uri="{BB962C8B-B14F-4D97-AF65-F5344CB8AC3E}">
        <p14:creationId xmlns:p14="http://schemas.microsoft.com/office/powerpoint/2010/main" val="4195448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Team sites</a:t>
            </a:r>
            <a:endParaRPr lang="en-US" dirty="0"/>
          </a:p>
        </p:txBody>
      </p:sp>
      <p:sp>
        <p:nvSpPr>
          <p:cNvPr id="3" name="Text Placeholder 2"/>
          <p:cNvSpPr>
            <a:spLocks noGrp="1"/>
          </p:cNvSpPr>
          <p:nvPr>
            <p:ph type="body" sz="quarter" idx="10"/>
          </p:nvPr>
        </p:nvSpPr>
        <p:spPr/>
        <p:txBody>
          <a:bodyPr/>
          <a:lstStyle/>
          <a:p>
            <a:endParaRPr lang="en-US"/>
          </a:p>
        </p:txBody>
      </p:sp>
      <p:sp>
        <p:nvSpPr>
          <p:cNvPr id="4" name="Rectangle 3"/>
          <p:cNvSpPr/>
          <p:nvPr/>
        </p:nvSpPr>
        <p:spPr bwMode="auto">
          <a:xfrm>
            <a:off x="269009" y="2125663"/>
            <a:ext cx="5440680" cy="2741854"/>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sz="4000" dirty="0" smtClean="0">
                <a:gradFill>
                  <a:gsLst>
                    <a:gs pos="0">
                      <a:srgbClr val="FFFFFF"/>
                    </a:gs>
                    <a:gs pos="100000">
                      <a:srgbClr val="FFFFFF"/>
                    </a:gs>
                  </a:gsLst>
                  <a:lin ang="5400000" scaled="0"/>
                </a:gradFill>
                <a:ea typeface="Segoe UI" pitchFamily="34" charset="0"/>
                <a:cs typeface="Segoe UI" pitchFamily="34" charset="0"/>
              </a:rPr>
              <a:t>Why</a:t>
            </a:r>
          </a:p>
          <a:p>
            <a:pPr defTabSz="932472" fontAlgn="base">
              <a:spcBef>
                <a:spcPct val="0"/>
              </a:spcBef>
              <a:spcAft>
                <a:spcPct val="0"/>
              </a:spcAft>
            </a:pPr>
            <a:r>
              <a:rPr lang="en-US" sz="2000" dirty="0" smtClean="0">
                <a:gradFill>
                  <a:gsLst>
                    <a:gs pos="0">
                      <a:srgbClr val="FFFFFF"/>
                    </a:gs>
                    <a:gs pos="100000">
                      <a:srgbClr val="FFFFFF"/>
                    </a:gs>
                  </a:gsLst>
                  <a:lin ang="5400000" scaled="0"/>
                </a:gradFill>
                <a:ea typeface="Segoe UI" pitchFamily="34" charset="0"/>
                <a:cs typeface="Segoe UI" pitchFamily="34" charset="0"/>
              </a:rPr>
              <a:t>Group work on a project</a:t>
            </a:r>
          </a:p>
          <a:p>
            <a:pPr defTabSz="932472" fontAlgn="base">
              <a:spcBef>
                <a:spcPct val="0"/>
              </a:spcBef>
              <a:spcAft>
                <a:spcPct val="0"/>
              </a:spcAft>
            </a:pPr>
            <a:r>
              <a:rPr lang="en-US" sz="2000" dirty="0" smtClean="0">
                <a:gradFill>
                  <a:gsLst>
                    <a:gs pos="0">
                      <a:srgbClr val="FFFFFF"/>
                    </a:gs>
                    <a:gs pos="100000">
                      <a:srgbClr val="FFFFFF"/>
                    </a:gs>
                  </a:gsLst>
                  <a:lin ang="5400000" scaled="0"/>
                </a:gradFill>
                <a:ea typeface="Segoe UI" pitchFamily="34" charset="0"/>
                <a:cs typeface="Segoe UI" pitchFamily="34" charset="0"/>
              </a:rPr>
              <a:t>Lots of files, lists, conversations…</a:t>
            </a:r>
          </a:p>
          <a:p>
            <a:pPr defTabSz="932472" fontAlgn="base">
              <a:spcBef>
                <a:spcPct val="0"/>
              </a:spcBef>
              <a:spcAft>
                <a:spcPct val="0"/>
              </a:spcAft>
            </a:pPr>
            <a:endParaRPr lang="en-US" sz="4000" dirty="0">
              <a:gradFill>
                <a:gsLst>
                  <a:gs pos="0">
                    <a:srgbClr val="FFFFFF"/>
                  </a:gs>
                  <a:gs pos="100000">
                    <a:srgbClr val="FFFFFF"/>
                  </a:gs>
                </a:gsLst>
                <a:lin ang="5400000" scaled="0"/>
              </a:gradFill>
              <a:ea typeface="Segoe UI" pitchFamily="34" charset="0"/>
              <a:cs typeface="Segoe UI" pitchFamily="34" charset="0"/>
            </a:endParaRPr>
          </a:p>
          <a:p>
            <a:pPr defTabSz="932472" fontAlgn="base">
              <a:lnSpc>
                <a:spcPct val="90000"/>
              </a:lnSpc>
              <a:spcBef>
                <a:spcPct val="0"/>
              </a:spcBef>
              <a:spcAft>
                <a:spcPct val="0"/>
              </a:spcAft>
            </a:pPr>
            <a:endParaRPr lang="en-US" dirty="0">
              <a:gradFill>
                <a:gsLst>
                  <a:gs pos="0">
                    <a:srgbClr val="FFFFFF"/>
                  </a:gs>
                  <a:gs pos="100000">
                    <a:srgbClr val="FFFFFF"/>
                  </a:gs>
                </a:gsLst>
                <a:lin ang="5400000" scaled="0"/>
              </a:gradFill>
              <a:ea typeface="Segoe UI" pitchFamily="34" charset="0"/>
              <a:cs typeface="Segoe UI" pitchFamily="34" charset="0"/>
            </a:endParaRPr>
          </a:p>
        </p:txBody>
      </p:sp>
      <p:sp>
        <p:nvSpPr>
          <p:cNvPr id="5" name="Rectangle 4"/>
          <p:cNvSpPr/>
          <p:nvPr/>
        </p:nvSpPr>
        <p:spPr bwMode="auto">
          <a:xfrm>
            <a:off x="5761039" y="2125663"/>
            <a:ext cx="6400799" cy="2741854"/>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sz="4000" dirty="0" smtClean="0">
                <a:gradFill>
                  <a:gsLst>
                    <a:gs pos="0">
                      <a:srgbClr val="FFFFFF"/>
                    </a:gs>
                    <a:gs pos="100000">
                      <a:srgbClr val="FFFFFF"/>
                    </a:gs>
                  </a:gsLst>
                  <a:lin ang="5400000" scaled="0"/>
                </a:gradFill>
                <a:ea typeface="Segoe UI" pitchFamily="34" charset="0"/>
                <a:cs typeface="Segoe UI" pitchFamily="34" charset="0"/>
              </a:rPr>
              <a:t>How</a:t>
            </a:r>
          </a:p>
          <a:p>
            <a:pPr defTabSz="932472" fontAlgn="base">
              <a:spcBef>
                <a:spcPct val="0"/>
              </a:spcBef>
              <a:spcAft>
                <a:spcPct val="0"/>
              </a:spcAft>
            </a:pPr>
            <a:r>
              <a:rPr lang="en-US" sz="2000" dirty="0" smtClean="0">
                <a:gradFill>
                  <a:gsLst>
                    <a:gs pos="0">
                      <a:srgbClr val="FFFFFF"/>
                    </a:gs>
                    <a:gs pos="100000">
                      <a:srgbClr val="FFFFFF"/>
                    </a:gs>
                  </a:gsLst>
                  <a:lin ang="5400000" scaled="0"/>
                </a:gradFill>
                <a:ea typeface="Segoe UI" pitchFamily="34" charset="0"/>
                <a:cs typeface="Segoe UI" pitchFamily="34" charset="0"/>
              </a:rPr>
              <a:t>Files</a:t>
            </a:r>
          </a:p>
          <a:p>
            <a:pPr defTabSz="932472" fontAlgn="base">
              <a:spcBef>
                <a:spcPct val="0"/>
              </a:spcBef>
              <a:spcAft>
                <a:spcPct val="0"/>
              </a:spcAft>
            </a:pPr>
            <a:r>
              <a:rPr lang="en-US" sz="2000" dirty="0" smtClean="0">
                <a:gradFill>
                  <a:gsLst>
                    <a:gs pos="0">
                      <a:srgbClr val="FFFFFF"/>
                    </a:gs>
                    <a:gs pos="100000">
                      <a:srgbClr val="FFFFFF"/>
                    </a:gs>
                  </a:gsLst>
                  <a:lin ang="5400000" scaled="0"/>
                </a:gradFill>
                <a:ea typeface="Segoe UI" pitchFamily="34" charset="0"/>
                <a:cs typeface="Segoe UI" pitchFamily="34" charset="0"/>
              </a:rPr>
              <a:t>Notebook</a:t>
            </a:r>
          </a:p>
          <a:p>
            <a:pPr defTabSz="932472" fontAlgn="base">
              <a:spcBef>
                <a:spcPct val="0"/>
              </a:spcBef>
              <a:spcAft>
                <a:spcPct val="0"/>
              </a:spcAft>
            </a:pPr>
            <a:r>
              <a:rPr lang="en-US" sz="2000" dirty="0" smtClean="0">
                <a:gradFill>
                  <a:gsLst>
                    <a:gs pos="0">
                      <a:srgbClr val="FFFFFF"/>
                    </a:gs>
                    <a:gs pos="100000">
                      <a:srgbClr val="FFFFFF"/>
                    </a:gs>
                  </a:gsLst>
                  <a:lin ang="5400000" scaled="0"/>
                </a:gradFill>
                <a:ea typeface="Segoe UI" pitchFamily="34" charset="0"/>
                <a:cs typeface="Segoe UI" pitchFamily="34" charset="0"/>
              </a:rPr>
              <a:t>Timeline</a:t>
            </a:r>
          </a:p>
          <a:p>
            <a:pPr defTabSz="932472" fontAlgn="base">
              <a:spcBef>
                <a:spcPct val="0"/>
              </a:spcBef>
              <a:spcAft>
                <a:spcPct val="0"/>
              </a:spcAft>
            </a:pPr>
            <a:r>
              <a:rPr lang="en-US" sz="2000" dirty="0" smtClean="0">
                <a:gradFill>
                  <a:gsLst>
                    <a:gs pos="0">
                      <a:srgbClr val="FFFFFF"/>
                    </a:gs>
                    <a:gs pos="100000">
                      <a:srgbClr val="FFFFFF"/>
                    </a:gs>
                  </a:gsLst>
                  <a:lin ang="5400000" scaled="0"/>
                </a:gradFill>
                <a:ea typeface="Segoe UI" pitchFamily="34" charset="0"/>
                <a:cs typeface="Segoe UI" pitchFamily="34" charset="0"/>
              </a:rPr>
              <a:t>Feeds</a:t>
            </a:r>
          </a:p>
          <a:p>
            <a:pPr defTabSz="932472" fontAlgn="base">
              <a:spcBef>
                <a:spcPct val="0"/>
              </a:spcBef>
              <a:spcAft>
                <a:spcPct val="0"/>
              </a:spcAft>
            </a:pPr>
            <a:endParaRPr lang="en-US" sz="4000" dirty="0">
              <a:gradFill>
                <a:gsLst>
                  <a:gs pos="0">
                    <a:srgbClr val="FFFFFF"/>
                  </a:gs>
                  <a:gs pos="100000">
                    <a:srgbClr val="FFFFFF"/>
                  </a:gs>
                </a:gsLst>
                <a:lin ang="5400000" scaled="0"/>
              </a:gradFill>
              <a:ea typeface="Segoe UI" pitchFamily="34" charset="0"/>
              <a:cs typeface="Segoe UI" pitchFamily="34" charset="0"/>
            </a:endParaRPr>
          </a:p>
          <a:p>
            <a:pPr defTabSz="932472" fontAlgn="base">
              <a:lnSpc>
                <a:spcPct val="90000"/>
              </a:lnSpc>
              <a:spcBef>
                <a:spcPct val="0"/>
              </a:spcBef>
              <a:spcAft>
                <a:spcPct val="0"/>
              </a:spcAft>
            </a:pPr>
            <a:endParaRPr lang="en-US" dirty="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302107904"/>
      </p:ext>
    </p:extLst>
  </p:cSld>
  <p:clrMapOvr>
    <a:masterClrMapping/>
  </p:clrMapOvr>
  <p:transition>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Demo: Team sites</a:t>
            </a:r>
            <a:endParaRPr lang="en-US" dirty="0"/>
          </a:p>
        </p:txBody>
      </p:sp>
      <p:sp>
        <p:nvSpPr>
          <p:cNvPr id="5" name="Text Placeholder 4"/>
          <p:cNvSpPr>
            <a:spLocks noGrp="1"/>
          </p:cNvSpPr>
          <p:nvPr>
            <p:ph type="body" sz="quarter" idx="12"/>
          </p:nvPr>
        </p:nvSpPr>
        <p:spPr/>
        <p:txBody>
          <a:bodyPr/>
          <a:lstStyle/>
          <a:p>
            <a:endParaRPr lang="en-US" dirty="0"/>
          </a:p>
        </p:txBody>
      </p:sp>
    </p:spTree>
    <p:extLst>
      <p:ext uri="{BB962C8B-B14F-4D97-AF65-F5344CB8AC3E}">
        <p14:creationId xmlns:p14="http://schemas.microsoft.com/office/powerpoint/2010/main" val="4751429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SkyDrive Pro</a:t>
            </a:r>
            <a:endParaRPr lang="en-US" dirty="0"/>
          </a:p>
        </p:txBody>
      </p:sp>
      <p:sp>
        <p:nvSpPr>
          <p:cNvPr id="3" name="Text Placeholder 2"/>
          <p:cNvSpPr>
            <a:spLocks noGrp="1"/>
          </p:cNvSpPr>
          <p:nvPr>
            <p:ph type="body" sz="quarter" idx="10"/>
          </p:nvPr>
        </p:nvSpPr>
        <p:spPr/>
        <p:txBody>
          <a:bodyPr/>
          <a:lstStyle/>
          <a:p>
            <a:endParaRPr lang="en-US"/>
          </a:p>
        </p:txBody>
      </p:sp>
      <p:sp>
        <p:nvSpPr>
          <p:cNvPr id="4" name="Rectangle 3"/>
          <p:cNvSpPr/>
          <p:nvPr/>
        </p:nvSpPr>
        <p:spPr bwMode="auto">
          <a:xfrm>
            <a:off x="269009" y="2125663"/>
            <a:ext cx="5440680" cy="2741854"/>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sz="4000" dirty="0" smtClean="0">
                <a:gradFill>
                  <a:gsLst>
                    <a:gs pos="0">
                      <a:srgbClr val="FFFFFF"/>
                    </a:gs>
                    <a:gs pos="100000">
                      <a:srgbClr val="FFFFFF"/>
                    </a:gs>
                  </a:gsLst>
                  <a:lin ang="5400000" scaled="0"/>
                </a:gradFill>
                <a:ea typeface="Segoe UI" pitchFamily="34" charset="0"/>
                <a:cs typeface="Segoe UI" pitchFamily="34" charset="0"/>
              </a:rPr>
              <a:t>Why</a:t>
            </a:r>
          </a:p>
          <a:p>
            <a:pPr defTabSz="932472" fontAlgn="base">
              <a:spcBef>
                <a:spcPct val="0"/>
              </a:spcBef>
              <a:spcAft>
                <a:spcPct val="0"/>
              </a:spcAft>
            </a:pPr>
            <a:r>
              <a:rPr lang="en-US" sz="2000" dirty="0" smtClean="0">
                <a:gradFill>
                  <a:gsLst>
                    <a:gs pos="0">
                      <a:srgbClr val="FFFFFF"/>
                    </a:gs>
                    <a:gs pos="100000">
                      <a:srgbClr val="FFFFFF"/>
                    </a:gs>
                  </a:gsLst>
                  <a:lin ang="5400000" scaled="0"/>
                </a:gradFill>
                <a:ea typeface="Segoe UI" pitchFamily="34" charset="0"/>
                <a:cs typeface="Segoe UI" pitchFamily="34" charset="0"/>
              </a:rPr>
              <a:t>Your working space in the cloud</a:t>
            </a:r>
          </a:p>
          <a:p>
            <a:pPr defTabSz="932472" fontAlgn="base">
              <a:spcBef>
                <a:spcPct val="0"/>
              </a:spcBef>
              <a:spcAft>
                <a:spcPct val="0"/>
              </a:spcAft>
            </a:pPr>
            <a:r>
              <a:rPr lang="en-US" sz="2000" dirty="0" smtClean="0">
                <a:gradFill>
                  <a:gsLst>
                    <a:gs pos="0">
                      <a:srgbClr val="FFFFFF"/>
                    </a:gs>
                    <a:gs pos="100000">
                      <a:srgbClr val="FFFFFF"/>
                    </a:gs>
                  </a:gsLst>
                  <a:lin ang="5400000" scaled="0"/>
                </a:gradFill>
                <a:ea typeface="Segoe UI" pitchFamily="34" charset="0"/>
                <a:cs typeface="Segoe UI" pitchFamily="34" charset="0"/>
              </a:rPr>
              <a:t>A view across all your projects</a:t>
            </a:r>
          </a:p>
          <a:p>
            <a:pPr defTabSz="932472" fontAlgn="base">
              <a:spcBef>
                <a:spcPct val="0"/>
              </a:spcBef>
              <a:spcAft>
                <a:spcPct val="0"/>
              </a:spcAft>
            </a:pPr>
            <a:endParaRPr lang="en-US" sz="4000" dirty="0">
              <a:gradFill>
                <a:gsLst>
                  <a:gs pos="0">
                    <a:srgbClr val="FFFFFF"/>
                  </a:gs>
                  <a:gs pos="100000">
                    <a:srgbClr val="FFFFFF"/>
                  </a:gs>
                </a:gsLst>
                <a:lin ang="5400000" scaled="0"/>
              </a:gradFill>
              <a:ea typeface="Segoe UI" pitchFamily="34" charset="0"/>
              <a:cs typeface="Segoe UI" pitchFamily="34" charset="0"/>
            </a:endParaRPr>
          </a:p>
          <a:p>
            <a:pPr defTabSz="932472" fontAlgn="base">
              <a:lnSpc>
                <a:spcPct val="90000"/>
              </a:lnSpc>
              <a:spcBef>
                <a:spcPct val="0"/>
              </a:spcBef>
              <a:spcAft>
                <a:spcPct val="0"/>
              </a:spcAft>
            </a:pPr>
            <a:endParaRPr lang="en-US" dirty="0">
              <a:gradFill>
                <a:gsLst>
                  <a:gs pos="0">
                    <a:srgbClr val="FFFFFF"/>
                  </a:gs>
                  <a:gs pos="100000">
                    <a:srgbClr val="FFFFFF"/>
                  </a:gs>
                </a:gsLst>
                <a:lin ang="5400000" scaled="0"/>
              </a:gradFill>
              <a:ea typeface="Segoe UI" pitchFamily="34" charset="0"/>
              <a:cs typeface="Segoe UI" pitchFamily="34" charset="0"/>
            </a:endParaRPr>
          </a:p>
        </p:txBody>
      </p:sp>
      <p:sp>
        <p:nvSpPr>
          <p:cNvPr id="5" name="Rectangle 4"/>
          <p:cNvSpPr/>
          <p:nvPr/>
        </p:nvSpPr>
        <p:spPr bwMode="auto">
          <a:xfrm>
            <a:off x="5761039" y="2125663"/>
            <a:ext cx="6400799" cy="2741854"/>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sz="4000" dirty="0" smtClean="0">
                <a:gradFill>
                  <a:gsLst>
                    <a:gs pos="0">
                      <a:srgbClr val="FFFFFF"/>
                    </a:gs>
                    <a:gs pos="100000">
                      <a:srgbClr val="FFFFFF"/>
                    </a:gs>
                  </a:gsLst>
                  <a:lin ang="5400000" scaled="0"/>
                </a:gradFill>
                <a:ea typeface="Segoe UI" pitchFamily="34" charset="0"/>
                <a:cs typeface="Segoe UI" pitchFamily="34" charset="0"/>
              </a:rPr>
              <a:t>How</a:t>
            </a:r>
          </a:p>
          <a:p>
            <a:pPr defTabSz="932472" fontAlgn="base">
              <a:spcBef>
                <a:spcPct val="0"/>
              </a:spcBef>
              <a:spcAft>
                <a:spcPct val="0"/>
              </a:spcAft>
            </a:pPr>
            <a:r>
              <a:rPr lang="en-US" sz="2000" dirty="0" smtClean="0">
                <a:gradFill>
                  <a:gsLst>
                    <a:gs pos="0">
                      <a:srgbClr val="FFFFFF"/>
                    </a:gs>
                    <a:gs pos="100000">
                      <a:srgbClr val="FFFFFF"/>
                    </a:gs>
                  </a:gsLst>
                  <a:lin ang="5400000" scaled="0"/>
                </a:gradFill>
                <a:ea typeface="Segoe UI" pitchFamily="34" charset="0"/>
                <a:cs typeface="Segoe UI" pitchFamily="34" charset="0"/>
              </a:rPr>
              <a:t>SkyDrive Pro file library</a:t>
            </a:r>
          </a:p>
          <a:p>
            <a:pPr defTabSz="932472" fontAlgn="base">
              <a:spcBef>
                <a:spcPct val="0"/>
              </a:spcBef>
              <a:spcAft>
                <a:spcPct val="0"/>
              </a:spcAft>
            </a:pPr>
            <a:r>
              <a:rPr lang="en-US" sz="2000" dirty="0" smtClean="0">
                <a:gradFill>
                  <a:gsLst>
                    <a:gs pos="0">
                      <a:srgbClr val="FFFFFF"/>
                    </a:gs>
                    <a:gs pos="100000">
                      <a:srgbClr val="FFFFFF"/>
                    </a:gs>
                  </a:gsLst>
                  <a:lin ang="5400000" scaled="0"/>
                </a:gradFill>
                <a:ea typeface="Segoe UI" pitchFamily="34" charset="0"/>
                <a:cs typeface="Segoe UI" pitchFamily="34" charset="0"/>
              </a:rPr>
              <a:t>Followed sites and files</a:t>
            </a:r>
          </a:p>
          <a:p>
            <a:pPr defTabSz="932472" fontAlgn="base">
              <a:spcBef>
                <a:spcPct val="0"/>
              </a:spcBef>
              <a:spcAft>
                <a:spcPct val="0"/>
              </a:spcAft>
            </a:pPr>
            <a:r>
              <a:rPr lang="en-US" sz="2000" dirty="0" smtClean="0">
                <a:gradFill>
                  <a:gsLst>
                    <a:gs pos="0">
                      <a:srgbClr val="FFFFFF"/>
                    </a:gs>
                    <a:gs pos="100000">
                      <a:srgbClr val="FFFFFF"/>
                    </a:gs>
                  </a:gsLst>
                  <a:lin ang="5400000" scaled="0"/>
                </a:gradFill>
                <a:ea typeface="Segoe UI" pitchFamily="34" charset="0"/>
                <a:cs typeface="Segoe UI" pitchFamily="34" charset="0"/>
              </a:rPr>
              <a:t>All your tasks in one place</a:t>
            </a:r>
          </a:p>
          <a:p>
            <a:pPr defTabSz="932472" fontAlgn="base">
              <a:spcBef>
                <a:spcPct val="0"/>
              </a:spcBef>
              <a:spcAft>
                <a:spcPct val="0"/>
              </a:spcAft>
            </a:pPr>
            <a:r>
              <a:rPr lang="en-US" sz="2000" dirty="0" smtClean="0">
                <a:gradFill>
                  <a:gsLst>
                    <a:gs pos="0">
                      <a:srgbClr val="FFFFFF"/>
                    </a:gs>
                    <a:gs pos="100000">
                      <a:srgbClr val="FFFFFF"/>
                    </a:gs>
                  </a:gsLst>
                  <a:lin ang="5400000" scaled="0"/>
                </a:gradFill>
                <a:ea typeface="Segoe UI" pitchFamily="34" charset="0"/>
                <a:cs typeface="Segoe UI" pitchFamily="34" charset="0"/>
              </a:rPr>
              <a:t>Search</a:t>
            </a:r>
          </a:p>
          <a:p>
            <a:pPr defTabSz="932472" fontAlgn="base">
              <a:spcBef>
                <a:spcPct val="0"/>
              </a:spcBef>
              <a:spcAft>
                <a:spcPct val="0"/>
              </a:spcAft>
            </a:pPr>
            <a:endParaRPr lang="en-US" sz="4000" dirty="0">
              <a:gradFill>
                <a:gsLst>
                  <a:gs pos="0">
                    <a:srgbClr val="FFFFFF"/>
                  </a:gs>
                  <a:gs pos="100000">
                    <a:srgbClr val="FFFFFF"/>
                  </a:gs>
                </a:gsLst>
                <a:lin ang="5400000" scaled="0"/>
              </a:gradFill>
              <a:ea typeface="Segoe UI" pitchFamily="34" charset="0"/>
              <a:cs typeface="Segoe UI" pitchFamily="34" charset="0"/>
            </a:endParaRPr>
          </a:p>
          <a:p>
            <a:pPr defTabSz="932472" fontAlgn="base">
              <a:lnSpc>
                <a:spcPct val="90000"/>
              </a:lnSpc>
              <a:spcBef>
                <a:spcPct val="0"/>
              </a:spcBef>
              <a:spcAft>
                <a:spcPct val="0"/>
              </a:spcAft>
            </a:pPr>
            <a:endParaRPr lang="en-US" dirty="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3082361790"/>
      </p:ext>
    </p:extLst>
  </p:cSld>
  <p:clrMapOvr>
    <a:masterClrMapping/>
  </p:clrMapOvr>
  <p:transition>
    <p:fade/>
  </p:transition>
  <p:timing>
    <p:tnLst>
      <p:par>
        <p:cTn id="1" dur="indefinite" restart="never" nodeType="tmRoot"/>
      </p:par>
    </p:tnLst>
  </p:timing>
</p:sld>
</file>

<file path=ppt/theme/theme1.xml><?xml version="1.0" encoding="utf-8"?>
<a:theme xmlns:a="http://schemas.openxmlformats.org/drawingml/2006/main" name="SPC2012_IT-Pro_Template_16x9">
  <a:themeElements>
    <a:clrScheme name="SPC-IT Pro">
      <a:dk1>
        <a:srgbClr val="505050"/>
      </a:dk1>
      <a:lt1>
        <a:srgbClr val="FFFFFF"/>
      </a:lt1>
      <a:dk2>
        <a:srgbClr val="012654"/>
      </a:dk2>
      <a:lt2>
        <a:srgbClr val="00AEEF"/>
      </a:lt2>
      <a:accent1>
        <a:srgbClr val="F26522"/>
      </a:accent1>
      <a:accent2>
        <a:srgbClr val="00A651"/>
      </a:accent2>
      <a:accent3>
        <a:srgbClr val="BA141A"/>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2.xml><?xml version="1.0" encoding="utf-8"?>
<a:theme xmlns:a="http://schemas.openxmlformats.org/drawingml/2006/main" name="5-30072_SPC2012_IT-Pro_Template_16x9_Light">
  <a:themeElements>
    <a:clrScheme name="SPC-IT Pro">
      <a:dk1>
        <a:srgbClr val="505050"/>
      </a:dk1>
      <a:lt1>
        <a:srgbClr val="FFFFFF"/>
      </a:lt1>
      <a:dk2>
        <a:srgbClr val="012654"/>
      </a:dk2>
      <a:lt2>
        <a:srgbClr val="00AEEF"/>
      </a:lt2>
      <a:accent1>
        <a:srgbClr val="F26522"/>
      </a:accent1>
      <a:accent2>
        <a:srgbClr val="00A651"/>
      </a:accent2>
      <a:accent3>
        <a:srgbClr val="BA141A"/>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3.xml><?xml version="1.0" encoding="utf-8"?>
<a:theme xmlns:a="http://schemas.openxmlformats.org/drawingml/2006/main" name="5-30072_SPC2012_IT-Pro_Template_16x9">
  <a:themeElements>
    <a:clrScheme name="SPC-IT Pro">
      <a:dk1>
        <a:srgbClr val="505050"/>
      </a:dk1>
      <a:lt1>
        <a:srgbClr val="FFFFFF"/>
      </a:lt1>
      <a:dk2>
        <a:srgbClr val="012654"/>
      </a:dk2>
      <a:lt2>
        <a:srgbClr val="00AEEF"/>
      </a:lt2>
      <a:accent1>
        <a:srgbClr val="F26522"/>
      </a:accent1>
      <a:accent2>
        <a:srgbClr val="00A651"/>
      </a:accent2>
      <a:accent3>
        <a:srgbClr val="BA141A"/>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4.xml><?xml version="1.0" encoding="utf-8"?>
<a:theme xmlns:a="http://schemas.openxmlformats.org/drawingml/2006/main" name="5-30072_SPC2012_Business_Template_16x9_Light">
  <a:themeElements>
    <a:clrScheme name="SPC2012 - Business">
      <a:dk1>
        <a:srgbClr val="505050"/>
      </a:dk1>
      <a:lt1>
        <a:srgbClr val="FFFFFF"/>
      </a:lt1>
      <a:dk2>
        <a:srgbClr val="012654"/>
      </a:dk2>
      <a:lt2>
        <a:srgbClr val="00AEEF"/>
      </a:lt2>
      <a:accent1>
        <a:srgbClr val="BA141A"/>
      </a:accent1>
      <a:accent2>
        <a:srgbClr val="00A651"/>
      </a:accent2>
      <a:accent3>
        <a:srgbClr val="F26522"/>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TrackTaxHTField0 xmlns="2295e2e7-0eeb-498e-8716-217bb2ee6ee3">
      <Terms xmlns="http://schemas.microsoft.com/office/infopath/2007/PartnerControls"/>
    </TrackTaxHTField0>
    <CampaignTaxHTField0 xmlns="2295e2e7-0eeb-498e-8716-217bb2ee6ee3">
      <Terms xmlns="http://schemas.microsoft.com/office/infopath/2007/PartnerControls"/>
    </CampaignTaxHTField0>
    <Event_x0020_End_x0020_Date xmlns="2295e2e7-0eeb-498e-8716-217bb2ee6ee3">2012-11-15T08:00:00+00:00</Event_x0020_End_x0020_Date>
    <Event_x0020_Start_x0020_Date xmlns="2295e2e7-0eeb-498e-8716-217bb2ee6ee3">2012-11-12T08:00:00+00:00</Event_x0020_Start_x0020_Date>
    <MS_x0020_Speaker xmlns="2295e2e7-0eeb-498e-8716-217bb2ee6ee3">
      <UserInfo>
        <DisplayName/>
        <AccountId xsi:nil="true"/>
        <AccountType/>
      </UserInfo>
    </MS_x0020_Speaker>
    <External_x0020_Speaker xmlns="2295e2e7-0eeb-498e-8716-217bb2ee6ee3"> Jeremy Mazner</External_x0020_Speaker>
    <Session_x0020_Code xmlns="2295e2e7-0eeb-498e-8716-217bb2ee6ee3">SPC105</Session_x0020_Code>
    <ProductTaxHTField0 xmlns="2295e2e7-0eeb-498e-8716-217bb2ee6ee3">
      <Terms xmlns="http://schemas.microsoft.com/office/infopath/2007/PartnerControls"/>
    </ProductTaxHTField0>
    <Presentation_x0020_Date xmlns="2295e2e7-0eeb-498e-8716-217bb2ee6ee3">2012-11-13T08:00:00+00:00</Presentation_x0020_Date>
    <Event_x0020_LocationTaxHTField0 xmlns="2295e2e7-0eeb-498e-8716-217bb2ee6ee3">
      <Terms xmlns="http://schemas.microsoft.com/office/infopath/2007/PartnerControls">
        <TermInfo xmlns="http://schemas.microsoft.com/office/infopath/2007/PartnerControls">
          <TermName xmlns="http://schemas.microsoft.com/office/infopath/2007/PartnerControls">Las Vegas</TermName>
          <TermId xmlns="http://schemas.microsoft.com/office/infopath/2007/PartnerControls">e731b1e0-234c-4781-a780-e65aa36c0b98</TermId>
        </TermInfo>
      </Terms>
    </Event_x0020_LocationTaxHTField0>
    <Event1TaxHTField0 xmlns="2295e2e7-0eeb-498e-8716-217bb2ee6ee3">
      <Terms xmlns="http://schemas.microsoft.com/office/infopath/2007/PartnerControls">
        <TermInfo xmlns="http://schemas.microsoft.com/office/infopath/2007/PartnerControls">
          <TermName xmlns="http://schemas.microsoft.com/office/infopath/2007/PartnerControls">Microsoft SharePoint Conference</TermName>
          <TermId xmlns="http://schemas.microsoft.com/office/infopath/2007/PartnerControls">a629e079-6b4e-41d1-9641-98de5e4410b7</TermId>
        </TermInfo>
      </Terms>
    </Event1TaxHTField0>
    <MS_x0020_Content_x0020_Owner xmlns="2295e2e7-0eeb-498e-8716-217bb2ee6ee3">
      <UserInfo>
        <DisplayName/>
        <AccountId xsi:nil="true"/>
        <AccountType/>
      </UserInfo>
    </MS_x0020_Content_x0020_Owner>
    <Event_x0020_VenueTaxHTField0 xmlns="2295e2e7-0eeb-498e-8716-217bb2ee6ee3">
      <Terms xmlns="http://schemas.microsoft.com/office/infopath/2007/PartnerControls">
        <TermInfo xmlns="http://schemas.microsoft.com/office/infopath/2007/PartnerControls">
          <TermName xmlns="http://schemas.microsoft.com/office/infopath/2007/PartnerControls">Mandalay Bay Resort and Casino</TermName>
          <TermId xmlns="http://schemas.microsoft.com/office/infopath/2007/PartnerControls">fc459485-1b13-4ce3-bfeb-ea2ace2bf8f6</TermId>
        </TermInfo>
      </Terms>
    </Event_x0020_VenueTaxHTField0>
    <TaxCatchAll xmlns="230e9df3-be65-4c73-a93b-d1236ebd677e">
      <Value>316</Value>
      <Value>282</Value>
      <Value>355</Value>
    </TaxCatchAll>
    <AudienceTaxHTField0 xmlns="2295e2e7-0eeb-498e-8716-217bb2ee6ee3">
      <Terms xmlns="http://schemas.microsoft.com/office/infopath/2007/PartnerControls"/>
    </AudienceTaxHTField0>
    <Speaker xmlns="032d541b-1b4e-4d91-93c7-b10533c52f73">Jeremy Mazner</Speaker>
    <AverageRating xmlns="http://schemas.microsoft.com/sharepoint/v3" xsi:nil="true"/>
  </documentManagement>
</p:properties>
</file>

<file path=customXml/item3.xml><?xml version="1.0" encoding="utf-8"?>
<ct:contentTypeSchema xmlns:ct="http://schemas.microsoft.com/office/2006/metadata/contentType" xmlns:ma="http://schemas.microsoft.com/office/2006/metadata/properties/metaAttributes" ct:_="" ma:_="" ma:contentTypeName="PresentationsDoc" ma:contentTypeID="0x010100B88FC3ECA26D1C46B3C4C83281D2EB9C00F943C65EE9652644877590F39FC422DC" ma:contentTypeVersion="73" ma:contentTypeDescription="" ma:contentTypeScope="" ma:versionID="94f318fc1d6dfb4c762b81d0eea8859a">
  <xsd:schema xmlns:xsd="http://www.w3.org/2001/XMLSchema" xmlns:xs="http://www.w3.org/2001/XMLSchema" xmlns:p="http://schemas.microsoft.com/office/2006/metadata/properties" xmlns:ns1="http://schemas.microsoft.com/sharepoint/v3" xmlns:ns2="2295e2e7-0eeb-498e-8716-217bb2ee6ee3" xmlns:ns3="032d541b-1b4e-4d91-93c7-b10533c52f73" xmlns:ns4="230e9df3-be65-4c73-a93b-d1236ebd677e" targetNamespace="http://schemas.microsoft.com/office/2006/metadata/properties" ma:root="true" ma:fieldsID="75074476dc966ccddfb3f34adbaed049" ns1:_="" ns2:_="" ns3:_="" ns4:_="">
    <xsd:import namespace="http://schemas.microsoft.com/sharepoint/v3"/>
    <xsd:import namespace="2295e2e7-0eeb-498e-8716-217bb2ee6ee3"/>
    <xsd:import namespace="032d541b-1b4e-4d91-93c7-b10533c52f73"/>
    <xsd:import namespace="230e9df3-be65-4c73-a93b-d1236ebd677e"/>
    <xsd:element name="properties">
      <xsd:complexType>
        <xsd:sequence>
          <xsd:element name="documentManagement">
            <xsd:complexType>
              <xsd:all>
                <xsd:element ref="ns2:Event_x0020_Start_x0020_Date" minOccurs="0"/>
                <xsd:element ref="ns2:Event_x0020_End_x0020_Date" minOccurs="0"/>
                <xsd:element ref="ns2:Presentation_x0020_Date" minOccurs="0"/>
                <xsd:element ref="ns3:Speaker" minOccurs="0"/>
                <xsd:element ref="ns2:Session_x0020_Code" minOccurs="0"/>
                <xsd:element ref="ns2:MS_x0020_Content_x0020_Owner" minOccurs="0"/>
                <xsd:element ref="ns1:AverageRating" minOccurs="0"/>
                <xsd:element ref="ns1:RatingCount" minOccurs="0"/>
                <xsd:element ref="ns4:TaxCatchAll" minOccurs="0"/>
                <xsd:element ref="ns2:ProductTaxHTField0" minOccurs="0"/>
                <xsd:element ref="ns4:TaxCatchAllLabel" minOccurs="0"/>
                <xsd:element ref="ns2:CampaignTaxHTField0" minOccurs="0"/>
                <xsd:element ref="ns2:TrackTaxHTField0" minOccurs="0"/>
                <xsd:element ref="ns2:Event_x0020_VenueTaxHTField0" minOccurs="0"/>
                <xsd:element ref="ns2:AudienceTaxHTField0" minOccurs="0"/>
                <xsd:element ref="ns2:Event_x0020_LocationTaxHTField0" minOccurs="0"/>
                <xsd:element ref="ns2:Event1TaxHTField0" minOccurs="0"/>
                <xsd:element ref="ns2:MS_x0020_Speaker" minOccurs="0"/>
                <xsd:element ref="ns2:External_x0020_Speake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AverageRating" ma:index="15" nillable="true" ma:displayName="Rating (0-5)" ma:decimals="2" ma:description="Average value of all the ratings that have been submitted" ma:internalName="AverageRating" ma:readOnly="true">
      <xsd:simpleType>
        <xsd:restriction base="dms:Number"/>
      </xsd:simpleType>
    </xsd:element>
    <xsd:element name="RatingCount" ma:index="16" nillable="true" ma:displayName="Number of Ratings" ma:decimals="0" ma:description="Number of ratings submitted" ma:internalName="RatingCount" ma:readOnly="true">
      <xsd:simpleType>
        <xsd:restriction base="dms:Number"/>
      </xsd:simpleType>
    </xsd:element>
  </xsd:schema>
  <xsd:schema xmlns:xsd="http://www.w3.org/2001/XMLSchema" xmlns:xs="http://www.w3.org/2001/XMLSchema" xmlns:dms="http://schemas.microsoft.com/office/2006/documentManagement/types" xmlns:pc="http://schemas.microsoft.com/office/infopath/2007/PartnerControls" targetNamespace="2295e2e7-0eeb-498e-8716-217bb2ee6ee3" elementFormDefault="qualified">
    <xsd:import namespace="http://schemas.microsoft.com/office/2006/documentManagement/types"/>
    <xsd:import namespace="http://schemas.microsoft.com/office/infopath/2007/PartnerControls"/>
    <xsd:element name="Event_x0020_Start_x0020_Date" ma:index="5" nillable="true" ma:displayName="Event Start Date" ma:format="DateOnly" ma:internalName="Event_x0020_Start_x0020_Date">
      <xsd:simpleType>
        <xsd:restriction base="dms:DateTime"/>
      </xsd:simpleType>
    </xsd:element>
    <xsd:element name="Event_x0020_End_x0020_Date" ma:index="6" nillable="true" ma:displayName="Event End Date" ma:format="DateOnly" ma:internalName="Event_x0020_End_x0020_Date">
      <xsd:simpleType>
        <xsd:restriction base="dms:DateTime"/>
      </xsd:simpleType>
    </xsd:element>
    <xsd:element name="Presentation_x0020_Date" ma:index="7" nillable="true" ma:displayName="Presentation Date" ma:format="DateOnly" ma:internalName="Presentation_x0020_Date" ma:readOnly="false">
      <xsd:simpleType>
        <xsd:restriction base="dms:DateTime"/>
      </xsd:simpleType>
    </xsd:element>
    <xsd:element name="Session_x0020_Code" ma:index="12" nillable="true" ma:displayName="Session Code" ma:internalName="Session_x0020_Code" ma:readOnly="false">
      <xsd:simpleType>
        <xsd:restriction base="dms:Text">
          <xsd:maxLength value="255"/>
        </xsd:restriction>
      </xsd:simpleType>
    </xsd:element>
    <xsd:element name="MS_x0020_Content_x0020_Owner" ma:index="14" nillable="true" ma:displayName="MS Content Owner" ma:list="UserInfo" ma:SharePointGroup="0" ma:internalName="MS_x0020_Content_x0020_Owner"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ProductTaxHTField0" ma:index="19" nillable="true" ma:taxonomy="true" ma:internalName="ProductTaxHTField0" ma:taxonomyFieldName="Product" ma:displayName="Product" ma:default="" ma:fieldId="{59a4a0b0-ed64-4542-a55e-4a6c70bd0ce0}" ma:taxonomyMulti="true" ma:sspId="e385fb40-52d4-4fae-9c5b-3e8ff8a5878e" ma:termSetId="3005e9c6-5dbe-483c-971d-51ba052e9268" ma:anchorId="00000000-0000-0000-0000-000000000000" ma:open="false" ma:isKeyword="false">
      <xsd:complexType>
        <xsd:sequence>
          <xsd:element ref="pc:Terms" minOccurs="0" maxOccurs="1"/>
        </xsd:sequence>
      </xsd:complexType>
    </xsd:element>
    <xsd:element name="CampaignTaxHTField0" ma:index="22" nillable="true" ma:taxonomy="true" ma:internalName="CampaignTaxHTField0" ma:taxonomyFieldName="Campaign" ma:displayName="Campaign" ma:default="" ma:fieldId="{bcb0c99d-b00c-42c6-a16b-e1e19731231d}" ma:sspId="e385fb40-52d4-4fae-9c5b-3e8ff8a5878e" ma:termSetId="769410c5-f612-414c-bc8d-14eb300b4117" ma:anchorId="00000000-0000-0000-0000-000000000000" ma:open="false" ma:isKeyword="false">
      <xsd:complexType>
        <xsd:sequence>
          <xsd:element ref="pc:Terms" minOccurs="0" maxOccurs="1"/>
        </xsd:sequence>
      </xsd:complexType>
    </xsd:element>
    <xsd:element name="TrackTaxHTField0" ma:index="23" nillable="true" ma:taxonomy="true" ma:internalName="TrackTaxHTField0" ma:taxonomyFieldName="Track" ma:displayName="Track" ma:default="" ma:fieldId="{95cacdfb-fc4c-4855-b7e7-906e6cf614c7}" ma:sspId="e385fb40-52d4-4fae-9c5b-3e8ff8a5878e" ma:termSetId="0e8a185d-72dd-4c1d-8327-06082ee7fbb4" ma:anchorId="00000000-0000-0000-0000-000000000000" ma:open="false" ma:isKeyword="false">
      <xsd:complexType>
        <xsd:sequence>
          <xsd:element ref="pc:Terms" minOccurs="0" maxOccurs="1"/>
        </xsd:sequence>
      </xsd:complexType>
    </xsd:element>
    <xsd:element name="Event_x0020_VenueTaxHTField0" ma:index="25" nillable="true" ma:taxonomy="true" ma:internalName="Event_x0020_VenueTaxHTField0" ma:taxonomyFieldName="Event_x0020_Venue" ma:displayName="Event Venue" ma:default="" ma:fieldId="{72225233-bea3-47c9-bcc0-70aff672e91a}" ma:sspId="e385fb40-52d4-4fae-9c5b-3e8ff8a5878e" ma:termSetId="8280d8e6-c94b-487a-bd8b-a7d74984b60f" ma:anchorId="00000000-0000-0000-0000-000000000000" ma:open="false" ma:isKeyword="false">
      <xsd:complexType>
        <xsd:sequence>
          <xsd:element ref="pc:Terms" minOccurs="0" maxOccurs="1"/>
        </xsd:sequence>
      </xsd:complexType>
    </xsd:element>
    <xsd:element name="AudienceTaxHTField0" ma:index="26" nillable="true" ma:taxonomy="true" ma:internalName="AudienceTaxHTField0" ma:taxonomyFieldName="Audience" ma:displayName="Audience" ma:default="" ma:fieldId="{6a4ad93e-f836-4089-85dd-0b5a8d4c5063}" ma:taxonomyMulti="true" ma:sspId="e385fb40-52d4-4fae-9c5b-3e8ff8a5878e" ma:termSetId="147febbf-7221-47e1-ac97-bfa1a8e909cb" ma:anchorId="00000000-0000-0000-0000-000000000000" ma:open="false" ma:isKeyword="false">
      <xsd:complexType>
        <xsd:sequence>
          <xsd:element ref="pc:Terms" minOccurs="0" maxOccurs="1"/>
        </xsd:sequence>
      </xsd:complexType>
    </xsd:element>
    <xsd:element name="Event_x0020_LocationTaxHTField0" ma:index="27" nillable="true" ma:taxonomy="true" ma:internalName="Event_x0020_LocationTaxHTField0" ma:taxonomyFieldName="Event_x0020_Location" ma:displayName="Event Location" ma:default="" ma:fieldId="{721246b6-18f0-4d78-9fb7-960f4884f52f}" ma:sspId="e385fb40-52d4-4fae-9c5b-3e8ff8a5878e" ma:termSetId="9f38d074-2cf4-4ed1-a6e5-5a4bce426041" ma:anchorId="00000000-0000-0000-0000-000000000000" ma:open="false" ma:isKeyword="false">
      <xsd:complexType>
        <xsd:sequence>
          <xsd:element ref="pc:Terms" minOccurs="0" maxOccurs="1"/>
        </xsd:sequence>
      </xsd:complexType>
    </xsd:element>
    <xsd:element name="Event1TaxHTField0" ma:index="30" ma:taxonomy="true" ma:internalName="Event1TaxHTField0" ma:taxonomyFieldName="Event1" ma:displayName="Event Name" ma:default="" ma:fieldId="{173efa96-a0c5-4b7e-a5c5-ebf0027a79b9}" ma:sspId="e385fb40-52d4-4fae-9c5b-3e8ff8a5878e" ma:termSetId="a93ddb37-2243-4aad-9cf2-0d00c5bfa8eb" ma:anchorId="00000000-0000-0000-0000-000000000000" ma:open="false" ma:isKeyword="false">
      <xsd:complexType>
        <xsd:sequence>
          <xsd:element ref="pc:Terms" minOccurs="0" maxOccurs="1"/>
        </xsd:sequence>
      </xsd:complexType>
    </xsd:element>
    <xsd:element name="MS_x0020_Speaker" ma:index="31" nillable="true" ma:displayName="MS Speaker" ma:hidden="true" ma:list="UserInfo" ma:SharePointGroup="0" ma:internalName="MS_x0020_Speaker" ma:readOnly="false"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External_x0020_Speaker" ma:index="32" nillable="true" ma:displayName="External Speaker" ma:hidden="true" ma:internalName="External_x0020_Speaker" ma:readOnly="false">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032d541b-1b4e-4d91-93c7-b10533c52f73" elementFormDefault="qualified">
    <xsd:import namespace="http://schemas.microsoft.com/office/2006/documentManagement/types"/>
    <xsd:import namespace="http://schemas.microsoft.com/office/infopath/2007/PartnerControls"/>
    <xsd:element name="Speaker" ma:index="8" nillable="true" ma:displayName="Speaker" ma:internalName="Speaker">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30e9df3-be65-4c73-a93b-d1236ebd677e"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09db2fa7-4ee4-4bb3-80e9-fade681f539b}" ma:internalName="TaxCatchAll" ma:showField="CatchAllData" ma:web="2295e2e7-0eeb-498e-8716-217bb2ee6ee3">
      <xsd:complexType>
        <xsd:complexContent>
          <xsd:extension base="dms:MultiChoiceLookup">
            <xsd:sequence>
              <xsd:element name="Value" type="dms:Lookup" maxOccurs="unbounded" minOccurs="0" nillable="true"/>
            </xsd:sequence>
          </xsd:extension>
        </xsd:complexContent>
      </xsd:complexType>
    </xsd:element>
    <xsd:element name="TaxCatchAllLabel" ma:index="20" nillable="true" ma:displayName="Taxonomy Catch All Column1" ma:hidden="true" ma:list="{09db2fa7-4ee4-4bb3-80e9-fade681f539b}" ma:internalName="TaxCatchAllLabel" ma:readOnly="true" ma:showField="CatchAllDataLabel" ma:web="2295e2e7-0eeb-498e-8716-217bb2ee6ee3">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28" ma:displayName="Content Typ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758FDAC0-319D-4A54-8D8E-1D42CB1F8004}">
  <ds:schemaRefs>
    <ds:schemaRef ds:uri="http://schemas.microsoft.com/sharepoint/v3/contenttype/forms"/>
  </ds:schemaRefs>
</ds:datastoreItem>
</file>

<file path=customXml/itemProps2.xml><?xml version="1.0" encoding="utf-8"?>
<ds:datastoreItem xmlns:ds="http://schemas.openxmlformats.org/officeDocument/2006/customXml" ds:itemID="{F990F116-B58F-4255-B05B-DA3808E0E5C6}">
  <ds:schemaRefs>
    <ds:schemaRef ds:uri="http://www.w3.org/XML/1998/namespace"/>
    <ds:schemaRef ds:uri="http://purl.org/dc/elements/1.1/"/>
    <ds:schemaRef ds:uri="2295e2e7-0eeb-498e-8716-217bb2ee6ee3"/>
    <ds:schemaRef ds:uri="http://schemas.microsoft.com/office/2006/documentManagement/types"/>
    <ds:schemaRef ds:uri="http://schemas.microsoft.com/office/infopath/2007/PartnerControls"/>
    <ds:schemaRef ds:uri="http://schemas.openxmlformats.org/package/2006/metadata/core-properties"/>
    <ds:schemaRef ds:uri="http://purl.org/dc/terms/"/>
    <ds:schemaRef ds:uri="http://purl.org/dc/dcmitype/"/>
    <ds:schemaRef ds:uri="http://schemas.microsoft.com/sharepoint/v3"/>
    <ds:schemaRef ds:uri="230e9df3-be65-4c73-a93b-d1236ebd677e"/>
    <ds:schemaRef ds:uri="032d541b-1b4e-4d91-93c7-b10533c52f73"/>
    <ds:schemaRef ds:uri="http://schemas.microsoft.com/office/2006/metadata/properties"/>
  </ds:schemaRefs>
</ds:datastoreItem>
</file>

<file path=customXml/itemProps3.xml><?xml version="1.0" encoding="utf-8"?>
<ds:datastoreItem xmlns:ds="http://schemas.openxmlformats.org/officeDocument/2006/customXml" ds:itemID="{D4EC36D7-3E7E-4669-BAAB-6DC736D3F1C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2295e2e7-0eeb-498e-8716-217bb2ee6ee3"/>
    <ds:schemaRef ds:uri="032d541b-1b4e-4d91-93c7-b10533c52f73"/>
    <ds:schemaRef ds:uri="230e9df3-be65-4c73-a93b-d1236ebd677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SPC2012_IT-Pro_Template_16x9</Template>
  <TotalTime>3</TotalTime>
  <Words>1287</Words>
  <Application>Microsoft Office PowerPoint</Application>
  <PresentationFormat>Custom</PresentationFormat>
  <Paragraphs>93</Paragraphs>
  <Slides>13</Slides>
  <Notes>8</Notes>
  <HiddenSlides>0</HiddenSlides>
  <MMClips>0</MMClips>
  <ScaleCrop>false</ScaleCrop>
  <HeadingPairs>
    <vt:vector size="4" baseType="variant">
      <vt:variant>
        <vt:lpstr>Theme</vt:lpstr>
      </vt:variant>
      <vt:variant>
        <vt:i4>4</vt:i4>
      </vt:variant>
      <vt:variant>
        <vt:lpstr>Slide Titles</vt:lpstr>
      </vt:variant>
      <vt:variant>
        <vt:i4>13</vt:i4>
      </vt:variant>
    </vt:vector>
  </HeadingPairs>
  <TitlesOfParts>
    <vt:vector size="17" baseType="lpstr">
      <vt:lpstr>SPC2012_IT-Pro_Template_16x9</vt:lpstr>
      <vt:lpstr>5-30072_SPC2012_IT-Pro_Template_16x9_Light</vt:lpstr>
      <vt:lpstr>5-30072_SPC2012_IT-Pro_Template_16x9</vt:lpstr>
      <vt:lpstr>5-30072_SPC2012_Business_Template_16x9_Light</vt:lpstr>
      <vt:lpstr>PowerPoint Presentation</vt:lpstr>
      <vt:lpstr>Getting the Most out of SharePoint for Small Businesses and Professionals </vt:lpstr>
      <vt:lpstr>PowerPoint Presentation</vt:lpstr>
      <vt:lpstr>A lap around SharePoint Online</vt:lpstr>
      <vt:lpstr>Public website</vt:lpstr>
      <vt:lpstr>Demo: public website</vt:lpstr>
      <vt:lpstr>Team sites</vt:lpstr>
      <vt:lpstr>Demo: Team sites</vt:lpstr>
      <vt:lpstr>SkyDrive Pro</vt:lpstr>
      <vt:lpstr>Demo: SkyDrive Pro</vt:lpstr>
      <vt:lpstr>PowerPoint Presentation</vt:lpstr>
      <vt:lpstr>PowerPoint Presentation</vt:lpstr>
      <vt:lpstr>PowerPoint Presentation</vt:lpstr>
    </vt:vector>
  </TitlesOfParts>
  <Manager>Ron Sasaki</Manager>
  <Company>Microsoft Corporation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Getting the Most out of SharePoint for Small Businesses and Professionals</dc:title>
  <dc:subject>SharePoint Conference 2012</dc:subject>
  <dc:creator>Shows</dc:creator>
  <cp:keywords>SharePoint Conference 2012</cp:keywords>
  <dc:description>Template: Mitchell Derrey, Silver Fox Productions
Formatting:  
Show Dates: November 12th-15th, 2012
Location: Mandalay Bay, Las Vegas, Nevada
Audience Type: Internal/External</dc:description>
  <cp:lastModifiedBy>Erin Sanborn</cp:lastModifiedBy>
  <cp:revision>3</cp:revision>
  <dcterms:created xsi:type="dcterms:W3CDTF">2012-11-11T19:54:42Z</dcterms:created>
  <dcterms:modified xsi:type="dcterms:W3CDTF">2012-12-06T22:22:58Z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0x010100B88FC3ECA26D1C46B3C4C83281D2EB9C00F943C65EE9652644877590F39FC422DC</vt:lpwstr>
  </property>
  <property fmtid="{D5CDD505-2E9C-101B-9397-08002B2CF9AE}" pid="3" name="Product">
    <vt:lpwstr/>
  </property>
  <property fmtid="{D5CDD505-2E9C-101B-9397-08002B2CF9AE}" pid="4" name="Event1">
    <vt:lpwstr>282;#Microsoft SharePoint Conference|a629e079-6b4e-41d1-9641-98de5e4410b7</vt:lpwstr>
  </property>
  <property fmtid="{D5CDD505-2E9C-101B-9397-08002B2CF9AE}" pid="5" name="Audience">
    <vt:lpwstr/>
  </property>
  <property fmtid="{D5CDD505-2E9C-101B-9397-08002B2CF9AE}" pid="6" name="Event Location">
    <vt:lpwstr>316;#Las Vegas|e731b1e0-234c-4781-a780-e65aa36c0b98</vt:lpwstr>
  </property>
  <property fmtid="{D5CDD505-2E9C-101B-9397-08002B2CF9AE}" pid="7" name="Campaign">
    <vt:lpwstr/>
  </property>
  <property fmtid="{D5CDD505-2E9C-101B-9397-08002B2CF9AE}" pid="8" name="Event Venue">
    <vt:lpwstr>355;#Mandalay Bay Resort and Casino|fc459485-1b13-4ce3-bfeb-ea2ace2bf8f6</vt:lpwstr>
  </property>
  <property fmtid="{D5CDD505-2E9C-101B-9397-08002B2CF9AE}" pid="9" name="Track">
    <vt:lpwstr/>
  </property>
</Properties>
</file>