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tiff" ContentType="image/tiff"/>
  <Default Extension="jpg" ContentType="image/jpeg"/>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Lst>
  <p:notesMasterIdLst>
    <p:notesMasterId r:id="rId59"/>
  </p:notesMasterIdLst>
  <p:handoutMasterIdLst>
    <p:handoutMasterId r:id="rId60"/>
  </p:handoutMasterIdLst>
  <p:sldIdLst>
    <p:sldId id="1055" r:id="rId8"/>
    <p:sldId id="1057" r:id="rId9"/>
    <p:sldId id="1058" r:id="rId10"/>
    <p:sldId id="1059" r:id="rId11"/>
    <p:sldId id="1060" r:id="rId12"/>
    <p:sldId id="1061" r:id="rId13"/>
    <p:sldId id="1062" r:id="rId14"/>
    <p:sldId id="1064" r:id="rId15"/>
    <p:sldId id="1065" r:id="rId16"/>
    <p:sldId id="1066" r:id="rId17"/>
    <p:sldId id="1068" r:id="rId18"/>
    <p:sldId id="1069" r:id="rId19"/>
    <p:sldId id="1070" r:id="rId20"/>
    <p:sldId id="1071" r:id="rId21"/>
    <p:sldId id="1072" r:id="rId22"/>
    <p:sldId id="1073" r:id="rId23"/>
    <p:sldId id="1074" r:id="rId24"/>
    <p:sldId id="1067" r:id="rId25"/>
    <p:sldId id="1075" r:id="rId26"/>
    <p:sldId id="1076" r:id="rId27"/>
    <p:sldId id="1077" r:id="rId28"/>
    <p:sldId id="1078" r:id="rId29"/>
    <p:sldId id="1079" r:id="rId30"/>
    <p:sldId id="1080" r:id="rId31"/>
    <p:sldId id="1081" r:id="rId32"/>
    <p:sldId id="1083" r:id="rId33"/>
    <p:sldId id="1084" r:id="rId34"/>
    <p:sldId id="1085" r:id="rId35"/>
    <p:sldId id="1086" r:id="rId36"/>
    <p:sldId id="1087" r:id="rId37"/>
    <p:sldId id="1088" r:id="rId38"/>
    <p:sldId id="1089" r:id="rId39"/>
    <p:sldId id="1090" r:id="rId40"/>
    <p:sldId id="1091" r:id="rId41"/>
    <p:sldId id="1092" r:id="rId42"/>
    <p:sldId id="1093" r:id="rId43"/>
    <p:sldId id="1094" r:id="rId44"/>
    <p:sldId id="1095" r:id="rId45"/>
    <p:sldId id="1096" r:id="rId46"/>
    <p:sldId id="1097" r:id="rId47"/>
    <p:sldId id="1099" r:id="rId48"/>
    <p:sldId id="1100" r:id="rId49"/>
    <p:sldId id="1101" r:id="rId50"/>
    <p:sldId id="1102" r:id="rId51"/>
    <p:sldId id="1103" r:id="rId52"/>
    <p:sldId id="1105" r:id="rId53"/>
    <p:sldId id="1106" r:id="rId54"/>
    <p:sldId id="1107" r:id="rId55"/>
    <p:sldId id="1108" r:id="rId56"/>
    <p:sldId id="1110" r:id="rId57"/>
    <p:sldId id="1109" r:id="rId58"/>
  </p:sldIdLst>
  <p:sldSz cx="12436475" cy="6994525"/>
  <p:notesSz cx="6858000" cy="9144000"/>
  <p:defaultText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195" autoAdjust="0"/>
    <p:restoredTop sz="95238" autoAdjust="0"/>
  </p:normalViewPr>
  <p:slideViewPr>
    <p:cSldViewPr>
      <p:cViewPr varScale="1">
        <p:scale>
          <a:sx n="42" d="100"/>
          <a:sy n="42" d="100"/>
        </p:scale>
        <p:origin x="-102" y="-58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41" d="100"/>
        <a:sy n="41" d="100"/>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61" Type="http://schemas.openxmlformats.org/officeDocument/2006/relationships/commentAuthors" Target="commentAuthor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1D9B2D8-7E43-49C4-BE62-F055E077BC64}" type="doc">
      <dgm:prSet loTypeId="urn:microsoft.com/office/officeart/2005/8/layout/matrix2" loCatId="matrix" qsTypeId="urn:microsoft.com/office/officeart/2005/8/quickstyle/simple1" qsCatId="simple" csTypeId="urn:microsoft.com/office/officeart/2005/8/colors/accent5_4" csCatId="accent5" phldr="1"/>
      <dgm:spPr/>
      <dgm:t>
        <a:bodyPr/>
        <a:lstStyle/>
        <a:p>
          <a:endParaRPr lang="en-US"/>
        </a:p>
      </dgm:t>
    </dgm:pt>
    <dgm:pt modelId="{889D6501-2F06-47A7-BBCD-C901CC78E5B2}">
      <dgm:prSet phldrT="[Text]"/>
      <dgm:spPr>
        <a:solidFill>
          <a:schemeClr val="accent5">
            <a:lumMod val="75000"/>
          </a:schemeClr>
        </a:solidFill>
      </dgm:spPr>
      <dgm:t>
        <a:bodyPr/>
        <a:lstStyle/>
        <a:p>
          <a:r>
            <a:rPr lang="en-US" dirty="0" smtClean="0"/>
            <a:t>People &amp; Permissions</a:t>
          </a:r>
          <a:endParaRPr lang="en-US" dirty="0"/>
        </a:p>
      </dgm:t>
    </dgm:pt>
    <dgm:pt modelId="{E105EDA1-B5BC-4F48-8D52-4558600FF785}" type="parTrans" cxnId="{87ABB37E-F4E2-44B1-86BB-199FEACB60E2}">
      <dgm:prSet/>
      <dgm:spPr/>
      <dgm:t>
        <a:bodyPr/>
        <a:lstStyle/>
        <a:p>
          <a:endParaRPr lang="en-US"/>
        </a:p>
      </dgm:t>
    </dgm:pt>
    <dgm:pt modelId="{269BEB14-CEF8-4BFF-9EF1-40E633C289FA}" type="sibTrans" cxnId="{87ABB37E-F4E2-44B1-86BB-199FEACB60E2}">
      <dgm:prSet/>
      <dgm:spPr/>
      <dgm:t>
        <a:bodyPr/>
        <a:lstStyle/>
        <a:p>
          <a:endParaRPr lang="en-US"/>
        </a:p>
      </dgm:t>
    </dgm:pt>
    <dgm:pt modelId="{9D137B04-ED2E-460E-B8B7-AD12FFEB426C}">
      <dgm:prSet phldrT="[Text]"/>
      <dgm:spPr>
        <a:solidFill>
          <a:schemeClr val="accent5">
            <a:lumMod val="75000"/>
          </a:schemeClr>
        </a:solidFill>
        <a:ln>
          <a:solidFill>
            <a:srgbClr val="CC00CC"/>
          </a:solidFill>
        </a:ln>
      </dgm:spPr>
      <dgm:t>
        <a:bodyPr/>
        <a:lstStyle/>
        <a:p>
          <a:r>
            <a:rPr lang="en-US" dirty="0" smtClean="0"/>
            <a:t>Process &amp; Lifecycle</a:t>
          </a:r>
          <a:endParaRPr lang="en-US" dirty="0"/>
        </a:p>
      </dgm:t>
    </dgm:pt>
    <dgm:pt modelId="{7DD2E117-7BD5-44C6-B5A2-88D92342090E}" type="parTrans" cxnId="{C0CAD74C-C23F-41E0-A7CB-D5EC67FE1F1C}">
      <dgm:prSet/>
      <dgm:spPr/>
      <dgm:t>
        <a:bodyPr/>
        <a:lstStyle/>
        <a:p>
          <a:endParaRPr lang="en-US"/>
        </a:p>
      </dgm:t>
    </dgm:pt>
    <dgm:pt modelId="{35B42877-AF81-4B6E-9D25-D3D95DFF1B9A}" type="sibTrans" cxnId="{C0CAD74C-C23F-41E0-A7CB-D5EC67FE1F1C}">
      <dgm:prSet/>
      <dgm:spPr/>
      <dgm:t>
        <a:bodyPr/>
        <a:lstStyle/>
        <a:p>
          <a:endParaRPr lang="en-US"/>
        </a:p>
      </dgm:t>
    </dgm:pt>
    <dgm:pt modelId="{1363FDFD-0A83-450F-8B42-2892C8AB381C}">
      <dgm:prSet phldrT="[Text]"/>
      <dgm:spPr>
        <a:solidFill>
          <a:schemeClr val="accent5">
            <a:lumMod val="75000"/>
          </a:schemeClr>
        </a:solidFill>
      </dgm:spPr>
      <dgm:t>
        <a:bodyPr/>
        <a:lstStyle/>
        <a:p>
          <a:r>
            <a:rPr lang="en-US" dirty="0" smtClean="0"/>
            <a:t>Challenges &amp; Topics</a:t>
          </a:r>
          <a:endParaRPr lang="en-US" dirty="0"/>
        </a:p>
      </dgm:t>
    </dgm:pt>
    <dgm:pt modelId="{9C7EB332-DD3F-49C6-BDC5-2E43306D4F0D}" type="parTrans" cxnId="{390F7DA5-6CBA-4E63-B239-EB3DE8A6DFFA}">
      <dgm:prSet/>
      <dgm:spPr/>
      <dgm:t>
        <a:bodyPr/>
        <a:lstStyle/>
        <a:p>
          <a:endParaRPr lang="en-US"/>
        </a:p>
      </dgm:t>
    </dgm:pt>
    <dgm:pt modelId="{456D4E8F-36E9-41FD-9F5B-3388BDAF4D58}" type="sibTrans" cxnId="{390F7DA5-6CBA-4E63-B239-EB3DE8A6DFFA}">
      <dgm:prSet/>
      <dgm:spPr/>
      <dgm:t>
        <a:bodyPr/>
        <a:lstStyle/>
        <a:p>
          <a:endParaRPr lang="en-US"/>
        </a:p>
      </dgm:t>
    </dgm:pt>
    <dgm:pt modelId="{39E6B41E-C072-42E7-96CA-31731BADEDCB}">
      <dgm:prSet phldrT="[Text]"/>
      <dgm:spPr>
        <a:solidFill>
          <a:schemeClr val="accent5">
            <a:lumMod val="75000"/>
          </a:schemeClr>
        </a:solidFill>
      </dgm:spPr>
      <dgm:t>
        <a:bodyPr/>
        <a:lstStyle/>
        <a:p>
          <a:r>
            <a:rPr lang="en-US" dirty="0" smtClean="0"/>
            <a:t>Recognition &amp; Action</a:t>
          </a:r>
          <a:endParaRPr lang="en-US" dirty="0"/>
        </a:p>
      </dgm:t>
    </dgm:pt>
    <dgm:pt modelId="{D0AF33A8-419D-4216-8CB4-6B4368D2B840}" type="parTrans" cxnId="{BEDC1A57-A700-4725-8C76-CF91B773142B}">
      <dgm:prSet/>
      <dgm:spPr/>
      <dgm:t>
        <a:bodyPr/>
        <a:lstStyle/>
        <a:p>
          <a:endParaRPr lang="en-US"/>
        </a:p>
      </dgm:t>
    </dgm:pt>
    <dgm:pt modelId="{8C2D57D9-E254-4D46-927F-CC7D191953CD}" type="sibTrans" cxnId="{BEDC1A57-A700-4725-8C76-CF91B773142B}">
      <dgm:prSet/>
      <dgm:spPr/>
      <dgm:t>
        <a:bodyPr/>
        <a:lstStyle/>
        <a:p>
          <a:endParaRPr lang="en-US"/>
        </a:p>
      </dgm:t>
    </dgm:pt>
    <dgm:pt modelId="{BDB3EC4D-CC45-4EE1-B33A-2B8AEF1F323B}" type="pres">
      <dgm:prSet presAssocID="{F1D9B2D8-7E43-49C4-BE62-F055E077BC64}" presName="matrix" presStyleCnt="0">
        <dgm:presLayoutVars>
          <dgm:chMax val="1"/>
          <dgm:dir/>
          <dgm:resizeHandles val="exact"/>
        </dgm:presLayoutVars>
      </dgm:prSet>
      <dgm:spPr/>
      <dgm:t>
        <a:bodyPr/>
        <a:lstStyle/>
        <a:p>
          <a:endParaRPr lang="en-US"/>
        </a:p>
      </dgm:t>
    </dgm:pt>
    <dgm:pt modelId="{4C5FDBFC-5BF0-4539-B8BC-1FC0EFF8F979}" type="pres">
      <dgm:prSet presAssocID="{F1D9B2D8-7E43-49C4-BE62-F055E077BC64}" presName="axisShape" presStyleLbl="bgShp" presStyleIdx="0" presStyleCnt="1"/>
      <dgm:spPr/>
      <dgm:t>
        <a:bodyPr/>
        <a:lstStyle/>
        <a:p>
          <a:endParaRPr lang="en-US"/>
        </a:p>
      </dgm:t>
    </dgm:pt>
    <dgm:pt modelId="{9C6FFABC-C94B-4026-ACD3-66DDCFDD57C6}" type="pres">
      <dgm:prSet presAssocID="{F1D9B2D8-7E43-49C4-BE62-F055E077BC64}" presName="rect1" presStyleLbl="node1" presStyleIdx="0" presStyleCnt="4">
        <dgm:presLayoutVars>
          <dgm:chMax val="0"/>
          <dgm:chPref val="0"/>
          <dgm:bulletEnabled val="1"/>
        </dgm:presLayoutVars>
      </dgm:prSet>
      <dgm:spPr/>
      <dgm:t>
        <a:bodyPr/>
        <a:lstStyle/>
        <a:p>
          <a:endParaRPr lang="en-US"/>
        </a:p>
      </dgm:t>
    </dgm:pt>
    <dgm:pt modelId="{68CE4B43-DF35-4CDC-93DD-955B665C5AF7}" type="pres">
      <dgm:prSet presAssocID="{F1D9B2D8-7E43-49C4-BE62-F055E077BC64}" presName="rect2" presStyleLbl="node1" presStyleIdx="1" presStyleCnt="4">
        <dgm:presLayoutVars>
          <dgm:chMax val="0"/>
          <dgm:chPref val="0"/>
          <dgm:bulletEnabled val="1"/>
        </dgm:presLayoutVars>
      </dgm:prSet>
      <dgm:spPr/>
      <dgm:t>
        <a:bodyPr/>
        <a:lstStyle/>
        <a:p>
          <a:endParaRPr lang="en-US"/>
        </a:p>
      </dgm:t>
    </dgm:pt>
    <dgm:pt modelId="{A95F53BD-6B2F-4497-BE0A-222B8686D8C8}" type="pres">
      <dgm:prSet presAssocID="{F1D9B2D8-7E43-49C4-BE62-F055E077BC64}" presName="rect3" presStyleLbl="node1" presStyleIdx="2" presStyleCnt="4">
        <dgm:presLayoutVars>
          <dgm:chMax val="0"/>
          <dgm:chPref val="0"/>
          <dgm:bulletEnabled val="1"/>
        </dgm:presLayoutVars>
      </dgm:prSet>
      <dgm:spPr/>
      <dgm:t>
        <a:bodyPr/>
        <a:lstStyle/>
        <a:p>
          <a:endParaRPr lang="en-US"/>
        </a:p>
      </dgm:t>
    </dgm:pt>
    <dgm:pt modelId="{63DA93CC-97DB-4700-AF42-A14A2785CBA2}" type="pres">
      <dgm:prSet presAssocID="{F1D9B2D8-7E43-49C4-BE62-F055E077BC64}" presName="rect4" presStyleLbl="node1" presStyleIdx="3" presStyleCnt="4">
        <dgm:presLayoutVars>
          <dgm:chMax val="0"/>
          <dgm:chPref val="0"/>
          <dgm:bulletEnabled val="1"/>
        </dgm:presLayoutVars>
      </dgm:prSet>
      <dgm:spPr/>
      <dgm:t>
        <a:bodyPr/>
        <a:lstStyle/>
        <a:p>
          <a:endParaRPr lang="en-US"/>
        </a:p>
      </dgm:t>
    </dgm:pt>
  </dgm:ptLst>
  <dgm:cxnLst>
    <dgm:cxn modelId="{87ABB37E-F4E2-44B1-86BB-199FEACB60E2}" srcId="{F1D9B2D8-7E43-49C4-BE62-F055E077BC64}" destId="{889D6501-2F06-47A7-BBCD-C901CC78E5B2}" srcOrd="0" destOrd="0" parTransId="{E105EDA1-B5BC-4F48-8D52-4558600FF785}" sibTransId="{269BEB14-CEF8-4BFF-9EF1-40E633C289FA}"/>
    <dgm:cxn modelId="{9F9CAE37-24D0-492F-A351-D0672B74291D}" type="presOf" srcId="{1363FDFD-0A83-450F-8B42-2892C8AB381C}" destId="{A95F53BD-6B2F-4497-BE0A-222B8686D8C8}" srcOrd="0" destOrd="0" presId="urn:microsoft.com/office/officeart/2005/8/layout/matrix2"/>
    <dgm:cxn modelId="{C0CAD74C-C23F-41E0-A7CB-D5EC67FE1F1C}" srcId="{F1D9B2D8-7E43-49C4-BE62-F055E077BC64}" destId="{9D137B04-ED2E-460E-B8B7-AD12FFEB426C}" srcOrd="1" destOrd="0" parTransId="{7DD2E117-7BD5-44C6-B5A2-88D92342090E}" sibTransId="{35B42877-AF81-4B6E-9D25-D3D95DFF1B9A}"/>
    <dgm:cxn modelId="{BEDC1A57-A700-4725-8C76-CF91B773142B}" srcId="{F1D9B2D8-7E43-49C4-BE62-F055E077BC64}" destId="{39E6B41E-C072-42E7-96CA-31731BADEDCB}" srcOrd="3" destOrd="0" parTransId="{D0AF33A8-419D-4216-8CB4-6B4368D2B840}" sibTransId="{8C2D57D9-E254-4D46-927F-CC7D191953CD}"/>
    <dgm:cxn modelId="{45D3BC43-43E9-4931-AA05-342C75F28581}" type="presOf" srcId="{F1D9B2D8-7E43-49C4-BE62-F055E077BC64}" destId="{BDB3EC4D-CC45-4EE1-B33A-2B8AEF1F323B}" srcOrd="0" destOrd="0" presId="urn:microsoft.com/office/officeart/2005/8/layout/matrix2"/>
    <dgm:cxn modelId="{390F7DA5-6CBA-4E63-B239-EB3DE8A6DFFA}" srcId="{F1D9B2D8-7E43-49C4-BE62-F055E077BC64}" destId="{1363FDFD-0A83-450F-8B42-2892C8AB381C}" srcOrd="2" destOrd="0" parTransId="{9C7EB332-DD3F-49C6-BDC5-2E43306D4F0D}" sibTransId="{456D4E8F-36E9-41FD-9F5B-3388BDAF4D58}"/>
    <dgm:cxn modelId="{7D7EA6F3-5AA1-48BC-ADD7-F41CB65B8A95}" type="presOf" srcId="{9D137B04-ED2E-460E-B8B7-AD12FFEB426C}" destId="{68CE4B43-DF35-4CDC-93DD-955B665C5AF7}" srcOrd="0" destOrd="0" presId="urn:microsoft.com/office/officeart/2005/8/layout/matrix2"/>
    <dgm:cxn modelId="{253ACC29-1397-4E82-B3F3-0ACB921859B7}" type="presOf" srcId="{889D6501-2F06-47A7-BBCD-C901CC78E5B2}" destId="{9C6FFABC-C94B-4026-ACD3-66DDCFDD57C6}" srcOrd="0" destOrd="0" presId="urn:microsoft.com/office/officeart/2005/8/layout/matrix2"/>
    <dgm:cxn modelId="{B1D0706F-2251-4C31-9C69-823C902581A6}" type="presOf" srcId="{39E6B41E-C072-42E7-96CA-31731BADEDCB}" destId="{63DA93CC-97DB-4700-AF42-A14A2785CBA2}" srcOrd="0" destOrd="0" presId="urn:microsoft.com/office/officeart/2005/8/layout/matrix2"/>
    <dgm:cxn modelId="{1906B019-ACE8-46F5-AD5E-C81788442FF3}" type="presParOf" srcId="{BDB3EC4D-CC45-4EE1-B33A-2B8AEF1F323B}" destId="{4C5FDBFC-5BF0-4539-B8BC-1FC0EFF8F979}" srcOrd="0" destOrd="0" presId="urn:microsoft.com/office/officeart/2005/8/layout/matrix2"/>
    <dgm:cxn modelId="{5F559563-4883-4C18-9D7D-4B829213A145}" type="presParOf" srcId="{BDB3EC4D-CC45-4EE1-B33A-2B8AEF1F323B}" destId="{9C6FFABC-C94B-4026-ACD3-66DDCFDD57C6}" srcOrd="1" destOrd="0" presId="urn:microsoft.com/office/officeart/2005/8/layout/matrix2"/>
    <dgm:cxn modelId="{7E182DB0-60A8-41D2-A1A3-2C7D0FA4533A}" type="presParOf" srcId="{BDB3EC4D-CC45-4EE1-B33A-2B8AEF1F323B}" destId="{68CE4B43-DF35-4CDC-93DD-955B665C5AF7}" srcOrd="2" destOrd="0" presId="urn:microsoft.com/office/officeart/2005/8/layout/matrix2"/>
    <dgm:cxn modelId="{9AE3F3C5-0B2B-4B07-9949-CC8EA76688FB}" type="presParOf" srcId="{BDB3EC4D-CC45-4EE1-B33A-2B8AEF1F323B}" destId="{A95F53BD-6B2F-4497-BE0A-222B8686D8C8}" srcOrd="3" destOrd="0" presId="urn:microsoft.com/office/officeart/2005/8/layout/matrix2"/>
    <dgm:cxn modelId="{EB93B824-0309-4397-A055-940DED521B9E}" type="presParOf" srcId="{BDB3EC4D-CC45-4EE1-B33A-2B8AEF1F323B}" destId="{63DA93CC-97DB-4700-AF42-A14A2785CBA2}" srcOrd="4" destOrd="0" presId="urn:microsoft.com/office/officeart/2005/8/layout/matrix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17C308B-ECE0-48FB-95DB-EDAA343813B5}" type="doc">
      <dgm:prSet loTypeId="urn:microsoft.com/office/officeart/2008/layout/HalfCircleOrganizationChart" loCatId="hierarchy" qsTypeId="urn:microsoft.com/office/officeart/2005/8/quickstyle/simple1" qsCatId="simple" csTypeId="urn:microsoft.com/office/officeart/2005/8/colors/accent1_2" csCatId="accent1" phldr="1"/>
      <dgm:spPr/>
      <dgm:t>
        <a:bodyPr/>
        <a:lstStyle/>
        <a:p>
          <a:endParaRPr lang="en-US"/>
        </a:p>
      </dgm:t>
    </dgm:pt>
    <dgm:pt modelId="{9171ECD2-7712-4FEC-BF75-7B9589AFC4DA}">
      <dgm:prSet phldrT="[Text]" custT="1"/>
      <dgm:spPr/>
      <dgm:t>
        <a:bodyPr/>
        <a:lstStyle/>
        <a:p>
          <a:r>
            <a:rPr lang="en-US" sz="800" b="1" dirty="0" smtClean="0"/>
            <a:t>Microsoft</a:t>
          </a:r>
          <a:endParaRPr lang="en-US" sz="800" b="1" dirty="0"/>
        </a:p>
      </dgm:t>
    </dgm:pt>
    <dgm:pt modelId="{7A61E40E-1114-4955-813C-B63CE0B05F0A}" type="parTrans" cxnId="{56E7ACE9-CCF7-4C65-A73D-B6E99BB8E732}">
      <dgm:prSet/>
      <dgm:spPr/>
      <dgm:t>
        <a:bodyPr/>
        <a:lstStyle/>
        <a:p>
          <a:endParaRPr lang="en-US" sz="2000"/>
        </a:p>
      </dgm:t>
    </dgm:pt>
    <dgm:pt modelId="{D834CE4C-15F7-4946-BCEB-D07093794247}" type="sibTrans" cxnId="{56E7ACE9-CCF7-4C65-A73D-B6E99BB8E732}">
      <dgm:prSet/>
      <dgm:spPr/>
      <dgm:t>
        <a:bodyPr/>
        <a:lstStyle/>
        <a:p>
          <a:endParaRPr lang="en-US" sz="2000"/>
        </a:p>
      </dgm:t>
    </dgm:pt>
    <dgm:pt modelId="{A5DD65A3-733F-47CC-B4AC-2C5E26A946CE}">
      <dgm:prSet phldrT="[Text]" custT="1"/>
      <dgm:spPr/>
      <dgm:t>
        <a:bodyPr/>
        <a:lstStyle/>
        <a:p>
          <a:r>
            <a:rPr lang="en-US" sz="800" b="1" dirty="0" smtClean="0"/>
            <a:t>Sales, Marketing &amp; Services</a:t>
          </a:r>
          <a:endParaRPr lang="en-US" sz="800" b="1" dirty="0"/>
        </a:p>
      </dgm:t>
    </dgm:pt>
    <dgm:pt modelId="{5F513BAB-D281-445E-8E68-DDBE03ACBE85}" type="parTrans" cxnId="{1133A80E-6B79-4D05-A4D6-672332FF5B02}">
      <dgm:prSet/>
      <dgm:spPr/>
      <dgm:t>
        <a:bodyPr/>
        <a:lstStyle/>
        <a:p>
          <a:endParaRPr lang="en-US" sz="2000"/>
        </a:p>
      </dgm:t>
    </dgm:pt>
    <dgm:pt modelId="{AD5F9C55-1E81-49C9-B010-4267D6D98840}" type="sibTrans" cxnId="{1133A80E-6B79-4D05-A4D6-672332FF5B02}">
      <dgm:prSet/>
      <dgm:spPr/>
      <dgm:t>
        <a:bodyPr/>
        <a:lstStyle/>
        <a:p>
          <a:endParaRPr lang="en-US" sz="2000"/>
        </a:p>
      </dgm:t>
    </dgm:pt>
    <dgm:pt modelId="{ECDB59CF-8FC8-4CC5-B98D-83EBDB320F02}">
      <dgm:prSet phldrT="[Text]" custT="1"/>
      <dgm:spPr/>
      <dgm:t>
        <a:bodyPr/>
        <a:lstStyle/>
        <a:p>
          <a:r>
            <a:rPr lang="en-US" sz="800" dirty="0" smtClean="0"/>
            <a:t>Office Division</a:t>
          </a:r>
          <a:endParaRPr lang="en-US" sz="800" dirty="0"/>
        </a:p>
      </dgm:t>
    </dgm:pt>
    <dgm:pt modelId="{036C2E59-166D-4DDD-B78F-608841FA16B7}" type="parTrans" cxnId="{B35566B9-A954-43EA-82FC-C395F0EA1525}">
      <dgm:prSet/>
      <dgm:spPr/>
      <dgm:t>
        <a:bodyPr/>
        <a:lstStyle/>
        <a:p>
          <a:endParaRPr lang="en-US" sz="2000"/>
        </a:p>
      </dgm:t>
    </dgm:pt>
    <dgm:pt modelId="{E960E281-E2F6-491D-99A7-5F8CF049F865}" type="sibTrans" cxnId="{B35566B9-A954-43EA-82FC-C395F0EA1525}">
      <dgm:prSet/>
      <dgm:spPr/>
      <dgm:t>
        <a:bodyPr/>
        <a:lstStyle/>
        <a:p>
          <a:endParaRPr lang="en-US" sz="2000"/>
        </a:p>
      </dgm:t>
    </dgm:pt>
    <dgm:pt modelId="{5BE20E8E-F386-43F2-B09F-AB2C23C9092D}">
      <dgm:prSet phldrT="[Text]" custT="1"/>
      <dgm:spPr/>
      <dgm:t>
        <a:bodyPr/>
        <a:lstStyle/>
        <a:p>
          <a:r>
            <a:rPr lang="en-US" sz="800" dirty="0" smtClean="0"/>
            <a:t>Server &amp; Tools</a:t>
          </a:r>
          <a:endParaRPr lang="en-US" sz="800" dirty="0"/>
        </a:p>
      </dgm:t>
    </dgm:pt>
    <dgm:pt modelId="{161BB533-84ED-4CDA-BCE2-E90E0A7D42FB}" type="parTrans" cxnId="{A6B917EA-5B21-4A48-AAFD-AD94A63ED149}">
      <dgm:prSet/>
      <dgm:spPr/>
      <dgm:t>
        <a:bodyPr/>
        <a:lstStyle/>
        <a:p>
          <a:endParaRPr lang="en-US" sz="2000"/>
        </a:p>
      </dgm:t>
    </dgm:pt>
    <dgm:pt modelId="{D84AD4B3-871E-4872-90E3-346130FA6081}" type="sibTrans" cxnId="{A6B917EA-5B21-4A48-AAFD-AD94A63ED149}">
      <dgm:prSet/>
      <dgm:spPr/>
      <dgm:t>
        <a:bodyPr/>
        <a:lstStyle/>
        <a:p>
          <a:endParaRPr lang="en-US" sz="2000"/>
        </a:p>
      </dgm:t>
    </dgm:pt>
    <dgm:pt modelId="{02DBE878-3AD9-4961-B9FE-4DDE862ACC9E}">
      <dgm:prSet phldrT="[Text]" custT="1"/>
      <dgm:spPr/>
      <dgm:t>
        <a:bodyPr/>
        <a:lstStyle/>
        <a:p>
          <a:r>
            <a:rPr lang="en-US" sz="800" dirty="0" smtClean="0"/>
            <a:t>Online Services</a:t>
          </a:r>
          <a:endParaRPr lang="en-US" sz="800" dirty="0"/>
        </a:p>
      </dgm:t>
    </dgm:pt>
    <dgm:pt modelId="{AAD96030-13E5-40AB-A12F-E0E616394E59}" type="parTrans" cxnId="{5677B9CF-8E06-477D-899E-1685E1A57248}">
      <dgm:prSet/>
      <dgm:spPr/>
      <dgm:t>
        <a:bodyPr/>
        <a:lstStyle/>
        <a:p>
          <a:endParaRPr lang="en-US" sz="2000"/>
        </a:p>
      </dgm:t>
    </dgm:pt>
    <dgm:pt modelId="{D3D06B0C-8C7F-4A89-839F-53B8E91B5B42}" type="sibTrans" cxnId="{5677B9CF-8E06-477D-899E-1685E1A57248}">
      <dgm:prSet/>
      <dgm:spPr/>
      <dgm:t>
        <a:bodyPr/>
        <a:lstStyle/>
        <a:p>
          <a:endParaRPr lang="en-US" sz="2000"/>
        </a:p>
      </dgm:t>
    </dgm:pt>
    <dgm:pt modelId="{D221A94C-4164-4648-BD7E-AD7D6A12553D}">
      <dgm:prSet phldrT="[Text]" custT="1"/>
      <dgm:spPr/>
      <dgm:t>
        <a:bodyPr/>
        <a:lstStyle/>
        <a:p>
          <a:r>
            <a:rPr lang="en-US" sz="800" dirty="0" smtClean="0"/>
            <a:t>Windows Phones</a:t>
          </a:r>
          <a:endParaRPr lang="en-US" sz="800" dirty="0"/>
        </a:p>
      </dgm:t>
    </dgm:pt>
    <dgm:pt modelId="{ED827954-23C6-4216-9244-8943B0F5BEDA}" type="parTrans" cxnId="{8453E29F-0A34-47B2-8AE0-BE11E76E3985}">
      <dgm:prSet/>
      <dgm:spPr/>
      <dgm:t>
        <a:bodyPr/>
        <a:lstStyle/>
        <a:p>
          <a:endParaRPr lang="en-US" sz="2000"/>
        </a:p>
      </dgm:t>
    </dgm:pt>
    <dgm:pt modelId="{119EAE61-F8F6-4B80-924F-ED5D033F0AF9}" type="sibTrans" cxnId="{8453E29F-0A34-47B2-8AE0-BE11E76E3985}">
      <dgm:prSet/>
      <dgm:spPr/>
      <dgm:t>
        <a:bodyPr/>
        <a:lstStyle/>
        <a:p>
          <a:endParaRPr lang="en-US" sz="2000"/>
        </a:p>
      </dgm:t>
    </dgm:pt>
    <dgm:pt modelId="{73D91111-A279-427A-AC8F-9FD2A949C445}">
      <dgm:prSet phldrT="[Text]" custT="1"/>
      <dgm:spPr/>
      <dgm:t>
        <a:bodyPr/>
        <a:lstStyle/>
        <a:p>
          <a:r>
            <a:rPr lang="en-US" sz="800" dirty="0" smtClean="0"/>
            <a:t>Research</a:t>
          </a:r>
          <a:endParaRPr lang="en-US" sz="800" dirty="0"/>
        </a:p>
      </dgm:t>
    </dgm:pt>
    <dgm:pt modelId="{CB25F522-1ADC-4126-9441-ABCB2E619811}" type="parTrans" cxnId="{7CFEB374-9207-4F3F-91B0-12DFB19078A5}">
      <dgm:prSet/>
      <dgm:spPr/>
      <dgm:t>
        <a:bodyPr/>
        <a:lstStyle/>
        <a:p>
          <a:endParaRPr lang="en-US" sz="2000"/>
        </a:p>
      </dgm:t>
    </dgm:pt>
    <dgm:pt modelId="{4A3CD09D-4C3F-4FE9-8E16-B9CC5D2C29D1}" type="sibTrans" cxnId="{7CFEB374-9207-4F3F-91B0-12DFB19078A5}">
      <dgm:prSet/>
      <dgm:spPr/>
      <dgm:t>
        <a:bodyPr/>
        <a:lstStyle/>
        <a:p>
          <a:endParaRPr lang="en-US" sz="2000"/>
        </a:p>
      </dgm:t>
    </dgm:pt>
    <dgm:pt modelId="{6EFA7D41-E8E5-48EE-8543-1934915BDC0E}">
      <dgm:prSet phldrT="[Text]" custT="1"/>
      <dgm:spPr/>
      <dgm:t>
        <a:bodyPr/>
        <a:lstStyle/>
        <a:p>
          <a:r>
            <a:rPr lang="en-US" sz="800" smtClean="0"/>
            <a:t>Skype</a:t>
          </a:r>
          <a:endParaRPr lang="en-US" sz="800" dirty="0"/>
        </a:p>
      </dgm:t>
    </dgm:pt>
    <dgm:pt modelId="{12E7E6E8-F3E4-455C-A42A-5065B10A2FE0}" type="parTrans" cxnId="{3B6C31ED-8775-428E-B063-F546DF9BB137}">
      <dgm:prSet/>
      <dgm:spPr/>
      <dgm:t>
        <a:bodyPr/>
        <a:lstStyle/>
        <a:p>
          <a:endParaRPr lang="en-US" sz="2000"/>
        </a:p>
      </dgm:t>
    </dgm:pt>
    <dgm:pt modelId="{BBEFBEBF-061A-4BFA-959A-A2069DDED1ED}" type="sibTrans" cxnId="{3B6C31ED-8775-428E-B063-F546DF9BB137}">
      <dgm:prSet/>
      <dgm:spPr/>
      <dgm:t>
        <a:bodyPr/>
        <a:lstStyle/>
        <a:p>
          <a:endParaRPr lang="en-US" sz="2000"/>
        </a:p>
      </dgm:t>
    </dgm:pt>
    <dgm:pt modelId="{1404E3AF-D2BB-4231-988C-E902A77FE2FD}">
      <dgm:prSet phldrT="[Text]" custT="1"/>
      <dgm:spPr/>
      <dgm:t>
        <a:bodyPr/>
        <a:lstStyle/>
        <a:p>
          <a:r>
            <a:rPr lang="en-US" sz="800" dirty="0" smtClean="0"/>
            <a:t>Interactive Entertainment Division</a:t>
          </a:r>
          <a:endParaRPr lang="en-US" sz="800" dirty="0"/>
        </a:p>
      </dgm:t>
    </dgm:pt>
    <dgm:pt modelId="{E441B21A-9655-4197-8FDB-021088B94CBC}" type="parTrans" cxnId="{A99988F5-3D2B-454C-8BF3-91CC5ECACB99}">
      <dgm:prSet/>
      <dgm:spPr/>
      <dgm:t>
        <a:bodyPr/>
        <a:lstStyle/>
        <a:p>
          <a:endParaRPr lang="en-US" sz="2000"/>
        </a:p>
      </dgm:t>
    </dgm:pt>
    <dgm:pt modelId="{58CCF355-12AC-4826-BAAE-B7BF46B45D9A}" type="sibTrans" cxnId="{A99988F5-3D2B-454C-8BF3-91CC5ECACB99}">
      <dgm:prSet/>
      <dgm:spPr/>
      <dgm:t>
        <a:bodyPr/>
        <a:lstStyle/>
        <a:p>
          <a:endParaRPr lang="en-US" sz="2000"/>
        </a:p>
      </dgm:t>
    </dgm:pt>
    <dgm:pt modelId="{0A8CE783-E427-445A-9805-265E48E0C46A}">
      <dgm:prSet phldrT="[Text]" custT="1"/>
      <dgm:spPr/>
      <dgm:t>
        <a:bodyPr/>
        <a:lstStyle/>
        <a:p>
          <a:r>
            <a:rPr lang="en-US" sz="800" dirty="0" smtClean="0"/>
            <a:t>Enterprise Partner Group</a:t>
          </a:r>
          <a:endParaRPr lang="en-US" sz="800" dirty="0"/>
        </a:p>
      </dgm:t>
    </dgm:pt>
    <dgm:pt modelId="{58076C7D-922C-408C-92D3-41A84A130CD8}" type="parTrans" cxnId="{6114B153-7633-4BEC-9AB8-0AE017B617AA}">
      <dgm:prSet/>
      <dgm:spPr/>
      <dgm:t>
        <a:bodyPr/>
        <a:lstStyle/>
        <a:p>
          <a:endParaRPr lang="en-US" sz="2000"/>
        </a:p>
      </dgm:t>
    </dgm:pt>
    <dgm:pt modelId="{2041494E-A39C-4331-ACC6-9F95E7E3C5D1}" type="sibTrans" cxnId="{6114B153-7633-4BEC-9AB8-0AE017B617AA}">
      <dgm:prSet/>
      <dgm:spPr/>
      <dgm:t>
        <a:bodyPr/>
        <a:lstStyle/>
        <a:p>
          <a:endParaRPr lang="en-US" sz="2000"/>
        </a:p>
      </dgm:t>
    </dgm:pt>
    <dgm:pt modelId="{161B254B-7983-4559-9D05-5A6FFE740C7B}">
      <dgm:prSet phldrT="[Text]" custT="1"/>
      <dgm:spPr/>
      <dgm:t>
        <a:bodyPr/>
        <a:lstStyle/>
        <a:p>
          <a:r>
            <a:rPr lang="en-US" sz="800" dirty="0" smtClean="0"/>
            <a:t>WW Industry</a:t>
          </a:r>
          <a:endParaRPr lang="en-US" sz="800" dirty="0"/>
        </a:p>
      </dgm:t>
    </dgm:pt>
    <dgm:pt modelId="{25180A5E-497F-474A-9A4B-253AC0908C6A}" type="parTrans" cxnId="{26B1DCCA-1442-4CE8-A67F-B28928D99E2E}">
      <dgm:prSet/>
      <dgm:spPr/>
      <dgm:t>
        <a:bodyPr/>
        <a:lstStyle/>
        <a:p>
          <a:endParaRPr lang="en-US" sz="2000"/>
        </a:p>
      </dgm:t>
    </dgm:pt>
    <dgm:pt modelId="{C79392B9-9B30-4406-8984-B6231574007C}" type="sibTrans" cxnId="{26B1DCCA-1442-4CE8-A67F-B28928D99E2E}">
      <dgm:prSet/>
      <dgm:spPr/>
      <dgm:t>
        <a:bodyPr/>
        <a:lstStyle/>
        <a:p>
          <a:endParaRPr lang="en-US" sz="2000"/>
        </a:p>
      </dgm:t>
    </dgm:pt>
    <dgm:pt modelId="{2BA097A6-A575-47BE-A0EA-0B13F4188D49}">
      <dgm:prSet phldrT="[Text]" custT="1"/>
      <dgm:spPr/>
      <dgm:t>
        <a:bodyPr/>
        <a:lstStyle/>
        <a:p>
          <a:r>
            <a:rPr lang="en-US" sz="800" dirty="0" smtClean="0"/>
            <a:t>Global Accounts</a:t>
          </a:r>
          <a:endParaRPr lang="en-US" sz="800" dirty="0"/>
        </a:p>
      </dgm:t>
    </dgm:pt>
    <dgm:pt modelId="{65D11E9B-4280-41E6-95F2-237A5FDE1EB8}" type="parTrans" cxnId="{07498255-2EFF-461E-A1B6-3A1D024BEB18}">
      <dgm:prSet/>
      <dgm:spPr/>
      <dgm:t>
        <a:bodyPr/>
        <a:lstStyle/>
        <a:p>
          <a:endParaRPr lang="en-US" sz="2000"/>
        </a:p>
      </dgm:t>
    </dgm:pt>
    <dgm:pt modelId="{A89EBE63-8DBE-499B-A192-7B98E9ECE4D5}" type="sibTrans" cxnId="{07498255-2EFF-461E-A1B6-3A1D024BEB18}">
      <dgm:prSet/>
      <dgm:spPr/>
      <dgm:t>
        <a:bodyPr/>
        <a:lstStyle/>
        <a:p>
          <a:endParaRPr lang="en-US" sz="2000"/>
        </a:p>
      </dgm:t>
    </dgm:pt>
    <dgm:pt modelId="{41524BA8-3671-4FA5-A673-167F9BDDA757}">
      <dgm:prSet phldrT="[Text]" custT="1"/>
      <dgm:spPr/>
      <dgm:t>
        <a:bodyPr/>
        <a:lstStyle/>
        <a:p>
          <a:r>
            <a:rPr lang="en-US" sz="800" dirty="0" smtClean="0"/>
            <a:t>WW Alliances</a:t>
          </a:r>
          <a:endParaRPr lang="en-US" sz="800" dirty="0"/>
        </a:p>
      </dgm:t>
    </dgm:pt>
    <dgm:pt modelId="{71285437-DD22-4C4F-ACEF-6E8433754ECC}" type="parTrans" cxnId="{36E8152A-BE6A-44F6-836A-55EBE1E3B27D}">
      <dgm:prSet/>
      <dgm:spPr/>
      <dgm:t>
        <a:bodyPr/>
        <a:lstStyle/>
        <a:p>
          <a:endParaRPr lang="en-US" sz="2000"/>
        </a:p>
      </dgm:t>
    </dgm:pt>
    <dgm:pt modelId="{6012FD82-EE25-443C-9746-818CFE569222}" type="sibTrans" cxnId="{36E8152A-BE6A-44F6-836A-55EBE1E3B27D}">
      <dgm:prSet/>
      <dgm:spPr/>
      <dgm:t>
        <a:bodyPr/>
        <a:lstStyle/>
        <a:p>
          <a:endParaRPr lang="en-US" sz="2000"/>
        </a:p>
      </dgm:t>
    </dgm:pt>
    <dgm:pt modelId="{28BEB0FE-FB39-48A9-9076-FFB19E9BE99A}">
      <dgm:prSet phldrT="[Text]" custT="1"/>
      <dgm:spPr/>
      <dgm:t>
        <a:bodyPr/>
        <a:lstStyle/>
        <a:p>
          <a:r>
            <a:rPr lang="en-US" sz="800" dirty="0" smtClean="0"/>
            <a:t>Services</a:t>
          </a:r>
          <a:endParaRPr lang="en-US" sz="800" dirty="0"/>
        </a:p>
      </dgm:t>
    </dgm:pt>
    <dgm:pt modelId="{3F5F9558-C234-402D-B930-56790B8FC127}" type="parTrans" cxnId="{E027EA7D-1826-4931-954A-725916855973}">
      <dgm:prSet/>
      <dgm:spPr/>
      <dgm:t>
        <a:bodyPr/>
        <a:lstStyle/>
        <a:p>
          <a:endParaRPr lang="en-US" sz="2000"/>
        </a:p>
      </dgm:t>
    </dgm:pt>
    <dgm:pt modelId="{9A7AFD0D-6368-42F4-BF34-0CD2253AEEFC}" type="sibTrans" cxnId="{E027EA7D-1826-4931-954A-725916855973}">
      <dgm:prSet/>
      <dgm:spPr/>
      <dgm:t>
        <a:bodyPr/>
        <a:lstStyle/>
        <a:p>
          <a:endParaRPr lang="en-US" sz="2000"/>
        </a:p>
      </dgm:t>
    </dgm:pt>
    <dgm:pt modelId="{691155C1-3491-4520-B7F0-7C5190E4B20F}">
      <dgm:prSet phldrT="[Text]" custT="1"/>
      <dgm:spPr/>
      <dgm:t>
        <a:bodyPr/>
        <a:lstStyle/>
        <a:p>
          <a:r>
            <a:rPr lang="en-US" sz="800" dirty="0" smtClean="0"/>
            <a:t>Commercial Support</a:t>
          </a:r>
          <a:endParaRPr lang="en-US" sz="800" dirty="0"/>
        </a:p>
      </dgm:t>
    </dgm:pt>
    <dgm:pt modelId="{72A48844-53EF-4C98-AAD9-C9FAC234C818}" type="parTrans" cxnId="{4815B1AE-2214-4AC5-8DC1-1BD11EC51904}">
      <dgm:prSet/>
      <dgm:spPr/>
      <dgm:t>
        <a:bodyPr/>
        <a:lstStyle/>
        <a:p>
          <a:endParaRPr lang="en-US" sz="2000"/>
        </a:p>
      </dgm:t>
    </dgm:pt>
    <dgm:pt modelId="{7D564E4A-8D99-48EA-95D3-BE471A21605C}" type="sibTrans" cxnId="{4815B1AE-2214-4AC5-8DC1-1BD11EC51904}">
      <dgm:prSet/>
      <dgm:spPr/>
      <dgm:t>
        <a:bodyPr/>
        <a:lstStyle/>
        <a:p>
          <a:endParaRPr lang="en-US" sz="2000"/>
        </a:p>
      </dgm:t>
    </dgm:pt>
    <dgm:pt modelId="{5EFA910D-0154-412E-A1C1-FD3B0D92F0EE}">
      <dgm:prSet phldrT="[Text]" custT="1"/>
      <dgm:spPr/>
      <dgm:t>
        <a:bodyPr/>
        <a:lstStyle/>
        <a:p>
          <a:r>
            <a:rPr lang="en-US" sz="800" dirty="0" smtClean="0"/>
            <a:t>Microsoft International</a:t>
          </a:r>
          <a:endParaRPr lang="en-US" sz="800" dirty="0"/>
        </a:p>
      </dgm:t>
    </dgm:pt>
    <dgm:pt modelId="{09EBFF30-6D15-4AAC-84C7-5C264B023288}" type="parTrans" cxnId="{4BB45F53-408C-4C0F-8EC8-185BA97B7FF7}">
      <dgm:prSet/>
      <dgm:spPr/>
      <dgm:t>
        <a:bodyPr/>
        <a:lstStyle/>
        <a:p>
          <a:endParaRPr lang="en-US" sz="2000"/>
        </a:p>
      </dgm:t>
    </dgm:pt>
    <dgm:pt modelId="{16D1B050-72E8-4E4E-8AE0-E046D3686BC0}" type="sibTrans" cxnId="{4BB45F53-408C-4C0F-8EC8-185BA97B7FF7}">
      <dgm:prSet/>
      <dgm:spPr/>
      <dgm:t>
        <a:bodyPr/>
        <a:lstStyle/>
        <a:p>
          <a:endParaRPr lang="en-US" sz="2000"/>
        </a:p>
      </dgm:t>
    </dgm:pt>
    <dgm:pt modelId="{AE8B6278-C7A6-4FFA-B2BB-38369FE2ECBA}">
      <dgm:prSet phldrT="[Text]" custT="1"/>
      <dgm:spPr/>
      <dgm:t>
        <a:bodyPr/>
        <a:lstStyle/>
        <a:p>
          <a:r>
            <a:rPr lang="en-US" sz="800" dirty="0" smtClean="0"/>
            <a:t>Windows &amp; Windows Live</a:t>
          </a:r>
          <a:endParaRPr lang="en-US" sz="800" dirty="0"/>
        </a:p>
      </dgm:t>
    </dgm:pt>
    <dgm:pt modelId="{CB82D407-7737-431C-8C1A-47B6E1FBAD4B}" type="parTrans" cxnId="{C2C52D5A-5F62-460B-A119-01F0D4A0B655}">
      <dgm:prSet/>
      <dgm:spPr/>
      <dgm:t>
        <a:bodyPr/>
        <a:lstStyle/>
        <a:p>
          <a:endParaRPr lang="en-US" sz="2000"/>
        </a:p>
      </dgm:t>
    </dgm:pt>
    <dgm:pt modelId="{E1E1F7F9-15AE-4B72-B5E4-EB1F921802A0}" type="sibTrans" cxnId="{C2C52D5A-5F62-460B-A119-01F0D4A0B655}">
      <dgm:prSet/>
      <dgm:spPr/>
      <dgm:t>
        <a:bodyPr/>
        <a:lstStyle/>
        <a:p>
          <a:endParaRPr lang="en-US" sz="2000"/>
        </a:p>
      </dgm:t>
    </dgm:pt>
    <dgm:pt modelId="{2A613AAE-8684-47B6-B6D2-8399ACF05D4A}">
      <dgm:prSet phldrT="[Text]" custT="1"/>
      <dgm:spPr/>
      <dgm:t>
        <a:bodyPr/>
        <a:lstStyle/>
        <a:p>
          <a:r>
            <a:rPr lang="en-US" sz="800" dirty="0" smtClean="0"/>
            <a:t>Enterprise Services</a:t>
          </a:r>
          <a:endParaRPr lang="en-US" sz="800" dirty="0"/>
        </a:p>
      </dgm:t>
    </dgm:pt>
    <dgm:pt modelId="{DB89C07F-ACAC-407F-9830-77C2B53CD408}" type="parTrans" cxnId="{5855CA33-34CE-43F2-A2BD-03B5014AA5EC}">
      <dgm:prSet/>
      <dgm:spPr/>
      <dgm:t>
        <a:bodyPr/>
        <a:lstStyle/>
        <a:p>
          <a:endParaRPr lang="en-US" sz="2000"/>
        </a:p>
      </dgm:t>
    </dgm:pt>
    <dgm:pt modelId="{3B32F88B-0BF4-4DF9-A8DE-53161AAABB83}" type="sibTrans" cxnId="{5855CA33-34CE-43F2-A2BD-03B5014AA5EC}">
      <dgm:prSet/>
      <dgm:spPr/>
      <dgm:t>
        <a:bodyPr/>
        <a:lstStyle/>
        <a:p>
          <a:endParaRPr lang="en-US" sz="2000"/>
        </a:p>
      </dgm:t>
    </dgm:pt>
    <dgm:pt modelId="{CAD13BCB-A45E-484B-A4D9-DD8BD2CB274B}">
      <dgm:prSet phldrT="[Text]" custT="1"/>
      <dgm:spPr/>
      <dgm:t>
        <a:bodyPr/>
        <a:lstStyle/>
        <a:p>
          <a:r>
            <a:rPr lang="en-US" sz="800" dirty="0" smtClean="0"/>
            <a:t>EMEA Region</a:t>
          </a:r>
          <a:endParaRPr lang="en-US" sz="800" dirty="0"/>
        </a:p>
      </dgm:t>
    </dgm:pt>
    <dgm:pt modelId="{FB55284F-E315-4BEB-8FFB-84D33FE4155C}" type="parTrans" cxnId="{C9E93B9E-E4CE-435E-B28C-22ADF7082BBD}">
      <dgm:prSet/>
      <dgm:spPr/>
      <dgm:t>
        <a:bodyPr/>
        <a:lstStyle/>
        <a:p>
          <a:endParaRPr lang="en-US" sz="2000"/>
        </a:p>
      </dgm:t>
    </dgm:pt>
    <dgm:pt modelId="{9BF977E8-E93F-45F8-8D0B-295E3FE07EE6}" type="sibTrans" cxnId="{C9E93B9E-E4CE-435E-B28C-22ADF7082BBD}">
      <dgm:prSet/>
      <dgm:spPr/>
      <dgm:t>
        <a:bodyPr/>
        <a:lstStyle/>
        <a:p>
          <a:endParaRPr lang="en-US" sz="2000"/>
        </a:p>
      </dgm:t>
    </dgm:pt>
    <dgm:pt modelId="{8126CA32-73EF-43FE-9D05-C4EDE23A6415}">
      <dgm:prSet phldrT="[Text]" custT="1"/>
      <dgm:spPr/>
      <dgm:t>
        <a:bodyPr/>
        <a:lstStyle/>
        <a:p>
          <a:r>
            <a:rPr lang="en-US" sz="800" dirty="0" smtClean="0"/>
            <a:t>Global Delivery</a:t>
          </a:r>
          <a:endParaRPr lang="en-US" sz="800" dirty="0"/>
        </a:p>
      </dgm:t>
    </dgm:pt>
    <dgm:pt modelId="{40586AE1-D474-415B-9928-FDE7C229C7D1}" type="parTrans" cxnId="{2877D767-9169-475E-BC25-974B698FC1A2}">
      <dgm:prSet/>
      <dgm:spPr/>
      <dgm:t>
        <a:bodyPr/>
        <a:lstStyle/>
        <a:p>
          <a:endParaRPr lang="en-US" sz="2000"/>
        </a:p>
      </dgm:t>
    </dgm:pt>
    <dgm:pt modelId="{EA49BF5A-34BD-4E3F-BEAD-DAE6BB4C34C4}" type="sibTrans" cxnId="{2877D767-9169-475E-BC25-974B698FC1A2}">
      <dgm:prSet/>
      <dgm:spPr/>
      <dgm:t>
        <a:bodyPr/>
        <a:lstStyle/>
        <a:p>
          <a:endParaRPr lang="en-US" sz="2000"/>
        </a:p>
      </dgm:t>
    </dgm:pt>
    <dgm:pt modelId="{75476257-8C5C-4113-A7D8-4F5811D7FF76}">
      <dgm:prSet phldrT="[Text]" custT="1"/>
      <dgm:spPr/>
      <dgm:t>
        <a:bodyPr/>
        <a:lstStyle/>
        <a:p>
          <a:r>
            <a:rPr lang="en-US" sz="800" dirty="0" smtClean="0"/>
            <a:t>Industry Sectors</a:t>
          </a:r>
          <a:endParaRPr lang="en-US" sz="800" dirty="0"/>
        </a:p>
      </dgm:t>
    </dgm:pt>
    <dgm:pt modelId="{41D3C376-26E6-498C-830A-D2D998032670}" type="parTrans" cxnId="{DC1E2C49-A629-456F-9FA4-7E9A7E684B91}">
      <dgm:prSet/>
      <dgm:spPr/>
      <dgm:t>
        <a:bodyPr/>
        <a:lstStyle/>
        <a:p>
          <a:endParaRPr lang="en-US" sz="1600"/>
        </a:p>
      </dgm:t>
    </dgm:pt>
    <dgm:pt modelId="{41D94625-7F83-4CDC-A5BE-8317A194ABA3}" type="sibTrans" cxnId="{DC1E2C49-A629-456F-9FA4-7E9A7E684B91}">
      <dgm:prSet/>
      <dgm:spPr/>
      <dgm:t>
        <a:bodyPr/>
        <a:lstStyle/>
        <a:p>
          <a:endParaRPr lang="en-US" sz="1600"/>
        </a:p>
      </dgm:t>
    </dgm:pt>
    <dgm:pt modelId="{F59BDF1D-3DE6-4404-9E1B-429BEAE83C53}" type="pres">
      <dgm:prSet presAssocID="{817C308B-ECE0-48FB-95DB-EDAA343813B5}" presName="Name0" presStyleCnt="0">
        <dgm:presLayoutVars>
          <dgm:orgChart val="1"/>
          <dgm:chPref val="1"/>
          <dgm:dir/>
          <dgm:animOne val="branch"/>
          <dgm:animLvl val="lvl"/>
          <dgm:resizeHandles/>
        </dgm:presLayoutVars>
      </dgm:prSet>
      <dgm:spPr/>
      <dgm:t>
        <a:bodyPr/>
        <a:lstStyle/>
        <a:p>
          <a:endParaRPr lang="en-US"/>
        </a:p>
      </dgm:t>
    </dgm:pt>
    <dgm:pt modelId="{276F6736-599D-4F45-BE7C-8C76C531949F}" type="pres">
      <dgm:prSet presAssocID="{9171ECD2-7712-4FEC-BF75-7B9589AFC4DA}" presName="hierRoot1" presStyleCnt="0">
        <dgm:presLayoutVars>
          <dgm:hierBranch val="init"/>
        </dgm:presLayoutVars>
      </dgm:prSet>
      <dgm:spPr/>
    </dgm:pt>
    <dgm:pt modelId="{7A9D5B8F-34E1-4BC2-802A-FF882F13B9BB}" type="pres">
      <dgm:prSet presAssocID="{9171ECD2-7712-4FEC-BF75-7B9589AFC4DA}" presName="rootComposite1" presStyleCnt="0"/>
      <dgm:spPr/>
    </dgm:pt>
    <dgm:pt modelId="{A5374D5E-F75F-4C44-9F52-5E629F14F72E}" type="pres">
      <dgm:prSet presAssocID="{9171ECD2-7712-4FEC-BF75-7B9589AFC4DA}" presName="rootText1" presStyleLbl="alignAcc1" presStyleIdx="0" presStyleCnt="0">
        <dgm:presLayoutVars>
          <dgm:chPref val="3"/>
        </dgm:presLayoutVars>
      </dgm:prSet>
      <dgm:spPr/>
      <dgm:t>
        <a:bodyPr/>
        <a:lstStyle/>
        <a:p>
          <a:endParaRPr lang="en-US"/>
        </a:p>
      </dgm:t>
    </dgm:pt>
    <dgm:pt modelId="{B9A47F38-D27B-47E9-93D8-09F33FF4BA87}" type="pres">
      <dgm:prSet presAssocID="{9171ECD2-7712-4FEC-BF75-7B9589AFC4DA}" presName="topArc1" presStyleLbl="parChTrans1D1" presStyleIdx="0" presStyleCnt="42"/>
      <dgm:spPr/>
    </dgm:pt>
    <dgm:pt modelId="{DCB414D5-86D9-4C83-BD6E-26898F977F06}" type="pres">
      <dgm:prSet presAssocID="{9171ECD2-7712-4FEC-BF75-7B9589AFC4DA}" presName="bottomArc1" presStyleLbl="parChTrans1D1" presStyleIdx="1" presStyleCnt="42"/>
      <dgm:spPr/>
    </dgm:pt>
    <dgm:pt modelId="{E7835868-71EE-4131-9FF4-66FA1392C804}" type="pres">
      <dgm:prSet presAssocID="{9171ECD2-7712-4FEC-BF75-7B9589AFC4DA}" presName="topConnNode1" presStyleLbl="node1" presStyleIdx="0" presStyleCnt="0"/>
      <dgm:spPr/>
      <dgm:t>
        <a:bodyPr/>
        <a:lstStyle/>
        <a:p>
          <a:endParaRPr lang="en-US"/>
        </a:p>
      </dgm:t>
    </dgm:pt>
    <dgm:pt modelId="{22CB2095-927E-4637-B1CE-51014C149DF0}" type="pres">
      <dgm:prSet presAssocID="{9171ECD2-7712-4FEC-BF75-7B9589AFC4DA}" presName="hierChild2" presStyleCnt="0"/>
      <dgm:spPr/>
    </dgm:pt>
    <dgm:pt modelId="{3EA37780-11E5-47EB-9567-DEE485052651}" type="pres">
      <dgm:prSet presAssocID="{5F513BAB-D281-445E-8E68-DDBE03ACBE85}" presName="Name28" presStyleLbl="parChTrans1D2" presStyleIdx="0" presStyleCnt="9"/>
      <dgm:spPr/>
      <dgm:t>
        <a:bodyPr/>
        <a:lstStyle/>
        <a:p>
          <a:endParaRPr lang="en-US"/>
        </a:p>
      </dgm:t>
    </dgm:pt>
    <dgm:pt modelId="{871D1CAC-76EE-42AA-9BA3-3E0C039695F4}" type="pres">
      <dgm:prSet presAssocID="{A5DD65A3-733F-47CC-B4AC-2C5E26A946CE}" presName="hierRoot2" presStyleCnt="0">
        <dgm:presLayoutVars>
          <dgm:hierBranch val="init"/>
        </dgm:presLayoutVars>
      </dgm:prSet>
      <dgm:spPr/>
    </dgm:pt>
    <dgm:pt modelId="{34D8F486-EC9F-4319-A537-558F23BC1D4D}" type="pres">
      <dgm:prSet presAssocID="{A5DD65A3-733F-47CC-B4AC-2C5E26A946CE}" presName="rootComposite2" presStyleCnt="0"/>
      <dgm:spPr/>
    </dgm:pt>
    <dgm:pt modelId="{D476878D-3DB6-40D8-94C1-E4114E78FDF3}" type="pres">
      <dgm:prSet presAssocID="{A5DD65A3-733F-47CC-B4AC-2C5E26A946CE}" presName="rootText2" presStyleLbl="alignAcc1" presStyleIdx="0" presStyleCnt="0">
        <dgm:presLayoutVars>
          <dgm:chPref val="3"/>
        </dgm:presLayoutVars>
      </dgm:prSet>
      <dgm:spPr/>
      <dgm:t>
        <a:bodyPr/>
        <a:lstStyle/>
        <a:p>
          <a:endParaRPr lang="en-US"/>
        </a:p>
      </dgm:t>
    </dgm:pt>
    <dgm:pt modelId="{AED0C110-D973-4D95-B651-19511D225AB7}" type="pres">
      <dgm:prSet presAssocID="{A5DD65A3-733F-47CC-B4AC-2C5E26A946CE}" presName="topArc2" presStyleLbl="parChTrans1D1" presStyleIdx="2" presStyleCnt="42"/>
      <dgm:spPr/>
    </dgm:pt>
    <dgm:pt modelId="{7A3C3A80-7A47-496E-920A-193B97153E1C}" type="pres">
      <dgm:prSet presAssocID="{A5DD65A3-733F-47CC-B4AC-2C5E26A946CE}" presName="bottomArc2" presStyleLbl="parChTrans1D1" presStyleIdx="3" presStyleCnt="42"/>
      <dgm:spPr/>
    </dgm:pt>
    <dgm:pt modelId="{4238FFDF-B231-410B-B944-D7DB58152EF3}" type="pres">
      <dgm:prSet presAssocID="{A5DD65A3-733F-47CC-B4AC-2C5E26A946CE}" presName="topConnNode2" presStyleLbl="node2" presStyleIdx="0" presStyleCnt="0"/>
      <dgm:spPr/>
      <dgm:t>
        <a:bodyPr/>
        <a:lstStyle/>
        <a:p>
          <a:endParaRPr lang="en-US"/>
        </a:p>
      </dgm:t>
    </dgm:pt>
    <dgm:pt modelId="{F2E5AC54-04C2-414F-AF69-31405EDEC7E6}" type="pres">
      <dgm:prSet presAssocID="{A5DD65A3-733F-47CC-B4AC-2C5E26A946CE}" presName="hierChild4" presStyleCnt="0"/>
      <dgm:spPr/>
    </dgm:pt>
    <dgm:pt modelId="{E473D020-65E4-4FBC-ADBD-C510323EDF10}" type="pres">
      <dgm:prSet presAssocID="{58076C7D-922C-408C-92D3-41A84A130CD8}" presName="Name28" presStyleLbl="parChTrans1D3" presStyleIdx="0" presStyleCnt="2"/>
      <dgm:spPr/>
      <dgm:t>
        <a:bodyPr/>
        <a:lstStyle/>
        <a:p>
          <a:endParaRPr lang="en-US"/>
        </a:p>
      </dgm:t>
    </dgm:pt>
    <dgm:pt modelId="{17AEA3DE-FFF5-4BB9-83DC-6C8DFA2F9C0E}" type="pres">
      <dgm:prSet presAssocID="{0A8CE783-E427-445A-9805-265E48E0C46A}" presName="hierRoot2" presStyleCnt="0">
        <dgm:presLayoutVars>
          <dgm:hierBranch val="init"/>
        </dgm:presLayoutVars>
      </dgm:prSet>
      <dgm:spPr/>
    </dgm:pt>
    <dgm:pt modelId="{3F01FC13-69F6-466E-98A8-31DCE0A22E87}" type="pres">
      <dgm:prSet presAssocID="{0A8CE783-E427-445A-9805-265E48E0C46A}" presName="rootComposite2" presStyleCnt="0"/>
      <dgm:spPr/>
    </dgm:pt>
    <dgm:pt modelId="{43BF8F7F-0CFF-4C31-B33D-9E9B7F0F8DE3}" type="pres">
      <dgm:prSet presAssocID="{0A8CE783-E427-445A-9805-265E48E0C46A}" presName="rootText2" presStyleLbl="alignAcc1" presStyleIdx="0" presStyleCnt="0">
        <dgm:presLayoutVars>
          <dgm:chPref val="3"/>
        </dgm:presLayoutVars>
      </dgm:prSet>
      <dgm:spPr/>
      <dgm:t>
        <a:bodyPr/>
        <a:lstStyle/>
        <a:p>
          <a:endParaRPr lang="en-US"/>
        </a:p>
      </dgm:t>
    </dgm:pt>
    <dgm:pt modelId="{1CBFF7B3-63DC-4F5E-B91F-B0636B7494F3}" type="pres">
      <dgm:prSet presAssocID="{0A8CE783-E427-445A-9805-265E48E0C46A}" presName="topArc2" presStyleLbl="parChTrans1D1" presStyleIdx="4" presStyleCnt="42"/>
      <dgm:spPr/>
    </dgm:pt>
    <dgm:pt modelId="{16760747-F48D-4010-A915-9AFD086DDDF7}" type="pres">
      <dgm:prSet presAssocID="{0A8CE783-E427-445A-9805-265E48E0C46A}" presName="bottomArc2" presStyleLbl="parChTrans1D1" presStyleIdx="5" presStyleCnt="42"/>
      <dgm:spPr/>
    </dgm:pt>
    <dgm:pt modelId="{1AF5DDC7-D960-44EC-B815-5F4D6D755FD5}" type="pres">
      <dgm:prSet presAssocID="{0A8CE783-E427-445A-9805-265E48E0C46A}" presName="topConnNode2" presStyleLbl="node3" presStyleIdx="0" presStyleCnt="0"/>
      <dgm:spPr/>
      <dgm:t>
        <a:bodyPr/>
        <a:lstStyle/>
        <a:p>
          <a:endParaRPr lang="en-US"/>
        </a:p>
      </dgm:t>
    </dgm:pt>
    <dgm:pt modelId="{9928A452-FFD8-4C09-8845-673EE187E8D7}" type="pres">
      <dgm:prSet presAssocID="{0A8CE783-E427-445A-9805-265E48E0C46A}" presName="hierChild4" presStyleCnt="0"/>
      <dgm:spPr/>
    </dgm:pt>
    <dgm:pt modelId="{05C79191-38CD-493C-8DD8-15E2285B718B}" type="pres">
      <dgm:prSet presAssocID="{25180A5E-497F-474A-9A4B-253AC0908C6A}" presName="Name28" presStyleLbl="parChTrans1D4" presStyleIdx="0" presStyleCnt="9"/>
      <dgm:spPr/>
      <dgm:t>
        <a:bodyPr/>
        <a:lstStyle/>
        <a:p>
          <a:endParaRPr lang="en-US"/>
        </a:p>
      </dgm:t>
    </dgm:pt>
    <dgm:pt modelId="{BBD09433-38D3-403C-8FD7-EF3A3FEB14FB}" type="pres">
      <dgm:prSet presAssocID="{161B254B-7983-4559-9D05-5A6FFE740C7B}" presName="hierRoot2" presStyleCnt="0">
        <dgm:presLayoutVars>
          <dgm:hierBranch val="init"/>
        </dgm:presLayoutVars>
      </dgm:prSet>
      <dgm:spPr/>
    </dgm:pt>
    <dgm:pt modelId="{5534D9BE-80C1-4204-9E19-24D831E303B5}" type="pres">
      <dgm:prSet presAssocID="{161B254B-7983-4559-9D05-5A6FFE740C7B}" presName="rootComposite2" presStyleCnt="0"/>
      <dgm:spPr/>
    </dgm:pt>
    <dgm:pt modelId="{008B57A9-42FC-4424-83E9-5C456802D585}" type="pres">
      <dgm:prSet presAssocID="{161B254B-7983-4559-9D05-5A6FFE740C7B}" presName="rootText2" presStyleLbl="alignAcc1" presStyleIdx="0" presStyleCnt="0">
        <dgm:presLayoutVars>
          <dgm:chPref val="3"/>
        </dgm:presLayoutVars>
      </dgm:prSet>
      <dgm:spPr/>
      <dgm:t>
        <a:bodyPr/>
        <a:lstStyle/>
        <a:p>
          <a:endParaRPr lang="en-US"/>
        </a:p>
      </dgm:t>
    </dgm:pt>
    <dgm:pt modelId="{3798F685-42CE-46E3-8636-2CE2ECEE29BB}" type="pres">
      <dgm:prSet presAssocID="{161B254B-7983-4559-9D05-5A6FFE740C7B}" presName="topArc2" presStyleLbl="parChTrans1D1" presStyleIdx="6" presStyleCnt="42"/>
      <dgm:spPr/>
    </dgm:pt>
    <dgm:pt modelId="{FF8592CE-11A1-4172-8D88-CA009228C595}" type="pres">
      <dgm:prSet presAssocID="{161B254B-7983-4559-9D05-5A6FFE740C7B}" presName="bottomArc2" presStyleLbl="parChTrans1D1" presStyleIdx="7" presStyleCnt="42"/>
      <dgm:spPr/>
    </dgm:pt>
    <dgm:pt modelId="{BC8FE8AF-BF79-48F9-83EF-37AE02B28763}" type="pres">
      <dgm:prSet presAssocID="{161B254B-7983-4559-9D05-5A6FFE740C7B}" presName="topConnNode2" presStyleLbl="node4" presStyleIdx="0" presStyleCnt="0"/>
      <dgm:spPr/>
      <dgm:t>
        <a:bodyPr/>
        <a:lstStyle/>
        <a:p>
          <a:endParaRPr lang="en-US"/>
        </a:p>
      </dgm:t>
    </dgm:pt>
    <dgm:pt modelId="{E0E62591-6733-42E2-A168-2DB81DDDA1D1}" type="pres">
      <dgm:prSet presAssocID="{161B254B-7983-4559-9D05-5A6FFE740C7B}" presName="hierChild4" presStyleCnt="0"/>
      <dgm:spPr/>
    </dgm:pt>
    <dgm:pt modelId="{1A8189A1-DD5B-417A-9506-066956ED6F0F}" type="pres">
      <dgm:prSet presAssocID="{41D3C376-26E6-498C-830A-D2D998032670}" presName="Name28" presStyleLbl="parChTrans1D4" presStyleIdx="1" presStyleCnt="9"/>
      <dgm:spPr/>
      <dgm:t>
        <a:bodyPr/>
        <a:lstStyle/>
        <a:p>
          <a:endParaRPr lang="en-US"/>
        </a:p>
      </dgm:t>
    </dgm:pt>
    <dgm:pt modelId="{E3FF88DF-1467-4472-98BC-812C0E2C838F}" type="pres">
      <dgm:prSet presAssocID="{75476257-8C5C-4113-A7D8-4F5811D7FF76}" presName="hierRoot2" presStyleCnt="0">
        <dgm:presLayoutVars>
          <dgm:hierBranch val="init"/>
        </dgm:presLayoutVars>
      </dgm:prSet>
      <dgm:spPr/>
    </dgm:pt>
    <dgm:pt modelId="{495D5CE0-DCA1-4567-86A4-77FF74A762A9}" type="pres">
      <dgm:prSet presAssocID="{75476257-8C5C-4113-A7D8-4F5811D7FF76}" presName="rootComposite2" presStyleCnt="0"/>
      <dgm:spPr/>
    </dgm:pt>
    <dgm:pt modelId="{B19B2878-7C2A-4EB9-828F-9C76F185E021}" type="pres">
      <dgm:prSet presAssocID="{75476257-8C5C-4113-A7D8-4F5811D7FF76}" presName="rootText2" presStyleLbl="alignAcc1" presStyleIdx="0" presStyleCnt="0">
        <dgm:presLayoutVars>
          <dgm:chPref val="3"/>
        </dgm:presLayoutVars>
      </dgm:prSet>
      <dgm:spPr/>
      <dgm:t>
        <a:bodyPr/>
        <a:lstStyle/>
        <a:p>
          <a:endParaRPr lang="en-US"/>
        </a:p>
      </dgm:t>
    </dgm:pt>
    <dgm:pt modelId="{0A51891D-C9CA-4BD7-BA98-96658EDA8838}" type="pres">
      <dgm:prSet presAssocID="{75476257-8C5C-4113-A7D8-4F5811D7FF76}" presName="topArc2" presStyleLbl="parChTrans1D1" presStyleIdx="8" presStyleCnt="42"/>
      <dgm:spPr/>
    </dgm:pt>
    <dgm:pt modelId="{C7F04D73-0C90-46ED-83FD-52B31C2EF7AB}" type="pres">
      <dgm:prSet presAssocID="{75476257-8C5C-4113-A7D8-4F5811D7FF76}" presName="bottomArc2" presStyleLbl="parChTrans1D1" presStyleIdx="9" presStyleCnt="42"/>
      <dgm:spPr/>
    </dgm:pt>
    <dgm:pt modelId="{90054FDE-FF14-41AD-8015-BF03350564EE}" type="pres">
      <dgm:prSet presAssocID="{75476257-8C5C-4113-A7D8-4F5811D7FF76}" presName="topConnNode2" presStyleLbl="node4" presStyleIdx="0" presStyleCnt="0"/>
      <dgm:spPr/>
      <dgm:t>
        <a:bodyPr/>
        <a:lstStyle/>
        <a:p>
          <a:endParaRPr lang="en-US"/>
        </a:p>
      </dgm:t>
    </dgm:pt>
    <dgm:pt modelId="{CA16B543-FB1F-4C64-8058-2281EF0C1FAD}" type="pres">
      <dgm:prSet presAssocID="{75476257-8C5C-4113-A7D8-4F5811D7FF76}" presName="hierChild4" presStyleCnt="0"/>
      <dgm:spPr/>
    </dgm:pt>
    <dgm:pt modelId="{2B0956BD-EBF2-4D0E-93D4-612E6221ADDD}" type="pres">
      <dgm:prSet presAssocID="{75476257-8C5C-4113-A7D8-4F5811D7FF76}" presName="hierChild5" presStyleCnt="0"/>
      <dgm:spPr/>
    </dgm:pt>
    <dgm:pt modelId="{B8958F2B-155F-4B19-A438-53D50CC11BE3}" type="pres">
      <dgm:prSet presAssocID="{161B254B-7983-4559-9D05-5A6FFE740C7B}" presName="hierChild5" presStyleCnt="0"/>
      <dgm:spPr/>
    </dgm:pt>
    <dgm:pt modelId="{1176CF52-C22C-4CD3-A94F-6F81FC280B6B}" type="pres">
      <dgm:prSet presAssocID="{65D11E9B-4280-41E6-95F2-237A5FDE1EB8}" presName="Name28" presStyleLbl="parChTrans1D4" presStyleIdx="2" presStyleCnt="9"/>
      <dgm:spPr/>
      <dgm:t>
        <a:bodyPr/>
        <a:lstStyle/>
        <a:p>
          <a:endParaRPr lang="en-US"/>
        </a:p>
      </dgm:t>
    </dgm:pt>
    <dgm:pt modelId="{E66F2CD8-ECF0-4363-BD49-C72235D18B80}" type="pres">
      <dgm:prSet presAssocID="{2BA097A6-A575-47BE-A0EA-0B13F4188D49}" presName="hierRoot2" presStyleCnt="0">
        <dgm:presLayoutVars>
          <dgm:hierBranch val="init"/>
        </dgm:presLayoutVars>
      </dgm:prSet>
      <dgm:spPr/>
    </dgm:pt>
    <dgm:pt modelId="{E2F0E8D5-91A9-4269-8F29-F4D71D68E19C}" type="pres">
      <dgm:prSet presAssocID="{2BA097A6-A575-47BE-A0EA-0B13F4188D49}" presName="rootComposite2" presStyleCnt="0"/>
      <dgm:spPr/>
    </dgm:pt>
    <dgm:pt modelId="{8E4D4F66-FCD6-4136-B68C-A25270AC8717}" type="pres">
      <dgm:prSet presAssocID="{2BA097A6-A575-47BE-A0EA-0B13F4188D49}" presName="rootText2" presStyleLbl="alignAcc1" presStyleIdx="0" presStyleCnt="0">
        <dgm:presLayoutVars>
          <dgm:chPref val="3"/>
        </dgm:presLayoutVars>
      </dgm:prSet>
      <dgm:spPr/>
      <dgm:t>
        <a:bodyPr/>
        <a:lstStyle/>
        <a:p>
          <a:endParaRPr lang="en-US"/>
        </a:p>
      </dgm:t>
    </dgm:pt>
    <dgm:pt modelId="{886EFA51-A2B7-4B37-AB8F-98ADDFABFD4E}" type="pres">
      <dgm:prSet presAssocID="{2BA097A6-A575-47BE-A0EA-0B13F4188D49}" presName="topArc2" presStyleLbl="parChTrans1D1" presStyleIdx="10" presStyleCnt="42"/>
      <dgm:spPr/>
    </dgm:pt>
    <dgm:pt modelId="{EC369E9F-275B-46A7-8BD6-AD917DE98AB8}" type="pres">
      <dgm:prSet presAssocID="{2BA097A6-A575-47BE-A0EA-0B13F4188D49}" presName="bottomArc2" presStyleLbl="parChTrans1D1" presStyleIdx="11" presStyleCnt="42"/>
      <dgm:spPr/>
    </dgm:pt>
    <dgm:pt modelId="{DD2A5A03-78EA-46B0-9D79-8C02343DF29B}" type="pres">
      <dgm:prSet presAssocID="{2BA097A6-A575-47BE-A0EA-0B13F4188D49}" presName="topConnNode2" presStyleLbl="node4" presStyleIdx="0" presStyleCnt="0"/>
      <dgm:spPr/>
      <dgm:t>
        <a:bodyPr/>
        <a:lstStyle/>
        <a:p>
          <a:endParaRPr lang="en-US"/>
        </a:p>
      </dgm:t>
    </dgm:pt>
    <dgm:pt modelId="{49BB6A4A-F0F7-42DB-B73D-7052B7744D18}" type="pres">
      <dgm:prSet presAssocID="{2BA097A6-A575-47BE-A0EA-0B13F4188D49}" presName="hierChild4" presStyleCnt="0"/>
      <dgm:spPr/>
    </dgm:pt>
    <dgm:pt modelId="{BD6D1307-E81B-4369-943B-B69EBD10A58A}" type="pres">
      <dgm:prSet presAssocID="{2BA097A6-A575-47BE-A0EA-0B13F4188D49}" presName="hierChild5" presStyleCnt="0"/>
      <dgm:spPr/>
    </dgm:pt>
    <dgm:pt modelId="{225FC88F-C3C5-4D3A-B04B-CAB96C18BB63}" type="pres">
      <dgm:prSet presAssocID="{71285437-DD22-4C4F-ACEF-6E8433754ECC}" presName="Name28" presStyleLbl="parChTrans1D4" presStyleIdx="3" presStyleCnt="9"/>
      <dgm:spPr/>
      <dgm:t>
        <a:bodyPr/>
        <a:lstStyle/>
        <a:p>
          <a:endParaRPr lang="en-US"/>
        </a:p>
      </dgm:t>
    </dgm:pt>
    <dgm:pt modelId="{86C9A9C3-E4FE-4E7C-B8EC-A2334FB71E03}" type="pres">
      <dgm:prSet presAssocID="{41524BA8-3671-4FA5-A673-167F9BDDA757}" presName="hierRoot2" presStyleCnt="0">
        <dgm:presLayoutVars>
          <dgm:hierBranch val="init"/>
        </dgm:presLayoutVars>
      </dgm:prSet>
      <dgm:spPr/>
    </dgm:pt>
    <dgm:pt modelId="{B8F41FC5-2800-459B-A3EE-C34561AA69A5}" type="pres">
      <dgm:prSet presAssocID="{41524BA8-3671-4FA5-A673-167F9BDDA757}" presName="rootComposite2" presStyleCnt="0"/>
      <dgm:spPr/>
    </dgm:pt>
    <dgm:pt modelId="{6E4F57F4-5BE3-4E86-AFCA-1ECD43B8C702}" type="pres">
      <dgm:prSet presAssocID="{41524BA8-3671-4FA5-A673-167F9BDDA757}" presName="rootText2" presStyleLbl="alignAcc1" presStyleIdx="0" presStyleCnt="0">
        <dgm:presLayoutVars>
          <dgm:chPref val="3"/>
        </dgm:presLayoutVars>
      </dgm:prSet>
      <dgm:spPr/>
      <dgm:t>
        <a:bodyPr/>
        <a:lstStyle/>
        <a:p>
          <a:endParaRPr lang="en-US"/>
        </a:p>
      </dgm:t>
    </dgm:pt>
    <dgm:pt modelId="{57F6856A-71D7-474D-ABF0-D4031A6912E2}" type="pres">
      <dgm:prSet presAssocID="{41524BA8-3671-4FA5-A673-167F9BDDA757}" presName="topArc2" presStyleLbl="parChTrans1D1" presStyleIdx="12" presStyleCnt="42"/>
      <dgm:spPr/>
    </dgm:pt>
    <dgm:pt modelId="{7FDBD8EE-0881-457F-94D9-F72DEA83A86F}" type="pres">
      <dgm:prSet presAssocID="{41524BA8-3671-4FA5-A673-167F9BDDA757}" presName="bottomArc2" presStyleLbl="parChTrans1D1" presStyleIdx="13" presStyleCnt="42"/>
      <dgm:spPr/>
    </dgm:pt>
    <dgm:pt modelId="{DF3F23C4-DB21-4238-AF14-004EBDEC79CF}" type="pres">
      <dgm:prSet presAssocID="{41524BA8-3671-4FA5-A673-167F9BDDA757}" presName="topConnNode2" presStyleLbl="node4" presStyleIdx="0" presStyleCnt="0"/>
      <dgm:spPr/>
      <dgm:t>
        <a:bodyPr/>
        <a:lstStyle/>
        <a:p>
          <a:endParaRPr lang="en-US"/>
        </a:p>
      </dgm:t>
    </dgm:pt>
    <dgm:pt modelId="{3E477F98-2CBC-4D0D-99CE-1F888507FDD6}" type="pres">
      <dgm:prSet presAssocID="{41524BA8-3671-4FA5-A673-167F9BDDA757}" presName="hierChild4" presStyleCnt="0"/>
      <dgm:spPr/>
    </dgm:pt>
    <dgm:pt modelId="{8A11A8C2-DBD7-4AAD-B743-889A017CD520}" type="pres">
      <dgm:prSet presAssocID="{41524BA8-3671-4FA5-A673-167F9BDDA757}" presName="hierChild5" presStyleCnt="0"/>
      <dgm:spPr/>
    </dgm:pt>
    <dgm:pt modelId="{947AC45F-7952-4D89-9A5C-C23AC55F7274}" type="pres">
      <dgm:prSet presAssocID="{0A8CE783-E427-445A-9805-265E48E0C46A}" presName="hierChild5" presStyleCnt="0"/>
      <dgm:spPr/>
    </dgm:pt>
    <dgm:pt modelId="{4B06D317-3F79-4F41-92E4-466651A71C41}" type="pres">
      <dgm:prSet presAssocID="{3F5F9558-C234-402D-B930-56790B8FC127}" presName="Name28" presStyleLbl="parChTrans1D3" presStyleIdx="1" presStyleCnt="2"/>
      <dgm:spPr/>
      <dgm:t>
        <a:bodyPr/>
        <a:lstStyle/>
        <a:p>
          <a:endParaRPr lang="en-US"/>
        </a:p>
      </dgm:t>
    </dgm:pt>
    <dgm:pt modelId="{95FFF731-F873-46D1-B8C2-893C471CC911}" type="pres">
      <dgm:prSet presAssocID="{28BEB0FE-FB39-48A9-9076-FFB19E9BE99A}" presName="hierRoot2" presStyleCnt="0">
        <dgm:presLayoutVars>
          <dgm:hierBranch val="init"/>
        </dgm:presLayoutVars>
      </dgm:prSet>
      <dgm:spPr/>
    </dgm:pt>
    <dgm:pt modelId="{44A43032-97BE-4FDA-B659-970118101ABF}" type="pres">
      <dgm:prSet presAssocID="{28BEB0FE-FB39-48A9-9076-FFB19E9BE99A}" presName="rootComposite2" presStyleCnt="0"/>
      <dgm:spPr/>
    </dgm:pt>
    <dgm:pt modelId="{D8BAEC48-4D83-4368-BF91-316A279EF7D2}" type="pres">
      <dgm:prSet presAssocID="{28BEB0FE-FB39-48A9-9076-FFB19E9BE99A}" presName="rootText2" presStyleLbl="alignAcc1" presStyleIdx="0" presStyleCnt="0">
        <dgm:presLayoutVars>
          <dgm:chPref val="3"/>
        </dgm:presLayoutVars>
      </dgm:prSet>
      <dgm:spPr/>
      <dgm:t>
        <a:bodyPr/>
        <a:lstStyle/>
        <a:p>
          <a:endParaRPr lang="en-US"/>
        </a:p>
      </dgm:t>
    </dgm:pt>
    <dgm:pt modelId="{0E0F9D4F-8820-473E-81FC-E11B995362C0}" type="pres">
      <dgm:prSet presAssocID="{28BEB0FE-FB39-48A9-9076-FFB19E9BE99A}" presName="topArc2" presStyleLbl="parChTrans1D1" presStyleIdx="14" presStyleCnt="42"/>
      <dgm:spPr/>
    </dgm:pt>
    <dgm:pt modelId="{01AC40FE-AA37-41D0-A7A9-ED52DE1D136A}" type="pres">
      <dgm:prSet presAssocID="{28BEB0FE-FB39-48A9-9076-FFB19E9BE99A}" presName="bottomArc2" presStyleLbl="parChTrans1D1" presStyleIdx="15" presStyleCnt="42"/>
      <dgm:spPr/>
    </dgm:pt>
    <dgm:pt modelId="{0A87D303-B019-4C36-B874-8B41984566B6}" type="pres">
      <dgm:prSet presAssocID="{28BEB0FE-FB39-48A9-9076-FFB19E9BE99A}" presName="topConnNode2" presStyleLbl="node3" presStyleIdx="0" presStyleCnt="0"/>
      <dgm:spPr/>
      <dgm:t>
        <a:bodyPr/>
        <a:lstStyle/>
        <a:p>
          <a:endParaRPr lang="en-US"/>
        </a:p>
      </dgm:t>
    </dgm:pt>
    <dgm:pt modelId="{AB07A2F0-29FE-4B41-9F18-A61A9B944B0D}" type="pres">
      <dgm:prSet presAssocID="{28BEB0FE-FB39-48A9-9076-FFB19E9BE99A}" presName="hierChild4" presStyleCnt="0"/>
      <dgm:spPr/>
    </dgm:pt>
    <dgm:pt modelId="{45F22263-2E98-4905-9C08-7F6A7BA504E6}" type="pres">
      <dgm:prSet presAssocID="{DB89C07F-ACAC-407F-9830-77C2B53CD408}" presName="Name28" presStyleLbl="parChTrans1D4" presStyleIdx="4" presStyleCnt="9"/>
      <dgm:spPr/>
      <dgm:t>
        <a:bodyPr/>
        <a:lstStyle/>
        <a:p>
          <a:endParaRPr lang="en-US"/>
        </a:p>
      </dgm:t>
    </dgm:pt>
    <dgm:pt modelId="{E3625F10-467C-4A31-9560-C22E60412E98}" type="pres">
      <dgm:prSet presAssocID="{2A613AAE-8684-47B6-B6D2-8399ACF05D4A}" presName="hierRoot2" presStyleCnt="0">
        <dgm:presLayoutVars>
          <dgm:hierBranch val="init"/>
        </dgm:presLayoutVars>
      </dgm:prSet>
      <dgm:spPr/>
    </dgm:pt>
    <dgm:pt modelId="{B084DD47-7B4A-4FA3-932F-A5E233376BF4}" type="pres">
      <dgm:prSet presAssocID="{2A613AAE-8684-47B6-B6D2-8399ACF05D4A}" presName="rootComposite2" presStyleCnt="0"/>
      <dgm:spPr/>
    </dgm:pt>
    <dgm:pt modelId="{C1AD4BBA-6524-4FCF-9F90-C9BCDCC63B58}" type="pres">
      <dgm:prSet presAssocID="{2A613AAE-8684-47B6-B6D2-8399ACF05D4A}" presName="rootText2" presStyleLbl="alignAcc1" presStyleIdx="0" presStyleCnt="0">
        <dgm:presLayoutVars>
          <dgm:chPref val="3"/>
        </dgm:presLayoutVars>
      </dgm:prSet>
      <dgm:spPr/>
      <dgm:t>
        <a:bodyPr/>
        <a:lstStyle/>
        <a:p>
          <a:endParaRPr lang="en-US"/>
        </a:p>
      </dgm:t>
    </dgm:pt>
    <dgm:pt modelId="{2BA9E037-FF8B-44BA-B2C6-20F3B26BB280}" type="pres">
      <dgm:prSet presAssocID="{2A613AAE-8684-47B6-B6D2-8399ACF05D4A}" presName="topArc2" presStyleLbl="parChTrans1D1" presStyleIdx="16" presStyleCnt="42"/>
      <dgm:spPr/>
    </dgm:pt>
    <dgm:pt modelId="{8CDCA6C6-F5F3-4D8C-ABDE-F84890C8F973}" type="pres">
      <dgm:prSet presAssocID="{2A613AAE-8684-47B6-B6D2-8399ACF05D4A}" presName="bottomArc2" presStyleLbl="parChTrans1D1" presStyleIdx="17" presStyleCnt="42"/>
      <dgm:spPr/>
    </dgm:pt>
    <dgm:pt modelId="{39DE6F77-B6B4-4CFC-A989-CBE76A840D8D}" type="pres">
      <dgm:prSet presAssocID="{2A613AAE-8684-47B6-B6D2-8399ACF05D4A}" presName="topConnNode2" presStyleLbl="node4" presStyleIdx="0" presStyleCnt="0"/>
      <dgm:spPr/>
      <dgm:t>
        <a:bodyPr/>
        <a:lstStyle/>
        <a:p>
          <a:endParaRPr lang="en-US"/>
        </a:p>
      </dgm:t>
    </dgm:pt>
    <dgm:pt modelId="{A52CD5DC-767B-45DE-A035-BD977B2567DE}" type="pres">
      <dgm:prSet presAssocID="{2A613AAE-8684-47B6-B6D2-8399ACF05D4A}" presName="hierChild4" presStyleCnt="0"/>
      <dgm:spPr/>
    </dgm:pt>
    <dgm:pt modelId="{8CD5708A-080D-4CF5-90C0-11DD606C4A32}" type="pres">
      <dgm:prSet presAssocID="{2A613AAE-8684-47B6-B6D2-8399ACF05D4A}" presName="hierChild5" presStyleCnt="0"/>
      <dgm:spPr/>
    </dgm:pt>
    <dgm:pt modelId="{A8699E32-8D72-49E0-8FD3-352EB17CC588}" type="pres">
      <dgm:prSet presAssocID="{72A48844-53EF-4C98-AAD9-C9FAC234C818}" presName="Name28" presStyleLbl="parChTrans1D4" presStyleIdx="5" presStyleCnt="9"/>
      <dgm:spPr/>
      <dgm:t>
        <a:bodyPr/>
        <a:lstStyle/>
        <a:p>
          <a:endParaRPr lang="en-US"/>
        </a:p>
      </dgm:t>
    </dgm:pt>
    <dgm:pt modelId="{72F30EC3-84CC-4C3F-B66D-A8679E6AD3A9}" type="pres">
      <dgm:prSet presAssocID="{691155C1-3491-4520-B7F0-7C5190E4B20F}" presName="hierRoot2" presStyleCnt="0">
        <dgm:presLayoutVars>
          <dgm:hierBranch val="init"/>
        </dgm:presLayoutVars>
      </dgm:prSet>
      <dgm:spPr/>
    </dgm:pt>
    <dgm:pt modelId="{789CB6E2-0C8C-4E2B-910C-EAFA6013DA2F}" type="pres">
      <dgm:prSet presAssocID="{691155C1-3491-4520-B7F0-7C5190E4B20F}" presName="rootComposite2" presStyleCnt="0"/>
      <dgm:spPr/>
    </dgm:pt>
    <dgm:pt modelId="{DFA1F6F8-2188-44FB-89B9-ACB976CB066D}" type="pres">
      <dgm:prSet presAssocID="{691155C1-3491-4520-B7F0-7C5190E4B20F}" presName="rootText2" presStyleLbl="alignAcc1" presStyleIdx="0" presStyleCnt="0">
        <dgm:presLayoutVars>
          <dgm:chPref val="3"/>
        </dgm:presLayoutVars>
      </dgm:prSet>
      <dgm:spPr/>
      <dgm:t>
        <a:bodyPr/>
        <a:lstStyle/>
        <a:p>
          <a:endParaRPr lang="en-US"/>
        </a:p>
      </dgm:t>
    </dgm:pt>
    <dgm:pt modelId="{FF286C9C-60B6-4D49-9E9A-8967E4700B95}" type="pres">
      <dgm:prSet presAssocID="{691155C1-3491-4520-B7F0-7C5190E4B20F}" presName="topArc2" presStyleLbl="parChTrans1D1" presStyleIdx="18" presStyleCnt="42"/>
      <dgm:spPr/>
    </dgm:pt>
    <dgm:pt modelId="{6A53B43C-BB4F-47C8-994A-28FA67349532}" type="pres">
      <dgm:prSet presAssocID="{691155C1-3491-4520-B7F0-7C5190E4B20F}" presName="bottomArc2" presStyleLbl="parChTrans1D1" presStyleIdx="19" presStyleCnt="42"/>
      <dgm:spPr/>
    </dgm:pt>
    <dgm:pt modelId="{8A6F78B4-C0B5-4718-84A1-F51D858AE8E9}" type="pres">
      <dgm:prSet presAssocID="{691155C1-3491-4520-B7F0-7C5190E4B20F}" presName="topConnNode2" presStyleLbl="node4" presStyleIdx="0" presStyleCnt="0"/>
      <dgm:spPr/>
      <dgm:t>
        <a:bodyPr/>
        <a:lstStyle/>
        <a:p>
          <a:endParaRPr lang="en-US"/>
        </a:p>
      </dgm:t>
    </dgm:pt>
    <dgm:pt modelId="{BCD932F4-BF03-4FF6-B32E-435CCD30E591}" type="pres">
      <dgm:prSet presAssocID="{691155C1-3491-4520-B7F0-7C5190E4B20F}" presName="hierChild4" presStyleCnt="0"/>
      <dgm:spPr/>
    </dgm:pt>
    <dgm:pt modelId="{49159E4A-B999-4924-969E-7DED2C91DFED}" type="pres">
      <dgm:prSet presAssocID="{691155C1-3491-4520-B7F0-7C5190E4B20F}" presName="hierChild5" presStyleCnt="0"/>
      <dgm:spPr/>
    </dgm:pt>
    <dgm:pt modelId="{55E4083B-832E-4847-93D3-A94DC9319B0A}" type="pres">
      <dgm:prSet presAssocID="{40586AE1-D474-415B-9928-FDE7C229C7D1}" presName="Name28" presStyleLbl="parChTrans1D4" presStyleIdx="6" presStyleCnt="9"/>
      <dgm:spPr/>
      <dgm:t>
        <a:bodyPr/>
        <a:lstStyle/>
        <a:p>
          <a:endParaRPr lang="en-US"/>
        </a:p>
      </dgm:t>
    </dgm:pt>
    <dgm:pt modelId="{1C9F4C9E-5D04-4971-AA66-51F34D6EC58C}" type="pres">
      <dgm:prSet presAssocID="{8126CA32-73EF-43FE-9D05-C4EDE23A6415}" presName="hierRoot2" presStyleCnt="0">
        <dgm:presLayoutVars>
          <dgm:hierBranch val="init"/>
        </dgm:presLayoutVars>
      </dgm:prSet>
      <dgm:spPr/>
    </dgm:pt>
    <dgm:pt modelId="{92AFEACE-4DA9-4018-98DC-A6EFF82A29E4}" type="pres">
      <dgm:prSet presAssocID="{8126CA32-73EF-43FE-9D05-C4EDE23A6415}" presName="rootComposite2" presStyleCnt="0"/>
      <dgm:spPr/>
    </dgm:pt>
    <dgm:pt modelId="{DA9B0DFE-6B61-4497-9AFB-C22F08F5F845}" type="pres">
      <dgm:prSet presAssocID="{8126CA32-73EF-43FE-9D05-C4EDE23A6415}" presName="rootText2" presStyleLbl="alignAcc1" presStyleIdx="0" presStyleCnt="0">
        <dgm:presLayoutVars>
          <dgm:chPref val="3"/>
        </dgm:presLayoutVars>
      </dgm:prSet>
      <dgm:spPr/>
      <dgm:t>
        <a:bodyPr/>
        <a:lstStyle/>
        <a:p>
          <a:endParaRPr lang="en-US"/>
        </a:p>
      </dgm:t>
    </dgm:pt>
    <dgm:pt modelId="{56993A75-5820-4634-BF57-1977C56797D5}" type="pres">
      <dgm:prSet presAssocID="{8126CA32-73EF-43FE-9D05-C4EDE23A6415}" presName="topArc2" presStyleLbl="parChTrans1D1" presStyleIdx="20" presStyleCnt="42"/>
      <dgm:spPr/>
    </dgm:pt>
    <dgm:pt modelId="{AD9D7350-6731-4336-A546-4B92355D0496}" type="pres">
      <dgm:prSet presAssocID="{8126CA32-73EF-43FE-9D05-C4EDE23A6415}" presName="bottomArc2" presStyleLbl="parChTrans1D1" presStyleIdx="21" presStyleCnt="42"/>
      <dgm:spPr/>
    </dgm:pt>
    <dgm:pt modelId="{684DF234-3760-4D2B-8F3C-3B501E990FAC}" type="pres">
      <dgm:prSet presAssocID="{8126CA32-73EF-43FE-9D05-C4EDE23A6415}" presName="topConnNode2" presStyleLbl="node4" presStyleIdx="0" presStyleCnt="0"/>
      <dgm:spPr/>
      <dgm:t>
        <a:bodyPr/>
        <a:lstStyle/>
        <a:p>
          <a:endParaRPr lang="en-US"/>
        </a:p>
      </dgm:t>
    </dgm:pt>
    <dgm:pt modelId="{EF8D5569-9097-413C-8577-F71FFC8AF6E5}" type="pres">
      <dgm:prSet presAssocID="{8126CA32-73EF-43FE-9D05-C4EDE23A6415}" presName="hierChild4" presStyleCnt="0"/>
      <dgm:spPr/>
    </dgm:pt>
    <dgm:pt modelId="{E19D9468-766F-49F2-9D66-6E3C91755578}" type="pres">
      <dgm:prSet presAssocID="{8126CA32-73EF-43FE-9D05-C4EDE23A6415}" presName="hierChild5" presStyleCnt="0"/>
      <dgm:spPr/>
    </dgm:pt>
    <dgm:pt modelId="{A5E53CD4-E803-4480-82B9-88A24644371D}" type="pres">
      <dgm:prSet presAssocID="{09EBFF30-6D15-4AAC-84C7-5C264B023288}" presName="Name28" presStyleLbl="parChTrans1D4" presStyleIdx="7" presStyleCnt="9"/>
      <dgm:spPr/>
      <dgm:t>
        <a:bodyPr/>
        <a:lstStyle/>
        <a:p>
          <a:endParaRPr lang="en-US"/>
        </a:p>
      </dgm:t>
    </dgm:pt>
    <dgm:pt modelId="{F9B7333A-2973-4A40-A210-33FAF3BF43FF}" type="pres">
      <dgm:prSet presAssocID="{5EFA910D-0154-412E-A1C1-FD3B0D92F0EE}" presName="hierRoot2" presStyleCnt="0">
        <dgm:presLayoutVars>
          <dgm:hierBranch val="init"/>
        </dgm:presLayoutVars>
      </dgm:prSet>
      <dgm:spPr/>
    </dgm:pt>
    <dgm:pt modelId="{5F38B636-F3A3-418B-BD04-B70675839442}" type="pres">
      <dgm:prSet presAssocID="{5EFA910D-0154-412E-A1C1-FD3B0D92F0EE}" presName="rootComposite2" presStyleCnt="0"/>
      <dgm:spPr/>
    </dgm:pt>
    <dgm:pt modelId="{31F7B48D-2E98-497A-B9AF-723F44464D89}" type="pres">
      <dgm:prSet presAssocID="{5EFA910D-0154-412E-A1C1-FD3B0D92F0EE}" presName="rootText2" presStyleLbl="alignAcc1" presStyleIdx="0" presStyleCnt="0">
        <dgm:presLayoutVars>
          <dgm:chPref val="3"/>
        </dgm:presLayoutVars>
      </dgm:prSet>
      <dgm:spPr/>
      <dgm:t>
        <a:bodyPr/>
        <a:lstStyle/>
        <a:p>
          <a:endParaRPr lang="en-US"/>
        </a:p>
      </dgm:t>
    </dgm:pt>
    <dgm:pt modelId="{F4341DD1-263B-4346-AFCD-A94A4AFE0AD6}" type="pres">
      <dgm:prSet presAssocID="{5EFA910D-0154-412E-A1C1-FD3B0D92F0EE}" presName="topArc2" presStyleLbl="parChTrans1D1" presStyleIdx="22" presStyleCnt="42"/>
      <dgm:spPr/>
    </dgm:pt>
    <dgm:pt modelId="{1F22D56C-6475-4478-A933-066537CCEB47}" type="pres">
      <dgm:prSet presAssocID="{5EFA910D-0154-412E-A1C1-FD3B0D92F0EE}" presName="bottomArc2" presStyleLbl="parChTrans1D1" presStyleIdx="23" presStyleCnt="42"/>
      <dgm:spPr/>
    </dgm:pt>
    <dgm:pt modelId="{EEECEBAE-E902-449F-9BD2-F518BF6E33C7}" type="pres">
      <dgm:prSet presAssocID="{5EFA910D-0154-412E-A1C1-FD3B0D92F0EE}" presName="topConnNode2" presStyleLbl="node4" presStyleIdx="0" presStyleCnt="0"/>
      <dgm:spPr/>
      <dgm:t>
        <a:bodyPr/>
        <a:lstStyle/>
        <a:p>
          <a:endParaRPr lang="en-US"/>
        </a:p>
      </dgm:t>
    </dgm:pt>
    <dgm:pt modelId="{8559C872-246B-42CF-B6EC-77FC96A57C17}" type="pres">
      <dgm:prSet presAssocID="{5EFA910D-0154-412E-A1C1-FD3B0D92F0EE}" presName="hierChild4" presStyleCnt="0"/>
      <dgm:spPr/>
    </dgm:pt>
    <dgm:pt modelId="{6EB1F89C-ABE7-419C-AEFF-8A50ED24A494}" type="pres">
      <dgm:prSet presAssocID="{FB55284F-E315-4BEB-8FFB-84D33FE4155C}" presName="Name28" presStyleLbl="parChTrans1D4" presStyleIdx="8" presStyleCnt="9"/>
      <dgm:spPr/>
      <dgm:t>
        <a:bodyPr/>
        <a:lstStyle/>
        <a:p>
          <a:endParaRPr lang="en-US"/>
        </a:p>
      </dgm:t>
    </dgm:pt>
    <dgm:pt modelId="{3D04A394-E54C-45F3-A39B-94B974D6C1D3}" type="pres">
      <dgm:prSet presAssocID="{CAD13BCB-A45E-484B-A4D9-DD8BD2CB274B}" presName="hierRoot2" presStyleCnt="0">
        <dgm:presLayoutVars>
          <dgm:hierBranch val="init"/>
        </dgm:presLayoutVars>
      </dgm:prSet>
      <dgm:spPr/>
    </dgm:pt>
    <dgm:pt modelId="{B947AC73-73DB-45D3-8E37-453938BE1C5F}" type="pres">
      <dgm:prSet presAssocID="{CAD13BCB-A45E-484B-A4D9-DD8BD2CB274B}" presName="rootComposite2" presStyleCnt="0"/>
      <dgm:spPr/>
    </dgm:pt>
    <dgm:pt modelId="{A25B5AD6-62F9-4122-B068-F63D338DD146}" type="pres">
      <dgm:prSet presAssocID="{CAD13BCB-A45E-484B-A4D9-DD8BD2CB274B}" presName="rootText2" presStyleLbl="alignAcc1" presStyleIdx="0" presStyleCnt="0">
        <dgm:presLayoutVars>
          <dgm:chPref val="3"/>
        </dgm:presLayoutVars>
      </dgm:prSet>
      <dgm:spPr/>
      <dgm:t>
        <a:bodyPr/>
        <a:lstStyle/>
        <a:p>
          <a:endParaRPr lang="en-US"/>
        </a:p>
      </dgm:t>
    </dgm:pt>
    <dgm:pt modelId="{34E205B1-D586-42D1-A28A-978C56148CEE}" type="pres">
      <dgm:prSet presAssocID="{CAD13BCB-A45E-484B-A4D9-DD8BD2CB274B}" presName="topArc2" presStyleLbl="parChTrans1D1" presStyleIdx="24" presStyleCnt="42"/>
      <dgm:spPr/>
    </dgm:pt>
    <dgm:pt modelId="{08463968-23FC-4090-9E08-2F7ABF8736A9}" type="pres">
      <dgm:prSet presAssocID="{CAD13BCB-A45E-484B-A4D9-DD8BD2CB274B}" presName="bottomArc2" presStyleLbl="parChTrans1D1" presStyleIdx="25" presStyleCnt="42"/>
      <dgm:spPr/>
    </dgm:pt>
    <dgm:pt modelId="{35A3CD4E-314A-4AA6-9E49-1E134898C6AD}" type="pres">
      <dgm:prSet presAssocID="{CAD13BCB-A45E-484B-A4D9-DD8BD2CB274B}" presName="topConnNode2" presStyleLbl="node4" presStyleIdx="0" presStyleCnt="0"/>
      <dgm:spPr/>
      <dgm:t>
        <a:bodyPr/>
        <a:lstStyle/>
        <a:p>
          <a:endParaRPr lang="en-US"/>
        </a:p>
      </dgm:t>
    </dgm:pt>
    <dgm:pt modelId="{6D08E836-E42B-4656-AD0E-46AD067E6065}" type="pres">
      <dgm:prSet presAssocID="{CAD13BCB-A45E-484B-A4D9-DD8BD2CB274B}" presName="hierChild4" presStyleCnt="0"/>
      <dgm:spPr/>
    </dgm:pt>
    <dgm:pt modelId="{DA1F5975-4169-4A22-941F-2B3B32C8EC35}" type="pres">
      <dgm:prSet presAssocID="{CAD13BCB-A45E-484B-A4D9-DD8BD2CB274B}" presName="hierChild5" presStyleCnt="0"/>
      <dgm:spPr/>
    </dgm:pt>
    <dgm:pt modelId="{D1750668-5644-4ADB-B583-740C3F155A04}" type="pres">
      <dgm:prSet presAssocID="{5EFA910D-0154-412E-A1C1-FD3B0D92F0EE}" presName="hierChild5" presStyleCnt="0"/>
      <dgm:spPr/>
    </dgm:pt>
    <dgm:pt modelId="{2B924574-DDA8-40F6-B2EE-EF0461A7D3E4}" type="pres">
      <dgm:prSet presAssocID="{28BEB0FE-FB39-48A9-9076-FFB19E9BE99A}" presName="hierChild5" presStyleCnt="0"/>
      <dgm:spPr/>
    </dgm:pt>
    <dgm:pt modelId="{6634CE77-04E1-48CC-810A-A9D62C326A85}" type="pres">
      <dgm:prSet presAssocID="{A5DD65A3-733F-47CC-B4AC-2C5E26A946CE}" presName="hierChild5" presStyleCnt="0"/>
      <dgm:spPr/>
    </dgm:pt>
    <dgm:pt modelId="{B766E40E-9063-4036-B215-AFF3DB694DE1}" type="pres">
      <dgm:prSet presAssocID="{CB82D407-7737-431C-8C1A-47B6E1FBAD4B}" presName="Name28" presStyleLbl="parChTrans1D2" presStyleIdx="1" presStyleCnt="9"/>
      <dgm:spPr/>
      <dgm:t>
        <a:bodyPr/>
        <a:lstStyle/>
        <a:p>
          <a:endParaRPr lang="en-US"/>
        </a:p>
      </dgm:t>
    </dgm:pt>
    <dgm:pt modelId="{C78C71D7-BE90-4415-85AF-0B98176A2709}" type="pres">
      <dgm:prSet presAssocID="{AE8B6278-C7A6-4FFA-B2BB-38369FE2ECBA}" presName="hierRoot2" presStyleCnt="0">
        <dgm:presLayoutVars>
          <dgm:hierBranch val="init"/>
        </dgm:presLayoutVars>
      </dgm:prSet>
      <dgm:spPr/>
    </dgm:pt>
    <dgm:pt modelId="{8BA12360-BF69-4677-AD5D-C21852C5D227}" type="pres">
      <dgm:prSet presAssocID="{AE8B6278-C7A6-4FFA-B2BB-38369FE2ECBA}" presName="rootComposite2" presStyleCnt="0"/>
      <dgm:spPr/>
    </dgm:pt>
    <dgm:pt modelId="{5F7717CE-479B-48E7-A9FD-9D932771038E}" type="pres">
      <dgm:prSet presAssocID="{AE8B6278-C7A6-4FFA-B2BB-38369FE2ECBA}" presName="rootText2" presStyleLbl="alignAcc1" presStyleIdx="0" presStyleCnt="0">
        <dgm:presLayoutVars>
          <dgm:chPref val="3"/>
        </dgm:presLayoutVars>
      </dgm:prSet>
      <dgm:spPr/>
      <dgm:t>
        <a:bodyPr/>
        <a:lstStyle/>
        <a:p>
          <a:endParaRPr lang="en-US"/>
        </a:p>
      </dgm:t>
    </dgm:pt>
    <dgm:pt modelId="{7DB8F72E-1DCE-414F-B248-D3003BA55029}" type="pres">
      <dgm:prSet presAssocID="{AE8B6278-C7A6-4FFA-B2BB-38369FE2ECBA}" presName="topArc2" presStyleLbl="parChTrans1D1" presStyleIdx="26" presStyleCnt="42"/>
      <dgm:spPr/>
    </dgm:pt>
    <dgm:pt modelId="{C91E3F0A-C0F7-413F-AFB5-8D147079D971}" type="pres">
      <dgm:prSet presAssocID="{AE8B6278-C7A6-4FFA-B2BB-38369FE2ECBA}" presName="bottomArc2" presStyleLbl="parChTrans1D1" presStyleIdx="27" presStyleCnt="42"/>
      <dgm:spPr/>
    </dgm:pt>
    <dgm:pt modelId="{42D7F3B1-6383-422D-8A9E-0E88EBCE9C6F}" type="pres">
      <dgm:prSet presAssocID="{AE8B6278-C7A6-4FFA-B2BB-38369FE2ECBA}" presName="topConnNode2" presStyleLbl="node2" presStyleIdx="0" presStyleCnt="0"/>
      <dgm:spPr/>
      <dgm:t>
        <a:bodyPr/>
        <a:lstStyle/>
        <a:p>
          <a:endParaRPr lang="en-US"/>
        </a:p>
      </dgm:t>
    </dgm:pt>
    <dgm:pt modelId="{801CA92D-0FE4-411B-86E1-629251F587BA}" type="pres">
      <dgm:prSet presAssocID="{AE8B6278-C7A6-4FFA-B2BB-38369FE2ECBA}" presName="hierChild4" presStyleCnt="0"/>
      <dgm:spPr/>
    </dgm:pt>
    <dgm:pt modelId="{32058F51-D618-482E-8460-A068B7A40F43}" type="pres">
      <dgm:prSet presAssocID="{AE8B6278-C7A6-4FFA-B2BB-38369FE2ECBA}" presName="hierChild5" presStyleCnt="0"/>
      <dgm:spPr/>
    </dgm:pt>
    <dgm:pt modelId="{9C2A66BF-448D-43CC-A669-43AE72CE9408}" type="pres">
      <dgm:prSet presAssocID="{ED827954-23C6-4216-9244-8943B0F5BEDA}" presName="Name28" presStyleLbl="parChTrans1D2" presStyleIdx="2" presStyleCnt="9"/>
      <dgm:spPr/>
      <dgm:t>
        <a:bodyPr/>
        <a:lstStyle/>
        <a:p>
          <a:endParaRPr lang="en-US"/>
        </a:p>
      </dgm:t>
    </dgm:pt>
    <dgm:pt modelId="{31731CEF-1A24-40B7-9F22-5BD4013643EE}" type="pres">
      <dgm:prSet presAssocID="{D221A94C-4164-4648-BD7E-AD7D6A12553D}" presName="hierRoot2" presStyleCnt="0">
        <dgm:presLayoutVars>
          <dgm:hierBranch val="init"/>
        </dgm:presLayoutVars>
      </dgm:prSet>
      <dgm:spPr/>
    </dgm:pt>
    <dgm:pt modelId="{3C4BAFD8-FBB8-479C-8EE5-4DF0ED27C6E9}" type="pres">
      <dgm:prSet presAssocID="{D221A94C-4164-4648-BD7E-AD7D6A12553D}" presName="rootComposite2" presStyleCnt="0"/>
      <dgm:spPr/>
    </dgm:pt>
    <dgm:pt modelId="{A82B86C7-4E7F-4435-AC5D-79ECEECF9133}" type="pres">
      <dgm:prSet presAssocID="{D221A94C-4164-4648-BD7E-AD7D6A12553D}" presName="rootText2" presStyleLbl="alignAcc1" presStyleIdx="0" presStyleCnt="0">
        <dgm:presLayoutVars>
          <dgm:chPref val="3"/>
        </dgm:presLayoutVars>
      </dgm:prSet>
      <dgm:spPr/>
      <dgm:t>
        <a:bodyPr/>
        <a:lstStyle/>
        <a:p>
          <a:endParaRPr lang="en-US"/>
        </a:p>
      </dgm:t>
    </dgm:pt>
    <dgm:pt modelId="{76DF5B84-8A13-4699-BD99-D5F6F00382E9}" type="pres">
      <dgm:prSet presAssocID="{D221A94C-4164-4648-BD7E-AD7D6A12553D}" presName="topArc2" presStyleLbl="parChTrans1D1" presStyleIdx="28" presStyleCnt="42"/>
      <dgm:spPr/>
    </dgm:pt>
    <dgm:pt modelId="{E3263AAE-379F-462A-AB2D-459C4CDD9375}" type="pres">
      <dgm:prSet presAssocID="{D221A94C-4164-4648-BD7E-AD7D6A12553D}" presName="bottomArc2" presStyleLbl="parChTrans1D1" presStyleIdx="29" presStyleCnt="42"/>
      <dgm:spPr/>
    </dgm:pt>
    <dgm:pt modelId="{1A20A4A1-0E73-4828-9F42-820E21813215}" type="pres">
      <dgm:prSet presAssocID="{D221A94C-4164-4648-BD7E-AD7D6A12553D}" presName="topConnNode2" presStyleLbl="node2" presStyleIdx="0" presStyleCnt="0"/>
      <dgm:spPr/>
      <dgm:t>
        <a:bodyPr/>
        <a:lstStyle/>
        <a:p>
          <a:endParaRPr lang="en-US"/>
        </a:p>
      </dgm:t>
    </dgm:pt>
    <dgm:pt modelId="{C9F0B7AF-F52C-4961-B236-9743EAECB4F1}" type="pres">
      <dgm:prSet presAssocID="{D221A94C-4164-4648-BD7E-AD7D6A12553D}" presName="hierChild4" presStyleCnt="0"/>
      <dgm:spPr/>
    </dgm:pt>
    <dgm:pt modelId="{B00879DF-66EC-421D-A84F-D617ECCA4D27}" type="pres">
      <dgm:prSet presAssocID="{D221A94C-4164-4648-BD7E-AD7D6A12553D}" presName="hierChild5" presStyleCnt="0"/>
      <dgm:spPr/>
    </dgm:pt>
    <dgm:pt modelId="{437393FA-5AEF-4571-AF81-32B922B3836E}" type="pres">
      <dgm:prSet presAssocID="{036C2E59-166D-4DDD-B78F-608841FA16B7}" presName="Name28" presStyleLbl="parChTrans1D2" presStyleIdx="3" presStyleCnt="9"/>
      <dgm:spPr/>
      <dgm:t>
        <a:bodyPr/>
        <a:lstStyle/>
        <a:p>
          <a:endParaRPr lang="en-US"/>
        </a:p>
      </dgm:t>
    </dgm:pt>
    <dgm:pt modelId="{E0423E4A-DF66-4660-8103-DFE54149D3D4}" type="pres">
      <dgm:prSet presAssocID="{ECDB59CF-8FC8-4CC5-B98D-83EBDB320F02}" presName="hierRoot2" presStyleCnt="0">
        <dgm:presLayoutVars>
          <dgm:hierBranch val="init"/>
        </dgm:presLayoutVars>
      </dgm:prSet>
      <dgm:spPr/>
    </dgm:pt>
    <dgm:pt modelId="{B544CB0E-540E-49EB-AA90-F5C180673245}" type="pres">
      <dgm:prSet presAssocID="{ECDB59CF-8FC8-4CC5-B98D-83EBDB320F02}" presName="rootComposite2" presStyleCnt="0"/>
      <dgm:spPr/>
    </dgm:pt>
    <dgm:pt modelId="{D295BC4C-D7C2-4BD7-8186-6F14C6E64C7D}" type="pres">
      <dgm:prSet presAssocID="{ECDB59CF-8FC8-4CC5-B98D-83EBDB320F02}" presName="rootText2" presStyleLbl="alignAcc1" presStyleIdx="0" presStyleCnt="0">
        <dgm:presLayoutVars>
          <dgm:chPref val="3"/>
        </dgm:presLayoutVars>
      </dgm:prSet>
      <dgm:spPr/>
      <dgm:t>
        <a:bodyPr/>
        <a:lstStyle/>
        <a:p>
          <a:endParaRPr lang="en-US"/>
        </a:p>
      </dgm:t>
    </dgm:pt>
    <dgm:pt modelId="{8DF0F318-EFCC-477D-B9E1-31442EA1D48B}" type="pres">
      <dgm:prSet presAssocID="{ECDB59CF-8FC8-4CC5-B98D-83EBDB320F02}" presName="topArc2" presStyleLbl="parChTrans1D1" presStyleIdx="30" presStyleCnt="42"/>
      <dgm:spPr/>
    </dgm:pt>
    <dgm:pt modelId="{3C428D82-59CB-4028-AA36-DBD4D0FC81F9}" type="pres">
      <dgm:prSet presAssocID="{ECDB59CF-8FC8-4CC5-B98D-83EBDB320F02}" presName="bottomArc2" presStyleLbl="parChTrans1D1" presStyleIdx="31" presStyleCnt="42"/>
      <dgm:spPr/>
    </dgm:pt>
    <dgm:pt modelId="{48EE1481-2FA5-4509-B061-27E18197DCFA}" type="pres">
      <dgm:prSet presAssocID="{ECDB59CF-8FC8-4CC5-B98D-83EBDB320F02}" presName="topConnNode2" presStyleLbl="node2" presStyleIdx="0" presStyleCnt="0"/>
      <dgm:spPr/>
      <dgm:t>
        <a:bodyPr/>
        <a:lstStyle/>
        <a:p>
          <a:endParaRPr lang="en-US"/>
        </a:p>
      </dgm:t>
    </dgm:pt>
    <dgm:pt modelId="{195CF2B1-A9E6-4FC7-8B0B-F467230A975A}" type="pres">
      <dgm:prSet presAssocID="{ECDB59CF-8FC8-4CC5-B98D-83EBDB320F02}" presName="hierChild4" presStyleCnt="0"/>
      <dgm:spPr/>
    </dgm:pt>
    <dgm:pt modelId="{FC97AF3E-13E9-40D9-BD9E-E6EB6DE893ED}" type="pres">
      <dgm:prSet presAssocID="{ECDB59CF-8FC8-4CC5-B98D-83EBDB320F02}" presName="hierChild5" presStyleCnt="0"/>
      <dgm:spPr/>
    </dgm:pt>
    <dgm:pt modelId="{3BFA3F31-6D20-4B78-B9D0-971D4704763C}" type="pres">
      <dgm:prSet presAssocID="{161BB533-84ED-4CDA-BCE2-E90E0A7D42FB}" presName="Name28" presStyleLbl="parChTrans1D2" presStyleIdx="4" presStyleCnt="9"/>
      <dgm:spPr/>
      <dgm:t>
        <a:bodyPr/>
        <a:lstStyle/>
        <a:p>
          <a:endParaRPr lang="en-US"/>
        </a:p>
      </dgm:t>
    </dgm:pt>
    <dgm:pt modelId="{30623CCD-9911-4DE2-ADFE-5212CD584CA6}" type="pres">
      <dgm:prSet presAssocID="{5BE20E8E-F386-43F2-B09F-AB2C23C9092D}" presName="hierRoot2" presStyleCnt="0">
        <dgm:presLayoutVars>
          <dgm:hierBranch val="init"/>
        </dgm:presLayoutVars>
      </dgm:prSet>
      <dgm:spPr/>
    </dgm:pt>
    <dgm:pt modelId="{AB2FB035-F06A-433E-9932-26D1BCCAEE3F}" type="pres">
      <dgm:prSet presAssocID="{5BE20E8E-F386-43F2-B09F-AB2C23C9092D}" presName="rootComposite2" presStyleCnt="0"/>
      <dgm:spPr/>
    </dgm:pt>
    <dgm:pt modelId="{3B012335-4202-46DB-B696-9AE51552AF45}" type="pres">
      <dgm:prSet presAssocID="{5BE20E8E-F386-43F2-B09F-AB2C23C9092D}" presName="rootText2" presStyleLbl="alignAcc1" presStyleIdx="0" presStyleCnt="0">
        <dgm:presLayoutVars>
          <dgm:chPref val="3"/>
        </dgm:presLayoutVars>
      </dgm:prSet>
      <dgm:spPr/>
      <dgm:t>
        <a:bodyPr/>
        <a:lstStyle/>
        <a:p>
          <a:endParaRPr lang="en-US"/>
        </a:p>
      </dgm:t>
    </dgm:pt>
    <dgm:pt modelId="{163C397E-3AD5-4862-9AF1-D3CCBBEC18D9}" type="pres">
      <dgm:prSet presAssocID="{5BE20E8E-F386-43F2-B09F-AB2C23C9092D}" presName="topArc2" presStyleLbl="parChTrans1D1" presStyleIdx="32" presStyleCnt="42"/>
      <dgm:spPr/>
    </dgm:pt>
    <dgm:pt modelId="{7C556B48-8F99-404F-9BD8-15BACDAB9681}" type="pres">
      <dgm:prSet presAssocID="{5BE20E8E-F386-43F2-B09F-AB2C23C9092D}" presName="bottomArc2" presStyleLbl="parChTrans1D1" presStyleIdx="33" presStyleCnt="42"/>
      <dgm:spPr/>
    </dgm:pt>
    <dgm:pt modelId="{8F43679D-07D4-4159-A1A4-D809FC67C71E}" type="pres">
      <dgm:prSet presAssocID="{5BE20E8E-F386-43F2-B09F-AB2C23C9092D}" presName="topConnNode2" presStyleLbl="node2" presStyleIdx="0" presStyleCnt="0"/>
      <dgm:spPr/>
      <dgm:t>
        <a:bodyPr/>
        <a:lstStyle/>
        <a:p>
          <a:endParaRPr lang="en-US"/>
        </a:p>
      </dgm:t>
    </dgm:pt>
    <dgm:pt modelId="{D6BEA73E-60C4-4486-B83F-3F7605CB6948}" type="pres">
      <dgm:prSet presAssocID="{5BE20E8E-F386-43F2-B09F-AB2C23C9092D}" presName="hierChild4" presStyleCnt="0"/>
      <dgm:spPr/>
    </dgm:pt>
    <dgm:pt modelId="{0F1D60D3-220C-45AB-97B9-229CD88BC3AD}" type="pres">
      <dgm:prSet presAssocID="{5BE20E8E-F386-43F2-B09F-AB2C23C9092D}" presName="hierChild5" presStyleCnt="0"/>
      <dgm:spPr/>
    </dgm:pt>
    <dgm:pt modelId="{1D6539C5-9375-45A2-A7E0-D75DA02A7E5D}" type="pres">
      <dgm:prSet presAssocID="{AAD96030-13E5-40AB-A12F-E0E616394E59}" presName="Name28" presStyleLbl="parChTrans1D2" presStyleIdx="5" presStyleCnt="9"/>
      <dgm:spPr/>
      <dgm:t>
        <a:bodyPr/>
        <a:lstStyle/>
        <a:p>
          <a:endParaRPr lang="en-US"/>
        </a:p>
      </dgm:t>
    </dgm:pt>
    <dgm:pt modelId="{0E207876-AD13-4587-901A-7DC7BA2AF9E6}" type="pres">
      <dgm:prSet presAssocID="{02DBE878-3AD9-4961-B9FE-4DDE862ACC9E}" presName="hierRoot2" presStyleCnt="0">
        <dgm:presLayoutVars>
          <dgm:hierBranch val="init"/>
        </dgm:presLayoutVars>
      </dgm:prSet>
      <dgm:spPr/>
    </dgm:pt>
    <dgm:pt modelId="{08296A08-F6C9-4899-9E1E-AD4EC7C46350}" type="pres">
      <dgm:prSet presAssocID="{02DBE878-3AD9-4961-B9FE-4DDE862ACC9E}" presName="rootComposite2" presStyleCnt="0"/>
      <dgm:spPr/>
    </dgm:pt>
    <dgm:pt modelId="{02393E31-19FF-4C3B-B699-96F69210AD97}" type="pres">
      <dgm:prSet presAssocID="{02DBE878-3AD9-4961-B9FE-4DDE862ACC9E}" presName="rootText2" presStyleLbl="alignAcc1" presStyleIdx="0" presStyleCnt="0">
        <dgm:presLayoutVars>
          <dgm:chPref val="3"/>
        </dgm:presLayoutVars>
      </dgm:prSet>
      <dgm:spPr/>
      <dgm:t>
        <a:bodyPr/>
        <a:lstStyle/>
        <a:p>
          <a:endParaRPr lang="en-US"/>
        </a:p>
      </dgm:t>
    </dgm:pt>
    <dgm:pt modelId="{1BD560AA-5D34-4DE3-844D-67CC01CA9215}" type="pres">
      <dgm:prSet presAssocID="{02DBE878-3AD9-4961-B9FE-4DDE862ACC9E}" presName="topArc2" presStyleLbl="parChTrans1D1" presStyleIdx="34" presStyleCnt="42"/>
      <dgm:spPr/>
    </dgm:pt>
    <dgm:pt modelId="{0CB9E310-ACD6-4DF8-B217-D761923C6476}" type="pres">
      <dgm:prSet presAssocID="{02DBE878-3AD9-4961-B9FE-4DDE862ACC9E}" presName="bottomArc2" presStyleLbl="parChTrans1D1" presStyleIdx="35" presStyleCnt="42"/>
      <dgm:spPr/>
    </dgm:pt>
    <dgm:pt modelId="{667F837C-B1C7-4E2F-983B-5D9D1D052679}" type="pres">
      <dgm:prSet presAssocID="{02DBE878-3AD9-4961-B9FE-4DDE862ACC9E}" presName="topConnNode2" presStyleLbl="node2" presStyleIdx="0" presStyleCnt="0"/>
      <dgm:spPr/>
      <dgm:t>
        <a:bodyPr/>
        <a:lstStyle/>
        <a:p>
          <a:endParaRPr lang="en-US"/>
        </a:p>
      </dgm:t>
    </dgm:pt>
    <dgm:pt modelId="{CD45EF69-D5B5-47DC-B18F-B49B93F2FF17}" type="pres">
      <dgm:prSet presAssocID="{02DBE878-3AD9-4961-B9FE-4DDE862ACC9E}" presName="hierChild4" presStyleCnt="0"/>
      <dgm:spPr/>
    </dgm:pt>
    <dgm:pt modelId="{5D1A11E6-1C72-43F6-BD2A-2AA1ABF3DAB9}" type="pres">
      <dgm:prSet presAssocID="{02DBE878-3AD9-4961-B9FE-4DDE862ACC9E}" presName="hierChild5" presStyleCnt="0"/>
      <dgm:spPr/>
    </dgm:pt>
    <dgm:pt modelId="{C5304ECB-9912-4071-B290-54519CAF952B}" type="pres">
      <dgm:prSet presAssocID="{12E7E6E8-F3E4-455C-A42A-5065B10A2FE0}" presName="Name28" presStyleLbl="parChTrans1D2" presStyleIdx="6" presStyleCnt="9"/>
      <dgm:spPr/>
      <dgm:t>
        <a:bodyPr/>
        <a:lstStyle/>
        <a:p>
          <a:endParaRPr lang="en-US"/>
        </a:p>
      </dgm:t>
    </dgm:pt>
    <dgm:pt modelId="{5957AAD1-AE16-4D52-95EA-3E3DDE853B81}" type="pres">
      <dgm:prSet presAssocID="{6EFA7D41-E8E5-48EE-8543-1934915BDC0E}" presName="hierRoot2" presStyleCnt="0">
        <dgm:presLayoutVars>
          <dgm:hierBranch val="init"/>
        </dgm:presLayoutVars>
      </dgm:prSet>
      <dgm:spPr/>
    </dgm:pt>
    <dgm:pt modelId="{9E3E1CD2-244E-4FBB-B037-143820A53A34}" type="pres">
      <dgm:prSet presAssocID="{6EFA7D41-E8E5-48EE-8543-1934915BDC0E}" presName="rootComposite2" presStyleCnt="0"/>
      <dgm:spPr/>
    </dgm:pt>
    <dgm:pt modelId="{976B77B3-EF5F-4764-ABFB-54FDD9EB04AE}" type="pres">
      <dgm:prSet presAssocID="{6EFA7D41-E8E5-48EE-8543-1934915BDC0E}" presName="rootText2" presStyleLbl="alignAcc1" presStyleIdx="0" presStyleCnt="0">
        <dgm:presLayoutVars>
          <dgm:chPref val="3"/>
        </dgm:presLayoutVars>
      </dgm:prSet>
      <dgm:spPr/>
      <dgm:t>
        <a:bodyPr/>
        <a:lstStyle/>
        <a:p>
          <a:endParaRPr lang="en-US"/>
        </a:p>
      </dgm:t>
    </dgm:pt>
    <dgm:pt modelId="{7B49BDFC-83D6-4CA3-B88B-D37861F1E5A3}" type="pres">
      <dgm:prSet presAssocID="{6EFA7D41-E8E5-48EE-8543-1934915BDC0E}" presName="topArc2" presStyleLbl="parChTrans1D1" presStyleIdx="36" presStyleCnt="42"/>
      <dgm:spPr/>
    </dgm:pt>
    <dgm:pt modelId="{C9A87763-BD37-41AA-A176-1EE4E06FC2C3}" type="pres">
      <dgm:prSet presAssocID="{6EFA7D41-E8E5-48EE-8543-1934915BDC0E}" presName="bottomArc2" presStyleLbl="parChTrans1D1" presStyleIdx="37" presStyleCnt="42"/>
      <dgm:spPr/>
    </dgm:pt>
    <dgm:pt modelId="{91AA1898-6407-4123-9478-FF37E4B09951}" type="pres">
      <dgm:prSet presAssocID="{6EFA7D41-E8E5-48EE-8543-1934915BDC0E}" presName="topConnNode2" presStyleLbl="node2" presStyleIdx="0" presStyleCnt="0"/>
      <dgm:spPr/>
      <dgm:t>
        <a:bodyPr/>
        <a:lstStyle/>
        <a:p>
          <a:endParaRPr lang="en-US"/>
        </a:p>
      </dgm:t>
    </dgm:pt>
    <dgm:pt modelId="{805DCBE3-7E45-4735-9EB1-957DAD994B6A}" type="pres">
      <dgm:prSet presAssocID="{6EFA7D41-E8E5-48EE-8543-1934915BDC0E}" presName="hierChild4" presStyleCnt="0"/>
      <dgm:spPr/>
    </dgm:pt>
    <dgm:pt modelId="{B7A2D0D1-A5AF-465A-BF1A-016E560D4113}" type="pres">
      <dgm:prSet presAssocID="{6EFA7D41-E8E5-48EE-8543-1934915BDC0E}" presName="hierChild5" presStyleCnt="0"/>
      <dgm:spPr/>
    </dgm:pt>
    <dgm:pt modelId="{752832E6-917C-4D7D-AFC2-15B798A68095}" type="pres">
      <dgm:prSet presAssocID="{E441B21A-9655-4197-8FDB-021088B94CBC}" presName="Name28" presStyleLbl="parChTrans1D2" presStyleIdx="7" presStyleCnt="9"/>
      <dgm:spPr/>
      <dgm:t>
        <a:bodyPr/>
        <a:lstStyle/>
        <a:p>
          <a:endParaRPr lang="en-US"/>
        </a:p>
      </dgm:t>
    </dgm:pt>
    <dgm:pt modelId="{AD4BDF45-C0E4-42AC-BAF7-0E1C00580F43}" type="pres">
      <dgm:prSet presAssocID="{1404E3AF-D2BB-4231-988C-E902A77FE2FD}" presName="hierRoot2" presStyleCnt="0">
        <dgm:presLayoutVars>
          <dgm:hierBranch val="init"/>
        </dgm:presLayoutVars>
      </dgm:prSet>
      <dgm:spPr/>
    </dgm:pt>
    <dgm:pt modelId="{34DD027C-53A3-4343-A0C3-1939C161BD13}" type="pres">
      <dgm:prSet presAssocID="{1404E3AF-D2BB-4231-988C-E902A77FE2FD}" presName="rootComposite2" presStyleCnt="0"/>
      <dgm:spPr/>
    </dgm:pt>
    <dgm:pt modelId="{0B7FCEB4-71CE-4482-BDDA-4B995FD133A5}" type="pres">
      <dgm:prSet presAssocID="{1404E3AF-D2BB-4231-988C-E902A77FE2FD}" presName="rootText2" presStyleLbl="alignAcc1" presStyleIdx="0" presStyleCnt="0">
        <dgm:presLayoutVars>
          <dgm:chPref val="3"/>
        </dgm:presLayoutVars>
      </dgm:prSet>
      <dgm:spPr/>
      <dgm:t>
        <a:bodyPr/>
        <a:lstStyle/>
        <a:p>
          <a:endParaRPr lang="en-US"/>
        </a:p>
      </dgm:t>
    </dgm:pt>
    <dgm:pt modelId="{5D89A9FA-A566-468E-B90C-1361C739434C}" type="pres">
      <dgm:prSet presAssocID="{1404E3AF-D2BB-4231-988C-E902A77FE2FD}" presName="topArc2" presStyleLbl="parChTrans1D1" presStyleIdx="38" presStyleCnt="42"/>
      <dgm:spPr/>
    </dgm:pt>
    <dgm:pt modelId="{866BFA65-C9DE-4411-AB43-A5C54CCA0657}" type="pres">
      <dgm:prSet presAssocID="{1404E3AF-D2BB-4231-988C-E902A77FE2FD}" presName="bottomArc2" presStyleLbl="parChTrans1D1" presStyleIdx="39" presStyleCnt="42"/>
      <dgm:spPr/>
    </dgm:pt>
    <dgm:pt modelId="{6F0D2012-5348-4958-B7F4-984078835751}" type="pres">
      <dgm:prSet presAssocID="{1404E3AF-D2BB-4231-988C-E902A77FE2FD}" presName="topConnNode2" presStyleLbl="node2" presStyleIdx="0" presStyleCnt="0"/>
      <dgm:spPr/>
      <dgm:t>
        <a:bodyPr/>
        <a:lstStyle/>
        <a:p>
          <a:endParaRPr lang="en-US"/>
        </a:p>
      </dgm:t>
    </dgm:pt>
    <dgm:pt modelId="{CE4786E5-F3E2-4D00-82ED-FBFBB999E8EE}" type="pres">
      <dgm:prSet presAssocID="{1404E3AF-D2BB-4231-988C-E902A77FE2FD}" presName="hierChild4" presStyleCnt="0"/>
      <dgm:spPr/>
    </dgm:pt>
    <dgm:pt modelId="{AF6A0580-C190-4EDC-9731-4C5C55FB3E69}" type="pres">
      <dgm:prSet presAssocID="{1404E3AF-D2BB-4231-988C-E902A77FE2FD}" presName="hierChild5" presStyleCnt="0"/>
      <dgm:spPr/>
    </dgm:pt>
    <dgm:pt modelId="{3FBB97A2-52DD-41B7-89B2-289981B1D29F}" type="pres">
      <dgm:prSet presAssocID="{CB25F522-1ADC-4126-9441-ABCB2E619811}" presName="Name28" presStyleLbl="parChTrans1D2" presStyleIdx="8" presStyleCnt="9"/>
      <dgm:spPr/>
      <dgm:t>
        <a:bodyPr/>
        <a:lstStyle/>
        <a:p>
          <a:endParaRPr lang="en-US"/>
        </a:p>
      </dgm:t>
    </dgm:pt>
    <dgm:pt modelId="{84180B1B-16D2-49AD-93EE-A4A2DAF33C9E}" type="pres">
      <dgm:prSet presAssocID="{73D91111-A279-427A-AC8F-9FD2A949C445}" presName="hierRoot2" presStyleCnt="0">
        <dgm:presLayoutVars>
          <dgm:hierBranch val="init"/>
        </dgm:presLayoutVars>
      </dgm:prSet>
      <dgm:spPr/>
    </dgm:pt>
    <dgm:pt modelId="{2E4F84BA-EB78-4CEC-867E-CA52DAC0F362}" type="pres">
      <dgm:prSet presAssocID="{73D91111-A279-427A-AC8F-9FD2A949C445}" presName="rootComposite2" presStyleCnt="0"/>
      <dgm:spPr/>
    </dgm:pt>
    <dgm:pt modelId="{80B65B85-AAA8-4730-B6B6-FCD31A8224F7}" type="pres">
      <dgm:prSet presAssocID="{73D91111-A279-427A-AC8F-9FD2A949C445}" presName="rootText2" presStyleLbl="alignAcc1" presStyleIdx="0" presStyleCnt="0">
        <dgm:presLayoutVars>
          <dgm:chPref val="3"/>
        </dgm:presLayoutVars>
      </dgm:prSet>
      <dgm:spPr/>
      <dgm:t>
        <a:bodyPr/>
        <a:lstStyle/>
        <a:p>
          <a:endParaRPr lang="en-US"/>
        </a:p>
      </dgm:t>
    </dgm:pt>
    <dgm:pt modelId="{658E6B45-BC74-4854-B237-F70F3C518DE7}" type="pres">
      <dgm:prSet presAssocID="{73D91111-A279-427A-AC8F-9FD2A949C445}" presName="topArc2" presStyleLbl="parChTrans1D1" presStyleIdx="40" presStyleCnt="42"/>
      <dgm:spPr/>
    </dgm:pt>
    <dgm:pt modelId="{FD87F251-1FEC-4EC5-961B-C945222A4A71}" type="pres">
      <dgm:prSet presAssocID="{73D91111-A279-427A-AC8F-9FD2A949C445}" presName="bottomArc2" presStyleLbl="parChTrans1D1" presStyleIdx="41" presStyleCnt="42"/>
      <dgm:spPr/>
    </dgm:pt>
    <dgm:pt modelId="{5D46C619-0F5A-42FC-9B31-5688F3AEF89A}" type="pres">
      <dgm:prSet presAssocID="{73D91111-A279-427A-AC8F-9FD2A949C445}" presName="topConnNode2" presStyleLbl="node2" presStyleIdx="0" presStyleCnt="0"/>
      <dgm:spPr/>
      <dgm:t>
        <a:bodyPr/>
        <a:lstStyle/>
        <a:p>
          <a:endParaRPr lang="en-US"/>
        </a:p>
      </dgm:t>
    </dgm:pt>
    <dgm:pt modelId="{7348532D-DD89-4047-B748-6824D170DFF8}" type="pres">
      <dgm:prSet presAssocID="{73D91111-A279-427A-AC8F-9FD2A949C445}" presName="hierChild4" presStyleCnt="0"/>
      <dgm:spPr/>
    </dgm:pt>
    <dgm:pt modelId="{3B000309-9948-404A-BAD5-478DBEF91C48}" type="pres">
      <dgm:prSet presAssocID="{73D91111-A279-427A-AC8F-9FD2A949C445}" presName="hierChild5" presStyleCnt="0"/>
      <dgm:spPr/>
    </dgm:pt>
    <dgm:pt modelId="{EF75E7D1-B383-4711-933F-38F88081F7DF}" type="pres">
      <dgm:prSet presAssocID="{9171ECD2-7712-4FEC-BF75-7B9589AFC4DA}" presName="hierChild3" presStyleCnt="0"/>
      <dgm:spPr/>
    </dgm:pt>
  </dgm:ptLst>
  <dgm:cxnLst>
    <dgm:cxn modelId="{6ED267E4-CAC2-42E3-A003-8727B5AA20B9}" type="presOf" srcId="{28BEB0FE-FB39-48A9-9076-FFB19E9BE99A}" destId="{D8BAEC48-4D83-4368-BF91-316A279EF7D2}" srcOrd="0" destOrd="0" presId="urn:microsoft.com/office/officeart/2008/layout/HalfCircleOrganizationChart"/>
    <dgm:cxn modelId="{B35566B9-A954-43EA-82FC-C395F0EA1525}" srcId="{9171ECD2-7712-4FEC-BF75-7B9589AFC4DA}" destId="{ECDB59CF-8FC8-4CC5-B98D-83EBDB320F02}" srcOrd="3" destOrd="0" parTransId="{036C2E59-166D-4DDD-B78F-608841FA16B7}" sibTransId="{E960E281-E2F6-491D-99A7-5F8CF049F865}"/>
    <dgm:cxn modelId="{A6B917EA-5B21-4A48-AAFD-AD94A63ED149}" srcId="{9171ECD2-7712-4FEC-BF75-7B9589AFC4DA}" destId="{5BE20E8E-F386-43F2-B09F-AB2C23C9092D}" srcOrd="4" destOrd="0" parTransId="{161BB533-84ED-4CDA-BCE2-E90E0A7D42FB}" sibTransId="{D84AD4B3-871E-4872-90E3-346130FA6081}"/>
    <dgm:cxn modelId="{56E7ACE9-CCF7-4C65-A73D-B6E99BB8E732}" srcId="{817C308B-ECE0-48FB-95DB-EDAA343813B5}" destId="{9171ECD2-7712-4FEC-BF75-7B9589AFC4DA}" srcOrd="0" destOrd="0" parTransId="{7A61E40E-1114-4955-813C-B63CE0B05F0A}" sibTransId="{D834CE4C-15F7-4946-BCEB-D07093794247}"/>
    <dgm:cxn modelId="{0E3EF009-417A-4048-8BD6-F6EB3CC9A28E}" type="presOf" srcId="{1404E3AF-D2BB-4231-988C-E902A77FE2FD}" destId="{6F0D2012-5348-4958-B7F4-984078835751}" srcOrd="1" destOrd="0" presId="urn:microsoft.com/office/officeart/2008/layout/HalfCircleOrganizationChart"/>
    <dgm:cxn modelId="{A4B5A18B-F07B-4EC3-A10A-117D96A65282}" type="presOf" srcId="{25180A5E-497F-474A-9A4B-253AC0908C6A}" destId="{05C79191-38CD-493C-8DD8-15E2285B718B}" srcOrd="0" destOrd="0" presId="urn:microsoft.com/office/officeart/2008/layout/HalfCircleOrganizationChart"/>
    <dgm:cxn modelId="{26B1DCCA-1442-4CE8-A67F-B28928D99E2E}" srcId="{0A8CE783-E427-445A-9805-265E48E0C46A}" destId="{161B254B-7983-4559-9D05-5A6FFE740C7B}" srcOrd="0" destOrd="0" parTransId="{25180A5E-497F-474A-9A4B-253AC0908C6A}" sibTransId="{C79392B9-9B30-4406-8984-B6231574007C}"/>
    <dgm:cxn modelId="{30AE0E6A-D89D-4DD2-A429-03521DF62333}" type="presOf" srcId="{0A8CE783-E427-445A-9805-265E48E0C46A}" destId="{43BF8F7F-0CFF-4C31-B33D-9E9B7F0F8DE3}" srcOrd="0" destOrd="0" presId="urn:microsoft.com/office/officeart/2008/layout/HalfCircleOrganizationChart"/>
    <dgm:cxn modelId="{AF1A9BE8-E181-42D9-8080-46A7AD166872}" type="presOf" srcId="{ECDB59CF-8FC8-4CC5-B98D-83EBDB320F02}" destId="{D295BC4C-D7C2-4BD7-8186-6F14C6E64C7D}" srcOrd="0" destOrd="0" presId="urn:microsoft.com/office/officeart/2008/layout/HalfCircleOrganizationChart"/>
    <dgm:cxn modelId="{52CF1ED1-D112-4A72-9D25-C0627E1B82BB}" type="presOf" srcId="{E441B21A-9655-4197-8FDB-021088B94CBC}" destId="{752832E6-917C-4D7D-AFC2-15B798A68095}" srcOrd="0" destOrd="0" presId="urn:microsoft.com/office/officeart/2008/layout/HalfCircleOrganizationChart"/>
    <dgm:cxn modelId="{0E6C4A59-AC2C-4DCA-A04B-D24C3B928E58}" type="presOf" srcId="{58076C7D-922C-408C-92D3-41A84A130CD8}" destId="{E473D020-65E4-4FBC-ADBD-C510323EDF10}" srcOrd="0" destOrd="0" presId="urn:microsoft.com/office/officeart/2008/layout/HalfCircleOrganizationChart"/>
    <dgm:cxn modelId="{DC1E2C49-A629-456F-9FA4-7E9A7E684B91}" srcId="{161B254B-7983-4559-9D05-5A6FFE740C7B}" destId="{75476257-8C5C-4113-A7D8-4F5811D7FF76}" srcOrd="0" destOrd="0" parTransId="{41D3C376-26E6-498C-830A-D2D998032670}" sibTransId="{41D94625-7F83-4CDC-A5BE-8317A194ABA3}"/>
    <dgm:cxn modelId="{F872E093-79C2-4F35-B3A5-2B751D197E7D}" type="presOf" srcId="{5EFA910D-0154-412E-A1C1-FD3B0D92F0EE}" destId="{EEECEBAE-E902-449F-9BD2-F518BF6E33C7}" srcOrd="1" destOrd="0" presId="urn:microsoft.com/office/officeart/2008/layout/HalfCircleOrganizationChart"/>
    <dgm:cxn modelId="{CFC62248-65BC-43A0-837F-2B2FAB729F49}" type="presOf" srcId="{CAD13BCB-A45E-484B-A4D9-DD8BD2CB274B}" destId="{35A3CD4E-314A-4AA6-9E49-1E134898C6AD}" srcOrd="1" destOrd="0" presId="urn:microsoft.com/office/officeart/2008/layout/HalfCircleOrganizationChart"/>
    <dgm:cxn modelId="{F6326DDF-565D-4D8C-94C0-35C983C17BC5}" type="presOf" srcId="{5BE20E8E-F386-43F2-B09F-AB2C23C9092D}" destId="{8F43679D-07D4-4159-A1A4-D809FC67C71E}" srcOrd="1" destOrd="0" presId="urn:microsoft.com/office/officeart/2008/layout/HalfCircleOrganizationChart"/>
    <dgm:cxn modelId="{896A3846-9500-4E82-820D-3B83B4B4EDB0}" type="presOf" srcId="{D221A94C-4164-4648-BD7E-AD7D6A12553D}" destId="{A82B86C7-4E7F-4435-AC5D-79ECEECF9133}" srcOrd="0" destOrd="0" presId="urn:microsoft.com/office/officeart/2008/layout/HalfCircleOrganizationChart"/>
    <dgm:cxn modelId="{98B37C40-998F-4FE3-9BC6-D743B9B76A5E}" type="presOf" srcId="{2BA097A6-A575-47BE-A0EA-0B13F4188D49}" destId="{DD2A5A03-78EA-46B0-9D79-8C02343DF29B}" srcOrd="1" destOrd="0" presId="urn:microsoft.com/office/officeart/2008/layout/HalfCircleOrganizationChart"/>
    <dgm:cxn modelId="{46A2F7A1-082C-4DEF-9347-799348ABFBC6}" type="presOf" srcId="{6EFA7D41-E8E5-48EE-8543-1934915BDC0E}" destId="{976B77B3-EF5F-4764-ABFB-54FDD9EB04AE}" srcOrd="0" destOrd="0" presId="urn:microsoft.com/office/officeart/2008/layout/HalfCircleOrganizationChart"/>
    <dgm:cxn modelId="{EC9F21C2-A93D-46F0-BFA1-50F92BB6B809}" type="presOf" srcId="{41524BA8-3671-4FA5-A673-167F9BDDA757}" destId="{DF3F23C4-DB21-4238-AF14-004EBDEC79CF}" srcOrd="1" destOrd="0" presId="urn:microsoft.com/office/officeart/2008/layout/HalfCircleOrganizationChart"/>
    <dgm:cxn modelId="{6114B153-7633-4BEC-9AB8-0AE017B617AA}" srcId="{A5DD65A3-733F-47CC-B4AC-2C5E26A946CE}" destId="{0A8CE783-E427-445A-9805-265E48E0C46A}" srcOrd="0" destOrd="0" parTransId="{58076C7D-922C-408C-92D3-41A84A130CD8}" sibTransId="{2041494E-A39C-4331-ACC6-9F95E7E3C5D1}"/>
    <dgm:cxn modelId="{02A6101F-7B4B-4FC7-813A-4265140EAB5B}" type="presOf" srcId="{CB25F522-1ADC-4126-9441-ABCB2E619811}" destId="{3FBB97A2-52DD-41B7-89B2-289981B1D29F}" srcOrd="0" destOrd="0" presId="urn:microsoft.com/office/officeart/2008/layout/HalfCircleOrganizationChart"/>
    <dgm:cxn modelId="{5855CA33-34CE-43F2-A2BD-03B5014AA5EC}" srcId="{28BEB0FE-FB39-48A9-9076-FFB19E9BE99A}" destId="{2A613AAE-8684-47B6-B6D2-8399ACF05D4A}" srcOrd="0" destOrd="0" parTransId="{DB89C07F-ACAC-407F-9830-77C2B53CD408}" sibTransId="{3B32F88B-0BF4-4DF9-A8DE-53161AAABB83}"/>
    <dgm:cxn modelId="{2877D767-9169-475E-BC25-974B698FC1A2}" srcId="{28BEB0FE-FB39-48A9-9076-FFB19E9BE99A}" destId="{8126CA32-73EF-43FE-9D05-C4EDE23A6415}" srcOrd="2" destOrd="0" parTransId="{40586AE1-D474-415B-9928-FDE7C229C7D1}" sibTransId="{EA49BF5A-34BD-4E3F-BEAD-DAE6BB4C34C4}"/>
    <dgm:cxn modelId="{17C3E3A4-0763-40C6-8A3F-A5F8B6009BA6}" type="presOf" srcId="{ECDB59CF-8FC8-4CC5-B98D-83EBDB320F02}" destId="{48EE1481-2FA5-4509-B061-27E18197DCFA}" srcOrd="1" destOrd="0" presId="urn:microsoft.com/office/officeart/2008/layout/HalfCircleOrganizationChart"/>
    <dgm:cxn modelId="{BAAB2933-8354-480D-A1BF-65C3DB1F54A7}" type="presOf" srcId="{5EFA910D-0154-412E-A1C1-FD3B0D92F0EE}" destId="{31F7B48D-2E98-497A-B9AF-723F44464D89}" srcOrd="0" destOrd="0" presId="urn:microsoft.com/office/officeart/2008/layout/HalfCircleOrganizationChart"/>
    <dgm:cxn modelId="{07498255-2EFF-461E-A1B6-3A1D024BEB18}" srcId="{0A8CE783-E427-445A-9805-265E48E0C46A}" destId="{2BA097A6-A575-47BE-A0EA-0B13F4188D49}" srcOrd="1" destOrd="0" parTransId="{65D11E9B-4280-41E6-95F2-237A5FDE1EB8}" sibTransId="{A89EBE63-8DBE-499B-A192-7B98E9ECE4D5}"/>
    <dgm:cxn modelId="{FDC5C908-8B3C-4532-AEB3-4EE1A4091370}" type="presOf" srcId="{41524BA8-3671-4FA5-A673-167F9BDDA757}" destId="{6E4F57F4-5BE3-4E86-AFCA-1ECD43B8C702}" srcOrd="0" destOrd="0" presId="urn:microsoft.com/office/officeart/2008/layout/HalfCircleOrganizationChart"/>
    <dgm:cxn modelId="{BF7FCDA6-ED8B-4A1B-8426-9CF5DD49796E}" type="presOf" srcId="{09EBFF30-6D15-4AAC-84C7-5C264B023288}" destId="{A5E53CD4-E803-4480-82B9-88A24644371D}" srcOrd="0" destOrd="0" presId="urn:microsoft.com/office/officeart/2008/layout/HalfCircleOrganizationChart"/>
    <dgm:cxn modelId="{20B6991F-2617-45D5-B837-67112CAC0218}" type="presOf" srcId="{817C308B-ECE0-48FB-95DB-EDAA343813B5}" destId="{F59BDF1D-3DE6-4404-9E1B-429BEAE83C53}" srcOrd="0" destOrd="0" presId="urn:microsoft.com/office/officeart/2008/layout/HalfCircleOrganizationChart"/>
    <dgm:cxn modelId="{D8044702-E0D4-432C-B0B6-67E0B544E390}" type="presOf" srcId="{CB82D407-7737-431C-8C1A-47B6E1FBAD4B}" destId="{B766E40E-9063-4036-B215-AFF3DB694DE1}" srcOrd="0" destOrd="0" presId="urn:microsoft.com/office/officeart/2008/layout/HalfCircleOrganizationChart"/>
    <dgm:cxn modelId="{907E9CD9-AE54-412B-8575-1844F6B42A70}" type="presOf" srcId="{65D11E9B-4280-41E6-95F2-237A5FDE1EB8}" destId="{1176CF52-C22C-4CD3-A94F-6F81FC280B6B}" srcOrd="0" destOrd="0" presId="urn:microsoft.com/office/officeart/2008/layout/HalfCircleOrganizationChart"/>
    <dgm:cxn modelId="{C58FED53-AA75-4123-BFB5-CB205F49FBA2}" type="presOf" srcId="{9171ECD2-7712-4FEC-BF75-7B9589AFC4DA}" destId="{A5374D5E-F75F-4C44-9F52-5E629F14F72E}" srcOrd="0" destOrd="0" presId="urn:microsoft.com/office/officeart/2008/layout/HalfCircleOrganizationChart"/>
    <dgm:cxn modelId="{608F7EEA-54E1-4BB4-BEB2-C5A0A1DA1C5E}" type="presOf" srcId="{691155C1-3491-4520-B7F0-7C5190E4B20F}" destId="{8A6F78B4-C0B5-4718-84A1-F51D858AE8E9}" srcOrd="1" destOrd="0" presId="urn:microsoft.com/office/officeart/2008/layout/HalfCircleOrganizationChart"/>
    <dgm:cxn modelId="{36E8152A-BE6A-44F6-836A-55EBE1E3B27D}" srcId="{0A8CE783-E427-445A-9805-265E48E0C46A}" destId="{41524BA8-3671-4FA5-A673-167F9BDDA757}" srcOrd="2" destOrd="0" parTransId="{71285437-DD22-4C4F-ACEF-6E8433754ECC}" sibTransId="{6012FD82-EE25-443C-9746-818CFE569222}"/>
    <dgm:cxn modelId="{B6E5C73D-80D1-4A88-B9B2-C2FD2DB5FABF}" type="presOf" srcId="{72A48844-53EF-4C98-AAD9-C9FAC234C818}" destId="{A8699E32-8D72-49E0-8FD3-352EB17CC588}" srcOrd="0" destOrd="0" presId="urn:microsoft.com/office/officeart/2008/layout/HalfCircleOrganizationChart"/>
    <dgm:cxn modelId="{4815B1AE-2214-4AC5-8DC1-1BD11EC51904}" srcId="{28BEB0FE-FB39-48A9-9076-FFB19E9BE99A}" destId="{691155C1-3491-4520-B7F0-7C5190E4B20F}" srcOrd="1" destOrd="0" parTransId="{72A48844-53EF-4C98-AAD9-C9FAC234C818}" sibTransId="{7D564E4A-8D99-48EA-95D3-BE471A21605C}"/>
    <dgm:cxn modelId="{B497C4DA-A906-4A6F-897D-6565E09A55C6}" type="presOf" srcId="{691155C1-3491-4520-B7F0-7C5190E4B20F}" destId="{DFA1F6F8-2188-44FB-89B9-ACB976CB066D}" srcOrd="0" destOrd="0" presId="urn:microsoft.com/office/officeart/2008/layout/HalfCircleOrganizationChart"/>
    <dgm:cxn modelId="{67380876-1A8A-4F4D-B8F8-99611F811050}" type="presOf" srcId="{28BEB0FE-FB39-48A9-9076-FFB19E9BE99A}" destId="{0A87D303-B019-4C36-B874-8B41984566B6}" srcOrd="1" destOrd="0" presId="urn:microsoft.com/office/officeart/2008/layout/HalfCircleOrganizationChart"/>
    <dgm:cxn modelId="{55292565-BC45-49C9-8A93-DE6111578636}" type="presOf" srcId="{02DBE878-3AD9-4961-B9FE-4DDE862ACC9E}" destId="{667F837C-B1C7-4E2F-983B-5D9D1D052679}" srcOrd="1" destOrd="0" presId="urn:microsoft.com/office/officeart/2008/layout/HalfCircleOrganizationChart"/>
    <dgm:cxn modelId="{A99988F5-3D2B-454C-8BF3-91CC5ECACB99}" srcId="{9171ECD2-7712-4FEC-BF75-7B9589AFC4DA}" destId="{1404E3AF-D2BB-4231-988C-E902A77FE2FD}" srcOrd="7" destOrd="0" parTransId="{E441B21A-9655-4197-8FDB-021088B94CBC}" sibTransId="{58CCF355-12AC-4826-BAAE-B7BF46B45D9A}"/>
    <dgm:cxn modelId="{F1B4B637-5A70-4F02-8070-981552554D2B}" type="presOf" srcId="{9171ECD2-7712-4FEC-BF75-7B9589AFC4DA}" destId="{E7835868-71EE-4131-9FF4-66FA1392C804}" srcOrd="1" destOrd="0" presId="urn:microsoft.com/office/officeart/2008/layout/HalfCircleOrganizationChart"/>
    <dgm:cxn modelId="{4BB45F53-408C-4C0F-8EC8-185BA97B7FF7}" srcId="{28BEB0FE-FB39-48A9-9076-FFB19E9BE99A}" destId="{5EFA910D-0154-412E-A1C1-FD3B0D92F0EE}" srcOrd="3" destOrd="0" parTransId="{09EBFF30-6D15-4AAC-84C7-5C264B023288}" sibTransId="{16D1B050-72E8-4E4E-8AE0-E046D3686BC0}"/>
    <dgm:cxn modelId="{036E6A24-B70F-41FF-B8C2-AA893F4378B6}" type="presOf" srcId="{1404E3AF-D2BB-4231-988C-E902A77FE2FD}" destId="{0B7FCEB4-71CE-4482-BDDA-4B995FD133A5}" srcOrd="0" destOrd="0" presId="urn:microsoft.com/office/officeart/2008/layout/HalfCircleOrganizationChart"/>
    <dgm:cxn modelId="{A4F4F0F9-78B4-4883-A1E7-87395B45871E}" type="presOf" srcId="{161BB533-84ED-4CDA-BCE2-E90E0A7D42FB}" destId="{3BFA3F31-6D20-4B78-B9D0-971D4704763C}" srcOrd="0" destOrd="0" presId="urn:microsoft.com/office/officeart/2008/layout/HalfCircleOrganizationChart"/>
    <dgm:cxn modelId="{17EF8545-0CDE-416B-B8D1-90B35F0516A4}" type="presOf" srcId="{2A613AAE-8684-47B6-B6D2-8399ACF05D4A}" destId="{39DE6F77-B6B4-4CFC-A989-CBE76A840D8D}" srcOrd="1" destOrd="0" presId="urn:microsoft.com/office/officeart/2008/layout/HalfCircleOrganizationChart"/>
    <dgm:cxn modelId="{1B281AD5-3A38-4199-8B91-85492778E062}" type="presOf" srcId="{3F5F9558-C234-402D-B930-56790B8FC127}" destId="{4B06D317-3F79-4F41-92E4-466651A71C41}" srcOrd="0" destOrd="0" presId="urn:microsoft.com/office/officeart/2008/layout/HalfCircleOrganizationChart"/>
    <dgm:cxn modelId="{645B63C3-2214-4175-9470-6ABA16CDE369}" type="presOf" srcId="{CAD13BCB-A45E-484B-A4D9-DD8BD2CB274B}" destId="{A25B5AD6-62F9-4122-B068-F63D338DD146}" srcOrd="0" destOrd="0" presId="urn:microsoft.com/office/officeart/2008/layout/HalfCircleOrganizationChart"/>
    <dgm:cxn modelId="{4A47B074-A89F-45EE-861D-9759F5EB34FC}" type="presOf" srcId="{161B254B-7983-4559-9D05-5A6FFE740C7B}" destId="{BC8FE8AF-BF79-48F9-83EF-37AE02B28763}" srcOrd="1" destOrd="0" presId="urn:microsoft.com/office/officeart/2008/layout/HalfCircleOrganizationChart"/>
    <dgm:cxn modelId="{E027EA7D-1826-4931-954A-725916855973}" srcId="{A5DD65A3-733F-47CC-B4AC-2C5E26A946CE}" destId="{28BEB0FE-FB39-48A9-9076-FFB19E9BE99A}" srcOrd="1" destOrd="0" parTransId="{3F5F9558-C234-402D-B930-56790B8FC127}" sibTransId="{9A7AFD0D-6368-42F4-BF34-0CD2253AEEFC}"/>
    <dgm:cxn modelId="{ACDEE382-3710-4D1F-B652-A8652D211810}" type="presOf" srcId="{02DBE878-3AD9-4961-B9FE-4DDE862ACC9E}" destId="{02393E31-19FF-4C3B-B699-96F69210AD97}" srcOrd="0" destOrd="0" presId="urn:microsoft.com/office/officeart/2008/layout/HalfCircleOrganizationChart"/>
    <dgm:cxn modelId="{1133A80E-6B79-4D05-A4D6-672332FF5B02}" srcId="{9171ECD2-7712-4FEC-BF75-7B9589AFC4DA}" destId="{A5DD65A3-733F-47CC-B4AC-2C5E26A946CE}" srcOrd="0" destOrd="0" parTransId="{5F513BAB-D281-445E-8E68-DDBE03ACBE85}" sibTransId="{AD5F9C55-1E81-49C9-B010-4267D6D98840}"/>
    <dgm:cxn modelId="{C93C4151-CF6C-4FE8-AD8C-D7D28B0F528D}" type="presOf" srcId="{75476257-8C5C-4113-A7D8-4F5811D7FF76}" destId="{B19B2878-7C2A-4EB9-828F-9C76F185E021}" srcOrd="0" destOrd="0" presId="urn:microsoft.com/office/officeart/2008/layout/HalfCircleOrganizationChart"/>
    <dgm:cxn modelId="{FD96E7F7-A013-4434-98B9-BF7ACA74522B}" type="presOf" srcId="{73D91111-A279-427A-AC8F-9FD2A949C445}" destId="{5D46C619-0F5A-42FC-9B31-5688F3AEF89A}" srcOrd="1" destOrd="0" presId="urn:microsoft.com/office/officeart/2008/layout/HalfCircleOrganizationChart"/>
    <dgm:cxn modelId="{DDD053B5-F6C1-4B2C-9381-08D08E5893EB}" type="presOf" srcId="{A5DD65A3-733F-47CC-B4AC-2C5E26A946CE}" destId="{4238FFDF-B231-410B-B944-D7DB58152EF3}" srcOrd="1" destOrd="0" presId="urn:microsoft.com/office/officeart/2008/layout/HalfCircleOrganizationChart"/>
    <dgm:cxn modelId="{E9F5EF20-2117-437E-9E6A-D55411C8C7BD}" type="presOf" srcId="{6EFA7D41-E8E5-48EE-8543-1934915BDC0E}" destId="{91AA1898-6407-4123-9478-FF37E4B09951}" srcOrd="1" destOrd="0" presId="urn:microsoft.com/office/officeart/2008/layout/HalfCircleOrganizationChart"/>
    <dgm:cxn modelId="{C9E93B9E-E4CE-435E-B28C-22ADF7082BBD}" srcId="{5EFA910D-0154-412E-A1C1-FD3B0D92F0EE}" destId="{CAD13BCB-A45E-484B-A4D9-DD8BD2CB274B}" srcOrd="0" destOrd="0" parTransId="{FB55284F-E315-4BEB-8FFB-84D33FE4155C}" sibTransId="{9BF977E8-E93F-45F8-8D0B-295E3FE07EE6}"/>
    <dgm:cxn modelId="{5D4BA2D1-073F-429E-865E-C0C067CC6890}" type="presOf" srcId="{71285437-DD22-4C4F-ACEF-6E8433754ECC}" destId="{225FC88F-C3C5-4D3A-B04B-CAB96C18BB63}" srcOrd="0" destOrd="0" presId="urn:microsoft.com/office/officeart/2008/layout/HalfCircleOrganizationChart"/>
    <dgm:cxn modelId="{C2C52D5A-5F62-460B-A119-01F0D4A0B655}" srcId="{9171ECD2-7712-4FEC-BF75-7B9589AFC4DA}" destId="{AE8B6278-C7A6-4FFA-B2BB-38369FE2ECBA}" srcOrd="1" destOrd="0" parTransId="{CB82D407-7737-431C-8C1A-47B6E1FBAD4B}" sibTransId="{E1E1F7F9-15AE-4B72-B5E4-EB1F921802A0}"/>
    <dgm:cxn modelId="{7AA2B13E-4F24-4B33-80B8-229616F43061}" type="presOf" srcId="{AE8B6278-C7A6-4FFA-B2BB-38369FE2ECBA}" destId="{42D7F3B1-6383-422D-8A9E-0E88EBCE9C6F}" srcOrd="1" destOrd="0" presId="urn:microsoft.com/office/officeart/2008/layout/HalfCircleOrganizationChart"/>
    <dgm:cxn modelId="{335BDF71-9135-47ED-BC84-A4620DF869E9}" type="presOf" srcId="{AE8B6278-C7A6-4FFA-B2BB-38369FE2ECBA}" destId="{5F7717CE-479B-48E7-A9FD-9D932771038E}" srcOrd="0" destOrd="0" presId="urn:microsoft.com/office/officeart/2008/layout/HalfCircleOrganizationChart"/>
    <dgm:cxn modelId="{2A17228B-CF3F-4181-B51F-53E547F0F56E}" type="presOf" srcId="{036C2E59-166D-4DDD-B78F-608841FA16B7}" destId="{437393FA-5AEF-4571-AF81-32B922B3836E}" srcOrd="0" destOrd="0" presId="urn:microsoft.com/office/officeart/2008/layout/HalfCircleOrganizationChart"/>
    <dgm:cxn modelId="{F6EE19E6-B051-449C-9883-9021DBA3F5AA}" type="presOf" srcId="{2BA097A6-A575-47BE-A0EA-0B13F4188D49}" destId="{8E4D4F66-FCD6-4136-B68C-A25270AC8717}" srcOrd="0" destOrd="0" presId="urn:microsoft.com/office/officeart/2008/layout/HalfCircleOrganizationChart"/>
    <dgm:cxn modelId="{6E186A21-639F-4964-BCAD-5BD75F6F5660}" type="presOf" srcId="{75476257-8C5C-4113-A7D8-4F5811D7FF76}" destId="{90054FDE-FF14-41AD-8015-BF03350564EE}" srcOrd="1" destOrd="0" presId="urn:microsoft.com/office/officeart/2008/layout/HalfCircleOrganizationChart"/>
    <dgm:cxn modelId="{C4958D71-6BE5-4BE5-BEC2-18B5FA0BAD2E}" type="presOf" srcId="{8126CA32-73EF-43FE-9D05-C4EDE23A6415}" destId="{DA9B0DFE-6B61-4497-9AFB-C22F08F5F845}" srcOrd="0" destOrd="0" presId="urn:microsoft.com/office/officeart/2008/layout/HalfCircleOrganizationChart"/>
    <dgm:cxn modelId="{5F8EB7D6-98AB-4D31-AB0A-C7EA509AB2B3}" type="presOf" srcId="{D221A94C-4164-4648-BD7E-AD7D6A12553D}" destId="{1A20A4A1-0E73-4828-9F42-820E21813215}" srcOrd="1" destOrd="0" presId="urn:microsoft.com/office/officeart/2008/layout/HalfCircleOrganizationChart"/>
    <dgm:cxn modelId="{8EB7E035-25F3-48D4-BDA5-B8BB1ED69773}" type="presOf" srcId="{5F513BAB-D281-445E-8E68-DDBE03ACBE85}" destId="{3EA37780-11E5-47EB-9567-DEE485052651}" srcOrd="0" destOrd="0" presId="urn:microsoft.com/office/officeart/2008/layout/HalfCircleOrganizationChart"/>
    <dgm:cxn modelId="{70E72C47-897A-4C4A-9961-89C2C31C9FA6}" type="presOf" srcId="{FB55284F-E315-4BEB-8FFB-84D33FE4155C}" destId="{6EB1F89C-ABE7-419C-AEFF-8A50ED24A494}" srcOrd="0" destOrd="0" presId="urn:microsoft.com/office/officeart/2008/layout/HalfCircleOrganizationChart"/>
    <dgm:cxn modelId="{3B6C31ED-8775-428E-B063-F546DF9BB137}" srcId="{9171ECD2-7712-4FEC-BF75-7B9589AFC4DA}" destId="{6EFA7D41-E8E5-48EE-8543-1934915BDC0E}" srcOrd="6" destOrd="0" parTransId="{12E7E6E8-F3E4-455C-A42A-5065B10A2FE0}" sibTransId="{BBEFBEBF-061A-4BFA-959A-A2069DDED1ED}"/>
    <dgm:cxn modelId="{5677B9CF-8E06-477D-899E-1685E1A57248}" srcId="{9171ECD2-7712-4FEC-BF75-7B9589AFC4DA}" destId="{02DBE878-3AD9-4961-B9FE-4DDE862ACC9E}" srcOrd="5" destOrd="0" parTransId="{AAD96030-13E5-40AB-A12F-E0E616394E59}" sibTransId="{D3D06B0C-8C7F-4A89-839F-53B8E91B5B42}"/>
    <dgm:cxn modelId="{D6FF434C-3642-49D6-9734-173ADE2CDD25}" type="presOf" srcId="{0A8CE783-E427-445A-9805-265E48E0C46A}" destId="{1AF5DDC7-D960-44EC-B815-5F4D6D755FD5}" srcOrd="1" destOrd="0" presId="urn:microsoft.com/office/officeart/2008/layout/HalfCircleOrganizationChart"/>
    <dgm:cxn modelId="{35906D35-471C-4160-A178-5C7C1EECC991}" type="presOf" srcId="{AAD96030-13E5-40AB-A12F-E0E616394E59}" destId="{1D6539C5-9375-45A2-A7E0-D75DA02A7E5D}" srcOrd="0" destOrd="0" presId="urn:microsoft.com/office/officeart/2008/layout/HalfCircleOrganizationChart"/>
    <dgm:cxn modelId="{02EC736E-0CDD-46A2-BD1C-4A4EC08382B3}" type="presOf" srcId="{41D3C376-26E6-498C-830A-D2D998032670}" destId="{1A8189A1-DD5B-417A-9506-066956ED6F0F}" srcOrd="0" destOrd="0" presId="urn:microsoft.com/office/officeart/2008/layout/HalfCircleOrganizationChart"/>
    <dgm:cxn modelId="{1E58AA3C-8106-4B44-BF6C-B0A1D59EAB36}" type="presOf" srcId="{40586AE1-D474-415B-9928-FDE7C229C7D1}" destId="{55E4083B-832E-4847-93D3-A94DC9319B0A}" srcOrd="0" destOrd="0" presId="urn:microsoft.com/office/officeart/2008/layout/HalfCircleOrganizationChart"/>
    <dgm:cxn modelId="{39E207A7-D0B9-44C6-B22B-44C753B495F8}" type="presOf" srcId="{A5DD65A3-733F-47CC-B4AC-2C5E26A946CE}" destId="{D476878D-3DB6-40D8-94C1-E4114E78FDF3}" srcOrd="0" destOrd="0" presId="urn:microsoft.com/office/officeart/2008/layout/HalfCircleOrganizationChart"/>
    <dgm:cxn modelId="{7CFEB374-9207-4F3F-91B0-12DFB19078A5}" srcId="{9171ECD2-7712-4FEC-BF75-7B9589AFC4DA}" destId="{73D91111-A279-427A-AC8F-9FD2A949C445}" srcOrd="8" destOrd="0" parTransId="{CB25F522-1ADC-4126-9441-ABCB2E619811}" sibTransId="{4A3CD09D-4C3F-4FE9-8E16-B9CC5D2C29D1}"/>
    <dgm:cxn modelId="{CCF48407-F7C8-48A9-B39B-6990B0CEEA7B}" type="presOf" srcId="{161B254B-7983-4559-9D05-5A6FFE740C7B}" destId="{008B57A9-42FC-4424-83E9-5C456802D585}" srcOrd="0" destOrd="0" presId="urn:microsoft.com/office/officeart/2008/layout/HalfCircleOrganizationChart"/>
    <dgm:cxn modelId="{19ACA9D5-E757-4C38-B960-AD9B867BEB42}" type="presOf" srcId="{8126CA32-73EF-43FE-9D05-C4EDE23A6415}" destId="{684DF234-3760-4D2B-8F3C-3B501E990FAC}" srcOrd="1" destOrd="0" presId="urn:microsoft.com/office/officeart/2008/layout/HalfCircleOrganizationChart"/>
    <dgm:cxn modelId="{19E1B928-6AFC-4C5F-A669-58EFA86E117F}" type="presOf" srcId="{5BE20E8E-F386-43F2-B09F-AB2C23C9092D}" destId="{3B012335-4202-46DB-B696-9AE51552AF45}" srcOrd="0" destOrd="0" presId="urn:microsoft.com/office/officeart/2008/layout/HalfCircleOrganizationChart"/>
    <dgm:cxn modelId="{1EA10BF6-B853-4CF2-8EA0-FB65B09CE866}" type="presOf" srcId="{ED827954-23C6-4216-9244-8943B0F5BEDA}" destId="{9C2A66BF-448D-43CC-A669-43AE72CE9408}" srcOrd="0" destOrd="0" presId="urn:microsoft.com/office/officeart/2008/layout/HalfCircleOrganizationChart"/>
    <dgm:cxn modelId="{D95CB67F-DD84-41A9-8F40-E97731D0919F}" type="presOf" srcId="{73D91111-A279-427A-AC8F-9FD2A949C445}" destId="{80B65B85-AAA8-4730-B6B6-FCD31A8224F7}" srcOrd="0" destOrd="0" presId="urn:microsoft.com/office/officeart/2008/layout/HalfCircleOrganizationChart"/>
    <dgm:cxn modelId="{7B278FB8-1AC3-4F43-926B-CF3F884E0FE3}" type="presOf" srcId="{12E7E6E8-F3E4-455C-A42A-5065B10A2FE0}" destId="{C5304ECB-9912-4071-B290-54519CAF952B}" srcOrd="0" destOrd="0" presId="urn:microsoft.com/office/officeart/2008/layout/HalfCircleOrganizationChart"/>
    <dgm:cxn modelId="{8453E29F-0A34-47B2-8AE0-BE11E76E3985}" srcId="{9171ECD2-7712-4FEC-BF75-7B9589AFC4DA}" destId="{D221A94C-4164-4648-BD7E-AD7D6A12553D}" srcOrd="2" destOrd="0" parTransId="{ED827954-23C6-4216-9244-8943B0F5BEDA}" sibTransId="{119EAE61-F8F6-4B80-924F-ED5D033F0AF9}"/>
    <dgm:cxn modelId="{77F0734D-CB99-4E57-90C3-CF41EEEB6570}" type="presOf" srcId="{DB89C07F-ACAC-407F-9830-77C2B53CD408}" destId="{45F22263-2E98-4905-9C08-7F6A7BA504E6}" srcOrd="0" destOrd="0" presId="urn:microsoft.com/office/officeart/2008/layout/HalfCircleOrganizationChart"/>
    <dgm:cxn modelId="{643B3ED4-D4D5-48A1-8F2F-AA2EBF4993EC}" type="presOf" srcId="{2A613AAE-8684-47B6-B6D2-8399ACF05D4A}" destId="{C1AD4BBA-6524-4FCF-9F90-C9BCDCC63B58}" srcOrd="0" destOrd="0" presId="urn:microsoft.com/office/officeart/2008/layout/HalfCircleOrganizationChart"/>
    <dgm:cxn modelId="{8E866427-41FF-4C0F-BF69-18AE958E13F0}" type="presParOf" srcId="{F59BDF1D-3DE6-4404-9E1B-429BEAE83C53}" destId="{276F6736-599D-4F45-BE7C-8C76C531949F}" srcOrd="0" destOrd="0" presId="urn:microsoft.com/office/officeart/2008/layout/HalfCircleOrganizationChart"/>
    <dgm:cxn modelId="{9051498E-EC0A-4243-AF75-D8189781C0EB}" type="presParOf" srcId="{276F6736-599D-4F45-BE7C-8C76C531949F}" destId="{7A9D5B8F-34E1-4BC2-802A-FF882F13B9BB}" srcOrd="0" destOrd="0" presId="urn:microsoft.com/office/officeart/2008/layout/HalfCircleOrganizationChart"/>
    <dgm:cxn modelId="{D378014F-52D1-4263-AB97-0E89556508B9}" type="presParOf" srcId="{7A9D5B8F-34E1-4BC2-802A-FF882F13B9BB}" destId="{A5374D5E-F75F-4C44-9F52-5E629F14F72E}" srcOrd="0" destOrd="0" presId="urn:microsoft.com/office/officeart/2008/layout/HalfCircleOrganizationChart"/>
    <dgm:cxn modelId="{7395A738-A339-4752-B78F-2564E04D51CC}" type="presParOf" srcId="{7A9D5B8F-34E1-4BC2-802A-FF882F13B9BB}" destId="{B9A47F38-D27B-47E9-93D8-09F33FF4BA87}" srcOrd="1" destOrd="0" presId="urn:microsoft.com/office/officeart/2008/layout/HalfCircleOrganizationChart"/>
    <dgm:cxn modelId="{22D0CDED-954F-406A-A63D-764DCD6C7020}" type="presParOf" srcId="{7A9D5B8F-34E1-4BC2-802A-FF882F13B9BB}" destId="{DCB414D5-86D9-4C83-BD6E-26898F977F06}" srcOrd="2" destOrd="0" presId="urn:microsoft.com/office/officeart/2008/layout/HalfCircleOrganizationChart"/>
    <dgm:cxn modelId="{FC0B4DA7-5F90-4774-B248-9832D4DE888D}" type="presParOf" srcId="{7A9D5B8F-34E1-4BC2-802A-FF882F13B9BB}" destId="{E7835868-71EE-4131-9FF4-66FA1392C804}" srcOrd="3" destOrd="0" presId="urn:microsoft.com/office/officeart/2008/layout/HalfCircleOrganizationChart"/>
    <dgm:cxn modelId="{3B0390CE-0796-40FA-9F1B-A5796479D454}" type="presParOf" srcId="{276F6736-599D-4F45-BE7C-8C76C531949F}" destId="{22CB2095-927E-4637-B1CE-51014C149DF0}" srcOrd="1" destOrd="0" presId="urn:microsoft.com/office/officeart/2008/layout/HalfCircleOrganizationChart"/>
    <dgm:cxn modelId="{73CC047B-B543-44BC-A031-3C2E4A702673}" type="presParOf" srcId="{22CB2095-927E-4637-B1CE-51014C149DF0}" destId="{3EA37780-11E5-47EB-9567-DEE485052651}" srcOrd="0" destOrd="0" presId="urn:microsoft.com/office/officeart/2008/layout/HalfCircleOrganizationChart"/>
    <dgm:cxn modelId="{95A89382-27C2-4FED-ACF6-7E251E42356B}" type="presParOf" srcId="{22CB2095-927E-4637-B1CE-51014C149DF0}" destId="{871D1CAC-76EE-42AA-9BA3-3E0C039695F4}" srcOrd="1" destOrd="0" presId="urn:microsoft.com/office/officeart/2008/layout/HalfCircleOrganizationChart"/>
    <dgm:cxn modelId="{6C036E10-9F80-4D62-979E-5548973DF928}" type="presParOf" srcId="{871D1CAC-76EE-42AA-9BA3-3E0C039695F4}" destId="{34D8F486-EC9F-4319-A537-558F23BC1D4D}" srcOrd="0" destOrd="0" presId="urn:microsoft.com/office/officeart/2008/layout/HalfCircleOrganizationChart"/>
    <dgm:cxn modelId="{A12C1AF5-B7BA-4055-BA32-3BBD3E5DEAF7}" type="presParOf" srcId="{34D8F486-EC9F-4319-A537-558F23BC1D4D}" destId="{D476878D-3DB6-40D8-94C1-E4114E78FDF3}" srcOrd="0" destOrd="0" presId="urn:microsoft.com/office/officeart/2008/layout/HalfCircleOrganizationChart"/>
    <dgm:cxn modelId="{72328411-ECFA-4CD5-B930-B6A34D85B073}" type="presParOf" srcId="{34D8F486-EC9F-4319-A537-558F23BC1D4D}" destId="{AED0C110-D973-4D95-B651-19511D225AB7}" srcOrd="1" destOrd="0" presId="urn:microsoft.com/office/officeart/2008/layout/HalfCircleOrganizationChart"/>
    <dgm:cxn modelId="{291617A3-E98E-4F50-AC71-26754A475A09}" type="presParOf" srcId="{34D8F486-EC9F-4319-A537-558F23BC1D4D}" destId="{7A3C3A80-7A47-496E-920A-193B97153E1C}" srcOrd="2" destOrd="0" presId="urn:microsoft.com/office/officeart/2008/layout/HalfCircleOrganizationChart"/>
    <dgm:cxn modelId="{7259A9AB-7BA5-4444-8632-3E26288AC1CE}" type="presParOf" srcId="{34D8F486-EC9F-4319-A537-558F23BC1D4D}" destId="{4238FFDF-B231-410B-B944-D7DB58152EF3}" srcOrd="3" destOrd="0" presId="urn:microsoft.com/office/officeart/2008/layout/HalfCircleOrganizationChart"/>
    <dgm:cxn modelId="{8934F42D-41D6-4CE1-9F3F-7655B85006AA}" type="presParOf" srcId="{871D1CAC-76EE-42AA-9BA3-3E0C039695F4}" destId="{F2E5AC54-04C2-414F-AF69-31405EDEC7E6}" srcOrd="1" destOrd="0" presId="urn:microsoft.com/office/officeart/2008/layout/HalfCircleOrganizationChart"/>
    <dgm:cxn modelId="{E05BF93F-F3BB-4CC0-963B-525D87E5B566}" type="presParOf" srcId="{F2E5AC54-04C2-414F-AF69-31405EDEC7E6}" destId="{E473D020-65E4-4FBC-ADBD-C510323EDF10}" srcOrd="0" destOrd="0" presId="urn:microsoft.com/office/officeart/2008/layout/HalfCircleOrganizationChart"/>
    <dgm:cxn modelId="{B69BAD44-9469-4DC0-B672-7F0117707FDC}" type="presParOf" srcId="{F2E5AC54-04C2-414F-AF69-31405EDEC7E6}" destId="{17AEA3DE-FFF5-4BB9-83DC-6C8DFA2F9C0E}" srcOrd="1" destOrd="0" presId="urn:microsoft.com/office/officeart/2008/layout/HalfCircleOrganizationChart"/>
    <dgm:cxn modelId="{C56ECD26-B8FD-4133-9028-050A6A94339B}" type="presParOf" srcId="{17AEA3DE-FFF5-4BB9-83DC-6C8DFA2F9C0E}" destId="{3F01FC13-69F6-466E-98A8-31DCE0A22E87}" srcOrd="0" destOrd="0" presId="urn:microsoft.com/office/officeart/2008/layout/HalfCircleOrganizationChart"/>
    <dgm:cxn modelId="{A5DDEC06-8A71-4DBC-AA7B-DA4228CBCA3E}" type="presParOf" srcId="{3F01FC13-69F6-466E-98A8-31DCE0A22E87}" destId="{43BF8F7F-0CFF-4C31-B33D-9E9B7F0F8DE3}" srcOrd="0" destOrd="0" presId="urn:microsoft.com/office/officeart/2008/layout/HalfCircleOrganizationChart"/>
    <dgm:cxn modelId="{AE2C99E9-D40D-4DA7-802B-E1462D5043EA}" type="presParOf" srcId="{3F01FC13-69F6-466E-98A8-31DCE0A22E87}" destId="{1CBFF7B3-63DC-4F5E-B91F-B0636B7494F3}" srcOrd="1" destOrd="0" presId="urn:microsoft.com/office/officeart/2008/layout/HalfCircleOrganizationChart"/>
    <dgm:cxn modelId="{3D11487E-AACD-4485-B325-2B7C1AAB34B4}" type="presParOf" srcId="{3F01FC13-69F6-466E-98A8-31DCE0A22E87}" destId="{16760747-F48D-4010-A915-9AFD086DDDF7}" srcOrd="2" destOrd="0" presId="urn:microsoft.com/office/officeart/2008/layout/HalfCircleOrganizationChart"/>
    <dgm:cxn modelId="{093BA8B6-9E10-42CB-8E49-B04BB5358E3F}" type="presParOf" srcId="{3F01FC13-69F6-466E-98A8-31DCE0A22E87}" destId="{1AF5DDC7-D960-44EC-B815-5F4D6D755FD5}" srcOrd="3" destOrd="0" presId="urn:microsoft.com/office/officeart/2008/layout/HalfCircleOrganizationChart"/>
    <dgm:cxn modelId="{1D671294-DFEE-4879-9FA7-D853B6D0DA43}" type="presParOf" srcId="{17AEA3DE-FFF5-4BB9-83DC-6C8DFA2F9C0E}" destId="{9928A452-FFD8-4C09-8845-673EE187E8D7}" srcOrd="1" destOrd="0" presId="urn:microsoft.com/office/officeart/2008/layout/HalfCircleOrganizationChart"/>
    <dgm:cxn modelId="{0F68A46D-7DD2-4854-9F2A-BB19768E6F76}" type="presParOf" srcId="{9928A452-FFD8-4C09-8845-673EE187E8D7}" destId="{05C79191-38CD-493C-8DD8-15E2285B718B}" srcOrd="0" destOrd="0" presId="urn:microsoft.com/office/officeart/2008/layout/HalfCircleOrganizationChart"/>
    <dgm:cxn modelId="{46140D36-672D-4C11-ADDD-580F2E730B77}" type="presParOf" srcId="{9928A452-FFD8-4C09-8845-673EE187E8D7}" destId="{BBD09433-38D3-403C-8FD7-EF3A3FEB14FB}" srcOrd="1" destOrd="0" presId="urn:microsoft.com/office/officeart/2008/layout/HalfCircleOrganizationChart"/>
    <dgm:cxn modelId="{E651F507-CF9F-41D1-A15B-EE237B0D55F9}" type="presParOf" srcId="{BBD09433-38D3-403C-8FD7-EF3A3FEB14FB}" destId="{5534D9BE-80C1-4204-9E19-24D831E303B5}" srcOrd="0" destOrd="0" presId="urn:microsoft.com/office/officeart/2008/layout/HalfCircleOrganizationChart"/>
    <dgm:cxn modelId="{FD06DEC1-3253-4BEC-ADEC-EB702A5F386F}" type="presParOf" srcId="{5534D9BE-80C1-4204-9E19-24D831E303B5}" destId="{008B57A9-42FC-4424-83E9-5C456802D585}" srcOrd="0" destOrd="0" presId="urn:microsoft.com/office/officeart/2008/layout/HalfCircleOrganizationChart"/>
    <dgm:cxn modelId="{8120E0D4-33D3-48C3-B05C-2779B8DB299D}" type="presParOf" srcId="{5534D9BE-80C1-4204-9E19-24D831E303B5}" destId="{3798F685-42CE-46E3-8636-2CE2ECEE29BB}" srcOrd="1" destOrd="0" presId="urn:microsoft.com/office/officeart/2008/layout/HalfCircleOrganizationChart"/>
    <dgm:cxn modelId="{42CD32AE-B95D-4B56-A84A-CD0701944962}" type="presParOf" srcId="{5534D9BE-80C1-4204-9E19-24D831E303B5}" destId="{FF8592CE-11A1-4172-8D88-CA009228C595}" srcOrd="2" destOrd="0" presId="urn:microsoft.com/office/officeart/2008/layout/HalfCircleOrganizationChart"/>
    <dgm:cxn modelId="{DEACC6EE-C7D1-4117-BFAD-34DFE3F9F957}" type="presParOf" srcId="{5534D9BE-80C1-4204-9E19-24D831E303B5}" destId="{BC8FE8AF-BF79-48F9-83EF-37AE02B28763}" srcOrd="3" destOrd="0" presId="urn:microsoft.com/office/officeart/2008/layout/HalfCircleOrganizationChart"/>
    <dgm:cxn modelId="{2E52053C-2836-4A8B-BA6E-E3ED623F350A}" type="presParOf" srcId="{BBD09433-38D3-403C-8FD7-EF3A3FEB14FB}" destId="{E0E62591-6733-42E2-A168-2DB81DDDA1D1}" srcOrd="1" destOrd="0" presId="urn:microsoft.com/office/officeart/2008/layout/HalfCircleOrganizationChart"/>
    <dgm:cxn modelId="{E8417A97-FAED-4881-83CB-989FDB8323C7}" type="presParOf" srcId="{E0E62591-6733-42E2-A168-2DB81DDDA1D1}" destId="{1A8189A1-DD5B-417A-9506-066956ED6F0F}" srcOrd="0" destOrd="0" presId="urn:microsoft.com/office/officeart/2008/layout/HalfCircleOrganizationChart"/>
    <dgm:cxn modelId="{D2601C74-A42A-4375-BBBF-6EBAD810323E}" type="presParOf" srcId="{E0E62591-6733-42E2-A168-2DB81DDDA1D1}" destId="{E3FF88DF-1467-4472-98BC-812C0E2C838F}" srcOrd="1" destOrd="0" presId="urn:microsoft.com/office/officeart/2008/layout/HalfCircleOrganizationChart"/>
    <dgm:cxn modelId="{527D15C6-B41B-4C63-922F-8DD55C219957}" type="presParOf" srcId="{E3FF88DF-1467-4472-98BC-812C0E2C838F}" destId="{495D5CE0-DCA1-4567-86A4-77FF74A762A9}" srcOrd="0" destOrd="0" presId="urn:microsoft.com/office/officeart/2008/layout/HalfCircleOrganizationChart"/>
    <dgm:cxn modelId="{3553AF96-8626-48FA-8036-CF4AA3776AFE}" type="presParOf" srcId="{495D5CE0-DCA1-4567-86A4-77FF74A762A9}" destId="{B19B2878-7C2A-4EB9-828F-9C76F185E021}" srcOrd="0" destOrd="0" presId="urn:microsoft.com/office/officeart/2008/layout/HalfCircleOrganizationChart"/>
    <dgm:cxn modelId="{CB70AD01-090D-424C-81FE-626D36E5E408}" type="presParOf" srcId="{495D5CE0-DCA1-4567-86A4-77FF74A762A9}" destId="{0A51891D-C9CA-4BD7-BA98-96658EDA8838}" srcOrd="1" destOrd="0" presId="urn:microsoft.com/office/officeart/2008/layout/HalfCircleOrganizationChart"/>
    <dgm:cxn modelId="{025665BA-33B9-45F2-973C-949C4507D74A}" type="presParOf" srcId="{495D5CE0-DCA1-4567-86A4-77FF74A762A9}" destId="{C7F04D73-0C90-46ED-83FD-52B31C2EF7AB}" srcOrd="2" destOrd="0" presId="urn:microsoft.com/office/officeart/2008/layout/HalfCircleOrganizationChart"/>
    <dgm:cxn modelId="{1C2BF305-D4B4-42F4-8B9A-5D11A0302348}" type="presParOf" srcId="{495D5CE0-DCA1-4567-86A4-77FF74A762A9}" destId="{90054FDE-FF14-41AD-8015-BF03350564EE}" srcOrd="3" destOrd="0" presId="urn:microsoft.com/office/officeart/2008/layout/HalfCircleOrganizationChart"/>
    <dgm:cxn modelId="{2D105CD2-8684-4246-80EB-F1BDE149427D}" type="presParOf" srcId="{E3FF88DF-1467-4472-98BC-812C0E2C838F}" destId="{CA16B543-FB1F-4C64-8058-2281EF0C1FAD}" srcOrd="1" destOrd="0" presId="urn:microsoft.com/office/officeart/2008/layout/HalfCircleOrganizationChart"/>
    <dgm:cxn modelId="{AF93F4DB-7F07-4E42-AB87-388E974DDFC8}" type="presParOf" srcId="{E3FF88DF-1467-4472-98BC-812C0E2C838F}" destId="{2B0956BD-EBF2-4D0E-93D4-612E6221ADDD}" srcOrd="2" destOrd="0" presId="urn:microsoft.com/office/officeart/2008/layout/HalfCircleOrganizationChart"/>
    <dgm:cxn modelId="{CA934C5F-9F73-4D8D-8E98-5679FBA981C3}" type="presParOf" srcId="{BBD09433-38D3-403C-8FD7-EF3A3FEB14FB}" destId="{B8958F2B-155F-4B19-A438-53D50CC11BE3}" srcOrd="2" destOrd="0" presId="urn:microsoft.com/office/officeart/2008/layout/HalfCircleOrganizationChart"/>
    <dgm:cxn modelId="{462CA272-BF8E-48A4-8E76-348D2081F92A}" type="presParOf" srcId="{9928A452-FFD8-4C09-8845-673EE187E8D7}" destId="{1176CF52-C22C-4CD3-A94F-6F81FC280B6B}" srcOrd="2" destOrd="0" presId="urn:microsoft.com/office/officeart/2008/layout/HalfCircleOrganizationChart"/>
    <dgm:cxn modelId="{13D01123-F863-406D-9B13-F4B08D8FE315}" type="presParOf" srcId="{9928A452-FFD8-4C09-8845-673EE187E8D7}" destId="{E66F2CD8-ECF0-4363-BD49-C72235D18B80}" srcOrd="3" destOrd="0" presId="urn:microsoft.com/office/officeart/2008/layout/HalfCircleOrganizationChart"/>
    <dgm:cxn modelId="{5F9E0AD7-DB80-470E-BE5A-6A8466F8A904}" type="presParOf" srcId="{E66F2CD8-ECF0-4363-BD49-C72235D18B80}" destId="{E2F0E8D5-91A9-4269-8F29-F4D71D68E19C}" srcOrd="0" destOrd="0" presId="urn:microsoft.com/office/officeart/2008/layout/HalfCircleOrganizationChart"/>
    <dgm:cxn modelId="{2604754C-2C2C-437D-8493-B1785BA1DC09}" type="presParOf" srcId="{E2F0E8D5-91A9-4269-8F29-F4D71D68E19C}" destId="{8E4D4F66-FCD6-4136-B68C-A25270AC8717}" srcOrd="0" destOrd="0" presId="urn:microsoft.com/office/officeart/2008/layout/HalfCircleOrganizationChart"/>
    <dgm:cxn modelId="{9711E3F5-5F01-400E-9416-955FAD3F2F5E}" type="presParOf" srcId="{E2F0E8D5-91A9-4269-8F29-F4D71D68E19C}" destId="{886EFA51-A2B7-4B37-AB8F-98ADDFABFD4E}" srcOrd="1" destOrd="0" presId="urn:microsoft.com/office/officeart/2008/layout/HalfCircleOrganizationChart"/>
    <dgm:cxn modelId="{D0E835A2-281C-4293-A25B-6EA1AF371991}" type="presParOf" srcId="{E2F0E8D5-91A9-4269-8F29-F4D71D68E19C}" destId="{EC369E9F-275B-46A7-8BD6-AD917DE98AB8}" srcOrd="2" destOrd="0" presId="urn:microsoft.com/office/officeart/2008/layout/HalfCircleOrganizationChart"/>
    <dgm:cxn modelId="{81232BBE-C7AB-43EE-BD02-9945A2E114D0}" type="presParOf" srcId="{E2F0E8D5-91A9-4269-8F29-F4D71D68E19C}" destId="{DD2A5A03-78EA-46B0-9D79-8C02343DF29B}" srcOrd="3" destOrd="0" presId="urn:microsoft.com/office/officeart/2008/layout/HalfCircleOrganizationChart"/>
    <dgm:cxn modelId="{0C3ED6DD-60A9-442F-BEE4-1715259DCA3D}" type="presParOf" srcId="{E66F2CD8-ECF0-4363-BD49-C72235D18B80}" destId="{49BB6A4A-F0F7-42DB-B73D-7052B7744D18}" srcOrd="1" destOrd="0" presId="urn:microsoft.com/office/officeart/2008/layout/HalfCircleOrganizationChart"/>
    <dgm:cxn modelId="{6C7C7307-E005-49CA-9D79-97882280CFBD}" type="presParOf" srcId="{E66F2CD8-ECF0-4363-BD49-C72235D18B80}" destId="{BD6D1307-E81B-4369-943B-B69EBD10A58A}" srcOrd="2" destOrd="0" presId="urn:microsoft.com/office/officeart/2008/layout/HalfCircleOrganizationChart"/>
    <dgm:cxn modelId="{6B6A0990-71AE-4D15-A139-023CBFF0209E}" type="presParOf" srcId="{9928A452-FFD8-4C09-8845-673EE187E8D7}" destId="{225FC88F-C3C5-4D3A-B04B-CAB96C18BB63}" srcOrd="4" destOrd="0" presId="urn:microsoft.com/office/officeart/2008/layout/HalfCircleOrganizationChart"/>
    <dgm:cxn modelId="{3E82B904-8584-4B2E-8F96-88ABFC08DEC9}" type="presParOf" srcId="{9928A452-FFD8-4C09-8845-673EE187E8D7}" destId="{86C9A9C3-E4FE-4E7C-B8EC-A2334FB71E03}" srcOrd="5" destOrd="0" presId="urn:microsoft.com/office/officeart/2008/layout/HalfCircleOrganizationChart"/>
    <dgm:cxn modelId="{0873A699-D449-43B0-9BC9-8A6DE6FC0848}" type="presParOf" srcId="{86C9A9C3-E4FE-4E7C-B8EC-A2334FB71E03}" destId="{B8F41FC5-2800-459B-A3EE-C34561AA69A5}" srcOrd="0" destOrd="0" presId="urn:microsoft.com/office/officeart/2008/layout/HalfCircleOrganizationChart"/>
    <dgm:cxn modelId="{55D14665-2CC9-48AE-96FD-F3B70EE14D51}" type="presParOf" srcId="{B8F41FC5-2800-459B-A3EE-C34561AA69A5}" destId="{6E4F57F4-5BE3-4E86-AFCA-1ECD43B8C702}" srcOrd="0" destOrd="0" presId="urn:microsoft.com/office/officeart/2008/layout/HalfCircleOrganizationChart"/>
    <dgm:cxn modelId="{87D308E9-9632-4BD9-A7E7-B57ECC7134DD}" type="presParOf" srcId="{B8F41FC5-2800-459B-A3EE-C34561AA69A5}" destId="{57F6856A-71D7-474D-ABF0-D4031A6912E2}" srcOrd="1" destOrd="0" presId="urn:microsoft.com/office/officeart/2008/layout/HalfCircleOrganizationChart"/>
    <dgm:cxn modelId="{5D84AA8D-7B9A-4D16-86EB-99B39F2D2CE6}" type="presParOf" srcId="{B8F41FC5-2800-459B-A3EE-C34561AA69A5}" destId="{7FDBD8EE-0881-457F-94D9-F72DEA83A86F}" srcOrd="2" destOrd="0" presId="urn:microsoft.com/office/officeart/2008/layout/HalfCircleOrganizationChart"/>
    <dgm:cxn modelId="{BDF68E51-596F-41A0-9AF4-AE73857F8730}" type="presParOf" srcId="{B8F41FC5-2800-459B-A3EE-C34561AA69A5}" destId="{DF3F23C4-DB21-4238-AF14-004EBDEC79CF}" srcOrd="3" destOrd="0" presId="urn:microsoft.com/office/officeart/2008/layout/HalfCircleOrganizationChart"/>
    <dgm:cxn modelId="{23C9A44C-FBB9-420A-B4A3-DC20968E4319}" type="presParOf" srcId="{86C9A9C3-E4FE-4E7C-B8EC-A2334FB71E03}" destId="{3E477F98-2CBC-4D0D-99CE-1F888507FDD6}" srcOrd="1" destOrd="0" presId="urn:microsoft.com/office/officeart/2008/layout/HalfCircleOrganizationChart"/>
    <dgm:cxn modelId="{B09FC305-8432-4971-8AE2-77E64EE1D918}" type="presParOf" srcId="{86C9A9C3-E4FE-4E7C-B8EC-A2334FB71E03}" destId="{8A11A8C2-DBD7-4AAD-B743-889A017CD520}" srcOrd="2" destOrd="0" presId="urn:microsoft.com/office/officeart/2008/layout/HalfCircleOrganizationChart"/>
    <dgm:cxn modelId="{19733D5D-F375-4D18-8BF7-46812894E28A}" type="presParOf" srcId="{17AEA3DE-FFF5-4BB9-83DC-6C8DFA2F9C0E}" destId="{947AC45F-7952-4D89-9A5C-C23AC55F7274}" srcOrd="2" destOrd="0" presId="urn:microsoft.com/office/officeart/2008/layout/HalfCircleOrganizationChart"/>
    <dgm:cxn modelId="{8C65D39C-5BB3-46C1-B02E-F7DC43B7E7FD}" type="presParOf" srcId="{F2E5AC54-04C2-414F-AF69-31405EDEC7E6}" destId="{4B06D317-3F79-4F41-92E4-466651A71C41}" srcOrd="2" destOrd="0" presId="urn:microsoft.com/office/officeart/2008/layout/HalfCircleOrganizationChart"/>
    <dgm:cxn modelId="{E6E6BCE9-9E0F-4778-A158-020CA83F9FB8}" type="presParOf" srcId="{F2E5AC54-04C2-414F-AF69-31405EDEC7E6}" destId="{95FFF731-F873-46D1-B8C2-893C471CC911}" srcOrd="3" destOrd="0" presId="urn:microsoft.com/office/officeart/2008/layout/HalfCircleOrganizationChart"/>
    <dgm:cxn modelId="{875625CB-7B2D-4751-A453-773ACC095128}" type="presParOf" srcId="{95FFF731-F873-46D1-B8C2-893C471CC911}" destId="{44A43032-97BE-4FDA-B659-970118101ABF}" srcOrd="0" destOrd="0" presId="urn:microsoft.com/office/officeart/2008/layout/HalfCircleOrganizationChart"/>
    <dgm:cxn modelId="{15965C42-B935-47D4-BAD8-EB5FCD637F61}" type="presParOf" srcId="{44A43032-97BE-4FDA-B659-970118101ABF}" destId="{D8BAEC48-4D83-4368-BF91-316A279EF7D2}" srcOrd="0" destOrd="0" presId="urn:microsoft.com/office/officeart/2008/layout/HalfCircleOrganizationChart"/>
    <dgm:cxn modelId="{4C3489E0-2D42-4E82-99FF-AD6161EB4343}" type="presParOf" srcId="{44A43032-97BE-4FDA-B659-970118101ABF}" destId="{0E0F9D4F-8820-473E-81FC-E11B995362C0}" srcOrd="1" destOrd="0" presId="urn:microsoft.com/office/officeart/2008/layout/HalfCircleOrganizationChart"/>
    <dgm:cxn modelId="{925DE2BA-E92E-4F90-B451-5B99A79C5AC8}" type="presParOf" srcId="{44A43032-97BE-4FDA-B659-970118101ABF}" destId="{01AC40FE-AA37-41D0-A7A9-ED52DE1D136A}" srcOrd="2" destOrd="0" presId="urn:microsoft.com/office/officeart/2008/layout/HalfCircleOrganizationChart"/>
    <dgm:cxn modelId="{61EA8179-BBB0-482E-A36F-0A11DB3EEE06}" type="presParOf" srcId="{44A43032-97BE-4FDA-B659-970118101ABF}" destId="{0A87D303-B019-4C36-B874-8B41984566B6}" srcOrd="3" destOrd="0" presId="urn:microsoft.com/office/officeart/2008/layout/HalfCircleOrganizationChart"/>
    <dgm:cxn modelId="{D3E2486C-3C24-419B-856C-4DD8AA6307A0}" type="presParOf" srcId="{95FFF731-F873-46D1-B8C2-893C471CC911}" destId="{AB07A2F0-29FE-4B41-9F18-A61A9B944B0D}" srcOrd="1" destOrd="0" presId="urn:microsoft.com/office/officeart/2008/layout/HalfCircleOrganizationChart"/>
    <dgm:cxn modelId="{65CA9BE4-6A95-44F4-ADE7-21443B16BE7B}" type="presParOf" srcId="{AB07A2F0-29FE-4B41-9F18-A61A9B944B0D}" destId="{45F22263-2E98-4905-9C08-7F6A7BA504E6}" srcOrd="0" destOrd="0" presId="urn:microsoft.com/office/officeart/2008/layout/HalfCircleOrganizationChart"/>
    <dgm:cxn modelId="{9C614480-2A8E-4D46-9272-DE12C4A906BA}" type="presParOf" srcId="{AB07A2F0-29FE-4B41-9F18-A61A9B944B0D}" destId="{E3625F10-467C-4A31-9560-C22E60412E98}" srcOrd="1" destOrd="0" presId="urn:microsoft.com/office/officeart/2008/layout/HalfCircleOrganizationChart"/>
    <dgm:cxn modelId="{E39796A4-45AE-47FE-A16A-A9BA45BD66D9}" type="presParOf" srcId="{E3625F10-467C-4A31-9560-C22E60412E98}" destId="{B084DD47-7B4A-4FA3-932F-A5E233376BF4}" srcOrd="0" destOrd="0" presId="urn:microsoft.com/office/officeart/2008/layout/HalfCircleOrganizationChart"/>
    <dgm:cxn modelId="{992960EE-470C-41DE-BFF6-1C893DCD27F0}" type="presParOf" srcId="{B084DD47-7B4A-4FA3-932F-A5E233376BF4}" destId="{C1AD4BBA-6524-4FCF-9F90-C9BCDCC63B58}" srcOrd="0" destOrd="0" presId="urn:microsoft.com/office/officeart/2008/layout/HalfCircleOrganizationChart"/>
    <dgm:cxn modelId="{F2E2079D-7608-458B-A1FC-A4DEB8981240}" type="presParOf" srcId="{B084DD47-7B4A-4FA3-932F-A5E233376BF4}" destId="{2BA9E037-FF8B-44BA-B2C6-20F3B26BB280}" srcOrd="1" destOrd="0" presId="urn:microsoft.com/office/officeart/2008/layout/HalfCircleOrganizationChart"/>
    <dgm:cxn modelId="{056E2C33-F090-4F58-82A9-F97CDB6BF0BB}" type="presParOf" srcId="{B084DD47-7B4A-4FA3-932F-A5E233376BF4}" destId="{8CDCA6C6-F5F3-4D8C-ABDE-F84890C8F973}" srcOrd="2" destOrd="0" presId="urn:microsoft.com/office/officeart/2008/layout/HalfCircleOrganizationChart"/>
    <dgm:cxn modelId="{345B3371-6B1B-4FBA-99E5-B68E5661322E}" type="presParOf" srcId="{B084DD47-7B4A-4FA3-932F-A5E233376BF4}" destId="{39DE6F77-B6B4-4CFC-A989-CBE76A840D8D}" srcOrd="3" destOrd="0" presId="urn:microsoft.com/office/officeart/2008/layout/HalfCircleOrganizationChart"/>
    <dgm:cxn modelId="{A13898E0-4306-40DC-A15F-293E5445D181}" type="presParOf" srcId="{E3625F10-467C-4A31-9560-C22E60412E98}" destId="{A52CD5DC-767B-45DE-A035-BD977B2567DE}" srcOrd="1" destOrd="0" presId="urn:microsoft.com/office/officeart/2008/layout/HalfCircleOrganizationChart"/>
    <dgm:cxn modelId="{8B543359-1704-48A4-95BF-6A88CA6158C5}" type="presParOf" srcId="{E3625F10-467C-4A31-9560-C22E60412E98}" destId="{8CD5708A-080D-4CF5-90C0-11DD606C4A32}" srcOrd="2" destOrd="0" presId="urn:microsoft.com/office/officeart/2008/layout/HalfCircleOrganizationChart"/>
    <dgm:cxn modelId="{EEA9B7F7-7B3C-4C3E-99BB-8DE4C8265218}" type="presParOf" srcId="{AB07A2F0-29FE-4B41-9F18-A61A9B944B0D}" destId="{A8699E32-8D72-49E0-8FD3-352EB17CC588}" srcOrd="2" destOrd="0" presId="urn:microsoft.com/office/officeart/2008/layout/HalfCircleOrganizationChart"/>
    <dgm:cxn modelId="{0368F9B3-87D2-4FF4-A8DB-A71F5CB4F45F}" type="presParOf" srcId="{AB07A2F0-29FE-4B41-9F18-A61A9B944B0D}" destId="{72F30EC3-84CC-4C3F-B66D-A8679E6AD3A9}" srcOrd="3" destOrd="0" presId="urn:microsoft.com/office/officeart/2008/layout/HalfCircleOrganizationChart"/>
    <dgm:cxn modelId="{04E181A8-4461-4E53-B2B7-AAB125427162}" type="presParOf" srcId="{72F30EC3-84CC-4C3F-B66D-A8679E6AD3A9}" destId="{789CB6E2-0C8C-4E2B-910C-EAFA6013DA2F}" srcOrd="0" destOrd="0" presId="urn:microsoft.com/office/officeart/2008/layout/HalfCircleOrganizationChart"/>
    <dgm:cxn modelId="{D12E54D9-4879-4329-9BCB-2E71677F5531}" type="presParOf" srcId="{789CB6E2-0C8C-4E2B-910C-EAFA6013DA2F}" destId="{DFA1F6F8-2188-44FB-89B9-ACB976CB066D}" srcOrd="0" destOrd="0" presId="urn:microsoft.com/office/officeart/2008/layout/HalfCircleOrganizationChart"/>
    <dgm:cxn modelId="{5C656FBD-F52C-4AD5-B849-91BE980D6443}" type="presParOf" srcId="{789CB6E2-0C8C-4E2B-910C-EAFA6013DA2F}" destId="{FF286C9C-60B6-4D49-9E9A-8967E4700B95}" srcOrd="1" destOrd="0" presId="urn:microsoft.com/office/officeart/2008/layout/HalfCircleOrganizationChart"/>
    <dgm:cxn modelId="{9F606C58-F73D-4FEF-BBB9-62392A4D2C7C}" type="presParOf" srcId="{789CB6E2-0C8C-4E2B-910C-EAFA6013DA2F}" destId="{6A53B43C-BB4F-47C8-994A-28FA67349532}" srcOrd="2" destOrd="0" presId="urn:microsoft.com/office/officeart/2008/layout/HalfCircleOrganizationChart"/>
    <dgm:cxn modelId="{EE917E4E-0C93-43F6-9E04-C5AA2B1FE165}" type="presParOf" srcId="{789CB6E2-0C8C-4E2B-910C-EAFA6013DA2F}" destId="{8A6F78B4-C0B5-4718-84A1-F51D858AE8E9}" srcOrd="3" destOrd="0" presId="urn:microsoft.com/office/officeart/2008/layout/HalfCircleOrganizationChart"/>
    <dgm:cxn modelId="{B60B0FB5-6CF3-4BE3-8733-D56443B05A62}" type="presParOf" srcId="{72F30EC3-84CC-4C3F-B66D-A8679E6AD3A9}" destId="{BCD932F4-BF03-4FF6-B32E-435CCD30E591}" srcOrd="1" destOrd="0" presId="urn:microsoft.com/office/officeart/2008/layout/HalfCircleOrganizationChart"/>
    <dgm:cxn modelId="{8D5CCAC0-DB76-41E5-8334-F65FB2F2DBF0}" type="presParOf" srcId="{72F30EC3-84CC-4C3F-B66D-A8679E6AD3A9}" destId="{49159E4A-B999-4924-969E-7DED2C91DFED}" srcOrd="2" destOrd="0" presId="urn:microsoft.com/office/officeart/2008/layout/HalfCircleOrganizationChart"/>
    <dgm:cxn modelId="{328881D3-1507-400F-AC73-15EC221ACC81}" type="presParOf" srcId="{AB07A2F0-29FE-4B41-9F18-A61A9B944B0D}" destId="{55E4083B-832E-4847-93D3-A94DC9319B0A}" srcOrd="4" destOrd="0" presId="urn:microsoft.com/office/officeart/2008/layout/HalfCircleOrganizationChart"/>
    <dgm:cxn modelId="{DCF5B7B2-248B-4D8B-9BBC-161F5AF3B850}" type="presParOf" srcId="{AB07A2F0-29FE-4B41-9F18-A61A9B944B0D}" destId="{1C9F4C9E-5D04-4971-AA66-51F34D6EC58C}" srcOrd="5" destOrd="0" presId="urn:microsoft.com/office/officeart/2008/layout/HalfCircleOrganizationChart"/>
    <dgm:cxn modelId="{C4575A45-3B7E-489C-8E80-73BCA7421BB9}" type="presParOf" srcId="{1C9F4C9E-5D04-4971-AA66-51F34D6EC58C}" destId="{92AFEACE-4DA9-4018-98DC-A6EFF82A29E4}" srcOrd="0" destOrd="0" presId="urn:microsoft.com/office/officeart/2008/layout/HalfCircleOrganizationChart"/>
    <dgm:cxn modelId="{A4F5339F-B055-45DF-953D-4C44F8486DE6}" type="presParOf" srcId="{92AFEACE-4DA9-4018-98DC-A6EFF82A29E4}" destId="{DA9B0DFE-6B61-4497-9AFB-C22F08F5F845}" srcOrd="0" destOrd="0" presId="urn:microsoft.com/office/officeart/2008/layout/HalfCircleOrganizationChart"/>
    <dgm:cxn modelId="{5720AD0D-0193-437C-96F6-FDED1A6FB68D}" type="presParOf" srcId="{92AFEACE-4DA9-4018-98DC-A6EFF82A29E4}" destId="{56993A75-5820-4634-BF57-1977C56797D5}" srcOrd="1" destOrd="0" presId="urn:microsoft.com/office/officeart/2008/layout/HalfCircleOrganizationChart"/>
    <dgm:cxn modelId="{88B8C078-890B-41DA-89D0-E8EB46B2A3C6}" type="presParOf" srcId="{92AFEACE-4DA9-4018-98DC-A6EFF82A29E4}" destId="{AD9D7350-6731-4336-A546-4B92355D0496}" srcOrd="2" destOrd="0" presId="urn:microsoft.com/office/officeart/2008/layout/HalfCircleOrganizationChart"/>
    <dgm:cxn modelId="{72151ADB-36A5-4E81-A13B-FAB82F42020E}" type="presParOf" srcId="{92AFEACE-4DA9-4018-98DC-A6EFF82A29E4}" destId="{684DF234-3760-4D2B-8F3C-3B501E990FAC}" srcOrd="3" destOrd="0" presId="urn:microsoft.com/office/officeart/2008/layout/HalfCircleOrganizationChart"/>
    <dgm:cxn modelId="{04EB671E-3628-44F3-925B-7694E3CC04CB}" type="presParOf" srcId="{1C9F4C9E-5D04-4971-AA66-51F34D6EC58C}" destId="{EF8D5569-9097-413C-8577-F71FFC8AF6E5}" srcOrd="1" destOrd="0" presId="urn:microsoft.com/office/officeart/2008/layout/HalfCircleOrganizationChart"/>
    <dgm:cxn modelId="{5F79CD55-0190-4DF9-BDAB-8A96BE6B8EFA}" type="presParOf" srcId="{1C9F4C9E-5D04-4971-AA66-51F34D6EC58C}" destId="{E19D9468-766F-49F2-9D66-6E3C91755578}" srcOrd="2" destOrd="0" presId="urn:microsoft.com/office/officeart/2008/layout/HalfCircleOrganizationChart"/>
    <dgm:cxn modelId="{F4290016-5A07-423A-9777-ABCAD33CD633}" type="presParOf" srcId="{AB07A2F0-29FE-4B41-9F18-A61A9B944B0D}" destId="{A5E53CD4-E803-4480-82B9-88A24644371D}" srcOrd="6" destOrd="0" presId="urn:microsoft.com/office/officeart/2008/layout/HalfCircleOrganizationChart"/>
    <dgm:cxn modelId="{F0897F82-B0E4-4E28-84B0-11D968E17CAD}" type="presParOf" srcId="{AB07A2F0-29FE-4B41-9F18-A61A9B944B0D}" destId="{F9B7333A-2973-4A40-A210-33FAF3BF43FF}" srcOrd="7" destOrd="0" presId="urn:microsoft.com/office/officeart/2008/layout/HalfCircleOrganizationChart"/>
    <dgm:cxn modelId="{A6CC3A49-2CFA-4703-B333-1CD45249BEAB}" type="presParOf" srcId="{F9B7333A-2973-4A40-A210-33FAF3BF43FF}" destId="{5F38B636-F3A3-418B-BD04-B70675839442}" srcOrd="0" destOrd="0" presId="urn:microsoft.com/office/officeart/2008/layout/HalfCircleOrganizationChart"/>
    <dgm:cxn modelId="{45DF63AE-40BF-4B8B-A0C3-36A1630349A4}" type="presParOf" srcId="{5F38B636-F3A3-418B-BD04-B70675839442}" destId="{31F7B48D-2E98-497A-B9AF-723F44464D89}" srcOrd="0" destOrd="0" presId="urn:microsoft.com/office/officeart/2008/layout/HalfCircleOrganizationChart"/>
    <dgm:cxn modelId="{473321FC-E360-4799-A8EC-F11CFDE2A332}" type="presParOf" srcId="{5F38B636-F3A3-418B-BD04-B70675839442}" destId="{F4341DD1-263B-4346-AFCD-A94A4AFE0AD6}" srcOrd="1" destOrd="0" presId="urn:microsoft.com/office/officeart/2008/layout/HalfCircleOrganizationChart"/>
    <dgm:cxn modelId="{D19AD6F9-4846-4515-96CA-69797F83C3A6}" type="presParOf" srcId="{5F38B636-F3A3-418B-BD04-B70675839442}" destId="{1F22D56C-6475-4478-A933-066537CCEB47}" srcOrd="2" destOrd="0" presId="urn:microsoft.com/office/officeart/2008/layout/HalfCircleOrganizationChart"/>
    <dgm:cxn modelId="{780272C9-6937-4B16-BE3A-72F4B667CE32}" type="presParOf" srcId="{5F38B636-F3A3-418B-BD04-B70675839442}" destId="{EEECEBAE-E902-449F-9BD2-F518BF6E33C7}" srcOrd="3" destOrd="0" presId="urn:microsoft.com/office/officeart/2008/layout/HalfCircleOrganizationChart"/>
    <dgm:cxn modelId="{F354DC69-7CA1-4F71-8EC6-5F61BEAB3466}" type="presParOf" srcId="{F9B7333A-2973-4A40-A210-33FAF3BF43FF}" destId="{8559C872-246B-42CF-B6EC-77FC96A57C17}" srcOrd="1" destOrd="0" presId="urn:microsoft.com/office/officeart/2008/layout/HalfCircleOrganizationChart"/>
    <dgm:cxn modelId="{F4A1DFD2-3D86-45D7-9E29-83C72938F90B}" type="presParOf" srcId="{8559C872-246B-42CF-B6EC-77FC96A57C17}" destId="{6EB1F89C-ABE7-419C-AEFF-8A50ED24A494}" srcOrd="0" destOrd="0" presId="urn:microsoft.com/office/officeart/2008/layout/HalfCircleOrganizationChart"/>
    <dgm:cxn modelId="{4BAE2F1A-5B16-4673-B0BF-53A4CFE5CD55}" type="presParOf" srcId="{8559C872-246B-42CF-B6EC-77FC96A57C17}" destId="{3D04A394-E54C-45F3-A39B-94B974D6C1D3}" srcOrd="1" destOrd="0" presId="urn:microsoft.com/office/officeart/2008/layout/HalfCircleOrganizationChart"/>
    <dgm:cxn modelId="{41E3F4F8-3560-4E3A-8389-E1154AB777E7}" type="presParOf" srcId="{3D04A394-E54C-45F3-A39B-94B974D6C1D3}" destId="{B947AC73-73DB-45D3-8E37-453938BE1C5F}" srcOrd="0" destOrd="0" presId="urn:microsoft.com/office/officeart/2008/layout/HalfCircleOrganizationChart"/>
    <dgm:cxn modelId="{3765525B-C64D-4C6C-89C0-65F38E64F246}" type="presParOf" srcId="{B947AC73-73DB-45D3-8E37-453938BE1C5F}" destId="{A25B5AD6-62F9-4122-B068-F63D338DD146}" srcOrd="0" destOrd="0" presId="urn:microsoft.com/office/officeart/2008/layout/HalfCircleOrganizationChart"/>
    <dgm:cxn modelId="{F4533D8F-2DBE-456F-AF1E-E163D2B287CA}" type="presParOf" srcId="{B947AC73-73DB-45D3-8E37-453938BE1C5F}" destId="{34E205B1-D586-42D1-A28A-978C56148CEE}" srcOrd="1" destOrd="0" presId="urn:microsoft.com/office/officeart/2008/layout/HalfCircleOrganizationChart"/>
    <dgm:cxn modelId="{128B09DF-F146-4F73-B7C7-F8907005B61B}" type="presParOf" srcId="{B947AC73-73DB-45D3-8E37-453938BE1C5F}" destId="{08463968-23FC-4090-9E08-2F7ABF8736A9}" srcOrd="2" destOrd="0" presId="urn:microsoft.com/office/officeart/2008/layout/HalfCircleOrganizationChart"/>
    <dgm:cxn modelId="{9995B4E3-2136-4E96-B8BE-808309F46958}" type="presParOf" srcId="{B947AC73-73DB-45D3-8E37-453938BE1C5F}" destId="{35A3CD4E-314A-4AA6-9E49-1E134898C6AD}" srcOrd="3" destOrd="0" presId="urn:microsoft.com/office/officeart/2008/layout/HalfCircleOrganizationChart"/>
    <dgm:cxn modelId="{764B62A6-72C8-4BB5-A530-ED2A47635A29}" type="presParOf" srcId="{3D04A394-E54C-45F3-A39B-94B974D6C1D3}" destId="{6D08E836-E42B-4656-AD0E-46AD067E6065}" srcOrd="1" destOrd="0" presId="urn:microsoft.com/office/officeart/2008/layout/HalfCircleOrganizationChart"/>
    <dgm:cxn modelId="{FBEBD231-4F90-4EA2-9469-3A13285C057E}" type="presParOf" srcId="{3D04A394-E54C-45F3-A39B-94B974D6C1D3}" destId="{DA1F5975-4169-4A22-941F-2B3B32C8EC35}" srcOrd="2" destOrd="0" presId="urn:microsoft.com/office/officeart/2008/layout/HalfCircleOrganizationChart"/>
    <dgm:cxn modelId="{81AE34C4-90C0-4539-85C3-4B70A67BF279}" type="presParOf" srcId="{F9B7333A-2973-4A40-A210-33FAF3BF43FF}" destId="{D1750668-5644-4ADB-B583-740C3F155A04}" srcOrd="2" destOrd="0" presId="urn:microsoft.com/office/officeart/2008/layout/HalfCircleOrganizationChart"/>
    <dgm:cxn modelId="{E87F2015-582D-47F7-AA1F-928C03D93D5D}" type="presParOf" srcId="{95FFF731-F873-46D1-B8C2-893C471CC911}" destId="{2B924574-DDA8-40F6-B2EE-EF0461A7D3E4}" srcOrd="2" destOrd="0" presId="urn:microsoft.com/office/officeart/2008/layout/HalfCircleOrganizationChart"/>
    <dgm:cxn modelId="{4D930496-6932-4364-9B13-433C9085DBD3}" type="presParOf" srcId="{871D1CAC-76EE-42AA-9BA3-3E0C039695F4}" destId="{6634CE77-04E1-48CC-810A-A9D62C326A85}" srcOrd="2" destOrd="0" presId="urn:microsoft.com/office/officeart/2008/layout/HalfCircleOrganizationChart"/>
    <dgm:cxn modelId="{DB4851B1-5AA0-4BAA-B2B7-027247B2BECE}" type="presParOf" srcId="{22CB2095-927E-4637-B1CE-51014C149DF0}" destId="{B766E40E-9063-4036-B215-AFF3DB694DE1}" srcOrd="2" destOrd="0" presId="urn:microsoft.com/office/officeart/2008/layout/HalfCircleOrganizationChart"/>
    <dgm:cxn modelId="{BB20E385-70A8-4E5C-889D-6DB9A83C3F17}" type="presParOf" srcId="{22CB2095-927E-4637-B1CE-51014C149DF0}" destId="{C78C71D7-BE90-4415-85AF-0B98176A2709}" srcOrd="3" destOrd="0" presId="urn:microsoft.com/office/officeart/2008/layout/HalfCircleOrganizationChart"/>
    <dgm:cxn modelId="{7412B254-CF86-4207-B7EB-14904DFE1AA9}" type="presParOf" srcId="{C78C71D7-BE90-4415-85AF-0B98176A2709}" destId="{8BA12360-BF69-4677-AD5D-C21852C5D227}" srcOrd="0" destOrd="0" presId="urn:microsoft.com/office/officeart/2008/layout/HalfCircleOrganizationChart"/>
    <dgm:cxn modelId="{E654937D-7998-45C1-B8CF-7E7A5CDD523C}" type="presParOf" srcId="{8BA12360-BF69-4677-AD5D-C21852C5D227}" destId="{5F7717CE-479B-48E7-A9FD-9D932771038E}" srcOrd="0" destOrd="0" presId="urn:microsoft.com/office/officeart/2008/layout/HalfCircleOrganizationChart"/>
    <dgm:cxn modelId="{9E8120F3-918D-4050-8948-046FB34032A9}" type="presParOf" srcId="{8BA12360-BF69-4677-AD5D-C21852C5D227}" destId="{7DB8F72E-1DCE-414F-B248-D3003BA55029}" srcOrd="1" destOrd="0" presId="urn:microsoft.com/office/officeart/2008/layout/HalfCircleOrganizationChart"/>
    <dgm:cxn modelId="{34F03A8F-40EA-40FA-82B5-DE09C001260A}" type="presParOf" srcId="{8BA12360-BF69-4677-AD5D-C21852C5D227}" destId="{C91E3F0A-C0F7-413F-AFB5-8D147079D971}" srcOrd="2" destOrd="0" presId="urn:microsoft.com/office/officeart/2008/layout/HalfCircleOrganizationChart"/>
    <dgm:cxn modelId="{4107216C-FF59-4C0D-8E2E-45DB168EF612}" type="presParOf" srcId="{8BA12360-BF69-4677-AD5D-C21852C5D227}" destId="{42D7F3B1-6383-422D-8A9E-0E88EBCE9C6F}" srcOrd="3" destOrd="0" presId="urn:microsoft.com/office/officeart/2008/layout/HalfCircleOrganizationChart"/>
    <dgm:cxn modelId="{DB7BD8EF-CC8E-40E6-B02C-7F4C32BCFE90}" type="presParOf" srcId="{C78C71D7-BE90-4415-85AF-0B98176A2709}" destId="{801CA92D-0FE4-411B-86E1-629251F587BA}" srcOrd="1" destOrd="0" presId="urn:microsoft.com/office/officeart/2008/layout/HalfCircleOrganizationChart"/>
    <dgm:cxn modelId="{E980D725-5BBC-443C-A693-1B7BCD70BF80}" type="presParOf" srcId="{C78C71D7-BE90-4415-85AF-0B98176A2709}" destId="{32058F51-D618-482E-8460-A068B7A40F43}" srcOrd="2" destOrd="0" presId="urn:microsoft.com/office/officeart/2008/layout/HalfCircleOrganizationChart"/>
    <dgm:cxn modelId="{47F244A0-4F56-486B-8A39-CAB240158640}" type="presParOf" srcId="{22CB2095-927E-4637-B1CE-51014C149DF0}" destId="{9C2A66BF-448D-43CC-A669-43AE72CE9408}" srcOrd="4" destOrd="0" presId="urn:microsoft.com/office/officeart/2008/layout/HalfCircleOrganizationChart"/>
    <dgm:cxn modelId="{CC82A257-C4A4-4C45-9485-D9E19C919E0D}" type="presParOf" srcId="{22CB2095-927E-4637-B1CE-51014C149DF0}" destId="{31731CEF-1A24-40B7-9F22-5BD4013643EE}" srcOrd="5" destOrd="0" presId="urn:microsoft.com/office/officeart/2008/layout/HalfCircleOrganizationChart"/>
    <dgm:cxn modelId="{6D0EDD05-662F-44FC-B875-5A108C804399}" type="presParOf" srcId="{31731CEF-1A24-40B7-9F22-5BD4013643EE}" destId="{3C4BAFD8-FBB8-479C-8EE5-4DF0ED27C6E9}" srcOrd="0" destOrd="0" presId="urn:microsoft.com/office/officeart/2008/layout/HalfCircleOrganizationChart"/>
    <dgm:cxn modelId="{6BC1AC75-8DB0-4710-A3DF-F0F94CF60294}" type="presParOf" srcId="{3C4BAFD8-FBB8-479C-8EE5-4DF0ED27C6E9}" destId="{A82B86C7-4E7F-4435-AC5D-79ECEECF9133}" srcOrd="0" destOrd="0" presId="urn:microsoft.com/office/officeart/2008/layout/HalfCircleOrganizationChart"/>
    <dgm:cxn modelId="{2B2612D2-6880-4BA7-B315-89025EC9FEAB}" type="presParOf" srcId="{3C4BAFD8-FBB8-479C-8EE5-4DF0ED27C6E9}" destId="{76DF5B84-8A13-4699-BD99-D5F6F00382E9}" srcOrd="1" destOrd="0" presId="urn:microsoft.com/office/officeart/2008/layout/HalfCircleOrganizationChart"/>
    <dgm:cxn modelId="{622AAE2E-6944-4E78-AC09-286212C4171D}" type="presParOf" srcId="{3C4BAFD8-FBB8-479C-8EE5-4DF0ED27C6E9}" destId="{E3263AAE-379F-462A-AB2D-459C4CDD9375}" srcOrd="2" destOrd="0" presId="urn:microsoft.com/office/officeart/2008/layout/HalfCircleOrganizationChart"/>
    <dgm:cxn modelId="{FD91496A-35C6-426F-8BF6-9BDB9EC4104C}" type="presParOf" srcId="{3C4BAFD8-FBB8-479C-8EE5-4DF0ED27C6E9}" destId="{1A20A4A1-0E73-4828-9F42-820E21813215}" srcOrd="3" destOrd="0" presId="urn:microsoft.com/office/officeart/2008/layout/HalfCircleOrganizationChart"/>
    <dgm:cxn modelId="{C196423D-1833-46CE-B960-638165D56F30}" type="presParOf" srcId="{31731CEF-1A24-40B7-9F22-5BD4013643EE}" destId="{C9F0B7AF-F52C-4961-B236-9743EAECB4F1}" srcOrd="1" destOrd="0" presId="urn:microsoft.com/office/officeart/2008/layout/HalfCircleOrganizationChart"/>
    <dgm:cxn modelId="{033CD3FD-5050-4837-A8D1-D87296FFC050}" type="presParOf" srcId="{31731CEF-1A24-40B7-9F22-5BD4013643EE}" destId="{B00879DF-66EC-421D-A84F-D617ECCA4D27}" srcOrd="2" destOrd="0" presId="urn:microsoft.com/office/officeart/2008/layout/HalfCircleOrganizationChart"/>
    <dgm:cxn modelId="{3249F292-9C16-40ED-9BF3-251BFF1A0AAE}" type="presParOf" srcId="{22CB2095-927E-4637-B1CE-51014C149DF0}" destId="{437393FA-5AEF-4571-AF81-32B922B3836E}" srcOrd="6" destOrd="0" presId="urn:microsoft.com/office/officeart/2008/layout/HalfCircleOrganizationChart"/>
    <dgm:cxn modelId="{FBB9FBAD-3052-4732-A3CC-6BF591F14379}" type="presParOf" srcId="{22CB2095-927E-4637-B1CE-51014C149DF0}" destId="{E0423E4A-DF66-4660-8103-DFE54149D3D4}" srcOrd="7" destOrd="0" presId="urn:microsoft.com/office/officeart/2008/layout/HalfCircleOrganizationChart"/>
    <dgm:cxn modelId="{98CF3CB6-E468-4543-95D6-8F792F037104}" type="presParOf" srcId="{E0423E4A-DF66-4660-8103-DFE54149D3D4}" destId="{B544CB0E-540E-49EB-AA90-F5C180673245}" srcOrd="0" destOrd="0" presId="urn:microsoft.com/office/officeart/2008/layout/HalfCircleOrganizationChart"/>
    <dgm:cxn modelId="{6EF7F024-DA1E-4ECC-9FAB-B3A84447BD09}" type="presParOf" srcId="{B544CB0E-540E-49EB-AA90-F5C180673245}" destId="{D295BC4C-D7C2-4BD7-8186-6F14C6E64C7D}" srcOrd="0" destOrd="0" presId="urn:microsoft.com/office/officeart/2008/layout/HalfCircleOrganizationChart"/>
    <dgm:cxn modelId="{1DD8651F-19D4-4C95-B15A-F52327778036}" type="presParOf" srcId="{B544CB0E-540E-49EB-AA90-F5C180673245}" destId="{8DF0F318-EFCC-477D-B9E1-31442EA1D48B}" srcOrd="1" destOrd="0" presId="urn:microsoft.com/office/officeart/2008/layout/HalfCircleOrganizationChart"/>
    <dgm:cxn modelId="{347B0D43-6A2F-4629-853E-1C3A74EF393C}" type="presParOf" srcId="{B544CB0E-540E-49EB-AA90-F5C180673245}" destId="{3C428D82-59CB-4028-AA36-DBD4D0FC81F9}" srcOrd="2" destOrd="0" presId="urn:microsoft.com/office/officeart/2008/layout/HalfCircleOrganizationChart"/>
    <dgm:cxn modelId="{7E580991-F342-4A2E-8277-A702CB585B64}" type="presParOf" srcId="{B544CB0E-540E-49EB-AA90-F5C180673245}" destId="{48EE1481-2FA5-4509-B061-27E18197DCFA}" srcOrd="3" destOrd="0" presId="urn:microsoft.com/office/officeart/2008/layout/HalfCircleOrganizationChart"/>
    <dgm:cxn modelId="{0F352F88-E59F-4506-B76C-1C1D4833BDCF}" type="presParOf" srcId="{E0423E4A-DF66-4660-8103-DFE54149D3D4}" destId="{195CF2B1-A9E6-4FC7-8B0B-F467230A975A}" srcOrd="1" destOrd="0" presId="urn:microsoft.com/office/officeart/2008/layout/HalfCircleOrganizationChart"/>
    <dgm:cxn modelId="{DB134D88-5582-40F9-A16B-59BA37954522}" type="presParOf" srcId="{E0423E4A-DF66-4660-8103-DFE54149D3D4}" destId="{FC97AF3E-13E9-40D9-BD9E-E6EB6DE893ED}" srcOrd="2" destOrd="0" presId="urn:microsoft.com/office/officeart/2008/layout/HalfCircleOrganizationChart"/>
    <dgm:cxn modelId="{47D67892-DC89-449C-81FA-698DFB4A119D}" type="presParOf" srcId="{22CB2095-927E-4637-B1CE-51014C149DF0}" destId="{3BFA3F31-6D20-4B78-B9D0-971D4704763C}" srcOrd="8" destOrd="0" presId="urn:microsoft.com/office/officeart/2008/layout/HalfCircleOrganizationChart"/>
    <dgm:cxn modelId="{2D116C88-A657-4E80-9FD8-AB1EB7EDEFCB}" type="presParOf" srcId="{22CB2095-927E-4637-B1CE-51014C149DF0}" destId="{30623CCD-9911-4DE2-ADFE-5212CD584CA6}" srcOrd="9" destOrd="0" presId="urn:microsoft.com/office/officeart/2008/layout/HalfCircleOrganizationChart"/>
    <dgm:cxn modelId="{B7590CBB-C2E1-4A92-B3C4-F2E06E6DCE90}" type="presParOf" srcId="{30623CCD-9911-4DE2-ADFE-5212CD584CA6}" destId="{AB2FB035-F06A-433E-9932-26D1BCCAEE3F}" srcOrd="0" destOrd="0" presId="urn:microsoft.com/office/officeart/2008/layout/HalfCircleOrganizationChart"/>
    <dgm:cxn modelId="{D4BC4EC4-8FAA-4D56-9660-1B0A96C457C7}" type="presParOf" srcId="{AB2FB035-F06A-433E-9932-26D1BCCAEE3F}" destId="{3B012335-4202-46DB-B696-9AE51552AF45}" srcOrd="0" destOrd="0" presId="urn:microsoft.com/office/officeart/2008/layout/HalfCircleOrganizationChart"/>
    <dgm:cxn modelId="{BE195CA3-2927-4400-B33E-1880DF67A9B0}" type="presParOf" srcId="{AB2FB035-F06A-433E-9932-26D1BCCAEE3F}" destId="{163C397E-3AD5-4862-9AF1-D3CCBBEC18D9}" srcOrd="1" destOrd="0" presId="urn:microsoft.com/office/officeart/2008/layout/HalfCircleOrganizationChart"/>
    <dgm:cxn modelId="{F7C651AC-C202-4CE4-9805-7791254DB8D7}" type="presParOf" srcId="{AB2FB035-F06A-433E-9932-26D1BCCAEE3F}" destId="{7C556B48-8F99-404F-9BD8-15BACDAB9681}" srcOrd="2" destOrd="0" presId="urn:microsoft.com/office/officeart/2008/layout/HalfCircleOrganizationChart"/>
    <dgm:cxn modelId="{218D5A3D-6141-4C01-A801-42918C12FA94}" type="presParOf" srcId="{AB2FB035-F06A-433E-9932-26D1BCCAEE3F}" destId="{8F43679D-07D4-4159-A1A4-D809FC67C71E}" srcOrd="3" destOrd="0" presId="urn:microsoft.com/office/officeart/2008/layout/HalfCircleOrganizationChart"/>
    <dgm:cxn modelId="{A324CFCA-9DAB-4266-9E6F-32979AFF3F3C}" type="presParOf" srcId="{30623CCD-9911-4DE2-ADFE-5212CD584CA6}" destId="{D6BEA73E-60C4-4486-B83F-3F7605CB6948}" srcOrd="1" destOrd="0" presId="urn:microsoft.com/office/officeart/2008/layout/HalfCircleOrganizationChart"/>
    <dgm:cxn modelId="{CC4FED11-FC82-4CA7-96B1-2A18613C2584}" type="presParOf" srcId="{30623CCD-9911-4DE2-ADFE-5212CD584CA6}" destId="{0F1D60D3-220C-45AB-97B9-229CD88BC3AD}" srcOrd="2" destOrd="0" presId="urn:microsoft.com/office/officeart/2008/layout/HalfCircleOrganizationChart"/>
    <dgm:cxn modelId="{09423547-8E48-45C1-B2FB-37C23BCE768C}" type="presParOf" srcId="{22CB2095-927E-4637-B1CE-51014C149DF0}" destId="{1D6539C5-9375-45A2-A7E0-D75DA02A7E5D}" srcOrd="10" destOrd="0" presId="urn:microsoft.com/office/officeart/2008/layout/HalfCircleOrganizationChart"/>
    <dgm:cxn modelId="{25376458-2A02-4EF4-9FE1-21587E55622E}" type="presParOf" srcId="{22CB2095-927E-4637-B1CE-51014C149DF0}" destId="{0E207876-AD13-4587-901A-7DC7BA2AF9E6}" srcOrd="11" destOrd="0" presId="urn:microsoft.com/office/officeart/2008/layout/HalfCircleOrganizationChart"/>
    <dgm:cxn modelId="{64CC13D5-A833-4312-8FDD-9CAAF001A383}" type="presParOf" srcId="{0E207876-AD13-4587-901A-7DC7BA2AF9E6}" destId="{08296A08-F6C9-4899-9E1E-AD4EC7C46350}" srcOrd="0" destOrd="0" presId="urn:microsoft.com/office/officeart/2008/layout/HalfCircleOrganizationChart"/>
    <dgm:cxn modelId="{7B65472B-06FA-4C0E-9594-A88931F4B48E}" type="presParOf" srcId="{08296A08-F6C9-4899-9E1E-AD4EC7C46350}" destId="{02393E31-19FF-4C3B-B699-96F69210AD97}" srcOrd="0" destOrd="0" presId="urn:microsoft.com/office/officeart/2008/layout/HalfCircleOrganizationChart"/>
    <dgm:cxn modelId="{8FE3635E-ECB3-461D-B058-8326F477A9FD}" type="presParOf" srcId="{08296A08-F6C9-4899-9E1E-AD4EC7C46350}" destId="{1BD560AA-5D34-4DE3-844D-67CC01CA9215}" srcOrd="1" destOrd="0" presId="urn:microsoft.com/office/officeart/2008/layout/HalfCircleOrganizationChart"/>
    <dgm:cxn modelId="{278F4BD1-F71C-4E70-B829-DA215186A045}" type="presParOf" srcId="{08296A08-F6C9-4899-9E1E-AD4EC7C46350}" destId="{0CB9E310-ACD6-4DF8-B217-D761923C6476}" srcOrd="2" destOrd="0" presId="urn:microsoft.com/office/officeart/2008/layout/HalfCircleOrganizationChart"/>
    <dgm:cxn modelId="{4560B2C8-1E4F-40AF-BAA7-2036F3352ACB}" type="presParOf" srcId="{08296A08-F6C9-4899-9E1E-AD4EC7C46350}" destId="{667F837C-B1C7-4E2F-983B-5D9D1D052679}" srcOrd="3" destOrd="0" presId="urn:microsoft.com/office/officeart/2008/layout/HalfCircleOrganizationChart"/>
    <dgm:cxn modelId="{4B3FF442-0E02-45A2-B0DD-2CA2720D07AB}" type="presParOf" srcId="{0E207876-AD13-4587-901A-7DC7BA2AF9E6}" destId="{CD45EF69-D5B5-47DC-B18F-B49B93F2FF17}" srcOrd="1" destOrd="0" presId="urn:microsoft.com/office/officeart/2008/layout/HalfCircleOrganizationChart"/>
    <dgm:cxn modelId="{5BC6C4F0-EEC6-4A11-93A0-7E8F3C129083}" type="presParOf" srcId="{0E207876-AD13-4587-901A-7DC7BA2AF9E6}" destId="{5D1A11E6-1C72-43F6-BD2A-2AA1ABF3DAB9}" srcOrd="2" destOrd="0" presId="urn:microsoft.com/office/officeart/2008/layout/HalfCircleOrganizationChart"/>
    <dgm:cxn modelId="{326B3EB5-CF19-416C-97DD-3A9F47226A67}" type="presParOf" srcId="{22CB2095-927E-4637-B1CE-51014C149DF0}" destId="{C5304ECB-9912-4071-B290-54519CAF952B}" srcOrd="12" destOrd="0" presId="urn:microsoft.com/office/officeart/2008/layout/HalfCircleOrganizationChart"/>
    <dgm:cxn modelId="{0C2FFE17-C9C6-4499-8942-7FEDD6C04E8D}" type="presParOf" srcId="{22CB2095-927E-4637-B1CE-51014C149DF0}" destId="{5957AAD1-AE16-4D52-95EA-3E3DDE853B81}" srcOrd="13" destOrd="0" presId="urn:microsoft.com/office/officeart/2008/layout/HalfCircleOrganizationChart"/>
    <dgm:cxn modelId="{33E45EF1-685A-4F18-B458-C0C5824A781E}" type="presParOf" srcId="{5957AAD1-AE16-4D52-95EA-3E3DDE853B81}" destId="{9E3E1CD2-244E-4FBB-B037-143820A53A34}" srcOrd="0" destOrd="0" presId="urn:microsoft.com/office/officeart/2008/layout/HalfCircleOrganizationChart"/>
    <dgm:cxn modelId="{0B29AB5E-5726-4815-A8F8-E0EF51065772}" type="presParOf" srcId="{9E3E1CD2-244E-4FBB-B037-143820A53A34}" destId="{976B77B3-EF5F-4764-ABFB-54FDD9EB04AE}" srcOrd="0" destOrd="0" presId="urn:microsoft.com/office/officeart/2008/layout/HalfCircleOrganizationChart"/>
    <dgm:cxn modelId="{C2FF10C6-A22B-4DD2-A11B-F8BE334748D5}" type="presParOf" srcId="{9E3E1CD2-244E-4FBB-B037-143820A53A34}" destId="{7B49BDFC-83D6-4CA3-B88B-D37861F1E5A3}" srcOrd="1" destOrd="0" presId="urn:microsoft.com/office/officeart/2008/layout/HalfCircleOrganizationChart"/>
    <dgm:cxn modelId="{776EF82D-1EF6-4622-847B-6673948045EF}" type="presParOf" srcId="{9E3E1CD2-244E-4FBB-B037-143820A53A34}" destId="{C9A87763-BD37-41AA-A176-1EE4E06FC2C3}" srcOrd="2" destOrd="0" presId="urn:microsoft.com/office/officeart/2008/layout/HalfCircleOrganizationChart"/>
    <dgm:cxn modelId="{036526CC-D706-439E-B366-E4B83CFA6A93}" type="presParOf" srcId="{9E3E1CD2-244E-4FBB-B037-143820A53A34}" destId="{91AA1898-6407-4123-9478-FF37E4B09951}" srcOrd="3" destOrd="0" presId="urn:microsoft.com/office/officeart/2008/layout/HalfCircleOrganizationChart"/>
    <dgm:cxn modelId="{B18673BE-0F3C-42AC-80CF-E3DB35C6F24A}" type="presParOf" srcId="{5957AAD1-AE16-4D52-95EA-3E3DDE853B81}" destId="{805DCBE3-7E45-4735-9EB1-957DAD994B6A}" srcOrd="1" destOrd="0" presId="urn:microsoft.com/office/officeart/2008/layout/HalfCircleOrganizationChart"/>
    <dgm:cxn modelId="{F5AAC2A1-5D5D-4649-A3B6-E105EE5683D9}" type="presParOf" srcId="{5957AAD1-AE16-4D52-95EA-3E3DDE853B81}" destId="{B7A2D0D1-A5AF-465A-BF1A-016E560D4113}" srcOrd="2" destOrd="0" presId="urn:microsoft.com/office/officeart/2008/layout/HalfCircleOrganizationChart"/>
    <dgm:cxn modelId="{8EE28EBA-F07E-4421-8EC2-ED4D4BA1D7AA}" type="presParOf" srcId="{22CB2095-927E-4637-B1CE-51014C149DF0}" destId="{752832E6-917C-4D7D-AFC2-15B798A68095}" srcOrd="14" destOrd="0" presId="urn:microsoft.com/office/officeart/2008/layout/HalfCircleOrganizationChart"/>
    <dgm:cxn modelId="{7ACB713E-84F7-4979-986F-1F0688708593}" type="presParOf" srcId="{22CB2095-927E-4637-B1CE-51014C149DF0}" destId="{AD4BDF45-C0E4-42AC-BAF7-0E1C00580F43}" srcOrd="15" destOrd="0" presId="urn:microsoft.com/office/officeart/2008/layout/HalfCircleOrganizationChart"/>
    <dgm:cxn modelId="{D16ADF81-0611-4BA5-A303-55AEF7C55D86}" type="presParOf" srcId="{AD4BDF45-C0E4-42AC-BAF7-0E1C00580F43}" destId="{34DD027C-53A3-4343-A0C3-1939C161BD13}" srcOrd="0" destOrd="0" presId="urn:microsoft.com/office/officeart/2008/layout/HalfCircleOrganizationChart"/>
    <dgm:cxn modelId="{E361EE3B-1E70-435A-9DCB-EEE7D94922E3}" type="presParOf" srcId="{34DD027C-53A3-4343-A0C3-1939C161BD13}" destId="{0B7FCEB4-71CE-4482-BDDA-4B995FD133A5}" srcOrd="0" destOrd="0" presId="urn:microsoft.com/office/officeart/2008/layout/HalfCircleOrganizationChart"/>
    <dgm:cxn modelId="{035FE024-BCAA-41B3-8420-F97D9FC1F2A9}" type="presParOf" srcId="{34DD027C-53A3-4343-A0C3-1939C161BD13}" destId="{5D89A9FA-A566-468E-B90C-1361C739434C}" srcOrd="1" destOrd="0" presId="urn:microsoft.com/office/officeart/2008/layout/HalfCircleOrganizationChart"/>
    <dgm:cxn modelId="{BD3550A5-A764-4D25-91D6-EAB77A1258A9}" type="presParOf" srcId="{34DD027C-53A3-4343-A0C3-1939C161BD13}" destId="{866BFA65-C9DE-4411-AB43-A5C54CCA0657}" srcOrd="2" destOrd="0" presId="urn:microsoft.com/office/officeart/2008/layout/HalfCircleOrganizationChart"/>
    <dgm:cxn modelId="{C49A6DC5-189D-46B5-BAED-B0918D0CAFD4}" type="presParOf" srcId="{34DD027C-53A3-4343-A0C3-1939C161BD13}" destId="{6F0D2012-5348-4958-B7F4-984078835751}" srcOrd="3" destOrd="0" presId="urn:microsoft.com/office/officeart/2008/layout/HalfCircleOrganizationChart"/>
    <dgm:cxn modelId="{1B889FCB-C410-46AA-8240-EC5AE31416CB}" type="presParOf" srcId="{AD4BDF45-C0E4-42AC-BAF7-0E1C00580F43}" destId="{CE4786E5-F3E2-4D00-82ED-FBFBB999E8EE}" srcOrd="1" destOrd="0" presId="urn:microsoft.com/office/officeart/2008/layout/HalfCircleOrganizationChart"/>
    <dgm:cxn modelId="{9CF441CE-DFB9-4820-B148-BEA2771AA3E8}" type="presParOf" srcId="{AD4BDF45-C0E4-42AC-BAF7-0E1C00580F43}" destId="{AF6A0580-C190-4EDC-9731-4C5C55FB3E69}" srcOrd="2" destOrd="0" presId="urn:microsoft.com/office/officeart/2008/layout/HalfCircleOrganizationChart"/>
    <dgm:cxn modelId="{CB0485F0-9492-4213-9514-81B5F78EF6D8}" type="presParOf" srcId="{22CB2095-927E-4637-B1CE-51014C149DF0}" destId="{3FBB97A2-52DD-41B7-89B2-289981B1D29F}" srcOrd="16" destOrd="0" presId="urn:microsoft.com/office/officeart/2008/layout/HalfCircleOrganizationChart"/>
    <dgm:cxn modelId="{AE3EEFD8-5A7F-449D-903F-0B9921436FDC}" type="presParOf" srcId="{22CB2095-927E-4637-B1CE-51014C149DF0}" destId="{84180B1B-16D2-49AD-93EE-A4A2DAF33C9E}" srcOrd="17" destOrd="0" presId="urn:microsoft.com/office/officeart/2008/layout/HalfCircleOrganizationChart"/>
    <dgm:cxn modelId="{37E628D6-BBBF-4D89-A8F3-8E9F5CDE75FA}" type="presParOf" srcId="{84180B1B-16D2-49AD-93EE-A4A2DAF33C9E}" destId="{2E4F84BA-EB78-4CEC-867E-CA52DAC0F362}" srcOrd="0" destOrd="0" presId="urn:microsoft.com/office/officeart/2008/layout/HalfCircleOrganizationChart"/>
    <dgm:cxn modelId="{97A68034-CBD5-4051-B8C1-28407ADFF1CA}" type="presParOf" srcId="{2E4F84BA-EB78-4CEC-867E-CA52DAC0F362}" destId="{80B65B85-AAA8-4730-B6B6-FCD31A8224F7}" srcOrd="0" destOrd="0" presId="urn:microsoft.com/office/officeart/2008/layout/HalfCircleOrganizationChart"/>
    <dgm:cxn modelId="{72159B5B-3F99-444B-879E-849A6DFF6F3B}" type="presParOf" srcId="{2E4F84BA-EB78-4CEC-867E-CA52DAC0F362}" destId="{658E6B45-BC74-4854-B237-F70F3C518DE7}" srcOrd="1" destOrd="0" presId="urn:microsoft.com/office/officeart/2008/layout/HalfCircleOrganizationChart"/>
    <dgm:cxn modelId="{CEDA216C-4A3B-47F6-9D2F-F55BD3572640}" type="presParOf" srcId="{2E4F84BA-EB78-4CEC-867E-CA52DAC0F362}" destId="{FD87F251-1FEC-4EC5-961B-C945222A4A71}" srcOrd="2" destOrd="0" presId="urn:microsoft.com/office/officeart/2008/layout/HalfCircleOrganizationChart"/>
    <dgm:cxn modelId="{4C74E5F2-F894-4D53-9956-206D3991D717}" type="presParOf" srcId="{2E4F84BA-EB78-4CEC-867E-CA52DAC0F362}" destId="{5D46C619-0F5A-42FC-9B31-5688F3AEF89A}" srcOrd="3" destOrd="0" presId="urn:microsoft.com/office/officeart/2008/layout/HalfCircleOrganizationChart"/>
    <dgm:cxn modelId="{4E36B02B-6662-4313-B145-5068303C7DB7}" type="presParOf" srcId="{84180B1B-16D2-49AD-93EE-A4A2DAF33C9E}" destId="{7348532D-DD89-4047-B748-6824D170DFF8}" srcOrd="1" destOrd="0" presId="urn:microsoft.com/office/officeart/2008/layout/HalfCircleOrganizationChart"/>
    <dgm:cxn modelId="{9B3DD328-DC03-420B-957F-DA4351BEF6CA}" type="presParOf" srcId="{84180B1B-16D2-49AD-93EE-A4A2DAF33C9E}" destId="{3B000309-9948-404A-BAD5-478DBEF91C48}" srcOrd="2" destOrd="0" presId="urn:microsoft.com/office/officeart/2008/layout/HalfCircleOrganizationChart"/>
    <dgm:cxn modelId="{A55E2833-06BF-46F9-BCBF-0D9AADABAA0E}" type="presParOf" srcId="{276F6736-599D-4F45-BE7C-8C76C531949F}" destId="{EF75E7D1-B383-4711-933F-38F88081F7DF}" srcOrd="2" destOrd="0" presId="urn:microsoft.com/office/officeart/2008/layout/HalfCircleOrganizationChart"/>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5FDBFC-5BF0-4539-B8BC-1FC0EFF8F979}">
      <dsp:nvSpPr>
        <dsp:cNvPr id="0" name=""/>
        <dsp:cNvSpPr/>
      </dsp:nvSpPr>
      <dsp:spPr>
        <a:xfrm>
          <a:off x="416160" y="0"/>
          <a:ext cx="3439164" cy="3439164"/>
        </a:xfrm>
        <a:prstGeom prst="quadArrow">
          <a:avLst>
            <a:gd name="adj1" fmla="val 2000"/>
            <a:gd name="adj2" fmla="val 4000"/>
            <a:gd name="adj3" fmla="val 5000"/>
          </a:avLst>
        </a:prstGeom>
        <a:solidFill>
          <a:schemeClr val="accent5">
            <a:tint val="5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C6FFABC-C94B-4026-ACD3-66DDCFDD57C6}">
      <dsp:nvSpPr>
        <dsp:cNvPr id="0" name=""/>
        <dsp:cNvSpPr/>
      </dsp:nvSpPr>
      <dsp:spPr>
        <a:xfrm>
          <a:off x="639705" y="223545"/>
          <a:ext cx="1375665" cy="1375665"/>
        </a:xfrm>
        <a:prstGeom prst="roundRect">
          <a:avLst/>
        </a:prstGeom>
        <a:solidFill>
          <a:schemeClr val="accent5">
            <a:lumMod val="75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People &amp; Permissions</a:t>
          </a:r>
          <a:endParaRPr lang="en-US" sz="1600" kern="1200" dirty="0"/>
        </a:p>
      </dsp:txBody>
      <dsp:txXfrm>
        <a:off x="706859" y="290699"/>
        <a:ext cx="1241357" cy="1241357"/>
      </dsp:txXfrm>
    </dsp:sp>
    <dsp:sp modelId="{68CE4B43-DF35-4CDC-93DD-955B665C5AF7}">
      <dsp:nvSpPr>
        <dsp:cNvPr id="0" name=""/>
        <dsp:cNvSpPr/>
      </dsp:nvSpPr>
      <dsp:spPr>
        <a:xfrm>
          <a:off x="2256112" y="223545"/>
          <a:ext cx="1375665" cy="1375665"/>
        </a:xfrm>
        <a:prstGeom prst="roundRect">
          <a:avLst/>
        </a:prstGeom>
        <a:solidFill>
          <a:schemeClr val="accent5">
            <a:lumMod val="75000"/>
          </a:schemeClr>
        </a:solidFill>
        <a:ln w="10795" cap="flat" cmpd="sng" algn="ctr">
          <a:solidFill>
            <a:srgbClr val="CC00C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Process &amp; Lifecycle</a:t>
          </a:r>
          <a:endParaRPr lang="en-US" sz="1600" kern="1200" dirty="0"/>
        </a:p>
      </dsp:txBody>
      <dsp:txXfrm>
        <a:off x="2323266" y="290699"/>
        <a:ext cx="1241357" cy="1241357"/>
      </dsp:txXfrm>
    </dsp:sp>
    <dsp:sp modelId="{A95F53BD-6B2F-4497-BE0A-222B8686D8C8}">
      <dsp:nvSpPr>
        <dsp:cNvPr id="0" name=""/>
        <dsp:cNvSpPr/>
      </dsp:nvSpPr>
      <dsp:spPr>
        <a:xfrm>
          <a:off x="639705" y="1839952"/>
          <a:ext cx="1375665" cy="1375665"/>
        </a:xfrm>
        <a:prstGeom prst="roundRect">
          <a:avLst/>
        </a:prstGeom>
        <a:solidFill>
          <a:schemeClr val="accent5">
            <a:lumMod val="75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Challenges &amp; Topics</a:t>
          </a:r>
          <a:endParaRPr lang="en-US" sz="1600" kern="1200" dirty="0"/>
        </a:p>
      </dsp:txBody>
      <dsp:txXfrm>
        <a:off x="706859" y="1907106"/>
        <a:ext cx="1241357" cy="1241357"/>
      </dsp:txXfrm>
    </dsp:sp>
    <dsp:sp modelId="{63DA93CC-97DB-4700-AF42-A14A2785CBA2}">
      <dsp:nvSpPr>
        <dsp:cNvPr id="0" name=""/>
        <dsp:cNvSpPr/>
      </dsp:nvSpPr>
      <dsp:spPr>
        <a:xfrm>
          <a:off x="2256112" y="1839952"/>
          <a:ext cx="1375665" cy="1375665"/>
        </a:xfrm>
        <a:prstGeom prst="roundRect">
          <a:avLst/>
        </a:prstGeom>
        <a:solidFill>
          <a:schemeClr val="accent5">
            <a:lumMod val="75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Recognition &amp; Action</a:t>
          </a:r>
          <a:endParaRPr lang="en-US" sz="1600" kern="1200" dirty="0"/>
        </a:p>
      </dsp:txBody>
      <dsp:txXfrm>
        <a:off x="2323266" y="1907106"/>
        <a:ext cx="1241357" cy="124135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BB97A2-52DD-41B7-89B2-289981B1D29F}">
      <dsp:nvSpPr>
        <dsp:cNvPr id="0" name=""/>
        <dsp:cNvSpPr/>
      </dsp:nvSpPr>
      <dsp:spPr>
        <a:xfrm>
          <a:off x="7247295" y="856182"/>
          <a:ext cx="4044404" cy="175480"/>
        </a:xfrm>
        <a:custGeom>
          <a:avLst/>
          <a:gdLst/>
          <a:ahLst/>
          <a:cxnLst/>
          <a:rect l="0" t="0" r="0" b="0"/>
          <a:pathLst>
            <a:path>
              <a:moveTo>
                <a:pt x="0" y="0"/>
              </a:moveTo>
              <a:lnTo>
                <a:pt x="0" y="87740"/>
              </a:lnTo>
              <a:lnTo>
                <a:pt x="4044404" y="87740"/>
              </a:lnTo>
              <a:lnTo>
                <a:pt x="4044404" y="175480"/>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2832E6-917C-4D7D-AFC2-15B798A68095}">
      <dsp:nvSpPr>
        <dsp:cNvPr id="0" name=""/>
        <dsp:cNvSpPr/>
      </dsp:nvSpPr>
      <dsp:spPr>
        <a:xfrm>
          <a:off x="7247295" y="856182"/>
          <a:ext cx="3033303" cy="175480"/>
        </a:xfrm>
        <a:custGeom>
          <a:avLst/>
          <a:gdLst/>
          <a:ahLst/>
          <a:cxnLst/>
          <a:rect l="0" t="0" r="0" b="0"/>
          <a:pathLst>
            <a:path>
              <a:moveTo>
                <a:pt x="0" y="0"/>
              </a:moveTo>
              <a:lnTo>
                <a:pt x="0" y="87740"/>
              </a:lnTo>
              <a:lnTo>
                <a:pt x="3033303" y="87740"/>
              </a:lnTo>
              <a:lnTo>
                <a:pt x="3033303" y="175480"/>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304ECB-9912-4071-B290-54519CAF952B}">
      <dsp:nvSpPr>
        <dsp:cNvPr id="0" name=""/>
        <dsp:cNvSpPr/>
      </dsp:nvSpPr>
      <dsp:spPr>
        <a:xfrm>
          <a:off x="7247295" y="856182"/>
          <a:ext cx="2022202" cy="175480"/>
        </a:xfrm>
        <a:custGeom>
          <a:avLst/>
          <a:gdLst/>
          <a:ahLst/>
          <a:cxnLst/>
          <a:rect l="0" t="0" r="0" b="0"/>
          <a:pathLst>
            <a:path>
              <a:moveTo>
                <a:pt x="0" y="0"/>
              </a:moveTo>
              <a:lnTo>
                <a:pt x="0" y="87740"/>
              </a:lnTo>
              <a:lnTo>
                <a:pt x="2022202" y="87740"/>
              </a:lnTo>
              <a:lnTo>
                <a:pt x="2022202" y="175480"/>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D6539C5-9375-45A2-A7E0-D75DA02A7E5D}">
      <dsp:nvSpPr>
        <dsp:cNvPr id="0" name=""/>
        <dsp:cNvSpPr/>
      </dsp:nvSpPr>
      <dsp:spPr>
        <a:xfrm>
          <a:off x="7247295" y="856182"/>
          <a:ext cx="1011101" cy="175480"/>
        </a:xfrm>
        <a:custGeom>
          <a:avLst/>
          <a:gdLst/>
          <a:ahLst/>
          <a:cxnLst/>
          <a:rect l="0" t="0" r="0" b="0"/>
          <a:pathLst>
            <a:path>
              <a:moveTo>
                <a:pt x="0" y="0"/>
              </a:moveTo>
              <a:lnTo>
                <a:pt x="0" y="87740"/>
              </a:lnTo>
              <a:lnTo>
                <a:pt x="1011101" y="87740"/>
              </a:lnTo>
              <a:lnTo>
                <a:pt x="1011101" y="175480"/>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BFA3F31-6D20-4B78-B9D0-971D4704763C}">
      <dsp:nvSpPr>
        <dsp:cNvPr id="0" name=""/>
        <dsp:cNvSpPr/>
      </dsp:nvSpPr>
      <dsp:spPr>
        <a:xfrm>
          <a:off x="7201575" y="856182"/>
          <a:ext cx="91440" cy="175480"/>
        </a:xfrm>
        <a:custGeom>
          <a:avLst/>
          <a:gdLst/>
          <a:ahLst/>
          <a:cxnLst/>
          <a:rect l="0" t="0" r="0" b="0"/>
          <a:pathLst>
            <a:path>
              <a:moveTo>
                <a:pt x="45720" y="0"/>
              </a:moveTo>
              <a:lnTo>
                <a:pt x="45720" y="175480"/>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37393FA-5AEF-4571-AF81-32B922B3836E}">
      <dsp:nvSpPr>
        <dsp:cNvPr id="0" name=""/>
        <dsp:cNvSpPr/>
      </dsp:nvSpPr>
      <dsp:spPr>
        <a:xfrm>
          <a:off x="6236194" y="856182"/>
          <a:ext cx="1011101" cy="175480"/>
        </a:xfrm>
        <a:custGeom>
          <a:avLst/>
          <a:gdLst/>
          <a:ahLst/>
          <a:cxnLst/>
          <a:rect l="0" t="0" r="0" b="0"/>
          <a:pathLst>
            <a:path>
              <a:moveTo>
                <a:pt x="1011101" y="0"/>
              </a:moveTo>
              <a:lnTo>
                <a:pt x="1011101" y="87740"/>
              </a:lnTo>
              <a:lnTo>
                <a:pt x="0" y="87740"/>
              </a:lnTo>
              <a:lnTo>
                <a:pt x="0" y="175480"/>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2A66BF-448D-43CC-A669-43AE72CE9408}">
      <dsp:nvSpPr>
        <dsp:cNvPr id="0" name=""/>
        <dsp:cNvSpPr/>
      </dsp:nvSpPr>
      <dsp:spPr>
        <a:xfrm>
          <a:off x="5225093" y="856182"/>
          <a:ext cx="2022202" cy="175480"/>
        </a:xfrm>
        <a:custGeom>
          <a:avLst/>
          <a:gdLst/>
          <a:ahLst/>
          <a:cxnLst/>
          <a:rect l="0" t="0" r="0" b="0"/>
          <a:pathLst>
            <a:path>
              <a:moveTo>
                <a:pt x="2022202" y="0"/>
              </a:moveTo>
              <a:lnTo>
                <a:pt x="2022202" y="87740"/>
              </a:lnTo>
              <a:lnTo>
                <a:pt x="0" y="87740"/>
              </a:lnTo>
              <a:lnTo>
                <a:pt x="0" y="175480"/>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66E40E-9063-4036-B215-AFF3DB694DE1}">
      <dsp:nvSpPr>
        <dsp:cNvPr id="0" name=""/>
        <dsp:cNvSpPr/>
      </dsp:nvSpPr>
      <dsp:spPr>
        <a:xfrm>
          <a:off x="4213992" y="856182"/>
          <a:ext cx="3033303" cy="175480"/>
        </a:xfrm>
        <a:custGeom>
          <a:avLst/>
          <a:gdLst/>
          <a:ahLst/>
          <a:cxnLst/>
          <a:rect l="0" t="0" r="0" b="0"/>
          <a:pathLst>
            <a:path>
              <a:moveTo>
                <a:pt x="3033303" y="0"/>
              </a:moveTo>
              <a:lnTo>
                <a:pt x="3033303" y="87740"/>
              </a:lnTo>
              <a:lnTo>
                <a:pt x="0" y="87740"/>
              </a:lnTo>
              <a:lnTo>
                <a:pt x="0" y="175480"/>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EB1F89C-ABE7-419C-AEFF-8A50ED24A494}">
      <dsp:nvSpPr>
        <dsp:cNvPr id="0" name=""/>
        <dsp:cNvSpPr/>
      </dsp:nvSpPr>
      <dsp:spPr>
        <a:xfrm>
          <a:off x="6488969" y="2636054"/>
          <a:ext cx="384385" cy="250686"/>
        </a:xfrm>
        <a:custGeom>
          <a:avLst/>
          <a:gdLst/>
          <a:ahLst/>
          <a:cxnLst/>
          <a:rect l="0" t="0" r="0" b="0"/>
          <a:pathLst>
            <a:path>
              <a:moveTo>
                <a:pt x="0" y="0"/>
              </a:moveTo>
              <a:lnTo>
                <a:pt x="0" y="250686"/>
              </a:lnTo>
              <a:lnTo>
                <a:pt x="384385" y="250686"/>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5E53CD4-E803-4480-82B9-88A24644371D}">
      <dsp:nvSpPr>
        <dsp:cNvPr id="0" name=""/>
        <dsp:cNvSpPr/>
      </dsp:nvSpPr>
      <dsp:spPr>
        <a:xfrm>
          <a:off x="4972317" y="2042764"/>
          <a:ext cx="1516651" cy="175480"/>
        </a:xfrm>
        <a:custGeom>
          <a:avLst/>
          <a:gdLst/>
          <a:ahLst/>
          <a:cxnLst/>
          <a:rect l="0" t="0" r="0" b="0"/>
          <a:pathLst>
            <a:path>
              <a:moveTo>
                <a:pt x="0" y="0"/>
              </a:moveTo>
              <a:lnTo>
                <a:pt x="0" y="87740"/>
              </a:lnTo>
              <a:lnTo>
                <a:pt x="1516651" y="87740"/>
              </a:lnTo>
              <a:lnTo>
                <a:pt x="1516651" y="175480"/>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5E4083B-832E-4847-93D3-A94DC9319B0A}">
      <dsp:nvSpPr>
        <dsp:cNvPr id="0" name=""/>
        <dsp:cNvSpPr/>
      </dsp:nvSpPr>
      <dsp:spPr>
        <a:xfrm>
          <a:off x="4972317" y="2042764"/>
          <a:ext cx="505550" cy="175480"/>
        </a:xfrm>
        <a:custGeom>
          <a:avLst/>
          <a:gdLst/>
          <a:ahLst/>
          <a:cxnLst/>
          <a:rect l="0" t="0" r="0" b="0"/>
          <a:pathLst>
            <a:path>
              <a:moveTo>
                <a:pt x="0" y="0"/>
              </a:moveTo>
              <a:lnTo>
                <a:pt x="0" y="87740"/>
              </a:lnTo>
              <a:lnTo>
                <a:pt x="505550" y="87740"/>
              </a:lnTo>
              <a:lnTo>
                <a:pt x="505550" y="175480"/>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8699E32-8D72-49E0-8FD3-352EB17CC588}">
      <dsp:nvSpPr>
        <dsp:cNvPr id="0" name=""/>
        <dsp:cNvSpPr/>
      </dsp:nvSpPr>
      <dsp:spPr>
        <a:xfrm>
          <a:off x="4466767" y="2042764"/>
          <a:ext cx="505550" cy="175480"/>
        </a:xfrm>
        <a:custGeom>
          <a:avLst/>
          <a:gdLst/>
          <a:ahLst/>
          <a:cxnLst/>
          <a:rect l="0" t="0" r="0" b="0"/>
          <a:pathLst>
            <a:path>
              <a:moveTo>
                <a:pt x="505550" y="0"/>
              </a:moveTo>
              <a:lnTo>
                <a:pt x="505550" y="87740"/>
              </a:lnTo>
              <a:lnTo>
                <a:pt x="0" y="87740"/>
              </a:lnTo>
              <a:lnTo>
                <a:pt x="0" y="175480"/>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5F22263-2E98-4905-9C08-7F6A7BA504E6}">
      <dsp:nvSpPr>
        <dsp:cNvPr id="0" name=""/>
        <dsp:cNvSpPr/>
      </dsp:nvSpPr>
      <dsp:spPr>
        <a:xfrm>
          <a:off x="3455666" y="2042764"/>
          <a:ext cx="1516651" cy="175480"/>
        </a:xfrm>
        <a:custGeom>
          <a:avLst/>
          <a:gdLst/>
          <a:ahLst/>
          <a:cxnLst/>
          <a:rect l="0" t="0" r="0" b="0"/>
          <a:pathLst>
            <a:path>
              <a:moveTo>
                <a:pt x="1516651" y="0"/>
              </a:moveTo>
              <a:lnTo>
                <a:pt x="1516651" y="87740"/>
              </a:lnTo>
              <a:lnTo>
                <a:pt x="0" y="87740"/>
              </a:lnTo>
              <a:lnTo>
                <a:pt x="0" y="175480"/>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B06D317-3F79-4F41-92E4-466651A71C41}">
      <dsp:nvSpPr>
        <dsp:cNvPr id="0" name=""/>
        <dsp:cNvSpPr/>
      </dsp:nvSpPr>
      <dsp:spPr>
        <a:xfrm>
          <a:off x="3202890" y="1449473"/>
          <a:ext cx="1769427" cy="175480"/>
        </a:xfrm>
        <a:custGeom>
          <a:avLst/>
          <a:gdLst/>
          <a:ahLst/>
          <a:cxnLst/>
          <a:rect l="0" t="0" r="0" b="0"/>
          <a:pathLst>
            <a:path>
              <a:moveTo>
                <a:pt x="0" y="0"/>
              </a:moveTo>
              <a:lnTo>
                <a:pt x="0" y="87740"/>
              </a:lnTo>
              <a:lnTo>
                <a:pt x="1769427" y="87740"/>
              </a:lnTo>
              <a:lnTo>
                <a:pt x="1769427" y="175480"/>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25FC88F-C3C5-4D3A-B04B-CAB96C18BB63}">
      <dsp:nvSpPr>
        <dsp:cNvPr id="0" name=""/>
        <dsp:cNvSpPr/>
      </dsp:nvSpPr>
      <dsp:spPr>
        <a:xfrm>
          <a:off x="1433463" y="2042764"/>
          <a:ext cx="1011101" cy="175480"/>
        </a:xfrm>
        <a:custGeom>
          <a:avLst/>
          <a:gdLst/>
          <a:ahLst/>
          <a:cxnLst/>
          <a:rect l="0" t="0" r="0" b="0"/>
          <a:pathLst>
            <a:path>
              <a:moveTo>
                <a:pt x="0" y="0"/>
              </a:moveTo>
              <a:lnTo>
                <a:pt x="0" y="87740"/>
              </a:lnTo>
              <a:lnTo>
                <a:pt x="1011101" y="87740"/>
              </a:lnTo>
              <a:lnTo>
                <a:pt x="1011101" y="175480"/>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76CF52-C22C-4CD3-A94F-6F81FC280B6B}">
      <dsp:nvSpPr>
        <dsp:cNvPr id="0" name=""/>
        <dsp:cNvSpPr/>
      </dsp:nvSpPr>
      <dsp:spPr>
        <a:xfrm>
          <a:off x="1387743" y="2042764"/>
          <a:ext cx="91440" cy="175480"/>
        </a:xfrm>
        <a:custGeom>
          <a:avLst/>
          <a:gdLst/>
          <a:ahLst/>
          <a:cxnLst/>
          <a:rect l="0" t="0" r="0" b="0"/>
          <a:pathLst>
            <a:path>
              <a:moveTo>
                <a:pt x="45720" y="0"/>
              </a:moveTo>
              <a:lnTo>
                <a:pt x="45720" y="175480"/>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A8189A1-DD5B-417A-9506-066956ED6F0F}">
      <dsp:nvSpPr>
        <dsp:cNvPr id="0" name=""/>
        <dsp:cNvSpPr/>
      </dsp:nvSpPr>
      <dsp:spPr>
        <a:xfrm>
          <a:off x="422362" y="2636054"/>
          <a:ext cx="384385" cy="250686"/>
        </a:xfrm>
        <a:custGeom>
          <a:avLst/>
          <a:gdLst/>
          <a:ahLst/>
          <a:cxnLst/>
          <a:rect l="0" t="0" r="0" b="0"/>
          <a:pathLst>
            <a:path>
              <a:moveTo>
                <a:pt x="0" y="0"/>
              </a:moveTo>
              <a:lnTo>
                <a:pt x="0" y="250686"/>
              </a:lnTo>
              <a:lnTo>
                <a:pt x="384385" y="250686"/>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C79191-38CD-493C-8DD8-15E2285B718B}">
      <dsp:nvSpPr>
        <dsp:cNvPr id="0" name=""/>
        <dsp:cNvSpPr/>
      </dsp:nvSpPr>
      <dsp:spPr>
        <a:xfrm>
          <a:off x="422362" y="2042764"/>
          <a:ext cx="1011101" cy="175480"/>
        </a:xfrm>
        <a:custGeom>
          <a:avLst/>
          <a:gdLst/>
          <a:ahLst/>
          <a:cxnLst/>
          <a:rect l="0" t="0" r="0" b="0"/>
          <a:pathLst>
            <a:path>
              <a:moveTo>
                <a:pt x="1011101" y="0"/>
              </a:moveTo>
              <a:lnTo>
                <a:pt x="1011101" y="87740"/>
              </a:lnTo>
              <a:lnTo>
                <a:pt x="0" y="87740"/>
              </a:lnTo>
              <a:lnTo>
                <a:pt x="0" y="175480"/>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73D020-65E4-4FBC-ADBD-C510323EDF10}">
      <dsp:nvSpPr>
        <dsp:cNvPr id="0" name=""/>
        <dsp:cNvSpPr/>
      </dsp:nvSpPr>
      <dsp:spPr>
        <a:xfrm>
          <a:off x="1433463" y="1449473"/>
          <a:ext cx="1769427" cy="175480"/>
        </a:xfrm>
        <a:custGeom>
          <a:avLst/>
          <a:gdLst/>
          <a:ahLst/>
          <a:cxnLst/>
          <a:rect l="0" t="0" r="0" b="0"/>
          <a:pathLst>
            <a:path>
              <a:moveTo>
                <a:pt x="1769427" y="0"/>
              </a:moveTo>
              <a:lnTo>
                <a:pt x="1769427" y="87740"/>
              </a:lnTo>
              <a:lnTo>
                <a:pt x="0" y="87740"/>
              </a:lnTo>
              <a:lnTo>
                <a:pt x="0" y="175480"/>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EA37780-11E5-47EB-9567-DEE485052651}">
      <dsp:nvSpPr>
        <dsp:cNvPr id="0" name=""/>
        <dsp:cNvSpPr/>
      </dsp:nvSpPr>
      <dsp:spPr>
        <a:xfrm>
          <a:off x="3202890" y="856182"/>
          <a:ext cx="4044404" cy="175480"/>
        </a:xfrm>
        <a:custGeom>
          <a:avLst/>
          <a:gdLst/>
          <a:ahLst/>
          <a:cxnLst/>
          <a:rect l="0" t="0" r="0" b="0"/>
          <a:pathLst>
            <a:path>
              <a:moveTo>
                <a:pt x="4044404" y="0"/>
              </a:moveTo>
              <a:lnTo>
                <a:pt x="4044404" y="87740"/>
              </a:lnTo>
              <a:lnTo>
                <a:pt x="0" y="87740"/>
              </a:lnTo>
              <a:lnTo>
                <a:pt x="0" y="175480"/>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A47F38-D27B-47E9-93D8-09F33FF4BA87}">
      <dsp:nvSpPr>
        <dsp:cNvPr id="0" name=""/>
        <dsp:cNvSpPr/>
      </dsp:nvSpPr>
      <dsp:spPr>
        <a:xfrm>
          <a:off x="7038390" y="438372"/>
          <a:ext cx="417810" cy="417810"/>
        </a:xfrm>
        <a:prstGeom prst="arc">
          <a:avLst>
            <a:gd name="adj1" fmla="val 13200000"/>
            <a:gd name="adj2" fmla="val 192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CB414D5-86D9-4C83-BD6E-26898F977F06}">
      <dsp:nvSpPr>
        <dsp:cNvPr id="0" name=""/>
        <dsp:cNvSpPr/>
      </dsp:nvSpPr>
      <dsp:spPr>
        <a:xfrm>
          <a:off x="7038390" y="438372"/>
          <a:ext cx="417810" cy="417810"/>
        </a:xfrm>
        <a:prstGeom prst="arc">
          <a:avLst>
            <a:gd name="adj1" fmla="val 2400000"/>
            <a:gd name="adj2" fmla="val 84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5374D5E-F75F-4C44-9F52-5E629F14F72E}">
      <dsp:nvSpPr>
        <dsp:cNvPr id="0" name=""/>
        <dsp:cNvSpPr/>
      </dsp:nvSpPr>
      <dsp:spPr>
        <a:xfrm>
          <a:off x="6829485" y="513578"/>
          <a:ext cx="835620" cy="267398"/>
        </a:xfrm>
        <a:prstGeom prst="rect">
          <a:avLst/>
        </a:prstGeom>
        <a:noFill/>
        <a:ln w="1079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b="1" kern="1200" dirty="0" smtClean="0"/>
            <a:t>Microsoft</a:t>
          </a:r>
          <a:endParaRPr lang="en-US" sz="800" b="1" kern="1200" dirty="0"/>
        </a:p>
      </dsp:txBody>
      <dsp:txXfrm>
        <a:off x="6829485" y="513578"/>
        <a:ext cx="835620" cy="267398"/>
      </dsp:txXfrm>
    </dsp:sp>
    <dsp:sp modelId="{AED0C110-D973-4D95-B651-19511D225AB7}">
      <dsp:nvSpPr>
        <dsp:cNvPr id="0" name=""/>
        <dsp:cNvSpPr/>
      </dsp:nvSpPr>
      <dsp:spPr>
        <a:xfrm>
          <a:off x="2993985" y="1031663"/>
          <a:ext cx="417810" cy="417810"/>
        </a:xfrm>
        <a:prstGeom prst="arc">
          <a:avLst>
            <a:gd name="adj1" fmla="val 13200000"/>
            <a:gd name="adj2" fmla="val 192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A3C3A80-7A47-496E-920A-193B97153E1C}">
      <dsp:nvSpPr>
        <dsp:cNvPr id="0" name=""/>
        <dsp:cNvSpPr/>
      </dsp:nvSpPr>
      <dsp:spPr>
        <a:xfrm>
          <a:off x="2993985" y="1031663"/>
          <a:ext cx="417810" cy="417810"/>
        </a:xfrm>
        <a:prstGeom prst="arc">
          <a:avLst>
            <a:gd name="adj1" fmla="val 2400000"/>
            <a:gd name="adj2" fmla="val 84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476878D-3DB6-40D8-94C1-E4114E78FDF3}">
      <dsp:nvSpPr>
        <dsp:cNvPr id="0" name=""/>
        <dsp:cNvSpPr/>
      </dsp:nvSpPr>
      <dsp:spPr>
        <a:xfrm>
          <a:off x="2785080" y="1106868"/>
          <a:ext cx="835620" cy="267398"/>
        </a:xfrm>
        <a:prstGeom prst="rect">
          <a:avLst/>
        </a:prstGeom>
        <a:noFill/>
        <a:ln w="1079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b="1" kern="1200" dirty="0" smtClean="0"/>
            <a:t>Sales, Marketing &amp; Services</a:t>
          </a:r>
          <a:endParaRPr lang="en-US" sz="800" b="1" kern="1200" dirty="0"/>
        </a:p>
      </dsp:txBody>
      <dsp:txXfrm>
        <a:off x="2785080" y="1106868"/>
        <a:ext cx="835620" cy="267398"/>
      </dsp:txXfrm>
    </dsp:sp>
    <dsp:sp modelId="{1CBFF7B3-63DC-4F5E-B91F-B0636B7494F3}">
      <dsp:nvSpPr>
        <dsp:cNvPr id="0" name=""/>
        <dsp:cNvSpPr/>
      </dsp:nvSpPr>
      <dsp:spPr>
        <a:xfrm>
          <a:off x="1224558" y="1624953"/>
          <a:ext cx="417810" cy="417810"/>
        </a:xfrm>
        <a:prstGeom prst="arc">
          <a:avLst>
            <a:gd name="adj1" fmla="val 13200000"/>
            <a:gd name="adj2" fmla="val 192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6760747-F48D-4010-A915-9AFD086DDDF7}">
      <dsp:nvSpPr>
        <dsp:cNvPr id="0" name=""/>
        <dsp:cNvSpPr/>
      </dsp:nvSpPr>
      <dsp:spPr>
        <a:xfrm>
          <a:off x="1224558" y="1624953"/>
          <a:ext cx="417810" cy="417810"/>
        </a:xfrm>
        <a:prstGeom prst="arc">
          <a:avLst>
            <a:gd name="adj1" fmla="val 2400000"/>
            <a:gd name="adj2" fmla="val 84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3BF8F7F-0CFF-4C31-B33D-9E9B7F0F8DE3}">
      <dsp:nvSpPr>
        <dsp:cNvPr id="0" name=""/>
        <dsp:cNvSpPr/>
      </dsp:nvSpPr>
      <dsp:spPr>
        <a:xfrm>
          <a:off x="1015653" y="1700159"/>
          <a:ext cx="835620" cy="267398"/>
        </a:xfrm>
        <a:prstGeom prst="rect">
          <a:avLst/>
        </a:prstGeom>
        <a:noFill/>
        <a:ln w="1079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smtClean="0"/>
            <a:t>Enterprise Partner Group</a:t>
          </a:r>
          <a:endParaRPr lang="en-US" sz="800" kern="1200" dirty="0"/>
        </a:p>
      </dsp:txBody>
      <dsp:txXfrm>
        <a:off x="1015653" y="1700159"/>
        <a:ext cx="835620" cy="267398"/>
      </dsp:txXfrm>
    </dsp:sp>
    <dsp:sp modelId="{3798F685-42CE-46E3-8636-2CE2ECEE29BB}">
      <dsp:nvSpPr>
        <dsp:cNvPr id="0" name=""/>
        <dsp:cNvSpPr/>
      </dsp:nvSpPr>
      <dsp:spPr>
        <a:xfrm>
          <a:off x="213457" y="2218244"/>
          <a:ext cx="417810" cy="417810"/>
        </a:xfrm>
        <a:prstGeom prst="arc">
          <a:avLst>
            <a:gd name="adj1" fmla="val 13200000"/>
            <a:gd name="adj2" fmla="val 192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F8592CE-11A1-4172-8D88-CA009228C595}">
      <dsp:nvSpPr>
        <dsp:cNvPr id="0" name=""/>
        <dsp:cNvSpPr/>
      </dsp:nvSpPr>
      <dsp:spPr>
        <a:xfrm>
          <a:off x="213457" y="2218244"/>
          <a:ext cx="417810" cy="417810"/>
        </a:xfrm>
        <a:prstGeom prst="arc">
          <a:avLst>
            <a:gd name="adj1" fmla="val 2400000"/>
            <a:gd name="adj2" fmla="val 84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08B57A9-42FC-4424-83E9-5C456802D585}">
      <dsp:nvSpPr>
        <dsp:cNvPr id="0" name=""/>
        <dsp:cNvSpPr/>
      </dsp:nvSpPr>
      <dsp:spPr>
        <a:xfrm>
          <a:off x="4552" y="2293450"/>
          <a:ext cx="835620" cy="267398"/>
        </a:xfrm>
        <a:prstGeom prst="rect">
          <a:avLst/>
        </a:prstGeom>
        <a:noFill/>
        <a:ln w="1079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smtClean="0"/>
            <a:t>WW Industry</a:t>
          </a:r>
          <a:endParaRPr lang="en-US" sz="800" kern="1200" dirty="0"/>
        </a:p>
      </dsp:txBody>
      <dsp:txXfrm>
        <a:off x="4552" y="2293450"/>
        <a:ext cx="835620" cy="267398"/>
      </dsp:txXfrm>
    </dsp:sp>
    <dsp:sp modelId="{0A51891D-C9CA-4BD7-BA98-96658EDA8838}">
      <dsp:nvSpPr>
        <dsp:cNvPr id="0" name=""/>
        <dsp:cNvSpPr/>
      </dsp:nvSpPr>
      <dsp:spPr>
        <a:xfrm>
          <a:off x="756611" y="2811535"/>
          <a:ext cx="417810" cy="417810"/>
        </a:xfrm>
        <a:prstGeom prst="arc">
          <a:avLst>
            <a:gd name="adj1" fmla="val 13200000"/>
            <a:gd name="adj2" fmla="val 192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7F04D73-0C90-46ED-83FD-52B31C2EF7AB}">
      <dsp:nvSpPr>
        <dsp:cNvPr id="0" name=""/>
        <dsp:cNvSpPr/>
      </dsp:nvSpPr>
      <dsp:spPr>
        <a:xfrm>
          <a:off x="756611" y="2811535"/>
          <a:ext cx="417810" cy="417810"/>
        </a:xfrm>
        <a:prstGeom prst="arc">
          <a:avLst>
            <a:gd name="adj1" fmla="val 2400000"/>
            <a:gd name="adj2" fmla="val 84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19B2878-7C2A-4EB9-828F-9C76F185E021}">
      <dsp:nvSpPr>
        <dsp:cNvPr id="0" name=""/>
        <dsp:cNvSpPr/>
      </dsp:nvSpPr>
      <dsp:spPr>
        <a:xfrm>
          <a:off x="547705" y="2886741"/>
          <a:ext cx="835620" cy="267398"/>
        </a:xfrm>
        <a:prstGeom prst="rect">
          <a:avLst/>
        </a:prstGeom>
        <a:noFill/>
        <a:ln w="1079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smtClean="0"/>
            <a:t>Industry Sectors</a:t>
          </a:r>
          <a:endParaRPr lang="en-US" sz="800" kern="1200" dirty="0"/>
        </a:p>
      </dsp:txBody>
      <dsp:txXfrm>
        <a:off x="547705" y="2886741"/>
        <a:ext cx="835620" cy="267398"/>
      </dsp:txXfrm>
    </dsp:sp>
    <dsp:sp modelId="{886EFA51-A2B7-4B37-AB8F-98ADDFABFD4E}">
      <dsp:nvSpPr>
        <dsp:cNvPr id="0" name=""/>
        <dsp:cNvSpPr/>
      </dsp:nvSpPr>
      <dsp:spPr>
        <a:xfrm>
          <a:off x="1224558" y="2218244"/>
          <a:ext cx="417810" cy="417810"/>
        </a:xfrm>
        <a:prstGeom prst="arc">
          <a:avLst>
            <a:gd name="adj1" fmla="val 13200000"/>
            <a:gd name="adj2" fmla="val 192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C369E9F-275B-46A7-8BD6-AD917DE98AB8}">
      <dsp:nvSpPr>
        <dsp:cNvPr id="0" name=""/>
        <dsp:cNvSpPr/>
      </dsp:nvSpPr>
      <dsp:spPr>
        <a:xfrm>
          <a:off x="1224558" y="2218244"/>
          <a:ext cx="417810" cy="417810"/>
        </a:xfrm>
        <a:prstGeom prst="arc">
          <a:avLst>
            <a:gd name="adj1" fmla="val 2400000"/>
            <a:gd name="adj2" fmla="val 84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4D4F66-FCD6-4136-B68C-A25270AC8717}">
      <dsp:nvSpPr>
        <dsp:cNvPr id="0" name=""/>
        <dsp:cNvSpPr/>
      </dsp:nvSpPr>
      <dsp:spPr>
        <a:xfrm>
          <a:off x="1015653" y="2293450"/>
          <a:ext cx="835620" cy="267398"/>
        </a:xfrm>
        <a:prstGeom prst="rect">
          <a:avLst/>
        </a:prstGeom>
        <a:noFill/>
        <a:ln w="1079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smtClean="0"/>
            <a:t>Global Accounts</a:t>
          </a:r>
          <a:endParaRPr lang="en-US" sz="800" kern="1200" dirty="0"/>
        </a:p>
      </dsp:txBody>
      <dsp:txXfrm>
        <a:off x="1015653" y="2293450"/>
        <a:ext cx="835620" cy="267398"/>
      </dsp:txXfrm>
    </dsp:sp>
    <dsp:sp modelId="{57F6856A-71D7-474D-ABF0-D4031A6912E2}">
      <dsp:nvSpPr>
        <dsp:cNvPr id="0" name=""/>
        <dsp:cNvSpPr/>
      </dsp:nvSpPr>
      <dsp:spPr>
        <a:xfrm>
          <a:off x="2235659" y="2218244"/>
          <a:ext cx="417810" cy="417810"/>
        </a:xfrm>
        <a:prstGeom prst="arc">
          <a:avLst>
            <a:gd name="adj1" fmla="val 13200000"/>
            <a:gd name="adj2" fmla="val 192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FDBD8EE-0881-457F-94D9-F72DEA83A86F}">
      <dsp:nvSpPr>
        <dsp:cNvPr id="0" name=""/>
        <dsp:cNvSpPr/>
      </dsp:nvSpPr>
      <dsp:spPr>
        <a:xfrm>
          <a:off x="2235659" y="2218244"/>
          <a:ext cx="417810" cy="417810"/>
        </a:xfrm>
        <a:prstGeom prst="arc">
          <a:avLst>
            <a:gd name="adj1" fmla="val 2400000"/>
            <a:gd name="adj2" fmla="val 84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E4F57F4-5BE3-4E86-AFCA-1ECD43B8C702}">
      <dsp:nvSpPr>
        <dsp:cNvPr id="0" name=""/>
        <dsp:cNvSpPr/>
      </dsp:nvSpPr>
      <dsp:spPr>
        <a:xfrm>
          <a:off x="2026754" y="2293450"/>
          <a:ext cx="835620" cy="267398"/>
        </a:xfrm>
        <a:prstGeom prst="rect">
          <a:avLst/>
        </a:prstGeom>
        <a:noFill/>
        <a:ln w="1079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smtClean="0"/>
            <a:t>WW Alliances</a:t>
          </a:r>
          <a:endParaRPr lang="en-US" sz="800" kern="1200" dirty="0"/>
        </a:p>
      </dsp:txBody>
      <dsp:txXfrm>
        <a:off x="2026754" y="2293450"/>
        <a:ext cx="835620" cy="267398"/>
      </dsp:txXfrm>
    </dsp:sp>
    <dsp:sp modelId="{0E0F9D4F-8820-473E-81FC-E11B995362C0}">
      <dsp:nvSpPr>
        <dsp:cNvPr id="0" name=""/>
        <dsp:cNvSpPr/>
      </dsp:nvSpPr>
      <dsp:spPr>
        <a:xfrm>
          <a:off x="4763412" y="1624953"/>
          <a:ext cx="417810" cy="417810"/>
        </a:xfrm>
        <a:prstGeom prst="arc">
          <a:avLst>
            <a:gd name="adj1" fmla="val 13200000"/>
            <a:gd name="adj2" fmla="val 192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1AC40FE-AA37-41D0-A7A9-ED52DE1D136A}">
      <dsp:nvSpPr>
        <dsp:cNvPr id="0" name=""/>
        <dsp:cNvSpPr/>
      </dsp:nvSpPr>
      <dsp:spPr>
        <a:xfrm>
          <a:off x="4763412" y="1624953"/>
          <a:ext cx="417810" cy="417810"/>
        </a:xfrm>
        <a:prstGeom prst="arc">
          <a:avLst>
            <a:gd name="adj1" fmla="val 2400000"/>
            <a:gd name="adj2" fmla="val 84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8BAEC48-4D83-4368-BF91-316A279EF7D2}">
      <dsp:nvSpPr>
        <dsp:cNvPr id="0" name=""/>
        <dsp:cNvSpPr/>
      </dsp:nvSpPr>
      <dsp:spPr>
        <a:xfrm>
          <a:off x="4554507" y="1700159"/>
          <a:ext cx="835620" cy="267398"/>
        </a:xfrm>
        <a:prstGeom prst="rect">
          <a:avLst/>
        </a:prstGeom>
        <a:noFill/>
        <a:ln w="1079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smtClean="0"/>
            <a:t>Services</a:t>
          </a:r>
          <a:endParaRPr lang="en-US" sz="800" kern="1200" dirty="0"/>
        </a:p>
      </dsp:txBody>
      <dsp:txXfrm>
        <a:off x="4554507" y="1700159"/>
        <a:ext cx="835620" cy="267398"/>
      </dsp:txXfrm>
    </dsp:sp>
    <dsp:sp modelId="{2BA9E037-FF8B-44BA-B2C6-20F3B26BB280}">
      <dsp:nvSpPr>
        <dsp:cNvPr id="0" name=""/>
        <dsp:cNvSpPr/>
      </dsp:nvSpPr>
      <dsp:spPr>
        <a:xfrm>
          <a:off x="3246761" y="2218244"/>
          <a:ext cx="417810" cy="417810"/>
        </a:xfrm>
        <a:prstGeom prst="arc">
          <a:avLst>
            <a:gd name="adj1" fmla="val 13200000"/>
            <a:gd name="adj2" fmla="val 192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CDCA6C6-F5F3-4D8C-ABDE-F84890C8F973}">
      <dsp:nvSpPr>
        <dsp:cNvPr id="0" name=""/>
        <dsp:cNvSpPr/>
      </dsp:nvSpPr>
      <dsp:spPr>
        <a:xfrm>
          <a:off x="3246761" y="2218244"/>
          <a:ext cx="417810" cy="417810"/>
        </a:xfrm>
        <a:prstGeom prst="arc">
          <a:avLst>
            <a:gd name="adj1" fmla="val 2400000"/>
            <a:gd name="adj2" fmla="val 84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1AD4BBA-6524-4FCF-9F90-C9BCDCC63B58}">
      <dsp:nvSpPr>
        <dsp:cNvPr id="0" name=""/>
        <dsp:cNvSpPr/>
      </dsp:nvSpPr>
      <dsp:spPr>
        <a:xfrm>
          <a:off x="3037855" y="2293450"/>
          <a:ext cx="835620" cy="267398"/>
        </a:xfrm>
        <a:prstGeom prst="rect">
          <a:avLst/>
        </a:prstGeom>
        <a:noFill/>
        <a:ln w="1079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smtClean="0"/>
            <a:t>Enterprise Services</a:t>
          </a:r>
          <a:endParaRPr lang="en-US" sz="800" kern="1200" dirty="0"/>
        </a:p>
      </dsp:txBody>
      <dsp:txXfrm>
        <a:off x="3037855" y="2293450"/>
        <a:ext cx="835620" cy="267398"/>
      </dsp:txXfrm>
    </dsp:sp>
    <dsp:sp modelId="{FF286C9C-60B6-4D49-9E9A-8967E4700B95}">
      <dsp:nvSpPr>
        <dsp:cNvPr id="0" name=""/>
        <dsp:cNvSpPr/>
      </dsp:nvSpPr>
      <dsp:spPr>
        <a:xfrm>
          <a:off x="4257862" y="2218244"/>
          <a:ext cx="417810" cy="417810"/>
        </a:xfrm>
        <a:prstGeom prst="arc">
          <a:avLst>
            <a:gd name="adj1" fmla="val 13200000"/>
            <a:gd name="adj2" fmla="val 192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A53B43C-BB4F-47C8-994A-28FA67349532}">
      <dsp:nvSpPr>
        <dsp:cNvPr id="0" name=""/>
        <dsp:cNvSpPr/>
      </dsp:nvSpPr>
      <dsp:spPr>
        <a:xfrm>
          <a:off x="4257862" y="2218244"/>
          <a:ext cx="417810" cy="417810"/>
        </a:xfrm>
        <a:prstGeom prst="arc">
          <a:avLst>
            <a:gd name="adj1" fmla="val 2400000"/>
            <a:gd name="adj2" fmla="val 84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FA1F6F8-2188-44FB-89B9-ACB976CB066D}">
      <dsp:nvSpPr>
        <dsp:cNvPr id="0" name=""/>
        <dsp:cNvSpPr/>
      </dsp:nvSpPr>
      <dsp:spPr>
        <a:xfrm>
          <a:off x="4048957" y="2293450"/>
          <a:ext cx="835620" cy="267398"/>
        </a:xfrm>
        <a:prstGeom prst="rect">
          <a:avLst/>
        </a:prstGeom>
        <a:noFill/>
        <a:ln w="1079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smtClean="0"/>
            <a:t>Commercial Support</a:t>
          </a:r>
          <a:endParaRPr lang="en-US" sz="800" kern="1200" dirty="0"/>
        </a:p>
      </dsp:txBody>
      <dsp:txXfrm>
        <a:off x="4048957" y="2293450"/>
        <a:ext cx="835620" cy="267398"/>
      </dsp:txXfrm>
    </dsp:sp>
    <dsp:sp modelId="{56993A75-5820-4634-BF57-1977C56797D5}">
      <dsp:nvSpPr>
        <dsp:cNvPr id="0" name=""/>
        <dsp:cNvSpPr/>
      </dsp:nvSpPr>
      <dsp:spPr>
        <a:xfrm>
          <a:off x="5268963" y="2218244"/>
          <a:ext cx="417810" cy="417810"/>
        </a:xfrm>
        <a:prstGeom prst="arc">
          <a:avLst>
            <a:gd name="adj1" fmla="val 13200000"/>
            <a:gd name="adj2" fmla="val 192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D9D7350-6731-4336-A546-4B92355D0496}">
      <dsp:nvSpPr>
        <dsp:cNvPr id="0" name=""/>
        <dsp:cNvSpPr/>
      </dsp:nvSpPr>
      <dsp:spPr>
        <a:xfrm>
          <a:off x="5268963" y="2218244"/>
          <a:ext cx="417810" cy="417810"/>
        </a:xfrm>
        <a:prstGeom prst="arc">
          <a:avLst>
            <a:gd name="adj1" fmla="val 2400000"/>
            <a:gd name="adj2" fmla="val 84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A9B0DFE-6B61-4497-9AFB-C22F08F5F845}">
      <dsp:nvSpPr>
        <dsp:cNvPr id="0" name=""/>
        <dsp:cNvSpPr/>
      </dsp:nvSpPr>
      <dsp:spPr>
        <a:xfrm>
          <a:off x="5060058" y="2293450"/>
          <a:ext cx="835620" cy="267398"/>
        </a:xfrm>
        <a:prstGeom prst="rect">
          <a:avLst/>
        </a:prstGeom>
        <a:noFill/>
        <a:ln w="1079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smtClean="0"/>
            <a:t>Global Delivery</a:t>
          </a:r>
          <a:endParaRPr lang="en-US" sz="800" kern="1200" dirty="0"/>
        </a:p>
      </dsp:txBody>
      <dsp:txXfrm>
        <a:off x="5060058" y="2293450"/>
        <a:ext cx="835620" cy="267398"/>
      </dsp:txXfrm>
    </dsp:sp>
    <dsp:sp modelId="{F4341DD1-263B-4346-AFCD-A94A4AFE0AD6}">
      <dsp:nvSpPr>
        <dsp:cNvPr id="0" name=""/>
        <dsp:cNvSpPr/>
      </dsp:nvSpPr>
      <dsp:spPr>
        <a:xfrm>
          <a:off x="6280064" y="2218244"/>
          <a:ext cx="417810" cy="417810"/>
        </a:xfrm>
        <a:prstGeom prst="arc">
          <a:avLst>
            <a:gd name="adj1" fmla="val 13200000"/>
            <a:gd name="adj2" fmla="val 192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22D56C-6475-4478-A933-066537CCEB47}">
      <dsp:nvSpPr>
        <dsp:cNvPr id="0" name=""/>
        <dsp:cNvSpPr/>
      </dsp:nvSpPr>
      <dsp:spPr>
        <a:xfrm>
          <a:off x="6280064" y="2218244"/>
          <a:ext cx="417810" cy="417810"/>
        </a:xfrm>
        <a:prstGeom prst="arc">
          <a:avLst>
            <a:gd name="adj1" fmla="val 2400000"/>
            <a:gd name="adj2" fmla="val 84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1F7B48D-2E98-497A-B9AF-723F44464D89}">
      <dsp:nvSpPr>
        <dsp:cNvPr id="0" name=""/>
        <dsp:cNvSpPr/>
      </dsp:nvSpPr>
      <dsp:spPr>
        <a:xfrm>
          <a:off x="6071159" y="2293450"/>
          <a:ext cx="835620" cy="267398"/>
        </a:xfrm>
        <a:prstGeom prst="rect">
          <a:avLst/>
        </a:prstGeom>
        <a:noFill/>
        <a:ln w="1079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smtClean="0"/>
            <a:t>Microsoft International</a:t>
          </a:r>
          <a:endParaRPr lang="en-US" sz="800" kern="1200" dirty="0"/>
        </a:p>
      </dsp:txBody>
      <dsp:txXfrm>
        <a:off x="6071159" y="2293450"/>
        <a:ext cx="835620" cy="267398"/>
      </dsp:txXfrm>
    </dsp:sp>
    <dsp:sp modelId="{34E205B1-D586-42D1-A28A-978C56148CEE}">
      <dsp:nvSpPr>
        <dsp:cNvPr id="0" name=""/>
        <dsp:cNvSpPr/>
      </dsp:nvSpPr>
      <dsp:spPr>
        <a:xfrm>
          <a:off x="6823218" y="2811535"/>
          <a:ext cx="417810" cy="417810"/>
        </a:xfrm>
        <a:prstGeom prst="arc">
          <a:avLst>
            <a:gd name="adj1" fmla="val 13200000"/>
            <a:gd name="adj2" fmla="val 192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463968-23FC-4090-9E08-2F7ABF8736A9}">
      <dsp:nvSpPr>
        <dsp:cNvPr id="0" name=""/>
        <dsp:cNvSpPr/>
      </dsp:nvSpPr>
      <dsp:spPr>
        <a:xfrm>
          <a:off x="6823218" y="2811535"/>
          <a:ext cx="417810" cy="417810"/>
        </a:xfrm>
        <a:prstGeom prst="arc">
          <a:avLst>
            <a:gd name="adj1" fmla="val 2400000"/>
            <a:gd name="adj2" fmla="val 84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25B5AD6-62F9-4122-B068-F63D338DD146}">
      <dsp:nvSpPr>
        <dsp:cNvPr id="0" name=""/>
        <dsp:cNvSpPr/>
      </dsp:nvSpPr>
      <dsp:spPr>
        <a:xfrm>
          <a:off x="6614312" y="2886741"/>
          <a:ext cx="835620" cy="267398"/>
        </a:xfrm>
        <a:prstGeom prst="rect">
          <a:avLst/>
        </a:prstGeom>
        <a:noFill/>
        <a:ln w="1079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smtClean="0"/>
            <a:t>EMEA Region</a:t>
          </a:r>
          <a:endParaRPr lang="en-US" sz="800" kern="1200" dirty="0"/>
        </a:p>
      </dsp:txBody>
      <dsp:txXfrm>
        <a:off x="6614312" y="2886741"/>
        <a:ext cx="835620" cy="267398"/>
      </dsp:txXfrm>
    </dsp:sp>
    <dsp:sp modelId="{7DB8F72E-1DCE-414F-B248-D3003BA55029}">
      <dsp:nvSpPr>
        <dsp:cNvPr id="0" name=""/>
        <dsp:cNvSpPr/>
      </dsp:nvSpPr>
      <dsp:spPr>
        <a:xfrm>
          <a:off x="4005086" y="1031663"/>
          <a:ext cx="417810" cy="417810"/>
        </a:xfrm>
        <a:prstGeom prst="arc">
          <a:avLst>
            <a:gd name="adj1" fmla="val 13200000"/>
            <a:gd name="adj2" fmla="val 192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91E3F0A-C0F7-413F-AFB5-8D147079D971}">
      <dsp:nvSpPr>
        <dsp:cNvPr id="0" name=""/>
        <dsp:cNvSpPr/>
      </dsp:nvSpPr>
      <dsp:spPr>
        <a:xfrm>
          <a:off x="4005086" y="1031663"/>
          <a:ext cx="417810" cy="417810"/>
        </a:xfrm>
        <a:prstGeom prst="arc">
          <a:avLst>
            <a:gd name="adj1" fmla="val 2400000"/>
            <a:gd name="adj2" fmla="val 84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F7717CE-479B-48E7-A9FD-9D932771038E}">
      <dsp:nvSpPr>
        <dsp:cNvPr id="0" name=""/>
        <dsp:cNvSpPr/>
      </dsp:nvSpPr>
      <dsp:spPr>
        <a:xfrm>
          <a:off x="3796181" y="1106868"/>
          <a:ext cx="835620" cy="267398"/>
        </a:xfrm>
        <a:prstGeom prst="rect">
          <a:avLst/>
        </a:prstGeom>
        <a:noFill/>
        <a:ln w="1079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smtClean="0"/>
            <a:t>Windows &amp; Windows Live</a:t>
          </a:r>
          <a:endParaRPr lang="en-US" sz="800" kern="1200" dirty="0"/>
        </a:p>
      </dsp:txBody>
      <dsp:txXfrm>
        <a:off x="3796181" y="1106868"/>
        <a:ext cx="835620" cy="267398"/>
      </dsp:txXfrm>
    </dsp:sp>
    <dsp:sp modelId="{76DF5B84-8A13-4699-BD99-D5F6F00382E9}">
      <dsp:nvSpPr>
        <dsp:cNvPr id="0" name=""/>
        <dsp:cNvSpPr/>
      </dsp:nvSpPr>
      <dsp:spPr>
        <a:xfrm>
          <a:off x="5016188" y="1031663"/>
          <a:ext cx="417810" cy="417810"/>
        </a:xfrm>
        <a:prstGeom prst="arc">
          <a:avLst>
            <a:gd name="adj1" fmla="val 13200000"/>
            <a:gd name="adj2" fmla="val 192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3263AAE-379F-462A-AB2D-459C4CDD9375}">
      <dsp:nvSpPr>
        <dsp:cNvPr id="0" name=""/>
        <dsp:cNvSpPr/>
      </dsp:nvSpPr>
      <dsp:spPr>
        <a:xfrm>
          <a:off x="5016188" y="1031663"/>
          <a:ext cx="417810" cy="417810"/>
        </a:xfrm>
        <a:prstGeom prst="arc">
          <a:avLst>
            <a:gd name="adj1" fmla="val 2400000"/>
            <a:gd name="adj2" fmla="val 84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82B86C7-4E7F-4435-AC5D-79ECEECF9133}">
      <dsp:nvSpPr>
        <dsp:cNvPr id="0" name=""/>
        <dsp:cNvSpPr/>
      </dsp:nvSpPr>
      <dsp:spPr>
        <a:xfrm>
          <a:off x="4807282" y="1106868"/>
          <a:ext cx="835620" cy="267398"/>
        </a:xfrm>
        <a:prstGeom prst="rect">
          <a:avLst/>
        </a:prstGeom>
        <a:noFill/>
        <a:ln w="1079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smtClean="0"/>
            <a:t>Windows Phones</a:t>
          </a:r>
          <a:endParaRPr lang="en-US" sz="800" kern="1200" dirty="0"/>
        </a:p>
      </dsp:txBody>
      <dsp:txXfrm>
        <a:off x="4807282" y="1106868"/>
        <a:ext cx="835620" cy="267398"/>
      </dsp:txXfrm>
    </dsp:sp>
    <dsp:sp modelId="{8DF0F318-EFCC-477D-B9E1-31442EA1D48B}">
      <dsp:nvSpPr>
        <dsp:cNvPr id="0" name=""/>
        <dsp:cNvSpPr/>
      </dsp:nvSpPr>
      <dsp:spPr>
        <a:xfrm>
          <a:off x="6027289" y="1031663"/>
          <a:ext cx="417810" cy="417810"/>
        </a:xfrm>
        <a:prstGeom prst="arc">
          <a:avLst>
            <a:gd name="adj1" fmla="val 13200000"/>
            <a:gd name="adj2" fmla="val 192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C428D82-59CB-4028-AA36-DBD4D0FC81F9}">
      <dsp:nvSpPr>
        <dsp:cNvPr id="0" name=""/>
        <dsp:cNvSpPr/>
      </dsp:nvSpPr>
      <dsp:spPr>
        <a:xfrm>
          <a:off x="6027289" y="1031663"/>
          <a:ext cx="417810" cy="417810"/>
        </a:xfrm>
        <a:prstGeom prst="arc">
          <a:avLst>
            <a:gd name="adj1" fmla="val 2400000"/>
            <a:gd name="adj2" fmla="val 84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295BC4C-D7C2-4BD7-8186-6F14C6E64C7D}">
      <dsp:nvSpPr>
        <dsp:cNvPr id="0" name=""/>
        <dsp:cNvSpPr/>
      </dsp:nvSpPr>
      <dsp:spPr>
        <a:xfrm>
          <a:off x="5818384" y="1106868"/>
          <a:ext cx="835620" cy="267398"/>
        </a:xfrm>
        <a:prstGeom prst="rect">
          <a:avLst/>
        </a:prstGeom>
        <a:noFill/>
        <a:ln w="1079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smtClean="0"/>
            <a:t>Office Division</a:t>
          </a:r>
          <a:endParaRPr lang="en-US" sz="800" kern="1200" dirty="0"/>
        </a:p>
      </dsp:txBody>
      <dsp:txXfrm>
        <a:off x="5818384" y="1106868"/>
        <a:ext cx="835620" cy="267398"/>
      </dsp:txXfrm>
    </dsp:sp>
    <dsp:sp modelId="{163C397E-3AD5-4862-9AF1-D3CCBBEC18D9}">
      <dsp:nvSpPr>
        <dsp:cNvPr id="0" name=""/>
        <dsp:cNvSpPr/>
      </dsp:nvSpPr>
      <dsp:spPr>
        <a:xfrm>
          <a:off x="7038390" y="1031663"/>
          <a:ext cx="417810" cy="417810"/>
        </a:xfrm>
        <a:prstGeom prst="arc">
          <a:avLst>
            <a:gd name="adj1" fmla="val 13200000"/>
            <a:gd name="adj2" fmla="val 192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C556B48-8F99-404F-9BD8-15BACDAB9681}">
      <dsp:nvSpPr>
        <dsp:cNvPr id="0" name=""/>
        <dsp:cNvSpPr/>
      </dsp:nvSpPr>
      <dsp:spPr>
        <a:xfrm>
          <a:off x="7038390" y="1031663"/>
          <a:ext cx="417810" cy="417810"/>
        </a:xfrm>
        <a:prstGeom prst="arc">
          <a:avLst>
            <a:gd name="adj1" fmla="val 2400000"/>
            <a:gd name="adj2" fmla="val 84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B012335-4202-46DB-B696-9AE51552AF45}">
      <dsp:nvSpPr>
        <dsp:cNvPr id="0" name=""/>
        <dsp:cNvSpPr/>
      </dsp:nvSpPr>
      <dsp:spPr>
        <a:xfrm>
          <a:off x="6829485" y="1106868"/>
          <a:ext cx="835620" cy="267398"/>
        </a:xfrm>
        <a:prstGeom prst="rect">
          <a:avLst/>
        </a:prstGeom>
        <a:noFill/>
        <a:ln w="1079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smtClean="0"/>
            <a:t>Server &amp; Tools</a:t>
          </a:r>
          <a:endParaRPr lang="en-US" sz="800" kern="1200" dirty="0"/>
        </a:p>
      </dsp:txBody>
      <dsp:txXfrm>
        <a:off x="6829485" y="1106868"/>
        <a:ext cx="835620" cy="267398"/>
      </dsp:txXfrm>
    </dsp:sp>
    <dsp:sp modelId="{1BD560AA-5D34-4DE3-844D-67CC01CA9215}">
      <dsp:nvSpPr>
        <dsp:cNvPr id="0" name=""/>
        <dsp:cNvSpPr/>
      </dsp:nvSpPr>
      <dsp:spPr>
        <a:xfrm>
          <a:off x="8049491" y="1031663"/>
          <a:ext cx="417810" cy="417810"/>
        </a:xfrm>
        <a:prstGeom prst="arc">
          <a:avLst>
            <a:gd name="adj1" fmla="val 13200000"/>
            <a:gd name="adj2" fmla="val 192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B9E310-ACD6-4DF8-B217-D761923C6476}">
      <dsp:nvSpPr>
        <dsp:cNvPr id="0" name=""/>
        <dsp:cNvSpPr/>
      </dsp:nvSpPr>
      <dsp:spPr>
        <a:xfrm>
          <a:off x="8049491" y="1031663"/>
          <a:ext cx="417810" cy="417810"/>
        </a:xfrm>
        <a:prstGeom prst="arc">
          <a:avLst>
            <a:gd name="adj1" fmla="val 2400000"/>
            <a:gd name="adj2" fmla="val 84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2393E31-19FF-4C3B-B699-96F69210AD97}">
      <dsp:nvSpPr>
        <dsp:cNvPr id="0" name=""/>
        <dsp:cNvSpPr/>
      </dsp:nvSpPr>
      <dsp:spPr>
        <a:xfrm>
          <a:off x="7840586" y="1106868"/>
          <a:ext cx="835620" cy="267398"/>
        </a:xfrm>
        <a:prstGeom prst="rect">
          <a:avLst/>
        </a:prstGeom>
        <a:noFill/>
        <a:ln w="1079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smtClean="0"/>
            <a:t>Online Services</a:t>
          </a:r>
          <a:endParaRPr lang="en-US" sz="800" kern="1200" dirty="0"/>
        </a:p>
      </dsp:txBody>
      <dsp:txXfrm>
        <a:off x="7840586" y="1106868"/>
        <a:ext cx="835620" cy="267398"/>
      </dsp:txXfrm>
    </dsp:sp>
    <dsp:sp modelId="{7B49BDFC-83D6-4CA3-B88B-D37861F1E5A3}">
      <dsp:nvSpPr>
        <dsp:cNvPr id="0" name=""/>
        <dsp:cNvSpPr/>
      </dsp:nvSpPr>
      <dsp:spPr>
        <a:xfrm>
          <a:off x="9060592" y="1031663"/>
          <a:ext cx="417810" cy="417810"/>
        </a:xfrm>
        <a:prstGeom prst="arc">
          <a:avLst>
            <a:gd name="adj1" fmla="val 13200000"/>
            <a:gd name="adj2" fmla="val 192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9A87763-BD37-41AA-A176-1EE4E06FC2C3}">
      <dsp:nvSpPr>
        <dsp:cNvPr id="0" name=""/>
        <dsp:cNvSpPr/>
      </dsp:nvSpPr>
      <dsp:spPr>
        <a:xfrm>
          <a:off x="9060592" y="1031663"/>
          <a:ext cx="417810" cy="417810"/>
        </a:xfrm>
        <a:prstGeom prst="arc">
          <a:avLst>
            <a:gd name="adj1" fmla="val 2400000"/>
            <a:gd name="adj2" fmla="val 84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76B77B3-EF5F-4764-ABFB-54FDD9EB04AE}">
      <dsp:nvSpPr>
        <dsp:cNvPr id="0" name=""/>
        <dsp:cNvSpPr/>
      </dsp:nvSpPr>
      <dsp:spPr>
        <a:xfrm>
          <a:off x="8851687" y="1106868"/>
          <a:ext cx="835620" cy="267398"/>
        </a:xfrm>
        <a:prstGeom prst="rect">
          <a:avLst/>
        </a:prstGeom>
        <a:noFill/>
        <a:ln w="1079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smtClean="0"/>
            <a:t>Skype</a:t>
          </a:r>
          <a:endParaRPr lang="en-US" sz="800" kern="1200" dirty="0"/>
        </a:p>
      </dsp:txBody>
      <dsp:txXfrm>
        <a:off x="8851687" y="1106868"/>
        <a:ext cx="835620" cy="267398"/>
      </dsp:txXfrm>
    </dsp:sp>
    <dsp:sp modelId="{5D89A9FA-A566-468E-B90C-1361C739434C}">
      <dsp:nvSpPr>
        <dsp:cNvPr id="0" name=""/>
        <dsp:cNvSpPr/>
      </dsp:nvSpPr>
      <dsp:spPr>
        <a:xfrm>
          <a:off x="10071693" y="1031663"/>
          <a:ext cx="417810" cy="417810"/>
        </a:xfrm>
        <a:prstGeom prst="arc">
          <a:avLst>
            <a:gd name="adj1" fmla="val 13200000"/>
            <a:gd name="adj2" fmla="val 192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66BFA65-C9DE-4411-AB43-A5C54CCA0657}">
      <dsp:nvSpPr>
        <dsp:cNvPr id="0" name=""/>
        <dsp:cNvSpPr/>
      </dsp:nvSpPr>
      <dsp:spPr>
        <a:xfrm>
          <a:off x="10071693" y="1031663"/>
          <a:ext cx="417810" cy="417810"/>
        </a:xfrm>
        <a:prstGeom prst="arc">
          <a:avLst>
            <a:gd name="adj1" fmla="val 2400000"/>
            <a:gd name="adj2" fmla="val 84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B7FCEB4-71CE-4482-BDDA-4B995FD133A5}">
      <dsp:nvSpPr>
        <dsp:cNvPr id="0" name=""/>
        <dsp:cNvSpPr/>
      </dsp:nvSpPr>
      <dsp:spPr>
        <a:xfrm>
          <a:off x="9862788" y="1106868"/>
          <a:ext cx="835620" cy="267398"/>
        </a:xfrm>
        <a:prstGeom prst="rect">
          <a:avLst/>
        </a:prstGeom>
        <a:noFill/>
        <a:ln w="1079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smtClean="0"/>
            <a:t>Interactive Entertainment Division</a:t>
          </a:r>
          <a:endParaRPr lang="en-US" sz="800" kern="1200" dirty="0"/>
        </a:p>
      </dsp:txBody>
      <dsp:txXfrm>
        <a:off x="9862788" y="1106868"/>
        <a:ext cx="835620" cy="267398"/>
      </dsp:txXfrm>
    </dsp:sp>
    <dsp:sp modelId="{658E6B45-BC74-4854-B237-F70F3C518DE7}">
      <dsp:nvSpPr>
        <dsp:cNvPr id="0" name=""/>
        <dsp:cNvSpPr/>
      </dsp:nvSpPr>
      <dsp:spPr>
        <a:xfrm>
          <a:off x="11082795" y="1031663"/>
          <a:ext cx="417810" cy="417810"/>
        </a:xfrm>
        <a:prstGeom prst="arc">
          <a:avLst>
            <a:gd name="adj1" fmla="val 13200000"/>
            <a:gd name="adj2" fmla="val 192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D87F251-1FEC-4EC5-961B-C945222A4A71}">
      <dsp:nvSpPr>
        <dsp:cNvPr id="0" name=""/>
        <dsp:cNvSpPr/>
      </dsp:nvSpPr>
      <dsp:spPr>
        <a:xfrm>
          <a:off x="11082795" y="1031663"/>
          <a:ext cx="417810" cy="417810"/>
        </a:xfrm>
        <a:prstGeom prst="arc">
          <a:avLst>
            <a:gd name="adj1" fmla="val 2400000"/>
            <a:gd name="adj2" fmla="val 840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0B65B85-AAA8-4730-B6B6-FCD31A8224F7}">
      <dsp:nvSpPr>
        <dsp:cNvPr id="0" name=""/>
        <dsp:cNvSpPr/>
      </dsp:nvSpPr>
      <dsp:spPr>
        <a:xfrm>
          <a:off x="10873889" y="1106868"/>
          <a:ext cx="835620" cy="267398"/>
        </a:xfrm>
        <a:prstGeom prst="rect">
          <a:avLst/>
        </a:prstGeom>
        <a:noFill/>
        <a:ln w="1079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smtClean="0"/>
            <a:t>Research</a:t>
          </a:r>
          <a:endParaRPr lang="en-US" sz="800" kern="1200" dirty="0"/>
        </a:p>
      </dsp:txBody>
      <dsp:txXfrm>
        <a:off x="10873889" y="1106868"/>
        <a:ext cx="835620" cy="267398"/>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60"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19" indent="-107935"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599" indent="-117380"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453" indent="-149759"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374" indent="-117380"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399" algn="l" defTabSz="932560" rtl="0" eaLnBrk="1" latinLnBrk="0" hangingPunct="1">
      <a:defRPr sz="1200" kern="1200">
        <a:solidFill>
          <a:schemeClr val="tx1"/>
        </a:solidFill>
        <a:latin typeface="+mn-lt"/>
        <a:ea typeface="+mn-ea"/>
        <a:cs typeface="+mn-cs"/>
      </a:defRPr>
    </a:lvl6pPr>
    <a:lvl7pPr marL="2797678" algn="l" defTabSz="932560" rtl="0" eaLnBrk="1" latinLnBrk="0" hangingPunct="1">
      <a:defRPr sz="1200" kern="1200">
        <a:solidFill>
          <a:schemeClr val="tx1"/>
        </a:solidFill>
        <a:latin typeface="+mn-lt"/>
        <a:ea typeface="+mn-ea"/>
        <a:cs typeface="+mn-cs"/>
      </a:defRPr>
    </a:lvl7pPr>
    <a:lvl8pPr marL="3263957" algn="l" defTabSz="932560" rtl="0" eaLnBrk="1" latinLnBrk="0" hangingPunct="1">
      <a:defRPr sz="1200" kern="1200">
        <a:solidFill>
          <a:schemeClr val="tx1"/>
        </a:solidFill>
        <a:latin typeface="+mn-lt"/>
        <a:ea typeface="+mn-ea"/>
        <a:cs typeface="+mn-cs"/>
      </a:defRPr>
    </a:lvl8pPr>
    <a:lvl9pPr marL="3730238" algn="l" defTabSz="93256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41701909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6BC3346-09EC-4237-80EE-D4F533E6BAC7}" type="datetime3">
              <a:rPr lang="en-US" smtClean="0">
                <a:solidFill>
                  <a:prstClr val="black"/>
                </a:solidFill>
              </a:rPr>
              <a:pPr/>
              <a:t>6 December 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4461386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EDE7D9B-5DB3-4E32-9556-3769D511FC82}" type="datetime3">
              <a:rPr lang="en-US" smtClean="0">
                <a:solidFill>
                  <a:prstClr val="black"/>
                </a:solidFill>
              </a:rPr>
              <a:pPr/>
              <a:t>6 December 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9408263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17913" y="233363"/>
            <a:ext cx="3243262" cy="18256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B258F2-B2E5-4175-B339-81AEE5988F5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1693500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3B6E7E9-15A0-4D4B-8820-A4E8FC94F7B9}" type="slidenum">
              <a:rPr lang="en-US" smtClean="0">
                <a:solidFill>
                  <a:prstClr val="black"/>
                </a:solidFill>
              </a:rPr>
              <a:pPr>
                <a:defRPr/>
              </a:pPr>
              <a:t>22</a:t>
            </a:fld>
            <a:endParaRPr lang="en-US">
              <a:solidFill>
                <a:prstClr val="black"/>
              </a:solidFill>
            </a:endParaRPr>
          </a:p>
        </p:txBody>
      </p:sp>
    </p:spTree>
    <p:extLst>
      <p:ext uri="{BB962C8B-B14F-4D97-AF65-F5344CB8AC3E}">
        <p14:creationId xmlns:p14="http://schemas.microsoft.com/office/powerpoint/2010/main" val="2579944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0B13AD-F8FF-48A2-826A-00A77ACBB16E}"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35655179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Placeholder 2"/>
          <p:cNvSpPr>
            <a:spLocks noGrp="1" noRot="1" noChangeAspect="1"/>
          </p:cNvSpPr>
          <p:nvPr>
            <p:ph type="sldImg"/>
          </p:nvPr>
        </p:nvSpPr>
        <p:spPr bwMode="auto">
          <a:xfrm>
            <a:off x="381000" y="685800"/>
            <a:ext cx="6096000" cy="3429000"/>
          </a:xfrm>
          <a:noFill/>
          <a:ln>
            <a:solidFill>
              <a:srgbClr val="000000"/>
            </a:solidFill>
            <a:miter lim="800000"/>
            <a:headEnd/>
            <a:tailEnd/>
          </a:ln>
        </p:spPr>
      </p:sp>
      <p:sp>
        <p:nvSpPr>
          <p:cNvPr id="76803" name="Placeholder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4373634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20036895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C2C4EEE-5FEB-43A0-B8E2-9B11B8401A0B}" type="datetime3">
              <a:rPr lang="en-US" smtClean="0">
                <a:solidFill>
                  <a:prstClr val="black"/>
                </a:solidFill>
              </a:rPr>
              <a:pPr/>
              <a:t>6 December 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1682524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B8ECC6A-3376-4EB0-866A-05A99220DE67}"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4516850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B8ECC6A-3376-4EB0-866A-05A99220DE67}"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30254149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B8ECC6A-3376-4EB0-866A-05A99220DE67}"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30254149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B8ECC6A-3376-4EB0-866A-05A99220DE67}" type="slidenum">
              <a:rPr lang="en-US" smtClean="0">
                <a:solidFill>
                  <a:prstClr val="black"/>
                </a:solidFill>
              </a:rPr>
              <a:pPr/>
              <a:t>32</a:t>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B8ECC6A-3376-4EB0-866A-05A99220DE67}" type="slidenum">
              <a:rPr lang="en-US" smtClean="0">
                <a:solidFill>
                  <a:prstClr val="black"/>
                </a:solidFill>
              </a:rPr>
              <a:pPr/>
              <a:t>33</a:t>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B8ECC6A-3376-4EB0-866A-05A99220DE67}" type="slidenum">
              <a:rPr lang="en-US" smtClean="0">
                <a:solidFill>
                  <a:prstClr val="black"/>
                </a:solidFill>
              </a:rPr>
              <a:pPr/>
              <a:t>34</a:t>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F02A07F-B4F7-428B-85A9-7B25F5190EBC}" type="datetime3">
              <a:rPr lang="en-US" smtClean="0">
                <a:solidFill>
                  <a:prstClr val="black"/>
                </a:solidFill>
              </a:rPr>
              <a:pPr/>
              <a:t>6 December 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7691298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93B45A0B-D2FA-42D9-92F4-FAC4295B3525}" type="slidenum">
              <a:rPr lang="en-US" smtClean="0">
                <a:solidFill>
                  <a:prstClr val="black"/>
                </a:solidFill>
                <a:latin typeface="Gill Sans"/>
                <a:cs typeface="Arial" pitchFamily="34" charset="0"/>
                <a:sym typeface="Gill Sans"/>
              </a:rPr>
              <a:pPr/>
              <a:t>36</a:t>
            </a:fld>
            <a:endParaRPr lang="en-US" smtClean="0">
              <a:solidFill>
                <a:prstClr val="black"/>
              </a:solidFill>
              <a:latin typeface="Gill Sans"/>
              <a:cs typeface="Arial" pitchFamily="34" charset="0"/>
              <a:sym typeface="Gill Sans"/>
            </a:endParaRPr>
          </a:p>
        </p:txBody>
      </p:sp>
      <p:sp>
        <p:nvSpPr>
          <p:cNvPr id="28675" name="Rectangle 2"/>
          <p:cNvSpPr>
            <a:spLocks noGrp="1" noRot="1" noChangeAspect="1" noChangeArrowheads="1" noTextEdit="1"/>
          </p:cNvSpPr>
          <p:nvPr>
            <p:ph type="sldImg"/>
          </p:nvPr>
        </p:nvSpPr>
        <p:spPr>
          <a:xfrm>
            <a:off x="-92075" y="219075"/>
            <a:ext cx="7278688" cy="4094163"/>
          </a:xfrm>
          <a:ln/>
        </p:spPr>
      </p:sp>
      <p:sp>
        <p:nvSpPr>
          <p:cNvPr id="28676" name="Rectangle 3"/>
          <p:cNvSpPr>
            <a:spLocks noGrp="1" noChangeArrowheads="1"/>
          </p:cNvSpPr>
          <p:nvPr>
            <p:ph type="body" idx="1"/>
          </p:nvPr>
        </p:nvSpPr>
        <p:spPr>
          <a:xfrm>
            <a:off x="857250" y="4426045"/>
            <a:ext cx="5373688" cy="4091525"/>
          </a:xfrm>
          <a:noFill/>
          <a:ln/>
        </p:spPr>
        <p:txBody>
          <a:bodyPr/>
          <a:lstStyle/>
          <a:p>
            <a:pPr eaLnBrk="1" hangingPunct="1"/>
            <a:endParaRPr lang="en-US" dirty="0"/>
          </a:p>
        </p:txBody>
      </p:sp>
    </p:spTree>
    <p:extLst>
      <p:ext uri="{BB962C8B-B14F-4D97-AF65-F5344CB8AC3E}">
        <p14:creationId xmlns:p14="http://schemas.microsoft.com/office/powerpoint/2010/main" val="7382249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B8912B1-BF88-4996-B1F6-61F392B2AD4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1534242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Placeholder 2"/>
          <p:cNvSpPr>
            <a:spLocks noGrp="1" noRot="1" noChangeAspect="1"/>
          </p:cNvSpPr>
          <p:nvPr>
            <p:ph type="sldImg"/>
          </p:nvPr>
        </p:nvSpPr>
        <p:spPr bwMode="auto">
          <a:xfrm>
            <a:off x="381000" y="685800"/>
            <a:ext cx="6096000" cy="3429000"/>
          </a:xfrm>
          <a:noFill/>
          <a:ln>
            <a:solidFill>
              <a:srgbClr val="000000"/>
            </a:solidFill>
            <a:miter lim="800000"/>
            <a:headEnd/>
            <a:tailEnd/>
          </a:ln>
        </p:spPr>
      </p:sp>
      <p:sp>
        <p:nvSpPr>
          <p:cNvPr id="76803" name="Placeholder 3"/>
          <p:cNvSpPr>
            <a:spLocks noGrp="1" noChangeArrowheads="1"/>
          </p:cNvSpPr>
          <p:nvPr>
            <p:ph type="body" idx="1"/>
          </p:nvPr>
        </p:nvSpPr>
        <p:spPr>
          <a:noFill/>
          <a:ln/>
        </p:spPr>
        <p:txBody>
          <a:bodyPr/>
          <a:lstStyle/>
          <a:p>
            <a:endParaRPr lang="en-US" sz="900" dirty="0">
              <a:latin typeface="+mn-lt"/>
              <a:ea typeface="ＭＳ Ｐゴシック" pitchFamily="84" charset="-128"/>
              <a:cs typeface="ＭＳ Ｐゴシック" pitchFamily="84" charset="-128"/>
            </a:endParaRPr>
          </a:p>
        </p:txBody>
      </p:sp>
    </p:spTree>
    <p:extLst>
      <p:ext uri="{BB962C8B-B14F-4D97-AF65-F5344CB8AC3E}">
        <p14:creationId xmlns:p14="http://schemas.microsoft.com/office/powerpoint/2010/main" val="22005943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22153735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3872792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86497E7-CAC5-4C1A-9BCA-900A193ABE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36779181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Placeholder 2"/>
          <p:cNvSpPr>
            <a:spLocks noGrp="1" noRot="1" noChangeAspect="1"/>
          </p:cNvSpPr>
          <p:nvPr>
            <p:ph type="sldImg"/>
          </p:nvPr>
        </p:nvSpPr>
        <p:spPr bwMode="auto">
          <a:xfrm>
            <a:off x="381000" y="685800"/>
            <a:ext cx="6096000" cy="3429000"/>
          </a:xfrm>
          <a:noFill/>
          <a:ln>
            <a:solidFill>
              <a:srgbClr val="000000"/>
            </a:solidFill>
            <a:miter lim="800000"/>
            <a:headEnd/>
            <a:tailEnd/>
          </a:ln>
        </p:spPr>
      </p:sp>
      <p:sp>
        <p:nvSpPr>
          <p:cNvPr id="76803" name="Placeholder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2006506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5:54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51</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745845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93AAC48-7C17-482E-9CFC-9722ABED2FA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738191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7388C0E-8E5D-47EC-9FAC-167A204B78B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5262676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latin typeface="Segoe UI"/>
              </a:rPr>
              <a:pPr/>
              <a:t>7</a:t>
            </a:fld>
            <a:endParaRPr lang="en-US" dirty="0">
              <a:solidFill>
                <a:prstClr val="black"/>
              </a:solidFill>
              <a:latin typeface="Segoe UI"/>
            </a:endParaRPr>
          </a:p>
        </p:txBody>
      </p:sp>
    </p:spTree>
    <p:extLst>
      <p:ext uri="{BB962C8B-B14F-4D97-AF65-F5344CB8AC3E}">
        <p14:creationId xmlns:p14="http://schemas.microsoft.com/office/powerpoint/2010/main" val="24411450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CFF7BC7-E847-4DBC-B1DF-9F1FF15FD7B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40890609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9797804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6394389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9"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3" y="1028411"/>
            <a:ext cx="2103437" cy="467125"/>
          </a:xfrm>
        </p:spPr>
        <p:txBody>
          <a:bodyPr/>
          <a:lstStyle>
            <a:lvl1pPr marL="0" indent="0" algn="r" defTabSz="932560"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40"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0" y="3954464"/>
            <a:ext cx="7315200" cy="1371579"/>
          </a:xfrm>
          <a:noFill/>
        </p:spPr>
        <p:txBody>
          <a:bodyPr lIns="146274" tIns="91422" rIns="146274" bIns="9142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74" tIns="109707" rIns="146274"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22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56" indent="-29045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88" indent="-28093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4" indent="-29045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99" indent="-22855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55" indent="-22855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27" tIns="77713" rIns="155427" bIns="77713"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4"/>
            <a:ext cx="8228300"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44" tIns="146274" rIns="182844" bIns="14627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40" y="395446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5" tIns="146259" rIns="182825" bIns="146259" numCol="1" spcCol="0" rtlCol="0" fromWordArt="0" anchor="t" anchorCtr="0" forceAA="0" compatLnSpc="1">
            <a:prstTxWarp prst="textNoShape">
              <a:avLst/>
            </a:prstTxWarp>
            <a:noAutofit/>
          </a:bodyPr>
          <a:lstStyle/>
          <a:p>
            <a:pPr algn="ctr" defTabSz="93219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0" y="3954465"/>
            <a:ext cx="7315200" cy="1371579"/>
          </a:xfrm>
          <a:noFill/>
        </p:spPr>
        <p:txBody>
          <a:bodyPr lIns="146259" tIns="91412" rIns="146259" bIns="9141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9" y="5326042"/>
            <a:ext cx="7315202" cy="1372151"/>
          </a:xfrm>
          <a:noFill/>
        </p:spPr>
        <p:txBody>
          <a:bodyPr lIns="146259" tIns="109695" rIns="146259" bIns="109695">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0"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21"/>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88660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0" y="6183607"/>
            <a:ext cx="1552931" cy="331497"/>
          </a:xfrm>
          <a:prstGeom prst="rect">
            <a:avLst/>
          </a:prstGeom>
        </p:spPr>
      </p:pic>
      <p:grpSp>
        <p:nvGrpSpPr>
          <p:cNvPr id="9" name="Group 8"/>
          <p:cNvGrpSpPr/>
          <p:nvPr userDrawn="1"/>
        </p:nvGrpSpPr>
        <p:grpSpPr>
          <a:xfrm>
            <a:off x="274637"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91"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124">
                <a:defRPr/>
              </a:pPr>
              <a:endParaRPr lang="en-US" kern="0" smtClean="0">
                <a:solidFill>
                  <a:sysClr val="windowText" lastClr="000000"/>
                </a:solidFill>
              </a:endParaRPr>
            </a:p>
          </p:txBody>
        </p:sp>
      </p:grpSp>
    </p:spTree>
    <p:extLst>
      <p:ext uri="{BB962C8B-B14F-4D97-AF65-F5344CB8AC3E}">
        <p14:creationId xmlns:p14="http://schemas.microsoft.com/office/powerpoint/2010/main" val="11266309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21"/>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5"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5" tIns="146259" rIns="182825" bIns="146259" numCol="1" spcCol="0" rtlCol="0" fromWordArt="0" anchor="t" anchorCtr="0" forceAA="0" compatLnSpc="1">
            <a:prstTxWarp prst="textNoShape">
              <a:avLst/>
            </a:prstTxWarp>
            <a:noAutofit/>
          </a:bodyPr>
          <a:lstStyle/>
          <a:p>
            <a:pPr algn="ctr" defTabSz="93219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5"/>
            <a:ext cx="8228300" cy="1371579"/>
          </a:xfrm>
          <a:noFill/>
        </p:spPr>
        <p:txBody>
          <a:bodyPr tIns="91412" bIns="9141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41" y="5326042"/>
            <a:ext cx="8229601" cy="1372414"/>
          </a:xfrm>
          <a:noFill/>
        </p:spPr>
        <p:txBody>
          <a:bodyPr lIns="182825" tIns="146259" rIns="182825" bIns="14625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3510638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21"/>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5"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5" tIns="146259" rIns="182825" bIns="146259" numCol="1" spcCol="0" rtlCol="0" fromWordArt="0" anchor="t" anchorCtr="0" forceAA="0" compatLnSpc="1">
            <a:prstTxWarp prst="textNoShape">
              <a:avLst/>
            </a:prstTxWarp>
            <a:noAutofit/>
          </a:bodyPr>
          <a:lstStyle/>
          <a:p>
            <a:pPr algn="ctr" defTabSz="93219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2" y="3954465"/>
            <a:ext cx="8229599" cy="1371579"/>
          </a:xfrm>
          <a:noFill/>
        </p:spPr>
        <p:txBody>
          <a:bodyPr tIns="91412" bIns="9141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9857092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2" bIns="91412" anchor="t" anchorCtr="0"/>
          <a:lstStyle>
            <a:lvl1pPr>
              <a:defRPr sz="87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31452940"/>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2" bIns="91412" anchor="t" anchorCtr="0"/>
          <a:lstStyle>
            <a:lvl1pPr>
              <a:defRPr sz="87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8427539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1" y="3954464"/>
            <a:ext cx="8229599"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2" bIns="91412" anchor="t" anchorCtr="0"/>
          <a:lstStyle>
            <a:lvl1pPr>
              <a:defRPr sz="87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2331859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013082"/>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1900"/>
            </a:lvl2pPr>
            <a:lvl3pPr marL="228531" indent="0">
              <a:buNone/>
              <a:defRPr/>
            </a:lvl3pPr>
            <a:lvl4pPr marL="457061" indent="0">
              <a:buNone/>
              <a:defRPr/>
            </a:lvl4pPr>
            <a:lvl5pPr marL="68559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1950383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013082"/>
          </a:xfrm>
        </p:spPr>
        <p:txBody>
          <a:bodyPr/>
          <a:lstStyle>
            <a:lvl1pPr marL="0" indent="0">
              <a:buNone/>
              <a:defRPr>
                <a:gradFill>
                  <a:gsLst>
                    <a:gs pos="1250">
                      <a:schemeClr val="tx1"/>
                    </a:gs>
                    <a:gs pos="99000">
                      <a:schemeClr val="tx1"/>
                    </a:gs>
                  </a:gsLst>
                  <a:lin ang="5400000" scaled="0"/>
                </a:gradFill>
              </a:defRPr>
            </a:lvl1pPr>
            <a:lvl2pPr marL="0" indent="0">
              <a:buFontTx/>
              <a:buNone/>
              <a:defRPr sz="1900"/>
            </a:lvl2pPr>
            <a:lvl3pPr marL="228531" indent="0">
              <a:buNone/>
              <a:defRPr/>
            </a:lvl3pPr>
            <a:lvl4pPr marL="457061" indent="0">
              <a:buNone/>
              <a:defRPr/>
            </a:lvl4pPr>
            <a:lvl5pPr marL="68559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5281973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3"/>
            <a:ext cx="11887200" cy="2099405"/>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66154185"/>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3"/>
            <a:ext cx="11887200" cy="2099405"/>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7411740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34492"/>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1900"/>
            </a:lvl2pPr>
            <a:lvl3pPr marL="231706" indent="0">
              <a:buNone/>
              <a:tabLst/>
              <a:defRPr sz="1900"/>
            </a:lvl3pPr>
            <a:lvl4pPr marL="460235" indent="0">
              <a:buNone/>
              <a:defRPr/>
            </a:lvl4pPr>
            <a:lvl5pPr marL="68559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49"/>
            <a:ext cx="5486399" cy="2434492"/>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1900"/>
            </a:lvl2pPr>
            <a:lvl3pPr marL="231706" indent="0">
              <a:buNone/>
              <a:tabLst/>
              <a:defRPr sz="1900"/>
            </a:lvl3pPr>
            <a:lvl4pPr marL="460235" indent="0">
              <a:buNone/>
              <a:defRPr/>
            </a:lvl4pPr>
            <a:lvl5pPr marL="68559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06785319"/>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34492"/>
          </a:xfrm>
        </p:spPr>
        <p:txBody>
          <a:bodyPr wrap="square">
            <a:spAutoFit/>
          </a:bodyPr>
          <a:lstStyle>
            <a:lvl1pPr marL="0" indent="0">
              <a:spcBef>
                <a:spcPts val="1224"/>
              </a:spcBef>
              <a:buClr>
                <a:schemeClr val="tx1"/>
              </a:buClr>
              <a:buFont typeface="Wingdings" pitchFamily="2" charset="2"/>
              <a:buNone/>
              <a:defRPr sz="3600"/>
            </a:lvl1pPr>
            <a:lvl2pPr marL="0" indent="0">
              <a:buNone/>
              <a:defRPr sz="1900"/>
            </a:lvl2pPr>
            <a:lvl3pPr marL="231706" indent="0">
              <a:buNone/>
              <a:tabLst/>
              <a:defRPr sz="1900"/>
            </a:lvl3pPr>
            <a:lvl4pPr marL="460235" indent="0">
              <a:buNone/>
              <a:defRPr/>
            </a:lvl4pPr>
            <a:lvl5pPr marL="68559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49"/>
            <a:ext cx="5486399" cy="2434492"/>
          </a:xfrm>
        </p:spPr>
        <p:txBody>
          <a:bodyPr wrap="square">
            <a:spAutoFit/>
          </a:bodyPr>
          <a:lstStyle>
            <a:lvl1pPr marL="0" indent="0">
              <a:spcBef>
                <a:spcPts val="1224"/>
              </a:spcBef>
              <a:buClr>
                <a:schemeClr val="tx1"/>
              </a:buClr>
              <a:buFont typeface="Wingdings" pitchFamily="2" charset="2"/>
              <a:buNone/>
              <a:defRPr sz="3600"/>
            </a:lvl1pPr>
            <a:lvl2pPr marL="0" indent="0">
              <a:buNone/>
              <a:defRPr sz="1900"/>
            </a:lvl2pPr>
            <a:lvl3pPr marL="231706" indent="0">
              <a:buNone/>
              <a:tabLst/>
              <a:defRPr sz="1900"/>
            </a:lvl3pPr>
            <a:lvl4pPr marL="460235" indent="0">
              <a:buNone/>
              <a:defRPr/>
            </a:lvl4pPr>
            <a:lvl5pPr marL="68559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3791260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0"/>
            <a:ext cx="5486399" cy="2519131"/>
          </a:xfrm>
        </p:spPr>
        <p:txBody>
          <a:bodyPr wrap="square">
            <a:spAutoFit/>
          </a:bodyPr>
          <a:lstStyle>
            <a:lvl1pPr marL="287252" indent="-287252">
              <a:spcBef>
                <a:spcPts val="1224"/>
              </a:spcBef>
              <a:buClr>
                <a:schemeClr val="tx1"/>
              </a:buClr>
              <a:buFont typeface="Arial" pitchFamily="34" charset="0"/>
              <a:buChar char="•"/>
              <a:defRPr sz="3600"/>
            </a:lvl1pPr>
            <a:lvl2pPr marL="531005" indent="-233124">
              <a:defRPr sz="2400"/>
            </a:lvl2pPr>
            <a:lvl3pPr marL="699373" indent="-168369">
              <a:tabLst/>
              <a:defRPr sz="1900"/>
            </a:lvl3pPr>
            <a:lvl4pPr marL="880692" indent="-181319">
              <a:defRPr/>
            </a:lvl4pPr>
            <a:lvl5pPr marL="1049062" indent="-16836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50"/>
            <a:ext cx="5486399" cy="2519131"/>
          </a:xfrm>
        </p:spPr>
        <p:txBody>
          <a:bodyPr wrap="square">
            <a:spAutoFit/>
          </a:bodyPr>
          <a:lstStyle>
            <a:lvl1pPr marL="287252" indent="-287252">
              <a:spcBef>
                <a:spcPts val="1224"/>
              </a:spcBef>
              <a:buClr>
                <a:schemeClr val="tx1"/>
              </a:buClr>
              <a:buFont typeface="Arial" pitchFamily="34" charset="0"/>
              <a:buChar char="•"/>
              <a:defRPr sz="3600"/>
            </a:lvl1pPr>
            <a:lvl2pPr marL="531005" indent="-233124">
              <a:defRPr sz="2400"/>
            </a:lvl2pPr>
            <a:lvl3pPr marL="699373" indent="-168369">
              <a:tabLst/>
              <a:defRPr sz="1900"/>
            </a:lvl3pPr>
            <a:lvl4pPr marL="880692" indent="-181319">
              <a:defRPr/>
            </a:lvl4pPr>
            <a:lvl5pPr marL="1049062" indent="-16836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04008547"/>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0"/>
            <a:ext cx="5486399" cy="2519131"/>
          </a:xfrm>
        </p:spPr>
        <p:txBody>
          <a:bodyPr wrap="square">
            <a:spAutoFit/>
          </a:bodyPr>
          <a:lstStyle>
            <a:lvl1pPr marL="287252" indent="-28725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05" indent="-233124">
              <a:defRPr sz="2400"/>
            </a:lvl2pPr>
            <a:lvl3pPr marL="699373" indent="-168369">
              <a:tabLst/>
              <a:defRPr sz="1900"/>
            </a:lvl3pPr>
            <a:lvl4pPr marL="880692" indent="-181319">
              <a:defRPr/>
            </a:lvl4pPr>
            <a:lvl5pPr marL="1049062" indent="-16836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50"/>
            <a:ext cx="5486399" cy="2519131"/>
          </a:xfrm>
        </p:spPr>
        <p:txBody>
          <a:bodyPr wrap="square">
            <a:spAutoFit/>
          </a:bodyPr>
          <a:lstStyle>
            <a:lvl1pPr marL="287252" indent="-28725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05" indent="-233124">
              <a:defRPr sz="2400"/>
            </a:lvl2pPr>
            <a:lvl3pPr marL="699373" indent="-168369">
              <a:tabLst/>
              <a:defRPr sz="1900"/>
            </a:lvl3pPr>
            <a:lvl4pPr marL="880692" indent="-181319">
              <a:defRPr/>
            </a:lvl4pPr>
            <a:lvl5pPr marL="1049062" indent="-16836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33957953"/>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5546546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80092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1458101"/>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541603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1091183"/>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algn="ctr" defTabSz="93219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59"/>
            <a:ext cx="11887199" cy="2000526"/>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48"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1"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17"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0"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86315470"/>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26798"/>
          </a:xfrm>
          <a:prstGeom prst="rect">
            <a:avLst/>
          </a:prstGeom>
        </p:spPr>
        <p:txBody>
          <a:bodyPr/>
          <a:lstStyle>
            <a:lvl1pPr marL="290425" indent="-29042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28" indent="-280904">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54" indent="-29042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83" indent="-228531">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14" indent="-228531">
              <a:buClr>
                <a:schemeClr val="tx1"/>
              </a:buClr>
              <a:buSzPct val="90000"/>
              <a:buFont typeface="Arial" pitchFamily="34" charset="0"/>
              <a:buChar char="•"/>
              <a:defRPr sz="19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10" tIns="77705" rIns="155410" bIns="77705" anchor="b" anchorCtr="0">
            <a:noAutofit/>
          </a:bodyPr>
          <a:lstStyle>
            <a:lvl1pPr algn="r">
              <a:buFont typeface="Arial" pitchFamily="34" charset="0"/>
              <a:buNone/>
              <a:defRPr sz="36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586490412"/>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1" y="2875741"/>
            <a:ext cx="11375537" cy="1243058"/>
          </a:xfrm>
          <a:prstGeom prst="rect">
            <a:avLst/>
          </a:prstGeom>
        </p:spPr>
        <p:txBody>
          <a:bodyPr anchor="b" anchorCtr="0"/>
          <a:lstStyle>
            <a:lvl1pPr>
              <a:defRPr sz="9000" spc="-306" baseline="0">
                <a:gradFill>
                  <a:gsLst>
                    <a:gs pos="100000">
                      <a:schemeClr val="tx2"/>
                    </a:gs>
                    <a:gs pos="0">
                      <a:schemeClr val="tx2"/>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3753284867"/>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13082"/>
          </a:xfrm>
        </p:spPr>
        <p:txBody>
          <a:bodyPr/>
          <a:lstStyle>
            <a:lvl1pPr marL="0" indent="0">
              <a:buNone/>
              <a:defRPr>
                <a:gradFill>
                  <a:gsLst>
                    <a:gs pos="1250">
                      <a:schemeClr val="tx2"/>
                    </a:gs>
                    <a:gs pos="99000">
                      <a:schemeClr val="tx2"/>
                    </a:gs>
                  </a:gsLst>
                  <a:lin ang="5400000" scaled="0"/>
                </a:gradFill>
              </a:defRPr>
            </a:lvl1pPr>
            <a:lvl2pPr marL="0" indent="0">
              <a:buFontTx/>
              <a:buNone/>
              <a:defRPr sz="1900"/>
            </a:lvl2pPr>
            <a:lvl3pPr marL="228531" indent="0">
              <a:buNone/>
              <a:defRPr/>
            </a:lvl3pPr>
            <a:lvl4pPr marL="457061" indent="0">
              <a:buNone/>
              <a:defRPr/>
            </a:lvl4pPr>
            <a:lvl5pPr marL="68559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07913141"/>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13082"/>
          </a:xfrm>
        </p:spPr>
        <p:txBody>
          <a:bodyPr/>
          <a:lstStyle>
            <a:lvl1pPr marL="0" indent="0">
              <a:buNone/>
              <a:defRPr>
                <a:gradFill>
                  <a:gsLst>
                    <a:gs pos="1250">
                      <a:schemeClr val="tx1"/>
                    </a:gs>
                    <a:gs pos="99000">
                      <a:schemeClr val="tx1"/>
                    </a:gs>
                  </a:gsLst>
                  <a:lin ang="5400000" scaled="0"/>
                </a:gradFill>
              </a:defRPr>
            </a:lvl1pPr>
            <a:lvl2pPr marL="0" indent="0">
              <a:buFontTx/>
              <a:buNone/>
              <a:defRPr sz="1900"/>
            </a:lvl2pPr>
            <a:lvl3pPr marL="228531" indent="0">
              <a:buNone/>
              <a:defRPr/>
            </a:lvl3pPr>
            <a:lvl4pPr marL="457061" indent="0">
              <a:buNone/>
              <a:defRPr/>
            </a:lvl4pPr>
            <a:lvl5pPr marL="68559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98161945"/>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3"/>
            <a:ext cx="11887200" cy="2099405"/>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0821324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3"/>
            <a:ext cx="11887200" cy="2099405"/>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12479081"/>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34492"/>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1900"/>
            </a:lvl2pPr>
            <a:lvl3pPr marL="231706" indent="0">
              <a:buNone/>
              <a:tabLst/>
              <a:defRPr sz="1900"/>
            </a:lvl3pPr>
            <a:lvl4pPr marL="460235" indent="0">
              <a:buNone/>
              <a:defRPr/>
            </a:lvl4pPr>
            <a:lvl5pPr marL="68559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49"/>
            <a:ext cx="5486399" cy="2434492"/>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1900"/>
            </a:lvl2pPr>
            <a:lvl3pPr marL="231706" indent="0">
              <a:buNone/>
              <a:tabLst/>
              <a:defRPr sz="1900"/>
            </a:lvl3pPr>
            <a:lvl4pPr marL="460235" indent="0">
              <a:buNone/>
              <a:defRPr/>
            </a:lvl4pPr>
            <a:lvl5pPr marL="68559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41058846"/>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34492"/>
          </a:xfrm>
        </p:spPr>
        <p:txBody>
          <a:bodyPr wrap="square">
            <a:spAutoFit/>
          </a:bodyPr>
          <a:lstStyle>
            <a:lvl1pPr marL="0" indent="0">
              <a:spcBef>
                <a:spcPts val="1224"/>
              </a:spcBef>
              <a:buClr>
                <a:schemeClr val="tx1"/>
              </a:buClr>
              <a:buFont typeface="Wingdings" pitchFamily="2" charset="2"/>
              <a:buNone/>
              <a:defRPr sz="3600"/>
            </a:lvl1pPr>
            <a:lvl2pPr marL="0" indent="0">
              <a:buNone/>
              <a:defRPr sz="1900"/>
            </a:lvl2pPr>
            <a:lvl3pPr marL="231706" indent="0">
              <a:buNone/>
              <a:tabLst/>
              <a:defRPr sz="1900"/>
            </a:lvl3pPr>
            <a:lvl4pPr marL="460235" indent="0">
              <a:buNone/>
              <a:defRPr/>
            </a:lvl4pPr>
            <a:lvl5pPr marL="68559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49"/>
            <a:ext cx="5486399" cy="2434492"/>
          </a:xfrm>
        </p:spPr>
        <p:txBody>
          <a:bodyPr wrap="square">
            <a:spAutoFit/>
          </a:bodyPr>
          <a:lstStyle>
            <a:lvl1pPr marL="0" indent="0">
              <a:spcBef>
                <a:spcPts val="1224"/>
              </a:spcBef>
              <a:buClr>
                <a:schemeClr val="tx1"/>
              </a:buClr>
              <a:buFont typeface="Wingdings" pitchFamily="2" charset="2"/>
              <a:buNone/>
              <a:defRPr sz="3600"/>
            </a:lvl1pPr>
            <a:lvl2pPr marL="0" indent="0">
              <a:buNone/>
              <a:defRPr sz="1900"/>
            </a:lvl2pPr>
            <a:lvl3pPr marL="231706" indent="0">
              <a:buNone/>
              <a:tabLst/>
              <a:defRPr sz="1900"/>
            </a:lvl3pPr>
            <a:lvl4pPr marL="460235" indent="0">
              <a:buNone/>
              <a:defRPr/>
            </a:lvl4pPr>
            <a:lvl5pPr marL="68559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94277284"/>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0"/>
            <a:ext cx="5486399" cy="2519131"/>
          </a:xfrm>
        </p:spPr>
        <p:txBody>
          <a:bodyPr wrap="square">
            <a:spAutoFit/>
          </a:bodyPr>
          <a:lstStyle>
            <a:lvl1pPr marL="287252" indent="-287252">
              <a:spcBef>
                <a:spcPts val="1224"/>
              </a:spcBef>
              <a:buClr>
                <a:schemeClr val="tx1"/>
              </a:buClr>
              <a:buFont typeface="Arial" pitchFamily="34" charset="0"/>
              <a:buChar char="•"/>
              <a:defRPr sz="3600"/>
            </a:lvl1pPr>
            <a:lvl2pPr marL="531005" indent="-233124">
              <a:defRPr sz="2400"/>
            </a:lvl2pPr>
            <a:lvl3pPr marL="699373" indent="-168369">
              <a:tabLst/>
              <a:defRPr sz="1900"/>
            </a:lvl3pPr>
            <a:lvl4pPr marL="880692" indent="-181319">
              <a:defRPr/>
            </a:lvl4pPr>
            <a:lvl5pPr marL="1049062" indent="-16836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50"/>
            <a:ext cx="5486399" cy="2519131"/>
          </a:xfrm>
        </p:spPr>
        <p:txBody>
          <a:bodyPr wrap="square">
            <a:spAutoFit/>
          </a:bodyPr>
          <a:lstStyle>
            <a:lvl1pPr marL="287252" indent="-287252">
              <a:spcBef>
                <a:spcPts val="1224"/>
              </a:spcBef>
              <a:buClr>
                <a:schemeClr val="tx1"/>
              </a:buClr>
              <a:buFont typeface="Arial" pitchFamily="34" charset="0"/>
              <a:buChar char="•"/>
              <a:defRPr sz="3600"/>
            </a:lvl1pPr>
            <a:lvl2pPr marL="531005" indent="-233124">
              <a:defRPr sz="2400"/>
            </a:lvl2pPr>
            <a:lvl3pPr marL="699373" indent="-168369">
              <a:tabLst/>
              <a:defRPr sz="1900"/>
            </a:lvl3pPr>
            <a:lvl4pPr marL="880692" indent="-181319">
              <a:defRPr/>
            </a:lvl4pPr>
            <a:lvl5pPr marL="1049062" indent="-16836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18752592"/>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0"/>
            <a:ext cx="5486399" cy="2519131"/>
          </a:xfrm>
        </p:spPr>
        <p:txBody>
          <a:bodyPr wrap="square">
            <a:spAutoFit/>
          </a:bodyPr>
          <a:lstStyle>
            <a:lvl1pPr marL="287252" indent="-28725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05" indent="-233124">
              <a:defRPr sz="2400"/>
            </a:lvl2pPr>
            <a:lvl3pPr marL="699373" indent="-168369">
              <a:tabLst/>
              <a:defRPr sz="1900"/>
            </a:lvl3pPr>
            <a:lvl4pPr marL="880692" indent="-181319">
              <a:defRPr/>
            </a:lvl4pPr>
            <a:lvl5pPr marL="1049062" indent="-16836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50"/>
            <a:ext cx="5486399" cy="2519131"/>
          </a:xfrm>
        </p:spPr>
        <p:txBody>
          <a:bodyPr wrap="square">
            <a:spAutoFit/>
          </a:bodyPr>
          <a:lstStyle>
            <a:lvl1pPr marL="287252" indent="-28725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05" indent="-233124">
              <a:defRPr sz="2400"/>
            </a:lvl2pPr>
            <a:lvl3pPr marL="699373" indent="-168369">
              <a:tabLst/>
              <a:defRPr sz="1900"/>
            </a:lvl3pPr>
            <a:lvl4pPr marL="880692" indent="-181319">
              <a:defRPr/>
            </a:lvl4pPr>
            <a:lvl5pPr marL="1049062" indent="-16836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513723"/>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0581430"/>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4687368"/>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algn="ctr" defTabSz="93219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59"/>
            <a:ext cx="11887199" cy="2000526"/>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48"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1"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17"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0"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1406978"/>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1_dira content slide">
    <p:spTree>
      <p:nvGrpSpPr>
        <p:cNvPr id="1" name=""/>
        <p:cNvGrpSpPr/>
        <p:nvPr/>
      </p:nvGrpSpPr>
      <p:grpSpPr>
        <a:xfrm>
          <a:off x="0" y="0"/>
          <a:ext cx="0" cy="0"/>
          <a:chOff x="0" y="0"/>
          <a:chExt cx="0" cy="0"/>
        </a:xfrm>
      </p:grpSpPr>
      <p:pic>
        <p:nvPicPr>
          <p:cNvPr id="4" name="Picture 4"/>
          <p:cNvPicPr>
            <a:picLocks noChangeAspect="1"/>
          </p:cNvPicPr>
          <p:nvPr userDrawn="1"/>
        </p:nvPicPr>
        <p:blipFill>
          <a:blip r:embed="rId2" cstate="print">
            <a:lum bright="-36000"/>
            <a:grayscl/>
            <a:extLst>
              <a:ext uri="{28A0092B-C50C-407E-A947-70E740481C1C}">
                <a14:useLocalDpi xmlns:a14="http://schemas.microsoft.com/office/drawing/2010/main" val="0"/>
              </a:ext>
            </a:extLst>
          </a:blip>
          <a:srcRect/>
          <a:stretch>
            <a:fillRect/>
          </a:stretch>
        </p:blipFill>
        <p:spPr bwMode="auto">
          <a:xfrm>
            <a:off x="11106658" y="6605944"/>
            <a:ext cx="1127349" cy="184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a:spLocks noGrp="1"/>
          </p:cNvSpPr>
          <p:nvPr>
            <p:ph type="title"/>
          </p:nvPr>
        </p:nvSpPr>
        <p:spPr>
          <a:xfrm>
            <a:off x="529660" y="233154"/>
            <a:ext cx="11375537" cy="633039"/>
          </a:xfrm>
        </p:spPr>
        <p:txBody>
          <a:bodyPr/>
          <a:lstStyle>
            <a:lvl1pPr>
              <a:defRPr sz="4500" baseline="0">
                <a:solidFill>
                  <a:srgbClr val="595959"/>
                </a:solidFill>
              </a:defRPr>
            </a:lvl1pPr>
          </a:lstStyle>
          <a:p>
            <a:r>
              <a:rPr lang="en-US" smtClean="0"/>
              <a:t>Click to edit Master title style</a:t>
            </a:r>
            <a:endParaRPr lang="en-US" dirty="0"/>
          </a:p>
        </p:txBody>
      </p:sp>
      <p:sp>
        <p:nvSpPr>
          <p:cNvPr id="7" name="Text Placeholder 4"/>
          <p:cNvSpPr>
            <a:spLocks noGrp="1"/>
          </p:cNvSpPr>
          <p:nvPr>
            <p:ph type="body" sz="quarter" idx="10"/>
          </p:nvPr>
        </p:nvSpPr>
        <p:spPr>
          <a:xfrm>
            <a:off x="529660" y="1476622"/>
            <a:ext cx="11375537" cy="495358"/>
          </a:xfrm>
          <a:prstGeom prst="rect">
            <a:avLst/>
          </a:prstGeom>
        </p:spPr>
        <p:txBody>
          <a:bodyPr/>
          <a:lstStyle>
            <a:lvl1pPr marL="0" indent="0">
              <a:lnSpc>
                <a:spcPct val="90000"/>
              </a:lnSpc>
              <a:spcBef>
                <a:spcPts val="0"/>
              </a:spcBef>
              <a:spcAft>
                <a:spcPts val="0"/>
              </a:spcAft>
              <a:buNone/>
              <a:defRPr sz="2200" spc="0" baseline="0">
                <a:solidFill>
                  <a:srgbClr val="595959"/>
                </a:solidFill>
                <a:latin typeface="Segoe UI Light" pitchFamily="34" charset="0"/>
              </a:defRPr>
            </a:lvl1pPr>
            <a:lvl2pPr marL="0" indent="0">
              <a:spcBef>
                <a:spcPts val="0"/>
              </a:spcBef>
              <a:spcAft>
                <a:spcPts val="408"/>
              </a:spcAft>
              <a:buNone/>
              <a:defRPr sz="2100" spc="-51" baseline="0">
                <a:solidFill>
                  <a:schemeClr val="tx1"/>
                </a:solidFill>
              </a:defRPr>
            </a:lvl2pPr>
            <a:lvl3pPr marL="0" indent="0">
              <a:spcBef>
                <a:spcPts val="0"/>
              </a:spcBef>
              <a:spcAft>
                <a:spcPts val="408"/>
              </a:spcAft>
              <a:buNone/>
              <a:defRPr sz="2100"/>
            </a:lvl3pPr>
            <a:lvl4pPr marL="0" indent="0">
              <a:spcBef>
                <a:spcPts val="0"/>
              </a:spcBef>
              <a:spcAft>
                <a:spcPts val="408"/>
              </a:spcAft>
              <a:buNone/>
              <a:defRPr/>
            </a:lvl4pPr>
            <a:lvl5pPr marL="0" indent="0">
              <a:spcBef>
                <a:spcPts val="0"/>
              </a:spcBef>
              <a:spcAft>
                <a:spcPts val="408"/>
              </a:spcAft>
              <a:buNone/>
              <a:defRPr/>
            </a:lvl5pPr>
          </a:lstStyle>
          <a:p>
            <a:pPr lvl="0"/>
            <a:r>
              <a:rPr lang="en-US" smtClean="0"/>
              <a:t>Click to edit Master text styles</a:t>
            </a:r>
          </a:p>
        </p:txBody>
      </p:sp>
    </p:spTree>
    <p:extLst>
      <p:ext uri="{BB962C8B-B14F-4D97-AF65-F5344CB8AC3E}">
        <p14:creationId xmlns:p14="http://schemas.microsoft.com/office/powerpoint/2010/main" val="3491517102"/>
      </p:ext>
    </p:extLst>
  </p:cSld>
  <p:clrMapOvr>
    <a:masterClrMapping/>
  </p:clrMapOvr>
  <p:transition spd="med">
    <p:push dir="r"/>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vl1pPr>
          </a:lstStyle>
          <a:p>
            <a:r>
              <a:rPr lang="en-US" smtClean="0"/>
              <a:t>Click to edit Master title style</a:t>
            </a:r>
            <a:endParaRPr lang="en-US" dirty="0"/>
          </a:p>
        </p:txBody>
      </p:sp>
      <p:sp>
        <p:nvSpPr>
          <p:cNvPr id="3" name="Footer Placeholder 2"/>
          <p:cNvSpPr>
            <a:spLocks noGrp="1"/>
          </p:cNvSpPr>
          <p:nvPr>
            <p:ph type="ftr" sz="quarter" idx="10"/>
          </p:nvPr>
        </p:nvSpPr>
        <p:spPr>
          <a:xfrm>
            <a:off x="2" y="6761374"/>
            <a:ext cx="3939243" cy="233151"/>
          </a:xfrm>
          <a:prstGeom prst="rect">
            <a:avLst/>
          </a:prstGeom>
        </p:spPr>
        <p:txBody>
          <a:bodyPr lIns="91412" tIns="45707" rIns="91412" bIns="45707"/>
          <a:lstStyle/>
          <a:p>
            <a:pPr defTabSz="932460"/>
            <a:r>
              <a:rPr lang="en-US" smtClean="0">
                <a:solidFill>
                  <a:srgbClr val="505050"/>
                </a:solidFill>
              </a:rPr>
              <a:t>© 2012 Microsoft Corporation.  All Rights Reserved.</a:t>
            </a:r>
            <a:endParaRPr lang="en-US" dirty="0">
              <a:solidFill>
                <a:srgbClr val="505050"/>
              </a:solidFill>
            </a:endParaRPr>
          </a:p>
        </p:txBody>
      </p:sp>
      <p:sp>
        <p:nvSpPr>
          <p:cNvPr id="4" name="Slide Number Placeholder 3"/>
          <p:cNvSpPr>
            <a:spLocks noGrp="1"/>
          </p:cNvSpPr>
          <p:nvPr>
            <p:ph type="sldNum" sz="quarter" idx="11"/>
          </p:nvPr>
        </p:nvSpPr>
        <p:spPr>
          <a:xfrm>
            <a:off x="11440327" y="6761374"/>
            <a:ext cx="999102" cy="246866"/>
          </a:xfrm>
          <a:prstGeom prst="rect">
            <a:avLst/>
          </a:prstGeom>
        </p:spPr>
        <p:txBody>
          <a:bodyPr lIns="91412" tIns="45707" rIns="91412" bIns="45707"/>
          <a:lstStyle/>
          <a:p>
            <a:pPr defTabSz="932460"/>
            <a:fld id="{479D0CF3-B283-4AF1-9BE1-3896297BFA60}" type="slidenum">
              <a:rPr lang="en-US" smtClean="0">
                <a:solidFill>
                  <a:srgbClr val="505050"/>
                </a:solidFill>
              </a:rPr>
              <a:pPr defTabSz="932460"/>
              <a:t>‹#›</a:t>
            </a:fld>
            <a:endParaRPr lang="en-US">
              <a:solidFill>
                <a:srgbClr val="505050"/>
              </a:solidFill>
            </a:endParaRPr>
          </a:p>
        </p:txBody>
      </p:sp>
    </p:spTree>
    <p:extLst>
      <p:ext uri="{BB962C8B-B14F-4D97-AF65-F5344CB8AC3E}">
        <p14:creationId xmlns:p14="http://schemas.microsoft.com/office/powerpoint/2010/main" val="111715749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18191" y="1439654"/>
            <a:ext cx="11400103" cy="209940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51801913"/>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762907" y="2856249"/>
            <a:ext cx="5249623" cy="1431141"/>
          </a:xfrm>
        </p:spPr>
        <p:txBody>
          <a:bodyPr anchor="b"/>
          <a:lstStyle>
            <a:lvl1pPr marL="0" indent="0" algn="r">
              <a:buNone/>
              <a:defRPr sz="4500" spc="-153">
                <a:solidFill>
                  <a:schemeClr val="bg1"/>
                </a:solidFill>
                <a:latin typeface="Segoe UI Light" pitchFamily="34" charset="0"/>
              </a:defRPr>
            </a:lvl1pPr>
            <a:lvl2pPr marL="310707" indent="0">
              <a:buNone/>
              <a:defRPr sz="3300">
                <a:solidFill>
                  <a:schemeClr val="bg1"/>
                </a:solidFill>
                <a:latin typeface="Segoe UI Light" pitchFamily="34" charset="0"/>
              </a:defRPr>
            </a:lvl2pPr>
            <a:lvl3pPr marL="611707" indent="0">
              <a:buNone/>
              <a:defRPr sz="2900">
                <a:solidFill>
                  <a:schemeClr val="bg1"/>
                </a:solidFill>
                <a:latin typeface="Segoe UI Light" pitchFamily="34" charset="0"/>
              </a:defRPr>
            </a:lvl3pPr>
            <a:lvl4pPr marL="870632" indent="0">
              <a:buNone/>
              <a:defRPr sz="2400">
                <a:solidFill>
                  <a:schemeClr val="bg1"/>
                </a:solidFill>
                <a:latin typeface="Segoe UI Light" pitchFamily="34" charset="0"/>
              </a:defRPr>
            </a:lvl4pPr>
            <a:lvl5pPr marL="1170011" indent="0">
              <a:buNone/>
              <a:defRPr sz="2400">
                <a:solidFill>
                  <a:schemeClr val="bg1"/>
                </a:solidFill>
                <a:latin typeface="Segoe UI Light" pitchFamily="34" charset="0"/>
              </a:defRPr>
            </a:lvl5pPr>
          </a:lstStyle>
          <a:p>
            <a:pPr lvl="0"/>
            <a:r>
              <a:rPr lang="en-US" dirty="0" smtClean="0"/>
              <a:t>Click to edit Master text styles</a:t>
            </a:r>
          </a:p>
        </p:txBody>
      </p:sp>
      <p:sp>
        <p:nvSpPr>
          <p:cNvPr id="11" name="Text Placeholder 10"/>
          <p:cNvSpPr>
            <a:spLocks noGrp="1"/>
          </p:cNvSpPr>
          <p:nvPr>
            <p:ph type="body" sz="quarter" idx="11"/>
          </p:nvPr>
        </p:nvSpPr>
        <p:spPr>
          <a:xfrm>
            <a:off x="762907" y="4249961"/>
            <a:ext cx="5249623" cy="586294"/>
          </a:xfrm>
        </p:spPr>
        <p:txBody>
          <a:bodyPr anchor="ctr"/>
          <a:lstStyle>
            <a:lvl1pPr marL="0" indent="0" algn="r" defTabSz="932089" rtl="0" eaLnBrk="1" latinLnBrk="0" hangingPunct="1">
              <a:lnSpc>
                <a:spcPct val="90000"/>
              </a:lnSpc>
              <a:spcBef>
                <a:spcPct val="20000"/>
              </a:spcBef>
              <a:buClrTx/>
              <a:buSzPct val="90000"/>
              <a:buFont typeface="Arial" pitchFamily="34" charset="0"/>
              <a:buNone/>
              <a:defRPr lang="en-US" sz="2900" kern="1200" dirty="0" smtClean="0">
                <a:ln w="3175">
                  <a:noFill/>
                </a:ln>
                <a:solidFill>
                  <a:schemeClr val="bg2"/>
                </a:solidFill>
                <a:latin typeface="Segoe UI" pitchFamily="34" charset="0"/>
                <a:ea typeface="Segoe UI" pitchFamily="34" charset="0"/>
                <a:cs typeface="Segoe UI" pitchFamily="34" charset="0"/>
              </a:defRPr>
            </a:lvl1pPr>
            <a:lvl2pPr marL="0" indent="0" algn="r" defTabSz="932089" rtl="0" eaLnBrk="1" latinLnBrk="0" hangingPunct="1">
              <a:lnSpc>
                <a:spcPct val="90000"/>
              </a:lnSpc>
              <a:spcBef>
                <a:spcPct val="20000"/>
              </a:spcBef>
              <a:buClrTx/>
              <a:buSzPct val="90000"/>
              <a:buFont typeface="Arial" pitchFamily="34" charset="0"/>
              <a:buNone/>
              <a:defRPr lang="en-US" sz="2900" kern="1200" dirty="0" smtClean="0">
                <a:ln w="3175">
                  <a:noFill/>
                </a:ln>
                <a:solidFill>
                  <a:schemeClr val="bg2"/>
                </a:solidFill>
                <a:latin typeface="Segoe UI" pitchFamily="34" charset="0"/>
                <a:ea typeface="Segoe UI" pitchFamily="34" charset="0"/>
                <a:cs typeface="Segoe UI" pitchFamily="34" charset="0"/>
              </a:defRPr>
            </a:lvl2pPr>
            <a:lvl3pPr marL="0" indent="0" algn="r" defTabSz="932089" rtl="0" eaLnBrk="1" latinLnBrk="0" hangingPunct="1">
              <a:lnSpc>
                <a:spcPct val="90000"/>
              </a:lnSpc>
              <a:spcBef>
                <a:spcPct val="20000"/>
              </a:spcBef>
              <a:buClrTx/>
              <a:buSzPct val="90000"/>
              <a:buFont typeface="Arial" pitchFamily="34" charset="0"/>
              <a:buNone/>
              <a:defRPr lang="en-US" sz="2900" kern="1200" dirty="0" smtClean="0">
                <a:ln w="3175">
                  <a:noFill/>
                </a:ln>
                <a:solidFill>
                  <a:schemeClr val="bg2"/>
                </a:solidFill>
                <a:latin typeface="Segoe UI" pitchFamily="34" charset="0"/>
                <a:ea typeface="Segoe UI" pitchFamily="34" charset="0"/>
                <a:cs typeface="Segoe UI" pitchFamily="34" charset="0"/>
              </a:defRPr>
            </a:lvl3pPr>
            <a:lvl4pPr marL="0" indent="0" algn="r" defTabSz="932089" rtl="0" eaLnBrk="1" latinLnBrk="0" hangingPunct="1">
              <a:lnSpc>
                <a:spcPct val="90000"/>
              </a:lnSpc>
              <a:spcBef>
                <a:spcPct val="20000"/>
              </a:spcBef>
              <a:buClrTx/>
              <a:buSzPct val="90000"/>
              <a:buFont typeface="Arial" pitchFamily="34" charset="0"/>
              <a:buNone/>
              <a:defRPr lang="en-US" sz="2900" kern="1200" dirty="0" smtClean="0">
                <a:ln w="3175">
                  <a:noFill/>
                </a:ln>
                <a:solidFill>
                  <a:schemeClr val="bg2"/>
                </a:solidFill>
                <a:latin typeface="Segoe UI" pitchFamily="34" charset="0"/>
                <a:ea typeface="Segoe UI" pitchFamily="34" charset="0"/>
                <a:cs typeface="Segoe UI" pitchFamily="34" charset="0"/>
              </a:defRPr>
            </a:lvl4pPr>
            <a:lvl5pPr marL="0" indent="0" algn="r" defTabSz="932089" rtl="0" eaLnBrk="1" latinLnBrk="0" hangingPunct="1">
              <a:lnSpc>
                <a:spcPct val="90000"/>
              </a:lnSpc>
              <a:spcBef>
                <a:spcPct val="20000"/>
              </a:spcBef>
              <a:buClrTx/>
              <a:buSzPct val="90000"/>
              <a:buFont typeface="Arial" pitchFamily="34" charset="0"/>
              <a:buNone/>
              <a:defRPr lang="en-US" sz="2900" kern="1200" dirty="0">
                <a:ln w="3175">
                  <a:noFill/>
                </a:ln>
                <a:solidFill>
                  <a:schemeClr val="bg2"/>
                </a:solidFill>
                <a:latin typeface="Segoe UI" pitchFamily="34" charset="0"/>
                <a:ea typeface="Segoe UI" pitchFamily="34" charset="0"/>
                <a:cs typeface="Segoe UI" pitchFamily="34" charset="0"/>
              </a:defRPr>
            </a:lvl5pPr>
          </a:lstStyle>
          <a:p>
            <a:pPr lvl="0"/>
            <a:r>
              <a:rPr lang="en-US" dirty="0" smtClean="0"/>
              <a:t>Click to edit Master text styles</a:t>
            </a:r>
          </a:p>
        </p:txBody>
      </p:sp>
      <p:sp>
        <p:nvSpPr>
          <p:cNvPr id="15" name="Text Placeholder 14"/>
          <p:cNvSpPr>
            <a:spLocks noGrp="1"/>
          </p:cNvSpPr>
          <p:nvPr>
            <p:ph type="body" sz="quarter" idx="12"/>
          </p:nvPr>
        </p:nvSpPr>
        <p:spPr>
          <a:xfrm>
            <a:off x="762907" y="5103416"/>
            <a:ext cx="10910666" cy="318287"/>
          </a:xfrm>
        </p:spPr>
        <p:txBody>
          <a:bodyPr lIns="91393" tIns="45695" rIns="91393" bIns="45695"/>
          <a:lstStyle>
            <a:lvl1pPr marL="0" indent="0" algn="l" defTabSz="932122" rtl="0" eaLnBrk="1" latinLnBrk="0" hangingPunct="1">
              <a:spcBef>
                <a:spcPct val="20000"/>
              </a:spcBef>
              <a:buClr>
                <a:srgbClr val="397FBB"/>
              </a:buClr>
              <a:buSzPct val="105000"/>
              <a:buFontTx/>
              <a:buNone/>
              <a:defRPr lang="en-US" sz="1600" b="0" kern="1200" baseline="0" dirty="0" smtClean="0">
                <a:ln w="3175">
                  <a:noFill/>
                </a:ln>
                <a:gradFill flip="none" rotWithShape="1">
                  <a:gsLst>
                    <a:gs pos="5417">
                      <a:schemeClr val="tx2"/>
                    </a:gs>
                    <a:gs pos="26000">
                      <a:schemeClr val="tx2"/>
                    </a:gs>
                  </a:gsLst>
                  <a:lin ang="5400000" scaled="0"/>
                  <a:tileRect/>
                </a:gradFill>
                <a:latin typeface="Segoe UI Light" pitchFamily="34" charset="0"/>
                <a:ea typeface="Segoe UI" pitchFamily="34" charset="0"/>
                <a:cs typeface="Arial" charset="0"/>
              </a:defRPr>
            </a:lvl1pPr>
            <a:lvl2pPr marL="0" indent="0" algn="l" defTabSz="932122" rtl="0" eaLnBrk="1" latinLnBrk="0" hangingPunct="1">
              <a:spcBef>
                <a:spcPct val="20000"/>
              </a:spcBef>
              <a:buClr>
                <a:srgbClr val="397FBB"/>
              </a:buClr>
              <a:buSzPct val="105000"/>
              <a:buFontTx/>
              <a:buNone/>
              <a:defRPr lang="en-US" sz="1600" b="1" kern="1200" dirty="0" smtClean="0">
                <a:ln w="3175">
                  <a:noFill/>
                </a:ln>
                <a:gradFill flip="none" rotWithShape="1">
                  <a:gsLst>
                    <a:gs pos="5417">
                      <a:schemeClr val="tx2"/>
                    </a:gs>
                    <a:gs pos="26000">
                      <a:schemeClr val="tx2"/>
                    </a:gs>
                  </a:gsLst>
                  <a:lin ang="5400000" scaled="0"/>
                  <a:tileRect/>
                </a:gradFill>
                <a:latin typeface="Segoe UI Light" pitchFamily="34" charset="0"/>
                <a:ea typeface="Segoe UI" pitchFamily="34" charset="0"/>
                <a:cs typeface="Arial" charset="0"/>
              </a:defRPr>
            </a:lvl2pPr>
            <a:lvl3pPr marL="0" indent="0" algn="l" defTabSz="932122" rtl="0" eaLnBrk="1" latinLnBrk="0" hangingPunct="1">
              <a:spcBef>
                <a:spcPct val="20000"/>
              </a:spcBef>
              <a:buClr>
                <a:srgbClr val="397FBB"/>
              </a:buClr>
              <a:buSzPct val="105000"/>
              <a:buFontTx/>
              <a:buNone/>
              <a:defRPr lang="en-US" sz="1600" b="1" kern="1200" dirty="0" smtClean="0">
                <a:ln w="3175">
                  <a:noFill/>
                </a:ln>
                <a:gradFill flip="none" rotWithShape="1">
                  <a:gsLst>
                    <a:gs pos="5417">
                      <a:schemeClr val="tx2"/>
                    </a:gs>
                    <a:gs pos="26000">
                      <a:schemeClr val="tx2"/>
                    </a:gs>
                  </a:gsLst>
                  <a:lin ang="5400000" scaled="0"/>
                  <a:tileRect/>
                </a:gradFill>
                <a:latin typeface="Segoe UI Light" pitchFamily="34" charset="0"/>
                <a:ea typeface="Segoe UI" pitchFamily="34" charset="0"/>
                <a:cs typeface="Arial" charset="0"/>
              </a:defRPr>
            </a:lvl3pPr>
            <a:lvl4pPr marL="0" indent="0" algn="l" defTabSz="932122" rtl="0" eaLnBrk="1" latinLnBrk="0" hangingPunct="1">
              <a:spcBef>
                <a:spcPct val="20000"/>
              </a:spcBef>
              <a:buClr>
                <a:srgbClr val="397FBB"/>
              </a:buClr>
              <a:buSzPct val="105000"/>
              <a:buFontTx/>
              <a:buNone/>
              <a:defRPr lang="en-US" sz="1600" b="1" kern="1200" dirty="0" smtClean="0">
                <a:ln w="3175">
                  <a:noFill/>
                </a:ln>
                <a:gradFill flip="none" rotWithShape="1">
                  <a:gsLst>
                    <a:gs pos="5417">
                      <a:schemeClr val="tx2"/>
                    </a:gs>
                    <a:gs pos="26000">
                      <a:schemeClr val="tx2"/>
                    </a:gs>
                  </a:gsLst>
                  <a:lin ang="5400000" scaled="0"/>
                  <a:tileRect/>
                </a:gradFill>
                <a:latin typeface="Segoe UI Light" pitchFamily="34" charset="0"/>
                <a:ea typeface="Segoe UI" pitchFamily="34" charset="0"/>
                <a:cs typeface="Arial" charset="0"/>
              </a:defRPr>
            </a:lvl4pPr>
            <a:lvl5pPr marL="0" indent="0" algn="l" defTabSz="932122" rtl="0" eaLnBrk="1" latinLnBrk="0" hangingPunct="1">
              <a:spcBef>
                <a:spcPct val="20000"/>
              </a:spcBef>
              <a:buClr>
                <a:srgbClr val="397FBB"/>
              </a:buClr>
              <a:buSzPct val="105000"/>
              <a:buFontTx/>
              <a:buNone/>
              <a:defRPr lang="en-US" sz="1600" b="1" kern="1200" dirty="0">
                <a:ln w="3175">
                  <a:noFill/>
                </a:ln>
                <a:gradFill flip="none" rotWithShape="1">
                  <a:gsLst>
                    <a:gs pos="5417">
                      <a:schemeClr val="tx2"/>
                    </a:gs>
                    <a:gs pos="26000">
                      <a:schemeClr val="tx2"/>
                    </a:gs>
                  </a:gsLst>
                  <a:lin ang="5400000" scaled="0"/>
                  <a:tileRect/>
                </a:gradFill>
                <a:latin typeface="Segoe UI Light" pitchFamily="34" charset="0"/>
                <a:ea typeface="Segoe UI" pitchFamily="34" charset="0"/>
                <a:cs typeface="Arial" charset="0"/>
              </a:defRPr>
            </a:lvl5pPr>
          </a:lstStyle>
          <a:p>
            <a:pPr lvl="0"/>
            <a:r>
              <a:rPr lang="en-US" dirty="0" smtClean="0"/>
              <a:t>Click to edit Master text styles</a:t>
            </a:r>
          </a:p>
        </p:txBody>
      </p:sp>
      <p:sp>
        <p:nvSpPr>
          <p:cNvPr id="19" name="Text Placeholder 18"/>
          <p:cNvSpPr>
            <a:spLocks noGrp="1"/>
          </p:cNvSpPr>
          <p:nvPr>
            <p:ph type="body" sz="quarter" idx="15"/>
          </p:nvPr>
        </p:nvSpPr>
        <p:spPr>
          <a:xfrm>
            <a:off x="762907" y="5458244"/>
            <a:ext cx="10910666" cy="318287"/>
          </a:xfrm>
        </p:spPr>
        <p:txBody>
          <a:bodyPr lIns="91393" tIns="45695" rIns="91393" bIns="45695"/>
          <a:lstStyle>
            <a:lvl1pPr marL="296146" indent="-296146">
              <a:buNone/>
              <a:defRPr lang="en-US" sz="1600" b="0" kern="1200" baseline="0" dirty="0" smtClean="0">
                <a:ln w="3175">
                  <a:noFill/>
                </a:ln>
                <a:gradFill flip="none" rotWithShape="1">
                  <a:gsLst>
                    <a:gs pos="5417">
                      <a:schemeClr val="tx2"/>
                    </a:gs>
                    <a:gs pos="26000">
                      <a:schemeClr val="tx2"/>
                    </a:gs>
                  </a:gsLst>
                  <a:lin ang="5400000" scaled="0"/>
                  <a:tileRect/>
                </a:gradFill>
                <a:latin typeface="Segoe UI Light" pitchFamily="34" charset="0"/>
                <a:ea typeface="Segoe UI" pitchFamily="34" charset="0"/>
                <a:cs typeface="Arial" charset="0"/>
              </a:defRPr>
            </a:lvl1pPr>
          </a:lstStyle>
          <a:p>
            <a:pPr lvl="0"/>
            <a:r>
              <a:rPr lang="en-US" dirty="0" smtClean="0"/>
              <a:t>Click to edit Master text styles</a:t>
            </a:r>
          </a:p>
        </p:txBody>
      </p:sp>
      <p:sp>
        <p:nvSpPr>
          <p:cNvPr id="24" name="Picture Placeholder 23"/>
          <p:cNvSpPr>
            <a:spLocks noGrp="1"/>
          </p:cNvSpPr>
          <p:nvPr>
            <p:ph type="pic" sz="quarter" idx="16"/>
          </p:nvPr>
        </p:nvSpPr>
        <p:spPr>
          <a:xfrm>
            <a:off x="6404837" y="2830030"/>
            <a:ext cx="2523097" cy="738644"/>
          </a:xfrm>
          <a:solidFill>
            <a:schemeClr val="bg1">
              <a:lumMod val="95000"/>
            </a:schemeClr>
          </a:solidFill>
          <a:ln>
            <a:noFill/>
          </a:ln>
        </p:spPr>
        <p:txBody>
          <a:bodyPr anchor="ctr"/>
          <a:lstStyle>
            <a:lvl1pPr marL="0" indent="0" algn="ctr">
              <a:buNone/>
              <a:defRPr/>
            </a:lvl1pPr>
          </a:lstStyle>
          <a:p>
            <a:pPr lvl="0"/>
            <a:endParaRPr lang="en-US" noProof="0" dirty="0"/>
          </a:p>
        </p:txBody>
      </p:sp>
      <p:sp>
        <p:nvSpPr>
          <p:cNvPr id="27" name="Picture Placeholder 26"/>
          <p:cNvSpPr>
            <a:spLocks noGrp="1"/>
          </p:cNvSpPr>
          <p:nvPr>
            <p:ph type="pic" sz="quarter" idx="17"/>
          </p:nvPr>
        </p:nvSpPr>
        <p:spPr>
          <a:xfrm>
            <a:off x="9114362" y="2830030"/>
            <a:ext cx="2559213" cy="738644"/>
          </a:xfrm>
          <a:solidFill>
            <a:schemeClr val="bg1">
              <a:lumMod val="95000"/>
            </a:schemeClr>
          </a:solidFill>
        </p:spPr>
        <p:txBody>
          <a:bodyPr anchor="ctr"/>
          <a:lstStyle>
            <a:lvl1pPr marL="0" indent="0" algn="ctr">
              <a:buNone/>
              <a:defRPr/>
            </a:lvl1pPr>
          </a:lstStyle>
          <a:p>
            <a:pPr lvl="0"/>
            <a:endParaRPr lang="en-US" noProof="0" dirty="0"/>
          </a:p>
        </p:txBody>
      </p:sp>
    </p:spTree>
    <p:extLst>
      <p:ext uri="{BB962C8B-B14F-4D97-AF65-F5344CB8AC3E}">
        <p14:creationId xmlns:p14="http://schemas.microsoft.com/office/powerpoint/2010/main" val="3356694094"/>
      </p:ext>
    </p:extLst>
  </p:cSld>
  <p:clrMapOvr>
    <a:masterClrMapping/>
  </p:clrMapOvr>
  <p:transition spd="slow">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4. Content Slide">
    <p:spTree>
      <p:nvGrpSpPr>
        <p:cNvPr id="1" name=""/>
        <p:cNvGrpSpPr/>
        <p:nvPr/>
      </p:nvGrpSpPr>
      <p:grpSpPr>
        <a:xfrm>
          <a:off x="0" y="0"/>
          <a:ext cx="0" cy="0"/>
          <a:chOff x="0" y="0"/>
          <a:chExt cx="0" cy="0"/>
        </a:xfrm>
      </p:grpSpPr>
      <p:sp>
        <p:nvSpPr>
          <p:cNvPr id="8" name="Text Placeholder 9"/>
          <p:cNvSpPr>
            <a:spLocks noGrp="1"/>
          </p:cNvSpPr>
          <p:nvPr>
            <p:ph type="body" sz="quarter" idx="13"/>
          </p:nvPr>
        </p:nvSpPr>
        <p:spPr>
          <a:xfrm>
            <a:off x="518188" y="1243474"/>
            <a:ext cx="11296465" cy="2099405"/>
          </a:xfrm>
        </p:spPr>
        <p:txBody>
          <a:bodyPr/>
          <a:lstStyle>
            <a:lvl1pPr>
              <a:defRPr>
                <a:solidFill>
                  <a:schemeClr val="tx1"/>
                </a:solidFill>
                <a:latin typeface="Segoe UI" pitchFamily="34" charset="0"/>
                <a:ea typeface="Segoe UI" pitchFamily="34" charset="0"/>
                <a:cs typeface="Segoe UI" pitchFamily="34" charset="0"/>
              </a:defRPr>
            </a:lvl1pPr>
            <a:lvl2pPr>
              <a:defRPr>
                <a:solidFill>
                  <a:schemeClr val="tx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4"/>
          </p:nvPr>
        </p:nvSpPr>
        <p:spPr>
          <a:xfrm>
            <a:off x="621824" y="6622135"/>
            <a:ext cx="2901844" cy="372394"/>
          </a:xfrm>
          <a:prstGeom prst="rect">
            <a:avLst/>
          </a:prstGeom>
        </p:spPr>
        <p:txBody>
          <a:bodyPr lIns="91412" tIns="45707" rIns="91412" bIns="45707"/>
          <a:lstStyle>
            <a:lvl1pPr>
              <a:defRPr/>
            </a:lvl1pPr>
          </a:lstStyle>
          <a:p>
            <a:pPr defTabSz="932460">
              <a:defRPr/>
            </a:pPr>
            <a:fld id="{D419A090-9B7C-475A-A818-74CE61D6788F}" type="datetimeFigureOut">
              <a:rPr lang="en-US" smtClean="0">
                <a:solidFill>
                  <a:srgbClr val="505050"/>
                </a:solidFill>
              </a:rPr>
              <a:pPr defTabSz="932460">
                <a:defRPr/>
              </a:pPr>
              <a:t>12/6/2012</a:t>
            </a:fld>
            <a:endParaRPr lang="en-US">
              <a:solidFill>
                <a:srgbClr val="505050"/>
              </a:solidFill>
            </a:endParaRPr>
          </a:p>
        </p:txBody>
      </p:sp>
      <p:sp>
        <p:nvSpPr>
          <p:cNvPr id="5" name="Footer Placeholder 4"/>
          <p:cNvSpPr>
            <a:spLocks noGrp="1"/>
          </p:cNvSpPr>
          <p:nvPr>
            <p:ph type="ftr" sz="quarter" idx="15"/>
          </p:nvPr>
        </p:nvSpPr>
        <p:spPr>
          <a:xfrm>
            <a:off x="4249129" y="6622135"/>
            <a:ext cx="3938218" cy="372394"/>
          </a:xfrm>
          <a:prstGeom prst="rect">
            <a:avLst/>
          </a:prstGeom>
        </p:spPr>
        <p:txBody>
          <a:bodyPr lIns="91412" tIns="45707" rIns="91412" bIns="45707"/>
          <a:lstStyle>
            <a:lvl1pPr>
              <a:defRPr/>
            </a:lvl1pPr>
          </a:lstStyle>
          <a:p>
            <a:pPr defTabSz="932460">
              <a:defRPr/>
            </a:pPr>
            <a:endParaRPr lang="en-US">
              <a:solidFill>
                <a:srgbClr val="505050"/>
              </a:solidFill>
            </a:endParaRPr>
          </a:p>
        </p:txBody>
      </p:sp>
      <p:sp>
        <p:nvSpPr>
          <p:cNvPr id="6" name="Slide Number Placeholder 5"/>
          <p:cNvSpPr>
            <a:spLocks noGrp="1"/>
          </p:cNvSpPr>
          <p:nvPr>
            <p:ph type="sldNum" sz="quarter" idx="16"/>
          </p:nvPr>
        </p:nvSpPr>
        <p:spPr>
          <a:xfrm>
            <a:off x="8912808" y="6622135"/>
            <a:ext cx="2901844" cy="372394"/>
          </a:xfrm>
          <a:prstGeom prst="rect">
            <a:avLst/>
          </a:prstGeom>
        </p:spPr>
        <p:txBody>
          <a:bodyPr lIns="91412" tIns="45707" rIns="91412" bIns="45707"/>
          <a:lstStyle>
            <a:lvl1pPr>
              <a:defRPr/>
            </a:lvl1pPr>
          </a:lstStyle>
          <a:p>
            <a:pPr defTabSz="932460">
              <a:defRPr/>
            </a:pPr>
            <a:fld id="{A891D9D5-2645-4949-8532-0C62FC0EF906}" type="slidenum">
              <a:rPr lang="en-US" smtClean="0">
                <a:solidFill>
                  <a:srgbClr val="505050"/>
                </a:solidFill>
              </a:rPr>
              <a:pPr defTabSz="932460">
                <a:defRPr/>
              </a:pPr>
              <a:t>‹#›</a:t>
            </a:fld>
            <a:endParaRPr lang="en-US">
              <a:solidFill>
                <a:srgbClr val="505050"/>
              </a:solidFill>
            </a:endParaRPr>
          </a:p>
        </p:txBody>
      </p:sp>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r="68285"/>
          <a:stretch/>
        </p:blipFill>
        <p:spPr>
          <a:xfrm>
            <a:off x="677962" y="6467489"/>
            <a:ext cx="1140010" cy="283873"/>
          </a:xfrm>
          <a:prstGeom prst="rect">
            <a:avLst/>
          </a:prstGeom>
        </p:spPr>
      </p:pic>
    </p:spTree>
    <p:extLst>
      <p:ext uri="{BB962C8B-B14F-4D97-AF65-F5344CB8AC3E}">
        <p14:creationId xmlns:p14="http://schemas.microsoft.com/office/powerpoint/2010/main" val="3719948711"/>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64209" y="1575388"/>
            <a:ext cx="5639596" cy="1557922"/>
          </a:xfrm>
        </p:spPr>
        <p:txBody>
          <a:bodyPr/>
          <a:lstStyle>
            <a:lvl1pPr>
              <a:defRPr sz="1900"/>
            </a:lvl1pPr>
            <a:lvl2pPr>
              <a:defRPr sz="1800"/>
            </a:lvl2pPr>
            <a:lvl3pPr>
              <a:defRPr sz="1600"/>
            </a:lvl3pPr>
            <a:lvl4pPr>
              <a:defRPr sz="1500"/>
            </a:lvl4pPr>
            <a:lvl5pPr>
              <a:defRPr sz="15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11080" y="1575390"/>
            <a:ext cx="5639596" cy="2025638"/>
          </a:xfrm>
        </p:spPr>
        <p:txBody>
          <a:bodyPr/>
          <a:lstStyle>
            <a:lvl1pPr>
              <a:defRPr lang="en-US" sz="1900" b="1" dirty="0" smtClean="0">
                <a:solidFill>
                  <a:schemeClr val="accent1"/>
                </a:solidFill>
                <a:latin typeface="+mn-lt"/>
                <a:ea typeface="MS PGothic" pitchFamily="34" charset="-128"/>
                <a:cs typeface="+mn-cs"/>
              </a:defRPr>
            </a:lvl1pPr>
            <a:lvl2pPr>
              <a:defRPr lang="en-US" sz="1800" dirty="0" smtClean="0">
                <a:solidFill>
                  <a:schemeClr val="tx1"/>
                </a:solidFill>
                <a:latin typeface="+mn-lt"/>
                <a:ea typeface="MS PGothic" pitchFamily="34" charset="-128"/>
              </a:defRPr>
            </a:lvl2pPr>
            <a:lvl3pPr>
              <a:defRPr lang="en-US" sz="1600" dirty="0" smtClean="0">
                <a:solidFill>
                  <a:schemeClr val="accent1"/>
                </a:solidFill>
                <a:latin typeface="+mn-lt"/>
                <a:ea typeface="MS PGothic" pitchFamily="34" charset="-128"/>
              </a:defRPr>
            </a:lvl3pPr>
            <a:lvl4pPr>
              <a:defRPr lang="en-US" sz="1500" dirty="0" smtClean="0">
                <a:solidFill>
                  <a:schemeClr val="accent1"/>
                </a:solidFill>
                <a:latin typeface="+mn-lt"/>
                <a:ea typeface="MS PGothic" pitchFamily="34" charset="-128"/>
              </a:defRPr>
            </a:lvl4pPr>
            <a:lvl5pPr>
              <a:defRPr lang="en-US" sz="1500" dirty="0">
                <a:solidFill>
                  <a:schemeClr val="bg2"/>
                </a:solidFill>
                <a:latin typeface="+mn-lt"/>
                <a:ea typeface="MS PGothic" pitchFamily="34" charset="-128"/>
              </a:defRPr>
            </a:lvl5pPr>
            <a:lvl6pPr>
              <a:defRPr sz="1800"/>
            </a:lvl6pPr>
            <a:lvl7pPr>
              <a:defRPr sz="1800"/>
            </a:lvl7pPr>
            <a:lvl8pPr>
              <a:defRPr sz="1800"/>
            </a:lvl8pPr>
            <a:lvl9pPr>
              <a:defRPr sz="1800"/>
            </a:lvl9pPr>
          </a:lstStyle>
          <a:p>
            <a:pPr marL="349619" lvl="0" indent="-349619" algn="l" rtl="0" eaLnBrk="0" fontAlgn="base" hangingPunct="0">
              <a:lnSpc>
                <a:spcPct val="90000"/>
              </a:lnSpc>
              <a:spcBef>
                <a:spcPct val="40000"/>
              </a:spcBef>
              <a:spcAft>
                <a:spcPct val="25000"/>
              </a:spcAft>
              <a:buNone/>
            </a:pPr>
            <a:r>
              <a:rPr lang="en-US" smtClean="0"/>
              <a:t>Click to edit Master text styles</a:t>
            </a:r>
          </a:p>
          <a:p>
            <a:pPr marL="349619" lvl="1" indent="-349619" algn="l" rtl="0" eaLnBrk="0" fontAlgn="base" hangingPunct="0">
              <a:lnSpc>
                <a:spcPct val="90000"/>
              </a:lnSpc>
              <a:spcBef>
                <a:spcPct val="40000"/>
              </a:spcBef>
              <a:spcAft>
                <a:spcPct val="25000"/>
              </a:spcAft>
              <a:buNone/>
            </a:pPr>
            <a:r>
              <a:rPr lang="en-US" smtClean="0"/>
              <a:t>Second level</a:t>
            </a:r>
          </a:p>
          <a:p>
            <a:pPr marL="349619" lvl="2" indent="-349619" algn="l" rtl="0" eaLnBrk="0" fontAlgn="base" hangingPunct="0">
              <a:lnSpc>
                <a:spcPct val="90000"/>
              </a:lnSpc>
              <a:spcBef>
                <a:spcPct val="40000"/>
              </a:spcBef>
              <a:spcAft>
                <a:spcPct val="25000"/>
              </a:spcAft>
              <a:buNone/>
            </a:pPr>
            <a:r>
              <a:rPr lang="en-US" smtClean="0"/>
              <a:t>Third level</a:t>
            </a:r>
          </a:p>
          <a:p>
            <a:pPr marL="349619" lvl="3" indent="-349619" algn="l" rtl="0" eaLnBrk="0" fontAlgn="base" hangingPunct="0">
              <a:lnSpc>
                <a:spcPct val="90000"/>
              </a:lnSpc>
              <a:spcBef>
                <a:spcPct val="40000"/>
              </a:spcBef>
              <a:spcAft>
                <a:spcPct val="25000"/>
              </a:spcAft>
              <a:buNone/>
            </a:pPr>
            <a:r>
              <a:rPr lang="en-US" smtClean="0"/>
              <a:t>Fourth level</a:t>
            </a:r>
          </a:p>
          <a:p>
            <a:pPr marL="349619" lvl="4" indent="-349619" algn="l" rtl="0" eaLnBrk="0" fontAlgn="base" hangingPunct="0">
              <a:lnSpc>
                <a:spcPct val="90000"/>
              </a:lnSpc>
              <a:spcBef>
                <a:spcPct val="40000"/>
              </a:spcBef>
              <a:spcAft>
                <a:spcPct val="25000"/>
              </a:spcAft>
              <a:buNone/>
            </a:pPr>
            <a:r>
              <a:rPr lang="en-US" smtClean="0"/>
              <a:t>Fifth level</a:t>
            </a:r>
            <a:endParaRPr lang="en-US" dirty="0"/>
          </a:p>
        </p:txBody>
      </p:sp>
      <p:sp>
        <p:nvSpPr>
          <p:cNvPr id="5" name="Rectangle 7"/>
          <p:cNvSpPr>
            <a:spLocks noGrp="1" noChangeArrowheads="1"/>
          </p:cNvSpPr>
          <p:nvPr>
            <p:ph type="ftr" sz="quarter" idx="10"/>
          </p:nvPr>
        </p:nvSpPr>
        <p:spPr>
          <a:xfrm>
            <a:off x="3158865" y="6845309"/>
            <a:ext cx="6118746" cy="111912"/>
          </a:xfrm>
          <a:prstGeom prst="rect">
            <a:avLst/>
          </a:prstGeom>
          <a:ln/>
        </p:spPr>
        <p:txBody>
          <a:bodyPr lIns="91412" tIns="45707" rIns="91412" bIns="45707"/>
          <a:lstStyle>
            <a:lvl1pPr>
              <a:defRPr/>
            </a:lvl1pPr>
          </a:lstStyle>
          <a:p>
            <a:pPr defTabSz="932460" eaLnBrk="0" fontAlgn="base" hangingPunct="0">
              <a:spcBef>
                <a:spcPct val="0"/>
              </a:spcBef>
              <a:spcAft>
                <a:spcPct val="0"/>
              </a:spcAft>
              <a:defRPr/>
            </a:pPr>
            <a:r>
              <a:rPr lang="en-US" smtClean="0">
                <a:solidFill>
                  <a:srgbClr val="FFFFFF"/>
                </a:solidFill>
              </a:rPr>
              <a:t>© 2010 PTC</a:t>
            </a:r>
            <a:endParaRPr lang="en-US" dirty="0">
              <a:solidFill>
                <a:srgbClr val="FFFFFF"/>
              </a:solidFill>
            </a:endParaRPr>
          </a:p>
        </p:txBody>
      </p:sp>
      <p:sp>
        <p:nvSpPr>
          <p:cNvPr id="6" name="Rectangle 8"/>
          <p:cNvSpPr>
            <a:spLocks noGrp="1" noChangeArrowheads="1"/>
          </p:cNvSpPr>
          <p:nvPr>
            <p:ph type="sldNum" sz="quarter" idx="11"/>
          </p:nvPr>
        </p:nvSpPr>
        <p:spPr>
          <a:xfrm>
            <a:off x="464211" y="6869858"/>
            <a:ext cx="604551" cy="108479"/>
          </a:xfrm>
          <a:prstGeom prst="rect">
            <a:avLst/>
          </a:prstGeom>
          <a:ln/>
        </p:spPr>
        <p:txBody>
          <a:bodyPr lIns="91412" tIns="45707" rIns="91412" bIns="45707"/>
          <a:lstStyle>
            <a:lvl1pPr>
              <a:defRPr/>
            </a:lvl1pPr>
          </a:lstStyle>
          <a:p>
            <a:pPr defTabSz="932460" eaLnBrk="0" hangingPunct="0">
              <a:defRPr/>
            </a:pPr>
            <a:fld id="{1576B097-C260-420D-8087-230B149AFAC1}" type="slidenum">
              <a:rPr lang="en-US" sz="700" smtClean="0">
                <a:solidFill>
                  <a:srgbClr val="000000"/>
                </a:solidFill>
                <a:latin typeface="Arial" pitchFamily="34" charset="0"/>
                <a:ea typeface="MS PGothic" pitchFamily="34" charset="-128"/>
              </a:rPr>
              <a:pPr defTabSz="932460" eaLnBrk="0" hangingPunct="0">
                <a:defRPr/>
              </a:pPr>
              <a:t>‹#›</a:t>
            </a:fld>
            <a:endParaRPr lang="en-US" sz="700" dirty="0">
              <a:solidFill>
                <a:srgbClr val="000000"/>
              </a:solidFill>
              <a:latin typeface="Arial" pitchFamily="34" charset="0"/>
              <a:ea typeface="MS PGothic" pitchFamily="34" charset="-128"/>
            </a:endParaRPr>
          </a:p>
        </p:txBody>
      </p:sp>
    </p:spTree>
    <p:extLst>
      <p:ext uri="{BB962C8B-B14F-4D97-AF65-F5344CB8AC3E}">
        <p14:creationId xmlns:p14="http://schemas.microsoft.com/office/powerpoint/2010/main" val="729342205"/>
      </p:ext>
    </p:extLst>
  </p:cSld>
  <p:clrMapOvr>
    <a:masterClrMapping/>
  </p:clrMapOvr>
  <p:transition>
    <p:wipe dir="r"/>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2" bIns="91412" anchor="t" anchorCtr="0"/>
          <a:lstStyle>
            <a:lvl1pPr>
              <a:defRPr sz="87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9345860"/>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theme" Target="../theme/theme3.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image" Target="../media/image7.png"/><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10" Type="http://schemas.openxmlformats.org/officeDocument/2006/relationships/slideLayout" Target="../slideLayouts/slideLayout66.xml"/><Relationship Id="rId19" Type="http://schemas.openxmlformats.org/officeDocument/2006/relationships/theme" Target="../theme/theme4.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1" y="295277"/>
            <a:ext cx="11889564" cy="917575"/>
          </a:xfrm>
          <a:prstGeom prst="rect">
            <a:avLst/>
          </a:prstGeom>
        </p:spPr>
        <p:txBody>
          <a:bodyPr vert="horz" wrap="square" lIns="146259" tIns="91412" rIns="146259" bIns="9141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2" y="1212854"/>
            <a:ext cx="11887197" cy="2099405"/>
          </a:xfrm>
          <a:prstGeom prst="rect">
            <a:avLst/>
          </a:prstGeom>
        </p:spPr>
        <p:txBody>
          <a:bodyPr vert="horz" wrap="square" lIns="146259" tIns="91412" rIns="146259" bIns="9141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29643982"/>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Lst>
  <p:transition>
    <p:fade/>
  </p:transition>
  <p:timing>
    <p:tnLst>
      <p:par>
        <p:cTn id="1" dur="indefinite" restart="never" nodeType="tmRoot"/>
      </p:par>
    </p:tnLst>
  </p:timing>
  <p:txStyles>
    <p:titleStyle>
      <a:lvl1pPr algn="l" defTabSz="932460" rtl="0" eaLnBrk="1" latinLnBrk="0" hangingPunct="1">
        <a:lnSpc>
          <a:spcPct val="90000"/>
        </a:lnSpc>
        <a:spcBef>
          <a:spcPct val="0"/>
        </a:spcBef>
        <a:buNone/>
        <a:defRPr lang="en-US" sz="53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95" marR="0" indent="-342795" algn="l" defTabSz="9324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4" marR="0" indent="-241228" algn="l" defTabSz="9324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58" marR="0" indent="-228531" algn="l" defTabSz="932460" rtl="0" eaLnBrk="1" fontAlgn="auto" latinLnBrk="0" hangingPunct="1">
        <a:lnSpc>
          <a:spcPct val="90000"/>
        </a:lnSpc>
        <a:spcBef>
          <a:spcPct val="20000"/>
        </a:spcBef>
        <a:spcAft>
          <a:spcPts val="0"/>
        </a:spcAft>
        <a:buClrTx/>
        <a:buSzPct val="90000"/>
        <a:buFont typeface="Arial" pitchFamily="34" charset="0"/>
        <a:buChar char="•"/>
        <a:tabLst/>
        <a:defRPr sz="1900" kern="1200" spc="0" baseline="0">
          <a:gradFill>
            <a:gsLst>
              <a:gs pos="1250">
                <a:schemeClr val="tx1"/>
              </a:gs>
              <a:gs pos="100000">
                <a:schemeClr val="tx1"/>
              </a:gs>
            </a:gsLst>
            <a:lin ang="5400000" scaled="0"/>
          </a:gradFill>
          <a:latin typeface="+mn-lt"/>
          <a:ea typeface="+mn-ea"/>
          <a:cs typeface="+mn-cs"/>
        </a:defRPr>
      </a:lvl3pPr>
      <a:lvl4pPr marL="1028388" marR="0" indent="-228531" algn="l" defTabSz="9324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1" marR="0" indent="-228531" algn="l" defTabSz="9324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65" indent="-233116" algn="l" defTabSz="932460"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496" indent="-233116" algn="l" defTabSz="932460"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725" indent="-233116" algn="l" defTabSz="932460"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958" indent="-233116" algn="l" defTabSz="932460"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en-US"/>
      </a:defPPr>
      <a:lvl1pPr marL="0" algn="l" defTabSz="932460" rtl="0" eaLnBrk="1" latinLnBrk="0" hangingPunct="1">
        <a:defRPr sz="1800" kern="1200">
          <a:solidFill>
            <a:schemeClr val="tx1"/>
          </a:solidFill>
          <a:latin typeface="+mn-lt"/>
          <a:ea typeface="+mn-ea"/>
          <a:cs typeface="+mn-cs"/>
        </a:defRPr>
      </a:lvl1pPr>
      <a:lvl2pPr marL="466231" algn="l" defTabSz="932460" rtl="0" eaLnBrk="1" latinLnBrk="0" hangingPunct="1">
        <a:defRPr sz="1800" kern="1200">
          <a:solidFill>
            <a:schemeClr val="tx1"/>
          </a:solidFill>
          <a:latin typeface="+mn-lt"/>
          <a:ea typeface="+mn-ea"/>
          <a:cs typeface="+mn-cs"/>
        </a:defRPr>
      </a:lvl2pPr>
      <a:lvl3pPr marL="932460" algn="l" defTabSz="932460" rtl="0" eaLnBrk="1" latinLnBrk="0" hangingPunct="1">
        <a:defRPr sz="1800" kern="1200">
          <a:solidFill>
            <a:schemeClr val="tx1"/>
          </a:solidFill>
          <a:latin typeface="+mn-lt"/>
          <a:ea typeface="+mn-ea"/>
          <a:cs typeface="+mn-cs"/>
        </a:defRPr>
      </a:lvl3pPr>
      <a:lvl4pPr marL="1398690" algn="l" defTabSz="932460" rtl="0" eaLnBrk="1" latinLnBrk="0" hangingPunct="1">
        <a:defRPr sz="1800" kern="1200">
          <a:solidFill>
            <a:schemeClr val="tx1"/>
          </a:solidFill>
          <a:latin typeface="+mn-lt"/>
          <a:ea typeface="+mn-ea"/>
          <a:cs typeface="+mn-cs"/>
        </a:defRPr>
      </a:lvl4pPr>
      <a:lvl5pPr marL="1864920" algn="l" defTabSz="932460" rtl="0" eaLnBrk="1" latinLnBrk="0" hangingPunct="1">
        <a:defRPr sz="1800" kern="1200">
          <a:solidFill>
            <a:schemeClr val="tx1"/>
          </a:solidFill>
          <a:latin typeface="+mn-lt"/>
          <a:ea typeface="+mn-ea"/>
          <a:cs typeface="+mn-cs"/>
        </a:defRPr>
      </a:lvl5pPr>
      <a:lvl6pPr marL="2331151" algn="l" defTabSz="932460" rtl="0" eaLnBrk="1" latinLnBrk="0" hangingPunct="1">
        <a:defRPr sz="1800" kern="1200">
          <a:solidFill>
            <a:schemeClr val="tx1"/>
          </a:solidFill>
          <a:latin typeface="+mn-lt"/>
          <a:ea typeface="+mn-ea"/>
          <a:cs typeface="+mn-cs"/>
        </a:defRPr>
      </a:lvl6pPr>
      <a:lvl7pPr marL="2797379" algn="l" defTabSz="932460" rtl="0" eaLnBrk="1" latinLnBrk="0" hangingPunct="1">
        <a:defRPr sz="1800" kern="1200">
          <a:solidFill>
            <a:schemeClr val="tx1"/>
          </a:solidFill>
          <a:latin typeface="+mn-lt"/>
          <a:ea typeface="+mn-ea"/>
          <a:cs typeface="+mn-cs"/>
        </a:defRPr>
      </a:lvl7pPr>
      <a:lvl8pPr marL="3263610" algn="l" defTabSz="932460" rtl="0" eaLnBrk="1" latinLnBrk="0" hangingPunct="1">
        <a:defRPr sz="1800" kern="1200">
          <a:solidFill>
            <a:schemeClr val="tx1"/>
          </a:solidFill>
          <a:latin typeface="+mn-lt"/>
          <a:ea typeface="+mn-ea"/>
          <a:cs typeface="+mn-cs"/>
        </a:defRPr>
      </a:lvl8pPr>
      <a:lvl9pPr marL="3729842" algn="l" defTabSz="93246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0">
            <a:extLst>
              <a:ext uri="{28A0092B-C50C-407E-A947-70E740481C1C}">
                <a14:useLocalDpi xmlns:a14="http://schemas.microsoft.com/office/drawing/2010/main" val="0"/>
              </a:ext>
            </a:extLst>
          </a:blip>
          <a:stretch>
            <a:fillRect/>
          </a:stretch>
        </p:blipFill>
        <p:spPr bwMode="auto">
          <a:xfrm>
            <a:off x="319" y="-317"/>
            <a:ext cx="12435838"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7"/>
            <a:ext cx="11889564" cy="917575"/>
          </a:xfrm>
          <a:prstGeom prst="rect">
            <a:avLst/>
          </a:prstGeom>
        </p:spPr>
        <p:txBody>
          <a:bodyPr vert="horz" wrap="square" lIns="146259" tIns="91412" rIns="146259" bIns="9141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2" y="1212854"/>
            <a:ext cx="11887197" cy="2099405"/>
          </a:xfrm>
          <a:prstGeom prst="rect">
            <a:avLst/>
          </a:prstGeom>
        </p:spPr>
        <p:txBody>
          <a:bodyPr vert="horz" wrap="square" lIns="146259" tIns="91412" rIns="146259" bIns="9141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74143047"/>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 id="2147484241" r:id="rId12"/>
    <p:sldLayoutId id="2147484242" r:id="rId13"/>
    <p:sldLayoutId id="2147484243" r:id="rId14"/>
    <p:sldLayoutId id="2147484244" r:id="rId15"/>
    <p:sldLayoutId id="2147484245" r:id="rId16"/>
    <p:sldLayoutId id="2147484246" r:id="rId17"/>
    <p:sldLayoutId id="2147484248" r:id="rId18"/>
  </p:sldLayoutIdLst>
  <p:transition>
    <p:fade/>
  </p:transition>
  <p:timing>
    <p:tnLst>
      <p:par>
        <p:cTn id="1" dur="indefinite" restart="never" nodeType="tmRoot"/>
      </p:par>
    </p:tnLst>
  </p:timing>
  <p:txStyles>
    <p:titleStyle>
      <a:lvl1pPr algn="l" defTabSz="932460" rtl="0" eaLnBrk="1" latinLnBrk="0" hangingPunct="1">
        <a:lnSpc>
          <a:spcPct val="90000"/>
        </a:lnSpc>
        <a:spcBef>
          <a:spcPct val="0"/>
        </a:spcBef>
        <a:buNone/>
        <a:defRPr lang="en-US" sz="53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95" marR="0" indent="-342795" algn="l" defTabSz="9324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4" marR="0" indent="-241228" algn="l" defTabSz="9324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58" marR="0" indent="-228531" algn="l" defTabSz="932460" rtl="0" eaLnBrk="1" fontAlgn="auto" latinLnBrk="0" hangingPunct="1">
        <a:lnSpc>
          <a:spcPct val="90000"/>
        </a:lnSpc>
        <a:spcBef>
          <a:spcPct val="20000"/>
        </a:spcBef>
        <a:spcAft>
          <a:spcPts val="0"/>
        </a:spcAft>
        <a:buClrTx/>
        <a:buSzPct val="90000"/>
        <a:buFont typeface="Arial" pitchFamily="34" charset="0"/>
        <a:buChar char="•"/>
        <a:tabLst/>
        <a:defRPr sz="1900" kern="1200" spc="0" baseline="0">
          <a:gradFill>
            <a:gsLst>
              <a:gs pos="1250">
                <a:schemeClr val="tx1"/>
              </a:gs>
              <a:gs pos="100000">
                <a:schemeClr val="tx1"/>
              </a:gs>
            </a:gsLst>
            <a:lin ang="5400000" scaled="0"/>
          </a:gradFill>
          <a:latin typeface="+mn-lt"/>
          <a:ea typeface="+mn-ea"/>
          <a:cs typeface="+mn-cs"/>
        </a:defRPr>
      </a:lvl3pPr>
      <a:lvl4pPr marL="1028388" marR="0" indent="-228531" algn="l" defTabSz="9324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1" marR="0" indent="-228531" algn="l" defTabSz="9324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65" indent="-233116" algn="l" defTabSz="932460"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496" indent="-233116" algn="l" defTabSz="932460"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725" indent="-233116" algn="l" defTabSz="932460"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958" indent="-233116" algn="l" defTabSz="932460"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en-US"/>
      </a:defPPr>
      <a:lvl1pPr marL="0" algn="l" defTabSz="932460" rtl="0" eaLnBrk="1" latinLnBrk="0" hangingPunct="1">
        <a:defRPr sz="1800" kern="1200">
          <a:solidFill>
            <a:schemeClr val="tx1"/>
          </a:solidFill>
          <a:latin typeface="+mn-lt"/>
          <a:ea typeface="+mn-ea"/>
          <a:cs typeface="+mn-cs"/>
        </a:defRPr>
      </a:lvl1pPr>
      <a:lvl2pPr marL="466231" algn="l" defTabSz="932460" rtl="0" eaLnBrk="1" latinLnBrk="0" hangingPunct="1">
        <a:defRPr sz="1800" kern="1200">
          <a:solidFill>
            <a:schemeClr val="tx1"/>
          </a:solidFill>
          <a:latin typeface="+mn-lt"/>
          <a:ea typeface="+mn-ea"/>
          <a:cs typeface="+mn-cs"/>
        </a:defRPr>
      </a:lvl2pPr>
      <a:lvl3pPr marL="932460" algn="l" defTabSz="932460" rtl="0" eaLnBrk="1" latinLnBrk="0" hangingPunct="1">
        <a:defRPr sz="1800" kern="1200">
          <a:solidFill>
            <a:schemeClr val="tx1"/>
          </a:solidFill>
          <a:latin typeface="+mn-lt"/>
          <a:ea typeface="+mn-ea"/>
          <a:cs typeface="+mn-cs"/>
        </a:defRPr>
      </a:lvl3pPr>
      <a:lvl4pPr marL="1398690" algn="l" defTabSz="932460" rtl="0" eaLnBrk="1" latinLnBrk="0" hangingPunct="1">
        <a:defRPr sz="1800" kern="1200">
          <a:solidFill>
            <a:schemeClr val="tx1"/>
          </a:solidFill>
          <a:latin typeface="+mn-lt"/>
          <a:ea typeface="+mn-ea"/>
          <a:cs typeface="+mn-cs"/>
        </a:defRPr>
      </a:lvl4pPr>
      <a:lvl5pPr marL="1864920" algn="l" defTabSz="932460" rtl="0" eaLnBrk="1" latinLnBrk="0" hangingPunct="1">
        <a:defRPr sz="1800" kern="1200">
          <a:solidFill>
            <a:schemeClr val="tx1"/>
          </a:solidFill>
          <a:latin typeface="+mn-lt"/>
          <a:ea typeface="+mn-ea"/>
          <a:cs typeface="+mn-cs"/>
        </a:defRPr>
      </a:lvl5pPr>
      <a:lvl6pPr marL="2331151" algn="l" defTabSz="932460" rtl="0" eaLnBrk="1" latinLnBrk="0" hangingPunct="1">
        <a:defRPr sz="1800" kern="1200">
          <a:solidFill>
            <a:schemeClr val="tx1"/>
          </a:solidFill>
          <a:latin typeface="+mn-lt"/>
          <a:ea typeface="+mn-ea"/>
          <a:cs typeface="+mn-cs"/>
        </a:defRPr>
      </a:lvl6pPr>
      <a:lvl7pPr marL="2797379" algn="l" defTabSz="932460" rtl="0" eaLnBrk="1" latinLnBrk="0" hangingPunct="1">
        <a:defRPr sz="1800" kern="1200">
          <a:solidFill>
            <a:schemeClr val="tx1"/>
          </a:solidFill>
          <a:latin typeface="+mn-lt"/>
          <a:ea typeface="+mn-ea"/>
          <a:cs typeface="+mn-cs"/>
        </a:defRPr>
      </a:lvl7pPr>
      <a:lvl8pPr marL="3263610" algn="l" defTabSz="932460" rtl="0" eaLnBrk="1" latinLnBrk="0" hangingPunct="1">
        <a:defRPr sz="1800" kern="1200">
          <a:solidFill>
            <a:schemeClr val="tx1"/>
          </a:solidFill>
          <a:latin typeface="+mn-lt"/>
          <a:ea typeface="+mn-ea"/>
          <a:cs typeface="+mn-cs"/>
        </a:defRPr>
      </a:lvl8pPr>
      <a:lvl9pPr marL="3729842" algn="l" defTabSz="9324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65.xml"/><Relationship Id="rId6" Type="http://schemas.openxmlformats.org/officeDocument/2006/relationships/image" Target="../media/image38.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s>
</file>

<file path=ppt/slides/_rels/slide11.xml.rels><?xml version="1.0" encoding="UTF-8" standalone="yes"?>
<Relationships xmlns="http://schemas.openxmlformats.org/package/2006/relationships"><Relationship Id="rId8" Type="http://schemas.openxmlformats.org/officeDocument/2006/relationships/tags" Target="../tags/tag23.xml"/><Relationship Id="rId13" Type="http://schemas.openxmlformats.org/officeDocument/2006/relationships/image" Target="../media/image45.jpeg"/><Relationship Id="rId3" Type="http://schemas.openxmlformats.org/officeDocument/2006/relationships/tags" Target="../tags/tag18.xml"/><Relationship Id="rId7" Type="http://schemas.openxmlformats.org/officeDocument/2006/relationships/tags" Target="../tags/tag22.xml"/><Relationship Id="rId12" Type="http://schemas.openxmlformats.org/officeDocument/2006/relationships/image" Target="../media/image44.jpe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image" Target="../media/image43.jpeg"/><Relationship Id="rId5" Type="http://schemas.openxmlformats.org/officeDocument/2006/relationships/tags" Target="../tags/tag20.xml"/><Relationship Id="rId10" Type="http://schemas.openxmlformats.org/officeDocument/2006/relationships/slideLayout" Target="../slideLayouts/slideLayout65.xml"/><Relationship Id="rId4" Type="http://schemas.openxmlformats.org/officeDocument/2006/relationships/tags" Target="../tags/tag19.xml"/><Relationship Id="rId9" Type="http://schemas.openxmlformats.org/officeDocument/2006/relationships/tags" Target="../tags/tag24.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image" Target="../media/image47.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microsoft.com/office/2007/relationships/hdphoto" Target="../media/hdphoto1.wdp"/><Relationship Id="rId5" Type="http://schemas.openxmlformats.org/officeDocument/2006/relationships/tags" Target="../tags/tag29.xml"/><Relationship Id="rId10" Type="http://schemas.openxmlformats.org/officeDocument/2006/relationships/image" Target="../media/image46.png"/><Relationship Id="rId4" Type="http://schemas.openxmlformats.org/officeDocument/2006/relationships/tags" Target="../tags/tag28.xml"/><Relationship Id="rId9"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g"/><Relationship Id="rId1" Type="http://schemas.openxmlformats.org/officeDocument/2006/relationships/slideLayout" Target="../slideLayouts/slideLayout69.xml"/><Relationship Id="rId5" Type="http://schemas.openxmlformats.org/officeDocument/2006/relationships/image" Target="../media/image51.jpg"/><Relationship Id="rId4" Type="http://schemas.openxmlformats.org/officeDocument/2006/relationships/image" Target="../media/image50.jpg"/></Relationships>
</file>

<file path=ppt/slides/_rels/slide14.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jpeg"/><Relationship Id="rId7" Type="http://schemas.openxmlformats.org/officeDocument/2006/relationships/image" Target="../media/image57.png"/><Relationship Id="rId12" Type="http://schemas.openxmlformats.org/officeDocument/2006/relationships/image" Target="../media/image51.jpg"/><Relationship Id="rId2" Type="http://schemas.openxmlformats.org/officeDocument/2006/relationships/image" Target="../media/image52.png"/><Relationship Id="rId1" Type="http://schemas.openxmlformats.org/officeDocument/2006/relationships/slideLayout" Target="../slideLayouts/slideLayout66.xml"/><Relationship Id="rId6" Type="http://schemas.openxmlformats.org/officeDocument/2006/relationships/image" Target="../media/image56.png"/><Relationship Id="rId11" Type="http://schemas.openxmlformats.org/officeDocument/2006/relationships/image" Target="../media/image50.jpg"/><Relationship Id="rId5" Type="http://schemas.openxmlformats.org/officeDocument/2006/relationships/image" Target="../media/image55.png"/><Relationship Id="rId10" Type="http://schemas.openxmlformats.org/officeDocument/2006/relationships/image" Target="../media/image49.jpeg"/><Relationship Id="rId4" Type="http://schemas.openxmlformats.org/officeDocument/2006/relationships/image" Target="../media/image54.jpeg"/><Relationship Id="rId9" Type="http://schemas.openxmlformats.org/officeDocument/2006/relationships/image" Target="../media/image48.jpg"/></Relationships>
</file>

<file path=ppt/slides/_rels/slide1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9.xml"/><Relationship Id="rId1" Type="http://schemas.openxmlformats.org/officeDocument/2006/relationships/slideLayout" Target="../slideLayouts/slideLayout6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0.xml"/><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notesSlide" Target="../notesSlides/notesSlide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8.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diagramLayout" Target="../diagrams/layout2.xml"/><Relationship Id="rId3" Type="http://schemas.openxmlformats.org/officeDocument/2006/relationships/image" Target="../media/image62.png"/><Relationship Id="rId7" Type="http://schemas.openxmlformats.org/officeDocument/2006/relationships/diagramQuickStyle" Target="../diagrams/quickStyle1.xml"/><Relationship Id="rId12" Type="http://schemas.openxmlformats.org/officeDocument/2006/relationships/diagramData" Target="../diagrams/data2.xml"/><Relationship Id="rId2" Type="http://schemas.openxmlformats.org/officeDocument/2006/relationships/notesSlide" Target="../notesSlides/notesSlide11.xml"/><Relationship Id="rId16" Type="http://schemas.microsoft.com/office/2007/relationships/diagramDrawing" Target="../diagrams/drawing2.xml"/><Relationship Id="rId1" Type="http://schemas.openxmlformats.org/officeDocument/2006/relationships/slideLayout" Target="../slideLayouts/slideLayout69.xml"/><Relationship Id="rId6" Type="http://schemas.openxmlformats.org/officeDocument/2006/relationships/diagramLayout" Target="../diagrams/layout1.xml"/><Relationship Id="rId11" Type="http://schemas.microsoft.com/office/2007/relationships/hdphoto" Target="../media/hdphoto2.wdp"/><Relationship Id="rId5" Type="http://schemas.openxmlformats.org/officeDocument/2006/relationships/diagramData" Target="../diagrams/data1.xml"/><Relationship Id="rId15" Type="http://schemas.openxmlformats.org/officeDocument/2006/relationships/diagramColors" Target="../diagrams/colors2.xml"/><Relationship Id="rId10" Type="http://schemas.openxmlformats.org/officeDocument/2006/relationships/image" Target="../media/image64.png"/><Relationship Id="rId4" Type="http://schemas.openxmlformats.org/officeDocument/2006/relationships/image" Target="../media/image63.png"/><Relationship Id="rId9" Type="http://schemas.microsoft.com/office/2007/relationships/diagramDrawing" Target="../diagrams/drawing1.xml"/><Relationship Id="rId14"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2.xml"/><Relationship Id="rId1" Type="http://schemas.openxmlformats.org/officeDocument/2006/relationships/slideLayout" Target="../slideLayouts/slideLayout69.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2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3.xml"/><Relationship Id="rId1" Type="http://schemas.openxmlformats.org/officeDocument/2006/relationships/slideLayout" Target="../slideLayouts/slideLayout69.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14.xml"/><Relationship Id="rId13" Type="http://schemas.openxmlformats.org/officeDocument/2006/relationships/image" Target="../media/image76.jpeg"/><Relationship Id="rId3" Type="http://schemas.openxmlformats.org/officeDocument/2006/relationships/tags" Target="../tags/tag33.xml"/><Relationship Id="rId7" Type="http://schemas.openxmlformats.org/officeDocument/2006/relationships/slideLayout" Target="../slideLayouts/slideLayout65.xml"/><Relationship Id="rId12" Type="http://schemas.openxmlformats.org/officeDocument/2006/relationships/image" Target="../media/image75.jpeg"/><Relationship Id="rId2" Type="http://schemas.openxmlformats.org/officeDocument/2006/relationships/tags" Target="../tags/tag32.xml"/><Relationship Id="rId16" Type="http://schemas.openxmlformats.org/officeDocument/2006/relationships/image" Target="../media/image79.png"/><Relationship Id="rId1" Type="http://schemas.openxmlformats.org/officeDocument/2006/relationships/vmlDrawing" Target="../drawings/vmlDrawing3.vml"/><Relationship Id="rId6" Type="http://schemas.openxmlformats.org/officeDocument/2006/relationships/tags" Target="../tags/tag36.xml"/><Relationship Id="rId11" Type="http://schemas.openxmlformats.org/officeDocument/2006/relationships/image" Target="../media/image74.jpeg"/><Relationship Id="rId5" Type="http://schemas.openxmlformats.org/officeDocument/2006/relationships/tags" Target="../tags/tag35.xml"/><Relationship Id="rId15" Type="http://schemas.openxmlformats.org/officeDocument/2006/relationships/image" Target="../media/image78.jpeg"/><Relationship Id="rId10" Type="http://schemas.openxmlformats.org/officeDocument/2006/relationships/image" Target="../media/image73.emf"/><Relationship Id="rId4" Type="http://schemas.openxmlformats.org/officeDocument/2006/relationships/tags" Target="../tags/tag34.xml"/><Relationship Id="rId9" Type="http://schemas.openxmlformats.org/officeDocument/2006/relationships/oleObject" Target="../embeddings/oleObject3.bin"/><Relationship Id="rId14" Type="http://schemas.openxmlformats.org/officeDocument/2006/relationships/image" Target="../media/image77.jpeg"/></Relationships>
</file>

<file path=ppt/slides/_rels/slide2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5.xml"/><Relationship Id="rId1" Type="http://schemas.openxmlformats.org/officeDocument/2006/relationships/slideLayout" Target="../slideLayouts/slideLayout73.xml"/><Relationship Id="rId4" Type="http://schemas.openxmlformats.org/officeDocument/2006/relationships/image" Target="../media/image79.png"/></Relationships>
</file>

<file path=ppt/slides/_rels/slide24.xml.rels><?xml version="1.0" encoding="UTF-8" standalone="yes"?>
<Relationships xmlns="http://schemas.openxmlformats.org/package/2006/relationships"><Relationship Id="rId3" Type="http://schemas.openxmlformats.org/officeDocument/2006/relationships/image" Target="../media/image82.png"/><Relationship Id="rId7" Type="http://schemas.openxmlformats.org/officeDocument/2006/relationships/image" Target="../media/image86.png"/><Relationship Id="rId2" Type="http://schemas.openxmlformats.org/officeDocument/2006/relationships/image" Target="../media/image81.png"/><Relationship Id="rId1" Type="http://schemas.openxmlformats.org/officeDocument/2006/relationships/slideLayout" Target="../slideLayouts/slideLayout65.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25.xml.rels><?xml version="1.0" encoding="UTF-8" standalone="yes"?>
<Relationships xmlns="http://schemas.openxmlformats.org/package/2006/relationships"><Relationship Id="rId8" Type="http://schemas.openxmlformats.org/officeDocument/2006/relationships/image" Target="../media/image92.jpeg"/><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notesSlide" Target="../notesSlides/notesSlide16.xml"/><Relationship Id="rId1" Type="http://schemas.openxmlformats.org/officeDocument/2006/relationships/slideLayout" Target="../slideLayouts/slideLayout71.xml"/><Relationship Id="rId6" Type="http://schemas.openxmlformats.org/officeDocument/2006/relationships/image" Target="../media/image90.jpeg"/><Relationship Id="rId5" Type="http://schemas.openxmlformats.org/officeDocument/2006/relationships/image" Target="../media/image89.jpeg"/><Relationship Id="rId4" Type="http://schemas.openxmlformats.org/officeDocument/2006/relationships/image" Target="../media/image88.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video" Target="file:///C:\Showtime\SPC104_Bhargava\street%20crane%20v2.wmv" TargetMode="External"/><Relationship Id="rId1" Type="http://schemas.microsoft.com/office/2007/relationships/media" Target="file:///C:\Showtime\SPC104_Bhargava\street%20crane%20v2.wmv" TargetMode="External"/><Relationship Id="rId5" Type="http://schemas.openxmlformats.org/officeDocument/2006/relationships/image" Target="../media/image94.png"/><Relationship Id="rId4" Type="http://schemas.openxmlformats.org/officeDocument/2006/relationships/image" Target="../media/image93.PNG"/></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17.xml"/><Relationship Id="rId13" Type="http://schemas.openxmlformats.org/officeDocument/2006/relationships/image" Target="../media/image98.png"/><Relationship Id="rId3" Type="http://schemas.openxmlformats.org/officeDocument/2006/relationships/tags" Target="../tags/tag39.xml"/><Relationship Id="rId7" Type="http://schemas.openxmlformats.org/officeDocument/2006/relationships/slideLayout" Target="../slideLayouts/slideLayout65.xml"/><Relationship Id="rId12" Type="http://schemas.microsoft.com/office/2007/relationships/hdphoto" Target="../media/hdphoto3.wdp"/><Relationship Id="rId2" Type="http://schemas.openxmlformats.org/officeDocument/2006/relationships/tags" Target="../tags/tag38.xml"/><Relationship Id="rId16" Type="http://schemas.openxmlformats.org/officeDocument/2006/relationships/image" Target="../media/image101.png"/><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image" Target="../media/image97.jpeg"/><Relationship Id="rId5" Type="http://schemas.openxmlformats.org/officeDocument/2006/relationships/tags" Target="../tags/tag41.xml"/><Relationship Id="rId15" Type="http://schemas.openxmlformats.org/officeDocument/2006/relationships/image" Target="../media/image100.png"/><Relationship Id="rId10" Type="http://schemas.openxmlformats.org/officeDocument/2006/relationships/image" Target="../media/image96.png"/><Relationship Id="rId4" Type="http://schemas.openxmlformats.org/officeDocument/2006/relationships/tags" Target="../tags/tag40.xml"/><Relationship Id="rId9" Type="http://schemas.openxmlformats.org/officeDocument/2006/relationships/image" Target="../media/image95.png"/><Relationship Id="rId14" Type="http://schemas.openxmlformats.org/officeDocument/2006/relationships/image" Target="../media/image99.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5.xml"/></Relationships>
</file>

<file path=ppt/slides/_rels/slide29.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9.xml"/><Relationship Id="rId1" Type="http://schemas.openxmlformats.org/officeDocument/2006/relationships/slideLayout" Target="../slideLayouts/slideLayout66.xml"/></Relationships>
</file>

<file path=ppt/slides/_rels/slide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9.xml"/></Relationships>
</file>

<file path=ppt/slides/_rels/slide30.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20.xml"/><Relationship Id="rId1" Type="http://schemas.openxmlformats.org/officeDocument/2006/relationships/slideLayout" Target="../slideLayouts/slideLayout66.xml"/></Relationships>
</file>

<file path=ppt/slides/_rels/slide31.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21.xml"/><Relationship Id="rId1" Type="http://schemas.openxmlformats.org/officeDocument/2006/relationships/slideLayout" Target="../slideLayouts/slideLayout66.xml"/><Relationship Id="rId4" Type="http://schemas.openxmlformats.org/officeDocument/2006/relationships/image" Target="../media/image104.jpeg"/></Relationships>
</file>

<file path=ppt/slides/_rels/slide32.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22.xml"/><Relationship Id="rId1" Type="http://schemas.openxmlformats.org/officeDocument/2006/relationships/slideLayout" Target="../slideLayouts/slideLayout66.xml"/></Relationships>
</file>

<file path=ppt/slides/_rels/slide33.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23.xml"/><Relationship Id="rId1" Type="http://schemas.openxmlformats.org/officeDocument/2006/relationships/slideLayout" Target="../slideLayouts/slideLayout66.xml"/></Relationships>
</file>

<file path=ppt/slides/_rels/slide34.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24.xml"/><Relationship Id="rId1" Type="http://schemas.openxmlformats.org/officeDocument/2006/relationships/slideLayout" Target="../slideLayouts/slideLayout66.xml"/></Relationships>
</file>

<file path=ppt/slides/_rels/slide35.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25.xml"/><Relationship Id="rId1" Type="http://schemas.openxmlformats.org/officeDocument/2006/relationships/slideLayout" Target="../slideLayouts/slideLayout66.xml"/><Relationship Id="rId4" Type="http://schemas.openxmlformats.org/officeDocument/2006/relationships/image" Target="../media/image109.jpeg"/></Relationships>
</file>

<file path=ppt/slides/_rels/slide36.xml.rels><?xml version="1.0" encoding="UTF-8" standalone="yes"?>
<Relationships xmlns="http://schemas.openxmlformats.org/package/2006/relationships"><Relationship Id="rId8" Type="http://schemas.openxmlformats.org/officeDocument/2006/relationships/image" Target="../media/image115.gif"/><Relationship Id="rId3" Type="http://schemas.openxmlformats.org/officeDocument/2006/relationships/image" Target="../media/image110.png"/><Relationship Id="rId7" Type="http://schemas.openxmlformats.org/officeDocument/2006/relationships/image" Target="../media/image114.jpeg"/><Relationship Id="rId2" Type="http://schemas.openxmlformats.org/officeDocument/2006/relationships/notesSlide" Target="../notesSlides/notesSlide26.xml"/><Relationship Id="rId1" Type="http://schemas.openxmlformats.org/officeDocument/2006/relationships/slideLayout" Target="../slideLayouts/slideLayout65.xml"/><Relationship Id="rId6" Type="http://schemas.openxmlformats.org/officeDocument/2006/relationships/image" Target="../media/image113.png"/><Relationship Id="rId5" Type="http://schemas.openxmlformats.org/officeDocument/2006/relationships/image" Target="../media/image112.jpeg"/><Relationship Id="rId4" Type="http://schemas.openxmlformats.org/officeDocument/2006/relationships/image" Target="../media/image111.png"/></Relationships>
</file>

<file path=ppt/slides/_rels/slide37.xml.rels><?xml version="1.0" encoding="UTF-8" standalone="yes"?>
<Relationships xmlns="http://schemas.openxmlformats.org/package/2006/relationships"><Relationship Id="rId8" Type="http://schemas.openxmlformats.org/officeDocument/2006/relationships/image" Target="../media/image121.png"/><Relationship Id="rId13" Type="http://schemas.openxmlformats.org/officeDocument/2006/relationships/image" Target="../media/image126.jpeg"/><Relationship Id="rId18" Type="http://schemas.openxmlformats.org/officeDocument/2006/relationships/image" Target="../media/image115.gif"/><Relationship Id="rId3" Type="http://schemas.openxmlformats.org/officeDocument/2006/relationships/image" Target="../media/image116.png"/><Relationship Id="rId7" Type="http://schemas.openxmlformats.org/officeDocument/2006/relationships/image" Target="../media/image120.png"/><Relationship Id="rId12" Type="http://schemas.openxmlformats.org/officeDocument/2006/relationships/image" Target="../media/image125.jpeg"/><Relationship Id="rId17" Type="http://schemas.openxmlformats.org/officeDocument/2006/relationships/image" Target="../media/image130.png"/><Relationship Id="rId2" Type="http://schemas.openxmlformats.org/officeDocument/2006/relationships/notesSlide" Target="../notesSlides/notesSlide27.xml"/><Relationship Id="rId16" Type="http://schemas.openxmlformats.org/officeDocument/2006/relationships/image" Target="../media/image129.png"/><Relationship Id="rId1" Type="http://schemas.openxmlformats.org/officeDocument/2006/relationships/slideLayout" Target="../slideLayouts/slideLayout65.xml"/><Relationship Id="rId6" Type="http://schemas.openxmlformats.org/officeDocument/2006/relationships/image" Target="../media/image119.jpeg"/><Relationship Id="rId11" Type="http://schemas.openxmlformats.org/officeDocument/2006/relationships/image" Target="../media/image124.png"/><Relationship Id="rId5" Type="http://schemas.openxmlformats.org/officeDocument/2006/relationships/image" Target="../media/image118.png"/><Relationship Id="rId15" Type="http://schemas.openxmlformats.org/officeDocument/2006/relationships/image" Target="../media/image128.png"/><Relationship Id="rId10" Type="http://schemas.openxmlformats.org/officeDocument/2006/relationships/image" Target="../media/image123.png"/><Relationship Id="rId4" Type="http://schemas.openxmlformats.org/officeDocument/2006/relationships/image" Target="../media/image117.png"/><Relationship Id="rId9" Type="http://schemas.openxmlformats.org/officeDocument/2006/relationships/image" Target="../media/image122.png"/><Relationship Id="rId14" Type="http://schemas.openxmlformats.org/officeDocument/2006/relationships/image" Target="../media/image127.png"/></Relationships>
</file>

<file path=ppt/slides/_rels/slide38.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gif"/><Relationship Id="rId1" Type="http://schemas.openxmlformats.org/officeDocument/2006/relationships/slideLayout" Target="../slideLayouts/slideLayout65.xml"/><Relationship Id="rId4" Type="http://schemas.openxmlformats.org/officeDocument/2006/relationships/image" Target="../media/image115.gif"/></Relationships>
</file>

<file path=ppt/slides/_rels/slide39.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8.xml"/><Relationship Id="rId1" Type="http://schemas.openxmlformats.org/officeDocument/2006/relationships/slideLayout" Target="../slideLayouts/slideLayout65.xml"/><Relationship Id="rId6" Type="http://schemas.openxmlformats.org/officeDocument/2006/relationships/image" Target="../media/image136.jpeg"/><Relationship Id="rId5" Type="http://schemas.openxmlformats.org/officeDocument/2006/relationships/image" Target="../media/image135.jpeg"/><Relationship Id="rId4" Type="http://schemas.openxmlformats.org/officeDocument/2006/relationships/image" Target="../media/image134.png"/></Relationships>
</file>

<file path=ppt/slides/_rels/slide4.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oleObject" Target="../embeddings/oleObject1.bin"/><Relationship Id="rId18" Type="http://schemas.openxmlformats.org/officeDocument/2006/relationships/image" Target="../media/image15.wmf"/><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notesSlide" Target="../notesSlides/notesSlide3.xml"/><Relationship Id="rId17" Type="http://schemas.openxmlformats.org/officeDocument/2006/relationships/image" Target="../media/image14.wmf"/><Relationship Id="rId2" Type="http://schemas.openxmlformats.org/officeDocument/2006/relationships/tags" Target="../tags/tag1.xml"/><Relationship Id="rId16" Type="http://schemas.openxmlformats.org/officeDocument/2006/relationships/image" Target="../media/image13.png"/><Relationship Id="rId20" Type="http://schemas.openxmlformats.org/officeDocument/2006/relationships/image" Target="../media/image17.wmf"/><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slideLayout" Target="../slideLayouts/slideLayout65.xml"/><Relationship Id="rId5" Type="http://schemas.openxmlformats.org/officeDocument/2006/relationships/tags" Target="../tags/tag4.xml"/><Relationship Id="rId15" Type="http://schemas.openxmlformats.org/officeDocument/2006/relationships/image" Target="../media/image12.wmf"/><Relationship Id="rId10" Type="http://schemas.openxmlformats.org/officeDocument/2006/relationships/tags" Target="../tags/tag9.xml"/><Relationship Id="rId19" Type="http://schemas.openxmlformats.org/officeDocument/2006/relationships/image" Target="../media/image16.wmf"/><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image" Target="../media/image11.emf"/></Relationships>
</file>

<file path=ppt/slides/_rels/slide40.xml.rels><?xml version="1.0" encoding="UTF-8" standalone="yes"?>
<Relationships xmlns="http://schemas.openxmlformats.org/package/2006/relationships"><Relationship Id="rId3" Type="http://schemas.openxmlformats.org/officeDocument/2006/relationships/hyperlink" Target="http://www.bp.com/home.do?categoryId=1&amp;contentId=2006973" TargetMode="External"/><Relationship Id="rId2" Type="http://schemas.openxmlformats.org/officeDocument/2006/relationships/image" Target="../media/image137.jpeg"/><Relationship Id="rId1" Type="http://schemas.openxmlformats.org/officeDocument/2006/relationships/slideLayout" Target="../slideLayouts/slideLayout65.xml"/><Relationship Id="rId5" Type="http://schemas.openxmlformats.org/officeDocument/2006/relationships/image" Target="../media/image139.png"/><Relationship Id="rId4" Type="http://schemas.openxmlformats.org/officeDocument/2006/relationships/image" Target="../media/image138.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video" Target="file:///C:\Showtime\SPC104_Bhargava\BP_VirtualEarth_Video.wmv" TargetMode="External"/><Relationship Id="rId1" Type="http://schemas.microsoft.com/office/2007/relationships/media" Target="file:///C:\Showtime\SPC104_Bhargava\BP_VirtualEarth_Video.wmv" TargetMode="External"/><Relationship Id="rId5" Type="http://schemas.openxmlformats.org/officeDocument/2006/relationships/image" Target="../media/image141.png"/><Relationship Id="rId4" Type="http://schemas.openxmlformats.org/officeDocument/2006/relationships/image" Target="../media/image140.png"/></Relationships>
</file>

<file path=ppt/slides/_rels/slide42.xml.rels><?xml version="1.0" encoding="UTF-8" standalone="yes"?>
<Relationships xmlns="http://schemas.openxmlformats.org/package/2006/relationships"><Relationship Id="rId8" Type="http://schemas.openxmlformats.org/officeDocument/2006/relationships/image" Target="../media/image144.jpeg"/><Relationship Id="rId3" Type="http://schemas.openxmlformats.org/officeDocument/2006/relationships/tags" Target="../tags/tag45.xml"/><Relationship Id="rId7" Type="http://schemas.openxmlformats.org/officeDocument/2006/relationships/image" Target="../media/image143.tiff"/><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image" Target="../media/image142.jpeg"/><Relationship Id="rId5" Type="http://schemas.openxmlformats.org/officeDocument/2006/relationships/notesSlide" Target="../notesSlides/notesSlide29.xml"/><Relationship Id="rId4" Type="http://schemas.openxmlformats.org/officeDocument/2006/relationships/slideLayout" Target="../slideLayouts/slideLayout65.xml"/></Relationships>
</file>

<file path=ppt/slides/_rels/slide43.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65.xml"/><Relationship Id="rId5" Type="http://schemas.openxmlformats.org/officeDocument/2006/relationships/image" Target="../media/image148.png"/><Relationship Id="rId4" Type="http://schemas.openxmlformats.org/officeDocument/2006/relationships/image" Target="../media/image147.png"/></Relationships>
</file>

<file path=ppt/slides/_rels/slide44.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notesSlide" Target="../notesSlides/notesSlide30.xml"/><Relationship Id="rId1" Type="http://schemas.openxmlformats.org/officeDocument/2006/relationships/slideLayout" Target="../slideLayouts/slideLayout65.xml"/></Relationships>
</file>

<file path=ppt/slides/_rels/slide45.xml.rels><?xml version="1.0" encoding="UTF-8" standalone="yes"?>
<Relationships xmlns="http://schemas.openxmlformats.org/package/2006/relationships"><Relationship Id="rId8" Type="http://schemas.openxmlformats.org/officeDocument/2006/relationships/image" Target="../media/image155.png"/><Relationship Id="rId13" Type="http://schemas.openxmlformats.org/officeDocument/2006/relationships/image" Target="../media/image160.png"/><Relationship Id="rId18" Type="http://schemas.openxmlformats.org/officeDocument/2006/relationships/image" Target="../media/image164.png"/><Relationship Id="rId3" Type="http://schemas.microsoft.com/office/2007/relationships/hdphoto" Target="../media/hdphoto4.wdp"/><Relationship Id="rId7" Type="http://schemas.openxmlformats.org/officeDocument/2006/relationships/image" Target="../media/image154.png"/><Relationship Id="rId12" Type="http://schemas.openxmlformats.org/officeDocument/2006/relationships/image" Target="../media/image159.png"/><Relationship Id="rId17" Type="http://schemas.openxmlformats.org/officeDocument/2006/relationships/image" Target="../media/image115.gif"/><Relationship Id="rId2" Type="http://schemas.openxmlformats.org/officeDocument/2006/relationships/image" Target="../media/image150.png"/><Relationship Id="rId16" Type="http://schemas.openxmlformats.org/officeDocument/2006/relationships/image" Target="../media/image163.png"/><Relationship Id="rId1" Type="http://schemas.openxmlformats.org/officeDocument/2006/relationships/slideLayout" Target="../slideLayouts/slideLayout65.xml"/><Relationship Id="rId6" Type="http://schemas.openxmlformats.org/officeDocument/2006/relationships/image" Target="../media/image153.png"/><Relationship Id="rId11" Type="http://schemas.openxmlformats.org/officeDocument/2006/relationships/image" Target="../media/image158.jpeg"/><Relationship Id="rId5" Type="http://schemas.openxmlformats.org/officeDocument/2006/relationships/image" Target="../media/image152.png"/><Relationship Id="rId15" Type="http://schemas.openxmlformats.org/officeDocument/2006/relationships/image" Target="../media/image162.png"/><Relationship Id="rId10" Type="http://schemas.openxmlformats.org/officeDocument/2006/relationships/image" Target="../media/image157.png"/><Relationship Id="rId4" Type="http://schemas.openxmlformats.org/officeDocument/2006/relationships/image" Target="../media/image151.jpeg"/><Relationship Id="rId9" Type="http://schemas.openxmlformats.org/officeDocument/2006/relationships/image" Target="../media/image156.jpeg"/><Relationship Id="rId14" Type="http://schemas.openxmlformats.org/officeDocument/2006/relationships/image" Target="../media/image161.png"/></Relationships>
</file>

<file path=ppt/slides/_rels/slide46.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hyperlink" Target="MG_Bryan_Final20120608h264.mov" TargetMode="External"/><Relationship Id="rId1" Type="http://schemas.openxmlformats.org/officeDocument/2006/relationships/slideLayout" Target="../slideLayouts/slideLayout65.xml"/></Relationships>
</file>

<file path=ppt/slides/_rels/slide47.xml.rels><?xml version="1.0" encoding="UTF-8" standalone="yes"?>
<Relationships xmlns="http://schemas.openxmlformats.org/package/2006/relationships"><Relationship Id="rId3" Type="http://schemas.openxmlformats.org/officeDocument/2006/relationships/image" Target="../media/image166.jpeg"/><Relationship Id="rId2" Type="http://schemas.openxmlformats.org/officeDocument/2006/relationships/notesSlide" Target="../notesSlides/notesSlide31.xml"/><Relationship Id="rId1" Type="http://schemas.openxmlformats.org/officeDocument/2006/relationships/slideLayout" Target="../slideLayouts/slideLayout71.xml"/><Relationship Id="rId4" Type="http://schemas.openxmlformats.org/officeDocument/2006/relationships/image" Target="../media/image167.jpeg"/></Relationships>
</file>

<file path=ppt/slides/_rels/slide48.xml.rels><?xml version="1.0" encoding="UTF-8" standalone="yes"?>
<Relationships xmlns="http://schemas.openxmlformats.org/package/2006/relationships"><Relationship Id="rId8" Type="http://schemas.openxmlformats.org/officeDocument/2006/relationships/image" Target="../media/image173.png"/><Relationship Id="rId3" Type="http://schemas.openxmlformats.org/officeDocument/2006/relationships/image" Target="../media/image168.png"/><Relationship Id="rId7" Type="http://schemas.openxmlformats.org/officeDocument/2006/relationships/image" Target="../media/image172.png"/><Relationship Id="rId2" Type="http://schemas.openxmlformats.org/officeDocument/2006/relationships/slideLayout" Target="../slideLayouts/slideLayout65.xml"/><Relationship Id="rId1" Type="http://schemas.openxmlformats.org/officeDocument/2006/relationships/tags" Target="../tags/tag46.xml"/><Relationship Id="rId6" Type="http://schemas.openxmlformats.org/officeDocument/2006/relationships/image" Target="../media/image171.png"/><Relationship Id="rId5" Type="http://schemas.openxmlformats.org/officeDocument/2006/relationships/image" Target="../media/image170.png"/><Relationship Id="rId10" Type="http://schemas.openxmlformats.org/officeDocument/2006/relationships/image" Target="../media/image175.png"/><Relationship Id="rId4" Type="http://schemas.openxmlformats.org/officeDocument/2006/relationships/image" Target="../media/image169.png"/><Relationship Id="rId9" Type="http://schemas.openxmlformats.org/officeDocument/2006/relationships/image" Target="../media/image174.png"/></Relationships>
</file>

<file path=ppt/slides/_rels/slide49.xml.rels><?xml version="1.0" encoding="UTF-8" standalone="yes"?>
<Relationships xmlns="http://schemas.openxmlformats.org/package/2006/relationships"><Relationship Id="rId8" Type="http://schemas.openxmlformats.org/officeDocument/2006/relationships/image" Target="../media/image176.png"/><Relationship Id="rId13" Type="http://schemas.openxmlformats.org/officeDocument/2006/relationships/image" Target="../media/image181.png"/><Relationship Id="rId3" Type="http://schemas.openxmlformats.org/officeDocument/2006/relationships/tags" Target="../tags/tag49.xml"/><Relationship Id="rId7" Type="http://schemas.openxmlformats.org/officeDocument/2006/relationships/slideLayout" Target="../slideLayouts/slideLayout65.xml"/><Relationship Id="rId12" Type="http://schemas.openxmlformats.org/officeDocument/2006/relationships/image" Target="../media/image180.png"/><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image" Target="../media/image179.png"/><Relationship Id="rId5" Type="http://schemas.openxmlformats.org/officeDocument/2006/relationships/tags" Target="../tags/tag51.xml"/><Relationship Id="rId10" Type="http://schemas.openxmlformats.org/officeDocument/2006/relationships/image" Target="../media/image178.png"/><Relationship Id="rId4" Type="http://schemas.openxmlformats.org/officeDocument/2006/relationships/tags" Target="../tags/tag50.xml"/><Relationship Id="rId9" Type="http://schemas.openxmlformats.org/officeDocument/2006/relationships/image" Target="../media/image177.png"/></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65.xml"/><Relationship Id="rId6" Type="http://schemas.openxmlformats.org/officeDocument/2006/relationships/image" Target="../media/image21.png"/><Relationship Id="rId5" Type="http://schemas.openxmlformats.org/officeDocument/2006/relationships/image" Target="../media/image20.wmf"/><Relationship Id="rId4" Type="http://schemas.openxmlformats.org/officeDocument/2006/relationships/image" Target="../media/image19.png"/><Relationship Id="rId9" Type="http://schemas.openxmlformats.org/officeDocument/2006/relationships/image" Target="../media/image24.png"/></Relationships>
</file>

<file path=ppt/slides/_rels/slide50.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hyperlink" Target="http://myspc.sharepointconference.com/" TargetMode="External"/><Relationship Id="rId1" Type="http://schemas.openxmlformats.org/officeDocument/2006/relationships/slideLayout" Target="../slideLayouts/slideLayout32.xml"/><Relationship Id="rId6" Type="http://schemas.openxmlformats.org/officeDocument/2006/relationships/image" Target="../media/image185.png"/><Relationship Id="rId5" Type="http://schemas.openxmlformats.org/officeDocument/2006/relationships/image" Target="../media/image184.png"/><Relationship Id="rId4" Type="http://schemas.openxmlformats.org/officeDocument/2006/relationships/image" Target="../media/image183.png"/></Relationships>
</file>

<file path=ppt/slides/_rels/slide51.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notesSlide" Target="../notesSlides/notesSlide32.xml"/><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65.xml"/><Relationship Id="rId5" Type="http://schemas.openxmlformats.org/officeDocument/2006/relationships/image" Target="../media/image24.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image" Target="../media/image27.jpeg"/><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image" Target="../media/image26.jpeg"/><Relationship Id="rId2" Type="http://schemas.openxmlformats.org/officeDocument/2006/relationships/tags" Target="../tags/tag10.xml"/><Relationship Id="rId1" Type="http://schemas.openxmlformats.org/officeDocument/2006/relationships/vmlDrawing" Target="../drawings/vmlDrawing2.vml"/><Relationship Id="rId6" Type="http://schemas.openxmlformats.org/officeDocument/2006/relationships/tags" Target="../tags/tag14.xml"/><Relationship Id="rId11" Type="http://schemas.openxmlformats.org/officeDocument/2006/relationships/image" Target="../media/image11.emf"/><Relationship Id="rId5" Type="http://schemas.openxmlformats.org/officeDocument/2006/relationships/tags" Target="../tags/tag13.xml"/><Relationship Id="rId15" Type="http://schemas.openxmlformats.org/officeDocument/2006/relationships/image" Target="../media/image29.jpeg"/><Relationship Id="rId10" Type="http://schemas.openxmlformats.org/officeDocument/2006/relationships/oleObject" Target="../embeddings/oleObject2.bin"/><Relationship Id="rId4" Type="http://schemas.openxmlformats.org/officeDocument/2006/relationships/tags" Target="../tags/tag12.xml"/><Relationship Id="rId9" Type="http://schemas.openxmlformats.org/officeDocument/2006/relationships/notesSlide" Target="../notesSlides/notesSlide6.xml"/><Relationship Id="rId14" Type="http://schemas.openxmlformats.org/officeDocument/2006/relationships/image" Target="../media/image28.jpe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SPC104_Bhargava/DIRA_Project%209_Final_Sizzle_HD_720.mov" TargetMode="External"/><Relationship Id="rId1" Type="http://schemas.openxmlformats.org/officeDocument/2006/relationships/slideLayout" Target="../slideLayouts/slideLayout65.xml"/></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65.xml"/><Relationship Id="rId5" Type="http://schemas.openxmlformats.org/officeDocument/2006/relationships/image" Target="../media/image34.png"/><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151" dirty="0"/>
              <a:t>An opportunity exists to bridge the gap</a:t>
            </a:r>
          </a:p>
        </p:txBody>
      </p:sp>
      <p:grpSp>
        <p:nvGrpSpPr>
          <p:cNvPr id="15" name="Group 14"/>
          <p:cNvGrpSpPr/>
          <p:nvPr/>
        </p:nvGrpSpPr>
        <p:grpSpPr>
          <a:xfrm>
            <a:off x="6267243" y="1630210"/>
            <a:ext cx="4125009" cy="4115104"/>
            <a:chOff x="6267240" y="1630210"/>
            <a:chExt cx="4125009" cy="4115104"/>
          </a:xfrm>
        </p:grpSpPr>
        <p:grpSp>
          <p:nvGrpSpPr>
            <p:cNvPr id="13" name="Group 12"/>
            <p:cNvGrpSpPr/>
            <p:nvPr/>
          </p:nvGrpSpPr>
          <p:grpSpPr>
            <a:xfrm>
              <a:off x="8373930" y="3726996"/>
              <a:ext cx="2018319" cy="2018318"/>
              <a:chOff x="8373930" y="3724490"/>
              <a:chExt cx="2018319" cy="2018318"/>
            </a:xfrm>
          </p:grpSpPr>
          <p:sp>
            <p:nvSpPr>
              <p:cNvPr id="14" name="Rectangle 13"/>
              <p:cNvSpPr/>
              <p:nvPr/>
            </p:nvSpPr>
            <p:spPr bwMode="auto">
              <a:xfrm>
                <a:off x="8373930" y="3724490"/>
                <a:ext cx="2018319" cy="2018318"/>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19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Operations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65" name="Freeform 14"/>
              <p:cNvSpPr>
                <a:spLocks noEditPoints="1"/>
              </p:cNvSpPr>
              <p:nvPr/>
            </p:nvSpPr>
            <p:spPr bwMode="black">
              <a:xfrm>
                <a:off x="9661714" y="5008943"/>
                <a:ext cx="637153" cy="636986"/>
              </a:xfrm>
              <a:custGeom>
                <a:avLst/>
                <a:gdLst>
                  <a:gd name="T0" fmla="*/ 518 w 709"/>
                  <a:gd name="T1" fmla="*/ 343 h 709"/>
                  <a:gd name="T2" fmla="*/ 449 w 709"/>
                  <a:gd name="T3" fmla="*/ 258 h 709"/>
                  <a:gd name="T4" fmla="*/ 362 w 709"/>
                  <a:gd name="T5" fmla="*/ 189 h 709"/>
                  <a:gd name="T6" fmla="*/ 449 w 709"/>
                  <a:gd name="T7" fmla="*/ 0 h 709"/>
                  <a:gd name="T8" fmla="*/ 260 w 709"/>
                  <a:gd name="T9" fmla="*/ 189 h 709"/>
                  <a:gd name="T10" fmla="*/ 345 w 709"/>
                  <a:gd name="T11" fmla="*/ 258 h 709"/>
                  <a:gd name="T12" fmla="*/ 260 w 709"/>
                  <a:gd name="T13" fmla="*/ 343 h 709"/>
                  <a:gd name="T14" fmla="*/ 189 w 709"/>
                  <a:gd name="T15" fmla="*/ 258 h 709"/>
                  <a:gd name="T16" fmla="*/ 0 w 709"/>
                  <a:gd name="T17" fmla="*/ 447 h 709"/>
                  <a:gd name="T18" fmla="*/ 85 w 709"/>
                  <a:gd name="T19" fmla="*/ 520 h 709"/>
                  <a:gd name="T20" fmla="*/ 0 w 709"/>
                  <a:gd name="T21" fmla="*/ 709 h 709"/>
                  <a:gd name="T22" fmla="*/ 189 w 709"/>
                  <a:gd name="T23" fmla="*/ 520 h 709"/>
                  <a:gd name="T24" fmla="*/ 104 w 709"/>
                  <a:gd name="T25" fmla="*/ 447 h 709"/>
                  <a:gd name="T26" fmla="*/ 189 w 709"/>
                  <a:gd name="T27" fmla="*/ 362 h 709"/>
                  <a:gd name="T28" fmla="*/ 260 w 709"/>
                  <a:gd name="T29" fmla="*/ 447 h 709"/>
                  <a:gd name="T30" fmla="*/ 345 w 709"/>
                  <a:gd name="T31" fmla="*/ 520 h 709"/>
                  <a:gd name="T32" fmla="*/ 260 w 709"/>
                  <a:gd name="T33" fmla="*/ 709 h 709"/>
                  <a:gd name="T34" fmla="*/ 449 w 709"/>
                  <a:gd name="T35" fmla="*/ 520 h 709"/>
                  <a:gd name="T36" fmla="*/ 362 w 709"/>
                  <a:gd name="T37" fmla="*/ 447 h 709"/>
                  <a:gd name="T38" fmla="*/ 449 w 709"/>
                  <a:gd name="T39" fmla="*/ 362 h 709"/>
                  <a:gd name="T40" fmla="*/ 518 w 709"/>
                  <a:gd name="T41" fmla="*/ 447 h 709"/>
                  <a:gd name="T42" fmla="*/ 709 w 709"/>
                  <a:gd name="T43" fmla="*/ 258 h 709"/>
                  <a:gd name="T44" fmla="*/ 277 w 709"/>
                  <a:gd name="T45" fmla="*/ 17 h 709"/>
                  <a:gd name="T46" fmla="*/ 433 w 709"/>
                  <a:gd name="T47" fmla="*/ 170 h 709"/>
                  <a:gd name="T48" fmla="*/ 277 w 709"/>
                  <a:gd name="T49" fmla="*/ 17 h 709"/>
                  <a:gd name="T50" fmla="*/ 17 w 709"/>
                  <a:gd name="T51" fmla="*/ 690 h 709"/>
                  <a:gd name="T52" fmla="*/ 173 w 709"/>
                  <a:gd name="T53" fmla="*/ 536 h 709"/>
                  <a:gd name="T54" fmla="*/ 173 w 709"/>
                  <a:gd name="T55" fmla="*/ 430 h 709"/>
                  <a:gd name="T56" fmla="*/ 17 w 709"/>
                  <a:gd name="T57" fmla="*/ 274 h 709"/>
                  <a:gd name="T58" fmla="*/ 173 w 709"/>
                  <a:gd name="T59" fmla="*/ 430 h 709"/>
                  <a:gd name="T60" fmla="*/ 277 w 709"/>
                  <a:gd name="T61" fmla="*/ 690 h 709"/>
                  <a:gd name="T62" fmla="*/ 433 w 709"/>
                  <a:gd name="T63" fmla="*/ 536 h 709"/>
                  <a:gd name="T64" fmla="*/ 433 w 709"/>
                  <a:gd name="T65" fmla="*/ 430 h 709"/>
                  <a:gd name="T66" fmla="*/ 277 w 709"/>
                  <a:gd name="T67" fmla="*/ 274 h 709"/>
                  <a:gd name="T68" fmla="*/ 433 w 709"/>
                  <a:gd name="T69" fmla="*/ 430 h 709"/>
                  <a:gd name="T70" fmla="*/ 536 w 709"/>
                  <a:gd name="T71" fmla="*/ 430 h 709"/>
                  <a:gd name="T72" fmla="*/ 690 w 709"/>
                  <a:gd name="T73" fmla="*/ 274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9" h="709">
                    <a:moveTo>
                      <a:pt x="518" y="258"/>
                    </a:moveTo>
                    <a:lnTo>
                      <a:pt x="518" y="343"/>
                    </a:lnTo>
                    <a:lnTo>
                      <a:pt x="449" y="343"/>
                    </a:lnTo>
                    <a:lnTo>
                      <a:pt x="449" y="258"/>
                    </a:lnTo>
                    <a:lnTo>
                      <a:pt x="362" y="258"/>
                    </a:lnTo>
                    <a:lnTo>
                      <a:pt x="362" y="189"/>
                    </a:lnTo>
                    <a:lnTo>
                      <a:pt x="449" y="189"/>
                    </a:lnTo>
                    <a:lnTo>
                      <a:pt x="449" y="0"/>
                    </a:lnTo>
                    <a:lnTo>
                      <a:pt x="260" y="0"/>
                    </a:lnTo>
                    <a:lnTo>
                      <a:pt x="260" y="189"/>
                    </a:lnTo>
                    <a:lnTo>
                      <a:pt x="345" y="189"/>
                    </a:lnTo>
                    <a:lnTo>
                      <a:pt x="345" y="258"/>
                    </a:lnTo>
                    <a:lnTo>
                      <a:pt x="260" y="258"/>
                    </a:lnTo>
                    <a:lnTo>
                      <a:pt x="260" y="343"/>
                    </a:lnTo>
                    <a:lnTo>
                      <a:pt x="189" y="343"/>
                    </a:lnTo>
                    <a:lnTo>
                      <a:pt x="189" y="258"/>
                    </a:lnTo>
                    <a:lnTo>
                      <a:pt x="0" y="258"/>
                    </a:lnTo>
                    <a:lnTo>
                      <a:pt x="0" y="447"/>
                    </a:lnTo>
                    <a:lnTo>
                      <a:pt x="85" y="447"/>
                    </a:lnTo>
                    <a:lnTo>
                      <a:pt x="85" y="520"/>
                    </a:lnTo>
                    <a:lnTo>
                      <a:pt x="0" y="520"/>
                    </a:lnTo>
                    <a:lnTo>
                      <a:pt x="0" y="709"/>
                    </a:lnTo>
                    <a:lnTo>
                      <a:pt x="189" y="709"/>
                    </a:lnTo>
                    <a:lnTo>
                      <a:pt x="189" y="520"/>
                    </a:lnTo>
                    <a:lnTo>
                      <a:pt x="104" y="520"/>
                    </a:lnTo>
                    <a:lnTo>
                      <a:pt x="104" y="447"/>
                    </a:lnTo>
                    <a:lnTo>
                      <a:pt x="189" y="447"/>
                    </a:lnTo>
                    <a:lnTo>
                      <a:pt x="189" y="362"/>
                    </a:lnTo>
                    <a:lnTo>
                      <a:pt x="260" y="362"/>
                    </a:lnTo>
                    <a:lnTo>
                      <a:pt x="260" y="447"/>
                    </a:lnTo>
                    <a:lnTo>
                      <a:pt x="345" y="447"/>
                    </a:lnTo>
                    <a:lnTo>
                      <a:pt x="345" y="520"/>
                    </a:lnTo>
                    <a:lnTo>
                      <a:pt x="260" y="520"/>
                    </a:lnTo>
                    <a:lnTo>
                      <a:pt x="260" y="709"/>
                    </a:lnTo>
                    <a:lnTo>
                      <a:pt x="449" y="709"/>
                    </a:lnTo>
                    <a:lnTo>
                      <a:pt x="449" y="520"/>
                    </a:lnTo>
                    <a:lnTo>
                      <a:pt x="362" y="520"/>
                    </a:lnTo>
                    <a:lnTo>
                      <a:pt x="362" y="447"/>
                    </a:lnTo>
                    <a:lnTo>
                      <a:pt x="449" y="447"/>
                    </a:lnTo>
                    <a:lnTo>
                      <a:pt x="449" y="362"/>
                    </a:lnTo>
                    <a:lnTo>
                      <a:pt x="518" y="362"/>
                    </a:lnTo>
                    <a:lnTo>
                      <a:pt x="518" y="447"/>
                    </a:lnTo>
                    <a:lnTo>
                      <a:pt x="709" y="447"/>
                    </a:lnTo>
                    <a:lnTo>
                      <a:pt x="709" y="258"/>
                    </a:lnTo>
                    <a:lnTo>
                      <a:pt x="518" y="258"/>
                    </a:lnTo>
                    <a:close/>
                    <a:moveTo>
                      <a:pt x="277" y="17"/>
                    </a:moveTo>
                    <a:lnTo>
                      <a:pt x="433" y="17"/>
                    </a:lnTo>
                    <a:lnTo>
                      <a:pt x="433" y="170"/>
                    </a:lnTo>
                    <a:lnTo>
                      <a:pt x="277" y="170"/>
                    </a:lnTo>
                    <a:lnTo>
                      <a:pt x="277" y="17"/>
                    </a:lnTo>
                    <a:close/>
                    <a:moveTo>
                      <a:pt x="173" y="690"/>
                    </a:moveTo>
                    <a:lnTo>
                      <a:pt x="17" y="690"/>
                    </a:lnTo>
                    <a:lnTo>
                      <a:pt x="17" y="536"/>
                    </a:lnTo>
                    <a:lnTo>
                      <a:pt x="173" y="536"/>
                    </a:lnTo>
                    <a:lnTo>
                      <a:pt x="173" y="690"/>
                    </a:lnTo>
                    <a:close/>
                    <a:moveTo>
                      <a:pt x="173" y="430"/>
                    </a:moveTo>
                    <a:lnTo>
                      <a:pt x="17" y="430"/>
                    </a:lnTo>
                    <a:lnTo>
                      <a:pt x="17" y="274"/>
                    </a:lnTo>
                    <a:lnTo>
                      <a:pt x="173" y="274"/>
                    </a:lnTo>
                    <a:lnTo>
                      <a:pt x="173" y="430"/>
                    </a:lnTo>
                    <a:close/>
                    <a:moveTo>
                      <a:pt x="433" y="690"/>
                    </a:moveTo>
                    <a:lnTo>
                      <a:pt x="277" y="690"/>
                    </a:lnTo>
                    <a:lnTo>
                      <a:pt x="277" y="536"/>
                    </a:lnTo>
                    <a:lnTo>
                      <a:pt x="433" y="536"/>
                    </a:lnTo>
                    <a:lnTo>
                      <a:pt x="433" y="690"/>
                    </a:lnTo>
                    <a:close/>
                    <a:moveTo>
                      <a:pt x="433" y="430"/>
                    </a:moveTo>
                    <a:lnTo>
                      <a:pt x="277" y="430"/>
                    </a:lnTo>
                    <a:lnTo>
                      <a:pt x="277" y="274"/>
                    </a:lnTo>
                    <a:lnTo>
                      <a:pt x="433" y="274"/>
                    </a:lnTo>
                    <a:lnTo>
                      <a:pt x="433" y="430"/>
                    </a:lnTo>
                    <a:close/>
                    <a:moveTo>
                      <a:pt x="690" y="430"/>
                    </a:moveTo>
                    <a:lnTo>
                      <a:pt x="536" y="430"/>
                    </a:lnTo>
                    <a:lnTo>
                      <a:pt x="536" y="274"/>
                    </a:lnTo>
                    <a:lnTo>
                      <a:pt x="690" y="274"/>
                    </a:lnTo>
                    <a:lnTo>
                      <a:pt x="690" y="43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32460"/>
                <a:endParaRPr lang="en-US" sz="1600">
                  <a:solidFill>
                    <a:srgbClr val="505050"/>
                  </a:solidFill>
                </a:endParaRPr>
              </a:p>
            </p:txBody>
          </p:sp>
        </p:grpSp>
        <p:grpSp>
          <p:nvGrpSpPr>
            <p:cNvPr id="12" name="Group 11"/>
            <p:cNvGrpSpPr/>
            <p:nvPr/>
          </p:nvGrpSpPr>
          <p:grpSpPr>
            <a:xfrm>
              <a:off x="6267240" y="1630210"/>
              <a:ext cx="2018319" cy="2015812"/>
              <a:chOff x="6267240" y="1632716"/>
              <a:chExt cx="2018319" cy="2015812"/>
            </a:xfrm>
          </p:grpSpPr>
          <p:sp>
            <p:nvSpPr>
              <p:cNvPr id="29" name="Rectangle 28"/>
              <p:cNvSpPr/>
              <p:nvPr/>
            </p:nvSpPr>
            <p:spPr bwMode="auto">
              <a:xfrm>
                <a:off x="6267240" y="1632716"/>
                <a:ext cx="2018319" cy="2015812"/>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191" fontAlgn="base">
                  <a:spcBef>
                    <a:spcPct val="0"/>
                  </a:spcBef>
                  <a:spcAft>
                    <a:spcPct val="0"/>
                  </a:spcAft>
                </a:pPr>
                <a:r>
                  <a:rPr lang="en-US" spc="-59" dirty="0">
                    <a:gradFill>
                      <a:gsLst>
                        <a:gs pos="0">
                          <a:srgbClr val="FFFFFF"/>
                        </a:gs>
                        <a:gs pos="100000">
                          <a:srgbClr val="FFFFFF"/>
                        </a:gs>
                      </a:gsLst>
                      <a:lin ang="5400000" scaled="0"/>
                    </a:gradFill>
                    <a:ea typeface="Segoe UI" pitchFamily="34" charset="0"/>
                    <a:cs typeface="Segoe UI" pitchFamily="34" charset="0"/>
                  </a:rPr>
                  <a:t>Customer Service</a:t>
                </a:r>
              </a:p>
            </p:txBody>
          </p:sp>
          <p:pic>
            <p:nvPicPr>
              <p:cNvPr id="6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346432" y="3066470"/>
                <a:ext cx="892223" cy="48808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6" name="Group 45"/>
            <p:cNvGrpSpPr/>
            <p:nvPr/>
          </p:nvGrpSpPr>
          <p:grpSpPr>
            <a:xfrm>
              <a:off x="6267240" y="3726996"/>
              <a:ext cx="2018319" cy="2018318"/>
              <a:chOff x="7126983" y="3771582"/>
              <a:chExt cx="2468880" cy="2468880"/>
            </a:xfrm>
            <a:solidFill>
              <a:schemeClr val="tx1">
                <a:lumMod val="60000"/>
                <a:lumOff val="40000"/>
              </a:schemeClr>
            </a:solidFill>
          </p:grpSpPr>
          <p:sp>
            <p:nvSpPr>
              <p:cNvPr id="8" name="Rectangle 7"/>
              <p:cNvSpPr/>
              <p:nvPr/>
            </p:nvSpPr>
            <p:spPr bwMode="auto">
              <a:xfrm>
                <a:off x="7126983" y="3771582"/>
                <a:ext cx="2468880" cy="246888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19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HR</a:t>
                </a:r>
              </a:p>
            </p:txBody>
          </p:sp>
          <p:sp>
            <p:nvSpPr>
              <p:cNvPr id="42" name="Freeform 78"/>
              <p:cNvSpPr>
                <a:spLocks noEditPoints="1"/>
              </p:cNvSpPr>
              <p:nvPr/>
            </p:nvSpPr>
            <p:spPr bwMode="black">
              <a:xfrm>
                <a:off x="8668466" y="5342772"/>
                <a:ext cx="837026" cy="801046"/>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chemeClr val="bg1"/>
              </a:solidFill>
              <a:ln>
                <a:noFill/>
              </a:ln>
            </p:spPr>
            <p:txBody>
              <a:bodyPr vert="horz" wrap="square" lIns="82305" tIns="41153" rIns="82305" bIns="41153" numCol="1" anchor="t" anchorCtr="0" compatLnSpc="1">
                <a:prstTxWarp prst="textNoShape">
                  <a:avLst/>
                </a:prstTxWarp>
              </a:bodyPr>
              <a:lstStyle/>
              <a:p>
                <a:pPr defTabSz="932460"/>
                <a:endParaRPr lang="en-US" sz="1600">
                  <a:solidFill>
                    <a:srgbClr val="505050"/>
                  </a:solidFill>
                </a:endParaRPr>
              </a:p>
            </p:txBody>
          </p:sp>
        </p:grpSp>
        <p:grpSp>
          <p:nvGrpSpPr>
            <p:cNvPr id="7" name="Group 6"/>
            <p:cNvGrpSpPr/>
            <p:nvPr/>
          </p:nvGrpSpPr>
          <p:grpSpPr>
            <a:xfrm>
              <a:off x="8373930" y="1630210"/>
              <a:ext cx="2018319" cy="2045759"/>
              <a:chOff x="8373930" y="1630210"/>
              <a:chExt cx="2018319" cy="2045759"/>
            </a:xfrm>
          </p:grpSpPr>
          <p:sp>
            <p:nvSpPr>
              <p:cNvPr id="28" name="Rectangle 27"/>
              <p:cNvSpPr/>
              <p:nvPr/>
            </p:nvSpPr>
            <p:spPr bwMode="auto">
              <a:xfrm>
                <a:off x="8373930" y="1630210"/>
                <a:ext cx="2018319" cy="2018318"/>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19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Engineering</a:t>
                </a: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1026" name="Picture 2" descr="C:\Users\petern\AppData\Local\Temp\vmware-petern\VMwareDnD\628bb061\Engineerin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40909" y="2818011"/>
                <a:ext cx="857958" cy="857958"/>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9" name="Group 8"/>
          <p:cNvGrpSpPr/>
          <p:nvPr/>
        </p:nvGrpSpPr>
        <p:grpSpPr>
          <a:xfrm>
            <a:off x="2044226" y="1630210"/>
            <a:ext cx="4125008" cy="4115104"/>
            <a:chOff x="2044225" y="1630210"/>
            <a:chExt cx="4125008" cy="4115104"/>
          </a:xfrm>
        </p:grpSpPr>
        <p:grpSp>
          <p:nvGrpSpPr>
            <p:cNvPr id="11" name="Group 10"/>
            <p:cNvGrpSpPr/>
            <p:nvPr/>
          </p:nvGrpSpPr>
          <p:grpSpPr>
            <a:xfrm>
              <a:off x="4150914" y="3726995"/>
              <a:ext cx="2018319" cy="2018319"/>
              <a:chOff x="4150914" y="3724489"/>
              <a:chExt cx="2018319" cy="2018319"/>
            </a:xfrm>
          </p:grpSpPr>
          <p:sp>
            <p:nvSpPr>
              <p:cNvPr id="31" name="Rectangle 30"/>
              <p:cNvSpPr/>
              <p:nvPr/>
            </p:nvSpPr>
            <p:spPr bwMode="auto">
              <a:xfrm>
                <a:off x="4150914" y="3724489"/>
                <a:ext cx="2018319" cy="2018319"/>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19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Procurement</a:t>
                </a: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64" name="Picture 6" descr="W:\Open Engagements\Microsoft\Closed\#1601 BizProd MOD Team Core Content Work\New Iconography\FINAL ICONS\Megaphone_06051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50516" y="5137295"/>
                <a:ext cx="628423" cy="53353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p:cNvGrpSpPr/>
            <p:nvPr/>
          </p:nvGrpSpPr>
          <p:grpSpPr>
            <a:xfrm>
              <a:off x="2044225" y="1630210"/>
              <a:ext cx="2018319" cy="2018318"/>
              <a:chOff x="2044225" y="1630210"/>
              <a:chExt cx="2018319" cy="2018318"/>
            </a:xfrm>
          </p:grpSpPr>
          <p:sp>
            <p:nvSpPr>
              <p:cNvPr id="17" name="Rectangle 16"/>
              <p:cNvSpPr/>
              <p:nvPr/>
            </p:nvSpPr>
            <p:spPr bwMode="auto">
              <a:xfrm>
                <a:off x="2044225" y="1630210"/>
                <a:ext cx="2018319" cy="2018318"/>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191" fontAlgn="base">
                  <a:spcBef>
                    <a:spcPct val="0"/>
                  </a:spcBef>
                  <a:spcAft>
                    <a:spcPct val="0"/>
                  </a:spcAft>
                </a:pPr>
                <a:r>
                  <a:rPr lang="en-US" dirty="0" smtClean="0">
                    <a:gradFill>
                      <a:gsLst>
                        <a:gs pos="0">
                          <a:srgbClr val="FFFFFF"/>
                        </a:gs>
                        <a:gs pos="100000">
                          <a:srgbClr val="FFFFFF"/>
                        </a:gs>
                      </a:gsLst>
                      <a:lin ang="5400000" scaled="0"/>
                    </a:gradFill>
                  </a:rPr>
                  <a:t>Administration</a:t>
                </a:r>
                <a:endParaRPr lang="en-US" dirty="0">
                  <a:gradFill>
                    <a:gsLst>
                      <a:gs pos="0">
                        <a:srgbClr val="FFFFFF"/>
                      </a:gs>
                      <a:gs pos="100000">
                        <a:srgbClr val="FFFFFF"/>
                      </a:gs>
                    </a:gsLst>
                    <a:lin ang="5400000" scaled="0"/>
                  </a:gradFill>
                </a:endParaRPr>
              </a:p>
            </p:txBody>
          </p:sp>
          <p:pic>
            <p:nvPicPr>
              <p:cNvPr id="62" name="Picture 1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084546" y="2719617"/>
                <a:ext cx="544096" cy="73152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3475037" y="3234515"/>
                <a:ext cx="483203" cy="338947"/>
                <a:chOff x="3442822" y="3198101"/>
                <a:chExt cx="483203" cy="338947"/>
              </a:xfrm>
            </p:grpSpPr>
            <p:sp>
              <p:nvSpPr>
                <p:cNvPr id="3" name="Rectangle 2"/>
                <p:cNvSpPr/>
                <p:nvPr/>
              </p:nvSpPr>
              <p:spPr bwMode="auto">
                <a:xfrm>
                  <a:off x="3442822" y="3198101"/>
                  <a:ext cx="466298" cy="320040"/>
                </a:xfrm>
                <a:prstGeom prst="rect">
                  <a:avLst/>
                </a:prstGeom>
                <a:solidFill>
                  <a:schemeClr val="tx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191" fontAlgn="base">
                    <a:spcBef>
                      <a:spcPct val="0"/>
                    </a:spcBef>
                    <a:spcAft>
                      <a:spcPct val="0"/>
                    </a:spcAft>
                  </a:pPr>
                  <a:endParaRPr lang="en-US" sz="1900" dirty="0">
                    <a:gradFill>
                      <a:gsLst>
                        <a:gs pos="0">
                          <a:srgbClr val="FFFFFF"/>
                        </a:gs>
                        <a:gs pos="100000">
                          <a:srgbClr val="FFFFFF"/>
                        </a:gs>
                      </a:gsLst>
                      <a:lin ang="5400000" scaled="0"/>
                    </a:gradFill>
                  </a:endParaRPr>
                </a:p>
              </p:txBody>
            </p:sp>
            <p:pic>
              <p:nvPicPr>
                <p:cNvPr id="61" name="Picture 60"/>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3459727" y="3217008"/>
                  <a:ext cx="466298" cy="32004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50" name="Group 49"/>
            <p:cNvGrpSpPr/>
            <p:nvPr/>
          </p:nvGrpSpPr>
          <p:grpSpPr>
            <a:xfrm>
              <a:off x="4150914" y="1630210"/>
              <a:ext cx="2018319" cy="2018318"/>
              <a:chOff x="2840611" y="1212849"/>
              <a:chExt cx="2468880" cy="2468880"/>
            </a:xfrm>
            <a:solidFill>
              <a:schemeClr val="tx1">
                <a:lumMod val="60000"/>
                <a:lumOff val="40000"/>
              </a:schemeClr>
            </a:solidFill>
          </p:grpSpPr>
          <p:sp>
            <p:nvSpPr>
              <p:cNvPr id="30" name="Rectangle 29"/>
              <p:cNvSpPr/>
              <p:nvPr/>
            </p:nvSpPr>
            <p:spPr bwMode="auto">
              <a:xfrm>
                <a:off x="2840611" y="1212849"/>
                <a:ext cx="2468880" cy="246888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19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Sales</a:t>
                </a: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36" name="Picture 3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76827" y="2665810"/>
                <a:ext cx="923749" cy="923749"/>
              </a:xfrm>
              <a:prstGeom prst="rect">
                <a:avLst/>
              </a:prstGeom>
              <a:grpFill/>
            </p:spPr>
          </p:pic>
        </p:grpSp>
        <p:grpSp>
          <p:nvGrpSpPr>
            <p:cNvPr id="6" name="Group 5"/>
            <p:cNvGrpSpPr/>
            <p:nvPr/>
          </p:nvGrpSpPr>
          <p:grpSpPr>
            <a:xfrm>
              <a:off x="2044225" y="3726996"/>
              <a:ext cx="2018319" cy="2018318"/>
              <a:chOff x="2044225" y="3726996"/>
              <a:chExt cx="2018319" cy="2018318"/>
            </a:xfrm>
          </p:grpSpPr>
          <p:sp>
            <p:nvSpPr>
              <p:cNvPr id="5" name="Rectangle 4"/>
              <p:cNvSpPr/>
              <p:nvPr/>
            </p:nvSpPr>
            <p:spPr bwMode="auto">
              <a:xfrm>
                <a:off x="2044225" y="3726996"/>
                <a:ext cx="2018319" cy="2018318"/>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191" fontAlgn="base">
                  <a:spcBef>
                    <a:spcPct val="0"/>
                  </a:spcBef>
                  <a:spcAft>
                    <a:spcPct val="0"/>
                  </a:spcAft>
                </a:pPr>
                <a:r>
                  <a:rPr lang="en-US" spc="-100" dirty="0">
                    <a:gradFill>
                      <a:gsLst>
                        <a:gs pos="0">
                          <a:srgbClr val="FFFFFF"/>
                        </a:gs>
                        <a:gs pos="100000">
                          <a:srgbClr val="FFFFFF"/>
                        </a:gs>
                      </a:gsLst>
                      <a:lin ang="5400000" scaled="0"/>
                    </a:gradFill>
                    <a:ea typeface="Segoe UI" pitchFamily="34" charset="0"/>
                    <a:cs typeface="Segoe UI" pitchFamily="34" charset="0"/>
                  </a:rPr>
                  <a:t>IT</a:t>
                </a:r>
              </a:p>
            </p:txBody>
          </p:sp>
          <p:pic>
            <p:nvPicPr>
              <p:cNvPr id="66" name="Picture 9" descr="C:\Users\shawnm\Desktop\Geek.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r="-19726" b="27274"/>
              <a:stretch/>
            </p:blipFill>
            <p:spPr bwMode="auto">
              <a:xfrm>
                <a:off x="3475037" y="4868862"/>
                <a:ext cx="547415" cy="825438"/>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32" name="TextBox 31"/>
          <p:cNvSpPr txBox="1"/>
          <p:nvPr/>
        </p:nvSpPr>
        <p:spPr>
          <a:xfrm>
            <a:off x="2044227" y="5980470"/>
            <a:ext cx="8348025" cy="634363"/>
          </a:xfrm>
          <a:prstGeom prst="rect">
            <a:avLst/>
          </a:prstGeom>
          <a:noFill/>
        </p:spPr>
        <p:txBody>
          <a:bodyPr wrap="square" lIns="182825" tIns="146259" rIns="182825" bIns="146259" rtlCol="0">
            <a:spAutoFit/>
          </a:bodyPr>
          <a:lstStyle/>
          <a:p>
            <a:pPr algn="ctr" defTabSz="932460">
              <a:lnSpc>
                <a:spcPct val="90000"/>
              </a:lnSpc>
              <a:spcAft>
                <a:spcPts val="600"/>
              </a:spcAft>
            </a:pPr>
            <a:r>
              <a:rPr lang="en-US" sz="2400" dirty="0">
                <a:ln w="3175">
                  <a:noFill/>
                </a:ln>
                <a:solidFill>
                  <a:srgbClr val="BA141A"/>
                </a:solidFill>
                <a:latin typeface="Segoe UI Light" pitchFamily="34" charset="0"/>
                <a:ea typeface="Segoe UI" pitchFamily="34" charset="0"/>
                <a:cs typeface="Segoe UI" pitchFamily="34" charset="0"/>
              </a:rPr>
              <a:t>Extend the value of your LOB systems</a:t>
            </a:r>
          </a:p>
        </p:txBody>
      </p:sp>
      <p:grpSp>
        <p:nvGrpSpPr>
          <p:cNvPr id="18" name="Group 17"/>
          <p:cNvGrpSpPr/>
          <p:nvPr/>
        </p:nvGrpSpPr>
        <p:grpSpPr>
          <a:xfrm>
            <a:off x="4694238" y="1630210"/>
            <a:ext cx="3175307" cy="4115104"/>
            <a:chOff x="4694237" y="1630210"/>
            <a:chExt cx="3175307" cy="4115104"/>
          </a:xfrm>
        </p:grpSpPr>
        <p:sp>
          <p:nvSpPr>
            <p:cNvPr id="16" name="Rectangle 15"/>
            <p:cNvSpPr/>
            <p:nvPr/>
          </p:nvSpPr>
          <p:spPr bwMode="auto">
            <a:xfrm>
              <a:off x="4694237" y="1630210"/>
              <a:ext cx="3175307" cy="411510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191" fontAlgn="base">
                <a:spcBef>
                  <a:spcPct val="0"/>
                </a:spcBef>
                <a:spcAft>
                  <a:spcPct val="0"/>
                </a:spcAft>
              </a:pPr>
              <a:endParaRPr lang="en-US" sz="1900" dirty="0">
                <a:gradFill>
                  <a:gsLst>
                    <a:gs pos="0">
                      <a:srgbClr val="FFFFFF"/>
                    </a:gs>
                    <a:gs pos="100000">
                      <a:srgbClr val="FFFFFF"/>
                    </a:gs>
                  </a:gsLst>
                  <a:lin ang="5400000" scaled="0"/>
                </a:gradFill>
              </a:endParaRPr>
            </a:p>
          </p:txBody>
        </p:sp>
        <p:pic>
          <p:nvPicPr>
            <p:cNvPr id="76" name="Picture 4" descr="C:\Users\petern\Desktop\Design Stuff\Icons\Microsoft logos\MS_ShrPtOnline_Wht_rgb.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717" r="39910"/>
            <a:stretch/>
          </p:blipFill>
          <p:spPr bwMode="auto">
            <a:xfrm>
              <a:off x="4812538" y="2689957"/>
              <a:ext cx="2885758" cy="1037038"/>
            </a:xfrm>
            <a:prstGeom prst="rect">
              <a:avLst/>
            </a:prstGeom>
            <a:noFill/>
            <a:extLst>
              <a:ext uri="{909E8E84-426E-40DD-AFC4-6F175D3DCCD1}">
                <a14:hiddenFill xmlns:a14="http://schemas.microsoft.com/office/drawing/2010/main">
                  <a:solidFill>
                    <a:srgbClr val="FFFFFF"/>
                  </a:solidFill>
                </a14:hiddenFill>
              </a:ext>
            </a:extLst>
          </p:spPr>
        </p:pic>
      </p:grpSp>
      <p:sp>
        <p:nvSpPr>
          <p:cNvPr id="38" name="Rectangle 37"/>
          <p:cNvSpPr/>
          <p:nvPr/>
        </p:nvSpPr>
        <p:spPr bwMode="auto">
          <a:xfrm>
            <a:off x="4825777" y="4183062"/>
            <a:ext cx="2912231" cy="374904"/>
          </a:xfrm>
          <a:prstGeom prst="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marL="112679" defTabSz="932191" fontAlgn="base">
              <a:spcBef>
                <a:spcPct val="0"/>
              </a:spcBef>
              <a:spcAft>
                <a:spcPct val="0"/>
              </a:spcAft>
            </a:pPr>
            <a:r>
              <a:rPr lang="en-US" sz="1500" dirty="0">
                <a:solidFill>
                  <a:srgbClr val="FFFFFF"/>
                </a:solidFill>
                <a:ea typeface="Segoe UI" pitchFamily="34" charset="0"/>
                <a:cs typeface="Segoe UI" pitchFamily="34" charset="0"/>
              </a:rPr>
              <a:t>Connect SharePoint to LOBs</a:t>
            </a:r>
          </a:p>
        </p:txBody>
      </p:sp>
      <p:sp>
        <p:nvSpPr>
          <p:cNvPr id="39" name="Rectangle 38"/>
          <p:cNvSpPr/>
          <p:nvPr/>
        </p:nvSpPr>
        <p:spPr bwMode="auto">
          <a:xfrm>
            <a:off x="4812543" y="5219069"/>
            <a:ext cx="2912231" cy="375009"/>
          </a:xfrm>
          <a:prstGeom prst="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marL="112679" defTabSz="932191" fontAlgn="base">
              <a:spcBef>
                <a:spcPct val="0"/>
              </a:spcBef>
              <a:spcAft>
                <a:spcPct val="0"/>
              </a:spcAft>
            </a:pPr>
            <a:r>
              <a:rPr lang="en-US" sz="1500" spc="-50" dirty="0">
                <a:solidFill>
                  <a:srgbClr val="FFFFFF"/>
                </a:solidFill>
                <a:ea typeface="Segoe UI" pitchFamily="34" charset="0"/>
                <a:cs typeface="Segoe UI" pitchFamily="34" charset="0"/>
              </a:rPr>
              <a:t>Deliver business-critical solutions</a:t>
            </a:r>
          </a:p>
        </p:txBody>
      </p:sp>
      <p:sp>
        <p:nvSpPr>
          <p:cNvPr id="40" name="Rectangle 39"/>
          <p:cNvSpPr/>
          <p:nvPr/>
        </p:nvSpPr>
        <p:spPr bwMode="auto">
          <a:xfrm>
            <a:off x="4812543" y="4701064"/>
            <a:ext cx="2912231" cy="374904"/>
          </a:xfrm>
          <a:prstGeom prst="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marL="112679" defTabSz="932191" fontAlgn="base">
              <a:spcBef>
                <a:spcPct val="0"/>
              </a:spcBef>
              <a:spcAft>
                <a:spcPct val="0"/>
              </a:spcAft>
            </a:pPr>
            <a:r>
              <a:rPr lang="en-US" sz="1500" dirty="0">
                <a:solidFill>
                  <a:srgbClr val="FFFFFF"/>
                </a:solidFill>
                <a:ea typeface="Segoe UI" pitchFamily="34" charset="0"/>
                <a:cs typeface="Segoe UI" pitchFamily="34" charset="0"/>
              </a:rPr>
              <a:t>Surface LOB data via SharePoint</a:t>
            </a:r>
          </a:p>
        </p:txBody>
      </p:sp>
    </p:spTree>
    <p:extLst>
      <p:ext uri="{BB962C8B-B14F-4D97-AF65-F5344CB8AC3E}">
        <p14:creationId xmlns:p14="http://schemas.microsoft.com/office/powerpoint/2010/main" val="28545398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afterEffect">
                                  <p:stCondLst>
                                    <p:cond delay="0"/>
                                  </p:stCondLst>
                                  <p:childTnLst>
                                    <p:animMotion origin="layout" path="M 2.78529E-6 4.41217E-6 L -0.12663 4.41217E-6 " pathEditMode="relative" rAng="0" ptsTypes="AA">
                                      <p:cBhvr>
                                        <p:cTn id="6" dur="2000" fill="hold"/>
                                        <p:tgtEl>
                                          <p:spTgt spid="9"/>
                                        </p:tgtEl>
                                        <p:attrNameLst>
                                          <p:attrName>ppt_x</p:attrName>
                                          <p:attrName>ppt_y</p:attrName>
                                        </p:attrNameLst>
                                      </p:cBhvr>
                                      <p:rCtr x="-6331" y="0"/>
                                    </p:animMotion>
                                  </p:childTnLst>
                                </p:cTn>
                              </p:par>
                              <p:par>
                                <p:cTn id="7" presetID="63" presetClass="path" presetSubtype="0" accel="50000" decel="50000" fill="hold" nodeType="withEffect">
                                  <p:stCondLst>
                                    <p:cond delay="0"/>
                                  </p:stCondLst>
                                  <p:childTnLst>
                                    <p:animMotion origin="layout" path="M -2.78529E-6 4.04811E-6 L 0.1385 4.04811E-6 " pathEditMode="relative" rAng="0" ptsTypes="AA">
                                      <p:cBhvr>
                                        <p:cTn id="8" dur="2000" fill="hold"/>
                                        <p:tgtEl>
                                          <p:spTgt spid="15"/>
                                        </p:tgtEl>
                                        <p:attrNameLst>
                                          <p:attrName>ppt_x</p:attrName>
                                          <p:attrName>ppt_y</p:attrName>
                                        </p:attrNameLst>
                                      </p:cBhvr>
                                      <p:rCtr x="6919" y="0"/>
                                    </p:animMotion>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8" grpId="0" animBg="1"/>
      <p:bldP spid="39" grpId="0" animBg="1"/>
      <p:bldP spid="4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Business imperatives  </a:t>
            </a:r>
          </a:p>
        </p:txBody>
      </p:sp>
      <p:grpSp>
        <p:nvGrpSpPr>
          <p:cNvPr id="17" name="Group 16"/>
          <p:cNvGrpSpPr/>
          <p:nvPr/>
        </p:nvGrpSpPr>
        <p:grpSpPr>
          <a:xfrm>
            <a:off x="544903" y="1133637"/>
            <a:ext cx="3683783" cy="5563248"/>
            <a:chOff x="531813" y="1276886"/>
            <a:chExt cx="3611880" cy="5454660"/>
          </a:xfrm>
        </p:grpSpPr>
        <p:sp>
          <p:nvSpPr>
            <p:cNvPr id="5" name="Rectangle 4"/>
            <p:cNvSpPr/>
            <p:nvPr>
              <p:custDataLst>
                <p:tags r:id="rId7"/>
              </p:custDataLst>
            </p:nvPr>
          </p:nvSpPr>
          <p:spPr bwMode="auto">
            <a:xfrm>
              <a:off x="531813" y="1276886"/>
              <a:ext cx="3611880" cy="622231"/>
            </a:xfrm>
            <a:prstGeom prst="rect">
              <a:avLst/>
            </a:prstGeom>
            <a:solidFill>
              <a:srgbClr val="57257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t" anchorCtr="0" forceAA="0" compatLnSpc="1">
              <a:prstTxWarp prst="textNoShape">
                <a:avLst/>
              </a:prstTxWarp>
              <a:spAutoFit/>
            </a:bodyPr>
            <a:lstStyle/>
            <a:p>
              <a:pPr defTabSz="932008" fontAlgn="base">
                <a:spcBef>
                  <a:spcPct val="0"/>
                </a:spcBef>
                <a:spcAft>
                  <a:spcPct val="0"/>
                </a:spcAft>
              </a:pPr>
              <a:r>
                <a:rPr lang="en-US" sz="2900" dirty="0">
                  <a:gradFill>
                    <a:gsLst>
                      <a:gs pos="0">
                        <a:srgbClr val="FFFFFF"/>
                      </a:gs>
                      <a:gs pos="100000">
                        <a:srgbClr val="FFFFFF"/>
                      </a:gs>
                    </a:gsLst>
                    <a:lin ang="5400000" scaled="0"/>
                  </a:gradFill>
                  <a:latin typeface="Segoe UI Light"/>
                  <a:ea typeface="Segoe UI" pitchFamily="34" charset="0"/>
                  <a:cs typeface="Segoe UI" pitchFamily="34" charset="0"/>
                </a:rPr>
                <a:t>Innovate</a:t>
              </a:r>
            </a:p>
          </p:txBody>
        </p:sp>
        <p:pic>
          <p:nvPicPr>
            <p:cNvPr id="7" name="Picture 21" descr="C:\Users\rohitb\Pictures\mfgfuturevision_design.png"/>
            <p:cNvPicPr>
              <a:picLocks noChangeAspect="1" noChangeArrowheads="1"/>
            </p:cNvPicPr>
            <p:nvPr/>
          </p:nvPicPr>
          <p:blipFill rotWithShape="1">
            <a:blip r:embed="rId11" cstate="print">
              <a:extLst>
                <a:ext uri="{28A0092B-C50C-407E-A947-70E740481C1C}">
                  <a14:useLocalDpi xmlns:a14="http://schemas.microsoft.com/office/drawing/2010/main"/>
                </a:ext>
              </a:extLst>
            </a:blip>
            <a:srcRect/>
            <a:stretch/>
          </p:blipFill>
          <p:spPr bwMode="auto">
            <a:xfrm>
              <a:off x="531813" y="1892439"/>
              <a:ext cx="3611880" cy="1716833"/>
            </a:xfrm>
            <a:prstGeom prst="rect">
              <a:avLst/>
            </a:prstGeom>
            <a:noFill/>
            <a:ln>
              <a:noFill/>
            </a:ln>
          </p:spPr>
        </p:pic>
        <p:sp>
          <p:nvSpPr>
            <p:cNvPr id="13" name="Rectangle 12"/>
            <p:cNvSpPr/>
            <p:nvPr>
              <p:custDataLst>
                <p:tags r:id="rId8"/>
              </p:custDataLst>
            </p:nvPr>
          </p:nvSpPr>
          <p:spPr bwMode="auto">
            <a:xfrm>
              <a:off x="531813" y="3507300"/>
              <a:ext cx="3611880" cy="101972"/>
            </a:xfrm>
            <a:prstGeom prst="rect">
              <a:avLst/>
            </a:prstGeom>
            <a:solidFill>
              <a:srgbClr val="57257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defTabSz="932008" fontAlgn="base">
                <a:spcBef>
                  <a:spcPct val="0"/>
                </a:spcBef>
                <a:spcAft>
                  <a:spcPct val="0"/>
                </a:spcAft>
              </a:pPr>
              <a:endParaRPr lang="en-US" sz="21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14" name="Rectangle 13"/>
            <p:cNvSpPr/>
            <p:nvPr>
              <p:custDataLst>
                <p:tags r:id="rId9"/>
              </p:custDataLst>
            </p:nvPr>
          </p:nvSpPr>
          <p:spPr bwMode="auto">
            <a:xfrm>
              <a:off x="531813" y="3609272"/>
              <a:ext cx="3611880" cy="312227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defTabSz="932460" fontAlgn="base">
                <a:spcBef>
                  <a:spcPts val="510"/>
                </a:spcBef>
                <a:spcAft>
                  <a:spcPct val="0"/>
                </a:spcAft>
              </a:pPr>
              <a:r>
                <a:rPr lang="en-US" sz="1600" dirty="0">
                  <a:gradFill>
                    <a:gsLst>
                      <a:gs pos="0">
                        <a:srgbClr val="505050">
                          <a:lumMod val="65000"/>
                          <a:lumOff val="35000"/>
                        </a:srgbClr>
                      </a:gs>
                      <a:gs pos="100000">
                        <a:srgbClr val="505050">
                          <a:lumMod val="65000"/>
                          <a:lumOff val="35000"/>
                        </a:srgbClr>
                      </a:gs>
                    </a:gsLst>
                    <a:lin ang="5400000" scaled="0"/>
                  </a:gradFill>
                </a:rPr>
                <a:t>Foster a culture of innovation in the enterprise</a:t>
              </a:r>
            </a:p>
            <a:p>
              <a:pPr defTabSz="932460" fontAlgn="base">
                <a:spcBef>
                  <a:spcPts val="510"/>
                </a:spcBef>
                <a:spcAft>
                  <a:spcPct val="0"/>
                </a:spcAft>
              </a:pPr>
              <a:r>
                <a:rPr lang="en-US" sz="1600" dirty="0">
                  <a:solidFill>
                    <a:srgbClr val="505050"/>
                  </a:solidFill>
                </a:rPr>
                <a:t>Crowd source ideas to extend R&amp;D</a:t>
              </a:r>
            </a:p>
            <a:p>
              <a:pPr defTabSz="932460" fontAlgn="base">
                <a:spcBef>
                  <a:spcPts val="510"/>
                </a:spcBef>
                <a:spcAft>
                  <a:spcPct val="0"/>
                </a:spcAft>
              </a:pPr>
              <a:r>
                <a:rPr lang="en-US" sz="1600" dirty="0">
                  <a:gradFill>
                    <a:gsLst>
                      <a:gs pos="0">
                        <a:srgbClr val="505050">
                          <a:lumMod val="65000"/>
                          <a:lumOff val="35000"/>
                        </a:srgbClr>
                      </a:gs>
                      <a:gs pos="100000">
                        <a:srgbClr val="505050">
                          <a:lumMod val="65000"/>
                          <a:lumOff val="35000"/>
                        </a:srgbClr>
                      </a:gs>
                    </a:gsLst>
                    <a:lin ang="5400000" scaled="0"/>
                  </a:gradFill>
                </a:rPr>
                <a:t>Launch new products, create new markets</a:t>
              </a:r>
            </a:p>
            <a:p>
              <a:pPr defTabSz="932460" fontAlgn="base">
                <a:spcBef>
                  <a:spcPts val="510"/>
                </a:spcBef>
                <a:spcAft>
                  <a:spcPct val="0"/>
                </a:spcAft>
              </a:pPr>
              <a:r>
                <a:rPr lang="en-US" sz="1600" dirty="0">
                  <a:gradFill>
                    <a:gsLst>
                      <a:gs pos="0">
                        <a:srgbClr val="505050">
                          <a:lumMod val="65000"/>
                          <a:lumOff val="35000"/>
                        </a:srgbClr>
                      </a:gs>
                      <a:gs pos="100000">
                        <a:srgbClr val="505050">
                          <a:lumMod val="65000"/>
                          <a:lumOff val="35000"/>
                        </a:srgbClr>
                      </a:gs>
                    </a:gsLst>
                    <a:lin ang="5400000" scaled="0"/>
                  </a:gradFill>
                </a:rPr>
                <a:t>Gain insight from connected consumers or devices</a:t>
              </a:r>
            </a:p>
            <a:p>
              <a:pPr defTabSz="932460" fontAlgn="base">
                <a:spcBef>
                  <a:spcPts val="510"/>
                </a:spcBef>
                <a:spcAft>
                  <a:spcPct val="0"/>
                </a:spcAft>
              </a:pPr>
              <a:r>
                <a:rPr lang="en-US" sz="1600" dirty="0">
                  <a:solidFill>
                    <a:srgbClr val="505050"/>
                  </a:solidFill>
                </a:rPr>
                <a:t>Accelerate product development and time to market</a:t>
              </a:r>
            </a:p>
            <a:p>
              <a:pPr defTabSz="932460" fontAlgn="base">
                <a:spcBef>
                  <a:spcPts val="510"/>
                </a:spcBef>
                <a:spcAft>
                  <a:spcPct val="0"/>
                </a:spcAft>
              </a:pPr>
              <a:r>
                <a:rPr lang="en-US" sz="1600" dirty="0">
                  <a:gradFill>
                    <a:gsLst>
                      <a:gs pos="0">
                        <a:srgbClr val="505050">
                          <a:lumMod val="65000"/>
                          <a:lumOff val="35000"/>
                        </a:srgbClr>
                      </a:gs>
                      <a:gs pos="100000">
                        <a:srgbClr val="505050">
                          <a:lumMod val="65000"/>
                          <a:lumOff val="35000"/>
                        </a:srgbClr>
                      </a:gs>
                    </a:gsLst>
                    <a:lin ang="5400000" scaled="0"/>
                  </a:gradFill>
                </a:rPr>
                <a:t>Create competitive differentiation and advantage</a:t>
              </a:r>
            </a:p>
          </p:txBody>
        </p:sp>
      </p:grpSp>
      <p:grpSp>
        <p:nvGrpSpPr>
          <p:cNvPr id="18" name="Group 17"/>
          <p:cNvGrpSpPr/>
          <p:nvPr/>
        </p:nvGrpSpPr>
        <p:grpSpPr>
          <a:xfrm>
            <a:off x="4367767" y="1133637"/>
            <a:ext cx="3683783" cy="5563248"/>
            <a:chOff x="4280059" y="1276886"/>
            <a:chExt cx="3611880" cy="5454660"/>
          </a:xfrm>
        </p:grpSpPr>
        <p:sp>
          <p:nvSpPr>
            <p:cNvPr id="3" name="Rectangle 2"/>
            <p:cNvSpPr/>
            <p:nvPr>
              <p:custDataLst>
                <p:tags r:id="rId4"/>
              </p:custDataLst>
            </p:nvPr>
          </p:nvSpPr>
          <p:spPr bwMode="auto">
            <a:xfrm>
              <a:off x="4280059" y="1276886"/>
              <a:ext cx="3611880" cy="622231"/>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t" anchorCtr="0" forceAA="0" compatLnSpc="1">
              <a:prstTxWarp prst="textNoShape">
                <a:avLst/>
              </a:prstTxWarp>
              <a:spAutoFit/>
            </a:bodyPr>
            <a:lstStyle/>
            <a:p>
              <a:pPr defTabSz="932008" fontAlgn="base">
                <a:spcBef>
                  <a:spcPct val="0"/>
                </a:spcBef>
                <a:spcAft>
                  <a:spcPct val="0"/>
                </a:spcAft>
              </a:pPr>
              <a:r>
                <a:rPr lang="en-US" sz="2900" dirty="0">
                  <a:gradFill>
                    <a:gsLst>
                      <a:gs pos="0">
                        <a:srgbClr val="FFFFFF"/>
                      </a:gs>
                      <a:gs pos="100000">
                        <a:srgbClr val="FFFFFF"/>
                      </a:gs>
                    </a:gsLst>
                    <a:lin ang="5400000" scaled="0"/>
                  </a:gradFill>
                  <a:latin typeface="Segoe UI Light"/>
                  <a:ea typeface="Segoe UI" pitchFamily="34" charset="0"/>
                  <a:cs typeface="Segoe UI" pitchFamily="34" charset="0"/>
                </a:rPr>
                <a:t>Perform</a:t>
              </a:r>
            </a:p>
          </p:txBody>
        </p:sp>
        <p:pic>
          <p:nvPicPr>
            <p:cNvPr id="8" name="Picture 7"/>
            <p:cNvPicPr>
              <a:picLocks noChangeAspect="1"/>
            </p:cNvPicPr>
            <p:nvPr/>
          </p:nvPicPr>
          <p:blipFill rotWithShape="1">
            <a:blip r:embed="rId12" cstate="print">
              <a:extLst>
                <a:ext uri="{28A0092B-C50C-407E-A947-70E740481C1C}">
                  <a14:useLocalDpi xmlns:a14="http://schemas.microsoft.com/office/drawing/2010/main"/>
                </a:ext>
              </a:extLst>
            </a:blip>
            <a:srcRect/>
            <a:stretch/>
          </p:blipFill>
          <p:spPr>
            <a:xfrm>
              <a:off x="4280059" y="1892438"/>
              <a:ext cx="3611880" cy="1716833"/>
            </a:xfrm>
            <a:prstGeom prst="rect">
              <a:avLst/>
            </a:prstGeom>
            <a:noFill/>
            <a:ln>
              <a:noFill/>
            </a:ln>
          </p:spPr>
        </p:pic>
        <p:sp>
          <p:nvSpPr>
            <p:cNvPr id="11" name="Rectangle 10"/>
            <p:cNvSpPr/>
            <p:nvPr>
              <p:custDataLst>
                <p:tags r:id="rId5"/>
              </p:custDataLst>
            </p:nvPr>
          </p:nvSpPr>
          <p:spPr bwMode="auto">
            <a:xfrm>
              <a:off x="4280059" y="3507300"/>
              <a:ext cx="3611880" cy="101972"/>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defTabSz="932008" fontAlgn="base">
                <a:spcBef>
                  <a:spcPct val="0"/>
                </a:spcBef>
                <a:spcAft>
                  <a:spcPct val="0"/>
                </a:spcAft>
              </a:pPr>
              <a:endParaRPr lang="en-US" sz="21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15" name="Rectangle 14"/>
            <p:cNvSpPr/>
            <p:nvPr>
              <p:custDataLst>
                <p:tags r:id="rId6"/>
              </p:custDataLst>
            </p:nvPr>
          </p:nvSpPr>
          <p:spPr bwMode="auto">
            <a:xfrm>
              <a:off x="4280059" y="3609272"/>
              <a:ext cx="3611880" cy="312227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defTabSz="932460" fontAlgn="base">
                <a:spcBef>
                  <a:spcPts val="510"/>
                </a:spcBef>
                <a:spcAft>
                  <a:spcPct val="0"/>
                </a:spcAft>
              </a:pPr>
              <a:r>
                <a:rPr lang="en-US" sz="1600" dirty="0">
                  <a:gradFill>
                    <a:gsLst>
                      <a:gs pos="0">
                        <a:srgbClr val="505050">
                          <a:lumMod val="65000"/>
                          <a:lumOff val="35000"/>
                        </a:srgbClr>
                      </a:gs>
                      <a:gs pos="100000">
                        <a:srgbClr val="505050">
                          <a:lumMod val="65000"/>
                          <a:lumOff val="35000"/>
                        </a:srgbClr>
                      </a:gs>
                    </a:gsLst>
                    <a:lin ang="5400000" scaled="0"/>
                  </a:gradFill>
                </a:rPr>
                <a:t>Reduce costs</a:t>
              </a:r>
            </a:p>
            <a:p>
              <a:pPr defTabSz="932460" fontAlgn="base">
                <a:spcBef>
                  <a:spcPts val="510"/>
                </a:spcBef>
                <a:spcAft>
                  <a:spcPct val="0"/>
                </a:spcAft>
              </a:pPr>
              <a:r>
                <a:rPr lang="en-US" sz="1600" dirty="0">
                  <a:solidFill>
                    <a:srgbClr val="505050"/>
                  </a:solidFill>
                </a:rPr>
                <a:t>Drive productivity and operational excellence</a:t>
              </a:r>
            </a:p>
            <a:p>
              <a:pPr defTabSz="932460" fontAlgn="base">
                <a:spcBef>
                  <a:spcPts val="510"/>
                </a:spcBef>
                <a:spcAft>
                  <a:spcPct val="0"/>
                </a:spcAft>
              </a:pPr>
              <a:r>
                <a:rPr lang="en-US" sz="1600" dirty="0">
                  <a:gradFill>
                    <a:gsLst>
                      <a:gs pos="0">
                        <a:srgbClr val="505050">
                          <a:lumMod val="65000"/>
                          <a:lumOff val="35000"/>
                        </a:srgbClr>
                      </a:gs>
                      <a:gs pos="100000">
                        <a:srgbClr val="505050">
                          <a:lumMod val="65000"/>
                          <a:lumOff val="35000"/>
                        </a:srgbClr>
                      </a:gs>
                    </a:gsLst>
                    <a:lin ang="5400000" scaled="0"/>
                  </a:gradFill>
                </a:rPr>
                <a:t>Increase product quality for differentiation </a:t>
              </a:r>
            </a:p>
            <a:p>
              <a:pPr defTabSz="932460" fontAlgn="base">
                <a:spcBef>
                  <a:spcPts val="510"/>
                </a:spcBef>
                <a:spcAft>
                  <a:spcPct val="0"/>
                </a:spcAft>
              </a:pPr>
              <a:r>
                <a:rPr lang="en-US" sz="1600" dirty="0">
                  <a:gradFill>
                    <a:gsLst>
                      <a:gs pos="0">
                        <a:srgbClr val="505050">
                          <a:lumMod val="65000"/>
                          <a:lumOff val="35000"/>
                        </a:srgbClr>
                      </a:gs>
                      <a:gs pos="100000">
                        <a:srgbClr val="505050">
                          <a:lumMod val="65000"/>
                          <a:lumOff val="35000"/>
                        </a:srgbClr>
                      </a:gs>
                    </a:gsLst>
                    <a:lin ang="5400000" scaled="0"/>
                  </a:gradFill>
                </a:rPr>
                <a:t>Be agile and quickly respond to market opportunities </a:t>
              </a:r>
            </a:p>
            <a:p>
              <a:pPr defTabSz="932460" fontAlgn="base">
                <a:spcBef>
                  <a:spcPts val="510"/>
                </a:spcBef>
                <a:spcAft>
                  <a:spcPct val="0"/>
                </a:spcAft>
              </a:pPr>
              <a:r>
                <a:rPr lang="en-US" sz="1600" dirty="0">
                  <a:solidFill>
                    <a:srgbClr val="505050"/>
                  </a:solidFill>
                </a:rPr>
                <a:t>Ensure business continuity under major disruptions</a:t>
              </a:r>
            </a:p>
          </p:txBody>
        </p:sp>
      </p:grpSp>
      <p:grpSp>
        <p:nvGrpSpPr>
          <p:cNvPr id="19" name="Group 18"/>
          <p:cNvGrpSpPr/>
          <p:nvPr/>
        </p:nvGrpSpPr>
        <p:grpSpPr>
          <a:xfrm>
            <a:off x="8190631" y="1133637"/>
            <a:ext cx="3683783" cy="5563248"/>
            <a:chOff x="8028305" y="1276886"/>
            <a:chExt cx="3611880" cy="5454660"/>
          </a:xfrm>
        </p:grpSpPr>
        <p:sp>
          <p:nvSpPr>
            <p:cNvPr id="4" name="Rectangle 3"/>
            <p:cNvSpPr/>
            <p:nvPr>
              <p:custDataLst>
                <p:tags r:id="rId1"/>
              </p:custDataLst>
            </p:nvPr>
          </p:nvSpPr>
          <p:spPr bwMode="auto">
            <a:xfrm>
              <a:off x="8028305" y="1276886"/>
              <a:ext cx="3611880" cy="622231"/>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t" anchorCtr="0" forceAA="0" compatLnSpc="1">
              <a:prstTxWarp prst="textNoShape">
                <a:avLst/>
              </a:prstTxWarp>
              <a:spAutoFit/>
            </a:bodyPr>
            <a:lstStyle/>
            <a:p>
              <a:pPr defTabSz="932008" fontAlgn="base">
                <a:spcBef>
                  <a:spcPct val="0"/>
                </a:spcBef>
                <a:spcAft>
                  <a:spcPct val="0"/>
                </a:spcAft>
              </a:pPr>
              <a:r>
                <a:rPr lang="en-US" sz="2900" dirty="0">
                  <a:gradFill>
                    <a:gsLst>
                      <a:gs pos="0">
                        <a:srgbClr val="FFFFFF"/>
                      </a:gs>
                      <a:gs pos="100000">
                        <a:srgbClr val="FFFFFF"/>
                      </a:gs>
                    </a:gsLst>
                    <a:lin ang="5400000" scaled="0"/>
                  </a:gradFill>
                  <a:latin typeface="Segoe UI Light"/>
                  <a:ea typeface="Segoe UI" pitchFamily="34" charset="0"/>
                  <a:cs typeface="Segoe UI" pitchFamily="34" charset="0"/>
                </a:rPr>
                <a:t>Grow</a:t>
              </a:r>
              <a:endParaRPr lang="en-US" sz="21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10" name="Picture 9"/>
            <p:cNvPicPr>
              <a:picLocks noChangeAspect="1"/>
            </p:cNvPicPr>
            <p:nvPr/>
          </p:nvPicPr>
          <p:blipFill rotWithShape="1">
            <a:blip r:embed="rId13" cstate="print">
              <a:extLst>
                <a:ext uri="{28A0092B-C50C-407E-A947-70E740481C1C}">
                  <a14:useLocalDpi xmlns:a14="http://schemas.microsoft.com/office/drawing/2010/main"/>
                </a:ext>
              </a:extLst>
            </a:blip>
            <a:srcRect/>
            <a:stretch/>
          </p:blipFill>
          <p:spPr>
            <a:xfrm>
              <a:off x="8028305" y="1892439"/>
              <a:ext cx="3611880" cy="1716832"/>
            </a:xfrm>
            <a:prstGeom prst="rect">
              <a:avLst/>
            </a:prstGeom>
          </p:spPr>
        </p:pic>
        <p:sp>
          <p:nvSpPr>
            <p:cNvPr id="12" name="Rectangle 11"/>
            <p:cNvSpPr/>
            <p:nvPr>
              <p:custDataLst>
                <p:tags r:id="rId2"/>
              </p:custDataLst>
            </p:nvPr>
          </p:nvSpPr>
          <p:spPr bwMode="auto">
            <a:xfrm>
              <a:off x="8028305" y="3507300"/>
              <a:ext cx="3611880" cy="101972"/>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defTabSz="932008" fontAlgn="base">
                <a:spcBef>
                  <a:spcPct val="0"/>
                </a:spcBef>
                <a:spcAft>
                  <a:spcPct val="0"/>
                </a:spcAft>
              </a:pPr>
              <a:endParaRPr lang="en-US" sz="21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16" name="Rectangle 15"/>
            <p:cNvSpPr/>
            <p:nvPr>
              <p:custDataLst>
                <p:tags r:id="rId3"/>
              </p:custDataLst>
            </p:nvPr>
          </p:nvSpPr>
          <p:spPr bwMode="auto">
            <a:xfrm>
              <a:off x="8028305" y="3609272"/>
              <a:ext cx="3611880" cy="312227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defTabSz="932460" fontAlgn="base">
                <a:spcBef>
                  <a:spcPts val="510"/>
                </a:spcBef>
                <a:spcAft>
                  <a:spcPct val="0"/>
                </a:spcAft>
              </a:pPr>
              <a:r>
                <a:rPr lang="en-US" sz="1600" dirty="0">
                  <a:gradFill>
                    <a:gsLst>
                      <a:gs pos="0">
                        <a:srgbClr val="505050">
                          <a:lumMod val="65000"/>
                          <a:lumOff val="35000"/>
                        </a:srgbClr>
                      </a:gs>
                      <a:gs pos="100000">
                        <a:srgbClr val="505050">
                          <a:lumMod val="65000"/>
                          <a:lumOff val="35000"/>
                        </a:srgbClr>
                      </a:gs>
                    </a:gsLst>
                    <a:lin ang="5400000" scaled="0"/>
                  </a:gradFill>
                </a:rPr>
                <a:t>Gain new audiences and accelerate revenue growth</a:t>
              </a:r>
            </a:p>
            <a:p>
              <a:pPr defTabSz="932460" fontAlgn="base">
                <a:spcBef>
                  <a:spcPts val="510"/>
                </a:spcBef>
                <a:spcAft>
                  <a:spcPct val="0"/>
                </a:spcAft>
              </a:pPr>
              <a:r>
                <a:rPr lang="en-US" sz="1600" dirty="0">
                  <a:gradFill>
                    <a:gsLst>
                      <a:gs pos="0">
                        <a:srgbClr val="505050">
                          <a:lumMod val="65000"/>
                          <a:lumOff val="35000"/>
                        </a:srgbClr>
                      </a:gs>
                      <a:gs pos="100000">
                        <a:srgbClr val="505050">
                          <a:lumMod val="65000"/>
                          <a:lumOff val="35000"/>
                        </a:srgbClr>
                      </a:gs>
                    </a:gsLst>
                    <a:lin ang="5400000" scaled="0"/>
                  </a:gradFill>
                </a:rPr>
                <a:t>Deliver connected customer and brand experiences</a:t>
              </a:r>
            </a:p>
            <a:p>
              <a:pPr defTabSz="932460" fontAlgn="base">
                <a:spcBef>
                  <a:spcPts val="510"/>
                </a:spcBef>
                <a:spcAft>
                  <a:spcPct val="0"/>
                </a:spcAft>
              </a:pPr>
              <a:r>
                <a:rPr lang="en-US" sz="1600" dirty="0">
                  <a:solidFill>
                    <a:srgbClr val="505050"/>
                  </a:solidFill>
                </a:rPr>
                <a:t>Build customer intimacy and deliver excellent customer service experiences</a:t>
              </a:r>
            </a:p>
            <a:p>
              <a:pPr defTabSz="932460" fontAlgn="base">
                <a:spcBef>
                  <a:spcPts val="510"/>
                </a:spcBef>
                <a:spcAft>
                  <a:spcPct val="0"/>
                </a:spcAft>
              </a:pPr>
              <a:r>
                <a:rPr lang="en-US" sz="1600" dirty="0">
                  <a:solidFill>
                    <a:srgbClr val="505050"/>
                  </a:solidFill>
                </a:rPr>
                <a:t>Use technology as platform for new growth</a:t>
              </a:r>
            </a:p>
            <a:p>
              <a:pPr defTabSz="932460" fontAlgn="base">
                <a:spcBef>
                  <a:spcPts val="510"/>
                </a:spcBef>
                <a:spcAft>
                  <a:spcPct val="0"/>
                </a:spcAft>
              </a:pPr>
              <a:r>
                <a:rPr lang="en-US" sz="1600" dirty="0">
                  <a:gradFill>
                    <a:gsLst>
                      <a:gs pos="0">
                        <a:srgbClr val="505050">
                          <a:lumMod val="65000"/>
                          <a:lumOff val="35000"/>
                        </a:srgbClr>
                      </a:gs>
                      <a:gs pos="100000">
                        <a:srgbClr val="505050">
                          <a:lumMod val="65000"/>
                          <a:lumOff val="35000"/>
                        </a:srgbClr>
                      </a:gs>
                    </a:gsLst>
                    <a:lin ang="5400000" scaled="0"/>
                  </a:gradFill>
                </a:rPr>
                <a:t>Continuously drive new products and services into the market</a:t>
              </a:r>
            </a:p>
          </p:txBody>
        </p:sp>
      </p:grpSp>
    </p:spTree>
    <p:extLst>
      <p:ext uri="{BB962C8B-B14F-4D97-AF65-F5344CB8AC3E}">
        <p14:creationId xmlns:p14="http://schemas.microsoft.com/office/powerpoint/2010/main" val="2458051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250" fill="hold"/>
                                        <p:tgtEl>
                                          <p:spTgt spid="17"/>
                                        </p:tgtEl>
                                        <p:attrNameLst>
                                          <p:attrName>ppt_x</p:attrName>
                                        </p:attrNameLst>
                                      </p:cBhvr>
                                      <p:tavLst>
                                        <p:tav tm="0">
                                          <p:val>
                                            <p:strVal val="#ppt_x"/>
                                          </p:val>
                                        </p:tav>
                                        <p:tav tm="100000">
                                          <p:val>
                                            <p:strVal val="#ppt_x"/>
                                          </p:val>
                                        </p:tav>
                                      </p:tavLst>
                                    </p:anim>
                                    <p:anim calcmode="lin" valueType="num">
                                      <p:cBhvr additive="base">
                                        <p:cTn id="8" dur="125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1250"/>
                            </p:stCondLst>
                            <p:childTnLst>
                              <p:par>
                                <p:cTn id="10" presetID="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1250" fill="hold"/>
                                        <p:tgtEl>
                                          <p:spTgt spid="18"/>
                                        </p:tgtEl>
                                        <p:attrNameLst>
                                          <p:attrName>ppt_x</p:attrName>
                                        </p:attrNameLst>
                                      </p:cBhvr>
                                      <p:tavLst>
                                        <p:tav tm="0">
                                          <p:val>
                                            <p:strVal val="#ppt_x"/>
                                          </p:val>
                                        </p:tav>
                                        <p:tav tm="100000">
                                          <p:val>
                                            <p:strVal val="#ppt_x"/>
                                          </p:val>
                                        </p:tav>
                                      </p:tavLst>
                                    </p:anim>
                                    <p:anim calcmode="lin" valueType="num">
                                      <p:cBhvr additive="base">
                                        <p:cTn id="13" dur="1250" fill="hold"/>
                                        <p:tgtEl>
                                          <p:spTgt spid="18"/>
                                        </p:tgtEl>
                                        <p:attrNameLst>
                                          <p:attrName>ppt_y</p:attrName>
                                        </p:attrNameLst>
                                      </p:cBhvr>
                                      <p:tavLst>
                                        <p:tav tm="0">
                                          <p:val>
                                            <p:strVal val="0-#ppt_h/2"/>
                                          </p:val>
                                        </p:tav>
                                        <p:tav tm="100000">
                                          <p:val>
                                            <p:strVal val="#ppt_y"/>
                                          </p:val>
                                        </p:tav>
                                      </p:tavLst>
                                    </p:anim>
                                  </p:childTnLst>
                                </p:cTn>
                              </p:par>
                            </p:childTnLst>
                          </p:cTn>
                        </p:par>
                        <p:par>
                          <p:cTn id="14" fill="hold">
                            <p:stCondLst>
                              <p:cond delay="2500"/>
                            </p:stCondLst>
                            <p:childTnLst>
                              <p:par>
                                <p:cTn id="15" presetID="2" presetClass="entr" presetSubtype="1"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1250" fill="hold"/>
                                        <p:tgtEl>
                                          <p:spTgt spid="19"/>
                                        </p:tgtEl>
                                        <p:attrNameLst>
                                          <p:attrName>ppt_x</p:attrName>
                                        </p:attrNameLst>
                                      </p:cBhvr>
                                      <p:tavLst>
                                        <p:tav tm="0">
                                          <p:val>
                                            <p:strVal val="#ppt_x"/>
                                          </p:val>
                                        </p:tav>
                                        <p:tav tm="100000">
                                          <p:val>
                                            <p:strVal val="#ppt_x"/>
                                          </p:val>
                                        </p:tav>
                                      </p:tavLst>
                                    </p:anim>
                                    <p:anim calcmode="lin" valueType="num">
                                      <p:cBhvr additive="base">
                                        <p:cTn id="18" dur="125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4552659" y="3581829"/>
            <a:ext cx="3307936" cy="2760477"/>
          </a:xfrm>
          <a:prstGeom prst="rect">
            <a:avLst/>
          </a:prstGeom>
          <a:noFill/>
        </p:spPr>
        <p:txBody>
          <a:bodyPr wrap="square" lIns="91412" tIns="45707" rIns="91412" bIns="45707" rtlCol="0">
            <a:spAutoFit/>
          </a:bodyPr>
          <a:lstStyle/>
          <a:p>
            <a:pPr marL="291261" indent="-291261" defTabSz="932036">
              <a:buFont typeface="Arial" pitchFamily="34" charset="0"/>
              <a:buChar char="•"/>
            </a:pPr>
            <a:r>
              <a:rPr lang="en-US" sz="1600" b="1" dirty="0">
                <a:solidFill>
                  <a:prstClr val="black"/>
                </a:solidFill>
              </a:rPr>
              <a:t>Track Project Tasks for New Ideas </a:t>
            </a:r>
            <a:br>
              <a:rPr lang="en-US" sz="1600" b="1" dirty="0">
                <a:solidFill>
                  <a:prstClr val="black"/>
                </a:solidFill>
              </a:rPr>
            </a:br>
            <a:r>
              <a:rPr lang="en-US" sz="1600" i="1" dirty="0">
                <a:solidFill>
                  <a:prstClr val="black"/>
                </a:solidFill>
              </a:rPr>
              <a:t>Project tasks newly integrated with SharePoint workspaces</a:t>
            </a:r>
            <a:endParaRPr lang="en-US" sz="1600" b="1" dirty="0">
              <a:solidFill>
                <a:prstClr val="black"/>
              </a:solidFill>
            </a:endParaRPr>
          </a:p>
          <a:p>
            <a:pPr marL="291261" indent="-291261" defTabSz="932036">
              <a:spcBef>
                <a:spcPts val="612"/>
              </a:spcBef>
              <a:buFont typeface="Arial" pitchFamily="34" charset="0"/>
              <a:buChar char="•"/>
            </a:pPr>
            <a:r>
              <a:rPr lang="en-US" sz="1600" b="1" dirty="0">
                <a:solidFill>
                  <a:prstClr val="black"/>
                </a:solidFill>
              </a:rPr>
              <a:t>Keep R&amp;D and Project Teams in Sync </a:t>
            </a:r>
            <a:br>
              <a:rPr lang="en-US" sz="1600" b="1" dirty="0">
                <a:solidFill>
                  <a:prstClr val="black"/>
                </a:solidFill>
              </a:rPr>
            </a:br>
            <a:r>
              <a:rPr lang="en-US" sz="1600" i="1" dirty="0">
                <a:solidFill>
                  <a:srgbClr val="505050"/>
                </a:solidFill>
              </a:rPr>
              <a:t>New site mailboxes</a:t>
            </a:r>
          </a:p>
          <a:p>
            <a:pPr marL="291261" indent="-291261" defTabSz="932036">
              <a:spcBef>
                <a:spcPts val="612"/>
              </a:spcBef>
              <a:buFont typeface="Arial" pitchFamily="34" charset="0"/>
              <a:buChar char="•"/>
            </a:pPr>
            <a:r>
              <a:rPr lang="en-US" sz="1600" b="1" dirty="0">
                <a:solidFill>
                  <a:prstClr val="black"/>
                </a:solidFill>
              </a:rPr>
              <a:t>Analyze Product Portfolio </a:t>
            </a:r>
            <a:r>
              <a:rPr lang="en-US" sz="1600" i="1" dirty="0">
                <a:solidFill>
                  <a:prstClr val="black"/>
                </a:solidFill>
              </a:rPr>
              <a:t>Enhanced portfolio analysis tools</a:t>
            </a:r>
          </a:p>
        </p:txBody>
      </p:sp>
      <p:sp>
        <p:nvSpPr>
          <p:cNvPr id="86" name="TextBox 85"/>
          <p:cNvSpPr txBox="1"/>
          <p:nvPr/>
        </p:nvSpPr>
        <p:spPr>
          <a:xfrm>
            <a:off x="682744" y="3581830"/>
            <a:ext cx="3307936" cy="1928633"/>
          </a:xfrm>
          <a:prstGeom prst="rect">
            <a:avLst/>
          </a:prstGeom>
          <a:noFill/>
        </p:spPr>
        <p:txBody>
          <a:bodyPr wrap="square" lIns="91412" tIns="45707" rIns="91412" bIns="45707" rtlCol="0">
            <a:spAutoFit/>
          </a:bodyPr>
          <a:lstStyle/>
          <a:p>
            <a:pPr marL="291261" indent="-291261" defTabSz="932036">
              <a:buFont typeface="Arial" pitchFamily="34" charset="0"/>
              <a:buChar char="•"/>
            </a:pPr>
            <a:r>
              <a:rPr lang="en-US" sz="1600" b="1" dirty="0">
                <a:solidFill>
                  <a:srgbClr val="505050"/>
                </a:solidFill>
              </a:rPr>
              <a:t>Capture, Share Ideas through Social Media </a:t>
            </a:r>
            <a:r>
              <a:rPr lang="en-US" sz="1600" dirty="0">
                <a:solidFill>
                  <a:srgbClr val="505050"/>
                </a:solidFill>
              </a:rPr>
              <a:t/>
            </a:r>
            <a:br>
              <a:rPr lang="en-US" sz="1600" dirty="0">
                <a:solidFill>
                  <a:srgbClr val="505050"/>
                </a:solidFill>
              </a:rPr>
            </a:br>
            <a:r>
              <a:rPr lang="en-US" sz="1600" i="1" dirty="0">
                <a:solidFill>
                  <a:srgbClr val="505050"/>
                </a:solidFill>
              </a:rPr>
              <a:t>New Community Sites</a:t>
            </a:r>
          </a:p>
          <a:p>
            <a:pPr marL="291261" indent="-291261" defTabSz="932036">
              <a:spcBef>
                <a:spcPts val="612"/>
              </a:spcBef>
              <a:buFont typeface="Arial" pitchFamily="34" charset="0"/>
              <a:buChar char="•"/>
            </a:pPr>
            <a:r>
              <a:rPr lang="en-US" sz="1600" b="1" dirty="0">
                <a:solidFill>
                  <a:srgbClr val="505050"/>
                </a:solidFill>
              </a:rPr>
              <a:t>Rate, Rank New Product and Service Ideas</a:t>
            </a:r>
            <a:r>
              <a:rPr lang="en-US" sz="1600" dirty="0">
                <a:solidFill>
                  <a:srgbClr val="505050"/>
                </a:solidFill>
              </a:rPr>
              <a:t/>
            </a:r>
            <a:br>
              <a:rPr lang="en-US" sz="1600" dirty="0">
                <a:solidFill>
                  <a:srgbClr val="505050"/>
                </a:solidFill>
              </a:rPr>
            </a:br>
            <a:r>
              <a:rPr lang="en-US" sz="1600" i="1" dirty="0">
                <a:solidFill>
                  <a:srgbClr val="505050"/>
                </a:solidFill>
              </a:rPr>
              <a:t>Improved social to crowd-source ideas</a:t>
            </a:r>
          </a:p>
        </p:txBody>
      </p:sp>
      <p:sp>
        <p:nvSpPr>
          <p:cNvPr id="23" name="TextBox 22"/>
          <p:cNvSpPr txBox="1"/>
          <p:nvPr/>
        </p:nvSpPr>
        <p:spPr>
          <a:xfrm>
            <a:off x="8521681" y="3581831"/>
            <a:ext cx="3307936" cy="3064865"/>
          </a:xfrm>
          <a:prstGeom prst="rect">
            <a:avLst/>
          </a:prstGeom>
          <a:noFill/>
        </p:spPr>
        <p:txBody>
          <a:bodyPr wrap="square" lIns="91412" tIns="45707" rIns="91412" bIns="45707" rtlCol="0">
            <a:spAutoFit/>
          </a:bodyPr>
          <a:lstStyle/>
          <a:p>
            <a:pPr marL="291261" indent="-291261" defTabSz="932036">
              <a:buFont typeface="Arial" pitchFamily="34" charset="0"/>
              <a:buChar char="•"/>
            </a:pPr>
            <a:r>
              <a:rPr lang="en-US" sz="1600" b="1" dirty="0">
                <a:solidFill>
                  <a:srgbClr val="505050"/>
                </a:solidFill>
              </a:rPr>
              <a:t>Connect Engineers for Product Design </a:t>
            </a:r>
            <a:br>
              <a:rPr lang="en-US" sz="1600" b="1" dirty="0">
                <a:solidFill>
                  <a:srgbClr val="505050"/>
                </a:solidFill>
              </a:rPr>
            </a:br>
            <a:r>
              <a:rPr lang="en-US" sz="1600" i="1" dirty="0">
                <a:solidFill>
                  <a:srgbClr val="505050"/>
                </a:solidFill>
              </a:rPr>
              <a:t>Improved video conferencing with multi-party, HD</a:t>
            </a:r>
            <a:endParaRPr lang="en-US" sz="1600" dirty="0">
              <a:solidFill>
                <a:srgbClr val="505050"/>
              </a:solidFill>
            </a:endParaRPr>
          </a:p>
          <a:p>
            <a:pPr marL="291261" indent="-291261" defTabSz="932036">
              <a:spcBef>
                <a:spcPts val="612"/>
              </a:spcBef>
              <a:buFont typeface="Arial" pitchFamily="34" charset="0"/>
              <a:buChar char="•"/>
            </a:pPr>
            <a:r>
              <a:rPr lang="en-US" sz="1600" b="1" dirty="0">
                <a:solidFill>
                  <a:srgbClr val="505050"/>
                </a:solidFill>
              </a:rPr>
              <a:t>Track Product Quality- PLM</a:t>
            </a:r>
            <a:br>
              <a:rPr lang="en-US" sz="1600" b="1" dirty="0">
                <a:solidFill>
                  <a:srgbClr val="505050"/>
                </a:solidFill>
              </a:rPr>
            </a:br>
            <a:r>
              <a:rPr lang="en-US" sz="1600" i="1" dirty="0">
                <a:solidFill>
                  <a:srgbClr val="505050"/>
                </a:solidFill>
              </a:rPr>
              <a:t>Improved SharePoint customization features</a:t>
            </a:r>
          </a:p>
          <a:p>
            <a:pPr marL="291261" indent="-291261" defTabSz="932036">
              <a:spcBef>
                <a:spcPts val="612"/>
              </a:spcBef>
              <a:buFont typeface="Arial" pitchFamily="34" charset="0"/>
              <a:buChar char="•"/>
            </a:pPr>
            <a:r>
              <a:rPr lang="en-US" sz="1600" b="1" dirty="0">
                <a:solidFill>
                  <a:srgbClr val="505050"/>
                </a:solidFill>
              </a:rPr>
              <a:t>Retain Product Information and Protect IP</a:t>
            </a:r>
            <a:r>
              <a:rPr lang="en-US" sz="1600" dirty="0">
                <a:solidFill>
                  <a:srgbClr val="505050"/>
                </a:solidFill>
              </a:rPr>
              <a:t/>
            </a:r>
            <a:br>
              <a:rPr lang="en-US" sz="1600" dirty="0">
                <a:solidFill>
                  <a:srgbClr val="505050"/>
                </a:solidFill>
              </a:rPr>
            </a:br>
            <a:r>
              <a:rPr lang="en-US" sz="1600" i="1" dirty="0">
                <a:solidFill>
                  <a:srgbClr val="505050"/>
                </a:solidFill>
              </a:rPr>
              <a:t>Enhanced email retention policies</a:t>
            </a:r>
          </a:p>
        </p:txBody>
      </p:sp>
      <p:sp>
        <p:nvSpPr>
          <p:cNvPr id="20" name="Title 1"/>
          <p:cNvSpPr>
            <a:spLocks/>
          </p:cNvSpPr>
          <p:nvPr/>
        </p:nvSpPr>
        <p:spPr bwMode="auto">
          <a:xfrm>
            <a:off x="201148" y="374714"/>
            <a:ext cx="12087489" cy="670309"/>
          </a:xfrm>
          <a:prstGeom prst="rect">
            <a:avLst/>
          </a:prstGeom>
          <a:noFill/>
          <a:ln w="9525">
            <a:noFill/>
            <a:miter lim="800000"/>
            <a:headEnd/>
            <a:tailEnd/>
          </a:ln>
        </p:spPr>
        <p:txBody>
          <a:bodyPr lIns="466161" tIns="0" rIns="466161" bIns="0">
            <a:prstTxWarp prst="textNoShape">
              <a:avLst/>
            </a:prstTxWarp>
          </a:bodyPr>
          <a:lstStyle/>
          <a:p>
            <a:pPr defTabSz="932460">
              <a:lnSpc>
                <a:spcPct val="90000"/>
              </a:lnSpc>
            </a:pPr>
            <a:r>
              <a:rPr lang="en-US" sz="4900" spc="-102" dirty="0">
                <a:ln w="3175">
                  <a:noFill/>
                </a:ln>
                <a:gradFill>
                  <a:gsLst>
                    <a:gs pos="1250">
                      <a:srgbClr val="505050"/>
                    </a:gs>
                    <a:gs pos="100000">
                      <a:srgbClr val="505050"/>
                    </a:gs>
                  </a:gsLst>
                  <a:lin ang="5400000" scaled="0"/>
                </a:gradFill>
                <a:latin typeface="Segoe UI Light"/>
                <a:cs typeface="Segoe UI" pitchFamily="34" charset="0"/>
              </a:rPr>
              <a:t>Innovate</a:t>
            </a:r>
          </a:p>
        </p:txBody>
      </p:sp>
      <p:sp>
        <p:nvSpPr>
          <p:cNvPr id="18" name="Rectangle 17"/>
          <p:cNvSpPr/>
          <p:nvPr/>
        </p:nvSpPr>
        <p:spPr>
          <a:xfrm>
            <a:off x="653595" y="1104853"/>
            <a:ext cx="11128202" cy="509054"/>
          </a:xfrm>
          <a:prstGeom prst="rect">
            <a:avLst/>
          </a:prstGeom>
          <a:solidFill>
            <a:srgbClr val="557EB9"/>
          </a:solidFill>
        </p:spPr>
        <p:txBody>
          <a:bodyPr wrap="square" lIns="91412" tIns="45707" rIns="91412" bIns="45707">
            <a:noAutofit/>
          </a:bodyPr>
          <a:lstStyle/>
          <a:p>
            <a:pPr algn="ctr" defTabSz="932315">
              <a:spcAft>
                <a:spcPts val="612"/>
              </a:spcAft>
              <a:defRPr/>
            </a:pPr>
            <a:r>
              <a:rPr lang="en-US" sz="2400" kern="0" dirty="0">
                <a:solidFill>
                  <a:sysClr val="window" lastClr="FFFFFF"/>
                </a:solidFill>
              </a:rPr>
              <a:t>How does the new Office help you deliver great products and services?</a:t>
            </a:r>
          </a:p>
        </p:txBody>
      </p:sp>
      <p:sp>
        <p:nvSpPr>
          <p:cNvPr id="17" name="Rectangle 16"/>
          <p:cNvSpPr/>
          <p:nvPr>
            <p:custDataLst>
              <p:tags r:id="rId1"/>
            </p:custDataLst>
          </p:nvPr>
        </p:nvSpPr>
        <p:spPr>
          <a:xfrm>
            <a:off x="2126309" y="1854135"/>
            <a:ext cx="1830124" cy="1464187"/>
          </a:xfrm>
          <a:prstGeom prst="rect">
            <a:avLst/>
          </a:prstGeom>
          <a:solidFill>
            <a:srgbClr val="557EB9"/>
          </a:solidFill>
          <a:ln w="6350" cap="flat" cmpd="sng" algn="ctr">
            <a:noFill/>
            <a:prstDash val="solid"/>
            <a:headEnd type="none" w="med" len="med"/>
            <a:tailEnd type="none" w="med" len="med"/>
          </a:ln>
          <a:effectLst/>
          <a:extLst/>
        </p:spPr>
        <p:style>
          <a:lnRef idx="2">
            <a:schemeClr val="accent5">
              <a:shade val="50000"/>
            </a:schemeClr>
          </a:lnRef>
          <a:fillRef idx="1">
            <a:schemeClr val="accent5"/>
          </a:fillRef>
          <a:effectRef idx="0">
            <a:schemeClr val="accent5"/>
          </a:effectRef>
          <a:fontRef idx="minor">
            <a:schemeClr val="lt1"/>
          </a:fontRef>
        </p:style>
        <p:txBody>
          <a:bodyPr vert="horz" wrap="square" lIns="93183" tIns="46617" rIns="93163" bIns="46617" numCol="1" rtlCol="0" anchor="ctr" anchorCtr="0" compatLnSpc="1">
            <a:prstTxWarp prst="textNoShape">
              <a:avLst/>
            </a:prstTxWarp>
          </a:bodyPr>
          <a:lstStyle/>
          <a:p>
            <a:pPr marL="113301" defTabSz="932460">
              <a:spcAft>
                <a:spcPts val="612"/>
              </a:spcAft>
            </a:pPr>
            <a:r>
              <a:rPr lang="en-US" dirty="0">
                <a:solidFill>
                  <a:srgbClr val="FFFFFF"/>
                </a:solidFill>
                <a:ea typeface="Segoe UI" pitchFamily="34" charset="0"/>
                <a:cs typeface="Segoe UI" pitchFamily="34" charset="0"/>
              </a:rPr>
              <a:t>Generate, crowd-source, and manage ideas</a:t>
            </a:r>
          </a:p>
        </p:txBody>
      </p:sp>
      <p:sp>
        <p:nvSpPr>
          <p:cNvPr id="14" name="Rectangle 13"/>
          <p:cNvSpPr/>
          <p:nvPr>
            <p:custDataLst>
              <p:tags r:id="rId2"/>
            </p:custDataLst>
          </p:nvPr>
        </p:nvSpPr>
        <p:spPr>
          <a:xfrm>
            <a:off x="6037352" y="1854135"/>
            <a:ext cx="1830124" cy="1464187"/>
          </a:xfrm>
          <a:prstGeom prst="rect">
            <a:avLst/>
          </a:prstGeom>
          <a:solidFill>
            <a:srgbClr val="557EB9"/>
          </a:solidFill>
          <a:ln w="6350" cap="flat" cmpd="sng" algn="ctr">
            <a:noFill/>
            <a:prstDash val="solid"/>
            <a:headEnd type="none" w="med" len="med"/>
            <a:tailEnd type="none" w="med" len="med"/>
          </a:ln>
          <a:effectLst/>
          <a:extLst/>
        </p:spPr>
        <p:style>
          <a:lnRef idx="2">
            <a:schemeClr val="accent5">
              <a:shade val="50000"/>
            </a:schemeClr>
          </a:lnRef>
          <a:fillRef idx="1">
            <a:schemeClr val="accent5"/>
          </a:fillRef>
          <a:effectRef idx="0">
            <a:schemeClr val="accent5"/>
          </a:effectRef>
          <a:fontRef idx="minor">
            <a:schemeClr val="lt1"/>
          </a:fontRef>
        </p:style>
        <p:txBody>
          <a:bodyPr vert="horz" wrap="square" lIns="93183" tIns="46617" rIns="93163" bIns="46617" numCol="1" rtlCol="0" anchor="ctr" anchorCtr="0" compatLnSpc="1">
            <a:prstTxWarp prst="textNoShape">
              <a:avLst/>
            </a:prstTxWarp>
          </a:bodyPr>
          <a:lstStyle/>
          <a:p>
            <a:pPr marL="113301" defTabSz="932460">
              <a:spcAft>
                <a:spcPts val="612"/>
              </a:spcAft>
            </a:pPr>
            <a:r>
              <a:rPr lang="en-US" dirty="0">
                <a:solidFill>
                  <a:srgbClr val="FFFFFF"/>
                </a:solidFill>
                <a:ea typeface="Segoe UI" pitchFamily="34" charset="0"/>
                <a:cs typeface="Segoe UI" pitchFamily="34" charset="0"/>
              </a:rPr>
              <a:t>Manage projects for new ideas; analyze portfolios</a:t>
            </a:r>
          </a:p>
        </p:txBody>
      </p:sp>
      <p:sp>
        <p:nvSpPr>
          <p:cNvPr id="26" name="Rectangle 25"/>
          <p:cNvSpPr/>
          <p:nvPr>
            <p:custDataLst>
              <p:tags r:id="rId3"/>
            </p:custDataLst>
          </p:nvPr>
        </p:nvSpPr>
        <p:spPr>
          <a:xfrm>
            <a:off x="9949053" y="1854135"/>
            <a:ext cx="1830124" cy="1464187"/>
          </a:xfrm>
          <a:prstGeom prst="rect">
            <a:avLst/>
          </a:prstGeom>
          <a:solidFill>
            <a:srgbClr val="557EB9"/>
          </a:solidFill>
          <a:ln w="6350" cap="flat" cmpd="sng" algn="ctr">
            <a:noFill/>
            <a:prstDash val="solid"/>
            <a:headEnd type="none" w="med" len="med"/>
            <a:tailEnd type="none" w="med" len="med"/>
          </a:ln>
          <a:effectLst/>
          <a:extLst/>
        </p:spPr>
        <p:style>
          <a:lnRef idx="2">
            <a:schemeClr val="accent5">
              <a:shade val="50000"/>
            </a:schemeClr>
          </a:lnRef>
          <a:fillRef idx="1">
            <a:schemeClr val="accent5"/>
          </a:fillRef>
          <a:effectRef idx="0">
            <a:schemeClr val="accent5"/>
          </a:effectRef>
          <a:fontRef idx="minor">
            <a:schemeClr val="lt1"/>
          </a:fontRef>
        </p:style>
        <p:txBody>
          <a:bodyPr vert="horz" wrap="square" lIns="93183" tIns="46617" rIns="93163" bIns="46617" numCol="1" rtlCol="0" anchor="ctr" anchorCtr="0" compatLnSpc="1">
            <a:prstTxWarp prst="textNoShape">
              <a:avLst/>
            </a:prstTxWarp>
          </a:bodyPr>
          <a:lstStyle/>
          <a:p>
            <a:pPr marL="63126" defTabSz="932460">
              <a:spcAft>
                <a:spcPts val="612"/>
              </a:spcAft>
            </a:pPr>
            <a:r>
              <a:rPr lang="en-US" dirty="0">
                <a:solidFill>
                  <a:srgbClr val="FFFFFF"/>
                </a:solidFill>
                <a:ea typeface="Segoe UI" pitchFamily="34" charset="0"/>
                <a:cs typeface="Segoe UI" pitchFamily="34" charset="0"/>
              </a:rPr>
              <a:t>Extend product development and engage all stakeholders</a:t>
            </a:r>
          </a:p>
        </p:txBody>
      </p:sp>
      <p:sp>
        <p:nvSpPr>
          <p:cNvPr id="21" name="Rectangle 20"/>
          <p:cNvSpPr/>
          <p:nvPr>
            <p:custDataLst>
              <p:tags r:id="rId4"/>
            </p:custDataLst>
          </p:nvPr>
        </p:nvSpPr>
        <p:spPr>
          <a:xfrm>
            <a:off x="4552660" y="1853537"/>
            <a:ext cx="1484693" cy="1464187"/>
          </a:xfrm>
          <a:prstGeom prst="rect">
            <a:avLst/>
          </a:prstGeom>
          <a:solidFill>
            <a:schemeClr val="bg1">
              <a:lumMod val="85000"/>
            </a:schemeClr>
          </a:solidFill>
          <a:ln w="6350" cap="flat" cmpd="sng" algn="ctr">
            <a:noFill/>
            <a:prstDash val="solid"/>
            <a:headEnd type="none" w="med" len="med"/>
            <a:tailEnd type="none" w="med" len="med"/>
          </a:ln>
          <a:effectLst/>
          <a:extLst/>
        </p:spPr>
        <p:style>
          <a:lnRef idx="2">
            <a:schemeClr val="accent5">
              <a:shade val="50000"/>
            </a:schemeClr>
          </a:lnRef>
          <a:fillRef idx="1">
            <a:schemeClr val="accent5"/>
          </a:fillRef>
          <a:effectRef idx="0">
            <a:schemeClr val="accent5"/>
          </a:effectRef>
          <a:fontRef idx="minor">
            <a:schemeClr val="lt1"/>
          </a:fontRef>
        </p:style>
        <p:txBody>
          <a:bodyPr vert="horz" wrap="square" lIns="93183" tIns="46617" rIns="93163" bIns="46617" numCol="1" rtlCol="0" anchor="ctr" anchorCtr="0" compatLnSpc="1">
            <a:prstTxWarp prst="textNoShape">
              <a:avLst/>
            </a:prstTxWarp>
          </a:bodyPr>
          <a:lstStyle/>
          <a:p>
            <a:pPr marL="113301" defTabSz="932460">
              <a:spcAft>
                <a:spcPts val="612"/>
              </a:spcAft>
            </a:pPr>
            <a:endParaRPr lang="en-US" dirty="0">
              <a:solidFill>
                <a:srgbClr val="FFFFFF"/>
              </a:solidFill>
              <a:ea typeface="Segoe UI" pitchFamily="34" charset="0"/>
              <a:cs typeface="Segoe UI" pitchFamily="34" charset="0"/>
            </a:endParaRPr>
          </a:p>
        </p:txBody>
      </p:sp>
      <p:sp>
        <p:nvSpPr>
          <p:cNvPr id="16" name="Freeform 15"/>
          <p:cNvSpPr/>
          <p:nvPr/>
        </p:nvSpPr>
        <p:spPr bwMode="auto">
          <a:xfrm>
            <a:off x="4609999" y="1917601"/>
            <a:ext cx="1427352" cy="1316890"/>
          </a:xfrm>
          <a:custGeom>
            <a:avLst/>
            <a:gdLst/>
            <a:ahLst/>
            <a:cxnLst/>
            <a:rect l="l" t="t" r="r" b="b"/>
            <a:pathLst>
              <a:path w="5186366" h="4951126">
                <a:moveTo>
                  <a:pt x="3703335" y="4594117"/>
                </a:moveTo>
                <a:cubicBezTo>
                  <a:pt x="3692341" y="4594117"/>
                  <a:pt x="3683430" y="4603029"/>
                  <a:pt x="3683430" y="4614022"/>
                </a:cubicBezTo>
                <a:cubicBezTo>
                  <a:pt x="3683430" y="4625016"/>
                  <a:pt x="3692341" y="4633927"/>
                  <a:pt x="3703335" y="4633927"/>
                </a:cubicBezTo>
                <a:cubicBezTo>
                  <a:pt x="3714328" y="4633927"/>
                  <a:pt x="3723240" y="4625016"/>
                  <a:pt x="3723240" y="4614022"/>
                </a:cubicBezTo>
                <a:cubicBezTo>
                  <a:pt x="3723240" y="4603029"/>
                  <a:pt x="3714328" y="4594117"/>
                  <a:pt x="3703335" y="4594117"/>
                </a:cubicBezTo>
                <a:close/>
                <a:moveTo>
                  <a:pt x="4033273" y="4405295"/>
                </a:moveTo>
                <a:lnTo>
                  <a:pt x="4058989" y="4411725"/>
                </a:lnTo>
                <a:cubicBezTo>
                  <a:pt x="4058613" y="4495150"/>
                  <a:pt x="4057904" y="4572688"/>
                  <a:pt x="4057401" y="4612783"/>
                </a:cubicBezTo>
                <a:cubicBezTo>
                  <a:pt x="3965517" y="4688784"/>
                  <a:pt x="3906606" y="4728593"/>
                  <a:pt x="3872828" y="4733418"/>
                </a:cubicBezTo>
                <a:cubicBezTo>
                  <a:pt x="3839051" y="4738243"/>
                  <a:pt x="3646032" y="4718942"/>
                  <a:pt x="3530222" y="4702053"/>
                </a:cubicBezTo>
                <a:cubicBezTo>
                  <a:pt x="3530054" y="4622715"/>
                  <a:pt x="3529886" y="4543376"/>
                  <a:pt x="3529718" y="4464037"/>
                </a:cubicBezTo>
                <a:lnTo>
                  <a:pt x="3551936" y="4452343"/>
                </a:lnTo>
                <a:cubicBezTo>
                  <a:pt x="3610645" y="4454957"/>
                  <a:pt x="3850511" y="4483105"/>
                  <a:pt x="3877653" y="4477677"/>
                </a:cubicBezTo>
                <a:cubicBezTo>
                  <a:pt x="3904796" y="4472249"/>
                  <a:pt x="4003918" y="4416555"/>
                  <a:pt x="4033273" y="4405295"/>
                </a:cubicBezTo>
                <a:close/>
                <a:moveTo>
                  <a:pt x="1395208" y="4384285"/>
                </a:moveTo>
                <a:cubicBezTo>
                  <a:pt x="1381180" y="4384285"/>
                  <a:pt x="1369809" y="4395656"/>
                  <a:pt x="1369809" y="4409684"/>
                </a:cubicBezTo>
                <a:cubicBezTo>
                  <a:pt x="1369809" y="4423711"/>
                  <a:pt x="1381180" y="4435083"/>
                  <a:pt x="1395208" y="4435083"/>
                </a:cubicBezTo>
                <a:cubicBezTo>
                  <a:pt x="1409235" y="4435083"/>
                  <a:pt x="1420607" y="4423711"/>
                  <a:pt x="1420607" y="4409684"/>
                </a:cubicBezTo>
                <a:cubicBezTo>
                  <a:pt x="1420607" y="4395656"/>
                  <a:pt x="1409235" y="4384285"/>
                  <a:pt x="1395208" y="4384285"/>
                </a:cubicBezTo>
                <a:close/>
                <a:moveTo>
                  <a:pt x="1395208" y="4358886"/>
                </a:moveTo>
                <a:cubicBezTo>
                  <a:pt x="1423263" y="4358886"/>
                  <a:pt x="1446006" y="4381629"/>
                  <a:pt x="1446006" y="4409684"/>
                </a:cubicBezTo>
                <a:cubicBezTo>
                  <a:pt x="1446006" y="4437739"/>
                  <a:pt x="1423263" y="4460482"/>
                  <a:pt x="1395208" y="4460482"/>
                </a:cubicBezTo>
                <a:cubicBezTo>
                  <a:pt x="1367153" y="4460482"/>
                  <a:pt x="1344410" y="4437739"/>
                  <a:pt x="1344410" y="4409684"/>
                </a:cubicBezTo>
                <a:cubicBezTo>
                  <a:pt x="1344410" y="4381629"/>
                  <a:pt x="1367153" y="4358886"/>
                  <a:pt x="1395208" y="4358886"/>
                </a:cubicBezTo>
                <a:close/>
                <a:moveTo>
                  <a:pt x="1395208" y="4338897"/>
                </a:moveTo>
                <a:cubicBezTo>
                  <a:pt x="1356114" y="4338897"/>
                  <a:pt x="1324421" y="4370589"/>
                  <a:pt x="1324421" y="4409684"/>
                </a:cubicBezTo>
                <a:cubicBezTo>
                  <a:pt x="1324421" y="4448779"/>
                  <a:pt x="1356114" y="4480471"/>
                  <a:pt x="1395208" y="4480471"/>
                </a:cubicBezTo>
                <a:cubicBezTo>
                  <a:pt x="1434302" y="4480471"/>
                  <a:pt x="1465995" y="4448779"/>
                  <a:pt x="1465995" y="4409684"/>
                </a:cubicBezTo>
                <a:cubicBezTo>
                  <a:pt x="1465995" y="4370589"/>
                  <a:pt x="1434302" y="4338897"/>
                  <a:pt x="1395208" y="4338897"/>
                </a:cubicBezTo>
                <a:close/>
                <a:moveTo>
                  <a:pt x="4033273" y="4293721"/>
                </a:moveTo>
                <a:lnTo>
                  <a:pt x="4059224" y="4300209"/>
                </a:lnTo>
                <a:cubicBezTo>
                  <a:pt x="4059269" y="4325683"/>
                  <a:pt x="4059210" y="4351929"/>
                  <a:pt x="4059114" y="4378016"/>
                </a:cubicBezTo>
                <a:cubicBezTo>
                  <a:pt x="4025283" y="4396273"/>
                  <a:pt x="3912562" y="4456196"/>
                  <a:pt x="3880066" y="4463201"/>
                </a:cubicBezTo>
                <a:cubicBezTo>
                  <a:pt x="3846835" y="4470364"/>
                  <a:pt x="3590683" y="4440899"/>
                  <a:pt x="3529655" y="4434445"/>
                </a:cubicBezTo>
                <a:cubicBezTo>
                  <a:pt x="3529597" y="4407160"/>
                  <a:pt x="3529539" y="4379873"/>
                  <a:pt x="3529481" y="4352587"/>
                </a:cubicBezTo>
                <a:lnTo>
                  <a:pt x="3551936" y="4340768"/>
                </a:lnTo>
                <a:cubicBezTo>
                  <a:pt x="3610645" y="4343382"/>
                  <a:pt x="3850511" y="4371530"/>
                  <a:pt x="3877653" y="4366102"/>
                </a:cubicBezTo>
                <a:cubicBezTo>
                  <a:pt x="3904796" y="4360674"/>
                  <a:pt x="4003918" y="4304980"/>
                  <a:pt x="4033273" y="4293721"/>
                </a:cubicBezTo>
                <a:close/>
                <a:moveTo>
                  <a:pt x="1395208" y="4291065"/>
                </a:moveTo>
                <a:cubicBezTo>
                  <a:pt x="1401008" y="4291065"/>
                  <a:pt x="1406711" y="4291482"/>
                  <a:pt x="1412269" y="4292418"/>
                </a:cubicBezTo>
                <a:cubicBezTo>
                  <a:pt x="1418221" y="4333065"/>
                  <a:pt x="1458928" y="4324532"/>
                  <a:pt x="1463700" y="4319436"/>
                </a:cubicBezTo>
                <a:lnTo>
                  <a:pt x="1467178" y="4315673"/>
                </a:lnTo>
                <a:cubicBezTo>
                  <a:pt x="1475817" y="4322092"/>
                  <a:pt x="1483422" y="4329798"/>
                  <a:pt x="1489873" y="4338421"/>
                </a:cubicBezTo>
                <a:cubicBezTo>
                  <a:pt x="1465405" y="4377543"/>
                  <a:pt x="1505130" y="4396085"/>
                  <a:pt x="1512838" y="4395092"/>
                </a:cubicBezTo>
                <a:cubicBezTo>
                  <a:pt x="1513524" y="4399866"/>
                  <a:pt x="1513826" y="4404739"/>
                  <a:pt x="1513826" y="4409684"/>
                </a:cubicBezTo>
                <a:cubicBezTo>
                  <a:pt x="1513826" y="4414669"/>
                  <a:pt x="1513518" y="4419583"/>
                  <a:pt x="1512801" y="4424390"/>
                </a:cubicBezTo>
                <a:cubicBezTo>
                  <a:pt x="1511944" y="4424628"/>
                  <a:pt x="1511177" y="4424919"/>
                  <a:pt x="1510509" y="4425255"/>
                </a:cubicBezTo>
                <a:lnTo>
                  <a:pt x="1510465" y="4425245"/>
                </a:lnTo>
                <a:cubicBezTo>
                  <a:pt x="1471922" y="4438483"/>
                  <a:pt x="1482218" y="4470609"/>
                  <a:pt x="1489767" y="4480944"/>
                </a:cubicBezTo>
                <a:cubicBezTo>
                  <a:pt x="1483469" y="4489556"/>
                  <a:pt x="1475901" y="4497158"/>
                  <a:pt x="1467422" y="4503637"/>
                </a:cubicBezTo>
                <a:cubicBezTo>
                  <a:pt x="1429946" y="4481271"/>
                  <a:pt x="1411822" y="4518428"/>
                  <a:pt x="1412164" y="4526953"/>
                </a:cubicBezTo>
                <a:cubicBezTo>
                  <a:pt x="1406640" y="4527891"/>
                  <a:pt x="1400972" y="4528302"/>
                  <a:pt x="1395208" y="4528302"/>
                </a:cubicBezTo>
                <a:cubicBezTo>
                  <a:pt x="1389560" y="4528302"/>
                  <a:pt x="1384004" y="4527908"/>
                  <a:pt x="1378583" y="4527029"/>
                </a:cubicBezTo>
                <a:cubicBezTo>
                  <a:pt x="1367742" y="4485142"/>
                  <a:pt x="1331204" y="4496669"/>
                  <a:pt x="1322909" y="4503444"/>
                </a:cubicBezTo>
                <a:cubicBezTo>
                  <a:pt x="1314354" y="4497039"/>
                  <a:pt x="1306823" y="4489370"/>
                  <a:pt x="1300432" y="4480797"/>
                </a:cubicBezTo>
                <a:cubicBezTo>
                  <a:pt x="1322934" y="4443596"/>
                  <a:pt x="1286943" y="4425334"/>
                  <a:pt x="1277710" y="4425144"/>
                </a:cubicBezTo>
                <a:cubicBezTo>
                  <a:pt x="1276930" y="4420094"/>
                  <a:pt x="1276589" y="4414929"/>
                  <a:pt x="1276589" y="4409684"/>
                </a:cubicBezTo>
                <a:cubicBezTo>
                  <a:pt x="1276589" y="4404508"/>
                  <a:pt x="1276921" y="4399409"/>
                  <a:pt x="1277632" y="4394416"/>
                </a:cubicBezTo>
                <a:cubicBezTo>
                  <a:pt x="1319216" y="4385995"/>
                  <a:pt x="1307463" y="4345259"/>
                  <a:pt x="1301967" y="4340839"/>
                </a:cubicBezTo>
                <a:lnTo>
                  <a:pt x="1299997" y="4339276"/>
                </a:lnTo>
                <a:cubicBezTo>
                  <a:pt x="1306170" y="4330670"/>
                  <a:pt x="1313601" y="4323049"/>
                  <a:pt x="1321934" y="4316523"/>
                </a:cubicBezTo>
                <a:cubicBezTo>
                  <a:pt x="1361204" y="4340813"/>
                  <a:pt x="1379615" y="4300255"/>
                  <a:pt x="1378254" y="4293142"/>
                </a:cubicBezTo>
                <a:lnTo>
                  <a:pt x="1378114" y="4292436"/>
                </a:lnTo>
                <a:cubicBezTo>
                  <a:pt x="1383682" y="4291484"/>
                  <a:pt x="1389396" y="4291065"/>
                  <a:pt x="1395208" y="4291065"/>
                </a:cubicBezTo>
                <a:close/>
                <a:moveTo>
                  <a:pt x="1216003" y="4289516"/>
                </a:moveTo>
                <a:cubicBezTo>
                  <a:pt x="1206697" y="4289516"/>
                  <a:pt x="1199151" y="4297048"/>
                  <a:pt x="1199151" y="4306339"/>
                </a:cubicBezTo>
                <a:cubicBezTo>
                  <a:pt x="1199151" y="4315630"/>
                  <a:pt x="1206697" y="4323161"/>
                  <a:pt x="1216003" y="4323161"/>
                </a:cubicBezTo>
                <a:cubicBezTo>
                  <a:pt x="1225311" y="4323161"/>
                  <a:pt x="1232855" y="4315630"/>
                  <a:pt x="1232855" y="4306339"/>
                </a:cubicBezTo>
                <a:cubicBezTo>
                  <a:pt x="1232855" y="4297048"/>
                  <a:pt x="1225311" y="4289516"/>
                  <a:pt x="1216003" y="4289516"/>
                </a:cubicBezTo>
                <a:close/>
                <a:moveTo>
                  <a:pt x="1216003" y="4272693"/>
                </a:moveTo>
                <a:cubicBezTo>
                  <a:pt x="1234617" y="4272693"/>
                  <a:pt x="1249707" y="4287757"/>
                  <a:pt x="1249707" y="4306339"/>
                </a:cubicBezTo>
                <a:cubicBezTo>
                  <a:pt x="1249707" y="4324920"/>
                  <a:pt x="1234617" y="4339984"/>
                  <a:pt x="1216003" y="4339984"/>
                </a:cubicBezTo>
                <a:cubicBezTo>
                  <a:pt x="1197390" y="4339984"/>
                  <a:pt x="1182300" y="4324920"/>
                  <a:pt x="1182300" y="4306339"/>
                </a:cubicBezTo>
                <a:cubicBezTo>
                  <a:pt x="1182300" y="4287757"/>
                  <a:pt x="1197390" y="4272693"/>
                  <a:pt x="1216003" y="4272693"/>
                </a:cubicBezTo>
                <a:close/>
                <a:moveTo>
                  <a:pt x="1216003" y="4259454"/>
                </a:moveTo>
                <a:cubicBezTo>
                  <a:pt x="1190065" y="4259454"/>
                  <a:pt x="1169038" y="4280445"/>
                  <a:pt x="1169038" y="4306339"/>
                </a:cubicBezTo>
                <a:cubicBezTo>
                  <a:pt x="1169038" y="4332232"/>
                  <a:pt x="1190065" y="4353223"/>
                  <a:pt x="1216003" y="4353223"/>
                </a:cubicBezTo>
                <a:cubicBezTo>
                  <a:pt x="1241942" y="4353223"/>
                  <a:pt x="1262969" y="4332232"/>
                  <a:pt x="1262969" y="4306339"/>
                </a:cubicBezTo>
                <a:cubicBezTo>
                  <a:pt x="1262969" y="4280445"/>
                  <a:pt x="1241942" y="4259454"/>
                  <a:pt x="1216003" y="4259454"/>
                </a:cubicBezTo>
                <a:close/>
                <a:moveTo>
                  <a:pt x="1216003" y="4227774"/>
                </a:moveTo>
                <a:cubicBezTo>
                  <a:pt x="1219852" y="4227774"/>
                  <a:pt x="1223636" y="4228050"/>
                  <a:pt x="1227323" y="4228670"/>
                </a:cubicBezTo>
                <a:cubicBezTo>
                  <a:pt x="1231272" y="4255592"/>
                  <a:pt x="1258281" y="4249940"/>
                  <a:pt x="1261447" y="4246565"/>
                </a:cubicBezTo>
                <a:lnTo>
                  <a:pt x="1263754" y="4244072"/>
                </a:lnTo>
                <a:cubicBezTo>
                  <a:pt x="1269487" y="4248324"/>
                  <a:pt x="1274532" y="4253427"/>
                  <a:pt x="1278812" y="4259139"/>
                </a:cubicBezTo>
                <a:cubicBezTo>
                  <a:pt x="1262578" y="4285051"/>
                  <a:pt x="1288935" y="4297332"/>
                  <a:pt x="1294049" y="4296674"/>
                </a:cubicBezTo>
                <a:cubicBezTo>
                  <a:pt x="1294504" y="4299836"/>
                  <a:pt x="1294705" y="4303064"/>
                  <a:pt x="1294705" y="4306339"/>
                </a:cubicBezTo>
                <a:cubicBezTo>
                  <a:pt x="1294705" y="4309641"/>
                  <a:pt x="1294501" y="4312895"/>
                  <a:pt x="1294024" y="4316079"/>
                </a:cubicBezTo>
                <a:cubicBezTo>
                  <a:pt x="1293456" y="4316237"/>
                  <a:pt x="1292947" y="4316430"/>
                  <a:pt x="1292504" y="4316652"/>
                </a:cubicBezTo>
                <a:lnTo>
                  <a:pt x="1292475" y="4316645"/>
                </a:lnTo>
                <a:cubicBezTo>
                  <a:pt x="1266902" y="4325414"/>
                  <a:pt x="1273733" y="4346692"/>
                  <a:pt x="1278742" y="4353536"/>
                </a:cubicBezTo>
                <a:cubicBezTo>
                  <a:pt x="1274564" y="4359241"/>
                  <a:pt x="1269542" y="4364276"/>
                  <a:pt x="1263917" y="4368567"/>
                </a:cubicBezTo>
                <a:cubicBezTo>
                  <a:pt x="1239051" y="4353753"/>
                  <a:pt x="1227027" y="4378364"/>
                  <a:pt x="1227253" y="4384010"/>
                </a:cubicBezTo>
                <a:cubicBezTo>
                  <a:pt x="1223589" y="4384631"/>
                  <a:pt x="1219828" y="4384904"/>
                  <a:pt x="1216003" y="4384904"/>
                </a:cubicBezTo>
                <a:cubicBezTo>
                  <a:pt x="1212256" y="4384904"/>
                  <a:pt x="1208570" y="4384642"/>
                  <a:pt x="1204973" y="4384061"/>
                </a:cubicBezTo>
                <a:cubicBezTo>
                  <a:pt x="1197780" y="4356317"/>
                  <a:pt x="1173538" y="4363951"/>
                  <a:pt x="1168034" y="4368439"/>
                </a:cubicBezTo>
                <a:cubicBezTo>
                  <a:pt x="1162358" y="4364197"/>
                  <a:pt x="1157362" y="4359118"/>
                  <a:pt x="1153121" y="4353439"/>
                </a:cubicBezTo>
                <a:cubicBezTo>
                  <a:pt x="1168051" y="4328800"/>
                  <a:pt x="1144172" y="4316705"/>
                  <a:pt x="1138046" y="4316578"/>
                </a:cubicBezTo>
                <a:cubicBezTo>
                  <a:pt x="1137528" y="4313234"/>
                  <a:pt x="1137302" y="4309812"/>
                  <a:pt x="1137302" y="4306339"/>
                </a:cubicBezTo>
                <a:cubicBezTo>
                  <a:pt x="1137302" y="4302910"/>
                  <a:pt x="1137523" y="4299533"/>
                  <a:pt x="1137994" y="4296227"/>
                </a:cubicBezTo>
                <a:cubicBezTo>
                  <a:pt x="1165584" y="4290649"/>
                  <a:pt x="1157787" y="4263668"/>
                  <a:pt x="1154140" y="4260740"/>
                </a:cubicBezTo>
                <a:lnTo>
                  <a:pt x="1152833" y="4259705"/>
                </a:lnTo>
                <a:cubicBezTo>
                  <a:pt x="1156928" y="4254005"/>
                  <a:pt x="1161858" y="4248957"/>
                  <a:pt x="1167388" y="4244635"/>
                </a:cubicBezTo>
                <a:cubicBezTo>
                  <a:pt x="1193442" y="4260724"/>
                  <a:pt x="1205658" y="4233860"/>
                  <a:pt x="1204755" y="4229149"/>
                </a:cubicBezTo>
                <a:lnTo>
                  <a:pt x="1204662" y="4228681"/>
                </a:lnTo>
                <a:cubicBezTo>
                  <a:pt x="1208356" y="4228051"/>
                  <a:pt x="1212147" y="4227774"/>
                  <a:pt x="1216003" y="4227774"/>
                </a:cubicBezTo>
                <a:close/>
                <a:moveTo>
                  <a:pt x="4033273" y="4182145"/>
                </a:moveTo>
                <a:lnTo>
                  <a:pt x="4058819" y="4188532"/>
                </a:lnTo>
                <a:cubicBezTo>
                  <a:pt x="4059062" y="4212035"/>
                  <a:pt x="4059189" y="4238437"/>
                  <a:pt x="4059237" y="4266375"/>
                </a:cubicBezTo>
                <a:cubicBezTo>
                  <a:pt x="4025558" y="4284551"/>
                  <a:pt x="3912602" y="4344612"/>
                  <a:pt x="3880066" y="4351626"/>
                </a:cubicBezTo>
                <a:cubicBezTo>
                  <a:pt x="3846792" y="4358798"/>
                  <a:pt x="3590018" y="4329248"/>
                  <a:pt x="3529419" y="4322845"/>
                </a:cubicBezTo>
                <a:lnTo>
                  <a:pt x="3529245" y="4241136"/>
                </a:lnTo>
                <a:lnTo>
                  <a:pt x="3551936" y="4229193"/>
                </a:lnTo>
                <a:cubicBezTo>
                  <a:pt x="3610645" y="4231807"/>
                  <a:pt x="3850511" y="4259955"/>
                  <a:pt x="3877653" y="4254527"/>
                </a:cubicBezTo>
                <a:cubicBezTo>
                  <a:pt x="3904796" y="4249099"/>
                  <a:pt x="4003918" y="4193405"/>
                  <a:pt x="4033273" y="4182145"/>
                </a:cubicBezTo>
                <a:close/>
                <a:moveTo>
                  <a:pt x="1075816" y="4178957"/>
                </a:moveTo>
                <a:cubicBezTo>
                  <a:pt x="1052021" y="4178957"/>
                  <a:pt x="1032733" y="4198246"/>
                  <a:pt x="1032733" y="4222039"/>
                </a:cubicBezTo>
                <a:lnTo>
                  <a:pt x="1032733" y="4604777"/>
                </a:lnTo>
                <a:cubicBezTo>
                  <a:pt x="1032733" y="4628570"/>
                  <a:pt x="1052021" y="4647859"/>
                  <a:pt x="1075816" y="4647859"/>
                </a:cubicBezTo>
                <a:lnTo>
                  <a:pt x="1575313" y="4647859"/>
                </a:lnTo>
                <a:cubicBezTo>
                  <a:pt x="1599107" y="4647859"/>
                  <a:pt x="1618396" y="4628570"/>
                  <a:pt x="1618396" y="4604777"/>
                </a:cubicBezTo>
                <a:lnTo>
                  <a:pt x="1618396" y="4222039"/>
                </a:lnTo>
                <a:cubicBezTo>
                  <a:pt x="1618396" y="4198246"/>
                  <a:pt x="1599107" y="4178957"/>
                  <a:pt x="1575313" y="4178957"/>
                </a:cubicBezTo>
                <a:close/>
                <a:moveTo>
                  <a:pt x="1055994" y="4151580"/>
                </a:moveTo>
                <a:lnTo>
                  <a:pt x="1595135" y="4151580"/>
                </a:lnTo>
                <a:cubicBezTo>
                  <a:pt x="1626867" y="4151580"/>
                  <a:pt x="1652590" y="4177304"/>
                  <a:pt x="1652590" y="4209035"/>
                </a:cubicBezTo>
                <a:lnTo>
                  <a:pt x="1652590" y="4617781"/>
                </a:lnTo>
                <a:cubicBezTo>
                  <a:pt x="1652590" y="4649513"/>
                  <a:pt x="1626867" y="4675236"/>
                  <a:pt x="1595135" y="4675236"/>
                </a:cubicBezTo>
                <a:lnTo>
                  <a:pt x="1055994" y="4675236"/>
                </a:lnTo>
                <a:cubicBezTo>
                  <a:pt x="1024262" y="4675236"/>
                  <a:pt x="998538" y="4649513"/>
                  <a:pt x="998538" y="4617781"/>
                </a:cubicBezTo>
                <a:lnTo>
                  <a:pt x="998538" y="4209035"/>
                </a:lnTo>
                <a:cubicBezTo>
                  <a:pt x="998538" y="4177304"/>
                  <a:pt x="1024262" y="4151580"/>
                  <a:pt x="1055994" y="4151580"/>
                </a:cubicBezTo>
                <a:close/>
                <a:moveTo>
                  <a:pt x="1485047" y="4118503"/>
                </a:moveTo>
                <a:lnTo>
                  <a:pt x="1485047" y="4123566"/>
                </a:lnTo>
                <a:lnTo>
                  <a:pt x="1514623" y="4123566"/>
                </a:lnTo>
                <a:lnTo>
                  <a:pt x="1514623" y="4118503"/>
                </a:lnTo>
                <a:close/>
                <a:moveTo>
                  <a:pt x="1528841" y="4099370"/>
                </a:moveTo>
                <a:lnTo>
                  <a:pt x="1548470" y="4099370"/>
                </a:lnTo>
                <a:lnTo>
                  <a:pt x="1548470" y="4119072"/>
                </a:lnTo>
                <a:lnTo>
                  <a:pt x="1528841" y="4119072"/>
                </a:lnTo>
                <a:close/>
                <a:moveTo>
                  <a:pt x="1524312" y="4094877"/>
                </a:moveTo>
                <a:lnTo>
                  <a:pt x="1524312" y="4123566"/>
                </a:lnTo>
                <a:lnTo>
                  <a:pt x="1553000" y="4123566"/>
                </a:lnTo>
                <a:lnTo>
                  <a:pt x="1553000" y="4094877"/>
                </a:lnTo>
                <a:close/>
                <a:moveTo>
                  <a:pt x="1564992" y="4094434"/>
                </a:moveTo>
                <a:lnTo>
                  <a:pt x="1578412" y="4109024"/>
                </a:lnTo>
                <a:lnTo>
                  <a:pt x="1565036" y="4123566"/>
                </a:lnTo>
                <a:lnTo>
                  <a:pt x="1572776" y="4123566"/>
                </a:lnTo>
                <a:lnTo>
                  <a:pt x="1582283" y="4113231"/>
                </a:lnTo>
                <a:lnTo>
                  <a:pt x="1591790" y="4123566"/>
                </a:lnTo>
                <a:lnTo>
                  <a:pt x="1599531" y="4123566"/>
                </a:lnTo>
                <a:lnTo>
                  <a:pt x="1586154" y="4109024"/>
                </a:lnTo>
                <a:lnTo>
                  <a:pt x="1599574" y="4094434"/>
                </a:lnTo>
                <a:lnTo>
                  <a:pt x="1591833" y="4094434"/>
                </a:lnTo>
                <a:lnTo>
                  <a:pt x="1582283" y="4104816"/>
                </a:lnTo>
                <a:lnTo>
                  <a:pt x="1572734" y="4094434"/>
                </a:lnTo>
                <a:close/>
                <a:moveTo>
                  <a:pt x="1029830" y="4080840"/>
                </a:moveTo>
                <a:lnTo>
                  <a:pt x="1621299" y="4080840"/>
                </a:lnTo>
                <a:cubicBezTo>
                  <a:pt x="1638581" y="4080840"/>
                  <a:pt x="1652590" y="4094850"/>
                  <a:pt x="1652590" y="4112131"/>
                </a:cubicBezTo>
                <a:lnTo>
                  <a:pt x="1652590" y="4161525"/>
                </a:lnTo>
                <a:cubicBezTo>
                  <a:pt x="1642272" y="4147209"/>
                  <a:pt x="1625426" y="4137986"/>
                  <a:pt x="1606427" y="4137986"/>
                </a:cubicBezTo>
                <a:lnTo>
                  <a:pt x="1044702" y="4137986"/>
                </a:lnTo>
                <a:cubicBezTo>
                  <a:pt x="1025702" y="4137986"/>
                  <a:pt x="1008857" y="4147209"/>
                  <a:pt x="998538" y="4161525"/>
                </a:cubicBezTo>
                <a:lnTo>
                  <a:pt x="998538" y="4112131"/>
                </a:lnTo>
                <a:cubicBezTo>
                  <a:pt x="998538" y="4094850"/>
                  <a:pt x="1012548" y="4080840"/>
                  <a:pt x="1029830" y="4080840"/>
                </a:cubicBezTo>
                <a:close/>
                <a:moveTo>
                  <a:pt x="3736752" y="4065495"/>
                </a:moveTo>
                <a:cubicBezTo>
                  <a:pt x="3824128" y="4065959"/>
                  <a:pt x="4049007" y="4081684"/>
                  <a:pt x="4054988" y="4088017"/>
                </a:cubicBezTo>
                <a:cubicBezTo>
                  <a:pt x="4056669" y="4089796"/>
                  <a:pt x="4057754" y="4115632"/>
                  <a:pt x="4058386" y="4155257"/>
                </a:cubicBezTo>
                <a:cubicBezTo>
                  <a:pt x="4023698" y="4173965"/>
                  <a:pt x="3912333" y="4233095"/>
                  <a:pt x="3880066" y="4240051"/>
                </a:cubicBezTo>
                <a:cubicBezTo>
                  <a:pt x="3846749" y="4247232"/>
                  <a:pt x="3589347" y="4217595"/>
                  <a:pt x="3529182" y="4211245"/>
                </a:cubicBezTo>
                <a:cubicBezTo>
                  <a:pt x="3529391" y="4185047"/>
                  <a:pt x="3529238" y="4158849"/>
                  <a:pt x="3529015" y="4132652"/>
                </a:cubicBezTo>
                <a:cubicBezTo>
                  <a:pt x="3623513" y="4095857"/>
                  <a:pt x="3662118" y="4071328"/>
                  <a:pt x="3708763" y="4066302"/>
                </a:cubicBezTo>
                <a:cubicBezTo>
                  <a:pt x="3714595" y="4065674"/>
                  <a:pt x="3724270" y="4065428"/>
                  <a:pt x="3736752" y="4065495"/>
                </a:cubicBezTo>
                <a:close/>
                <a:moveTo>
                  <a:pt x="3794127" y="3875081"/>
                </a:moveTo>
                <a:cubicBezTo>
                  <a:pt x="3511091" y="3875081"/>
                  <a:pt x="3281645" y="4104527"/>
                  <a:pt x="3281645" y="4387563"/>
                </a:cubicBezTo>
                <a:cubicBezTo>
                  <a:pt x="3281645" y="4670599"/>
                  <a:pt x="3511091" y="4900045"/>
                  <a:pt x="3794127" y="4900045"/>
                </a:cubicBezTo>
                <a:cubicBezTo>
                  <a:pt x="4077163" y="4900045"/>
                  <a:pt x="4306609" y="4670599"/>
                  <a:pt x="4306609" y="4387563"/>
                </a:cubicBezTo>
                <a:cubicBezTo>
                  <a:pt x="4306609" y="4104527"/>
                  <a:pt x="4077163" y="3875081"/>
                  <a:pt x="3794127" y="3875081"/>
                </a:cubicBezTo>
                <a:close/>
                <a:moveTo>
                  <a:pt x="1325564" y="3865556"/>
                </a:moveTo>
                <a:cubicBezTo>
                  <a:pt x="1042528" y="3865556"/>
                  <a:pt x="813082" y="4095002"/>
                  <a:pt x="813082" y="4378038"/>
                </a:cubicBezTo>
                <a:cubicBezTo>
                  <a:pt x="813082" y="4661074"/>
                  <a:pt x="1042528" y="4890520"/>
                  <a:pt x="1325564" y="4890520"/>
                </a:cubicBezTo>
                <a:cubicBezTo>
                  <a:pt x="1608600" y="4890520"/>
                  <a:pt x="1838046" y="4661074"/>
                  <a:pt x="1838046" y="4378038"/>
                </a:cubicBezTo>
                <a:cubicBezTo>
                  <a:pt x="1838046" y="4095002"/>
                  <a:pt x="1608600" y="3865556"/>
                  <a:pt x="1325564" y="3865556"/>
                </a:cubicBezTo>
                <a:close/>
                <a:moveTo>
                  <a:pt x="2726076" y="2381316"/>
                </a:moveTo>
                <a:lnTo>
                  <a:pt x="2753270" y="2384913"/>
                </a:lnTo>
                <a:lnTo>
                  <a:pt x="2741709" y="2472320"/>
                </a:lnTo>
                <a:lnTo>
                  <a:pt x="2759873" y="2475564"/>
                </a:lnTo>
                <a:lnTo>
                  <a:pt x="2750348" y="2558908"/>
                </a:lnTo>
                <a:lnTo>
                  <a:pt x="2681292" y="2544620"/>
                </a:lnTo>
                <a:lnTo>
                  <a:pt x="2693198" y="2463658"/>
                </a:lnTo>
                <a:lnTo>
                  <a:pt x="2714677" y="2467494"/>
                </a:lnTo>
                <a:close/>
                <a:moveTo>
                  <a:pt x="576135" y="2364287"/>
                </a:moveTo>
                <a:cubicBezTo>
                  <a:pt x="547282" y="2379090"/>
                  <a:pt x="536379" y="2384745"/>
                  <a:pt x="536882" y="2388237"/>
                </a:cubicBezTo>
                <a:cubicBezTo>
                  <a:pt x="537385" y="2391732"/>
                  <a:pt x="533526" y="2473898"/>
                  <a:pt x="542921" y="2487038"/>
                </a:cubicBezTo>
                <a:cubicBezTo>
                  <a:pt x="552313" y="2500178"/>
                  <a:pt x="577477" y="2475394"/>
                  <a:pt x="593245" y="2467078"/>
                </a:cubicBezTo>
                <a:cubicBezTo>
                  <a:pt x="592910" y="2456432"/>
                  <a:pt x="593581" y="2452774"/>
                  <a:pt x="581167" y="2447119"/>
                </a:cubicBezTo>
                <a:lnTo>
                  <a:pt x="564058" y="2455103"/>
                </a:lnTo>
                <a:cubicBezTo>
                  <a:pt x="563721" y="2438470"/>
                  <a:pt x="563387" y="2417845"/>
                  <a:pt x="563050" y="2401212"/>
                </a:cubicBezTo>
                <a:lnTo>
                  <a:pt x="592239" y="2384246"/>
                </a:lnTo>
                <a:cubicBezTo>
                  <a:pt x="591903" y="2376595"/>
                  <a:pt x="588548" y="2363955"/>
                  <a:pt x="576135" y="2364287"/>
                </a:cubicBezTo>
                <a:close/>
                <a:moveTo>
                  <a:pt x="417108" y="2327361"/>
                </a:moveTo>
                <a:lnTo>
                  <a:pt x="417108" y="2360295"/>
                </a:lnTo>
                <a:lnTo>
                  <a:pt x="524804" y="2418178"/>
                </a:lnTo>
                <a:cubicBezTo>
                  <a:pt x="525140" y="2408531"/>
                  <a:pt x="525475" y="2398884"/>
                  <a:pt x="525811" y="2389237"/>
                </a:cubicBezTo>
                <a:close/>
                <a:moveTo>
                  <a:pt x="4374454" y="2287829"/>
                </a:moveTo>
                <a:lnTo>
                  <a:pt x="4323951" y="2298250"/>
                </a:lnTo>
                <a:lnTo>
                  <a:pt x="4617352" y="2400059"/>
                </a:lnTo>
                <a:lnTo>
                  <a:pt x="4783291" y="2351158"/>
                </a:lnTo>
                <a:lnTo>
                  <a:pt x="4655831" y="2355968"/>
                </a:lnTo>
                <a:close/>
                <a:moveTo>
                  <a:pt x="417108" y="2281456"/>
                </a:moveTo>
                <a:lnTo>
                  <a:pt x="417108" y="2314389"/>
                </a:lnTo>
                <a:lnTo>
                  <a:pt x="524804" y="2372271"/>
                </a:lnTo>
                <a:cubicBezTo>
                  <a:pt x="525139" y="2362624"/>
                  <a:pt x="525476" y="2352977"/>
                  <a:pt x="525810" y="2343329"/>
                </a:cubicBezTo>
                <a:close/>
                <a:moveTo>
                  <a:pt x="4395296" y="2243738"/>
                </a:moveTo>
                <a:lnTo>
                  <a:pt x="4635790" y="2270192"/>
                </a:lnTo>
                <a:lnTo>
                  <a:pt x="4637393" y="2315886"/>
                </a:lnTo>
                <a:lnTo>
                  <a:pt x="4396098" y="2272597"/>
                </a:lnTo>
                <a:close/>
                <a:moveTo>
                  <a:pt x="4635789" y="2188425"/>
                </a:moveTo>
                <a:lnTo>
                  <a:pt x="4637392" y="2234118"/>
                </a:lnTo>
                <a:lnTo>
                  <a:pt x="4396098" y="2221292"/>
                </a:lnTo>
                <a:lnTo>
                  <a:pt x="4395296" y="2191631"/>
                </a:lnTo>
                <a:close/>
                <a:moveTo>
                  <a:pt x="3019427" y="2184115"/>
                </a:moveTo>
                <a:lnTo>
                  <a:pt x="3086102" y="2196021"/>
                </a:lnTo>
                <a:lnTo>
                  <a:pt x="3076577" y="2279365"/>
                </a:lnTo>
                <a:lnTo>
                  <a:pt x="3057897" y="2275500"/>
                </a:lnTo>
                <a:lnTo>
                  <a:pt x="3045835" y="2367581"/>
                </a:lnTo>
                <a:lnTo>
                  <a:pt x="3107932" y="2375716"/>
                </a:lnTo>
                <a:lnTo>
                  <a:pt x="3112296" y="2346041"/>
                </a:lnTo>
                <a:lnTo>
                  <a:pt x="3178971" y="2357947"/>
                </a:lnTo>
                <a:lnTo>
                  <a:pt x="3169446" y="2441291"/>
                </a:lnTo>
                <a:lnTo>
                  <a:pt x="3152886" y="2437865"/>
                </a:lnTo>
                <a:lnTo>
                  <a:pt x="3140747" y="2530524"/>
                </a:lnTo>
                <a:lnTo>
                  <a:pt x="3161111" y="2534160"/>
                </a:lnTo>
                <a:lnTo>
                  <a:pt x="3151586" y="2617504"/>
                </a:lnTo>
                <a:lnTo>
                  <a:pt x="3082530" y="2603216"/>
                </a:lnTo>
                <a:lnTo>
                  <a:pt x="3094436" y="2522254"/>
                </a:lnTo>
                <a:lnTo>
                  <a:pt x="3113713" y="2525696"/>
                </a:lnTo>
                <a:lnTo>
                  <a:pt x="3125949" y="2432291"/>
                </a:lnTo>
                <a:lnTo>
                  <a:pt x="3100390" y="2427003"/>
                </a:lnTo>
                <a:lnTo>
                  <a:pt x="3103941" y="2402859"/>
                </a:lnTo>
                <a:lnTo>
                  <a:pt x="2949322" y="2382605"/>
                </a:lnTo>
                <a:lnTo>
                  <a:pt x="2945609" y="2415097"/>
                </a:lnTo>
                <a:lnTo>
                  <a:pt x="2927281" y="2411305"/>
                </a:lnTo>
                <a:lnTo>
                  <a:pt x="2916055" y="2497002"/>
                </a:lnTo>
                <a:lnTo>
                  <a:pt x="2937274" y="2500791"/>
                </a:lnTo>
                <a:lnTo>
                  <a:pt x="2927749" y="2584135"/>
                </a:lnTo>
                <a:lnTo>
                  <a:pt x="2858693" y="2569847"/>
                </a:lnTo>
                <a:lnTo>
                  <a:pt x="2870599" y="2488885"/>
                </a:lnTo>
                <a:lnTo>
                  <a:pt x="2889021" y="2492175"/>
                </a:lnTo>
                <a:lnTo>
                  <a:pt x="2900345" y="2405732"/>
                </a:lnTo>
                <a:lnTo>
                  <a:pt x="2876553" y="2400809"/>
                </a:lnTo>
                <a:lnTo>
                  <a:pt x="2888459" y="2319847"/>
                </a:lnTo>
                <a:lnTo>
                  <a:pt x="2955134" y="2331753"/>
                </a:lnTo>
                <a:lnTo>
                  <a:pt x="2952437" y="2355347"/>
                </a:lnTo>
                <a:lnTo>
                  <a:pt x="3018635" y="2364018"/>
                </a:lnTo>
                <a:lnTo>
                  <a:pt x="3030961" y="2269927"/>
                </a:lnTo>
                <a:lnTo>
                  <a:pt x="3007521" y="2265077"/>
                </a:lnTo>
                <a:close/>
                <a:moveTo>
                  <a:pt x="221360" y="2156319"/>
                </a:moveTo>
                <a:cubicBezTo>
                  <a:pt x="192507" y="2171122"/>
                  <a:pt x="181604" y="2176777"/>
                  <a:pt x="182107" y="2180270"/>
                </a:cubicBezTo>
                <a:cubicBezTo>
                  <a:pt x="182610" y="2183765"/>
                  <a:pt x="178751" y="2265930"/>
                  <a:pt x="188145" y="2279070"/>
                </a:cubicBezTo>
                <a:cubicBezTo>
                  <a:pt x="197539" y="2292210"/>
                  <a:pt x="222702" y="2267426"/>
                  <a:pt x="238471" y="2259110"/>
                </a:cubicBezTo>
                <a:cubicBezTo>
                  <a:pt x="238135" y="2248465"/>
                  <a:pt x="238806" y="2244806"/>
                  <a:pt x="226392" y="2239151"/>
                </a:cubicBezTo>
                <a:lnTo>
                  <a:pt x="209282" y="2247134"/>
                </a:lnTo>
                <a:cubicBezTo>
                  <a:pt x="208947" y="2230501"/>
                  <a:pt x="208611" y="2209877"/>
                  <a:pt x="208276" y="2193244"/>
                </a:cubicBezTo>
                <a:lnTo>
                  <a:pt x="237464" y="2176278"/>
                </a:lnTo>
                <a:cubicBezTo>
                  <a:pt x="237128" y="2168626"/>
                  <a:pt x="233774" y="2155986"/>
                  <a:pt x="221360" y="2156319"/>
                </a:cubicBezTo>
                <a:close/>
                <a:moveTo>
                  <a:pt x="2624141" y="2129347"/>
                </a:moveTo>
                <a:lnTo>
                  <a:pt x="2690816" y="2141253"/>
                </a:lnTo>
                <a:lnTo>
                  <a:pt x="2681291" y="2224597"/>
                </a:lnTo>
                <a:lnTo>
                  <a:pt x="2663580" y="2220932"/>
                </a:lnTo>
                <a:lnTo>
                  <a:pt x="2651656" y="2311081"/>
                </a:lnTo>
                <a:lnTo>
                  <a:pt x="2712080" y="2319073"/>
                </a:lnTo>
                <a:lnTo>
                  <a:pt x="2715818" y="2293653"/>
                </a:lnTo>
                <a:lnTo>
                  <a:pt x="2782493" y="2305560"/>
                </a:lnTo>
                <a:lnTo>
                  <a:pt x="2772968" y="2388904"/>
                </a:lnTo>
                <a:lnTo>
                  <a:pt x="2703912" y="2374616"/>
                </a:lnTo>
                <a:lnTo>
                  <a:pt x="2708088" y="2346216"/>
                </a:lnTo>
                <a:lnTo>
                  <a:pt x="2580107" y="2329288"/>
                </a:lnTo>
                <a:lnTo>
                  <a:pt x="2583704" y="2302093"/>
                </a:lnTo>
                <a:lnTo>
                  <a:pt x="2624461" y="2307484"/>
                </a:lnTo>
                <a:lnTo>
                  <a:pt x="2636646" y="2215360"/>
                </a:lnTo>
                <a:lnTo>
                  <a:pt x="2612235" y="2210309"/>
                </a:lnTo>
                <a:close/>
                <a:moveTo>
                  <a:pt x="199703" y="2124774"/>
                </a:moveTo>
                <a:lnTo>
                  <a:pt x="604317" y="2352311"/>
                </a:lnTo>
                <a:cubicBezTo>
                  <a:pt x="604988" y="2396887"/>
                  <a:pt x="605323" y="2424165"/>
                  <a:pt x="606330" y="2491028"/>
                </a:cubicBezTo>
                <a:cubicBezTo>
                  <a:pt x="600962" y="2489698"/>
                  <a:pt x="597942" y="2480384"/>
                  <a:pt x="590227" y="2477056"/>
                </a:cubicBezTo>
                <a:cubicBezTo>
                  <a:pt x="579490" y="2484708"/>
                  <a:pt x="557347" y="2501341"/>
                  <a:pt x="543927" y="2498015"/>
                </a:cubicBezTo>
                <a:cubicBezTo>
                  <a:pt x="530507" y="2494689"/>
                  <a:pt x="530507" y="2488202"/>
                  <a:pt x="527823" y="2439135"/>
                </a:cubicBezTo>
                <a:lnTo>
                  <a:pt x="229898" y="2277464"/>
                </a:lnTo>
                <a:cubicBezTo>
                  <a:pt x="211109" y="2292766"/>
                  <a:pt x="187793" y="2296092"/>
                  <a:pt x="177560" y="2283451"/>
                </a:cubicBezTo>
                <a:cubicBezTo>
                  <a:pt x="167327" y="2270810"/>
                  <a:pt x="168333" y="2181160"/>
                  <a:pt x="174540" y="2171679"/>
                </a:cubicBezTo>
                <a:cubicBezTo>
                  <a:pt x="180748" y="2162198"/>
                  <a:pt x="191988" y="2162697"/>
                  <a:pt x="196684" y="2154713"/>
                </a:cubicBezTo>
                <a:cubicBezTo>
                  <a:pt x="197019" y="2143403"/>
                  <a:pt x="199368" y="2136084"/>
                  <a:pt x="199703" y="2124774"/>
                </a:cubicBezTo>
                <a:close/>
                <a:moveTo>
                  <a:pt x="4634988" y="2108260"/>
                </a:moveTo>
                <a:lnTo>
                  <a:pt x="4635789" y="2154755"/>
                </a:lnTo>
                <a:lnTo>
                  <a:pt x="4395296" y="2169987"/>
                </a:lnTo>
                <a:lnTo>
                  <a:pt x="4394495" y="2139525"/>
                </a:lnTo>
                <a:close/>
                <a:moveTo>
                  <a:pt x="576135" y="2080647"/>
                </a:moveTo>
                <a:cubicBezTo>
                  <a:pt x="547282" y="2095449"/>
                  <a:pt x="536379" y="2101104"/>
                  <a:pt x="536883" y="2104598"/>
                </a:cubicBezTo>
                <a:cubicBezTo>
                  <a:pt x="537385" y="2108091"/>
                  <a:pt x="533525" y="2190258"/>
                  <a:pt x="542921" y="2203397"/>
                </a:cubicBezTo>
                <a:cubicBezTo>
                  <a:pt x="552313" y="2216538"/>
                  <a:pt x="577477" y="2191754"/>
                  <a:pt x="593245" y="2183437"/>
                </a:cubicBezTo>
                <a:cubicBezTo>
                  <a:pt x="592911" y="2172793"/>
                  <a:pt x="593581" y="2169134"/>
                  <a:pt x="581167" y="2163478"/>
                </a:cubicBezTo>
                <a:lnTo>
                  <a:pt x="564058" y="2171462"/>
                </a:lnTo>
                <a:cubicBezTo>
                  <a:pt x="563721" y="2154828"/>
                  <a:pt x="563387" y="2134204"/>
                  <a:pt x="563050" y="2117571"/>
                </a:cubicBezTo>
                <a:lnTo>
                  <a:pt x="592239" y="2100605"/>
                </a:lnTo>
                <a:cubicBezTo>
                  <a:pt x="591903" y="2092954"/>
                  <a:pt x="588549" y="2080313"/>
                  <a:pt x="576135" y="2080647"/>
                </a:cubicBezTo>
                <a:close/>
                <a:moveTo>
                  <a:pt x="2246315" y="2071401"/>
                </a:moveTo>
                <a:cubicBezTo>
                  <a:pt x="2418158" y="2071401"/>
                  <a:pt x="2557465" y="2210708"/>
                  <a:pt x="2557465" y="2382551"/>
                </a:cubicBezTo>
                <a:cubicBezTo>
                  <a:pt x="2557465" y="2499900"/>
                  <a:pt x="2492502" y="2602076"/>
                  <a:pt x="2395876" y="2653809"/>
                </a:cubicBezTo>
                <a:lnTo>
                  <a:pt x="2401891" y="2654015"/>
                </a:lnTo>
                <a:cubicBezTo>
                  <a:pt x="2498465" y="2708783"/>
                  <a:pt x="2718861" y="2801652"/>
                  <a:pt x="2693991" y="3201702"/>
                </a:cubicBezTo>
                <a:cubicBezTo>
                  <a:pt x="2689228" y="3254354"/>
                  <a:pt x="2670178" y="3395113"/>
                  <a:pt x="2522541" y="3423952"/>
                </a:cubicBezTo>
                <a:cubicBezTo>
                  <a:pt x="2454808" y="3444326"/>
                  <a:pt x="2060843" y="3476604"/>
                  <a:pt x="1833566" y="3306477"/>
                </a:cubicBezTo>
                <a:lnTo>
                  <a:pt x="1808166" y="3154077"/>
                </a:lnTo>
                <a:lnTo>
                  <a:pt x="1754191" y="3255677"/>
                </a:lnTo>
                <a:cubicBezTo>
                  <a:pt x="1734612" y="3222075"/>
                  <a:pt x="1724558" y="3176567"/>
                  <a:pt x="1740698" y="3071527"/>
                </a:cubicBezTo>
                <a:cubicBezTo>
                  <a:pt x="1744398" y="3012850"/>
                  <a:pt x="1824934" y="2726042"/>
                  <a:pt x="2077291" y="2643244"/>
                </a:cubicBezTo>
                <a:cubicBezTo>
                  <a:pt x="1991637" y="2588183"/>
                  <a:pt x="1935165" y="2491962"/>
                  <a:pt x="1935165" y="2382551"/>
                </a:cubicBezTo>
                <a:cubicBezTo>
                  <a:pt x="1935165" y="2210708"/>
                  <a:pt x="2074472" y="2071401"/>
                  <a:pt x="2246315" y="2071401"/>
                </a:cubicBezTo>
                <a:close/>
                <a:moveTo>
                  <a:pt x="833865" y="2060712"/>
                </a:moveTo>
                <a:lnTo>
                  <a:pt x="957264" y="2130762"/>
                </a:lnTo>
                <a:cubicBezTo>
                  <a:pt x="956817" y="2174229"/>
                  <a:pt x="956370" y="2219027"/>
                  <a:pt x="955923" y="2262494"/>
                </a:cubicBezTo>
                <a:lnTo>
                  <a:pt x="629816" y="2451443"/>
                </a:lnTo>
                <a:cubicBezTo>
                  <a:pt x="630261" y="2413052"/>
                  <a:pt x="630706" y="2373343"/>
                  <a:pt x="631151" y="2334938"/>
                </a:cubicBezTo>
                <a:lnTo>
                  <a:pt x="259422" y="2130762"/>
                </a:lnTo>
                <a:lnTo>
                  <a:pt x="359486" y="2073078"/>
                </a:lnTo>
                <a:lnTo>
                  <a:pt x="520814" y="2163164"/>
                </a:lnTo>
                <a:cubicBezTo>
                  <a:pt x="511978" y="2241840"/>
                  <a:pt x="560155" y="2232749"/>
                  <a:pt x="591827" y="2204321"/>
                </a:cubicBezTo>
                <a:lnTo>
                  <a:pt x="611330" y="2222667"/>
                </a:lnTo>
                <a:lnTo>
                  <a:pt x="620331" y="2186966"/>
                </a:lnTo>
                <a:close/>
                <a:moveTo>
                  <a:pt x="417108" y="2043722"/>
                </a:moveTo>
                <a:lnTo>
                  <a:pt x="417108" y="2076655"/>
                </a:lnTo>
                <a:lnTo>
                  <a:pt x="524804" y="2134537"/>
                </a:lnTo>
                <a:cubicBezTo>
                  <a:pt x="525139" y="2124890"/>
                  <a:pt x="525475" y="2115243"/>
                  <a:pt x="525810" y="2105596"/>
                </a:cubicBezTo>
                <a:close/>
                <a:moveTo>
                  <a:pt x="4635790" y="2026493"/>
                </a:moveTo>
                <a:lnTo>
                  <a:pt x="4634988" y="2073790"/>
                </a:lnTo>
                <a:lnTo>
                  <a:pt x="4395296" y="2120285"/>
                </a:lnTo>
                <a:lnTo>
                  <a:pt x="4394494" y="2087418"/>
                </a:lnTo>
                <a:close/>
                <a:moveTo>
                  <a:pt x="417108" y="1997815"/>
                </a:moveTo>
                <a:lnTo>
                  <a:pt x="417108" y="2030748"/>
                </a:lnTo>
                <a:lnTo>
                  <a:pt x="524804" y="2088630"/>
                </a:lnTo>
                <a:cubicBezTo>
                  <a:pt x="525139" y="2078983"/>
                  <a:pt x="525475" y="2069337"/>
                  <a:pt x="525810" y="2059689"/>
                </a:cubicBezTo>
                <a:close/>
                <a:moveTo>
                  <a:pt x="4634988" y="1944725"/>
                </a:moveTo>
                <a:lnTo>
                  <a:pt x="4635789" y="1994427"/>
                </a:lnTo>
                <a:lnTo>
                  <a:pt x="4395296" y="2067377"/>
                </a:lnTo>
                <a:lnTo>
                  <a:pt x="4395296" y="2036113"/>
                </a:lnTo>
                <a:close/>
                <a:moveTo>
                  <a:pt x="2393890" y="1900281"/>
                </a:moveTo>
                <a:lnTo>
                  <a:pt x="3389460" y="2026369"/>
                </a:lnTo>
                <a:lnTo>
                  <a:pt x="3426235" y="2068399"/>
                </a:lnTo>
                <a:lnTo>
                  <a:pt x="3339550" y="2838062"/>
                </a:lnTo>
                <a:lnTo>
                  <a:pt x="3287013" y="2898479"/>
                </a:lnTo>
                <a:lnTo>
                  <a:pt x="3205283" y="2881874"/>
                </a:lnTo>
                <a:cubicBezTo>
                  <a:pt x="3237533" y="2908732"/>
                  <a:pt x="3255492" y="2940978"/>
                  <a:pt x="3255492" y="2975358"/>
                </a:cubicBezTo>
                <a:cubicBezTo>
                  <a:pt x="3255492" y="3080200"/>
                  <a:pt x="3088490" y="3165191"/>
                  <a:pt x="2882482" y="3165191"/>
                </a:cubicBezTo>
                <a:cubicBezTo>
                  <a:pt x="2832515" y="3165191"/>
                  <a:pt x="2784844" y="3160191"/>
                  <a:pt x="2741337" y="3150913"/>
                </a:cubicBezTo>
                <a:cubicBezTo>
                  <a:pt x="2741436" y="3060262"/>
                  <a:pt x="2725931" y="2933955"/>
                  <a:pt x="2659480" y="2824694"/>
                </a:cubicBezTo>
                <a:cubicBezTo>
                  <a:pt x="2693619" y="2810677"/>
                  <a:pt x="2732766" y="2800682"/>
                  <a:pt x="2775084" y="2794473"/>
                </a:cubicBezTo>
                <a:lnTo>
                  <a:pt x="2614819" y="2761912"/>
                </a:lnTo>
                <a:cubicBezTo>
                  <a:pt x="2593945" y="2734267"/>
                  <a:pt x="2567827" y="2709631"/>
                  <a:pt x="2535929" y="2689612"/>
                </a:cubicBezTo>
                <a:lnTo>
                  <a:pt x="3246910" y="2827693"/>
                </a:lnTo>
                <a:cubicBezTo>
                  <a:pt x="3277568" y="2575782"/>
                  <a:pt x="3308225" y="2315991"/>
                  <a:pt x="3338884" y="2064081"/>
                </a:cubicBezTo>
                <a:lnTo>
                  <a:pt x="2437322" y="1951520"/>
                </a:lnTo>
                <a:lnTo>
                  <a:pt x="2418991" y="2087272"/>
                </a:lnTo>
                <a:lnTo>
                  <a:pt x="2414590" y="2084101"/>
                </a:lnTo>
                <a:lnTo>
                  <a:pt x="2374109" y="2055526"/>
                </a:lnTo>
                <a:lnTo>
                  <a:pt x="2373879" y="2055748"/>
                </a:lnTo>
                <a:close/>
                <a:moveTo>
                  <a:pt x="221360" y="1872678"/>
                </a:moveTo>
                <a:cubicBezTo>
                  <a:pt x="192507" y="1887481"/>
                  <a:pt x="181604" y="1893136"/>
                  <a:pt x="182107" y="1896629"/>
                </a:cubicBezTo>
                <a:cubicBezTo>
                  <a:pt x="182610" y="1900124"/>
                  <a:pt x="178751" y="1982289"/>
                  <a:pt x="188145" y="1995429"/>
                </a:cubicBezTo>
                <a:cubicBezTo>
                  <a:pt x="197539" y="2008569"/>
                  <a:pt x="222702" y="1983785"/>
                  <a:pt x="238470" y="1975469"/>
                </a:cubicBezTo>
                <a:cubicBezTo>
                  <a:pt x="238135" y="1964824"/>
                  <a:pt x="238806" y="1961165"/>
                  <a:pt x="226392" y="1955510"/>
                </a:cubicBezTo>
                <a:lnTo>
                  <a:pt x="209282" y="1963494"/>
                </a:lnTo>
                <a:cubicBezTo>
                  <a:pt x="208947" y="1946861"/>
                  <a:pt x="208611" y="1926236"/>
                  <a:pt x="208276" y="1909603"/>
                </a:cubicBezTo>
                <a:lnTo>
                  <a:pt x="237464" y="1892637"/>
                </a:lnTo>
                <a:cubicBezTo>
                  <a:pt x="237128" y="1884986"/>
                  <a:pt x="233774" y="1872345"/>
                  <a:pt x="221360" y="1872678"/>
                </a:cubicBezTo>
                <a:close/>
                <a:moveTo>
                  <a:pt x="4633385" y="1864561"/>
                </a:moveTo>
                <a:lnTo>
                  <a:pt x="4634186" y="1915064"/>
                </a:lnTo>
                <a:lnTo>
                  <a:pt x="4395296" y="2016071"/>
                </a:lnTo>
                <a:lnTo>
                  <a:pt x="4394494" y="1983204"/>
                </a:lnTo>
                <a:close/>
                <a:moveTo>
                  <a:pt x="199703" y="1841133"/>
                </a:moveTo>
                <a:lnTo>
                  <a:pt x="604317" y="2068671"/>
                </a:lnTo>
                <a:cubicBezTo>
                  <a:pt x="604988" y="2113247"/>
                  <a:pt x="605323" y="2140524"/>
                  <a:pt x="606330" y="2207388"/>
                </a:cubicBezTo>
                <a:cubicBezTo>
                  <a:pt x="600963" y="2206056"/>
                  <a:pt x="597942" y="2196744"/>
                  <a:pt x="590226" y="2193417"/>
                </a:cubicBezTo>
                <a:cubicBezTo>
                  <a:pt x="579490" y="2201068"/>
                  <a:pt x="557347" y="2217701"/>
                  <a:pt x="543928" y="2214374"/>
                </a:cubicBezTo>
                <a:cubicBezTo>
                  <a:pt x="530507" y="2211048"/>
                  <a:pt x="530507" y="2204560"/>
                  <a:pt x="527823" y="2155494"/>
                </a:cubicBezTo>
                <a:lnTo>
                  <a:pt x="229898" y="1993822"/>
                </a:lnTo>
                <a:cubicBezTo>
                  <a:pt x="211109" y="2009125"/>
                  <a:pt x="187793" y="2012451"/>
                  <a:pt x="177560" y="1999810"/>
                </a:cubicBezTo>
                <a:cubicBezTo>
                  <a:pt x="167328" y="1987168"/>
                  <a:pt x="168333" y="1897519"/>
                  <a:pt x="174540" y="1888038"/>
                </a:cubicBezTo>
                <a:cubicBezTo>
                  <a:pt x="180748" y="1878557"/>
                  <a:pt x="191988" y="1879056"/>
                  <a:pt x="196684" y="1871071"/>
                </a:cubicBezTo>
                <a:cubicBezTo>
                  <a:pt x="197020" y="1859761"/>
                  <a:pt x="199368" y="1852443"/>
                  <a:pt x="199703" y="1841133"/>
                </a:cubicBezTo>
                <a:close/>
                <a:moveTo>
                  <a:pt x="4633384" y="1783595"/>
                </a:moveTo>
                <a:cubicBezTo>
                  <a:pt x="4633652" y="1801231"/>
                  <a:pt x="4633919" y="1818867"/>
                  <a:pt x="4634187" y="1836503"/>
                </a:cubicBezTo>
                <a:lnTo>
                  <a:pt x="4394495" y="1966370"/>
                </a:lnTo>
                <a:lnTo>
                  <a:pt x="4394495" y="1931899"/>
                </a:lnTo>
                <a:close/>
                <a:moveTo>
                  <a:pt x="4652624" y="1741909"/>
                </a:moveTo>
                <a:lnTo>
                  <a:pt x="4382471" y="1927089"/>
                </a:lnTo>
                <a:lnTo>
                  <a:pt x="4378462" y="2285424"/>
                </a:lnTo>
                <a:lnTo>
                  <a:pt x="4655831" y="2347150"/>
                </a:lnTo>
                <a:close/>
                <a:moveTo>
                  <a:pt x="4652142" y="1728120"/>
                </a:moveTo>
                <a:lnTo>
                  <a:pt x="4902255" y="1920516"/>
                </a:lnTo>
                <a:lnTo>
                  <a:pt x="4906103" y="2282217"/>
                </a:lnTo>
                <a:lnTo>
                  <a:pt x="4926304" y="2285103"/>
                </a:lnTo>
                <a:lnTo>
                  <a:pt x="4929191" y="2313000"/>
                </a:lnTo>
                <a:lnTo>
                  <a:pt x="4618473" y="2417855"/>
                </a:lnTo>
                <a:lnTo>
                  <a:pt x="4316414" y="2307228"/>
                </a:lnTo>
                <a:lnTo>
                  <a:pt x="4316415" y="2296647"/>
                </a:lnTo>
                <a:lnTo>
                  <a:pt x="4372209" y="2285103"/>
                </a:lnTo>
                <a:lnTo>
                  <a:pt x="4375096" y="1920516"/>
                </a:lnTo>
                <a:close/>
                <a:moveTo>
                  <a:pt x="605659" y="1647527"/>
                </a:moveTo>
                <a:lnTo>
                  <a:pt x="957264" y="1847122"/>
                </a:lnTo>
                <a:cubicBezTo>
                  <a:pt x="956817" y="1890589"/>
                  <a:pt x="956370" y="1935386"/>
                  <a:pt x="955923" y="1978853"/>
                </a:cubicBezTo>
                <a:lnTo>
                  <a:pt x="629815" y="2167802"/>
                </a:lnTo>
                <a:cubicBezTo>
                  <a:pt x="630261" y="2129411"/>
                  <a:pt x="630705" y="2089702"/>
                  <a:pt x="631151" y="2051297"/>
                </a:cubicBezTo>
                <a:lnTo>
                  <a:pt x="259422" y="1847122"/>
                </a:lnTo>
                <a:close/>
                <a:moveTo>
                  <a:pt x="4622803" y="1560506"/>
                </a:moveTo>
                <a:cubicBezTo>
                  <a:pt x="4339767" y="1560506"/>
                  <a:pt x="4110320" y="1789952"/>
                  <a:pt x="4110321" y="2072988"/>
                </a:cubicBezTo>
                <a:cubicBezTo>
                  <a:pt x="4110320" y="2356024"/>
                  <a:pt x="4339767" y="2585470"/>
                  <a:pt x="4622803" y="2585470"/>
                </a:cubicBezTo>
                <a:cubicBezTo>
                  <a:pt x="4905838" y="2585470"/>
                  <a:pt x="5135285" y="2356024"/>
                  <a:pt x="5135285" y="2072988"/>
                </a:cubicBezTo>
                <a:cubicBezTo>
                  <a:pt x="5135285" y="1789952"/>
                  <a:pt x="4905838" y="1560506"/>
                  <a:pt x="4622803" y="1560506"/>
                </a:cubicBezTo>
                <a:close/>
                <a:moveTo>
                  <a:pt x="563563" y="1560506"/>
                </a:moveTo>
                <a:cubicBezTo>
                  <a:pt x="280527" y="1560506"/>
                  <a:pt x="51081" y="1789952"/>
                  <a:pt x="51081" y="2072987"/>
                </a:cubicBezTo>
                <a:cubicBezTo>
                  <a:pt x="51081" y="2356024"/>
                  <a:pt x="280528" y="2585470"/>
                  <a:pt x="563563" y="2585470"/>
                </a:cubicBezTo>
                <a:cubicBezTo>
                  <a:pt x="846599" y="2585470"/>
                  <a:pt x="1076046" y="2356024"/>
                  <a:pt x="1076045" y="2072988"/>
                </a:cubicBezTo>
                <a:cubicBezTo>
                  <a:pt x="1076045" y="1789951"/>
                  <a:pt x="846599" y="1560506"/>
                  <a:pt x="563563" y="1560506"/>
                </a:cubicBezTo>
                <a:close/>
                <a:moveTo>
                  <a:pt x="2584452" y="1420320"/>
                </a:moveTo>
                <a:cubicBezTo>
                  <a:pt x="1891704" y="1420320"/>
                  <a:pt x="1330120" y="1981902"/>
                  <a:pt x="1330121" y="2674651"/>
                </a:cubicBezTo>
                <a:cubicBezTo>
                  <a:pt x="1330120" y="3367399"/>
                  <a:pt x="1891704" y="3928983"/>
                  <a:pt x="2584451" y="3928983"/>
                </a:cubicBezTo>
                <a:cubicBezTo>
                  <a:pt x="3277200" y="3928983"/>
                  <a:pt x="3838783" y="3367399"/>
                  <a:pt x="3838783" y="2674651"/>
                </a:cubicBezTo>
                <a:cubicBezTo>
                  <a:pt x="3838783" y="1981903"/>
                  <a:pt x="3277200" y="1420320"/>
                  <a:pt x="2584452" y="1420320"/>
                </a:cubicBezTo>
                <a:close/>
                <a:moveTo>
                  <a:pt x="2440507" y="703118"/>
                </a:moveTo>
                <a:lnTo>
                  <a:pt x="2407092" y="729697"/>
                </a:lnTo>
                <a:lnTo>
                  <a:pt x="2484553" y="748682"/>
                </a:lnTo>
                <a:lnTo>
                  <a:pt x="2517967" y="716028"/>
                </a:lnTo>
                <a:close/>
                <a:moveTo>
                  <a:pt x="2846287" y="651477"/>
                </a:moveTo>
                <a:lnTo>
                  <a:pt x="2701999" y="846141"/>
                </a:lnTo>
                <a:lnTo>
                  <a:pt x="2200278" y="742607"/>
                </a:lnTo>
                <a:lnTo>
                  <a:pt x="2703517" y="852976"/>
                </a:lnTo>
                <a:close/>
                <a:moveTo>
                  <a:pt x="2433672" y="618823"/>
                </a:moveTo>
                <a:lnTo>
                  <a:pt x="2355452" y="668943"/>
                </a:lnTo>
                <a:lnTo>
                  <a:pt x="2741994" y="733493"/>
                </a:lnTo>
                <a:lnTo>
                  <a:pt x="2789837" y="666666"/>
                </a:lnTo>
                <a:close/>
                <a:moveTo>
                  <a:pt x="2839199" y="276327"/>
                </a:moveTo>
                <a:lnTo>
                  <a:pt x="2475440" y="288477"/>
                </a:lnTo>
                <a:lnTo>
                  <a:pt x="2454937" y="550476"/>
                </a:lnTo>
                <a:lnTo>
                  <a:pt x="2811101" y="579332"/>
                </a:lnTo>
                <a:close/>
                <a:moveTo>
                  <a:pt x="2890839" y="242912"/>
                </a:moveTo>
                <a:lnTo>
                  <a:pt x="2857425" y="618063"/>
                </a:lnTo>
                <a:lnTo>
                  <a:pt x="2800543" y="612785"/>
                </a:lnTo>
                <a:cubicBezTo>
                  <a:pt x="2811016" y="616567"/>
                  <a:pt x="2793731" y="621108"/>
                  <a:pt x="2832365" y="624139"/>
                </a:cubicBezTo>
                <a:cubicBezTo>
                  <a:pt x="2837680" y="628441"/>
                  <a:pt x="2840719" y="632744"/>
                  <a:pt x="2836922" y="639327"/>
                </a:cubicBezTo>
                <a:cubicBezTo>
                  <a:pt x="2839453" y="641859"/>
                  <a:pt x="2848060" y="641351"/>
                  <a:pt x="2853628" y="642364"/>
                </a:cubicBezTo>
                <a:cubicBezTo>
                  <a:pt x="2859451" y="661856"/>
                  <a:pt x="2869069" y="707167"/>
                  <a:pt x="2823252" y="750961"/>
                </a:cubicBezTo>
                <a:lnTo>
                  <a:pt x="2713897" y="927145"/>
                </a:lnTo>
                <a:lnTo>
                  <a:pt x="2217999" y="813233"/>
                </a:lnTo>
                <a:cubicBezTo>
                  <a:pt x="2203063" y="802853"/>
                  <a:pt x="2175219" y="778046"/>
                  <a:pt x="2195976" y="738810"/>
                </a:cubicBezTo>
                <a:lnTo>
                  <a:pt x="2420763" y="598318"/>
                </a:lnTo>
                <a:cubicBezTo>
                  <a:pt x="2422027" y="579586"/>
                  <a:pt x="2435444" y="582118"/>
                  <a:pt x="2451898" y="580852"/>
                </a:cubicBezTo>
                <a:lnTo>
                  <a:pt x="2775936" y="610503"/>
                </a:lnTo>
                <a:lnTo>
                  <a:pt x="2415446" y="577055"/>
                </a:lnTo>
                <a:lnTo>
                  <a:pt x="2436710" y="259620"/>
                </a:lnTo>
                <a:close/>
                <a:moveTo>
                  <a:pt x="2584451" y="51081"/>
                </a:moveTo>
                <a:cubicBezTo>
                  <a:pt x="2301415" y="51080"/>
                  <a:pt x="2071970" y="280526"/>
                  <a:pt x="2071969" y="563563"/>
                </a:cubicBezTo>
                <a:cubicBezTo>
                  <a:pt x="2071969" y="846599"/>
                  <a:pt x="2301416" y="1076044"/>
                  <a:pt x="2584451" y="1076045"/>
                </a:cubicBezTo>
                <a:cubicBezTo>
                  <a:pt x="2867487" y="1076045"/>
                  <a:pt x="3096933" y="846599"/>
                  <a:pt x="3096933" y="563563"/>
                </a:cubicBezTo>
                <a:cubicBezTo>
                  <a:pt x="3096934" y="280526"/>
                  <a:pt x="2867488" y="51081"/>
                  <a:pt x="2584451" y="51081"/>
                </a:cubicBezTo>
                <a:close/>
                <a:moveTo>
                  <a:pt x="2584452" y="0"/>
                </a:moveTo>
                <a:cubicBezTo>
                  <a:pt x="2895698" y="-1"/>
                  <a:pt x="3148014" y="252316"/>
                  <a:pt x="3148014" y="563562"/>
                </a:cubicBezTo>
                <a:cubicBezTo>
                  <a:pt x="3148015" y="861677"/>
                  <a:pt x="2916543" y="1105727"/>
                  <a:pt x="2623346" y="1123205"/>
                </a:cubicBezTo>
                <a:lnTo>
                  <a:pt x="2623345" y="1370102"/>
                </a:lnTo>
                <a:cubicBezTo>
                  <a:pt x="3198315" y="1385787"/>
                  <a:pt x="3680077" y="1773844"/>
                  <a:pt x="3836596" y="2301987"/>
                </a:cubicBezTo>
                <a:lnTo>
                  <a:pt x="4081059" y="2219970"/>
                </a:lnTo>
                <a:cubicBezTo>
                  <a:pt x="4066033" y="2173545"/>
                  <a:pt x="4059240" y="2124061"/>
                  <a:pt x="4059240" y="2072988"/>
                </a:cubicBezTo>
                <a:cubicBezTo>
                  <a:pt x="4059239" y="1761741"/>
                  <a:pt x="4311555" y="1509425"/>
                  <a:pt x="4622802" y="1509425"/>
                </a:cubicBezTo>
                <a:cubicBezTo>
                  <a:pt x="4934050" y="1509425"/>
                  <a:pt x="5186366" y="1761741"/>
                  <a:pt x="5186366" y="2072988"/>
                </a:cubicBezTo>
                <a:cubicBezTo>
                  <a:pt x="5186365" y="2384235"/>
                  <a:pt x="4934050" y="2636551"/>
                  <a:pt x="4622802" y="2636550"/>
                </a:cubicBezTo>
                <a:cubicBezTo>
                  <a:pt x="4390090" y="2636551"/>
                  <a:pt x="4190322" y="2495501"/>
                  <a:pt x="4104504" y="2294153"/>
                </a:cubicBezTo>
                <a:lnTo>
                  <a:pt x="3855685" y="2377631"/>
                </a:lnTo>
                <a:cubicBezTo>
                  <a:pt x="3879212" y="2472837"/>
                  <a:pt x="3890965" y="2572371"/>
                  <a:pt x="3890965" y="2674651"/>
                </a:cubicBezTo>
                <a:cubicBezTo>
                  <a:pt x="3890965" y="3108798"/>
                  <a:pt x="3679209" y="3493487"/>
                  <a:pt x="3352517" y="3729929"/>
                </a:cubicBezTo>
                <a:lnTo>
                  <a:pt x="3484013" y="3917545"/>
                </a:lnTo>
                <a:cubicBezTo>
                  <a:pt x="3572740" y="3858263"/>
                  <a:pt x="3679432" y="3824000"/>
                  <a:pt x="3794127" y="3824000"/>
                </a:cubicBezTo>
                <a:cubicBezTo>
                  <a:pt x="4105374" y="3824000"/>
                  <a:pt x="4357690" y="4076316"/>
                  <a:pt x="4357690" y="4387563"/>
                </a:cubicBezTo>
                <a:cubicBezTo>
                  <a:pt x="4357690" y="4698810"/>
                  <a:pt x="4105374" y="4951126"/>
                  <a:pt x="3794127" y="4951126"/>
                </a:cubicBezTo>
                <a:cubicBezTo>
                  <a:pt x="3482880" y="4951126"/>
                  <a:pt x="3230564" y="4698810"/>
                  <a:pt x="3230564" y="4387563"/>
                </a:cubicBezTo>
                <a:cubicBezTo>
                  <a:pt x="3230564" y="4219082"/>
                  <a:pt x="3304497" y="4067869"/>
                  <a:pt x="3423202" y="3966313"/>
                </a:cubicBezTo>
                <a:lnTo>
                  <a:pt x="3288485" y="3774101"/>
                </a:lnTo>
                <a:cubicBezTo>
                  <a:pt x="3085785" y="3905509"/>
                  <a:pt x="2843954" y="3981165"/>
                  <a:pt x="2584452" y="3981165"/>
                </a:cubicBezTo>
                <a:cubicBezTo>
                  <a:pt x="2304622" y="3981165"/>
                  <a:pt x="2045340" y="3893192"/>
                  <a:pt x="1833318" y="3742591"/>
                </a:cubicBezTo>
                <a:lnTo>
                  <a:pt x="1680207" y="3943354"/>
                </a:lnTo>
                <a:cubicBezTo>
                  <a:pt x="1808356" y="4044701"/>
                  <a:pt x="1889127" y="4201937"/>
                  <a:pt x="1889127" y="4378038"/>
                </a:cubicBezTo>
                <a:cubicBezTo>
                  <a:pt x="1889127" y="4689285"/>
                  <a:pt x="1636811" y="4941601"/>
                  <a:pt x="1325564" y="4941601"/>
                </a:cubicBezTo>
                <a:cubicBezTo>
                  <a:pt x="1014317" y="4941601"/>
                  <a:pt x="762001" y="4689285"/>
                  <a:pt x="762001" y="4378038"/>
                </a:cubicBezTo>
                <a:cubicBezTo>
                  <a:pt x="762001" y="4066791"/>
                  <a:pt x="1014317" y="3814475"/>
                  <a:pt x="1325564" y="3814475"/>
                </a:cubicBezTo>
                <a:cubicBezTo>
                  <a:pt x="1432668" y="3814475"/>
                  <a:pt x="1532793" y="3844353"/>
                  <a:pt x="1617041" y="3897904"/>
                </a:cubicBezTo>
                <a:lnTo>
                  <a:pt x="1771019" y="3696005"/>
                </a:lnTo>
                <a:cubicBezTo>
                  <a:pt x="1470300" y="3457299"/>
                  <a:pt x="1277939" y="3088439"/>
                  <a:pt x="1277939" y="2674651"/>
                </a:cubicBezTo>
                <a:cubicBezTo>
                  <a:pt x="1277938" y="2569717"/>
                  <a:pt x="1290309" y="2467672"/>
                  <a:pt x="1315084" y="2370238"/>
                </a:cubicBezTo>
                <a:lnTo>
                  <a:pt x="1079304" y="2298865"/>
                </a:lnTo>
                <a:cubicBezTo>
                  <a:pt x="992789" y="2497789"/>
                  <a:pt x="794381" y="2636551"/>
                  <a:pt x="563563" y="2636551"/>
                </a:cubicBezTo>
                <a:cubicBezTo>
                  <a:pt x="252316" y="2636551"/>
                  <a:pt x="0" y="2384235"/>
                  <a:pt x="0" y="2072988"/>
                </a:cubicBezTo>
                <a:cubicBezTo>
                  <a:pt x="1" y="1761741"/>
                  <a:pt x="252316" y="1509425"/>
                  <a:pt x="563563" y="1509424"/>
                </a:cubicBezTo>
                <a:cubicBezTo>
                  <a:pt x="874811" y="1509425"/>
                  <a:pt x="1127126" y="1761741"/>
                  <a:pt x="1127126" y="2072988"/>
                </a:cubicBezTo>
                <a:cubicBezTo>
                  <a:pt x="1127127" y="2125905"/>
                  <a:pt x="1119833" y="2177118"/>
                  <a:pt x="1103749" y="2224990"/>
                </a:cubicBezTo>
                <a:lnTo>
                  <a:pt x="1334139" y="2294732"/>
                </a:lnTo>
                <a:cubicBezTo>
                  <a:pt x="1493188" y="1770341"/>
                  <a:pt x="1973189" y="1385717"/>
                  <a:pt x="2545557" y="1370102"/>
                </a:cubicBezTo>
                <a:lnTo>
                  <a:pt x="2545557" y="1123205"/>
                </a:lnTo>
                <a:cubicBezTo>
                  <a:pt x="2252361" y="1105727"/>
                  <a:pt x="2020888" y="861677"/>
                  <a:pt x="2020888" y="563562"/>
                </a:cubicBezTo>
                <a:cubicBezTo>
                  <a:pt x="2020888" y="252316"/>
                  <a:pt x="2273204" y="0"/>
                  <a:pt x="2584452" y="0"/>
                </a:cubicBezTo>
                <a:close/>
              </a:path>
            </a:pathLst>
          </a:cu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3" tIns="46617" rIns="46617" bIns="93233" numCol="1" spcCol="0" rtlCol="0" fromWordArt="0" anchor="b" anchorCtr="0" forceAA="0" compatLnSpc="1">
            <a:prstTxWarp prst="textNoShape">
              <a:avLst/>
            </a:prstTxWarp>
            <a:noAutofit/>
          </a:bodyPr>
          <a:lstStyle/>
          <a:p>
            <a:pPr algn="ctr" defTabSz="932008" fontAlgn="base">
              <a:spcBef>
                <a:spcPct val="0"/>
              </a:spcBef>
              <a:spcAft>
                <a:spcPct val="0"/>
              </a:spcAft>
            </a:pPr>
            <a:endParaRPr lang="en-US" spc="-51" dirty="0">
              <a:ln>
                <a:solidFill>
                  <a:srgbClr val="FFFFFF">
                    <a:alpha val="0"/>
                  </a:srgbClr>
                </a:solidFill>
              </a:ln>
              <a:gradFill>
                <a:gsLst>
                  <a:gs pos="0">
                    <a:srgbClr val="FFFFFF"/>
                  </a:gs>
                  <a:gs pos="100000">
                    <a:srgbClr val="FFFFFF"/>
                  </a:gs>
                </a:gsLst>
                <a:lin ang="5400000" scaled="0"/>
              </a:gradFill>
              <a:ea typeface="Segoe UI" pitchFamily="34" charset="0"/>
              <a:cs typeface="Segoe UI" pitchFamily="34" charset="0"/>
            </a:endParaRPr>
          </a:p>
        </p:txBody>
      </p:sp>
      <p:sp>
        <p:nvSpPr>
          <p:cNvPr id="32" name="Right Arrow 31"/>
          <p:cNvSpPr/>
          <p:nvPr/>
        </p:nvSpPr>
        <p:spPr bwMode="auto">
          <a:xfrm>
            <a:off x="3948905" y="2248359"/>
            <a:ext cx="682053" cy="701096"/>
          </a:xfrm>
          <a:prstGeom prst="rightArrow">
            <a:avLst>
              <a:gd name="adj1" fmla="val 50000"/>
              <a:gd name="adj2" fmla="val 42200"/>
            </a:avLst>
          </a:prstGeom>
          <a:solidFill>
            <a:srgbClr val="95AED3"/>
          </a:solidFill>
          <a:ln>
            <a:no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rot="0" spcFirstLastPara="0" vertOverflow="overflow" horzOverflow="overflow" vert="horz" wrap="square" lIns="93233" tIns="46617" rIns="46617" bIns="93233" numCol="1" spcCol="0" rtlCol="0" fromWordArt="0" anchor="b" anchorCtr="0" forceAA="0" compatLnSpc="1">
            <a:prstTxWarp prst="textNoShape">
              <a:avLst/>
            </a:prstTxWarp>
            <a:noAutofit/>
          </a:bodyPr>
          <a:lstStyle/>
          <a:p>
            <a:pPr algn="ctr" defTabSz="932008"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custDataLst>
              <p:tags r:id="rId5"/>
            </p:custDataLst>
          </p:nvPr>
        </p:nvSpPr>
        <p:spPr>
          <a:xfrm>
            <a:off x="641617" y="1866810"/>
            <a:ext cx="1484693" cy="1464187"/>
          </a:xfrm>
          <a:prstGeom prst="rect">
            <a:avLst/>
          </a:prstGeom>
          <a:solidFill>
            <a:schemeClr val="bg1">
              <a:lumMod val="85000"/>
            </a:schemeClr>
          </a:solidFill>
          <a:ln w="6350" cap="flat" cmpd="sng" algn="ctr">
            <a:noFill/>
            <a:prstDash val="solid"/>
            <a:headEnd type="none" w="med" len="med"/>
            <a:tailEnd type="none" w="med" len="med"/>
          </a:ln>
          <a:effectLst/>
          <a:extLst/>
        </p:spPr>
        <p:style>
          <a:lnRef idx="2">
            <a:schemeClr val="accent5">
              <a:shade val="50000"/>
            </a:schemeClr>
          </a:lnRef>
          <a:fillRef idx="1">
            <a:schemeClr val="accent5"/>
          </a:fillRef>
          <a:effectRef idx="0">
            <a:schemeClr val="accent5"/>
          </a:effectRef>
          <a:fontRef idx="minor">
            <a:schemeClr val="lt1"/>
          </a:fontRef>
        </p:style>
        <p:txBody>
          <a:bodyPr vert="horz" wrap="square" lIns="93183" tIns="46617" rIns="93163" bIns="46617" numCol="1" rtlCol="0" anchor="ctr" anchorCtr="0" compatLnSpc="1">
            <a:prstTxWarp prst="textNoShape">
              <a:avLst/>
            </a:prstTxWarp>
          </a:bodyPr>
          <a:lstStyle/>
          <a:p>
            <a:pPr marL="113301" defTabSz="932460">
              <a:spcAft>
                <a:spcPts val="612"/>
              </a:spcAft>
            </a:pPr>
            <a:endParaRPr lang="en-US" dirty="0">
              <a:solidFill>
                <a:srgbClr val="FFFFFF"/>
              </a:solidFill>
              <a:ea typeface="Segoe UI" pitchFamily="34" charset="0"/>
              <a:cs typeface="Segoe UI" pitchFamily="34" charset="0"/>
            </a:endParaRPr>
          </a:p>
        </p:txBody>
      </p:sp>
      <p:sp>
        <p:nvSpPr>
          <p:cNvPr id="27" name="Rectangle 26"/>
          <p:cNvSpPr/>
          <p:nvPr>
            <p:custDataLst>
              <p:tags r:id="rId6"/>
            </p:custDataLst>
          </p:nvPr>
        </p:nvSpPr>
        <p:spPr>
          <a:xfrm>
            <a:off x="8464359" y="1866810"/>
            <a:ext cx="1484693" cy="1464187"/>
          </a:xfrm>
          <a:prstGeom prst="rect">
            <a:avLst/>
          </a:prstGeom>
          <a:solidFill>
            <a:schemeClr val="bg1">
              <a:lumMod val="85000"/>
            </a:schemeClr>
          </a:solidFill>
          <a:ln w="6350" cap="flat" cmpd="sng" algn="ctr">
            <a:noFill/>
            <a:prstDash val="solid"/>
            <a:headEnd type="none" w="med" len="med"/>
            <a:tailEnd type="none" w="med" len="med"/>
          </a:ln>
          <a:effectLst/>
          <a:extLst/>
        </p:spPr>
        <p:style>
          <a:lnRef idx="2">
            <a:schemeClr val="accent5">
              <a:shade val="50000"/>
            </a:schemeClr>
          </a:lnRef>
          <a:fillRef idx="1">
            <a:schemeClr val="accent5"/>
          </a:fillRef>
          <a:effectRef idx="0">
            <a:schemeClr val="accent5"/>
          </a:effectRef>
          <a:fontRef idx="minor">
            <a:schemeClr val="lt1"/>
          </a:fontRef>
        </p:style>
        <p:txBody>
          <a:bodyPr vert="horz" wrap="square" lIns="93183" tIns="46617" rIns="93163" bIns="46617" numCol="1" rtlCol="0" anchor="ctr" anchorCtr="0" compatLnSpc="1">
            <a:prstTxWarp prst="textNoShape">
              <a:avLst/>
            </a:prstTxWarp>
          </a:bodyPr>
          <a:lstStyle/>
          <a:p>
            <a:pPr marL="113301" defTabSz="932460">
              <a:spcAft>
                <a:spcPts val="612"/>
              </a:spcAft>
            </a:pPr>
            <a:endParaRPr lang="en-US" dirty="0">
              <a:solidFill>
                <a:srgbClr val="FFFFFF"/>
              </a:solidFill>
              <a:ea typeface="Segoe UI" pitchFamily="34" charset="0"/>
              <a:cs typeface="Segoe UI" pitchFamily="34" charset="0"/>
            </a:endParaRPr>
          </a:p>
        </p:txBody>
      </p:sp>
      <p:sp>
        <p:nvSpPr>
          <p:cNvPr id="15" name="Right Arrow 14"/>
          <p:cNvSpPr/>
          <p:nvPr/>
        </p:nvSpPr>
        <p:spPr bwMode="auto">
          <a:xfrm>
            <a:off x="7852277" y="2248359"/>
            <a:ext cx="682053" cy="701096"/>
          </a:xfrm>
          <a:prstGeom prst="rightArrow">
            <a:avLst>
              <a:gd name="adj1" fmla="val 50000"/>
              <a:gd name="adj2" fmla="val 42200"/>
            </a:avLst>
          </a:prstGeom>
          <a:solidFill>
            <a:srgbClr val="95AED3"/>
          </a:solidFill>
          <a:ln>
            <a:no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rot="0" spcFirstLastPara="0" vertOverflow="overflow" horzOverflow="overflow" vert="horz" wrap="square" lIns="93233" tIns="46617" rIns="46617" bIns="93233" numCol="1" spcCol="0" rtlCol="0" fromWordArt="0" anchor="b" anchorCtr="0" forceAA="0" compatLnSpc="1">
            <a:prstTxWarp prst="textNoShape">
              <a:avLst/>
            </a:prstTxWarp>
            <a:noAutofit/>
          </a:bodyPr>
          <a:lstStyle/>
          <a:p>
            <a:pPr algn="ctr" defTabSz="932008"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pic>
        <p:nvPicPr>
          <p:cNvPr id="28" name="Picture 27"/>
          <p:cNvPicPr>
            <a:picLocks noChangeAspect="1"/>
          </p:cNvPicPr>
          <p:nvPr/>
        </p:nvPicPr>
        <p:blipFill>
          <a:blip r:embed="rId10">
            <a:extLst>
              <a:ext uri="{BEBA8EAE-BF5A-486C-A8C5-ECC9F3942E4B}">
                <a14:imgProps xmlns:a14="http://schemas.microsoft.com/office/drawing/2010/main">
                  <a14:imgLayer r:embed="rId11">
                    <a14:imgEffect>
                      <a14:brightnessContrast bright="20000"/>
                    </a14:imgEffect>
                  </a14:imgLayer>
                </a14:imgProps>
              </a:ext>
            </a:extLst>
          </a:blip>
          <a:stretch>
            <a:fillRect/>
          </a:stretch>
        </p:blipFill>
        <p:spPr>
          <a:xfrm>
            <a:off x="1200535" y="2160544"/>
            <a:ext cx="366856" cy="876724"/>
          </a:xfrm>
          <a:prstGeom prst="rect">
            <a:avLst/>
          </a:prstGeom>
        </p:spPr>
      </p:pic>
      <p:cxnSp>
        <p:nvCxnSpPr>
          <p:cNvPr id="29" name="Curved Connector 58"/>
          <p:cNvCxnSpPr/>
          <p:nvPr/>
        </p:nvCxnSpPr>
        <p:spPr>
          <a:xfrm>
            <a:off x="721291" y="1917603"/>
            <a:ext cx="445829" cy="354388"/>
          </a:xfrm>
          <a:prstGeom prst="straightConnector1">
            <a:avLst/>
          </a:prstGeom>
          <a:noFill/>
          <a:ln w="9525">
            <a:solidFill>
              <a:schemeClr val="bg1">
                <a:lumMod val="50000"/>
              </a:schemeClr>
            </a:solidFill>
            <a:headEnd type="none"/>
            <a:tailEnd type="stealth"/>
          </a:ln>
        </p:spPr>
        <p:style>
          <a:lnRef idx="2">
            <a:schemeClr val="accent1">
              <a:shade val="50000"/>
            </a:schemeClr>
          </a:lnRef>
          <a:fillRef idx="1">
            <a:schemeClr val="accent1"/>
          </a:fillRef>
          <a:effectRef idx="0">
            <a:schemeClr val="accent1"/>
          </a:effectRef>
          <a:fontRef idx="minor">
            <a:schemeClr val="lt1"/>
          </a:fontRef>
        </p:style>
      </p:cxnSp>
      <p:cxnSp>
        <p:nvCxnSpPr>
          <p:cNvPr id="30" name="Curved Connector 58"/>
          <p:cNvCxnSpPr/>
          <p:nvPr/>
        </p:nvCxnSpPr>
        <p:spPr>
          <a:xfrm flipH="1">
            <a:off x="1631149" y="1917603"/>
            <a:ext cx="445829" cy="354388"/>
          </a:xfrm>
          <a:prstGeom prst="straightConnector1">
            <a:avLst/>
          </a:prstGeom>
          <a:noFill/>
          <a:ln w="9525">
            <a:solidFill>
              <a:schemeClr val="bg1">
                <a:lumMod val="50000"/>
              </a:schemeClr>
            </a:solidFill>
            <a:headEnd type="none"/>
            <a:tailEnd type="stealth"/>
          </a:ln>
        </p:spPr>
        <p:style>
          <a:lnRef idx="2">
            <a:schemeClr val="accent1">
              <a:shade val="50000"/>
            </a:schemeClr>
          </a:lnRef>
          <a:fillRef idx="1">
            <a:schemeClr val="accent1"/>
          </a:fillRef>
          <a:effectRef idx="0">
            <a:schemeClr val="accent1"/>
          </a:effectRef>
          <a:fontRef idx="minor">
            <a:schemeClr val="lt1"/>
          </a:fontRef>
        </p:style>
      </p:cxnSp>
      <p:cxnSp>
        <p:nvCxnSpPr>
          <p:cNvPr id="31" name="Curved Connector 58"/>
          <p:cNvCxnSpPr/>
          <p:nvPr/>
        </p:nvCxnSpPr>
        <p:spPr>
          <a:xfrm flipV="1">
            <a:off x="682745" y="2953244"/>
            <a:ext cx="484374" cy="317692"/>
          </a:xfrm>
          <a:prstGeom prst="straightConnector1">
            <a:avLst/>
          </a:prstGeom>
          <a:noFill/>
          <a:ln w="9525">
            <a:solidFill>
              <a:schemeClr val="bg1">
                <a:lumMod val="50000"/>
              </a:schemeClr>
            </a:solidFill>
            <a:headEnd type="none"/>
            <a:tailEnd type="stealth"/>
          </a:ln>
        </p:spPr>
        <p:style>
          <a:lnRef idx="2">
            <a:schemeClr val="accent1">
              <a:shade val="50000"/>
            </a:schemeClr>
          </a:lnRef>
          <a:fillRef idx="1">
            <a:schemeClr val="accent1"/>
          </a:fillRef>
          <a:effectRef idx="0">
            <a:schemeClr val="accent1"/>
          </a:effectRef>
          <a:fontRef idx="minor">
            <a:schemeClr val="lt1"/>
          </a:fontRef>
        </p:style>
      </p:cxnSp>
      <p:cxnSp>
        <p:nvCxnSpPr>
          <p:cNvPr id="34" name="Curved Connector 58"/>
          <p:cNvCxnSpPr/>
          <p:nvPr/>
        </p:nvCxnSpPr>
        <p:spPr>
          <a:xfrm flipH="1" flipV="1">
            <a:off x="1642656" y="2953244"/>
            <a:ext cx="434322" cy="317692"/>
          </a:xfrm>
          <a:prstGeom prst="straightConnector1">
            <a:avLst/>
          </a:prstGeom>
          <a:noFill/>
          <a:ln w="9525">
            <a:solidFill>
              <a:schemeClr val="bg1">
                <a:lumMod val="50000"/>
              </a:schemeClr>
            </a:solidFill>
            <a:headEnd type="none"/>
            <a:tailEnd type="stealth"/>
          </a:ln>
        </p:spPr>
        <p:style>
          <a:lnRef idx="2">
            <a:schemeClr val="accent1">
              <a:shade val="50000"/>
            </a:schemeClr>
          </a:lnRef>
          <a:fillRef idx="1">
            <a:schemeClr val="accent1"/>
          </a:fillRef>
          <a:effectRef idx="0">
            <a:schemeClr val="accent1"/>
          </a:effectRef>
          <a:fontRef idx="minor">
            <a:schemeClr val="lt1"/>
          </a:fontRef>
        </p:style>
      </p:cxnSp>
      <p:pic>
        <p:nvPicPr>
          <p:cNvPr id="39" name="Picture 6" descr="\\MAGNUM\Projects\Microsoft\Cloud Power FY12\Design\ICONS_PNG\Professionals.png"/>
          <p:cNvPicPr>
            <a:picLocks noChangeAspect="1" noChangeArrowheads="1"/>
          </p:cNvPicPr>
          <p:nvPr/>
        </p:nvPicPr>
        <p:blipFill>
          <a:blip r:embed="rId12" cstate="print">
            <a:duotone>
              <a:prstClr val="black"/>
              <a:schemeClr val="tx1">
                <a:tint val="45000"/>
                <a:satMod val="400000"/>
              </a:schemeClr>
            </a:duotone>
            <a:extLst>
              <a:ext uri="{28A0092B-C50C-407E-A947-70E740481C1C}">
                <a14:useLocalDpi xmlns:a14="http://schemas.microsoft.com/office/drawing/2010/main"/>
              </a:ext>
            </a:extLst>
          </a:blip>
          <a:srcRect/>
          <a:stretch>
            <a:fillRect/>
          </a:stretch>
        </p:blipFill>
        <p:spPr bwMode="auto">
          <a:xfrm>
            <a:off x="8947154" y="2349604"/>
            <a:ext cx="1001899" cy="968121"/>
          </a:xfrm>
          <a:prstGeom prst="rect">
            <a:avLst/>
          </a:prstGeom>
          <a:noFill/>
        </p:spPr>
      </p:pic>
      <p:sp>
        <p:nvSpPr>
          <p:cNvPr id="40" name="Freeform 39"/>
          <p:cNvSpPr/>
          <p:nvPr>
            <p:custDataLst>
              <p:tags r:id="rId7"/>
            </p:custDataLst>
          </p:nvPr>
        </p:nvSpPr>
        <p:spPr bwMode="auto">
          <a:xfrm>
            <a:off x="8464360" y="1866809"/>
            <a:ext cx="742348" cy="629276"/>
          </a:xfrm>
          <a:custGeom>
            <a:avLst/>
            <a:gdLst/>
            <a:ahLst/>
            <a:cxnLst/>
            <a:rect l="l" t="t" r="r" b="b"/>
            <a:pathLst>
              <a:path w="5623560" h="5619750">
                <a:moveTo>
                  <a:pt x="4381501" y="3133725"/>
                </a:moveTo>
                <a:cubicBezTo>
                  <a:pt x="4333876" y="3303058"/>
                  <a:pt x="4048126" y="4377267"/>
                  <a:pt x="2867026" y="4394200"/>
                </a:cubicBezTo>
                <a:lnTo>
                  <a:pt x="3244851" y="3994150"/>
                </a:lnTo>
                <a:lnTo>
                  <a:pt x="3082926" y="3841750"/>
                </a:lnTo>
                <a:lnTo>
                  <a:pt x="2438401" y="4464050"/>
                </a:lnTo>
                <a:lnTo>
                  <a:pt x="3092451" y="5133975"/>
                </a:lnTo>
                <a:lnTo>
                  <a:pt x="3257551" y="4975225"/>
                </a:lnTo>
                <a:lnTo>
                  <a:pt x="2927351" y="4625975"/>
                </a:lnTo>
                <a:cubicBezTo>
                  <a:pt x="3172884" y="4554008"/>
                  <a:pt x="4208993" y="4586817"/>
                  <a:pt x="4616451" y="3152775"/>
                </a:cubicBezTo>
                <a:lnTo>
                  <a:pt x="4518026" y="3254375"/>
                </a:lnTo>
                <a:close/>
                <a:moveTo>
                  <a:pt x="1101726" y="2466975"/>
                </a:moveTo>
                <a:lnTo>
                  <a:pt x="454026" y="3111500"/>
                </a:lnTo>
                <a:lnTo>
                  <a:pt x="606426" y="3273425"/>
                </a:lnTo>
                <a:lnTo>
                  <a:pt x="996951" y="2898775"/>
                </a:lnTo>
                <a:cubicBezTo>
                  <a:pt x="1056218" y="3061758"/>
                  <a:pt x="966259" y="4148667"/>
                  <a:pt x="2432051" y="4587875"/>
                </a:cubicBezTo>
                <a:lnTo>
                  <a:pt x="2343151" y="4470400"/>
                </a:lnTo>
                <a:lnTo>
                  <a:pt x="2454276" y="4365625"/>
                </a:lnTo>
                <a:cubicBezTo>
                  <a:pt x="1591734" y="4142317"/>
                  <a:pt x="1243543" y="3363383"/>
                  <a:pt x="1238251" y="2924175"/>
                </a:cubicBezTo>
                <a:lnTo>
                  <a:pt x="1590676" y="3276600"/>
                </a:lnTo>
                <a:lnTo>
                  <a:pt x="1743076" y="3117850"/>
                </a:lnTo>
                <a:close/>
                <a:moveTo>
                  <a:pt x="3113850" y="1004460"/>
                </a:moveTo>
                <a:lnTo>
                  <a:pt x="3210687" y="1126697"/>
                </a:lnTo>
                <a:lnTo>
                  <a:pt x="3102737" y="1244172"/>
                </a:lnTo>
                <a:cubicBezTo>
                  <a:pt x="3590629" y="1265348"/>
                  <a:pt x="4358714" y="1822290"/>
                  <a:pt x="4408456" y="2697526"/>
                </a:cubicBezTo>
                <a:lnTo>
                  <a:pt x="4027456" y="2329226"/>
                </a:lnTo>
                <a:lnTo>
                  <a:pt x="3871881" y="2487976"/>
                </a:lnTo>
                <a:lnTo>
                  <a:pt x="4513231" y="3122976"/>
                </a:lnTo>
                <a:lnTo>
                  <a:pt x="5157756" y="2491151"/>
                </a:lnTo>
                <a:lnTo>
                  <a:pt x="5005356" y="2338751"/>
                </a:lnTo>
                <a:lnTo>
                  <a:pt x="4643406" y="2681651"/>
                </a:lnTo>
                <a:cubicBezTo>
                  <a:pt x="4667748" y="2350395"/>
                  <a:pt x="4299183" y="1202371"/>
                  <a:pt x="3113850" y="1004460"/>
                </a:cubicBezTo>
                <a:close/>
                <a:moveTo>
                  <a:pt x="2466976" y="482600"/>
                </a:moveTo>
                <a:lnTo>
                  <a:pt x="2314576" y="635000"/>
                </a:lnTo>
                <a:lnTo>
                  <a:pt x="2657476" y="996950"/>
                </a:lnTo>
                <a:cubicBezTo>
                  <a:pt x="2345268" y="985308"/>
                  <a:pt x="1366309" y="1208617"/>
                  <a:pt x="1044576" y="2400300"/>
                </a:cubicBezTo>
                <a:lnTo>
                  <a:pt x="1095376" y="2365375"/>
                </a:lnTo>
                <a:lnTo>
                  <a:pt x="1257301" y="2514600"/>
                </a:lnTo>
                <a:cubicBezTo>
                  <a:pt x="1418168" y="1506008"/>
                  <a:pt x="2496609" y="1164167"/>
                  <a:pt x="2673351" y="1231900"/>
                </a:cubicBezTo>
                <a:lnTo>
                  <a:pt x="2305051" y="1612900"/>
                </a:lnTo>
                <a:lnTo>
                  <a:pt x="2463801" y="1768475"/>
                </a:lnTo>
                <a:lnTo>
                  <a:pt x="3098801" y="1127125"/>
                </a:lnTo>
                <a:close/>
                <a:moveTo>
                  <a:pt x="2811780" y="0"/>
                </a:moveTo>
                <a:cubicBezTo>
                  <a:pt x="4364683" y="0"/>
                  <a:pt x="5623560" y="1258024"/>
                  <a:pt x="5623560" y="2809875"/>
                </a:cubicBezTo>
                <a:cubicBezTo>
                  <a:pt x="5623560" y="4361726"/>
                  <a:pt x="4364683" y="5619750"/>
                  <a:pt x="2811780" y="5619750"/>
                </a:cubicBezTo>
                <a:cubicBezTo>
                  <a:pt x="1258877" y="5619750"/>
                  <a:pt x="0" y="4361726"/>
                  <a:pt x="0" y="2809875"/>
                </a:cubicBezTo>
                <a:cubicBezTo>
                  <a:pt x="0" y="1258024"/>
                  <a:pt x="1258877" y="0"/>
                  <a:pt x="2811780" y="0"/>
                </a:cubicBezTo>
                <a:close/>
              </a:path>
            </a:pathLst>
          </a:cu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3" tIns="46617" rIns="46617" bIns="93233" numCol="1" spcCol="0" rtlCol="0" fromWordArt="0" anchor="b" anchorCtr="0" forceAA="0" compatLnSpc="1">
            <a:prstTxWarp prst="textNoShape">
              <a:avLst/>
            </a:prstTxWarp>
            <a:noAutofit/>
          </a:bodyPr>
          <a:lstStyle/>
          <a:p>
            <a:pPr algn="ctr" defTabSz="932008" fontAlgn="base">
              <a:spcBef>
                <a:spcPct val="0"/>
              </a:spcBef>
              <a:spcAft>
                <a:spcPct val="0"/>
              </a:spcAft>
            </a:pPr>
            <a:endParaRPr lang="en-US" spc="-51" dirty="0">
              <a:ln>
                <a:solidFill>
                  <a:srgbClr val="FFFFFF">
                    <a:alpha val="0"/>
                  </a:srgbClr>
                </a:solidFill>
              </a:ln>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565948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500"/>
                                        <p:tgtEl>
                                          <p:spTgt spid="8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par>
                                <p:cTn id="17" presetID="10" presetClass="entr" presetSubtype="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0" presetClass="entr" presetSubtype="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par>
                                <p:cTn id="26" presetID="10" presetClass="entr" presetSubtype="0" fill="hold"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childTnLst>
                          </p:cTn>
                        </p:par>
                        <p:par>
                          <p:cTn id="29" fill="hold">
                            <p:stCondLst>
                              <p:cond delay="500"/>
                            </p:stCondLst>
                            <p:childTnLst>
                              <p:par>
                                <p:cTn id="30" presetID="10" presetClass="entr" presetSubtype="0" fill="hold" grpId="0" nodeType="afterEffect">
                                  <p:stCondLst>
                                    <p:cond delay="50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childTnLst>
                          </p:cTn>
                        </p:par>
                        <p:par>
                          <p:cTn id="33" fill="hold">
                            <p:stCondLst>
                              <p:cond delay="1500"/>
                            </p:stCondLst>
                            <p:childTnLst>
                              <p:par>
                                <p:cTn id="34" presetID="10" presetClass="entr" presetSubtype="0" fill="hold" grpId="0" nodeType="afterEffect">
                                  <p:stCondLst>
                                    <p:cond delay="500"/>
                                  </p:stCondLst>
                                  <p:childTnLst>
                                    <p:set>
                                      <p:cBhvr>
                                        <p:cTn id="35" dur="1" fill="hold">
                                          <p:stCondLst>
                                            <p:cond delay="0"/>
                                          </p:stCondLst>
                                        </p:cTn>
                                        <p:tgtEl>
                                          <p:spTgt spid="84"/>
                                        </p:tgtEl>
                                        <p:attrNameLst>
                                          <p:attrName>style.visibility</p:attrName>
                                        </p:attrNameLst>
                                      </p:cBhvr>
                                      <p:to>
                                        <p:strVal val="visible"/>
                                      </p:to>
                                    </p:set>
                                    <p:animEffect transition="in" filter="fade">
                                      <p:cBhvr>
                                        <p:cTn id="36" dur="500"/>
                                        <p:tgtEl>
                                          <p:spTgt spid="84"/>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par>
                          <p:cTn id="46" fill="hold">
                            <p:stCondLst>
                              <p:cond delay="2500"/>
                            </p:stCondLst>
                            <p:childTnLst>
                              <p:par>
                                <p:cTn id="47" presetID="10" presetClass="entr" presetSubtype="0" fill="hold" grpId="0" nodeType="afterEffect">
                                  <p:stCondLst>
                                    <p:cond delay="50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par>
                          <p:cTn id="50" fill="hold">
                            <p:stCondLst>
                              <p:cond delay="3500"/>
                            </p:stCondLst>
                            <p:childTnLst>
                              <p:par>
                                <p:cTn id="51" presetID="10" presetClass="entr" presetSubtype="0" fill="hold" grpId="0" nodeType="afterEffect">
                                  <p:stCondLst>
                                    <p:cond delay="50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par>
                                <p:cTn id="60" presetID="10" presetClass="entr" presetSubtype="0" fill="hold" nodeType="withEffect">
                                  <p:stCondLst>
                                    <p:cond delay="50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500"/>
                                        <p:tgtEl>
                                          <p:spTgt spid="39"/>
                                        </p:tgtEl>
                                      </p:cBhvr>
                                    </p:animEffect>
                                  </p:childTnLst>
                                </p:cTn>
                              </p:par>
                              <p:par>
                                <p:cTn id="63" presetID="10" presetClass="entr" presetSubtype="0" fill="hold" grpId="0" nodeType="withEffect">
                                  <p:stCondLst>
                                    <p:cond delay="500"/>
                                  </p:stCondLst>
                                  <p:childTnLst>
                                    <p:set>
                                      <p:cBhvr>
                                        <p:cTn id="64" dur="1" fill="hold">
                                          <p:stCondLst>
                                            <p:cond delay="0"/>
                                          </p:stCondLst>
                                        </p:cTn>
                                        <p:tgtEl>
                                          <p:spTgt spid="40"/>
                                        </p:tgtEl>
                                        <p:attrNameLst>
                                          <p:attrName>style.visibility</p:attrName>
                                        </p:attrNameLst>
                                      </p:cBhvr>
                                      <p:to>
                                        <p:strVal val="visible"/>
                                      </p:to>
                                    </p:set>
                                    <p:animEffect transition="in" filter="fade">
                                      <p:cBhvr>
                                        <p:cTn id="6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6" grpId="0"/>
      <p:bldP spid="23" grpId="0"/>
      <p:bldP spid="17" grpId="0" animBg="1"/>
      <p:bldP spid="14" grpId="0" animBg="1"/>
      <p:bldP spid="26" grpId="0" animBg="1"/>
      <p:bldP spid="21" grpId="0" animBg="1"/>
      <p:bldP spid="16" grpId="0" animBg="1"/>
      <p:bldP spid="32" grpId="0" animBg="1"/>
      <p:bldP spid="24" grpId="0" animBg="1"/>
      <p:bldP spid="27" grpId="0" animBg="1"/>
      <p:bldP spid="15" grpId="0" animBg="1"/>
      <p:bldP spid="4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&amp; Manufacturing</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516891" y="1281537"/>
            <a:ext cx="8818639" cy="5465071"/>
          </a:xfrm>
          <a:prstGeom prst="rect">
            <a:avLst/>
          </a:prstGeom>
        </p:spPr>
      </p:pic>
      <p:pic>
        <p:nvPicPr>
          <p:cNvPr id="3" name="Picture 2"/>
          <p:cNvPicPr>
            <a:picLocks noChangeAspect="1"/>
          </p:cNvPicPr>
          <p:nvPr/>
        </p:nvPicPr>
        <p:blipFill rotWithShape="1">
          <a:blip r:embed="rId3" cstate="screen">
            <a:extLst>
              <a:ext uri="{28A0092B-C50C-407E-A947-70E740481C1C}">
                <a14:useLocalDpi xmlns:a14="http://schemas.microsoft.com/office/drawing/2010/main"/>
              </a:ext>
            </a:extLst>
          </a:blip>
          <a:srcRect l="12280" t="9079" r="15639"/>
          <a:stretch/>
        </p:blipFill>
        <p:spPr>
          <a:xfrm>
            <a:off x="375021" y="1330106"/>
            <a:ext cx="4840888" cy="3434734"/>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6359" y="5348617"/>
            <a:ext cx="2190182" cy="1257327"/>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68082" y="1330109"/>
            <a:ext cx="2284199" cy="1259238"/>
          </a:xfrm>
          <a:prstGeom prst="rect">
            <a:avLst/>
          </a:prstGeom>
        </p:spPr>
      </p:pic>
      <p:sp>
        <p:nvSpPr>
          <p:cNvPr id="7" name="Footer Placeholder 6"/>
          <p:cNvSpPr>
            <a:spLocks noGrp="1"/>
          </p:cNvSpPr>
          <p:nvPr>
            <p:ph type="ftr" sz="quarter" idx="10"/>
          </p:nvPr>
        </p:nvSpPr>
        <p:spPr/>
        <p:txBody>
          <a:bodyPr/>
          <a:lstStyle/>
          <a:p>
            <a:r>
              <a:rPr lang="en-US" sz="1200" dirty="0">
                <a:solidFill>
                  <a:srgbClr val="505050"/>
                </a:solidFill>
              </a:rPr>
              <a:t>© 2012 Microsoft Corporation.  All Rights Reserved.</a:t>
            </a:r>
          </a:p>
        </p:txBody>
      </p:sp>
      <p:sp>
        <p:nvSpPr>
          <p:cNvPr id="8" name="Slide Number Placeholder 7"/>
          <p:cNvSpPr>
            <a:spLocks noGrp="1"/>
          </p:cNvSpPr>
          <p:nvPr>
            <p:ph type="sldNum" sz="quarter" idx="11"/>
          </p:nvPr>
        </p:nvSpPr>
        <p:spPr/>
        <p:txBody>
          <a:bodyPr/>
          <a:lstStyle/>
          <a:p>
            <a:fld id="{C3D6BEE0-1E9A-4453-8C9A-5A2AC37A7971}" type="slidenum">
              <a:rPr lang="en-US" smtClean="0">
                <a:solidFill>
                  <a:srgbClr val="505050"/>
                </a:solidFill>
              </a:rPr>
              <a:pPr/>
              <a:t>13</a:t>
            </a:fld>
            <a:endParaRPr lang="en-US">
              <a:solidFill>
                <a:srgbClr val="505050"/>
              </a:solidFill>
            </a:endParaRPr>
          </a:p>
        </p:txBody>
      </p:sp>
    </p:spTree>
    <p:extLst>
      <p:ext uri="{BB962C8B-B14F-4D97-AF65-F5344CB8AC3E}">
        <p14:creationId xmlns:p14="http://schemas.microsoft.com/office/powerpoint/2010/main" val="114611044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2" y="3801543"/>
            <a:ext cx="12436475" cy="3192982"/>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algn="ctr" defTabSz="932191" fontAlgn="base">
              <a:spcBef>
                <a:spcPct val="0"/>
              </a:spcBef>
              <a:spcAft>
                <a:spcPct val="0"/>
              </a:spcAft>
            </a:pPr>
            <a:endParaRPr lang="en-US" sz="1900" dirty="0">
              <a:gradFill>
                <a:gsLst>
                  <a:gs pos="0">
                    <a:srgbClr val="FFFFFF"/>
                  </a:gs>
                  <a:gs pos="100000">
                    <a:srgbClr val="FFFFFF"/>
                  </a:gs>
                </a:gsLst>
                <a:lin ang="5400000" scaled="0"/>
              </a:gradFill>
            </a:endParaRPr>
          </a:p>
        </p:txBody>
      </p:sp>
      <p:sp>
        <p:nvSpPr>
          <p:cNvPr id="10" name="Rectangle 9"/>
          <p:cNvSpPr/>
          <p:nvPr/>
        </p:nvSpPr>
        <p:spPr>
          <a:xfrm>
            <a:off x="5704179" y="3"/>
            <a:ext cx="6732299" cy="3801543"/>
          </a:xfrm>
          <a:prstGeom prst="rect">
            <a:avLst/>
          </a:prstGeom>
          <a:solidFill>
            <a:srgbClr val="C00000"/>
          </a:solidFill>
        </p:spPr>
        <p:txBody>
          <a:bodyPr wrap="square" lIns="93249" tIns="46626" rIns="93249" bIns="93249" anchor="b">
            <a:noAutofit/>
          </a:bodyPr>
          <a:lstStyle/>
          <a:p>
            <a:pPr algn="ctr" defTabSz="932460">
              <a:spcAft>
                <a:spcPts val="612"/>
              </a:spcAft>
              <a:buSzPct val="120000"/>
            </a:pPr>
            <a:endParaRPr lang="en-US" sz="1900" dirty="0">
              <a:solidFill>
                <a:srgbClr val="FFFFFF"/>
              </a:solidFill>
              <a:latin typeface="Segoe UI Light"/>
              <a:ea typeface="Segoe UI" pitchFamily="34" charset="0"/>
              <a:cs typeface="Segoe UI" pitchFamily="34" charset="0"/>
            </a:endParaRPr>
          </a:p>
        </p:txBody>
      </p:sp>
      <p:sp>
        <p:nvSpPr>
          <p:cNvPr id="2" name="TextBox 1"/>
          <p:cNvSpPr txBox="1"/>
          <p:nvPr/>
        </p:nvSpPr>
        <p:spPr>
          <a:xfrm>
            <a:off x="6218238" y="638890"/>
            <a:ext cx="5105400" cy="2523768"/>
          </a:xfrm>
          <a:prstGeom prst="rect">
            <a:avLst/>
          </a:prstGeom>
          <a:noFill/>
        </p:spPr>
        <p:txBody>
          <a:bodyPr wrap="square" lIns="0" tIns="0" rIns="0" bIns="0" rtlCol="0">
            <a:spAutoFit/>
          </a:bodyPr>
          <a:lstStyle/>
          <a:p>
            <a:pPr defTabSz="932460"/>
            <a:r>
              <a:rPr lang="en-US" sz="4100" spc="-102" dirty="0">
                <a:ln w="3175">
                  <a:noFill/>
                </a:ln>
                <a:solidFill>
                  <a:srgbClr val="FFFFFF">
                    <a:alpha val="98000"/>
                  </a:srgbClr>
                </a:solidFill>
                <a:latin typeface="Segoe UI Light" pitchFamily="34" charset="0"/>
                <a:ea typeface="Segoe UI" pitchFamily="34" charset="0"/>
                <a:cs typeface="Segoe UI" pitchFamily="34" charset="0"/>
              </a:rPr>
              <a:t>Finding the right information is difficult, time consuming and ultimately expensive</a:t>
            </a:r>
          </a:p>
        </p:txBody>
      </p:sp>
      <p:pic>
        <p:nvPicPr>
          <p:cNvPr id="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4" y="3"/>
            <a:ext cx="5698084" cy="3801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Group 2"/>
          <p:cNvGrpSpPr/>
          <p:nvPr/>
        </p:nvGrpSpPr>
        <p:grpSpPr>
          <a:xfrm>
            <a:off x="163149" y="4266065"/>
            <a:ext cx="11943371" cy="2263938"/>
            <a:chOff x="157932" y="4405104"/>
            <a:chExt cx="11943371" cy="2263938"/>
          </a:xfrm>
        </p:grpSpPr>
        <p:sp>
          <p:nvSpPr>
            <p:cNvPr id="16" name="Rectangle 15"/>
            <p:cNvSpPr/>
            <p:nvPr/>
          </p:nvSpPr>
          <p:spPr>
            <a:xfrm>
              <a:off x="315490" y="4542059"/>
              <a:ext cx="11785813" cy="2126983"/>
            </a:xfrm>
            <a:prstGeom prst="rect">
              <a:avLst/>
            </a:prstGeom>
            <a:solidFill>
              <a:schemeClr val="accent3">
                <a:lumMod val="20000"/>
                <a:lumOff val="80000"/>
              </a:schemeClr>
            </a:solidFill>
            <a:ln>
              <a:solidFill>
                <a:schemeClr val="accent2"/>
              </a:solidFill>
            </a:ln>
          </p:spPr>
          <p:style>
            <a:lnRef idx="1">
              <a:schemeClr val="accent5"/>
            </a:lnRef>
            <a:fillRef idx="2">
              <a:schemeClr val="accent5"/>
            </a:fillRef>
            <a:effectRef idx="1">
              <a:schemeClr val="accent5"/>
            </a:effectRef>
            <a:fontRef idx="minor">
              <a:schemeClr val="dk1"/>
            </a:fontRef>
          </p:style>
          <p:txBody>
            <a:bodyPr rtlCol="0" anchor="ctr"/>
            <a:lstStyle/>
            <a:p>
              <a:pPr algn="ctr" defTabSz="932460"/>
              <a:endParaRPr lang="en-US">
                <a:solidFill>
                  <a:prstClr val="white"/>
                </a:solidFill>
              </a:endParaRPr>
            </a:p>
          </p:txBody>
        </p:sp>
        <p:cxnSp>
          <p:nvCxnSpPr>
            <p:cNvPr id="17" name="Straight Arrow Connector 16"/>
            <p:cNvCxnSpPr>
              <a:stCxn id="64" idx="2"/>
              <a:endCxn id="40" idx="1"/>
            </p:cNvCxnSpPr>
            <p:nvPr/>
          </p:nvCxnSpPr>
          <p:spPr bwMode="auto">
            <a:xfrm>
              <a:off x="1070199" y="4679021"/>
              <a:ext cx="732747"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5"/>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18" name="Straight Arrow Connector 17"/>
            <p:cNvCxnSpPr>
              <a:stCxn id="64" idx="2"/>
              <a:endCxn id="42" idx="1"/>
            </p:cNvCxnSpPr>
            <p:nvPr/>
          </p:nvCxnSpPr>
          <p:spPr bwMode="auto">
            <a:xfrm>
              <a:off x="1070198" y="4679021"/>
              <a:ext cx="4255915"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2">
                  <a:lumMod val="75000"/>
                </a:schemeClr>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19" name="Straight Arrow Connector 18"/>
            <p:cNvCxnSpPr>
              <a:stCxn id="65" idx="2"/>
              <a:endCxn id="40" idx="1"/>
            </p:cNvCxnSpPr>
            <p:nvPr/>
          </p:nvCxnSpPr>
          <p:spPr bwMode="auto">
            <a:xfrm flipH="1">
              <a:off x="1802945" y="4679021"/>
              <a:ext cx="746850"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5"/>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22" name="Straight Arrow Connector 21"/>
            <p:cNvCxnSpPr>
              <a:stCxn id="67" idx="2"/>
              <a:endCxn id="40" idx="1"/>
            </p:cNvCxnSpPr>
            <p:nvPr/>
          </p:nvCxnSpPr>
          <p:spPr bwMode="auto">
            <a:xfrm flipH="1">
              <a:off x="1802945" y="4679021"/>
              <a:ext cx="2226447"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5"/>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24" name="Straight Arrow Connector 23"/>
            <p:cNvCxnSpPr>
              <a:stCxn id="67" idx="2"/>
              <a:endCxn id="41" idx="1"/>
            </p:cNvCxnSpPr>
            <p:nvPr/>
          </p:nvCxnSpPr>
          <p:spPr bwMode="auto">
            <a:xfrm>
              <a:off x="4029392" y="4679021"/>
              <a:ext cx="3058305"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2"/>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25" name="Straight Arrow Connector 24"/>
            <p:cNvCxnSpPr>
              <a:stCxn id="66" idx="2"/>
              <a:endCxn id="42" idx="1"/>
            </p:cNvCxnSpPr>
            <p:nvPr/>
          </p:nvCxnSpPr>
          <p:spPr bwMode="auto">
            <a:xfrm flipH="1">
              <a:off x="5326113" y="4679021"/>
              <a:ext cx="176389"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2">
                  <a:lumMod val="75000"/>
                </a:schemeClr>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26" name="Straight Arrow Connector 25"/>
            <p:cNvCxnSpPr>
              <a:stCxn id="66" idx="2"/>
              <a:endCxn id="41" idx="1"/>
            </p:cNvCxnSpPr>
            <p:nvPr/>
          </p:nvCxnSpPr>
          <p:spPr bwMode="auto">
            <a:xfrm>
              <a:off x="5502501" y="4679021"/>
              <a:ext cx="1585195"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2"/>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27" name="Straight Arrow Connector 26"/>
            <p:cNvCxnSpPr>
              <a:stCxn id="71" idx="2"/>
              <a:endCxn id="41" idx="1"/>
            </p:cNvCxnSpPr>
            <p:nvPr/>
          </p:nvCxnSpPr>
          <p:spPr bwMode="auto">
            <a:xfrm>
              <a:off x="6975611" y="4679021"/>
              <a:ext cx="112085"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2"/>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28" name="Straight Arrow Connector 27"/>
            <p:cNvCxnSpPr>
              <a:stCxn id="71" idx="2"/>
              <a:endCxn id="42" idx="1"/>
            </p:cNvCxnSpPr>
            <p:nvPr/>
          </p:nvCxnSpPr>
          <p:spPr bwMode="auto">
            <a:xfrm flipH="1">
              <a:off x="5326113" y="4679021"/>
              <a:ext cx="1649499"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2">
                  <a:lumMod val="75000"/>
                </a:schemeClr>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29" name="Straight Arrow Connector 28"/>
            <p:cNvCxnSpPr>
              <a:stCxn id="68" idx="2"/>
              <a:endCxn id="41" idx="1"/>
            </p:cNvCxnSpPr>
            <p:nvPr/>
          </p:nvCxnSpPr>
          <p:spPr bwMode="auto">
            <a:xfrm flipH="1">
              <a:off x="7087696" y="4679021"/>
              <a:ext cx="1357322"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2"/>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30" name="Straight Arrow Connector 29"/>
            <p:cNvCxnSpPr>
              <a:stCxn id="68" idx="2"/>
              <a:endCxn id="39" idx="1"/>
            </p:cNvCxnSpPr>
            <p:nvPr/>
          </p:nvCxnSpPr>
          <p:spPr bwMode="auto">
            <a:xfrm>
              <a:off x="8445019" y="4679021"/>
              <a:ext cx="404261"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4"/>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31" name="Straight Arrow Connector 30"/>
            <p:cNvCxnSpPr>
              <a:stCxn id="68" idx="2"/>
              <a:endCxn id="43" idx="1"/>
            </p:cNvCxnSpPr>
            <p:nvPr/>
          </p:nvCxnSpPr>
          <p:spPr bwMode="auto">
            <a:xfrm>
              <a:off x="8445018" y="4679019"/>
              <a:ext cx="2165845" cy="1425053"/>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rgbClr val="002060"/>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32" name="Straight Arrow Connector 31"/>
            <p:cNvCxnSpPr>
              <a:stCxn id="69" idx="2"/>
              <a:endCxn id="43" idx="1"/>
            </p:cNvCxnSpPr>
            <p:nvPr/>
          </p:nvCxnSpPr>
          <p:spPr bwMode="auto">
            <a:xfrm flipH="1">
              <a:off x="10610863" y="4679019"/>
              <a:ext cx="797428" cy="1425053"/>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rgbClr val="002060"/>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33" name="Straight Arrow Connector 32"/>
            <p:cNvCxnSpPr>
              <a:stCxn id="70" idx="2"/>
              <a:endCxn id="42" idx="1"/>
            </p:cNvCxnSpPr>
            <p:nvPr/>
          </p:nvCxnSpPr>
          <p:spPr bwMode="auto">
            <a:xfrm flipH="1">
              <a:off x="5326113" y="4679021"/>
              <a:ext cx="4601710"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2">
                  <a:lumMod val="75000"/>
                </a:schemeClr>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34" name="Straight Arrow Connector 33"/>
            <p:cNvCxnSpPr>
              <a:stCxn id="70" idx="2"/>
              <a:endCxn id="43" idx="1"/>
            </p:cNvCxnSpPr>
            <p:nvPr/>
          </p:nvCxnSpPr>
          <p:spPr bwMode="auto">
            <a:xfrm>
              <a:off x="9927823" y="4679019"/>
              <a:ext cx="683040" cy="1425053"/>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rgbClr val="002060"/>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35" name="Straight Arrow Connector 34"/>
            <p:cNvCxnSpPr>
              <a:stCxn id="69" idx="2"/>
              <a:endCxn id="41" idx="1"/>
            </p:cNvCxnSpPr>
            <p:nvPr/>
          </p:nvCxnSpPr>
          <p:spPr bwMode="auto">
            <a:xfrm flipH="1">
              <a:off x="7087696" y="4679021"/>
              <a:ext cx="4320595"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2"/>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36" name="Straight Arrow Connector 35"/>
            <p:cNvCxnSpPr>
              <a:stCxn id="70" idx="2"/>
              <a:endCxn id="39" idx="1"/>
            </p:cNvCxnSpPr>
            <p:nvPr/>
          </p:nvCxnSpPr>
          <p:spPr bwMode="auto">
            <a:xfrm flipH="1">
              <a:off x="8849280" y="4679021"/>
              <a:ext cx="1078543"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4"/>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37" name="Straight Arrow Connector 36"/>
            <p:cNvCxnSpPr>
              <a:stCxn id="71" idx="2"/>
              <a:endCxn id="39" idx="1"/>
            </p:cNvCxnSpPr>
            <p:nvPr/>
          </p:nvCxnSpPr>
          <p:spPr bwMode="auto">
            <a:xfrm>
              <a:off x="6975612" y="4679021"/>
              <a:ext cx="1873668"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4"/>
              </a:solidFill>
              <a:prstDash val="solid"/>
              <a:round/>
              <a:headEnd type="none" w="med" len="med"/>
              <a:tailEnd type="stealth" w="med" len="lg"/>
            </a:ln>
            <a:effectLst>
              <a:outerShdw blurRad="50800" dist="25400" dir="2700000" algn="tl" rotWithShape="0">
                <a:prstClr val="black">
                  <a:alpha val="40000"/>
                </a:prstClr>
              </a:outerShdw>
            </a:effectLst>
          </p:spPr>
        </p:cxnSp>
        <p:sp>
          <p:nvSpPr>
            <p:cNvPr id="38" name="TextBox 37"/>
            <p:cNvSpPr txBox="1"/>
            <p:nvPr/>
          </p:nvSpPr>
          <p:spPr>
            <a:xfrm>
              <a:off x="157932" y="6105503"/>
              <a:ext cx="1184703" cy="420921"/>
            </a:xfrm>
            <a:prstGeom prst="rect">
              <a:avLst/>
            </a:prstGeom>
            <a:noFill/>
          </p:spPr>
          <p:txBody>
            <a:bodyPr wrap="square" lIns="18358" tIns="36717" rIns="18358" bIns="36717" rtlCol="0">
              <a:spAutoFit/>
            </a:bodyPr>
            <a:lstStyle>
              <a:defPPr>
                <a:defRPr lang="en-US"/>
              </a:defPPr>
              <a:lvl1pPr algn="ctr">
                <a:defRPr sz="1100" b="1">
                  <a:solidFill>
                    <a:schemeClr val="tx1">
                      <a:lumMod val="50000"/>
                    </a:schemeClr>
                  </a:solidFill>
                  <a:latin typeface="Corbel" pitchFamily="34" charset="0"/>
                </a:defRPr>
              </a:lvl1pPr>
            </a:lstStyle>
            <a:p>
              <a:pPr defTabSz="932460"/>
              <a:r>
                <a:rPr lang="en-GB" dirty="0">
                  <a:solidFill>
                    <a:srgbClr val="505050"/>
                  </a:solidFill>
                </a:rPr>
                <a:t>Content</a:t>
              </a:r>
              <a:br>
                <a:rPr lang="en-GB" dirty="0">
                  <a:solidFill>
                    <a:srgbClr val="505050"/>
                  </a:solidFill>
                </a:rPr>
              </a:br>
              <a:r>
                <a:rPr lang="en-GB" dirty="0">
                  <a:solidFill>
                    <a:srgbClr val="505050"/>
                  </a:solidFill>
                </a:rPr>
                <a:t>Silos</a:t>
              </a:r>
              <a:endParaRPr lang="en-US" dirty="0">
                <a:solidFill>
                  <a:srgbClr val="505050"/>
                </a:solidFill>
              </a:endParaRPr>
            </a:p>
          </p:txBody>
        </p:sp>
        <p:sp>
          <p:nvSpPr>
            <p:cNvPr id="39" name="Flowchart: Magnetic Disk 38"/>
            <p:cNvSpPr/>
            <p:nvPr/>
          </p:nvSpPr>
          <p:spPr>
            <a:xfrm>
              <a:off x="8464939" y="6104075"/>
              <a:ext cx="768680" cy="444032"/>
            </a:xfrm>
            <a:prstGeom prst="flowChartMagneticDisk">
              <a:avLst/>
            </a:prstGeom>
            <a:solidFill>
              <a:schemeClr val="accent4">
                <a:alpha val="90000"/>
              </a:schemeClr>
            </a:solidFill>
            <a:ln w="19050"/>
            <a:effectLst>
              <a:outerShdw blurRad="50800" dist="38100" dir="2700000" algn="tl"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defTabSz="932460"/>
              <a:r>
                <a:rPr lang="en-GB" sz="1100" b="1" dirty="0" err="1">
                  <a:solidFill>
                    <a:srgbClr val="FFFFFF"/>
                  </a:solidFill>
                </a:rPr>
                <a:t>Qlty</a:t>
              </a:r>
              <a:r>
                <a:rPr lang="en-GB" sz="1100" b="1" dirty="0">
                  <a:solidFill>
                    <a:srgbClr val="FFFFFF"/>
                  </a:solidFill>
                </a:rPr>
                <a:t> &amp; </a:t>
              </a:r>
              <a:r>
                <a:rPr lang="en-GB" sz="1100" b="1" dirty="0" err="1">
                  <a:solidFill>
                    <a:srgbClr val="FFFFFF"/>
                  </a:solidFill>
                </a:rPr>
                <a:t>Rel</a:t>
              </a:r>
              <a:endParaRPr lang="en-GB" sz="1100" b="1" dirty="0">
                <a:solidFill>
                  <a:srgbClr val="FFFFFF"/>
                </a:solidFill>
              </a:endParaRPr>
            </a:p>
          </p:txBody>
        </p:sp>
        <p:sp>
          <p:nvSpPr>
            <p:cNvPr id="40" name="Flowchart: Magnetic Disk 39"/>
            <p:cNvSpPr/>
            <p:nvPr/>
          </p:nvSpPr>
          <p:spPr>
            <a:xfrm>
              <a:off x="1418606" y="6104075"/>
              <a:ext cx="768680" cy="444032"/>
            </a:xfrm>
            <a:prstGeom prst="flowChartMagneticDisk">
              <a:avLst/>
            </a:prstGeom>
            <a:solidFill>
              <a:schemeClr val="accent5">
                <a:alpha val="90000"/>
              </a:schemeClr>
            </a:solidFill>
            <a:ln w="19050"/>
            <a:effectLst>
              <a:outerShdw blurRad="50800" dist="38100" dir="2700000" algn="tl"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defTabSz="932460"/>
              <a:r>
                <a:rPr lang="en-GB" sz="1100" b="1" dirty="0">
                  <a:solidFill>
                    <a:srgbClr val="FFFFFF"/>
                  </a:solidFill>
                </a:rPr>
                <a:t>CAD</a:t>
              </a:r>
            </a:p>
          </p:txBody>
        </p:sp>
        <p:sp>
          <p:nvSpPr>
            <p:cNvPr id="41" name="Flowchart: Magnetic Disk 40"/>
            <p:cNvSpPr/>
            <p:nvPr/>
          </p:nvSpPr>
          <p:spPr>
            <a:xfrm>
              <a:off x="6703356" y="6104075"/>
              <a:ext cx="768680" cy="444032"/>
            </a:xfrm>
            <a:prstGeom prst="flowChartMagneticDisk">
              <a:avLst/>
            </a:prstGeom>
            <a:solidFill>
              <a:schemeClr val="accent2">
                <a:alpha val="90000"/>
              </a:schemeClr>
            </a:solidFill>
            <a:ln w="19050"/>
            <a:effectLst>
              <a:outerShdw blurRad="50800" dist="38100" dir="2700000" algn="tl"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defTabSz="932460"/>
              <a:r>
                <a:rPr lang="en-GB" sz="1100" b="1" dirty="0">
                  <a:solidFill>
                    <a:srgbClr val="FFFFFF"/>
                  </a:solidFill>
                </a:rPr>
                <a:t>Compliance</a:t>
              </a:r>
            </a:p>
          </p:txBody>
        </p:sp>
        <p:sp>
          <p:nvSpPr>
            <p:cNvPr id="42" name="Flowchart: Magnetic Disk 41"/>
            <p:cNvSpPr/>
            <p:nvPr/>
          </p:nvSpPr>
          <p:spPr>
            <a:xfrm>
              <a:off x="4941772" y="6104075"/>
              <a:ext cx="768680" cy="444032"/>
            </a:xfrm>
            <a:prstGeom prst="flowChartMagneticDisk">
              <a:avLst/>
            </a:prstGeom>
            <a:solidFill>
              <a:schemeClr val="accent6">
                <a:alpha val="90000"/>
              </a:schemeClr>
            </a:solidFill>
            <a:ln w="19050"/>
            <a:effectLst>
              <a:outerShdw blurRad="50800" dist="38100" dir="2700000" algn="tl"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defTabSz="932460"/>
              <a:r>
                <a:rPr lang="en-GB" sz="1100" b="1" dirty="0">
                  <a:solidFill>
                    <a:srgbClr val="FFFFFF"/>
                  </a:solidFill>
                </a:rPr>
                <a:t>Cost</a:t>
              </a:r>
            </a:p>
          </p:txBody>
        </p:sp>
        <p:sp>
          <p:nvSpPr>
            <p:cNvPr id="43" name="Flowchart: Magnetic Disk 42"/>
            <p:cNvSpPr/>
            <p:nvPr/>
          </p:nvSpPr>
          <p:spPr>
            <a:xfrm>
              <a:off x="10226523" y="6104074"/>
              <a:ext cx="768680" cy="444032"/>
            </a:xfrm>
            <a:prstGeom prst="flowChartMagneticDisk">
              <a:avLst/>
            </a:prstGeom>
            <a:solidFill>
              <a:srgbClr val="002060">
                <a:alpha val="90000"/>
              </a:srgbClr>
            </a:solidFill>
            <a:ln w="19050"/>
            <a:effectLst>
              <a:outerShdw blurRad="50800" dist="38100" dir="2700000" algn="tl"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defTabSz="932460"/>
              <a:r>
                <a:rPr lang="en-GB" sz="1100" b="1" dirty="0">
                  <a:solidFill>
                    <a:srgbClr val="FFFFFF"/>
                  </a:solidFill>
                </a:rPr>
                <a:t>ERP</a:t>
              </a:r>
            </a:p>
          </p:txBody>
        </p:sp>
        <p:sp>
          <p:nvSpPr>
            <p:cNvPr id="44" name="TextBox 43"/>
            <p:cNvSpPr txBox="1"/>
            <p:nvPr/>
          </p:nvSpPr>
          <p:spPr>
            <a:xfrm>
              <a:off x="11134912" y="6198104"/>
              <a:ext cx="672701" cy="326750"/>
            </a:xfrm>
            <a:prstGeom prst="rect">
              <a:avLst/>
            </a:prstGeom>
            <a:noFill/>
          </p:spPr>
          <p:txBody>
            <a:bodyPr wrap="square" lIns="18358" tIns="36717" rIns="18358" bIns="36717" rtlCol="0">
              <a:spAutoFit/>
            </a:bodyPr>
            <a:lstStyle/>
            <a:p>
              <a:pPr algn="ctr" defTabSz="932460"/>
              <a:endParaRPr lang="en-US" sz="1600" b="1" dirty="0">
                <a:solidFill>
                  <a:srgbClr val="00AEEF">
                    <a:lumMod val="50000"/>
                    <a:lumOff val="50000"/>
                  </a:srgbClr>
                </a:solidFill>
              </a:endParaRPr>
            </a:p>
          </p:txBody>
        </p:sp>
        <p:grpSp>
          <p:nvGrpSpPr>
            <p:cNvPr id="45" name="Group 44"/>
            <p:cNvGrpSpPr/>
            <p:nvPr/>
          </p:nvGrpSpPr>
          <p:grpSpPr>
            <a:xfrm>
              <a:off x="157933" y="5102730"/>
              <a:ext cx="10964407" cy="555614"/>
              <a:chOff x="143302" y="3576704"/>
              <a:chExt cx="10750395" cy="544769"/>
            </a:xfrm>
          </p:grpSpPr>
          <p:pic>
            <p:nvPicPr>
              <p:cNvPr id="46" name="Picture 4" descr="http://media.marketwire.com/attachments/201004/TN-586229_Oracle_Hyperion_Financial_Close_Management_Screen_Shot_V13.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208775" y="3580984"/>
                <a:ext cx="954714" cy="52917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7" name="Picture 6" descr="http://www.intuidev.com/img/screenshots/SAP_tPoc_L.jp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9938984" y="3580984"/>
                <a:ext cx="954713" cy="54048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8" name="Picture 4"/>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304881" y="3580984"/>
                <a:ext cx="936816" cy="51933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9" name="TextBox 48"/>
              <p:cNvSpPr txBox="1"/>
              <p:nvPr/>
            </p:nvSpPr>
            <p:spPr>
              <a:xfrm>
                <a:off x="143302" y="3635025"/>
                <a:ext cx="1161580" cy="412705"/>
              </a:xfrm>
              <a:prstGeom prst="rect">
                <a:avLst/>
              </a:prstGeom>
              <a:noFill/>
            </p:spPr>
            <p:txBody>
              <a:bodyPr wrap="square" lIns="18358" tIns="36717" rIns="18358" bIns="36717" rtlCol="0">
                <a:spAutoFit/>
              </a:bodyPr>
              <a:lstStyle/>
              <a:p>
                <a:pPr algn="ctr" defTabSz="932460"/>
                <a:r>
                  <a:rPr lang="en-GB" sz="1100" b="1" dirty="0">
                    <a:solidFill>
                      <a:srgbClr val="505050"/>
                    </a:solidFill>
                    <a:latin typeface="Corbel" pitchFamily="34" charset="0"/>
                  </a:rPr>
                  <a:t>Siloed UI Applications</a:t>
                </a:r>
              </a:p>
            </p:txBody>
          </p:sp>
          <p:pic>
            <p:nvPicPr>
              <p:cNvPr id="50" name="Picture 5"/>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6623708" y="3595498"/>
                <a:ext cx="954713" cy="50802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 name="Picture 13"/>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3124184" y="3576704"/>
                <a:ext cx="954713" cy="52525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2" name="Picture 7" descr="C:\Users\dimadi\Pictures\Online Art\DVD Art v36\Artwork_Imagery\Icons - Illustrations\Screen Captures\pc Office Excel screen.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4747400" y="3580984"/>
                <a:ext cx="955672" cy="51368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53" name="TextBox 52"/>
            <p:cNvSpPr txBox="1"/>
            <p:nvPr/>
          </p:nvSpPr>
          <p:spPr>
            <a:xfrm>
              <a:off x="11239354" y="6012186"/>
              <a:ext cx="861949" cy="630942"/>
            </a:xfrm>
            <a:prstGeom prst="rect">
              <a:avLst/>
            </a:prstGeom>
            <a:noFill/>
          </p:spPr>
          <p:txBody>
            <a:bodyPr wrap="square" lIns="0" tIns="0" rIns="0" bIns="0" rtlCol="0">
              <a:spAutoFit/>
            </a:bodyPr>
            <a:lstStyle/>
            <a:p>
              <a:pPr defTabSz="932460"/>
              <a:r>
                <a:rPr lang="en-US" sz="4100" dirty="0">
                  <a:gradFill>
                    <a:gsLst>
                      <a:gs pos="0">
                        <a:srgbClr val="505050">
                          <a:lumMod val="75000"/>
                          <a:lumOff val="25000"/>
                        </a:srgbClr>
                      </a:gs>
                      <a:gs pos="80000">
                        <a:srgbClr val="505050">
                          <a:lumMod val="65000"/>
                          <a:lumOff val="35000"/>
                        </a:srgbClr>
                      </a:gs>
                    </a:gsLst>
                    <a:lin ang="16200000" scaled="0"/>
                  </a:gradFill>
                  <a:latin typeface="Segoe UI Light" pitchFamily="34" charset="0"/>
                </a:rPr>
                <a:t>……</a:t>
              </a:r>
            </a:p>
          </p:txBody>
        </p:sp>
        <p:grpSp>
          <p:nvGrpSpPr>
            <p:cNvPr id="55" name="Group 54"/>
            <p:cNvGrpSpPr/>
            <p:nvPr/>
          </p:nvGrpSpPr>
          <p:grpSpPr>
            <a:xfrm>
              <a:off x="456836" y="4405104"/>
              <a:ext cx="11564817" cy="273921"/>
              <a:chOff x="436372" y="2892690"/>
              <a:chExt cx="11339085" cy="268574"/>
            </a:xfrm>
          </p:grpSpPr>
          <p:sp>
            <p:nvSpPr>
              <p:cNvPr id="64" name="TextBox 63"/>
              <p:cNvSpPr txBox="1"/>
              <p:nvPr/>
            </p:nvSpPr>
            <p:spPr>
              <a:xfrm>
                <a:off x="436372" y="2892690"/>
                <a:ext cx="1202780" cy="268574"/>
              </a:xfrm>
              <a:prstGeom prst="rect">
                <a:avLst/>
              </a:prstGeom>
              <a:solidFill>
                <a:srgbClr val="F7941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defPPr>
                  <a:defRPr lang="en-US"/>
                </a:defPPr>
                <a:lvl1pPr defTabSz="914099" fontAlgn="base">
                  <a:spcBef>
                    <a:spcPct val="0"/>
                  </a:spcBef>
                  <a:spcAft>
                    <a:spcPct val="0"/>
                  </a:spcAft>
                  <a:defRPr spc="-10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n-GB" sz="1500" dirty="0"/>
                  <a:t>Engineering</a:t>
                </a:r>
              </a:p>
            </p:txBody>
          </p:sp>
          <p:sp>
            <p:nvSpPr>
              <p:cNvPr id="65" name="TextBox 64"/>
              <p:cNvSpPr txBox="1"/>
              <p:nvPr/>
            </p:nvSpPr>
            <p:spPr>
              <a:xfrm>
                <a:off x="1887088" y="2892690"/>
                <a:ext cx="1202780" cy="268574"/>
              </a:xfrm>
              <a:prstGeom prst="rect">
                <a:avLst/>
              </a:prstGeom>
              <a:solidFill>
                <a:srgbClr val="F7941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defPPr>
                  <a:defRPr lang="en-US"/>
                </a:defPPr>
                <a:lvl1pPr algn="ctr" defTabSz="914099" fontAlgn="base">
                  <a:spcBef>
                    <a:spcPct val="0"/>
                  </a:spcBef>
                  <a:spcAft>
                    <a:spcPct val="0"/>
                  </a:spcAft>
                  <a:defRPr sz="1400" spc="-10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GB" sz="1500" dirty="0"/>
                  <a:t>Manufacturing</a:t>
                </a:r>
              </a:p>
            </p:txBody>
          </p:sp>
          <p:sp>
            <p:nvSpPr>
              <p:cNvPr id="66" name="TextBox 65"/>
              <p:cNvSpPr txBox="1"/>
              <p:nvPr/>
            </p:nvSpPr>
            <p:spPr>
              <a:xfrm>
                <a:off x="4782161" y="2892690"/>
                <a:ext cx="1202780" cy="268574"/>
              </a:xfrm>
              <a:prstGeom prst="rect">
                <a:avLst/>
              </a:prstGeom>
              <a:solidFill>
                <a:srgbClr val="F7941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defPPr>
                  <a:defRPr lang="en-US"/>
                </a:defPPr>
                <a:lvl1pPr algn="ctr" defTabSz="914099" fontAlgn="base">
                  <a:spcBef>
                    <a:spcPct val="0"/>
                  </a:spcBef>
                  <a:spcAft>
                    <a:spcPct val="0"/>
                  </a:spcAft>
                  <a:defRPr sz="1400" spc="-10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GB" sz="1500" dirty="0"/>
                  <a:t>Sourcing</a:t>
                </a:r>
              </a:p>
            </p:txBody>
          </p:sp>
          <p:sp>
            <p:nvSpPr>
              <p:cNvPr id="67" name="TextBox 66"/>
              <p:cNvSpPr txBox="1"/>
              <p:nvPr/>
            </p:nvSpPr>
            <p:spPr>
              <a:xfrm>
                <a:off x="3337805" y="2892690"/>
                <a:ext cx="1202780" cy="268574"/>
              </a:xfrm>
              <a:prstGeom prst="rect">
                <a:avLst/>
              </a:prstGeom>
              <a:solidFill>
                <a:srgbClr val="F7941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defPPr>
                  <a:defRPr lang="en-US"/>
                </a:defPPr>
                <a:lvl1pPr algn="ctr" defTabSz="914099" fontAlgn="base">
                  <a:spcBef>
                    <a:spcPct val="0"/>
                  </a:spcBef>
                  <a:spcAft>
                    <a:spcPct val="0"/>
                  </a:spcAft>
                  <a:defRPr sz="1400" spc="-10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GB" sz="1500" dirty="0"/>
                  <a:t>Compliance</a:t>
                </a:r>
              </a:p>
            </p:txBody>
          </p:sp>
          <p:sp>
            <p:nvSpPr>
              <p:cNvPr id="68" name="TextBox 67"/>
              <p:cNvSpPr txBox="1"/>
              <p:nvPr/>
            </p:nvSpPr>
            <p:spPr>
              <a:xfrm>
                <a:off x="7667244" y="2892690"/>
                <a:ext cx="1202780" cy="268574"/>
              </a:xfrm>
              <a:prstGeom prst="rect">
                <a:avLst/>
              </a:prstGeom>
              <a:solidFill>
                <a:srgbClr val="F7941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defPPr>
                  <a:defRPr lang="en-US"/>
                </a:defPPr>
                <a:lvl1pPr algn="ctr" defTabSz="914099" fontAlgn="base">
                  <a:spcBef>
                    <a:spcPct val="0"/>
                  </a:spcBef>
                  <a:spcAft>
                    <a:spcPct val="0"/>
                  </a:spcAft>
                  <a:defRPr sz="1400" spc="-10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GB" sz="1500" dirty="0"/>
                  <a:t>Packaging</a:t>
                </a:r>
              </a:p>
            </p:txBody>
          </p:sp>
          <p:sp>
            <p:nvSpPr>
              <p:cNvPr id="69" name="TextBox 68"/>
              <p:cNvSpPr txBox="1"/>
              <p:nvPr/>
            </p:nvSpPr>
            <p:spPr>
              <a:xfrm>
                <a:off x="10572677" y="2892690"/>
                <a:ext cx="1202780" cy="268574"/>
              </a:xfrm>
              <a:prstGeom prst="rect">
                <a:avLst/>
              </a:prstGeom>
              <a:solidFill>
                <a:srgbClr val="F7941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defPPr>
                  <a:defRPr lang="en-US"/>
                </a:defPPr>
                <a:lvl1pPr algn="ctr" defTabSz="914099" fontAlgn="base">
                  <a:spcBef>
                    <a:spcPct val="0"/>
                  </a:spcBef>
                  <a:spcAft>
                    <a:spcPct val="0"/>
                  </a:spcAft>
                  <a:defRPr sz="1400" spc="-10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GB" sz="1500" dirty="0"/>
                  <a:t>Marketing</a:t>
                </a:r>
              </a:p>
            </p:txBody>
          </p:sp>
          <p:sp>
            <p:nvSpPr>
              <p:cNvPr id="70" name="TextBox 69"/>
              <p:cNvSpPr txBox="1"/>
              <p:nvPr/>
            </p:nvSpPr>
            <p:spPr>
              <a:xfrm>
                <a:off x="9121105" y="2892690"/>
                <a:ext cx="1202780" cy="268574"/>
              </a:xfrm>
              <a:prstGeom prst="rect">
                <a:avLst/>
              </a:prstGeom>
              <a:solidFill>
                <a:srgbClr val="F7941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defPPr>
                  <a:defRPr lang="en-US"/>
                </a:defPPr>
                <a:lvl1pPr algn="ctr" defTabSz="914099" fontAlgn="base">
                  <a:spcBef>
                    <a:spcPct val="0"/>
                  </a:spcBef>
                  <a:spcAft>
                    <a:spcPct val="0"/>
                  </a:spcAft>
                  <a:defRPr sz="1400" spc="-10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GB" sz="1500" dirty="0"/>
                  <a:t>Finance</a:t>
                </a:r>
              </a:p>
            </p:txBody>
          </p:sp>
          <p:sp>
            <p:nvSpPr>
              <p:cNvPr id="71" name="TextBox 70"/>
              <p:cNvSpPr txBox="1"/>
              <p:nvPr/>
            </p:nvSpPr>
            <p:spPr>
              <a:xfrm>
                <a:off x="6226518" y="2892690"/>
                <a:ext cx="1202780" cy="268574"/>
              </a:xfrm>
              <a:prstGeom prst="rect">
                <a:avLst/>
              </a:prstGeom>
              <a:solidFill>
                <a:srgbClr val="F7941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defPPr>
                  <a:defRPr lang="en-US"/>
                </a:defPPr>
                <a:lvl1pPr algn="ctr" defTabSz="914099" fontAlgn="base">
                  <a:spcBef>
                    <a:spcPct val="0"/>
                  </a:spcBef>
                  <a:spcAft>
                    <a:spcPct val="0"/>
                  </a:spcAft>
                  <a:defRPr sz="1400" spc="-10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GB" sz="1500" dirty="0" err="1"/>
                  <a:t>Qlty</a:t>
                </a:r>
                <a:r>
                  <a:rPr lang="en-GB" sz="1500" dirty="0"/>
                  <a:t> &amp; </a:t>
                </a:r>
                <a:r>
                  <a:rPr lang="en-GB" sz="1500" dirty="0" err="1"/>
                  <a:t>Rlty</a:t>
                </a:r>
                <a:endParaRPr lang="en-GB" sz="1500" dirty="0"/>
              </a:p>
            </p:txBody>
          </p:sp>
        </p:grpSp>
        <p:grpSp>
          <p:nvGrpSpPr>
            <p:cNvPr id="72" name="Group 71"/>
            <p:cNvGrpSpPr/>
            <p:nvPr/>
          </p:nvGrpSpPr>
          <p:grpSpPr>
            <a:xfrm>
              <a:off x="1083686" y="4494171"/>
              <a:ext cx="7336632" cy="2053935"/>
              <a:chOff x="1050986" y="2980024"/>
              <a:chExt cx="7193429" cy="2013845"/>
            </a:xfrm>
          </p:grpSpPr>
          <p:cxnSp>
            <p:nvCxnSpPr>
              <p:cNvPr id="73" name="Straight Arrow Connector 72"/>
              <p:cNvCxnSpPr>
                <a:stCxn id="67" idx="2"/>
                <a:endCxn id="76" idx="1"/>
              </p:cNvCxnSpPr>
              <p:nvPr/>
            </p:nvCxnSpPr>
            <p:spPr bwMode="auto">
              <a:xfrm flipH="1">
                <a:off x="3483406" y="2980024"/>
                <a:ext cx="365184" cy="1578480"/>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3"/>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74" name="Straight Arrow Connector 73"/>
              <p:cNvCxnSpPr>
                <a:stCxn id="66" idx="2"/>
                <a:endCxn id="76" idx="1"/>
              </p:cNvCxnSpPr>
              <p:nvPr/>
            </p:nvCxnSpPr>
            <p:spPr bwMode="auto">
              <a:xfrm flipH="1">
                <a:off x="3483406" y="2980024"/>
                <a:ext cx="1809540" cy="1578480"/>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3"/>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75" name="Straight Arrow Connector 74"/>
              <p:cNvCxnSpPr>
                <a:stCxn id="71" idx="2"/>
                <a:endCxn id="76" idx="1"/>
              </p:cNvCxnSpPr>
              <p:nvPr/>
            </p:nvCxnSpPr>
            <p:spPr bwMode="auto">
              <a:xfrm flipH="1">
                <a:off x="3483406" y="2980024"/>
                <a:ext cx="3253897" cy="1578480"/>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3"/>
                </a:solidFill>
                <a:prstDash val="solid"/>
                <a:round/>
                <a:headEnd type="none" w="med" len="med"/>
                <a:tailEnd type="stealth" w="med" len="lg"/>
              </a:ln>
              <a:effectLst>
                <a:outerShdw blurRad="50800" dist="25400" dir="2700000" algn="tl" rotWithShape="0">
                  <a:prstClr val="black">
                    <a:alpha val="40000"/>
                  </a:prstClr>
                </a:outerShdw>
              </a:effectLst>
            </p:spPr>
          </p:cxnSp>
          <p:sp>
            <p:nvSpPr>
              <p:cNvPr id="76" name="Flowchart: Magnetic Disk 75"/>
              <p:cNvSpPr/>
              <p:nvPr/>
            </p:nvSpPr>
            <p:spPr>
              <a:xfrm>
                <a:off x="3106568" y="4558504"/>
                <a:ext cx="753676" cy="435365"/>
              </a:xfrm>
              <a:prstGeom prst="flowChartMagneticDisk">
                <a:avLst/>
              </a:prstGeom>
              <a:solidFill>
                <a:schemeClr val="accent3">
                  <a:alpha val="90000"/>
                </a:schemeClr>
              </a:solidFill>
              <a:ln w="19050"/>
              <a:effectLst>
                <a:outerShdw blurRad="50800" dist="38100" dir="2700000" algn="tl"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defTabSz="932460"/>
                <a:r>
                  <a:rPr lang="en-GB" sz="1100" b="1" dirty="0">
                    <a:solidFill>
                      <a:srgbClr val="FFFFFF"/>
                    </a:solidFill>
                  </a:rPr>
                  <a:t>PLM</a:t>
                </a:r>
              </a:p>
            </p:txBody>
          </p:sp>
          <p:cxnSp>
            <p:nvCxnSpPr>
              <p:cNvPr id="77" name="Straight Arrow Connector 76"/>
              <p:cNvCxnSpPr>
                <a:endCxn id="76" idx="1"/>
              </p:cNvCxnSpPr>
              <p:nvPr/>
            </p:nvCxnSpPr>
            <p:spPr bwMode="auto">
              <a:xfrm>
                <a:off x="2488480" y="3161265"/>
                <a:ext cx="994926" cy="1397239"/>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3"/>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78" name="Straight Arrow Connector 77"/>
              <p:cNvCxnSpPr>
                <a:endCxn id="76" idx="1"/>
              </p:cNvCxnSpPr>
              <p:nvPr/>
            </p:nvCxnSpPr>
            <p:spPr bwMode="auto">
              <a:xfrm flipH="1">
                <a:off x="3483406" y="3161265"/>
                <a:ext cx="4761009" cy="1397239"/>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3"/>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79" name="Straight Arrow Connector 78"/>
              <p:cNvCxnSpPr>
                <a:endCxn id="76" idx="1"/>
              </p:cNvCxnSpPr>
              <p:nvPr/>
            </p:nvCxnSpPr>
            <p:spPr bwMode="auto">
              <a:xfrm>
                <a:off x="1050986" y="3161265"/>
                <a:ext cx="2432420" cy="1397239"/>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3"/>
                </a:solidFill>
                <a:prstDash val="solid"/>
                <a:round/>
                <a:headEnd type="none" w="med" len="med"/>
                <a:tailEnd type="stealth" w="med" len="lg"/>
              </a:ln>
              <a:effectLst>
                <a:outerShdw blurRad="50800" dist="25400" dir="2700000" algn="tl" rotWithShape="0">
                  <a:prstClr val="black">
                    <a:alpha val="40000"/>
                  </a:prstClr>
                </a:outerShdw>
              </a:effectLst>
            </p:spPr>
          </p:cxnSp>
        </p:grpSp>
      </p:grpSp>
      <p:pic>
        <p:nvPicPr>
          <p:cNvPr id="58" name="Picture 57"/>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7285041" y="3884086"/>
            <a:ext cx="4517091" cy="2799324"/>
          </a:xfrm>
          <a:prstGeom prst="rect">
            <a:avLst/>
          </a:prstGeom>
        </p:spPr>
      </p:pic>
      <p:pic>
        <p:nvPicPr>
          <p:cNvPr id="59" name="Picture 58"/>
          <p:cNvPicPr>
            <a:picLocks noChangeAspect="1"/>
          </p:cNvPicPr>
          <p:nvPr/>
        </p:nvPicPr>
        <p:blipFill rotWithShape="1">
          <a:blip r:embed="rId10" cstate="screen">
            <a:extLst>
              <a:ext uri="{28A0092B-C50C-407E-A947-70E740481C1C}">
                <a14:useLocalDpi xmlns:a14="http://schemas.microsoft.com/office/drawing/2010/main"/>
              </a:ext>
            </a:extLst>
          </a:blip>
          <a:srcRect l="12280" t="9079" r="15639"/>
          <a:stretch/>
        </p:blipFill>
        <p:spPr>
          <a:xfrm>
            <a:off x="2834287" y="4168902"/>
            <a:ext cx="3886200" cy="2757360"/>
          </a:xfrm>
          <a:prstGeom prst="rect">
            <a:avLst/>
          </a:prstGeom>
        </p:spPr>
      </p:pic>
      <p:pic>
        <p:nvPicPr>
          <p:cNvPr id="60" name="Picture 5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97114" y="4918922"/>
            <a:ext cx="2190182" cy="1257327"/>
          </a:xfrm>
          <a:prstGeom prst="rect">
            <a:avLst/>
          </a:prstGeom>
        </p:spPr>
      </p:pic>
      <p:pic>
        <p:nvPicPr>
          <p:cNvPr id="61" name="Picture 6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386570" y="4289303"/>
            <a:ext cx="2284199" cy="1259238"/>
          </a:xfrm>
          <a:prstGeom prst="rect">
            <a:avLst/>
          </a:prstGeom>
        </p:spPr>
      </p:pic>
    </p:spTree>
    <p:extLst>
      <p:ext uri="{BB962C8B-B14F-4D97-AF65-F5344CB8AC3E}">
        <p14:creationId xmlns:p14="http://schemas.microsoft.com/office/powerpoint/2010/main" val="17539811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58"/>
                                        </p:tgtEl>
                                      </p:cBhvr>
                                    </p:animEffect>
                                    <p:set>
                                      <p:cBhvr>
                                        <p:cTn id="7" dur="1" fill="hold">
                                          <p:stCondLst>
                                            <p:cond delay="499"/>
                                          </p:stCondLst>
                                        </p:cTn>
                                        <p:tgtEl>
                                          <p:spTgt spid="58"/>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59"/>
                                        </p:tgtEl>
                                      </p:cBhvr>
                                    </p:animEffect>
                                    <p:set>
                                      <p:cBhvr>
                                        <p:cTn id="10" dur="1" fill="hold">
                                          <p:stCondLst>
                                            <p:cond delay="499"/>
                                          </p:stCondLst>
                                        </p:cTn>
                                        <p:tgtEl>
                                          <p:spTgt spid="59"/>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60"/>
                                        </p:tgtEl>
                                      </p:cBhvr>
                                    </p:animEffect>
                                    <p:set>
                                      <p:cBhvr>
                                        <p:cTn id="13" dur="1" fill="hold">
                                          <p:stCondLst>
                                            <p:cond delay="499"/>
                                          </p:stCondLst>
                                        </p:cTn>
                                        <p:tgtEl>
                                          <p:spTgt spid="60"/>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61"/>
                                        </p:tgtEl>
                                      </p:cBhvr>
                                    </p:animEffect>
                                    <p:set>
                                      <p:cBhvr>
                                        <p:cTn id="16" dur="1" fill="hold">
                                          <p:stCondLst>
                                            <p:cond delay="499"/>
                                          </p:stCondLst>
                                        </p:cTn>
                                        <p:tgtEl>
                                          <p:spTgt spid="61"/>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nodeType="afterEffect">
                                  <p:stCondLst>
                                    <p:cond delay="25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
            </a:r>
            <a:r>
              <a:rPr lang="en-US" dirty="0" smtClean="0"/>
              <a:t>ata presentation with </a:t>
            </a:r>
            <a:r>
              <a:rPr lang="en-US" dirty="0"/>
              <a:t>simple </a:t>
            </a:r>
            <a:r>
              <a:rPr lang="en-US" dirty="0" smtClean="0"/>
              <a:t>user </a:t>
            </a:r>
            <a:r>
              <a:rPr lang="en-US" dirty="0"/>
              <a:t>model</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4237" y="1221150"/>
            <a:ext cx="9557970" cy="5564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5593307"/>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1606" y="1079812"/>
            <a:ext cx="9965905" cy="5602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ScreenCapture_4-26-2012 2.00.34 PM.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329515" y="1847943"/>
            <a:ext cx="9917994" cy="4590578"/>
          </a:xfrm>
          <a:prstGeom prst="rect">
            <a:avLst/>
          </a:prstGeom>
        </p:spPr>
      </p:pic>
      <p:sp>
        <p:nvSpPr>
          <p:cNvPr id="2" name="Title 1"/>
          <p:cNvSpPr>
            <a:spLocks noGrp="1"/>
          </p:cNvSpPr>
          <p:nvPr>
            <p:ph type="title"/>
          </p:nvPr>
        </p:nvSpPr>
        <p:spPr/>
        <p:txBody>
          <a:bodyPr/>
          <a:lstStyle/>
          <a:p>
            <a:r>
              <a:rPr lang="en-US" dirty="0" smtClean="0"/>
              <a:t>Visual search using Pivot View</a:t>
            </a:r>
            <a:endParaRPr lang="en-US" dirty="0"/>
          </a:p>
        </p:txBody>
      </p:sp>
    </p:spTree>
    <p:extLst>
      <p:ext uri="{BB962C8B-B14F-4D97-AF65-F5344CB8AC3E}">
        <p14:creationId xmlns:p14="http://schemas.microsoft.com/office/powerpoint/2010/main" val="38711047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10"/>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Innovation</a:t>
            </a:r>
            <a:endParaRPr lang="en-US" dirty="0">
              <a:solidFill>
                <a:schemeClr val="bg1"/>
              </a:solidFill>
            </a:endParaRPr>
          </a:p>
        </p:txBody>
      </p:sp>
    </p:spTree>
    <p:extLst>
      <p:ext uri="{BB962C8B-B14F-4D97-AF65-F5344CB8AC3E}">
        <p14:creationId xmlns:p14="http://schemas.microsoft.com/office/powerpoint/2010/main" val="2770043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6523037" y="2"/>
            <a:ext cx="5913438" cy="3497263"/>
          </a:xfrm>
          <a:prstGeom prst="rect">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spcCol="0" rtlCol="0" anchor="ctr" anchorCtr="0" compatLnSpc="1">
            <a:prstTxWarp prst="textNoShape">
              <a:avLst/>
            </a:prstTxWarp>
          </a:bodyPr>
          <a:lstStyle/>
          <a:p>
            <a:pPr algn="ctr" defTabSz="932191" fontAlgn="base">
              <a:spcBef>
                <a:spcPct val="0"/>
              </a:spcBef>
              <a:spcAft>
                <a:spcPct val="0"/>
              </a:spcAft>
            </a:pPr>
            <a:endParaRPr lang="en-US" sz="1900" dirty="0">
              <a:gradFill>
                <a:gsLst>
                  <a:gs pos="0">
                    <a:srgbClr val="FFFFFF"/>
                  </a:gs>
                  <a:gs pos="100000">
                    <a:srgbClr val="FFFFFF"/>
                  </a:gs>
                </a:gsLst>
                <a:lin ang="5400000" scaled="0"/>
              </a:gradFill>
            </a:endParaRPr>
          </a:p>
        </p:txBody>
      </p:sp>
      <p:sp>
        <p:nvSpPr>
          <p:cNvPr id="3" name="Rectangle 2"/>
          <p:cNvSpPr/>
          <p:nvPr/>
        </p:nvSpPr>
        <p:spPr bwMode="auto">
          <a:xfrm>
            <a:off x="2" y="2"/>
            <a:ext cx="6523037" cy="349726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spcCol="0" rtlCol="0" anchor="ctr" anchorCtr="0" compatLnSpc="1">
            <a:prstTxWarp prst="textNoShape">
              <a:avLst/>
            </a:prstTxWarp>
          </a:bodyPr>
          <a:lstStyle/>
          <a:p>
            <a:pPr algn="ctr" defTabSz="932191" fontAlgn="base">
              <a:spcBef>
                <a:spcPct val="0"/>
              </a:spcBef>
              <a:spcAft>
                <a:spcPct val="0"/>
              </a:spcAft>
            </a:pPr>
            <a:endParaRPr lang="en-US" sz="1900" dirty="0">
              <a:gradFill>
                <a:gsLst>
                  <a:gs pos="0">
                    <a:srgbClr val="FFFFFF"/>
                  </a:gs>
                  <a:gs pos="100000">
                    <a:srgbClr val="FFFFFF"/>
                  </a:gs>
                </a:gsLst>
                <a:lin ang="5400000" scaled="0"/>
              </a:gradFill>
            </a:endParaRPr>
          </a:p>
        </p:txBody>
      </p:sp>
      <p:grpSp>
        <p:nvGrpSpPr>
          <p:cNvPr id="7" name="Group 6"/>
          <p:cNvGrpSpPr/>
          <p:nvPr/>
        </p:nvGrpSpPr>
        <p:grpSpPr>
          <a:xfrm>
            <a:off x="198440" y="4008732"/>
            <a:ext cx="7384307" cy="2993733"/>
            <a:chOff x="198437" y="4008729"/>
            <a:chExt cx="7384307" cy="2993733"/>
          </a:xfrm>
        </p:grpSpPr>
        <p:sp>
          <p:nvSpPr>
            <p:cNvPr id="18" name="Rectangle 17"/>
            <p:cNvSpPr/>
            <p:nvPr/>
          </p:nvSpPr>
          <p:spPr bwMode="auto">
            <a:xfrm>
              <a:off x="2795917" y="4008729"/>
              <a:ext cx="1013311" cy="666144"/>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46630" numCol="1" spcCol="0" rtlCol="0" fromWordArt="0" anchor="ctr" anchorCtr="0" forceAA="0" compatLnSpc="1">
              <a:prstTxWarp prst="textNoShape">
                <a:avLst/>
              </a:prstTxWarp>
              <a:noAutofit/>
            </a:bodyPr>
            <a:lstStyle/>
            <a:p>
              <a:pPr algn="ctr" defTabSz="932008" fontAlgn="base">
                <a:spcBef>
                  <a:spcPct val="0"/>
                </a:spcBef>
                <a:spcAft>
                  <a:spcPct val="0"/>
                </a:spcAft>
              </a:pPr>
              <a:endParaRPr lang="en-US" sz="2200" spc="-102" dirty="0" err="1">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p:nvSpPr>
          <p:spPr bwMode="auto">
            <a:xfrm>
              <a:off x="198437" y="4674873"/>
              <a:ext cx="7384307" cy="2327589"/>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46630" numCol="1" spcCol="0" rtlCol="0" fromWordArt="0" anchor="ctr" anchorCtr="0" forceAA="0" compatLnSpc="1">
              <a:prstTxWarp prst="textNoShape">
                <a:avLst/>
              </a:prstTxWarp>
              <a:noAutofit/>
            </a:bodyPr>
            <a:lstStyle/>
            <a:p>
              <a:pPr algn="ctr" defTabSz="932008" fontAlgn="base">
                <a:spcBef>
                  <a:spcPct val="0"/>
                </a:spcBef>
                <a:spcAft>
                  <a:spcPct val="0"/>
                </a:spcAft>
              </a:pPr>
              <a:endParaRPr lang="en-US" sz="2200" spc="-102"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2" name="Title 1"/>
          <p:cNvSpPr>
            <a:spLocks noGrp="1"/>
          </p:cNvSpPr>
          <p:nvPr>
            <p:ph type="title"/>
          </p:nvPr>
        </p:nvSpPr>
        <p:spPr>
          <a:xfrm>
            <a:off x="622621" y="431116"/>
            <a:ext cx="11191239" cy="1356064"/>
          </a:xfrm>
        </p:spPr>
        <p:txBody>
          <a:bodyPr/>
          <a:lstStyle/>
          <a:p>
            <a:r>
              <a:rPr lang="en-US" dirty="0" smtClean="0">
                <a:solidFill>
                  <a:schemeClr val="bg1"/>
                </a:solidFill>
              </a:rPr>
              <a:t>Innovation Hub</a:t>
            </a:r>
            <a:br>
              <a:rPr lang="en-US" dirty="0" smtClean="0">
                <a:solidFill>
                  <a:schemeClr val="bg1"/>
                </a:solidFill>
              </a:rPr>
            </a:br>
            <a:r>
              <a:rPr lang="en-US" sz="3600" dirty="0">
                <a:solidFill>
                  <a:schemeClr val="bg1"/>
                </a:solidFill>
              </a:rPr>
              <a:t>Microsoft’s solution for </a:t>
            </a:r>
            <a:br>
              <a:rPr lang="en-US" sz="3600" dirty="0">
                <a:solidFill>
                  <a:schemeClr val="bg1"/>
                </a:solidFill>
              </a:rPr>
            </a:br>
            <a:r>
              <a:rPr lang="en-US" sz="3600" dirty="0">
                <a:solidFill>
                  <a:schemeClr val="bg1"/>
                </a:solidFill>
              </a:rPr>
              <a:t>managing innovation</a:t>
            </a:r>
          </a:p>
        </p:txBody>
      </p:sp>
      <p:sp>
        <p:nvSpPr>
          <p:cNvPr id="4" name="Slide Number Placeholder 3"/>
          <p:cNvSpPr>
            <a:spLocks noGrp="1"/>
          </p:cNvSpPr>
          <p:nvPr>
            <p:ph type="sldNum" sz="quarter" idx="11"/>
          </p:nvPr>
        </p:nvSpPr>
        <p:spPr>
          <a:xfrm>
            <a:off x="11472281" y="6628451"/>
            <a:ext cx="999102" cy="246866"/>
          </a:xfrm>
        </p:spPr>
        <p:txBody>
          <a:bodyPr/>
          <a:lstStyle/>
          <a:p>
            <a:fld id="{A98D6EAA-3541-465A-BB2A-40BE74D59C2B}" type="slidenum">
              <a:rPr lang="en-US" smtClean="0">
                <a:solidFill>
                  <a:srgbClr val="505050"/>
                </a:solidFill>
              </a:rPr>
              <a:pPr/>
              <a:t>18</a:t>
            </a:fld>
            <a:endParaRPr lang="en-US">
              <a:solidFill>
                <a:srgbClr val="505050"/>
              </a:solidFill>
            </a:endParaRPr>
          </a:p>
        </p:txBody>
      </p:sp>
      <p:grpSp>
        <p:nvGrpSpPr>
          <p:cNvPr id="5" name="Group 4"/>
          <p:cNvGrpSpPr/>
          <p:nvPr/>
        </p:nvGrpSpPr>
        <p:grpSpPr>
          <a:xfrm>
            <a:off x="7639038" y="5937053"/>
            <a:ext cx="4046687" cy="322570"/>
            <a:chOff x="7609398" y="5668769"/>
            <a:chExt cx="3967700" cy="316274"/>
          </a:xfrm>
        </p:grpSpPr>
        <p:pic>
          <p:nvPicPr>
            <p:cNvPr id="28" name="Picture 3" descr="C:\Users\simonfl\Documents\Marketing\BoxShots_Logos\Project Server 2010\Project-Svr10_h_rgb.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851712" y="5668769"/>
              <a:ext cx="1725386" cy="31627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C:\Users\simonfl\Documents\Marketing\BoxShots_Logos\Sharepoint\SharePoint Server 2010\SharePoint Server 2010 logo h.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609398" y="5668769"/>
              <a:ext cx="2115048" cy="3149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32"/>
          <p:cNvGrpSpPr/>
          <p:nvPr/>
        </p:nvGrpSpPr>
        <p:grpSpPr>
          <a:xfrm>
            <a:off x="7560580" y="29049"/>
            <a:ext cx="4271484" cy="3439164"/>
            <a:chOff x="3126398" y="1722871"/>
            <a:chExt cx="4957138" cy="3991215"/>
          </a:xfrm>
        </p:grpSpPr>
        <p:graphicFrame>
          <p:nvGraphicFramePr>
            <p:cNvPr id="14" name="Diagram 13"/>
            <p:cNvGraphicFramePr/>
            <p:nvPr>
              <p:extLst>
                <p:ext uri="{D42A27DB-BD31-4B8C-83A1-F6EECF244321}">
                  <p14:modId xmlns:p14="http://schemas.microsoft.com/office/powerpoint/2010/main" val="2363769343"/>
                </p:ext>
              </p:extLst>
            </p:nvPr>
          </p:nvGraphicFramePr>
          <p:xfrm>
            <a:off x="3126398" y="1722871"/>
            <a:ext cx="4957138" cy="399121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pSp>
          <p:nvGrpSpPr>
            <p:cNvPr id="15" name="Group 14"/>
            <p:cNvGrpSpPr/>
            <p:nvPr/>
          </p:nvGrpSpPr>
          <p:grpSpPr>
            <a:xfrm>
              <a:off x="4816596" y="2908112"/>
              <a:ext cx="1585056" cy="1585056"/>
              <a:chOff x="2783374" y="2760134"/>
              <a:chExt cx="1768122" cy="1768122"/>
            </a:xfrm>
          </p:grpSpPr>
          <p:sp>
            <p:nvSpPr>
              <p:cNvPr id="30" name="Oval 29"/>
              <p:cNvSpPr/>
              <p:nvPr/>
            </p:nvSpPr>
            <p:spPr bwMode="auto">
              <a:xfrm>
                <a:off x="2783374" y="2760134"/>
                <a:ext cx="1768122" cy="1768122"/>
              </a:xfrm>
              <a:prstGeom prst="ellipse">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008" fontAlgn="base">
                  <a:spcBef>
                    <a:spcPct val="0"/>
                  </a:spcBef>
                  <a:spcAft>
                    <a:spcPct val="0"/>
                  </a:spcAft>
                </a:pPr>
                <a:endParaRPr lang="en-US" sz="2200" dirty="0" err="1">
                  <a:gradFill>
                    <a:gsLst>
                      <a:gs pos="0">
                        <a:srgbClr val="FFFFFF"/>
                      </a:gs>
                      <a:gs pos="100000">
                        <a:srgbClr val="FFFFFF"/>
                      </a:gs>
                    </a:gsLst>
                    <a:lin ang="5400000" scaled="0"/>
                  </a:gradFill>
                </a:endParaRPr>
              </a:p>
            </p:txBody>
          </p:sp>
          <p:pic>
            <p:nvPicPr>
              <p:cNvPr id="31" name="Picture 9"/>
              <p:cNvPicPr>
                <a:picLocks noChangeAspect="1" noChangeArrowheads="1"/>
              </p:cNvPicPr>
              <p:nvPr/>
            </p:nvPicPr>
            <p:blipFill>
              <a:blip r:embed="rId10" cstate="screen">
                <a:duotone>
                  <a:schemeClr val="bg2">
                    <a:shade val="45000"/>
                    <a:satMod val="135000"/>
                  </a:schemeClr>
                  <a:prstClr val="white"/>
                </a:duotone>
                <a:extLst>
                  <a:ext uri="{BEBA8EAE-BF5A-486C-A8C5-ECC9F3942E4B}">
                    <a14:imgProps xmlns:a14="http://schemas.microsoft.com/office/drawing/2010/main">
                      <a14:imgLayer r:embed="rId11">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3360841" y="3043997"/>
                <a:ext cx="549580" cy="1200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aphicFrame>
        <p:nvGraphicFramePr>
          <p:cNvPr id="17" name="Diagram 16"/>
          <p:cNvGraphicFramePr/>
          <p:nvPr>
            <p:extLst>
              <p:ext uri="{D42A27DB-BD31-4B8C-83A1-F6EECF244321}">
                <p14:modId xmlns:p14="http://schemas.microsoft.com/office/powerpoint/2010/main" val="1163103101"/>
              </p:ext>
            </p:extLst>
          </p:nvPr>
        </p:nvGraphicFramePr>
        <p:xfrm>
          <a:off x="122240" y="3249188"/>
          <a:ext cx="11714063" cy="366771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604570519"/>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1000"/>
                                        <p:tgtEl>
                                          <p:spTgt spid="17"/>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621" y="431115"/>
            <a:ext cx="11191239" cy="1017048"/>
          </a:xfrm>
        </p:spPr>
        <p:txBody>
          <a:bodyPr/>
          <a:lstStyle/>
          <a:p>
            <a:r>
              <a:rPr lang="en-GB" sz="3600" dirty="0"/>
              <a:t>The Pipeline Approach to Envision, Engage, Evolve, Evaluate and Execute</a:t>
            </a:r>
            <a:endParaRPr lang="en-US" sz="3600" dirty="0"/>
          </a:p>
        </p:txBody>
      </p:sp>
      <p:grpSp>
        <p:nvGrpSpPr>
          <p:cNvPr id="4" name="Group 178"/>
          <p:cNvGrpSpPr/>
          <p:nvPr/>
        </p:nvGrpSpPr>
        <p:grpSpPr>
          <a:xfrm>
            <a:off x="7509016" y="1891680"/>
            <a:ext cx="1616177" cy="4904089"/>
            <a:chOff x="6469742" y="1135232"/>
            <a:chExt cx="1287885" cy="5209215"/>
          </a:xfrm>
          <a:solidFill>
            <a:schemeClr val="tx2">
              <a:lumMod val="60000"/>
              <a:lumOff val="40000"/>
            </a:schemeClr>
          </a:solidFill>
        </p:grpSpPr>
        <p:cxnSp>
          <p:nvCxnSpPr>
            <p:cNvPr id="12" name="Straight Connector 11"/>
            <p:cNvCxnSpPr/>
            <p:nvPr/>
          </p:nvCxnSpPr>
          <p:spPr>
            <a:xfrm rot="5400000">
              <a:off x="4055948" y="3929066"/>
              <a:ext cx="4829175" cy="1588"/>
            </a:xfrm>
            <a:prstGeom prst="line">
              <a:avLst/>
            </a:prstGeom>
            <a:grpFill/>
            <a:ln w="19050" cap="flat" cmpd="sng" algn="ctr">
              <a:solidFill>
                <a:schemeClr val="tx2"/>
              </a:solidFill>
              <a:prstDash val="lgDash"/>
            </a:ln>
            <a:effectLst/>
          </p:spPr>
        </p:cxnSp>
        <p:sp>
          <p:nvSpPr>
            <p:cNvPr id="13" name="Chevron 12"/>
            <p:cNvSpPr/>
            <p:nvPr/>
          </p:nvSpPr>
          <p:spPr>
            <a:xfrm>
              <a:off x="6495755" y="1135232"/>
              <a:ext cx="1261872" cy="304800"/>
            </a:xfrm>
            <a:prstGeom prst="chevron">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lIns="0" rIns="0" rtlCol="0" anchor="ctr"/>
            <a:lstStyle/>
            <a:p>
              <a:pPr algn="ctr" defTabSz="932315">
                <a:defRPr/>
              </a:pPr>
              <a:r>
                <a:rPr lang="en-US" sz="1200" kern="0" dirty="0">
                  <a:solidFill>
                    <a:srgbClr val="FFFFFF"/>
                  </a:solidFill>
                </a:rPr>
                <a:t>Team Evaluation</a:t>
              </a:r>
            </a:p>
          </p:txBody>
        </p:sp>
      </p:grpSp>
      <p:grpSp>
        <p:nvGrpSpPr>
          <p:cNvPr id="7" name="Group 174"/>
          <p:cNvGrpSpPr/>
          <p:nvPr/>
        </p:nvGrpSpPr>
        <p:grpSpPr>
          <a:xfrm>
            <a:off x="1672456" y="1891676"/>
            <a:ext cx="1599451" cy="4904086"/>
            <a:chOff x="1441698" y="1135232"/>
            <a:chExt cx="1274557" cy="5209211"/>
          </a:xfrm>
          <a:solidFill>
            <a:schemeClr val="tx2">
              <a:lumMod val="60000"/>
              <a:lumOff val="40000"/>
            </a:schemeClr>
          </a:solidFill>
        </p:grpSpPr>
        <p:cxnSp>
          <p:nvCxnSpPr>
            <p:cNvPr id="15" name="Straight Connector 14"/>
            <p:cNvCxnSpPr/>
            <p:nvPr/>
          </p:nvCxnSpPr>
          <p:spPr>
            <a:xfrm rot="5400000">
              <a:off x="-972096" y="3929062"/>
              <a:ext cx="4829175" cy="1588"/>
            </a:xfrm>
            <a:prstGeom prst="line">
              <a:avLst/>
            </a:prstGeom>
            <a:grpFill/>
            <a:ln w="19050" cap="flat" cmpd="sng" algn="ctr">
              <a:solidFill>
                <a:schemeClr val="tx2"/>
              </a:solidFill>
              <a:prstDash val="lgDash"/>
            </a:ln>
            <a:effectLst/>
          </p:spPr>
        </p:cxnSp>
        <p:sp>
          <p:nvSpPr>
            <p:cNvPr id="16" name="Chevron 15"/>
            <p:cNvSpPr/>
            <p:nvPr/>
          </p:nvSpPr>
          <p:spPr>
            <a:xfrm>
              <a:off x="1454383" y="1135232"/>
              <a:ext cx="1261872" cy="304800"/>
            </a:xfrm>
            <a:prstGeom prst="chevron">
              <a:avLst/>
            </a:prstGeom>
            <a:grpFill/>
            <a:ln>
              <a:noFill/>
            </a:ln>
          </p:spPr>
          <p:style>
            <a:lnRef idx="2">
              <a:schemeClr val="accent2">
                <a:shade val="50000"/>
              </a:schemeClr>
            </a:lnRef>
            <a:fillRef idx="1">
              <a:schemeClr val="accent2"/>
            </a:fillRef>
            <a:effectRef idx="0">
              <a:schemeClr val="accent2"/>
            </a:effectRef>
            <a:fontRef idx="minor">
              <a:schemeClr val="lt1"/>
            </a:fontRef>
          </p:style>
          <p:txBody>
            <a:bodyPr lIns="0" rIns="0" rtlCol="0" anchor="ctr"/>
            <a:lstStyle/>
            <a:p>
              <a:pPr algn="ctr" defTabSz="932315">
                <a:defRPr/>
              </a:pPr>
              <a:r>
                <a:rPr lang="en-US" sz="1200" kern="0" dirty="0">
                  <a:solidFill>
                    <a:srgbClr val="FFFFFF"/>
                  </a:solidFill>
                </a:rPr>
                <a:t>Brainstorming</a:t>
              </a:r>
            </a:p>
          </p:txBody>
        </p:sp>
      </p:grpSp>
      <p:grpSp>
        <p:nvGrpSpPr>
          <p:cNvPr id="8" name="Group 175"/>
          <p:cNvGrpSpPr/>
          <p:nvPr/>
        </p:nvGrpSpPr>
        <p:grpSpPr>
          <a:xfrm>
            <a:off x="3125321" y="1891679"/>
            <a:ext cx="1603631" cy="4904085"/>
            <a:chOff x="2698709" y="1135232"/>
            <a:chExt cx="1277889" cy="5209211"/>
          </a:xfrm>
          <a:solidFill>
            <a:schemeClr val="tx2">
              <a:lumMod val="60000"/>
              <a:lumOff val="40000"/>
            </a:schemeClr>
          </a:solidFill>
        </p:grpSpPr>
        <p:cxnSp>
          <p:nvCxnSpPr>
            <p:cNvPr id="18" name="Straight Connector 17"/>
            <p:cNvCxnSpPr/>
            <p:nvPr/>
          </p:nvCxnSpPr>
          <p:spPr>
            <a:xfrm rot="5400000">
              <a:off x="284915" y="3929062"/>
              <a:ext cx="4829175" cy="1588"/>
            </a:xfrm>
            <a:prstGeom prst="line">
              <a:avLst/>
            </a:prstGeom>
            <a:grpFill/>
            <a:ln w="19050" cap="flat" cmpd="sng" algn="ctr">
              <a:solidFill>
                <a:schemeClr val="tx2"/>
              </a:solidFill>
              <a:prstDash val="lgDash"/>
            </a:ln>
            <a:effectLst/>
          </p:spPr>
        </p:cxnSp>
        <p:sp>
          <p:nvSpPr>
            <p:cNvPr id="19" name="Chevron 18"/>
            <p:cNvSpPr/>
            <p:nvPr/>
          </p:nvSpPr>
          <p:spPr>
            <a:xfrm>
              <a:off x="2714726" y="1135232"/>
              <a:ext cx="1261872" cy="304800"/>
            </a:xfrm>
            <a:prstGeom prst="chevron">
              <a:avLst/>
            </a:prstGeom>
            <a:grpFill/>
            <a:ln>
              <a:noFill/>
            </a:ln>
          </p:spPr>
          <p:style>
            <a:lnRef idx="2">
              <a:schemeClr val="accent3">
                <a:shade val="50000"/>
              </a:schemeClr>
            </a:lnRef>
            <a:fillRef idx="1">
              <a:schemeClr val="accent3"/>
            </a:fillRef>
            <a:effectRef idx="0">
              <a:schemeClr val="accent3"/>
            </a:effectRef>
            <a:fontRef idx="minor">
              <a:schemeClr val="lt1"/>
            </a:fontRef>
          </p:style>
          <p:txBody>
            <a:bodyPr lIns="0" rIns="0" rtlCol="0" anchor="ctr"/>
            <a:lstStyle/>
            <a:p>
              <a:pPr algn="ctr" defTabSz="932315">
                <a:defRPr/>
              </a:pPr>
              <a:r>
                <a:rPr lang="en-US" sz="1200" kern="0" dirty="0">
                  <a:solidFill>
                    <a:srgbClr val="FFFFFF"/>
                  </a:solidFill>
                </a:rPr>
                <a:t>Idea Collection</a:t>
              </a:r>
            </a:p>
          </p:txBody>
        </p:sp>
      </p:grpSp>
      <p:grpSp>
        <p:nvGrpSpPr>
          <p:cNvPr id="9" name="Group 176"/>
          <p:cNvGrpSpPr/>
          <p:nvPr/>
        </p:nvGrpSpPr>
        <p:grpSpPr>
          <a:xfrm>
            <a:off x="4582369" y="1891679"/>
            <a:ext cx="1607816" cy="4904089"/>
            <a:chOff x="3955720" y="1135232"/>
            <a:chExt cx="1281221" cy="5209212"/>
          </a:xfrm>
          <a:solidFill>
            <a:schemeClr val="tx2">
              <a:lumMod val="60000"/>
              <a:lumOff val="40000"/>
            </a:schemeClr>
          </a:solidFill>
        </p:grpSpPr>
        <p:cxnSp>
          <p:nvCxnSpPr>
            <p:cNvPr id="21" name="Straight Connector 20"/>
            <p:cNvCxnSpPr/>
            <p:nvPr/>
          </p:nvCxnSpPr>
          <p:spPr>
            <a:xfrm rot="5400000">
              <a:off x="1541926" y="3929063"/>
              <a:ext cx="4829175" cy="1588"/>
            </a:xfrm>
            <a:prstGeom prst="line">
              <a:avLst/>
            </a:prstGeom>
            <a:grpFill/>
            <a:ln w="19050" cap="flat" cmpd="sng" algn="ctr">
              <a:solidFill>
                <a:schemeClr val="tx2"/>
              </a:solidFill>
              <a:prstDash val="lgDash"/>
            </a:ln>
            <a:effectLst/>
          </p:spPr>
        </p:cxnSp>
        <p:sp>
          <p:nvSpPr>
            <p:cNvPr id="22" name="Chevron 21"/>
            <p:cNvSpPr/>
            <p:nvPr/>
          </p:nvSpPr>
          <p:spPr>
            <a:xfrm>
              <a:off x="3975069" y="1135232"/>
              <a:ext cx="1261872" cy="304800"/>
            </a:xfrm>
            <a:prstGeom prst="chevron">
              <a:avLst/>
            </a:prstGeom>
            <a:grpFill/>
            <a:ln>
              <a:noFill/>
            </a:ln>
          </p:spPr>
          <p:style>
            <a:lnRef idx="2">
              <a:schemeClr val="accent4">
                <a:shade val="50000"/>
              </a:schemeClr>
            </a:lnRef>
            <a:fillRef idx="1">
              <a:schemeClr val="accent4"/>
            </a:fillRef>
            <a:effectRef idx="0">
              <a:schemeClr val="accent4"/>
            </a:effectRef>
            <a:fontRef idx="minor">
              <a:schemeClr val="lt1"/>
            </a:fontRef>
          </p:style>
          <p:txBody>
            <a:bodyPr lIns="0" rIns="0" rtlCol="0" anchor="ctr"/>
            <a:lstStyle/>
            <a:p>
              <a:pPr algn="ctr" defTabSz="932315">
                <a:defRPr/>
              </a:pPr>
              <a:r>
                <a:rPr lang="en-US" sz="1200" kern="0" dirty="0">
                  <a:solidFill>
                    <a:srgbClr val="FFFFFF"/>
                  </a:solidFill>
                </a:rPr>
                <a:t>Idea Development</a:t>
              </a:r>
            </a:p>
          </p:txBody>
        </p:sp>
      </p:grpSp>
      <p:grpSp>
        <p:nvGrpSpPr>
          <p:cNvPr id="10" name="Group 177"/>
          <p:cNvGrpSpPr/>
          <p:nvPr/>
        </p:nvGrpSpPr>
        <p:grpSpPr>
          <a:xfrm>
            <a:off x="6043603" y="1891676"/>
            <a:ext cx="1611995" cy="4904088"/>
            <a:chOff x="5212731" y="1135232"/>
            <a:chExt cx="1284553" cy="5209213"/>
          </a:xfrm>
          <a:solidFill>
            <a:schemeClr val="tx2">
              <a:lumMod val="60000"/>
              <a:lumOff val="40000"/>
            </a:schemeClr>
          </a:solidFill>
        </p:grpSpPr>
        <p:cxnSp>
          <p:nvCxnSpPr>
            <p:cNvPr id="24" name="Straight Connector 23"/>
            <p:cNvCxnSpPr/>
            <p:nvPr/>
          </p:nvCxnSpPr>
          <p:spPr>
            <a:xfrm rot="5400000">
              <a:off x="2798937" y="3929064"/>
              <a:ext cx="4829175" cy="1588"/>
            </a:xfrm>
            <a:prstGeom prst="line">
              <a:avLst/>
            </a:prstGeom>
            <a:grpFill/>
            <a:ln w="19050" cap="flat" cmpd="sng" algn="ctr">
              <a:solidFill>
                <a:schemeClr val="tx2"/>
              </a:solidFill>
              <a:prstDash val="lgDash"/>
            </a:ln>
            <a:effectLst/>
          </p:spPr>
        </p:cxnSp>
        <p:sp>
          <p:nvSpPr>
            <p:cNvPr id="25" name="Chevron 24"/>
            <p:cNvSpPr/>
            <p:nvPr/>
          </p:nvSpPr>
          <p:spPr>
            <a:xfrm>
              <a:off x="5235412" y="1135232"/>
              <a:ext cx="1261872" cy="304800"/>
            </a:xfrm>
            <a:prstGeom prst="chevron">
              <a:avLst/>
            </a:prstGeom>
            <a:grpFill/>
            <a:ln>
              <a:no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p>
              <a:pPr algn="ctr" defTabSz="932315">
                <a:defRPr/>
              </a:pPr>
              <a:r>
                <a:rPr lang="en-US" sz="1200" kern="0" dirty="0">
                  <a:solidFill>
                    <a:srgbClr val="FFFFFF"/>
                  </a:solidFill>
                </a:rPr>
                <a:t>Defined Proposal</a:t>
              </a:r>
            </a:p>
          </p:txBody>
        </p:sp>
      </p:grpSp>
      <p:grpSp>
        <p:nvGrpSpPr>
          <p:cNvPr id="23" name="Group 183"/>
          <p:cNvGrpSpPr/>
          <p:nvPr/>
        </p:nvGrpSpPr>
        <p:grpSpPr>
          <a:xfrm>
            <a:off x="208478" y="1891676"/>
            <a:ext cx="1595269" cy="4904086"/>
            <a:chOff x="184687" y="1135232"/>
            <a:chExt cx="1271225" cy="5209211"/>
          </a:xfrm>
          <a:solidFill>
            <a:schemeClr val="tx2">
              <a:lumMod val="60000"/>
              <a:lumOff val="40000"/>
            </a:schemeClr>
          </a:solidFill>
        </p:grpSpPr>
        <p:cxnSp>
          <p:nvCxnSpPr>
            <p:cNvPr id="84" name="Straight Connector 83"/>
            <p:cNvCxnSpPr/>
            <p:nvPr/>
          </p:nvCxnSpPr>
          <p:spPr>
            <a:xfrm rot="5400000">
              <a:off x="-2229107" y="3929062"/>
              <a:ext cx="4829175" cy="1588"/>
            </a:xfrm>
            <a:prstGeom prst="line">
              <a:avLst/>
            </a:prstGeom>
            <a:grpFill/>
            <a:ln w="19050" cap="flat" cmpd="sng" algn="ctr">
              <a:solidFill>
                <a:schemeClr val="tx2"/>
              </a:solidFill>
              <a:prstDash val="lgDash"/>
            </a:ln>
            <a:effectLst/>
          </p:spPr>
        </p:cxnSp>
        <p:sp>
          <p:nvSpPr>
            <p:cNvPr id="85" name="Chevron 84"/>
            <p:cNvSpPr/>
            <p:nvPr/>
          </p:nvSpPr>
          <p:spPr>
            <a:xfrm>
              <a:off x="196763" y="1135232"/>
              <a:ext cx="1259149" cy="30480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932315">
                <a:defRPr/>
              </a:pPr>
              <a:r>
                <a:rPr lang="en-US" sz="1200" kern="0" dirty="0">
                  <a:solidFill>
                    <a:srgbClr val="FFFFFF"/>
                  </a:solidFill>
                </a:rPr>
                <a:t>Program  Strategy</a:t>
              </a:r>
            </a:p>
          </p:txBody>
        </p:sp>
      </p:grpSp>
      <p:grpSp>
        <p:nvGrpSpPr>
          <p:cNvPr id="31" name="Group 179"/>
          <p:cNvGrpSpPr/>
          <p:nvPr/>
        </p:nvGrpSpPr>
        <p:grpSpPr>
          <a:xfrm>
            <a:off x="10448202" y="1891676"/>
            <a:ext cx="1620354" cy="4904090"/>
            <a:chOff x="7726753" y="1135232"/>
            <a:chExt cx="1291215" cy="5209215"/>
          </a:xfrm>
          <a:solidFill>
            <a:schemeClr val="tx2">
              <a:lumMod val="60000"/>
              <a:lumOff val="40000"/>
            </a:schemeClr>
          </a:solidFill>
        </p:grpSpPr>
        <p:cxnSp>
          <p:nvCxnSpPr>
            <p:cNvPr id="101" name="Straight Connector 100"/>
            <p:cNvCxnSpPr/>
            <p:nvPr/>
          </p:nvCxnSpPr>
          <p:spPr>
            <a:xfrm rot="5400000">
              <a:off x="5312959" y="3929065"/>
              <a:ext cx="4829175" cy="1588"/>
            </a:xfrm>
            <a:prstGeom prst="line">
              <a:avLst/>
            </a:prstGeom>
            <a:grpFill/>
            <a:ln w="19050" cap="flat" cmpd="sng" algn="ctr">
              <a:solidFill>
                <a:schemeClr val="tx2"/>
              </a:solidFill>
              <a:prstDash val="lgDash"/>
            </a:ln>
            <a:effectLst/>
          </p:spPr>
        </p:cxnSp>
        <p:cxnSp>
          <p:nvCxnSpPr>
            <p:cNvPr id="102" name="Straight Connector 101"/>
            <p:cNvCxnSpPr/>
            <p:nvPr/>
          </p:nvCxnSpPr>
          <p:spPr>
            <a:xfrm rot="5400000">
              <a:off x="6569968" y="3929066"/>
              <a:ext cx="4829175" cy="1588"/>
            </a:xfrm>
            <a:prstGeom prst="line">
              <a:avLst/>
            </a:prstGeom>
            <a:grpFill/>
            <a:ln w="19050" cap="flat" cmpd="sng" algn="ctr">
              <a:solidFill>
                <a:schemeClr val="tx2"/>
              </a:solidFill>
              <a:prstDash val="lgDash"/>
            </a:ln>
            <a:effectLst/>
          </p:spPr>
        </p:cxnSp>
        <p:sp>
          <p:nvSpPr>
            <p:cNvPr id="103" name="Chevron 102"/>
            <p:cNvSpPr/>
            <p:nvPr/>
          </p:nvSpPr>
          <p:spPr>
            <a:xfrm>
              <a:off x="7756096" y="1135232"/>
              <a:ext cx="1261872" cy="304800"/>
            </a:xfrm>
            <a:prstGeom prst="chevron">
              <a:avLst/>
            </a:prstGeom>
            <a:grp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932315">
                <a:defRPr/>
              </a:pPr>
              <a:r>
                <a:rPr lang="en-US" sz="1200" kern="0" dirty="0">
                  <a:solidFill>
                    <a:srgbClr val="FFFFFF"/>
                  </a:solidFill>
                </a:rPr>
                <a:t>Projects Start</a:t>
              </a:r>
            </a:p>
          </p:txBody>
        </p:sp>
      </p:grpSp>
      <p:grpSp>
        <p:nvGrpSpPr>
          <p:cNvPr id="32" name="Group 178"/>
          <p:cNvGrpSpPr/>
          <p:nvPr/>
        </p:nvGrpSpPr>
        <p:grpSpPr>
          <a:xfrm>
            <a:off x="8978609" y="1891680"/>
            <a:ext cx="1616177" cy="4904089"/>
            <a:chOff x="6469742" y="1135232"/>
            <a:chExt cx="1287885" cy="5209215"/>
          </a:xfrm>
          <a:solidFill>
            <a:schemeClr val="tx2">
              <a:lumMod val="60000"/>
              <a:lumOff val="40000"/>
            </a:schemeClr>
          </a:solidFill>
        </p:grpSpPr>
        <p:cxnSp>
          <p:nvCxnSpPr>
            <p:cNvPr id="115" name="Straight Connector 114"/>
            <p:cNvCxnSpPr/>
            <p:nvPr/>
          </p:nvCxnSpPr>
          <p:spPr>
            <a:xfrm rot="5400000">
              <a:off x="4055948" y="3929066"/>
              <a:ext cx="4829175" cy="1588"/>
            </a:xfrm>
            <a:prstGeom prst="line">
              <a:avLst/>
            </a:prstGeom>
            <a:grpFill/>
            <a:ln w="19050" cap="flat" cmpd="sng" algn="ctr">
              <a:solidFill>
                <a:schemeClr val="tx2"/>
              </a:solidFill>
              <a:prstDash val="lgDash"/>
            </a:ln>
            <a:effectLst/>
          </p:spPr>
        </p:cxnSp>
        <p:sp>
          <p:nvSpPr>
            <p:cNvPr id="116" name="Chevron 115"/>
            <p:cNvSpPr/>
            <p:nvPr/>
          </p:nvSpPr>
          <p:spPr>
            <a:xfrm>
              <a:off x="6495755" y="1135232"/>
              <a:ext cx="1261872" cy="304800"/>
            </a:xfrm>
            <a:prstGeom prst="chevron">
              <a:avLst/>
            </a:prstGeom>
            <a:gr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932315">
                <a:defRPr/>
              </a:pPr>
              <a:r>
                <a:rPr lang="en-US" sz="1200" kern="0" dirty="0">
                  <a:solidFill>
                    <a:srgbClr val="FFFFFF"/>
                  </a:solidFill>
                </a:rPr>
                <a:t>Approval</a:t>
              </a:r>
            </a:p>
          </p:txBody>
        </p:sp>
      </p:grpSp>
      <p:grpSp>
        <p:nvGrpSpPr>
          <p:cNvPr id="107" name="Group 106"/>
          <p:cNvGrpSpPr/>
          <p:nvPr/>
        </p:nvGrpSpPr>
        <p:grpSpPr bwMode="black">
          <a:xfrm>
            <a:off x="1914780" y="3471101"/>
            <a:ext cx="1041105" cy="1847147"/>
            <a:chOff x="2593975" y="2520196"/>
            <a:chExt cx="545238" cy="981829"/>
          </a:xfrm>
          <a:solidFill>
            <a:schemeClr val="accent1"/>
          </a:solidFill>
        </p:grpSpPr>
        <p:sp>
          <p:nvSpPr>
            <p:cNvPr id="108" name="Freeform 17"/>
            <p:cNvSpPr>
              <a:spLocks noEditPoints="1"/>
            </p:cNvSpPr>
            <p:nvPr/>
          </p:nvSpPr>
          <p:spPr bwMode="black">
            <a:xfrm>
              <a:off x="2593975" y="2835275"/>
              <a:ext cx="338138" cy="666750"/>
            </a:xfrm>
            <a:custGeom>
              <a:avLst/>
              <a:gdLst>
                <a:gd name="T0" fmla="*/ 580 w 1160"/>
                <a:gd name="T1" fmla="*/ 540 h 2287"/>
                <a:gd name="T2" fmla="*/ 731 w 1160"/>
                <a:gd name="T3" fmla="*/ 389 h 2287"/>
                <a:gd name="T4" fmla="*/ 580 w 1160"/>
                <a:gd name="T5" fmla="*/ 237 h 2287"/>
                <a:gd name="T6" fmla="*/ 428 w 1160"/>
                <a:gd name="T7" fmla="*/ 389 h 2287"/>
                <a:gd name="T8" fmla="*/ 580 w 1160"/>
                <a:gd name="T9" fmla="*/ 540 h 2287"/>
                <a:gd name="T10" fmla="*/ 1109 w 1160"/>
                <a:gd name="T11" fmla="*/ 22 h 2287"/>
                <a:gd name="T12" fmla="*/ 1000 w 1160"/>
                <a:gd name="T13" fmla="*/ 51 h 2287"/>
                <a:gd name="T14" fmla="*/ 691 w 1160"/>
                <a:gd name="T15" fmla="*/ 587 h 2287"/>
                <a:gd name="T16" fmla="*/ 469 w 1160"/>
                <a:gd name="T17" fmla="*/ 587 h 2287"/>
                <a:gd name="T18" fmla="*/ 159 w 1160"/>
                <a:gd name="T19" fmla="*/ 51 h 2287"/>
                <a:gd name="T20" fmla="*/ 51 w 1160"/>
                <a:gd name="T21" fmla="*/ 22 h 2287"/>
                <a:gd name="T22" fmla="*/ 22 w 1160"/>
                <a:gd name="T23" fmla="*/ 131 h 2287"/>
                <a:gd name="T24" fmla="*/ 377 w 1160"/>
                <a:gd name="T25" fmla="*/ 745 h 2287"/>
                <a:gd name="T26" fmla="*/ 377 w 1160"/>
                <a:gd name="T27" fmla="*/ 2194 h 2287"/>
                <a:gd name="T28" fmla="*/ 470 w 1160"/>
                <a:gd name="T29" fmla="*/ 2287 h 2287"/>
                <a:gd name="T30" fmla="*/ 562 w 1160"/>
                <a:gd name="T31" fmla="*/ 2194 h 2287"/>
                <a:gd name="T32" fmla="*/ 562 w 1160"/>
                <a:gd name="T33" fmla="*/ 1423 h 2287"/>
                <a:gd name="T34" fmla="*/ 598 w 1160"/>
                <a:gd name="T35" fmla="*/ 1423 h 2287"/>
                <a:gd name="T36" fmla="*/ 598 w 1160"/>
                <a:gd name="T37" fmla="*/ 2194 h 2287"/>
                <a:gd name="T38" fmla="*/ 690 w 1160"/>
                <a:gd name="T39" fmla="*/ 2287 h 2287"/>
                <a:gd name="T40" fmla="*/ 783 w 1160"/>
                <a:gd name="T41" fmla="*/ 2194 h 2287"/>
                <a:gd name="T42" fmla="*/ 783 w 1160"/>
                <a:gd name="T43" fmla="*/ 745 h 2287"/>
                <a:gd name="T44" fmla="*/ 1138 w 1160"/>
                <a:gd name="T45" fmla="*/ 131 h 2287"/>
                <a:gd name="T46" fmla="*/ 1109 w 1160"/>
                <a:gd name="T47" fmla="*/ 22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0" h="2287">
                  <a:moveTo>
                    <a:pt x="580" y="540"/>
                  </a:moveTo>
                  <a:cubicBezTo>
                    <a:pt x="664" y="540"/>
                    <a:pt x="731" y="473"/>
                    <a:pt x="731" y="389"/>
                  </a:cubicBezTo>
                  <a:cubicBezTo>
                    <a:pt x="731" y="305"/>
                    <a:pt x="664" y="237"/>
                    <a:pt x="580" y="237"/>
                  </a:cubicBezTo>
                  <a:cubicBezTo>
                    <a:pt x="496" y="237"/>
                    <a:pt x="428" y="305"/>
                    <a:pt x="428" y="389"/>
                  </a:cubicBezTo>
                  <a:cubicBezTo>
                    <a:pt x="428" y="473"/>
                    <a:pt x="496" y="540"/>
                    <a:pt x="580" y="540"/>
                  </a:cubicBezTo>
                  <a:close/>
                  <a:moveTo>
                    <a:pt x="1109" y="22"/>
                  </a:moveTo>
                  <a:cubicBezTo>
                    <a:pt x="1071" y="0"/>
                    <a:pt x="1022" y="13"/>
                    <a:pt x="1000" y="51"/>
                  </a:cubicBezTo>
                  <a:cubicBezTo>
                    <a:pt x="691" y="587"/>
                    <a:pt x="691" y="587"/>
                    <a:pt x="691" y="587"/>
                  </a:cubicBezTo>
                  <a:cubicBezTo>
                    <a:pt x="469" y="587"/>
                    <a:pt x="469" y="587"/>
                    <a:pt x="469" y="587"/>
                  </a:cubicBezTo>
                  <a:cubicBezTo>
                    <a:pt x="159" y="51"/>
                    <a:pt x="159" y="51"/>
                    <a:pt x="159" y="51"/>
                  </a:cubicBezTo>
                  <a:cubicBezTo>
                    <a:pt x="137" y="13"/>
                    <a:pt x="89" y="0"/>
                    <a:pt x="51" y="22"/>
                  </a:cubicBezTo>
                  <a:cubicBezTo>
                    <a:pt x="13" y="44"/>
                    <a:pt x="0" y="93"/>
                    <a:pt x="22" y="131"/>
                  </a:cubicBezTo>
                  <a:cubicBezTo>
                    <a:pt x="377" y="745"/>
                    <a:pt x="377" y="745"/>
                    <a:pt x="377" y="745"/>
                  </a:cubicBezTo>
                  <a:cubicBezTo>
                    <a:pt x="377" y="2194"/>
                    <a:pt x="377" y="2194"/>
                    <a:pt x="377" y="2194"/>
                  </a:cubicBezTo>
                  <a:cubicBezTo>
                    <a:pt x="377" y="2246"/>
                    <a:pt x="418" y="2287"/>
                    <a:pt x="470" y="2287"/>
                  </a:cubicBezTo>
                  <a:cubicBezTo>
                    <a:pt x="521" y="2287"/>
                    <a:pt x="562" y="2246"/>
                    <a:pt x="562" y="2194"/>
                  </a:cubicBezTo>
                  <a:cubicBezTo>
                    <a:pt x="562" y="1423"/>
                    <a:pt x="562" y="1423"/>
                    <a:pt x="562" y="1423"/>
                  </a:cubicBezTo>
                  <a:cubicBezTo>
                    <a:pt x="598" y="1423"/>
                    <a:pt x="598" y="1423"/>
                    <a:pt x="598" y="1423"/>
                  </a:cubicBezTo>
                  <a:cubicBezTo>
                    <a:pt x="598" y="2194"/>
                    <a:pt x="598" y="2194"/>
                    <a:pt x="598" y="2194"/>
                  </a:cubicBezTo>
                  <a:cubicBezTo>
                    <a:pt x="598" y="2246"/>
                    <a:pt x="639" y="2287"/>
                    <a:pt x="690" y="2287"/>
                  </a:cubicBezTo>
                  <a:cubicBezTo>
                    <a:pt x="742" y="2287"/>
                    <a:pt x="783" y="2246"/>
                    <a:pt x="783" y="2194"/>
                  </a:cubicBezTo>
                  <a:cubicBezTo>
                    <a:pt x="783" y="745"/>
                    <a:pt x="783" y="745"/>
                    <a:pt x="783" y="745"/>
                  </a:cubicBezTo>
                  <a:cubicBezTo>
                    <a:pt x="1138" y="131"/>
                    <a:pt x="1138" y="131"/>
                    <a:pt x="1138" y="131"/>
                  </a:cubicBezTo>
                  <a:cubicBezTo>
                    <a:pt x="1160" y="93"/>
                    <a:pt x="1147" y="44"/>
                    <a:pt x="1109" y="22"/>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460"/>
              <a:endParaRPr lang="en-US" sz="1600">
                <a:solidFill>
                  <a:srgbClr val="505050"/>
                </a:solidFill>
              </a:endParaRPr>
            </a:p>
          </p:txBody>
        </p:sp>
        <p:sp>
          <p:nvSpPr>
            <p:cNvPr id="109" name="Freeform 18"/>
            <p:cNvSpPr>
              <a:spLocks noEditPoints="1"/>
            </p:cNvSpPr>
            <p:nvPr/>
          </p:nvSpPr>
          <p:spPr bwMode="black">
            <a:xfrm>
              <a:off x="2689572" y="2520196"/>
              <a:ext cx="414338" cy="325438"/>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460"/>
              <a:endParaRPr lang="en-US" sz="1600">
                <a:solidFill>
                  <a:srgbClr val="505050"/>
                </a:solidFill>
              </a:endParaRPr>
            </a:p>
          </p:txBody>
        </p:sp>
        <p:sp>
          <p:nvSpPr>
            <p:cNvPr id="143" name="Freeform 17"/>
            <p:cNvSpPr>
              <a:spLocks noEditPoints="1"/>
            </p:cNvSpPr>
            <p:nvPr/>
          </p:nvSpPr>
          <p:spPr bwMode="black">
            <a:xfrm>
              <a:off x="2801075" y="2828260"/>
              <a:ext cx="338138" cy="666750"/>
            </a:xfrm>
            <a:custGeom>
              <a:avLst/>
              <a:gdLst>
                <a:gd name="T0" fmla="*/ 580 w 1160"/>
                <a:gd name="T1" fmla="*/ 540 h 2287"/>
                <a:gd name="T2" fmla="*/ 731 w 1160"/>
                <a:gd name="T3" fmla="*/ 389 h 2287"/>
                <a:gd name="T4" fmla="*/ 580 w 1160"/>
                <a:gd name="T5" fmla="*/ 237 h 2287"/>
                <a:gd name="T6" fmla="*/ 428 w 1160"/>
                <a:gd name="T7" fmla="*/ 389 h 2287"/>
                <a:gd name="T8" fmla="*/ 580 w 1160"/>
                <a:gd name="T9" fmla="*/ 540 h 2287"/>
                <a:gd name="T10" fmla="*/ 1109 w 1160"/>
                <a:gd name="T11" fmla="*/ 22 h 2287"/>
                <a:gd name="T12" fmla="*/ 1000 w 1160"/>
                <a:gd name="T13" fmla="*/ 51 h 2287"/>
                <a:gd name="T14" fmla="*/ 691 w 1160"/>
                <a:gd name="T15" fmla="*/ 587 h 2287"/>
                <a:gd name="T16" fmla="*/ 469 w 1160"/>
                <a:gd name="T17" fmla="*/ 587 h 2287"/>
                <a:gd name="T18" fmla="*/ 159 w 1160"/>
                <a:gd name="T19" fmla="*/ 51 h 2287"/>
                <a:gd name="T20" fmla="*/ 51 w 1160"/>
                <a:gd name="T21" fmla="*/ 22 h 2287"/>
                <a:gd name="T22" fmla="*/ 22 w 1160"/>
                <a:gd name="T23" fmla="*/ 131 h 2287"/>
                <a:gd name="T24" fmla="*/ 377 w 1160"/>
                <a:gd name="T25" fmla="*/ 745 h 2287"/>
                <a:gd name="T26" fmla="*/ 377 w 1160"/>
                <a:gd name="T27" fmla="*/ 2194 h 2287"/>
                <a:gd name="T28" fmla="*/ 470 w 1160"/>
                <a:gd name="T29" fmla="*/ 2287 h 2287"/>
                <a:gd name="T30" fmla="*/ 562 w 1160"/>
                <a:gd name="T31" fmla="*/ 2194 h 2287"/>
                <a:gd name="T32" fmla="*/ 562 w 1160"/>
                <a:gd name="T33" fmla="*/ 1423 h 2287"/>
                <a:gd name="T34" fmla="*/ 598 w 1160"/>
                <a:gd name="T35" fmla="*/ 1423 h 2287"/>
                <a:gd name="T36" fmla="*/ 598 w 1160"/>
                <a:gd name="T37" fmla="*/ 2194 h 2287"/>
                <a:gd name="T38" fmla="*/ 690 w 1160"/>
                <a:gd name="T39" fmla="*/ 2287 h 2287"/>
                <a:gd name="T40" fmla="*/ 783 w 1160"/>
                <a:gd name="T41" fmla="*/ 2194 h 2287"/>
                <a:gd name="T42" fmla="*/ 783 w 1160"/>
                <a:gd name="T43" fmla="*/ 745 h 2287"/>
                <a:gd name="T44" fmla="*/ 1138 w 1160"/>
                <a:gd name="T45" fmla="*/ 131 h 2287"/>
                <a:gd name="T46" fmla="*/ 1109 w 1160"/>
                <a:gd name="T47" fmla="*/ 22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0" h="2287">
                  <a:moveTo>
                    <a:pt x="580" y="540"/>
                  </a:moveTo>
                  <a:cubicBezTo>
                    <a:pt x="664" y="540"/>
                    <a:pt x="731" y="473"/>
                    <a:pt x="731" y="389"/>
                  </a:cubicBezTo>
                  <a:cubicBezTo>
                    <a:pt x="731" y="305"/>
                    <a:pt x="664" y="237"/>
                    <a:pt x="580" y="237"/>
                  </a:cubicBezTo>
                  <a:cubicBezTo>
                    <a:pt x="496" y="237"/>
                    <a:pt x="428" y="305"/>
                    <a:pt x="428" y="389"/>
                  </a:cubicBezTo>
                  <a:cubicBezTo>
                    <a:pt x="428" y="473"/>
                    <a:pt x="496" y="540"/>
                    <a:pt x="580" y="540"/>
                  </a:cubicBezTo>
                  <a:close/>
                  <a:moveTo>
                    <a:pt x="1109" y="22"/>
                  </a:moveTo>
                  <a:cubicBezTo>
                    <a:pt x="1071" y="0"/>
                    <a:pt x="1022" y="13"/>
                    <a:pt x="1000" y="51"/>
                  </a:cubicBezTo>
                  <a:cubicBezTo>
                    <a:pt x="691" y="587"/>
                    <a:pt x="691" y="587"/>
                    <a:pt x="691" y="587"/>
                  </a:cubicBezTo>
                  <a:cubicBezTo>
                    <a:pt x="469" y="587"/>
                    <a:pt x="469" y="587"/>
                    <a:pt x="469" y="587"/>
                  </a:cubicBezTo>
                  <a:cubicBezTo>
                    <a:pt x="159" y="51"/>
                    <a:pt x="159" y="51"/>
                    <a:pt x="159" y="51"/>
                  </a:cubicBezTo>
                  <a:cubicBezTo>
                    <a:pt x="137" y="13"/>
                    <a:pt x="89" y="0"/>
                    <a:pt x="51" y="22"/>
                  </a:cubicBezTo>
                  <a:cubicBezTo>
                    <a:pt x="13" y="44"/>
                    <a:pt x="0" y="93"/>
                    <a:pt x="22" y="131"/>
                  </a:cubicBezTo>
                  <a:cubicBezTo>
                    <a:pt x="377" y="745"/>
                    <a:pt x="377" y="745"/>
                    <a:pt x="377" y="745"/>
                  </a:cubicBezTo>
                  <a:cubicBezTo>
                    <a:pt x="377" y="2194"/>
                    <a:pt x="377" y="2194"/>
                    <a:pt x="377" y="2194"/>
                  </a:cubicBezTo>
                  <a:cubicBezTo>
                    <a:pt x="377" y="2246"/>
                    <a:pt x="418" y="2287"/>
                    <a:pt x="470" y="2287"/>
                  </a:cubicBezTo>
                  <a:cubicBezTo>
                    <a:pt x="521" y="2287"/>
                    <a:pt x="562" y="2246"/>
                    <a:pt x="562" y="2194"/>
                  </a:cubicBezTo>
                  <a:cubicBezTo>
                    <a:pt x="562" y="1423"/>
                    <a:pt x="562" y="1423"/>
                    <a:pt x="562" y="1423"/>
                  </a:cubicBezTo>
                  <a:cubicBezTo>
                    <a:pt x="598" y="1423"/>
                    <a:pt x="598" y="1423"/>
                    <a:pt x="598" y="1423"/>
                  </a:cubicBezTo>
                  <a:cubicBezTo>
                    <a:pt x="598" y="2194"/>
                    <a:pt x="598" y="2194"/>
                    <a:pt x="598" y="2194"/>
                  </a:cubicBezTo>
                  <a:cubicBezTo>
                    <a:pt x="598" y="2246"/>
                    <a:pt x="639" y="2287"/>
                    <a:pt x="690" y="2287"/>
                  </a:cubicBezTo>
                  <a:cubicBezTo>
                    <a:pt x="742" y="2287"/>
                    <a:pt x="783" y="2246"/>
                    <a:pt x="783" y="2194"/>
                  </a:cubicBezTo>
                  <a:cubicBezTo>
                    <a:pt x="783" y="745"/>
                    <a:pt x="783" y="745"/>
                    <a:pt x="783" y="745"/>
                  </a:cubicBezTo>
                  <a:cubicBezTo>
                    <a:pt x="1138" y="131"/>
                    <a:pt x="1138" y="131"/>
                    <a:pt x="1138" y="131"/>
                  </a:cubicBezTo>
                  <a:cubicBezTo>
                    <a:pt x="1160" y="93"/>
                    <a:pt x="1147" y="44"/>
                    <a:pt x="1109" y="22"/>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460"/>
              <a:endParaRPr lang="en-US" sz="1600">
                <a:solidFill>
                  <a:srgbClr val="505050"/>
                </a:solidFill>
              </a:endParaRPr>
            </a:p>
          </p:txBody>
        </p:sp>
      </p:grpSp>
      <p:grpSp>
        <p:nvGrpSpPr>
          <p:cNvPr id="145" name="Group 144"/>
          <p:cNvGrpSpPr/>
          <p:nvPr/>
        </p:nvGrpSpPr>
        <p:grpSpPr bwMode="black">
          <a:xfrm>
            <a:off x="511305" y="4071418"/>
            <a:ext cx="1024642" cy="623806"/>
            <a:chOff x="10387012" y="4179358"/>
            <a:chExt cx="974726" cy="593725"/>
          </a:xfrm>
          <a:solidFill>
            <a:schemeClr val="tx2"/>
          </a:solidFill>
        </p:grpSpPr>
        <p:sp>
          <p:nvSpPr>
            <p:cNvPr id="146"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3260" tIns="46630" rIns="93260" bIns="46630" numCol="1" anchor="t" anchorCtr="0" compatLnSpc="1">
              <a:prstTxWarp prst="textNoShape">
                <a:avLst/>
              </a:prstTxWarp>
            </a:bodyPr>
            <a:lstStyle/>
            <a:p>
              <a:pPr defTabSz="699154"/>
              <a:endParaRPr lang="en-US" sz="1200">
                <a:solidFill>
                  <a:srgbClr val="505050"/>
                </a:solidFill>
                <a:latin typeface="Segoe"/>
              </a:endParaRPr>
            </a:p>
          </p:txBody>
        </p:sp>
        <p:sp>
          <p:nvSpPr>
            <p:cNvPr id="147"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3260" tIns="46630" rIns="93260" bIns="46630" numCol="1" anchor="t" anchorCtr="0" compatLnSpc="1">
              <a:prstTxWarp prst="textNoShape">
                <a:avLst/>
              </a:prstTxWarp>
            </a:bodyPr>
            <a:lstStyle/>
            <a:p>
              <a:pPr defTabSz="699154"/>
              <a:endParaRPr lang="en-US" sz="1200">
                <a:solidFill>
                  <a:srgbClr val="505050"/>
                </a:solidFill>
                <a:latin typeface="Segoe"/>
              </a:endParaRPr>
            </a:p>
          </p:txBody>
        </p:sp>
        <p:sp>
          <p:nvSpPr>
            <p:cNvPr id="148"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3260" tIns="46630" rIns="93260" bIns="46630" numCol="1" anchor="t" anchorCtr="0" compatLnSpc="1">
              <a:prstTxWarp prst="textNoShape">
                <a:avLst/>
              </a:prstTxWarp>
            </a:bodyPr>
            <a:lstStyle/>
            <a:p>
              <a:pPr defTabSz="699154"/>
              <a:endParaRPr lang="en-US" sz="1200">
                <a:solidFill>
                  <a:srgbClr val="505050"/>
                </a:solidFill>
                <a:latin typeface="Segoe"/>
              </a:endParaRPr>
            </a:p>
          </p:txBody>
        </p:sp>
        <p:sp>
          <p:nvSpPr>
            <p:cNvPr id="149"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3260" tIns="46630" rIns="93260" bIns="46630" numCol="1" anchor="t" anchorCtr="0" compatLnSpc="1">
              <a:prstTxWarp prst="textNoShape">
                <a:avLst/>
              </a:prstTxWarp>
            </a:bodyPr>
            <a:lstStyle/>
            <a:p>
              <a:pPr defTabSz="699154"/>
              <a:endParaRPr lang="en-US" sz="1200">
                <a:solidFill>
                  <a:srgbClr val="505050"/>
                </a:solidFill>
                <a:latin typeface="Segoe"/>
              </a:endParaRPr>
            </a:p>
          </p:txBody>
        </p:sp>
        <p:sp>
          <p:nvSpPr>
            <p:cNvPr id="150"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3260" tIns="46630" rIns="93260" bIns="46630" numCol="1" anchor="t" anchorCtr="0" compatLnSpc="1">
              <a:prstTxWarp prst="textNoShape">
                <a:avLst/>
              </a:prstTxWarp>
            </a:bodyPr>
            <a:lstStyle/>
            <a:p>
              <a:pPr defTabSz="699154"/>
              <a:endParaRPr lang="en-US" sz="1200">
                <a:solidFill>
                  <a:srgbClr val="505050"/>
                </a:solidFill>
                <a:latin typeface="Segoe"/>
              </a:endParaRPr>
            </a:p>
          </p:txBody>
        </p:sp>
      </p:grpSp>
      <p:sp>
        <p:nvSpPr>
          <p:cNvPr id="151" name="Freeform 20"/>
          <p:cNvSpPr>
            <a:spLocks noEditPoints="1"/>
          </p:cNvSpPr>
          <p:nvPr/>
        </p:nvSpPr>
        <p:spPr bwMode="black">
          <a:xfrm>
            <a:off x="492734" y="2421650"/>
            <a:ext cx="1067070" cy="925156"/>
          </a:xfrm>
          <a:custGeom>
            <a:avLst/>
            <a:gdLst>
              <a:gd name="T0" fmla="*/ 243 w 708"/>
              <a:gd name="T1" fmla="*/ 484 h 614"/>
              <a:gd name="T2" fmla="*/ 243 w 708"/>
              <a:gd name="T3" fmla="*/ 614 h 614"/>
              <a:gd name="T4" fmla="*/ 0 w 708"/>
              <a:gd name="T5" fmla="*/ 614 h 614"/>
              <a:gd name="T6" fmla="*/ 104 w 708"/>
              <a:gd name="T7" fmla="*/ 437 h 614"/>
              <a:gd name="T8" fmla="*/ 174 w 708"/>
              <a:gd name="T9" fmla="*/ 437 h 614"/>
              <a:gd name="T10" fmla="*/ 134 w 708"/>
              <a:gd name="T11" fmla="*/ 484 h 614"/>
              <a:gd name="T12" fmla="*/ 243 w 708"/>
              <a:gd name="T13" fmla="*/ 484 h 614"/>
              <a:gd name="T14" fmla="*/ 574 w 708"/>
              <a:gd name="T15" fmla="*/ 484 h 614"/>
              <a:gd name="T16" fmla="*/ 465 w 708"/>
              <a:gd name="T17" fmla="*/ 484 h 614"/>
              <a:gd name="T18" fmla="*/ 465 w 708"/>
              <a:gd name="T19" fmla="*/ 614 h 614"/>
              <a:gd name="T20" fmla="*/ 465 w 708"/>
              <a:gd name="T21" fmla="*/ 614 h 614"/>
              <a:gd name="T22" fmla="*/ 708 w 708"/>
              <a:gd name="T23" fmla="*/ 614 h 614"/>
              <a:gd name="T24" fmla="*/ 604 w 708"/>
              <a:gd name="T25" fmla="*/ 437 h 614"/>
              <a:gd name="T26" fmla="*/ 533 w 708"/>
              <a:gd name="T27" fmla="*/ 437 h 614"/>
              <a:gd name="T28" fmla="*/ 574 w 708"/>
              <a:gd name="T29" fmla="*/ 484 h 614"/>
              <a:gd name="T30" fmla="*/ 354 w 708"/>
              <a:gd name="T31" fmla="*/ 229 h 614"/>
              <a:gd name="T32" fmla="*/ 507 w 708"/>
              <a:gd name="T33" fmla="*/ 408 h 614"/>
              <a:gd name="T34" fmla="*/ 590 w 708"/>
              <a:gd name="T35" fmla="*/ 408 h 614"/>
              <a:gd name="T36" fmla="*/ 486 w 708"/>
              <a:gd name="T37" fmla="*/ 229 h 614"/>
              <a:gd name="T38" fmla="*/ 222 w 708"/>
              <a:gd name="T39" fmla="*/ 229 h 614"/>
              <a:gd name="T40" fmla="*/ 118 w 708"/>
              <a:gd name="T41" fmla="*/ 408 h 614"/>
              <a:gd name="T42" fmla="*/ 200 w 708"/>
              <a:gd name="T43" fmla="*/ 408 h 614"/>
              <a:gd name="T44" fmla="*/ 354 w 708"/>
              <a:gd name="T45" fmla="*/ 229 h 614"/>
              <a:gd name="T46" fmla="*/ 354 w 708"/>
              <a:gd name="T47" fmla="*/ 0 h 614"/>
              <a:gd name="T48" fmla="*/ 238 w 708"/>
              <a:gd name="T49" fmla="*/ 200 h 614"/>
              <a:gd name="T50" fmla="*/ 470 w 708"/>
              <a:gd name="T51" fmla="*/ 200 h 614"/>
              <a:gd name="T52" fmla="*/ 354 w 708"/>
              <a:gd name="T53" fmla="*/ 0 h 614"/>
              <a:gd name="T54" fmla="*/ 354 w 708"/>
              <a:gd name="T55" fmla="*/ 274 h 614"/>
              <a:gd name="T56" fmla="*/ 196 w 708"/>
              <a:gd name="T57" fmla="*/ 463 h 614"/>
              <a:gd name="T58" fmla="*/ 278 w 708"/>
              <a:gd name="T59" fmla="*/ 463 h 614"/>
              <a:gd name="T60" fmla="*/ 278 w 708"/>
              <a:gd name="T61" fmla="*/ 614 h 614"/>
              <a:gd name="T62" fmla="*/ 430 w 708"/>
              <a:gd name="T63" fmla="*/ 614 h 614"/>
              <a:gd name="T64" fmla="*/ 430 w 708"/>
              <a:gd name="T65" fmla="*/ 463 h 614"/>
              <a:gd name="T66" fmla="*/ 515 w 708"/>
              <a:gd name="T67" fmla="*/ 463 h 614"/>
              <a:gd name="T68" fmla="*/ 354 w 708"/>
              <a:gd name="T69" fmla="*/ 274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614">
                <a:moveTo>
                  <a:pt x="243" y="484"/>
                </a:moveTo>
                <a:lnTo>
                  <a:pt x="243" y="614"/>
                </a:lnTo>
                <a:lnTo>
                  <a:pt x="0" y="614"/>
                </a:lnTo>
                <a:lnTo>
                  <a:pt x="104" y="437"/>
                </a:lnTo>
                <a:lnTo>
                  <a:pt x="174" y="437"/>
                </a:lnTo>
                <a:lnTo>
                  <a:pt x="134" y="484"/>
                </a:lnTo>
                <a:lnTo>
                  <a:pt x="243" y="484"/>
                </a:lnTo>
                <a:close/>
                <a:moveTo>
                  <a:pt x="574" y="484"/>
                </a:moveTo>
                <a:lnTo>
                  <a:pt x="465" y="484"/>
                </a:lnTo>
                <a:lnTo>
                  <a:pt x="465" y="614"/>
                </a:lnTo>
                <a:lnTo>
                  <a:pt x="465" y="614"/>
                </a:lnTo>
                <a:lnTo>
                  <a:pt x="708" y="614"/>
                </a:lnTo>
                <a:lnTo>
                  <a:pt x="604" y="437"/>
                </a:lnTo>
                <a:lnTo>
                  <a:pt x="533" y="437"/>
                </a:lnTo>
                <a:lnTo>
                  <a:pt x="574" y="484"/>
                </a:lnTo>
                <a:close/>
                <a:moveTo>
                  <a:pt x="354" y="229"/>
                </a:moveTo>
                <a:lnTo>
                  <a:pt x="507" y="408"/>
                </a:lnTo>
                <a:lnTo>
                  <a:pt x="590" y="408"/>
                </a:lnTo>
                <a:lnTo>
                  <a:pt x="486" y="229"/>
                </a:lnTo>
                <a:lnTo>
                  <a:pt x="222" y="229"/>
                </a:lnTo>
                <a:lnTo>
                  <a:pt x="118" y="408"/>
                </a:lnTo>
                <a:lnTo>
                  <a:pt x="200" y="408"/>
                </a:lnTo>
                <a:lnTo>
                  <a:pt x="354" y="229"/>
                </a:lnTo>
                <a:close/>
                <a:moveTo>
                  <a:pt x="354" y="0"/>
                </a:moveTo>
                <a:lnTo>
                  <a:pt x="238" y="200"/>
                </a:lnTo>
                <a:lnTo>
                  <a:pt x="470" y="200"/>
                </a:lnTo>
                <a:lnTo>
                  <a:pt x="354" y="0"/>
                </a:lnTo>
                <a:close/>
                <a:moveTo>
                  <a:pt x="354" y="274"/>
                </a:moveTo>
                <a:lnTo>
                  <a:pt x="196" y="463"/>
                </a:lnTo>
                <a:lnTo>
                  <a:pt x="278" y="463"/>
                </a:lnTo>
                <a:lnTo>
                  <a:pt x="278" y="614"/>
                </a:lnTo>
                <a:lnTo>
                  <a:pt x="430" y="614"/>
                </a:lnTo>
                <a:lnTo>
                  <a:pt x="430" y="463"/>
                </a:lnTo>
                <a:lnTo>
                  <a:pt x="515" y="463"/>
                </a:lnTo>
                <a:lnTo>
                  <a:pt x="354" y="274"/>
                </a:lnTo>
                <a:close/>
              </a:path>
            </a:pathLst>
          </a:custGeom>
          <a:solidFill>
            <a:schemeClr val="tx2"/>
          </a:solidFill>
          <a:ln>
            <a:noFill/>
          </a:ln>
          <a:extLst/>
        </p:spPr>
        <p:txBody>
          <a:bodyPr vert="horz" wrap="square" lIns="83899" tIns="41947" rIns="83899" bIns="41947" numCol="1" anchor="t" anchorCtr="0" compatLnSpc="1">
            <a:prstTxWarp prst="textNoShape">
              <a:avLst/>
            </a:prstTxWarp>
          </a:bodyPr>
          <a:lstStyle/>
          <a:p>
            <a:pPr defTabSz="932460"/>
            <a:endParaRPr lang="en-US" sz="1600">
              <a:solidFill>
                <a:srgbClr val="505050"/>
              </a:solidFill>
            </a:endParaRPr>
          </a:p>
        </p:txBody>
      </p:sp>
      <p:sp>
        <p:nvSpPr>
          <p:cNvPr id="152" name="Freeform 30"/>
          <p:cNvSpPr>
            <a:spLocks noEditPoints="1"/>
          </p:cNvSpPr>
          <p:nvPr/>
        </p:nvSpPr>
        <p:spPr bwMode="black">
          <a:xfrm>
            <a:off x="562389" y="5427357"/>
            <a:ext cx="933178" cy="932603"/>
          </a:xfrm>
          <a:custGeom>
            <a:avLst/>
            <a:gdLst>
              <a:gd name="T0" fmla="*/ 0 w 300"/>
              <a:gd name="T1" fmla="*/ 150 h 300"/>
              <a:gd name="T2" fmla="*/ 300 w 300"/>
              <a:gd name="T3" fmla="*/ 150 h 300"/>
              <a:gd name="T4" fmla="*/ 217 w 300"/>
              <a:gd name="T5" fmla="*/ 258 h 300"/>
              <a:gd name="T6" fmla="*/ 207 w 300"/>
              <a:gd name="T7" fmla="*/ 256 h 300"/>
              <a:gd name="T8" fmla="*/ 154 w 300"/>
              <a:gd name="T9" fmla="*/ 277 h 300"/>
              <a:gd name="T10" fmla="*/ 146 w 300"/>
              <a:gd name="T11" fmla="*/ 255 h 300"/>
              <a:gd name="T12" fmla="*/ 89 w 300"/>
              <a:gd name="T13" fmla="*/ 262 h 300"/>
              <a:gd name="T14" fmla="*/ 87 w 300"/>
              <a:gd name="T15" fmla="*/ 252 h 300"/>
              <a:gd name="T16" fmla="*/ 41 w 300"/>
              <a:gd name="T17" fmla="*/ 217 h 300"/>
              <a:gd name="T18" fmla="*/ 44 w 300"/>
              <a:gd name="T19" fmla="*/ 206 h 300"/>
              <a:gd name="T20" fmla="*/ 22 w 300"/>
              <a:gd name="T21" fmla="*/ 153 h 300"/>
              <a:gd name="T22" fmla="*/ 51 w 300"/>
              <a:gd name="T23" fmla="*/ 146 h 300"/>
              <a:gd name="T24" fmla="*/ 38 w 300"/>
              <a:gd name="T25" fmla="*/ 89 h 300"/>
              <a:gd name="T26" fmla="*/ 48 w 300"/>
              <a:gd name="T27" fmla="*/ 86 h 300"/>
              <a:gd name="T28" fmla="*/ 83 w 300"/>
              <a:gd name="T29" fmla="*/ 41 h 300"/>
              <a:gd name="T30" fmla="*/ 93 w 300"/>
              <a:gd name="T31" fmla="*/ 44 h 300"/>
              <a:gd name="T32" fmla="*/ 146 w 300"/>
              <a:gd name="T33" fmla="*/ 22 h 300"/>
              <a:gd name="T34" fmla="*/ 154 w 300"/>
              <a:gd name="T35" fmla="*/ 45 h 300"/>
              <a:gd name="T36" fmla="*/ 210 w 300"/>
              <a:gd name="T37" fmla="*/ 37 h 300"/>
              <a:gd name="T38" fmla="*/ 213 w 300"/>
              <a:gd name="T39" fmla="*/ 48 h 300"/>
              <a:gd name="T40" fmla="*/ 258 w 300"/>
              <a:gd name="T41" fmla="*/ 83 h 300"/>
              <a:gd name="T42" fmla="*/ 256 w 300"/>
              <a:gd name="T43" fmla="*/ 93 h 300"/>
              <a:gd name="T44" fmla="*/ 277 w 300"/>
              <a:gd name="T45" fmla="*/ 146 h 300"/>
              <a:gd name="T46" fmla="*/ 255 w 300"/>
              <a:gd name="T47" fmla="*/ 153 h 300"/>
              <a:gd name="T48" fmla="*/ 262 w 300"/>
              <a:gd name="T49" fmla="*/ 210 h 300"/>
              <a:gd name="T50" fmla="*/ 252 w 300"/>
              <a:gd name="T51" fmla="*/ 213 h 300"/>
              <a:gd name="T52" fmla="*/ 217 w 300"/>
              <a:gd name="T53" fmla="*/ 258 h 300"/>
              <a:gd name="T54" fmla="*/ 141 w 300"/>
              <a:gd name="T55" fmla="*/ 158 h 300"/>
              <a:gd name="T56" fmla="*/ 158 w 300"/>
              <a:gd name="T57" fmla="*/ 141 h 300"/>
              <a:gd name="T58" fmla="*/ 211 w 300"/>
              <a:gd name="T59" fmla="*/ 88 h 300"/>
              <a:gd name="T60" fmla="*/ 125 w 300"/>
              <a:gd name="T61" fmla="*/ 132 h 300"/>
              <a:gd name="T62" fmla="*/ 168 w 300"/>
              <a:gd name="T63" fmla="*/ 174 h 300"/>
              <a:gd name="T64" fmla="*/ 211 w 300"/>
              <a:gd name="T65" fmla="*/ 88 h 300"/>
              <a:gd name="T66" fmla="*/ 135 w 300"/>
              <a:gd name="T67" fmla="*/ 135 h 300"/>
              <a:gd name="T68" fmla="*/ 165 w 300"/>
              <a:gd name="T69" fmla="*/ 16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0" h="300">
                <a:moveTo>
                  <a:pt x="150" y="0"/>
                </a:moveTo>
                <a:cubicBezTo>
                  <a:pt x="67" y="0"/>
                  <a:pt x="0" y="67"/>
                  <a:pt x="0" y="150"/>
                </a:cubicBezTo>
                <a:cubicBezTo>
                  <a:pt x="0" y="233"/>
                  <a:pt x="67" y="300"/>
                  <a:pt x="150" y="300"/>
                </a:cubicBezTo>
                <a:cubicBezTo>
                  <a:pt x="233" y="300"/>
                  <a:pt x="300" y="233"/>
                  <a:pt x="300" y="150"/>
                </a:cubicBezTo>
                <a:cubicBezTo>
                  <a:pt x="300" y="67"/>
                  <a:pt x="233" y="0"/>
                  <a:pt x="150" y="0"/>
                </a:cubicBezTo>
                <a:close/>
                <a:moveTo>
                  <a:pt x="217" y="258"/>
                </a:moveTo>
                <a:cubicBezTo>
                  <a:pt x="213" y="252"/>
                  <a:pt x="213" y="252"/>
                  <a:pt x="213" y="252"/>
                </a:cubicBezTo>
                <a:cubicBezTo>
                  <a:pt x="207" y="256"/>
                  <a:pt x="207" y="256"/>
                  <a:pt x="207" y="256"/>
                </a:cubicBezTo>
                <a:cubicBezTo>
                  <a:pt x="210" y="262"/>
                  <a:pt x="210" y="262"/>
                  <a:pt x="210" y="262"/>
                </a:cubicBezTo>
                <a:cubicBezTo>
                  <a:pt x="193" y="271"/>
                  <a:pt x="174" y="276"/>
                  <a:pt x="154" y="277"/>
                </a:cubicBezTo>
                <a:cubicBezTo>
                  <a:pt x="154" y="255"/>
                  <a:pt x="154" y="255"/>
                  <a:pt x="154" y="255"/>
                </a:cubicBezTo>
                <a:cubicBezTo>
                  <a:pt x="146" y="255"/>
                  <a:pt x="146" y="255"/>
                  <a:pt x="146" y="255"/>
                </a:cubicBezTo>
                <a:cubicBezTo>
                  <a:pt x="146" y="277"/>
                  <a:pt x="146" y="277"/>
                  <a:pt x="146" y="277"/>
                </a:cubicBezTo>
                <a:cubicBezTo>
                  <a:pt x="126" y="276"/>
                  <a:pt x="106" y="271"/>
                  <a:pt x="89" y="262"/>
                </a:cubicBezTo>
                <a:cubicBezTo>
                  <a:pt x="93" y="256"/>
                  <a:pt x="93" y="256"/>
                  <a:pt x="93" y="256"/>
                </a:cubicBezTo>
                <a:cubicBezTo>
                  <a:pt x="87" y="252"/>
                  <a:pt x="87" y="252"/>
                  <a:pt x="87" y="252"/>
                </a:cubicBezTo>
                <a:cubicBezTo>
                  <a:pt x="83" y="258"/>
                  <a:pt x="83" y="258"/>
                  <a:pt x="83" y="258"/>
                </a:cubicBezTo>
                <a:cubicBezTo>
                  <a:pt x="66" y="248"/>
                  <a:pt x="52" y="233"/>
                  <a:pt x="41" y="217"/>
                </a:cubicBezTo>
                <a:cubicBezTo>
                  <a:pt x="48" y="213"/>
                  <a:pt x="48" y="213"/>
                  <a:pt x="48" y="213"/>
                </a:cubicBezTo>
                <a:cubicBezTo>
                  <a:pt x="44" y="206"/>
                  <a:pt x="44" y="206"/>
                  <a:pt x="44" y="206"/>
                </a:cubicBezTo>
                <a:cubicBezTo>
                  <a:pt x="38" y="210"/>
                  <a:pt x="38" y="210"/>
                  <a:pt x="38" y="210"/>
                </a:cubicBezTo>
                <a:cubicBezTo>
                  <a:pt x="28" y="193"/>
                  <a:pt x="23" y="174"/>
                  <a:pt x="22" y="153"/>
                </a:cubicBezTo>
                <a:cubicBezTo>
                  <a:pt x="51" y="153"/>
                  <a:pt x="51" y="153"/>
                  <a:pt x="51" y="153"/>
                </a:cubicBezTo>
                <a:cubicBezTo>
                  <a:pt x="51" y="146"/>
                  <a:pt x="51" y="146"/>
                  <a:pt x="51" y="146"/>
                </a:cubicBezTo>
                <a:cubicBezTo>
                  <a:pt x="22" y="146"/>
                  <a:pt x="22" y="146"/>
                  <a:pt x="22" y="146"/>
                </a:cubicBezTo>
                <a:cubicBezTo>
                  <a:pt x="23" y="125"/>
                  <a:pt x="28" y="106"/>
                  <a:pt x="38" y="89"/>
                </a:cubicBezTo>
                <a:cubicBezTo>
                  <a:pt x="44" y="93"/>
                  <a:pt x="44" y="93"/>
                  <a:pt x="44" y="93"/>
                </a:cubicBezTo>
                <a:cubicBezTo>
                  <a:pt x="48" y="86"/>
                  <a:pt x="48" y="86"/>
                  <a:pt x="48" y="86"/>
                </a:cubicBezTo>
                <a:cubicBezTo>
                  <a:pt x="41" y="83"/>
                  <a:pt x="41" y="83"/>
                  <a:pt x="41" y="83"/>
                </a:cubicBezTo>
                <a:cubicBezTo>
                  <a:pt x="52" y="66"/>
                  <a:pt x="66" y="52"/>
                  <a:pt x="83" y="41"/>
                </a:cubicBezTo>
                <a:cubicBezTo>
                  <a:pt x="87" y="48"/>
                  <a:pt x="87" y="48"/>
                  <a:pt x="87" y="48"/>
                </a:cubicBezTo>
                <a:cubicBezTo>
                  <a:pt x="93" y="44"/>
                  <a:pt x="93" y="44"/>
                  <a:pt x="93" y="44"/>
                </a:cubicBezTo>
                <a:cubicBezTo>
                  <a:pt x="89" y="37"/>
                  <a:pt x="89" y="37"/>
                  <a:pt x="89" y="37"/>
                </a:cubicBezTo>
                <a:cubicBezTo>
                  <a:pt x="106" y="28"/>
                  <a:pt x="126" y="23"/>
                  <a:pt x="146" y="22"/>
                </a:cubicBezTo>
                <a:cubicBezTo>
                  <a:pt x="146" y="45"/>
                  <a:pt x="146" y="45"/>
                  <a:pt x="146" y="45"/>
                </a:cubicBezTo>
                <a:cubicBezTo>
                  <a:pt x="154" y="45"/>
                  <a:pt x="154" y="45"/>
                  <a:pt x="154" y="45"/>
                </a:cubicBezTo>
                <a:cubicBezTo>
                  <a:pt x="154" y="22"/>
                  <a:pt x="154" y="22"/>
                  <a:pt x="154" y="22"/>
                </a:cubicBezTo>
                <a:cubicBezTo>
                  <a:pt x="174" y="23"/>
                  <a:pt x="193" y="28"/>
                  <a:pt x="210" y="37"/>
                </a:cubicBezTo>
                <a:cubicBezTo>
                  <a:pt x="207" y="44"/>
                  <a:pt x="207" y="44"/>
                  <a:pt x="207" y="44"/>
                </a:cubicBezTo>
                <a:cubicBezTo>
                  <a:pt x="213" y="48"/>
                  <a:pt x="213" y="48"/>
                  <a:pt x="213" y="48"/>
                </a:cubicBezTo>
                <a:cubicBezTo>
                  <a:pt x="217" y="41"/>
                  <a:pt x="217" y="41"/>
                  <a:pt x="217" y="41"/>
                </a:cubicBezTo>
                <a:cubicBezTo>
                  <a:pt x="234" y="52"/>
                  <a:pt x="248" y="66"/>
                  <a:pt x="258" y="83"/>
                </a:cubicBezTo>
                <a:cubicBezTo>
                  <a:pt x="252" y="86"/>
                  <a:pt x="252" y="86"/>
                  <a:pt x="252" y="86"/>
                </a:cubicBezTo>
                <a:cubicBezTo>
                  <a:pt x="256" y="93"/>
                  <a:pt x="256" y="93"/>
                  <a:pt x="256" y="93"/>
                </a:cubicBezTo>
                <a:cubicBezTo>
                  <a:pt x="262" y="89"/>
                  <a:pt x="262" y="89"/>
                  <a:pt x="262" y="89"/>
                </a:cubicBezTo>
                <a:cubicBezTo>
                  <a:pt x="271" y="106"/>
                  <a:pt x="277" y="125"/>
                  <a:pt x="277" y="146"/>
                </a:cubicBezTo>
                <a:cubicBezTo>
                  <a:pt x="255" y="146"/>
                  <a:pt x="255" y="146"/>
                  <a:pt x="255" y="146"/>
                </a:cubicBezTo>
                <a:cubicBezTo>
                  <a:pt x="255" y="153"/>
                  <a:pt x="255" y="153"/>
                  <a:pt x="255" y="153"/>
                </a:cubicBezTo>
                <a:cubicBezTo>
                  <a:pt x="277" y="153"/>
                  <a:pt x="277" y="153"/>
                  <a:pt x="277" y="153"/>
                </a:cubicBezTo>
                <a:cubicBezTo>
                  <a:pt x="276" y="174"/>
                  <a:pt x="271" y="193"/>
                  <a:pt x="262" y="210"/>
                </a:cubicBezTo>
                <a:cubicBezTo>
                  <a:pt x="256" y="206"/>
                  <a:pt x="256" y="206"/>
                  <a:pt x="256" y="206"/>
                </a:cubicBezTo>
                <a:cubicBezTo>
                  <a:pt x="252" y="213"/>
                  <a:pt x="252" y="213"/>
                  <a:pt x="252" y="213"/>
                </a:cubicBezTo>
                <a:cubicBezTo>
                  <a:pt x="258" y="217"/>
                  <a:pt x="258" y="217"/>
                  <a:pt x="258" y="217"/>
                </a:cubicBezTo>
                <a:cubicBezTo>
                  <a:pt x="248" y="233"/>
                  <a:pt x="234" y="248"/>
                  <a:pt x="217" y="258"/>
                </a:cubicBezTo>
                <a:close/>
                <a:moveTo>
                  <a:pt x="158" y="158"/>
                </a:moveTo>
                <a:cubicBezTo>
                  <a:pt x="154" y="163"/>
                  <a:pt x="146" y="163"/>
                  <a:pt x="141" y="158"/>
                </a:cubicBezTo>
                <a:cubicBezTo>
                  <a:pt x="137" y="154"/>
                  <a:pt x="137" y="146"/>
                  <a:pt x="141" y="141"/>
                </a:cubicBezTo>
                <a:cubicBezTo>
                  <a:pt x="146" y="137"/>
                  <a:pt x="154" y="137"/>
                  <a:pt x="158" y="141"/>
                </a:cubicBezTo>
                <a:cubicBezTo>
                  <a:pt x="163" y="146"/>
                  <a:pt x="163" y="154"/>
                  <a:pt x="158" y="158"/>
                </a:cubicBezTo>
                <a:close/>
                <a:moveTo>
                  <a:pt x="211" y="88"/>
                </a:moveTo>
                <a:cubicBezTo>
                  <a:pt x="134" y="123"/>
                  <a:pt x="134" y="123"/>
                  <a:pt x="134" y="123"/>
                </a:cubicBezTo>
                <a:cubicBezTo>
                  <a:pt x="125" y="132"/>
                  <a:pt x="125" y="132"/>
                  <a:pt x="125" y="132"/>
                </a:cubicBezTo>
                <a:cubicBezTo>
                  <a:pt x="88" y="211"/>
                  <a:pt x="88" y="211"/>
                  <a:pt x="88" y="211"/>
                </a:cubicBezTo>
                <a:cubicBezTo>
                  <a:pt x="168" y="174"/>
                  <a:pt x="168" y="174"/>
                  <a:pt x="168" y="174"/>
                </a:cubicBezTo>
                <a:cubicBezTo>
                  <a:pt x="176" y="166"/>
                  <a:pt x="176" y="166"/>
                  <a:pt x="176" y="166"/>
                </a:cubicBezTo>
                <a:lnTo>
                  <a:pt x="211" y="88"/>
                </a:lnTo>
                <a:close/>
                <a:moveTo>
                  <a:pt x="135" y="165"/>
                </a:moveTo>
                <a:cubicBezTo>
                  <a:pt x="127" y="156"/>
                  <a:pt x="127" y="143"/>
                  <a:pt x="135" y="135"/>
                </a:cubicBezTo>
                <a:cubicBezTo>
                  <a:pt x="143" y="127"/>
                  <a:pt x="156" y="127"/>
                  <a:pt x="165" y="135"/>
                </a:cubicBezTo>
                <a:cubicBezTo>
                  <a:pt x="173" y="143"/>
                  <a:pt x="173" y="156"/>
                  <a:pt x="165" y="165"/>
                </a:cubicBezTo>
                <a:cubicBezTo>
                  <a:pt x="156" y="173"/>
                  <a:pt x="143" y="173"/>
                  <a:pt x="135" y="165"/>
                </a:cubicBezTo>
                <a:close/>
              </a:path>
            </a:pathLst>
          </a:custGeom>
          <a:solidFill>
            <a:schemeClr val="tx2"/>
          </a:solidFill>
          <a:ln>
            <a:noFill/>
          </a:ln>
        </p:spPr>
        <p:txBody>
          <a:bodyPr vert="horz" wrap="square" lIns="83899" tIns="41947" rIns="83899" bIns="41947" numCol="1" anchor="t" anchorCtr="0" compatLnSpc="1">
            <a:prstTxWarp prst="textNoShape">
              <a:avLst/>
            </a:prstTxWarp>
          </a:bodyPr>
          <a:lstStyle/>
          <a:p>
            <a:pPr defTabSz="932460"/>
            <a:endParaRPr lang="en-US" sz="1600">
              <a:solidFill>
                <a:srgbClr val="505050"/>
              </a:solidFill>
            </a:endParaRPr>
          </a:p>
        </p:txBody>
      </p:sp>
      <p:grpSp>
        <p:nvGrpSpPr>
          <p:cNvPr id="3" name="Group 173"/>
          <p:cNvGrpSpPr/>
          <p:nvPr/>
        </p:nvGrpSpPr>
        <p:grpSpPr>
          <a:xfrm>
            <a:off x="3228395" y="2259285"/>
            <a:ext cx="8894962" cy="4650503"/>
            <a:chOff x="1546767" y="1639532"/>
            <a:chExt cx="6203439" cy="4158711"/>
          </a:xfrm>
        </p:grpSpPr>
        <p:sp>
          <p:nvSpPr>
            <p:cNvPr id="5" name="Freeform 4"/>
            <p:cNvSpPr/>
            <p:nvPr/>
          </p:nvSpPr>
          <p:spPr>
            <a:xfrm>
              <a:off x="1546767" y="4013764"/>
              <a:ext cx="6196615" cy="1784479"/>
            </a:xfrm>
            <a:custGeom>
              <a:avLst/>
              <a:gdLst>
                <a:gd name="connsiteX0" fmla="*/ 322262 w 8475662"/>
                <a:gd name="connsiteY0" fmla="*/ 2362200 h 2538413"/>
                <a:gd name="connsiteX1" fmla="*/ 360362 w 8475662"/>
                <a:gd name="connsiteY1" fmla="*/ 2305050 h 2538413"/>
                <a:gd name="connsiteX2" fmla="*/ 2484437 w 8475662"/>
                <a:gd name="connsiteY2" fmla="*/ 962025 h 2538413"/>
                <a:gd name="connsiteX3" fmla="*/ 8475662 w 8475662"/>
                <a:gd name="connsiteY3" fmla="*/ 0 h 2538413"/>
                <a:gd name="connsiteX0" fmla="*/ 322262 w 8475662"/>
                <a:gd name="connsiteY0" fmla="*/ 2695575 h 2871788"/>
                <a:gd name="connsiteX1" fmla="*/ 360362 w 8475662"/>
                <a:gd name="connsiteY1" fmla="*/ 2638425 h 2871788"/>
                <a:gd name="connsiteX2" fmla="*/ 2484437 w 8475662"/>
                <a:gd name="connsiteY2" fmla="*/ 1295400 h 2871788"/>
                <a:gd name="connsiteX3" fmla="*/ 3055937 w 8475662"/>
                <a:gd name="connsiteY3" fmla="*/ 0 h 2871788"/>
                <a:gd name="connsiteX4" fmla="*/ 8475662 w 8475662"/>
                <a:gd name="connsiteY4" fmla="*/ 333375 h 2871788"/>
                <a:gd name="connsiteX0" fmla="*/ 322262 w 3055937"/>
                <a:gd name="connsiteY0" fmla="*/ 2695575 h 2871788"/>
                <a:gd name="connsiteX1" fmla="*/ 360362 w 3055937"/>
                <a:gd name="connsiteY1" fmla="*/ 2638425 h 2871788"/>
                <a:gd name="connsiteX2" fmla="*/ 2484437 w 3055937"/>
                <a:gd name="connsiteY2" fmla="*/ 1295400 h 2871788"/>
                <a:gd name="connsiteX3" fmla="*/ 3055937 w 3055937"/>
                <a:gd name="connsiteY3" fmla="*/ 0 h 2871788"/>
                <a:gd name="connsiteX0" fmla="*/ 322262 w 8323262"/>
                <a:gd name="connsiteY0" fmla="*/ 2695575 h 2871788"/>
                <a:gd name="connsiteX1" fmla="*/ 360362 w 8323262"/>
                <a:gd name="connsiteY1" fmla="*/ 2638425 h 2871788"/>
                <a:gd name="connsiteX2" fmla="*/ 2484437 w 8323262"/>
                <a:gd name="connsiteY2" fmla="*/ 1295400 h 2871788"/>
                <a:gd name="connsiteX3" fmla="*/ 8323262 w 8323262"/>
                <a:gd name="connsiteY3" fmla="*/ 0 h 2871788"/>
                <a:gd name="connsiteX0" fmla="*/ 1295400 w 9296400"/>
                <a:gd name="connsiteY0" fmla="*/ 2695575 h 3087688"/>
                <a:gd name="connsiteX1" fmla="*/ 1333500 w 9296400"/>
                <a:gd name="connsiteY1" fmla="*/ 2638425 h 3087688"/>
                <a:gd name="connsiteX2" fmla="*/ 9296400 w 9296400"/>
                <a:gd name="connsiteY2" fmla="*/ 0 h 3087688"/>
                <a:gd name="connsiteX0" fmla="*/ 1495425 w 9296400"/>
                <a:gd name="connsiteY0" fmla="*/ 2914650 h 3087688"/>
                <a:gd name="connsiteX1" fmla="*/ 1333500 w 9296400"/>
                <a:gd name="connsiteY1" fmla="*/ 2638425 h 3087688"/>
                <a:gd name="connsiteX2" fmla="*/ 9296400 w 9296400"/>
                <a:gd name="connsiteY2" fmla="*/ 0 h 3087688"/>
                <a:gd name="connsiteX0" fmla="*/ 0 w 7962900"/>
                <a:gd name="connsiteY0" fmla="*/ 2638425 h 2638425"/>
                <a:gd name="connsiteX1" fmla="*/ 7962900 w 7962900"/>
                <a:gd name="connsiteY1" fmla="*/ 0 h 2638425"/>
                <a:gd name="connsiteX0" fmla="*/ 0 w 7962900"/>
                <a:gd name="connsiteY0" fmla="*/ 2638425 h 2638425"/>
                <a:gd name="connsiteX1" fmla="*/ 7962900 w 7962900"/>
                <a:gd name="connsiteY1" fmla="*/ 0 h 2638425"/>
                <a:gd name="connsiteX0" fmla="*/ 0 w 7962900"/>
                <a:gd name="connsiteY0" fmla="*/ 2701925 h 2701925"/>
                <a:gd name="connsiteX1" fmla="*/ 7962900 w 7962900"/>
                <a:gd name="connsiteY1" fmla="*/ 63500 h 2701925"/>
                <a:gd name="connsiteX0" fmla="*/ 0 w 7962900"/>
                <a:gd name="connsiteY0" fmla="*/ 2701925 h 2701925"/>
                <a:gd name="connsiteX1" fmla="*/ 7962900 w 7962900"/>
                <a:gd name="connsiteY1" fmla="*/ 63500 h 2701925"/>
              </a:gdLst>
              <a:ahLst/>
              <a:cxnLst>
                <a:cxn ang="0">
                  <a:pos x="connsiteX0" y="connsiteY0"/>
                </a:cxn>
                <a:cxn ang="0">
                  <a:pos x="connsiteX1" y="connsiteY1"/>
                </a:cxn>
              </a:cxnLst>
              <a:rect l="l" t="t" r="r" b="b"/>
              <a:pathLst>
                <a:path w="7962900" h="2701925">
                  <a:moveTo>
                    <a:pt x="0" y="2701925"/>
                  </a:moveTo>
                  <a:cubicBezTo>
                    <a:pt x="854075" y="698500"/>
                    <a:pt x="5022850" y="0"/>
                    <a:pt x="7962900" y="63500"/>
                  </a:cubicBezTo>
                </a:path>
              </a:pathLst>
            </a:custGeom>
            <a:noFill/>
            <a:ln w="28575" cap="flat" cmpd="sng" algn="ctr">
              <a:solidFill>
                <a:schemeClr val="accent5"/>
              </a:solidFill>
              <a:prstDash val="solid"/>
              <a:headEnd type="none" w="med" len="med"/>
              <a:tailEnd type="arrow" w="med" len="med"/>
            </a:ln>
            <a:effectLst/>
          </p:spPr>
          <p:txBody>
            <a:bodyPr rtlCol="0" anchor="ctr"/>
            <a:lstStyle/>
            <a:p>
              <a:pPr algn="ctr" defTabSz="932315">
                <a:defRPr/>
              </a:pPr>
              <a:endParaRPr lang="en-US" sz="1100" kern="0" dirty="0">
                <a:solidFill>
                  <a:srgbClr val="000000"/>
                </a:solidFill>
                <a:latin typeface="Segoe"/>
              </a:endParaRPr>
            </a:p>
          </p:txBody>
        </p:sp>
        <p:sp>
          <p:nvSpPr>
            <p:cNvPr id="6" name="Freeform 5"/>
            <p:cNvSpPr/>
            <p:nvPr/>
          </p:nvSpPr>
          <p:spPr>
            <a:xfrm flipV="1">
              <a:off x="1553591" y="1639532"/>
              <a:ext cx="6196615" cy="1771747"/>
            </a:xfrm>
            <a:custGeom>
              <a:avLst/>
              <a:gdLst>
                <a:gd name="connsiteX0" fmla="*/ 322262 w 8475662"/>
                <a:gd name="connsiteY0" fmla="*/ 2362200 h 2538413"/>
                <a:gd name="connsiteX1" fmla="*/ 360362 w 8475662"/>
                <a:gd name="connsiteY1" fmla="*/ 2305050 h 2538413"/>
                <a:gd name="connsiteX2" fmla="*/ 2484437 w 8475662"/>
                <a:gd name="connsiteY2" fmla="*/ 962025 h 2538413"/>
                <a:gd name="connsiteX3" fmla="*/ 8475662 w 8475662"/>
                <a:gd name="connsiteY3" fmla="*/ 0 h 2538413"/>
                <a:gd name="connsiteX0" fmla="*/ 322262 w 8475662"/>
                <a:gd name="connsiteY0" fmla="*/ 2695575 h 2871788"/>
                <a:gd name="connsiteX1" fmla="*/ 360362 w 8475662"/>
                <a:gd name="connsiteY1" fmla="*/ 2638425 h 2871788"/>
                <a:gd name="connsiteX2" fmla="*/ 2484437 w 8475662"/>
                <a:gd name="connsiteY2" fmla="*/ 1295400 h 2871788"/>
                <a:gd name="connsiteX3" fmla="*/ 3055937 w 8475662"/>
                <a:gd name="connsiteY3" fmla="*/ 0 h 2871788"/>
                <a:gd name="connsiteX4" fmla="*/ 8475662 w 8475662"/>
                <a:gd name="connsiteY4" fmla="*/ 333375 h 2871788"/>
                <a:gd name="connsiteX0" fmla="*/ 322262 w 3055937"/>
                <a:gd name="connsiteY0" fmla="*/ 2695575 h 2871788"/>
                <a:gd name="connsiteX1" fmla="*/ 360362 w 3055937"/>
                <a:gd name="connsiteY1" fmla="*/ 2638425 h 2871788"/>
                <a:gd name="connsiteX2" fmla="*/ 2484437 w 3055937"/>
                <a:gd name="connsiteY2" fmla="*/ 1295400 h 2871788"/>
                <a:gd name="connsiteX3" fmla="*/ 3055937 w 3055937"/>
                <a:gd name="connsiteY3" fmla="*/ 0 h 2871788"/>
                <a:gd name="connsiteX0" fmla="*/ 322262 w 8323262"/>
                <a:gd name="connsiteY0" fmla="*/ 2695575 h 2871788"/>
                <a:gd name="connsiteX1" fmla="*/ 360362 w 8323262"/>
                <a:gd name="connsiteY1" fmla="*/ 2638425 h 2871788"/>
                <a:gd name="connsiteX2" fmla="*/ 2484437 w 8323262"/>
                <a:gd name="connsiteY2" fmla="*/ 1295400 h 2871788"/>
                <a:gd name="connsiteX3" fmla="*/ 8323262 w 8323262"/>
                <a:gd name="connsiteY3" fmla="*/ 0 h 2871788"/>
                <a:gd name="connsiteX0" fmla="*/ 1295400 w 9296400"/>
                <a:gd name="connsiteY0" fmla="*/ 2695575 h 3087688"/>
                <a:gd name="connsiteX1" fmla="*/ 1333500 w 9296400"/>
                <a:gd name="connsiteY1" fmla="*/ 2638425 h 3087688"/>
                <a:gd name="connsiteX2" fmla="*/ 9296400 w 9296400"/>
                <a:gd name="connsiteY2" fmla="*/ 0 h 3087688"/>
                <a:gd name="connsiteX0" fmla="*/ 1495425 w 9296400"/>
                <a:gd name="connsiteY0" fmla="*/ 2914650 h 3087688"/>
                <a:gd name="connsiteX1" fmla="*/ 1333500 w 9296400"/>
                <a:gd name="connsiteY1" fmla="*/ 2638425 h 3087688"/>
                <a:gd name="connsiteX2" fmla="*/ 9296400 w 9296400"/>
                <a:gd name="connsiteY2" fmla="*/ 0 h 3087688"/>
                <a:gd name="connsiteX0" fmla="*/ 0 w 7962900"/>
                <a:gd name="connsiteY0" fmla="*/ 2638425 h 2638425"/>
                <a:gd name="connsiteX1" fmla="*/ 7962900 w 7962900"/>
                <a:gd name="connsiteY1" fmla="*/ 0 h 2638425"/>
                <a:gd name="connsiteX0" fmla="*/ 0 w 7962900"/>
                <a:gd name="connsiteY0" fmla="*/ 2638425 h 2638425"/>
                <a:gd name="connsiteX1" fmla="*/ 7962900 w 7962900"/>
                <a:gd name="connsiteY1" fmla="*/ 0 h 2638425"/>
                <a:gd name="connsiteX0" fmla="*/ 0 w 7962900"/>
                <a:gd name="connsiteY0" fmla="*/ 2701925 h 2701925"/>
                <a:gd name="connsiteX1" fmla="*/ 7962900 w 7962900"/>
                <a:gd name="connsiteY1" fmla="*/ 63500 h 2701925"/>
                <a:gd name="connsiteX0" fmla="*/ 0 w 7962900"/>
                <a:gd name="connsiteY0" fmla="*/ 2701925 h 2701925"/>
                <a:gd name="connsiteX1" fmla="*/ 7962900 w 7962900"/>
                <a:gd name="connsiteY1" fmla="*/ 63500 h 2701925"/>
              </a:gdLst>
              <a:ahLst/>
              <a:cxnLst>
                <a:cxn ang="0">
                  <a:pos x="connsiteX0" y="connsiteY0"/>
                </a:cxn>
                <a:cxn ang="0">
                  <a:pos x="connsiteX1" y="connsiteY1"/>
                </a:cxn>
              </a:cxnLst>
              <a:rect l="l" t="t" r="r" b="b"/>
              <a:pathLst>
                <a:path w="7962900" h="2701925">
                  <a:moveTo>
                    <a:pt x="0" y="2701925"/>
                  </a:moveTo>
                  <a:cubicBezTo>
                    <a:pt x="854075" y="698500"/>
                    <a:pt x="5022850" y="0"/>
                    <a:pt x="7962900" y="63500"/>
                  </a:cubicBezTo>
                </a:path>
              </a:pathLst>
            </a:custGeom>
            <a:noFill/>
            <a:ln w="28575" cap="flat" cmpd="sng" algn="ctr">
              <a:solidFill>
                <a:schemeClr val="accent5"/>
              </a:solidFill>
              <a:prstDash val="solid"/>
              <a:headEnd type="none" w="med" len="med"/>
              <a:tailEnd type="arrow" w="med" len="med"/>
            </a:ln>
            <a:effectLst/>
          </p:spPr>
          <p:txBody>
            <a:bodyPr rtlCol="0" anchor="ctr"/>
            <a:lstStyle/>
            <a:p>
              <a:pPr algn="ctr" defTabSz="932315">
                <a:defRPr/>
              </a:pPr>
              <a:endParaRPr lang="en-US" sz="1100" kern="0" dirty="0">
                <a:solidFill>
                  <a:srgbClr val="000000"/>
                </a:solidFill>
                <a:latin typeface="Segoe"/>
              </a:endParaRPr>
            </a:p>
          </p:txBody>
        </p:sp>
      </p:grpSp>
      <p:sp>
        <p:nvSpPr>
          <p:cNvPr id="162" name="Freeform 25"/>
          <p:cNvSpPr>
            <a:spLocks noEditPoints="1"/>
          </p:cNvSpPr>
          <p:nvPr/>
        </p:nvSpPr>
        <p:spPr bwMode="black">
          <a:xfrm>
            <a:off x="10781351" y="4266374"/>
            <a:ext cx="654708" cy="622467"/>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chemeClr val="tx2"/>
          </a:solidFill>
          <a:ln>
            <a:noFill/>
          </a:ln>
          <a:extLst/>
        </p:spPr>
        <p:txBody>
          <a:bodyPr vert="horz" wrap="square" lIns="83899" tIns="41947" rIns="83899" bIns="41947" numCol="1" anchor="t" anchorCtr="0" compatLnSpc="1">
            <a:prstTxWarp prst="textNoShape">
              <a:avLst/>
            </a:prstTxWarp>
          </a:bodyPr>
          <a:lstStyle/>
          <a:p>
            <a:pPr defTabSz="932460"/>
            <a:endParaRPr lang="en-US" sz="1600">
              <a:solidFill>
                <a:srgbClr val="505050"/>
              </a:solidFill>
            </a:endParaRPr>
          </a:p>
        </p:txBody>
      </p:sp>
      <p:sp>
        <p:nvSpPr>
          <p:cNvPr id="110" name="Freeform 18"/>
          <p:cNvSpPr>
            <a:spLocks noEditPoints="1"/>
          </p:cNvSpPr>
          <p:nvPr/>
        </p:nvSpPr>
        <p:spPr bwMode="black">
          <a:xfrm rot="18000000">
            <a:off x="3750522" y="3420895"/>
            <a:ext cx="697318" cy="539637"/>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tx2"/>
          </a:solidFill>
          <a:ln>
            <a:noFill/>
          </a:ln>
          <a:extLst/>
        </p:spPr>
        <p:txBody>
          <a:bodyPr vert="horz" wrap="square" lIns="93233" tIns="46617" rIns="93233" bIns="46617" numCol="1" anchor="t" anchorCtr="0" compatLnSpc="1">
            <a:prstTxWarp prst="textNoShape">
              <a:avLst/>
            </a:prstTxWarp>
          </a:bodyPr>
          <a:lstStyle/>
          <a:p>
            <a:pPr defTabSz="932460"/>
            <a:endParaRPr lang="en-US" sz="1600">
              <a:solidFill>
                <a:srgbClr val="505050"/>
              </a:solidFill>
            </a:endParaRPr>
          </a:p>
        </p:txBody>
      </p:sp>
      <p:sp>
        <p:nvSpPr>
          <p:cNvPr id="111" name="Freeform 18"/>
          <p:cNvSpPr>
            <a:spLocks noEditPoints="1"/>
          </p:cNvSpPr>
          <p:nvPr/>
        </p:nvSpPr>
        <p:spPr bwMode="black">
          <a:xfrm rot="18000000">
            <a:off x="4736468" y="4873550"/>
            <a:ext cx="697318" cy="539637"/>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tx2"/>
          </a:solidFill>
          <a:ln>
            <a:noFill/>
          </a:ln>
          <a:extLst/>
        </p:spPr>
        <p:txBody>
          <a:bodyPr vert="horz" wrap="square" lIns="93233" tIns="46617" rIns="93233" bIns="46617" numCol="1" anchor="t" anchorCtr="0" compatLnSpc="1">
            <a:prstTxWarp prst="textNoShape">
              <a:avLst/>
            </a:prstTxWarp>
          </a:bodyPr>
          <a:lstStyle/>
          <a:p>
            <a:pPr defTabSz="932460"/>
            <a:endParaRPr lang="en-US" sz="1600">
              <a:solidFill>
                <a:srgbClr val="505050"/>
              </a:solidFill>
            </a:endParaRPr>
          </a:p>
        </p:txBody>
      </p:sp>
      <p:sp>
        <p:nvSpPr>
          <p:cNvPr id="112" name="Freeform 18"/>
          <p:cNvSpPr>
            <a:spLocks noEditPoints="1"/>
          </p:cNvSpPr>
          <p:nvPr/>
        </p:nvSpPr>
        <p:spPr bwMode="black">
          <a:xfrm rot="18000000">
            <a:off x="3750522" y="4346237"/>
            <a:ext cx="697318" cy="539637"/>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tx2"/>
          </a:solidFill>
          <a:ln>
            <a:noFill/>
          </a:ln>
          <a:extLst/>
        </p:spPr>
        <p:txBody>
          <a:bodyPr vert="horz" wrap="square" lIns="93233" tIns="46617" rIns="93233" bIns="46617" numCol="1" anchor="t" anchorCtr="0" compatLnSpc="1">
            <a:prstTxWarp prst="textNoShape">
              <a:avLst/>
            </a:prstTxWarp>
          </a:bodyPr>
          <a:lstStyle/>
          <a:p>
            <a:pPr defTabSz="932460"/>
            <a:endParaRPr lang="en-US" sz="1600">
              <a:solidFill>
                <a:srgbClr val="505050"/>
              </a:solidFill>
            </a:endParaRPr>
          </a:p>
        </p:txBody>
      </p:sp>
      <p:sp>
        <p:nvSpPr>
          <p:cNvPr id="113" name="Freeform 18"/>
          <p:cNvSpPr>
            <a:spLocks noEditPoints="1"/>
          </p:cNvSpPr>
          <p:nvPr/>
        </p:nvSpPr>
        <p:spPr bwMode="black">
          <a:xfrm rot="18000000">
            <a:off x="3276661" y="4717166"/>
            <a:ext cx="697318" cy="539637"/>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tx2"/>
          </a:solidFill>
          <a:ln>
            <a:noFill/>
          </a:ln>
          <a:extLst/>
        </p:spPr>
        <p:txBody>
          <a:bodyPr vert="horz" wrap="square" lIns="93233" tIns="46617" rIns="93233" bIns="46617" numCol="1" anchor="t" anchorCtr="0" compatLnSpc="1">
            <a:prstTxWarp prst="textNoShape">
              <a:avLst/>
            </a:prstTxWarp>
          </a:bodyPr>
          <a:lstStyle/>
          <a:p>
            <a:pPr defTabSz="932460"/>
            <a:endParaRPr lang="en-US" sz="1600">
              <a:solidFill>
                <a:srgbClr val="505050"/>
              </a:solidFill>
            </a:endParaRPr>
          </a:p>
        </p:txBody>
      </p:sp>
      <p:sp>
        <p:nvSpPr>
          <p:cNvPr id="117" name="Freeform 18"/>
          <p:cNvSpPr>
            <a:spLocks noEditPoints="1"/>
          </p:cNvSpPr>
          <p:nvPr/>
        </p:nvSpPr>
        <p:spPr bwMode="black">
          <a:xfrm rot="18000000">
            <a:off x="3276661" y="3867461"/>
            <a:ext cx="697318" cy="539637"/>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tx2"/>
          </a:solidFill>
          <a:ln>
            <a:noFill/>
          </a:ln>
          <a:extLst/>
        </p:spPr>
        <p:txBody>
          <a:bodyPr vert="horz" wrap="square" lIns="93233" tIns="46617" rIns="93233" bIns="46617" numCol="1" anchor="t" anchorCtr="0" compatLnSpc="1">
            <a:prstTxWarp prst="textNoShape">
              <a:avLst/>
            </a:prstTxWarp>
          </a:bodyPr>
          <a:lstStyle/>
          <a:p>
            <a:pPr defTabSz="932460"/>
            <a:endParaRPr lang="en-US" sz="1600" dirty="0">
              <a:solidFill>
                <a:srgbClr val="505050"/>
              </a:solidFill>
            </a:endParaRPr>
          </a:p>
        </p:txBody>
      </p:sp>
      <p:sp>
        <p:nvSpPr>
          <p:cNvPr id="141" name="Freeform 18"/>
          <p:cNvSpPr>
            <a:spLocks noEditPoints="1"/>
          </p:cNvSpPr>
          <p:nvPr/>
        </p:nvSpPr>
        <p:spPr bwMode="black">
          <a:xfrm rot="18000000">
            <a:off x="3276661" y="3017757"/>
            <a:ext cx="697318" cy="539637"/>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tx2"/>
          </a:solidFill>
          <a:ln>
            <a:noFill/>
          </a:ln>
          <a:extLst/>
        </p:spPr>
        <p:txBody>
          <a:bodyPr vert="horz" wrap="square" lIns="93233" tIns="46617" rIns="93233" bIns="46617" numCol="1" anchor="t" anchorCtr="0" compatLnSpc="1">
            <a:prstTxWarp prst="textNoShape">
              <a:avLst/>
            </a:prstTxWarp>
          </a:bodyPr>
          <a:lstStyle/>
          <a:p>
            <a:pPr defTabSz="932460"/>
            <a:endParaRPr lang="en-US" sz="1600">
              <a:solidFill>
                <a:srgbClr val="505050"/>
              </a:solidFill>
            </a:endParaRPr>
          </a:p>
        </p:txBody>
      </p:sp>
      <p:sp>
        <p:nvSpPr>
          <p:cNvPr id="153" name="Freeform 18"/>
          <p:cNvSpPr>
            <a:spLocks noEditPoints="1"/>
          </p:cNvSpPr>
          <p:nvPr/>
        </p:nvSpPr>
        <p:spPr bwMode="black">
          <a:xfrm rot="18000000">
            <a:off x="4736467" y="3771911"/>
            <a:ext cx="697318" cy="539637"/>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tx2"/>
          </a:solidFill>
          <a:ln>
            <a:noFill/>
          </a:ln>
          <a:extLst/>
        </p:spPr>
        <p:txBody>
          <a:bodyPr vert="horz" wrap="square" lIns="93233" tIns="46617" rIns="93233" bIns="46617" numCol="1" anchor="t" anchorCtr="0" compatLnSpc="1">
            <a:prstTxWarp prst="textNoShape">
              <a:avLst/>
            </a:prstTxWarp>
          </a:bodyPr>
          <a:lstStyle/>
          <a:p>
            <a:pPr defTabSz="932460"/>
            <a:endParaRPr lang="en-US" sz="1600">
              <a:solidFill>
                <a:srgbClr val="505050"/>
              </a:solidFill>
            </a:endParaRPr>
          </a:p>
        </p:txBody>
      </p:sp>
      <p:sp>
        <p:nvSpPr>
          <p:cNvPr id="154" name="Freeform 18"/>
          <p:cNvSpPr>
            <a:spLocks noEditPoints="1"/>
          </p:cNvSpPr>
          <p:nvPr/>
        </p:nvSpPr>
        <p:spPr bwMode="black">
          <a:xfrm rot="18000000">
            <a:off x="5275434" y="4679021"/>
            <a:ext cx="697318" cy="539637"/>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tx2"/>
          </a:solidFill>
          <a:ln>
            <a:noFill/>
          </a:ln>
          <a:extLst/>
        </p:spPr>
        <p:txBody>
          <a:bodyPr vert="horz" wrap="square" lIns="93233" tIns="46617" rIns="93233" bIns="46617" numCol="1" anchor="t" anchorCtr="0" compatLnSpc="1">
            <a:prstTxWarp prst="textNoShape">
              <a:avLst/>
            </a:prstTxWarp>
          </a:bodyPr>
          <a:lstStyle/>
          <a:p>
            <a:pPr defTabSz="932460"/>
            <a:endParaRPr lang="en-US" sz="1600">
              <a:solidFill>
                <a:srgbClr val="505050"/>
              </a:solidFill>
            </a:endParaRPr>
          </a:p>
        </p:txBody>
      </p:sp>
      <p:sp>
        <p:nvSpPr>
          <p:cNvPr id="155" name="Freeform 18"/>
          <p:cNvSpPr>
            <a:spLocks noEditPoints="1"/>
          </p:cNvSpPr>
          <p:nvPr/>
        </p:nvSpPr>
        <p:spPr bwMode="black">
          <a:xfrm rot="18000000">
            <a:off x="5275601" y="3914821"/>
            <a:ext cx="697318" cy="539637"/>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tx2"/>
          </a:solidFill>
          <a:ln>
            <a:noFill/>
          </a:ln>
          <a:extLst/>
        </p:spPr>
        <p:txBody>
          <a:bodyPr vert="horz" wrap="square" lIns="93233" tIns="46617" rIns="93233" bIns="46617" numCol="1" anchor="t" anchorCtr="0" compatLnSpc="1">
            <a:prstTxWarp prst="textNoShape">
              <a:avLst/>
            </a:prstTxWarp>
          </a:bodyPr>
          <a:lstStyle/>
          <a:p>
            <a:pPr defTabSz="932460"/>
            <a:endParaRPr lang="en-US" sz="1600">
              <a:solidFill>
                <a:srgbClr val="505050"/>
              </a:solidFill>
            </a:endParaRPr>
          </a:p>
        </p:txBody>
      </p:sp>
      <p:sp>
        <p:nvSpPr>
          <p:cNvPr id="156" name="Freeform 18"/>
          <p:cNvSpPr>
            <a:spLocks noEditPoints="1"/>
          </p:cNvSpPr>
          <p:nvPr/>
        </p:nvSpPr>
        <p:spPr bwMode="black">
          <a:xfrm rot="18000000">
            <a:off x="6415283" y="3995671"/>
            <a:ext cx="697318" cy="539637"/>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tx2"/>
          </a:solidFill>
          <a:ln>
            <a:noFill/>
          </a:ln>
          <a:extLst/>
        </p:spPr>
        <p:txBody>
          <a:bodyPr vert="horz" wrap="square" lIns="93233" tIns="46617" rIns="93233" bIns="46617" numCol="1" anchor="t" anchorCtr="0" compatLnSpc="1">
            <a:prstTxWarp prst="textNoShape">
              <a:avLst/>
            </a:prstTxWarp>
          </a:bodyPr>
          <a:lstStyle/>
          <a:p>
            <a:pPr defTabSz="932460"/>
            <a:endParaRPr lang="en-US" sz="1600">
              <a:solidFill>
                <a:srgbClr val="505050"/>
              </a:solidFill>
            </a:endParaRPr>
          </a:p>
        </p:txBody>
      </p:sp>
      <p:sp>
        <p:nvSpPr>
          <p:cNvPr id="157" name="Freeform 18"/>
          <p:cNvSpPr>
            <a:spLocks noEditPoints="1"/>
          </p:cNvSpPr>
          <p:nvPr/>
        </p:nvSpPr>
        <p:spPr bwMode="black">
          <a:xfrm rot="18000000">
            <a:off x="6758906" y="4474967"/>
            <a:ext cx="697318" cy="539637"/>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tx2"/>
          </a:solidFill>
          <a:ln>
            <a:noFill/>
          </a:ln>
          <a:extLst/>
        </p:spPr>
        <p:txBody>
          <a:bodyPr vert="horz" wrap="square" lIns="93233" tIns="46617" rIns="93233" bIns="46617" numCol="1" anchor="t" anchorCtr="0" compatLnSpc="1">
            <a:prstTxWarp prst="textNoShape">
              <a:avLst/>
            </a:prstTxWarp>
          </a:bodyPr>
          <a:lstStyle/>
          <a:p>
            <a:pPr defTabSz="932460"/>
            <a:endParaRPr lang="en-US" sz="1600">
              <a:solidFill>
                <a:srgbClr val="505050"/>
              </a:solidFill>
            </a:endParaRPr>
          </a:p>
        </p:txBody>
      </p:sp>
      <p:sp>
        <p:nvSpPr>
          <p:cNvPr id="158" name="Freeform 18"/>
          <p:cNvSpPr>
            <a:spLocks noEditPoints="1"/>
          </p:cNvSpPr>
          <p:nvPr/>
        </p:nvSpPr>
        <p:spPr bwMode="black">
          <a:xfrm rot="18000000">
            <a:off x="6076572" y="4485221"/>
            <a:ext cx="697318" cy="539637"/>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tx2"/>
          </a:solidFill>
          <a:ln>
            <a:noFill/>
          </a:ln>
          <a:extLst/>
        </p:spPr>
        <p:txBody>
          <a:bodyPr vert="horz" wrap="square" lIns="93233" tIns="46617" rIns="93233" bIns="46617" numCol="1" anchor="t" anchorCtr="0" compatLnSpc="1">
            <a:prstTxWarp prst="textNoShape">
              <a:avLst/>
            </a:prstTxWarp>
          </a:bodyPr>
          <a:lstStyle/>
          <a:p>
            <a:pPr defTabSz="932460"/>
            <a:endParaRPr lang="en-US" sz="1600">
              <a:solidFill>
                <a:srgbClr val="505050"/>
              </a:solidFill>
            </a:endParaRPr>
          </a:p>
        </p:txBody>
      </p:sp>
      <p:sp>
        <p:nvSpPr>
          <p:cNvPr id="159" name="Freeform 18"/>
          <p:cNvSpPr>
            <a:spLocks noEditPoints="1"/>
          </p:cNvSpPr>
          <p:nvPr/>
        </p:nvSpPr>
        <p:spPr bwMode="black">
          <a:xfrm rot="18000000">
            <a:off x="7495246" y="4248383"/>
            <a:ext cx="697318" cy="539637"/>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tx2"/>
          </a:solidFill>
          <a:ln>
            <a:noFill/>
          </a:ln>
          <a:extLst/>
        </p:spPr>
        <p:txBody>
          <a:bodyPr vert="horz" wrap="square" lIns="93233" tIns="46617" rIns="93233" bIns="46617" numCol="1" anchor="t" anchorCtr="0" compatLnSpc="1">
            <a:prstTxWarp prst="textNoShape">
              <a:avLst/>
            </a:prstTxWarp>
          </a:bodyPr>
          <a:lstStyle/>
          <a:p>
            <a:pPr defTabSz="932460"/>
            <a:endParaRPr lang="en-US" sz="1600">
              <a:solidFill>
                <a:srgbClr val="505050"/>
              </a:solidFill>
            </a:endParaRPr>
          </a:p>
        </p:txBody>
      </p:sp>
      <p:sp>
        <p:nvSpPr>
          <p:cNvPr id="160" name="Freeform 18"/>
          <p:cNvSpPr>
            <a:spLocks noEditPoints="1"/>
          </p:cNvSpPr>
          <p:nvPr/>
        </p:nvSpPr>
        <p:spPr bwMode="black">
          <a:xfrm rot="18000000">
            <a:off x="8103106" y="4257419"/>
            <a:ext cx="697318" cy="539637"/>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tx2"/>
          </a:solidFill>
          <a:ln>
            <a:noFill/>
          </a:ln>
          <a:extLst/>
        </p:spPr>
        <p:txBody>
          <a:bodyPr vert="horz" wrap="square" lIns="93233" tIns="46617" rIns="93233" bIns="46617" numCol="1" anchor="t" anchorCtr="0" compatLnSpc="1">
            <a:prstTxWarp prst="textNoShape">
              <a:avLst/>
            </a:prstTxWarp>
          </a:bodyPr>
          <a:lstStyle/>
          <a:p>
            <a:pPr defTabSz="932460"/>
            <a:endParaRPr lang="en-US" sz="1600">
              <a:solidFill>
                <a:srgbClr val="505050"/>
              </a:solidFill>
            </a:endParaRPr>
          </a:p>
        </p:txBody>
      </p:sp>
      <p:sp>
        <p:nvSpPr>
          <p:cNvPr id="161" name="Freeform 18"/>
          <p:cNvSpPr>
            <a:spLocks noEditPoints="1"/>
          </p:cNvSpPr>
          <p:nvPr/>
        </p:nvSpPr>
        <p:spPr bwMode="black">
          <a:xfrm rot="18000000">
            <a:off x="9308502" y="4265092"/>
            <a:ext cx="697318" cy="539637"/>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tx2"/>
          </a:solidFill>
          <a:ln>
            <a:noFill/>
          </a:ln>
          <a:extLst/>
        </p:spPr>
        <p:txBody>
          <a:bodyPr vert="horz" wrap="square" lIns="93233" tIns="46617" rIns="93233" bIns="46617" numCol="1" anchor="t" anchorCtr="0" compatLnSpc="1">
            <a:prstTxWarp prst="textNoShape">
              <a:avLst/>
            </a:prstTxWarp>
          </a:bodyPr>
          <a:lstStyle/>
          <a:p>
            <a:pPr defTabSz="932460"/>
            <a:endParaRPr lang="en-US" sz="1600">
              <a:solidFill>
                <a:srgbClr val="505050"/>
              </a:solidFill>
            </a:endParaRPr>
          </a:p>
        </p:txBody>
      </p:sp>
      <p:sp>
        <p:nvSpPr>
          <p:cNvPr id="163" name="Freeform 18"/>
          <p:cNvSpPr>
            <a:spLocks noEditPoints="1"/>
          </p:cNvSpPr>
          <p:nvPr/>
        </p:nvSpPr>
        <p:spPr bwMode="black">
          <a:xfrm rot="18000000">
            <a:off x="3750522" y="5271577"/>
            <a:ext cx="697318" cy="539637"/>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tx2"/>
          </a:solidFill>
          <a:ln>
            <a:noFill/>
          </a:ln>
          <a:extLst/>
        </p:spPr>
        <p:txBody>
          <a:bodyPr vert="horz" wrap="square" lIns="93233" tIns="46617" rIns="93233" bIns="46617" numCol="1" anchor="t" anchorCtr="0" compatLnSpc="1">
            <a:prstTxWarp prst="textNoShape">
              <a:avLst/>
            </a:prstTxWarp>
          </a:bodyPr>
          <a:lstStyle/>
          <a:p>
            <a:pPr defTabSz="932460"/>
            <a:endParaRPr lang="en-US" sz="1600">
              <a:solidFill>
                <a:srgbClr val="505050"/>
              </a:solidFill>
            </a:endParaRPr>
          </a:p>
        </p:txBody>
      </p:sp>
      <p:sp>
        <p:nvSpPr>
          <p:cNvPr id="164" name="Freeform 18"/>
          <p:cNvSpPr>
            <a:spLocks noEditPoints="1"/>
          </p:cNvSpPr>
          <p:nvPr/>
        </p:nvSpPr>
        <p:spPr bwMode="black">
          <a:xfrm rot="18000000">
            <a:off x="3276661" y="5566869"/>
            <a:ext cx="697318" cy="539637"/>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tx2"/>
          </a:solidFill>
          <a:ln>
            <a:noFill/>
          </a:ln>
          <a:extLst/>
        </p:spPr>
        <p:txBody>
          <a:bodyPr vert="horz" wrap="square" lIns="93233" tIns="46617" rIns="93233" bIns="46617" numCol="1" anchor="t" anchorCtr="0" compatLnSpc="1">
            <a:prstTxWarp prst="textNoShape">
              <a:avLst/>
            </a:prstTxWarp>
          </a:bodyPr>
          <a:lstStyle/>
          <a:p>
            <a:pPr defTabSz="932460"/>
            <a:endParaRPr lang="en-US" sz="1600">
              <a:solidFill>
                <a:srgbClr val="505050"/>
              </a:solidFill>
            </a:endParaRPr>
          </a:p>
        </p:txBody>
      </p:sp>
      <p:sp>
        <p:nvSpPr>
          <p:cNvPr id="36" name="Rectangle 35"/>
          <p:cNvSpPr/>
          <p:nvPr/>
        </p:nvSpPr>
        <p:spPr bwMode="auto">
          <a:xfrm>
            <a:off x="238921" y="1445329"/>
            <a:ext cx="2897829" cy="400483"/>
          </a:xfrm>
          <a:prstGeom prst="rect">
            <a:avLst/>
          </a:prstGeom>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ctr" anchorCtr="0" compatLnSpc="1">
            <a:prstTxWarp prst="textNoShape">
              <a:avLst/>
            </a:prstTxWarp>
          </a:bodyPr>
          <a:lstStyle/>
          <a:p>
            <a:pPr algn="ctr" defTabSz="932008" fontAlgn="base">
              <a:spcBef>
                <a:spcPct val="0"/>
              </a:spcBef>
              <a:spcAft>
                <a:spcPct val="0"/>
              </a:spcAft>
            </a:pPr>
            <a:r>
              <a:rPr lang="en-US" sz="2200" dirty="0">
                <a:gradFill>
                  <a:gsLst>
                    <a:gs pos="0">
                      <a:srgbClr val="FFFFFF"/>
                    </a:gs>
                    <a:gs pos="100000">
                      <a:srgbClr val="FFFFFF"/>
                    </a:gs>
                  </a:gsLst>
                  <a:lin ang="5400000" scaled="0"/>
                </a:gradFill>
              </a:rPr>
              <a:t>Envision</a:t>
            </a:r>
          </a:p>
        </p:txBody>
      </p:sp>
      <p:sp>
        <p:nvSpPr>
          <p:cNvPr id="165" name="Rectangle 164"/>
          <p:cNvSpPr/>
          <p:nvPr/>
        </p:nvSpPr>
        <p:spPr bwMode="auto">
          <a:xfrm>
            <a:off x="3172165" y="1445329"/>
            <a:ext cx="2172186" cy="400483"/>
          </a:xfrm>
          <a:prstGeom prst="rect">
            <a:avLst/>
          </a:prstGeom>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ctr" anchorCtr="0" compatLnSpc="1">
            <a:prstTxWarp prst="textNoShape">
              <a:avLst/>
            </a:prstTxWarp>
          </a:bodyPr>
          <a:lstStyle/>
          <a:p>
            <a:pPr algn="ctr" defTabSz="932008" fontAlgn="base">
              <a:spcBef>
                <a:spcPct val="0"/>
              </a:spcBef>
              <a:spcAft>
                <a:spcPct val="0"/>
              </a:spcAft>
            </a:pPr>
            <a:r>
              <a:rPr lang="en-US" sz="2200" dirty="0">
                <a:gradFill>
                  <a:gsLst>
                    <a:gs pos="0">
                      <a:srgbClr val="FFFFFF"/>
                    </a:gs>
                    <a:gs pos="100000">
                      <a:srgbClr val="FFFFFF"/>
                    </a:gs>
                  </a:gsLst>
                  <a:lin ang="5400000" scaled="0"/>
                </a:gradFill>
              </a:rPr>
              <a:t>Engage</a:t>
            </a:r>
          </a:p>
        </p:txBody>
      </p:sp>
      <p:sp>
        <p:nvSpPr>
          <p:cNvPr id="166" name="Rectangle 165"/>
          <p:cNvSpPr/>
          <p:nvPr/>
        </p:nvSpPr>
        <p:spPr bwMode="auto">
          <a:xfrm>
            <a:off x="5379766" y="1445328"/>
            <a:ext cx="2132544" cy="400483"/>
          </a:xfrm>
          <a:prstGeom prst="rect">
            <a:avLst/>
          </a:prstGeom>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ctr" anchorCtr="0" compatLnSpc="1">
            <a:prstTxWarp prst="textNoShape">
              <a:avLst/>
            </a:prstTxWarp>
          </a:bodyPr>
          <a:lstStyle/>
          <a:p>
            <a:pPr algn="ctr" defTabSz="932008" fontAlgn="base">
              <a:spcBef>
                <a:spcPct val="0"/>
              </a:spcBef>
              <a:spcAft>
                <a:spcPct val="0"/>
              </a:spcAft>
            </a:pPr>
            <a:r>
              <a:rPr lang="en-US" sz="2200" dirty="0">
                <a:gradFill>
                  <a:gsLst>
                    <a:gs pos="0">
                      <a:srgbClr val="FFFFFF"/>
                    </a:gs>
                    <a:gs pos="100000">
                      <a:srgbClr val="FFFFFF"/>
                    </a:gs>
                  </a:gsLst>
                  <a:lin ang="5400000" scaled="0"/>
                </a:gradFill>
              </a:rPr>
              <a:t>Evolve</a:t>
            </a:r>
          </a:p>
        </p:txBody>
      </p:sp>
      <p:sp>
        <p:nvSpPr>
          <p:cNvPr id="167" name="Rectangle 166"/>
          <p:cNvSpPr/>
          <p:nvPr/>
        </p:nvSpPr>
        <p:spPr bwMode="auto">
          <a:xfrm>
            <a:off x="7547727" y="1445328"/>
            <a:ext cx="2901882" cy="400483"/>
          </a:xfrm>
          <a:prstGeom prst="rect">
            <a:avLst/>
          </a:prstGeom>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ctr" anchorCtr="0" compatLnSpc="1">
            <a:prstTxWarp prst="textNoShape">
              <a:avLst/>
            </a:prstTxWarp>
          </a:bodyPr>
          <a:lstStyle/>
          <a:p>
            <a:pPr algn="ctr" defTabSz="932008" fontAlgn="base">
              <a:spcBef>
                <a:spcPct val="0"/>
              </a:spcBef>
              <a:spcAft>
                <a:spcPct val="0"/>
              </a:spcAft>
            </a:pPr>
            <a:r>
              <a:rPr lang="en-US" sz="2200" dirty="0">
                <a:gradFill>
                  <a:gsLst>
                    <a:gs pos="0">
                      <a:srgbClr val="FFFFFF"/>
                    </a:gs>
                    <a:gs pos="100000">
                      <a:srgbClr val="FFFFFF"/>
                    </a:gs>
                  </a:gsLst>
                  <a:lin ang="5400000" scaled="0"/>
                </a:gradFill>
              </a:rPr>
              <a:t>Evaluate</a:t>
            </a:r>
          </a:p>
        </p:txBody>
      </p:sp>
      <p:sp>
        <p:nvSpPr>
          <p:cNvPr id="168" name="Rectangle 167"/>
          <p:cNvSpPr/>
          <p:nvPr/>
        </p:nvSpPr>
        <p:spPr bwMode="auto">
          <a:xfrm>
            <a:off x="10485026" y="1445328"/>
            <a:ext cx="1436148" cy="400483"/>
          </a:xfrm>
          <a:prstGeom prst="rect">
            <a:avLst/>
          </a:prstGeom>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ctr" anchorCtr="0" compatLnSpc="1">
            <a:prstTxWarp prst="textNoShape">
              <a:avLst/>
            </a:prstTxWarp>
          </a:bodyPr>
          <a:lstStyle/>
          <a:p>
            <a:pPr algn="ctr" defTabSz="932008" fontAlgn="base">
              <a:spcBef>
                <a:spcPct val="0"/>
              </a:spcBef>
              <a:spcAft>
                <a:spcPct val="0"/>
              </a:spcAft>
            </a:pPr>
            <a:r>
              <a:rPr lang="en-US" sz="2200" dirty="0">
                <a:gradFill>
                  <a:gsLst>
                    <a:gs pos="0">
                      <a:srgbClr val="FFFFFF"/>
                    </a:gs>
                    <a:gs pos="100000">
                      <a:srgbClr val="FFFFFF"/>
                    </a:gs>
                  </a:gsLst>
                  <a:lin ang="5400000" scaled="0"/>
                </a:gradFill>
              </a:rPr>
              <a:t>Execute</a:t>
            </a:r>
          </a:p>
        </p:txBody>
      </p:sp>
      <p:sp>
        <p:nvSpPr>
          <p:cNvPr id="37" name="Right Arrow 36"/>
          <p:cNvSpPr/>
          <p:nvPr/>
        </p:nvSpPr>
        <p:spPr bwMode="auto">
          <a:xfrm>
            <a:off x="4063910" y="6225863"/>
            <a:ext cx="7857265" cy="626341"/>
          </a:xfrm>
          <a:prstGeom prst="rightArrow">
            <a:avLst/>
          </a:prstGeom>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ctr" anchorCtr="0" compatLnSpc="1">
            <a:prstTxWarp prst="textNoShape">
              <a:avLst/>
            </a:prstTxWarp>
          </a:bodyPr>
          <a:lstStyle/>
          <a:p>
            <a:pPr algn="ctr" defTabSz="932008" fontAlgn="base">
              <a:spcBef>
                <a:spcPct val="0"/>
              </a:spcBef>
              <a:spcAft>
                <a:spcPct val="0"/>
              </a:spcAft>
            </a:pPr>
            <a:r>
              <a:rPr lang="en-US" sz="2100" dirty="0">
                <a:gradFill>
                  <a:gsLst>
                    <a:gs pos="0">
                      <a:srgbClr val="FFFFFF"/>
                    </a:gs>
                    <a:gs pos="100000">
                      <a:srgbClr val="FFFFFF"/>
                    </a:gs>
                  </a:gsLst>
                  <a:lin ang="5400000" scaled="0"/>
                </a:gradFill>
              </a:rPr>
              <a:t>Increasing value, quality and predictability</a:t>
            </a:r>
          </a:p>
        </p:txBody>
      </p:sp>
    </p:spTree>
    <p:extLst>
      <p:ext uri="{BB962C8B-B14F-4D97-AF65-F5344CB8AC3E}">
        <p14:creationId xmlns:p14="http://schemas.microsoft.com/office/powerpoint/2010/main" val="401879942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SPC104</a:t>
            </a:r>
            <a:endParaRPr lang="en-US" dirty="0"/>
          </a:p>
        </p:txBody>
      </p:sp>
      <p:sp>
        <p:nvSpPr>
          <p:cNvPr id="4" name="Title 3"/>
          <p:cNvSpPr>
            <a:spLocks noGrp="1"/>
          </p:cNvSpPr>
          <p:nvPr>
            <p:ph type="title"/>
          </p:nvPr>
        </p:nvSpPr>
        <p:spPr/>
        <p:txBody>
          <a:bodyPr/>
          <a:lstStyle/>
          <a:p>
            <a:r>
              <a:rPr lang="en-US" sz="4000" dirty="0"/>
              <a:t>Industry Perspective</a:t>
            </a:r>
            <a:r>
              <a:rPr lang="en-US" dirty="0" smtClean="0"/>
              <a:t/>
            </a:r>
            <a:br>
              <a:rPr lang="en-US" dirty="0" smtClean="0"/>
            </a:br>
            <a:r>
              <a:rPr lang="en-US" sz="2400" dirty="0"/>
              <a:t>Transforming business with SharePoint through role-based productivity &amp; insights</a:t>
            </a:r>
            <a:r>
              <a:rPr lang="en-US" sz="2800" dirty="0"/>
              <a:t/>
            </a:r>
            <a:br>
              <a:rPr lang="en-US" sz="2800" dirty="0"/>
            </a:br>
            <a:endParaRPr lang="en-US" sz="5900" dirty="0"/>
          </a:p>
        </p:txBody>
      </p:sp>
      <p:sp>
        <p:nvSpPr>
          <p:cNvPr id="5" name="Text Placeholder 4"/>
          <p:cNvSpPr>
            <a:spLocks noGrp="1"/>
          </p:cNvSpPr>
          <p:nvPr>
            <p:ph type="body" sz="quarter" idx="12"/>
          </p:nvPr>
        </p:nvSpPr>
        <p:spPr/>
        <p:txBody>
          <a:bodyPr/>
          <a:lstStyle/>
          <a:p>
            <a:r>
              <a:rPr lang="en-US" dirty="0" smtClean="0"/>
              <a:t>Rohit Bhargava	</a:t>
            </a:r>
          </a:p>
          <a:p>
            <a:r>
              <a:rPr lang="en-US" sz="2400" dirty="0"/>
              <a:t>CTO, WW Manufacturing &amp; Resources, Microsoft</a:t>
            </a:r>
          </a:p>
        </p:txBody>
      </p:sp>
    </p:spTree>
    <p:extLst>
      <p:ext uri="{BB962C8B-B14F-4D97-AF65-F5344CB8AC3E}">
        <p14:creationId xmlns:p14="http://schemas.microsoft.com/office/powerpoint/2010/main" val="39610363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103" y="234190"/>
            <a:ext cx="10906279" cy="847540"/>
          </a:xfrm>
        </p:spPr>
        <p:txBody>
          <a:bodyPr/>
          <a:lstStyle/>
          <a:p>
            <a:r>
              <a:rPr lang="en-US" dirty="0" smtClean="0"/>
              <a:t>Idea Management Process</a:t>
            </a:r>
            <a:endParaRPr lang="en-US" sz="3600" dirty="0"/>
          </a:p>
        </p:txBody>
      </p:sp>
      <p:sp>
        <p:nvSpPr>
          <p:cNvPr id="3" name="Footer Placeholder 2"/>
          <p:cNvSpPr>
            <a:spLocks noGrp="1"/>
          </p:cNvSpPr>
          <p:nvPr>
            <p:ph type="ftr" sz="quarter" idx="10"/>
          </p:nvPr>
        </p:nvSpPr>
        <p:spPr/>
        <p:txBody>
          <a:bodyPr/>
          <a:lstStyle/>
          <a:p>
            <a:r>
              <a:rPr lang="en-US" smtClean="0">
                <a:solidFill>
                  <a:prstClr val="black">
                    <a:tint val="75000"/>
                  </a:prstClr>
                </a:solidFill>
              </a:rPr>
              <a:t>© 2011 Microsoft Corporation.  All Rights Reserved.</a:t>
            </a:r>
            <a:endParaRPr lang="en-US" dirty="0">
              <a:solidFill>
                <a:prstClr val="black">
                  <a:tint val="75000"/>
                </a:prstClr>
              </a:solidFill>
            </a:endParaRPr>
          </a:p>
        </p:txBody>
      </p:sp>
      <p:sp>
        <p:nvSpPr>
          <p:cNvPr id="4" name="Slide Number Placeholder 3"/>
          <p:cNvSpPr>
            <a:spLocks noGrp="1"/>
          </p:cNvSpPr>
          <p:nvPr>
            <p:ph type="sldNum" sz="quarter" idx="11"/>
          </p:nvPr>
        </p:nvSpPr>
        <p:spPr/>
        <p:txBody>
          <a:bodyPr/>
          <a:lstStyle/>
          <a:p>
            <a:fld id="{A98D6EAA-3541-465A-BB2A-40BE74D59C2B}" type="slidenum">
              <a:rPr lang="en-US" smtClean="0">
                <a:solidFill>
                  <a:prstClr val="black">
                    <a:tint val="75000"/>
                  </a:prstClr>
                </a:solidFill>
              </a:rPr>
              <a:pPr/>
              <a:t>20</a:t>
            </a:fld>
            <a:endParaRPr lang="en-US">
              <a:solidFill>
                <a:prstClr val="black">
                  <a:tint val="75000"/>
                </a:prstClr>
              </a:solidFill>
            </a:endParaRPr>
          </a:p>
        </p:txBody>
      </p:sp>
      <p:sp>
        <p:nvSpPr>
          <p:cNvPr id="6" name="Rectangle 5"/>
          <p:cNvSpPr/>
          <p:nvPr/>
        </p:nvSpPr>
        <p:spPr bwMode="auto">
          <a:xfrm>
            <a:off x="765099" y="1280208"/>
            <a:ext cx="1845390" cy="2440530"/>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t" anchorCtr="0" compatLnSpc="1">
            <a:prstTxWarp prst="textNoShape">
              <a:avLst/>
            </a:prstTxWarp>
          </a:bodyPr>
          <a:lstStyle/>
          <a:p>
            <a:pPr defTabSz="932460"/>
            <a:r>
              <a:rPr lang="en-US" sz="1500" b="1" dirty="0">
                <a:solidFill>
                  <a:prstClr val="white"/>
                </a:solidFill>
              </a:rPr>
              <a:t>Challenges</a:t>
            </a:r>
          </a:p>
          <a:p>
            <a:pPr defTabSz="932460"/>
            <a:endParaRPr lang="en-US" sz="1500" dirty="0">
              <a:solidFill>
                <a:prstClr val="white"/>
              </a:solidFill>
            </a:endParaRPr>
          </a:p>
          <a:p>
            <a:pPr defTabSz="932460"/>
            <a:r>
              <a:rPr lang="en-US" sz="1200" dirty="0">
                <a:solidFill>
                  <a:prstClr val="white"/>
                </a:solidFill>
              </a:rPr>
              <a:t>List of all challenges with description, time remaining and statistics</a:t>
            </a:r>
          </a:p>
          <a:p>
            <a:pPr defTabSz="932460"/>
            <a:endParaRPr lang="en-US" sz="1200" dirty="0">
              <a:solidFill>
                <a:prstClr val="white"/>
              </a:solidFill>
            </a:endParaRPr>
          </a:p>
          <a:p>
            <a:pPr marL="174809" indent="-174809" defTabSz="932460">
              <a:buFont typeface="Arial" pitchFamily="34" charset="0"/>
              <a:buChar char="•"/>
            </a:pPr>
            <a:r>
              <a:rPr lang="en-US" sz="1100" dirty="0">
                <a:solidFill>
                  <a:prstClr val="white"/>
                </a:solidFill>
              </a:rPr>
              <a:t>Title</a:t>
            </a:r>
          </a:p>
          <a:p>
            <a:pPr marL="174809" indent="-174809" defTabSz="932460">
              <a:buFont typeface="Arial" pitchFamily="34" charset="0"/>
              <a:buChar char="•"/>
            </a:pPr>
            <a:r>
              <a:rPr lang="en-US" sz="1100" dirty="0">
                <a:solidFill>
                  <a:prstClr val="white"/>
                </a:solidFill>
              </a:rPr>
              <a:t>Description</a:t>
            </a:r>
          </a:p>
          <a:p>
            <a:pPr marL="174809" indent="-174809" defTabSz="932460">
              <a:buFont typeface="Arial" pitchFamily="34" charset="0"/>
              <a:buChar char="•"/>
            </a:pPr>
            <a:r>
              <a:rPr lang="en-US" sz="1100" dirty="0">
                <a:solidFill>
                  <a:prstClr val="white"/>
                </a:solidFill>
              </a:rPr>
              <a:t># of ideas</a:t>
            </a:r>
          </a:p>
          <a:p>
            <a:pPr marL="174809" indent="-174809" defTabSz="932460">
              <a:buFont typeface="Arial" pitchFamily="34" charset="0"/>
              <a:buChar char="•"/>
            </a:pPr>
            <a:r>
              <a:rPr lang="en-US" sz="1100" dirty="0">
                <a:solidFill>
                  <a:prstClr val="white"/>
                </a:solidFill>
              </a:rPr>
              <a:t># of ideas with votes</a:t>
            </a:r>
          </a:p>
          <a:p>
            <a:pPr marL="174809" indent="-174809" defTabSz="932460">
              <a:buFont typeface="Arial" pitchFamily="34" charset="0"/>
              <a:buChar char="•"/>
            </a:pPr>
            <a:r>
              <a:rPr lang="en-US" sz="1100" dirty="0">
                <a:solidFill>
                  <a:prstClr val="white"/>
                </a:solidFill>
              </a:rPr>
              <a:t># reviews</a:t>
            </a:r>
          </a:p>
          <a:p>
            <a:pPr marL="174809" indent="-174809" defTabSz="932460">
              <a:buFont typeface="Arial" pitchFamily="34" charset="0"/>
              <a:buChar char="•"/>
            </a:pPr>
            <a:r>
              <a:rPr lang="en-US" sz="1100" dirty="0">
                <a:solidFill>
                  <a:prstClr val="white"/>
                </a:solidFill>
              </a:rPr>
              <a:t>Time remaining</a:t>
            </a:r>
          </a:p>
          <a:p>
            <a:pPr marL="174809" indent="-174809" defTabSz="932460">
              <a:buFont typeface="Arial" pitchFamily="34" charset="0"/>
              <a:buChar char="•"/>
            </a:pPr>
            <a:r>
              <a:rPr lang="en-US" sz="1100" dirty="0">
                <a:solidFill>
                  <a:prstClr val="white"/>
                </a:solidFill>
              </a:rPr>
              <a:t>Lifecycle: Open, Closed</a:t>
            </a:r>
          </a:p>
        </p:txBody>
      </p:sp>
      <p:sp>
        <p:nvSpPr>
          <p:cNvPr id="11" name="Rectangle 10"/>
          <p:cNvSpPr/>
          <p:nvPr/>
        </p:nvSpPr>
        <p:spPr bwMode="auto">
          <a:xfrm>
            <a:off x="9842178" y="1280208"/>
            <a:ext cx="1845390" cy="2440530"/>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t" anchorCtr="0" compatLnSpc="1">
            <a:prstTxWarp prst="textNoShape">
              <a:avLst/>
            </a:prstTxWarp>
          </a:bodyPr>
          <a:lstStyle/>
          <a:p>
            <a:pPr defTabSz="932460"/>
            <a:r>
              <a:rPr lang="en-US" sz="1500" b="1" dirty="0">
                <a:solidFill>
                  <a:prstClr val="white"/>
                </a:solidFill>
              </a:rPr>
              <a:t>Challenge Site</a:t>
            </a:r>
          </a:p>
          <a:p>
            <a:pPr defTabSz="932460"/>
            <a:endParaRPr lang="en-US" sz="1500" dirty="0">
              <a:solidFill>
                <a:prstClr val="white"/>
              </a:solidFill>
            </a:endParaRPr>
          </a:p>
          <a:p>
            <a:pPr defTabSz="932460"/>
            <a:r>
              <a:rPr lang="en-US" sz="1200" dirty="0">
                <a:solidFill>
                  <a:prstClr val="white"/>
                </a:solidFill>
              </a:rPr>
              <a:t>All ideas, social measurement and idea management for the challenge</a:t>
            </a:r>
          </a:p>
          <a:p>
            <a:pPr defTabSz="932460"/>
            <a:endParaRPr lang="en-US" sz="1200" dirty="0">
              <a:solidFill>
                <a:prstClr val="white"/>
              </a:solidFill>
            </a:endParaRPr>
          </a:p>
          <a:p>
            <a:pPr marL="174809" indent="-174809" defTabSz="932460">
              <a:buFont typeface="Arial" pitchFamily="34" charset="0"/>
              <a:buChar char="•"/>
            </a:pPr>
            <a:r>
              <a:rPr lang="en-US" sz="1100" dirty="0">
                <a:solidFill>
                  <a:prstClr val="white"/>
                </a:solidFill>
              </a:rPr>
              <a:t>Idea entry form</a:t>
            </a:r>
          </a:p>
          <a:p>
            <a:pPr marL="174809" indent="-174809" defTabSz="932460">
              <a:buFont typeface="Arial" pitchFamily="34" charset="0"/>
              <a:buChar char="•"/>
            </a:pPr>
            <a:r>
              <a:rPr lang="en-US" sz="1100" dirty="0">
                <a:solidFill>
                  <a:prstClr val="white"/>
                </a:solidFill>
              </a:rPr>
              <a:t>Idea listing</a:t>
            </a:r>
          </a:p>
          <a:p>
            <a:pPr marL="174809" indent="-174809" defTabSz="932460">
              <a:buFont typeface="Arial" pitchFamily="34" charset="0"/>
              <a:buChar char="•"/>
            </a:pPr>
            <a:r>
              <a:rPr lang="en-US" sz="1100" dirty="0">
                <a:solidFill>
                  <a:prstClr val="white"/>
                </a:solidFill>
              </a:rPr>
              <a:t>Idea management</a:t>
            </a:r>
          </a:p>
          <a:p>
            <a:pPr marL="174809" indent="-174809" defTabSz="932460">
              <a:buFont typeface="Arial" pitchFamily="34" charset="0"/>
              <a:buChar char="•"/>
            </a:pPr>
            <a:r>
              <a:rPr lang="en-US" sz="1100" dirty="0">
                <a:solidFill>
                  <a:prstClr val="white"/>
                </a:solidFill>
              </a:rPr>
              <a:t>Social measurements</a:t>
            </a:r>
          </a:p>
          <a:p>
            <a:pPr marL="174809" indent="-174809" defTabSz="932460">
              <a:buFont typeface="Arial" pitchFamily="34" charset="0"/>
              <a:buChar char="•"/>
            </a:pPr>
            <a:r>
              <a:rPr lang="en-US" sz="1100" dirty="0">
                <a:solidFill>
                  <a:prstClr val="white"/>
                </a:solidFill>
              </a:rPr>
              <a:t>Statistics</a:t>
            </a:r>
          </a:p>
        </p:txBody>
      </p:sp>
      <p:sp>
        <p:nvSpPr>
          <p:cNvPr id="12" name="Rectangle 11"/>
          <p:cNvSpPr/>
          <p:nvPr/>
        </p:nvSpPr>
        <p:spPr bwMode="auto">
          <a:xfrm>
            <a:off x="765099" y="3905313"/>
            <a:ext cx="1845390" cy="2620893"/>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t" anchorCtr="0" compatLnSpc="1">
            <a:prstTxWarp prst="textNoShape">
              <a:avLst/>
            </a:prstTxWarp>
          </a:bodyPr>
          <a:lstStyle/>
          <a:p>
            <a:pPr defTabSz="932460"/>
            <a:r>
              <a:rPr lang="en-US" sz="1500" b="1" dirty="0">
                <a:solidFill>
                  <a:srgbClr val="FFFFFF"/>
                </a:solidFill>
              </a:rPr>
              <a:t>Idea Evaluation</a:t>
            </a:r>
          </a:p>
          <a:p>
            <a:pPr defTabSz="932460"/>
            <a:endParaRPr lang="en-US" sz="1500" dirty="0">
              <a:solidFill>
                <a:srgbClr val="FFFFFF"/>
              </a:solidFill>
            </a:endParaRPr>
          </a:p>
          <a:p>
            <a:pPr defTabSz="932460"/>
            <a:r>
              <a:rPr lang="en-US" sz="1200" dirty="0">
                <a:solidFill>
                  <a:srgbClr val="FFFFFF"/>
                </a:solidFill>
              </a:rPr>
              <a:t>Scorecard of idea social measurements for prioritization and lifecycle management.</a:t>
            </a:r>
          </a:p>
          <a:p>
            <a:pPr defTabSz="932460"/>
            <a:endParaRPr lang="en-US" sz="1200" dirty="0">
              <a:solidFill>
                <a:srgbClr val="FFFFFF"/>
              </a:solidFill>
            </a:endParaRPr>
          </a:p>
          <a:p>
            <a:pPr marL="174809" indent="-174809" defTabSz="932460">
              <a:buFont typeface="Arial" pitchFamily="34" charset="0"/>
              <a:buChar char="•"/>
            </a:pPr>
            <a:r>
              <a:rPr lang="en-US" sz="1100" dirty="0">
                <a:solidFill>
                  <a:srgbClr val="FFFFFF"/>
                </a:solidFill>
              </a:rPr>
              <a:t>Sort ideas by social value</a:t>
            </a:r>
          </a:p>
          <a:p>
            <a:pPr marL="174809" indent="-174809" defTabSz="932460">
              <a:buFont typeface="Arial" pitchFamily="34" charset="0"/>
              <a:buChar char="•"/>
            </a:pPr>
            <a:r>
              <a:rPr lang="en-US" sz="1100" dirty="0">
                <a:solidFill>
                  <a:srgbClr val="FFFFFF"/>
                </a:solidFill>
              </a:rPr>
              <a:t>Control idea lifecycle state</a:t>
            </a:r>
          </a:p>
          <a:p>
            <a:pPr marL="174809" indent="-174809" defTabSz="932460">
              <a:buFont typeface="Arial" pitchFamily="34" charset="0"/>
              <a:buChar char="•"/>
            </a:pPr>
            <a:r>
              <a:rPr lang="en-US" sz="1100" dirty="0">
                <a:solidFill>
                  <a:srgbClr val="FFFFFF"/>
                </a:solidFill>
              </a:rPr>
              <a:t>Select ideas for workspaces and projects</a:t>
            </a:r>
          </a:p>
        </p:txBody>
      </p:sp>
      <p:sp>
        <p:nvSpPr>
          <p:cNvPr id="13" name="Rectangle 12"/>
          <p:cNvSpPr/>
          <p:nvPr/>
        </p:nvSpPr>
        <p:spPr bwMode="auto">
          <a:xfrm>
            <a:off x="9842178" y="3905313"/>
            <a:ext cx="1845390" cy="2620893"/>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t" anchorCtr="0" compatLnSpc="1">
            <a:prstTxWarp prst="textNoShape">
              <a:avLst/>
            </a:prstTxWarp>
          </a:bodyPr>
          <a:lstStyle/>
          <a:p>
            <a:pPr defTabSz="932460"/>
            <a:r>
              <a:rPr lang="en-US" sz="1500" b="1" dirty="0">
                <a:solidFill>
                  <a:prstClr val="white"/>
                </a:solidFill>
              </a:rPr>
              <a:t>Idea Details</a:t>
            </a:r>
          </a:p>
          <a:p>
            <a:pPr defTabSz="932460"/>
            <a:endParaRPr lang="en-US" sz="1500" dirty="0">
              <a:solidFill>
                <a:prstClr val="white"/>
              </a:solidFill>
            </a:endParaRPr>
          </a:p>
          <a:p>
            <a:pPr defTabSz="932460"/>
            <a:r>
              <a:rPr lang="en-US" sz="1200" dirty="0">
                <a:solidFill>
                  <a:prstClr val="white"/>
                </a:solidFill>
              </a:rPr>
              <a:t>All idea information and social interaction, with lifecycle and links to attachments, collaboration workspaces or projects.</a:t>
            </a:r>
          </a:p>
          <a:p>
            <a:pPr defTabSz="932460"/>
            <a:endParaRPr lang="en-US" sz="1200" dirty="0">
              <a:solidFill>
                <a:prstClr val="white"/>
              </a:solidFill>
            </a:endParaRPr>
          </a:p>
          <a:p>
            <a:pPr marL="174809" indent="-174809" defTabSz="932460">
              <a:buFont typeface="Arial" pitchFamily="34" charset="0"/>
              <a:buChar char="•"/>
            </a:pPr>
            <a:r>
              <a:rPr lang="en-US" sz="1100" dirty="0">
                <a:solidFill>
                  <a:prstClr val="white"/>
                </a:solidFill>
              </a:rPr>
              <a:t>Idea details</a:t>
            </a:r>
          </a:p>
          <a:p>
            <a:pPr marL="174809" indent="-174809" defTabSz="932460">
              <a:buFont typeface="Arial" pitchFamily="34" charset="0"/>
              <a:buChar char="•"/>
            </a:pPr>
            <a:r>
              <a:rPr lang="en-US" sz="1100" dirty="0">
                <a:solidFill>
                  <a:prstClr val="white"/>
                </a:solidFill>
              </a:rPr>
              <a:t>Social interaction</a:t>
            </a:r>
          </a:p>
          <a:p>
            <a:pPr marL="640967" lvl="1" indent="-174809" defTabSz="932460">
              <a:buFont typeface="Arial" pitchFamily="34" charset="0"/>
              <a:buChar char="•"/>
            </a:pPr>
            <a:r>
              <a:rPr lang="en-US" sz="1100" dirty="0">
                <a:solidFill>
                  <a:prstClr val="white"/>
                </a:solidFill>
              </a:rPr>
              <a:t>Rating/Review</a:t>
            </a:r>
          </a:p>
          <a:p>
            <a:pPr marL="640967" lvl="1" indent="-174809" defTabSz="932460">
              <a:buFont typeface="Arial" pitchFamily="34" charset="0"/>
              <a:buChar char="•"/>
            </a:pPr>
            <a:r>
              <a:rPr lang="en-US" sz="1100" dirty="0">
                <a:solidFill>
                  <a:prstClr val="white"/>
                </a:solidFill>
              </a:rPr>
              <a:t>Votes</a:t>
            </a:r>
          </a:p>
          <a:p>
            <a:pPr marL="640967" lvl="1" indent="-174809" defTabSz="932460">
              <a:buFont typeface="Arial" pitchFamily="34" charset="0"/>
              <a:buChar char="•"/>
            </a:pPr>
            <a:r>
              <a:rPr lang="en-US" sz="1100" dirty="0">
                <a:solidFill>
                  <a:prstClr val="white"/>
                </a:solidFill>
              </a:rPr>
              <a:t>Discussions</a:t>
            </a:r>
          </a:p>
        </p:txBody>
      </p:sp>
      <p:sp>
        <p:nvSpPr>
          <p:cNvPr id="7" name="Right Arrow 6"/>
          <p:cNvSpPr/>
          <p:nvPr/>
        </p:nvSpPr>
        <p:spPr bwMode="auto">
          <a:xfrm>
            <a:off x="5985644" y="2272328"/>
            <a:ext cx="460596" cy="456290"/>
          </a:xfrm>
          <a:prstGeom prst="rightArrow">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ctr" anchorCtr="0" compatLnSpc="1">
            <a:prstTxWarp prst="textNoShape">
              <a:avLst/>
            </a:prstTxWarp>
          </a:bodyPr>
          <a:lstStyle/>
          <a:p>
            <a:pPr algn="ctr" defTabSz="932008" fontAlgn="base">
              <a:spcBef>
                <a:spcPct val="0"/>
              </a:spcBef>
              <a:spcAft>
                <a:spcPct val="0"/>
              </a:spcAft>
            </a:pPr>
            <a:endParaRPr lang="en-US" sz="2200" dirty="0" err="1">
              <a:gradFill>
                <a:gsLst>
                  <a:gs pos="0">
                    <a:srgbClr val="FFFFFF"/>
                  </a:gs>
                  <a:gs pos="100000">
                    <a:srgbClr val="FFFFFF"/>
                  </a:gs>
                </a:gsLst>
                <a:lin ang="5400000" scaled="0"/>
              </a:gradFill>
            </a:endParaRPr>
          </a:p>
        </p:txBody>
      </p:sp>
      <p:sp>
        <p:nvSpPr>
          <p:cNvPr id="16" name="Right Arrow 15"/>
          <p:cNvSpPr/>
          <p:nvPr/>
        </p:nvSpPr>
        <p:spPr bwMode="auto">
          <a:xfrm flipH="1">
            <a:off x="5985644" y="4812049"/>
            <a:ext cx="460596" cy="456290"/>
          </a:xfrm>
          <a:prstGeom prst="rightArrow">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ctr" anchorCtr="0" compatLnSpc="1">
            <a:prstTxWarp prst="textNoShape">
              <a:avLst/>
            </a:prstTxWarp>
          </a:bodyPr>
          <a:lstStyle/>
          <a:p>
            <a:pPr algn="ctr" defTabSz="932008" fontAlgn="base">
              <a:spcBef>
                <a:spcPct val="0"/>
              </a:spcBef>
              <a:spcAft>
                <a:spcPct val="0"/>
              </a:spcAft>
            </a:pPr>
            <a:endParaRPr lang="en-US" sz="2200" dirty="0" err="1">
              <a:gradFill>
                <a:gsLst>
                  <a:gs pos="0">
                    <a:srgbClr val="FFFFFF"/>
                  </a:gs>
                  <a:gs pos="100000">
                    <a:srgbClr val="FFFFFF"/>
                  </a:gs>
                </a:gsLst>
                <a:lin ang="5400000" scaled="0"/>
              </a:gradFill>
            </a:endParaRPr>
          </a:p>
        </p:txBody>
      </p:sp>
      <p:sp>
        <p:nvSpPr>
          <p:cNvPr id="15" name="Right Arrow 14"/>
          <p:cNvSpPr/>
          <p:nvPr/>
        </p:nvSpPr>
        <p:spPr bwMode="auto">
          <a:xfrm rot="5400000">
            <a:off x="7784901" y="3555063"/>
            <a:ext cx="460595" cy="456290"/>
          </a:xfrm>
          <a:prstGeom prst="rightArrow">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ctr" anchorCtr="0" compatLnSpc="1">
            <a:prstTxWarp prst="textNoShape">
              <a:avLst/>
            </a:prstTxWarp>
          </a:bodyPr>
          <a:lstStyle/>
          <a:p>
            <a:pPr algn="ctr" defTabSz="932008" fontAlgn="base">
              <a:spcBef>
                <a:spcPct val="0"/>
              </a:spcBef>
              <a:spcAft>
                <a:spcPct val="0"/>
              </a:spcAft>
            </a:pPr>
            <a:endParaRPr lang="en-US" sz="2200" dirty="0" err="1">
              <a:gradFill>
                <a:gsLst>
                  <a:gs pos="0">
                    <a:srgbClr val="FFFFFF"/>
                  </a:gs>
                  <a:gs pos="100000">
                    <a:srgbClr val="FFFFFF"/>
                  </a:gs>
                </a:gsLst>
                <a:lin ang="5400000" scaled="0"/>
              </a:gra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1081" y="1280211"/>
            <a:ext cx="3168233" cy="2440529"/>
          </a:xfrm>
          <a:prstGeom prst="rect">
            <a:avLst/>
          </a:prstGeom>
          <a:ln>
            <a:solidFill>
              <a:schemeClr val="tx2"/>
            </a:solidFill>
          </a:ln>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0512" y="1293741"/>
            <a:ext cx="3157072" cy="2426999"/>
          </a:xfrm>
          <a:prstGeom prst="rect">
            <a:avLst/>
          </a:prstGeom>
          <a:ln>
            <a:solidFill>
              <a:schemeClr val="tx2"/>
            </a:solidFill>
          </a:ln>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6239" y="4047336"/>
            <a:ext cx="3153072" cy="2426387"/>
          </a:xfrm>
          <a:prstGeom prst="rect">
            <a:avLst/>
          </a:prstGeom>
          <a:ln>
            <a:solidFill>
              <a:schemeClr val="tx2"/>
            </a:solidFill>
          </a:ln>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20514" y="4042428"/>
            <a:ext cx="3165130" cy="2431294"/>
          </a:xfrm>
          <a:prstGeom prst="rect">
            <a:avLst/>
          </a:prstGeom>
          <a:ln>
            <a:solidFill>
              <a:schemeClr val="tx2"/>
            </a:solidFill>
          </a:ln>
        </p:spPr>
      </p:pic>
    </p:spTree>
    <p:extLst>
      <p:ext uri="{BB962C8B-B14F-4D97-AF65-F5344CB8AC3E}">
        <p14:creationId xmlns:p14="http://schemas.microsoft.com/office/powerpoint/2010/main" val="2039319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16549" y="3920601"/>
            <a:ext cx="3437550" cy="244268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765103" y="234190"/>
            <a:ext cx="10906279" cy="847540"/>
          </a:xfrm>
        </p:spPr>
        <p:txBody>
          <a:bodyPr/>
          <a:lstStyle/>
          <a:p>
            <a:r>
              <a:rPr lang="en-US" dirty="0" smtClean="0"/>
              <a:t>Idea to Proposal to Project Process</a:t>
            </a:r>
            <a:endParaRPr lang="en-US" sz="3600" dirty="0"/>
          </a:p>
        </p:txBody>
      </p:sp>
      <p:sp>
        <p:nvSpPr>
          <p:cNvPr id="4" name="Slide Number Placeholder 3"/>
          <p:cNvSpPr>
            <a:spLocks noGrp="1"/>
          </p:cNvSpPr>
          <p:nvPr>
            <p:ph type="sldNum" sz="quarter" idx="11"/>
          </p:nvPr>
        </p:nvSpPr>
        <p:spPr/>
        <p:txBody>
          <a:bodyPr/>
          <a:lstStyle/>
          <a:p>
            <a:fld id="{A98D6EAA-3541-465A-BB2A-40BE74D59C2B}" type="slidenum">
              <a:rPr lang="en-US" smtClean="0">
                <a:solidFill>
                  <a:prstClr val="black">
                    <a:tint val="75000"/>
                  </a:prstClr>
                </a:solidFill>
              </a:rPr>
              <a:pPr/>
              <a:t>21</a:t>
            </a:fld>
            <a:endParaRPr lang="en-US">
              <a:solidFill>
                <a:prstClr val="black">
                  <a:tint val="75000"/>
                </a:prstClr>
              </a:solidFill>
            </a:endParaRPr>
          </a:p>
        </p:txBody>
      </p:sp>
      <p:sp>
        <p:nvSpPr>
          <p:cNvPr id="6" name="Rectangle 5"/>
          <p:cNvSpPr/>
          <p:nvPr/>
        </p:nvSpPr>
        <p:spPr bwMode="auto">
          <a:xfrm>
            <a:off x="765099" y="1295496"/>
            <a:ext cx="1845390" cy="2440530"/>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t" anchorCtr="0" compatLnSpc="1">
            <a:prstTxWarp prst="textNoShape">
              <a:avLst/>
            </a:prstTxWarp>
          </a:bodyPr>
          <a:lstStyle/>
          <a:p>
            <a:pPr defTabSz="932460"/>
            <a:r>
              <a:rPr lang="en-US" sz="1500" b="1" dirty="0">
                <a:solidFill>
                  <a:srgbClr val="FFFFFF"/>
                </a:solidFill>
              </a:rPr>
              <a:t>Workspaces</a:t>
            </a:r>
          </a:p>
          <a:p>
            <a:pPr defTabSz="932460"/>
            <a:endParaRPr lang="en-US" sz="1500" dirty="0">
              <a:solidFill>
                <a:srgbClr val="FFFFFF"/>
              </a:solidFill>
            </a:endParaRPr>
          </a:p>
          <a:p>
            <a:pPr defTabSz="932460"/>
            <a:r>
              <a:rPr lang="en-US" sz="1200" dirty="0">
                <a:solidFill>
                  <a:srgbClr val="FFFFFF"/>
                </a:solidFill>
              </a:rPr>
              <a:t>Configurable and customizable template driven workspace for collaboration and IP capture</a:t>
            </a:r>
          </a:p>
          <a:p>
            <a:pPr defTabSz="932460"/>
            <a:endParaRPr lang="en-US" sz="1200" dirty="0">
              <a:solidFill>
                <a:srgbClr val="FFFFFF"/>
              </a:solidFill>
            </a:endParaRPr>
          </a:p>
          <a:p>
            <a:pPr marL="174809" indent="-174809" defTabSz="932460">
              <a:buFont typeface="Arial" pitchFamily="34" charset="0"/>
              <a:buChar char="•"/>
            </a:pPr>
            <a:r>
              <a:rPr lang="en-US" sz="1100" dirty="0">
                <a:solidFill>
                  <a:srgbClr val="FFFFFF"/>
                </a:solidFill>
              </a:rPr>
              <a:t>Documents</a:t>
            </a:r>
          </a:p>
          <a:p>
            <a:pPr marL="174809" indent="-174809" defTabSz="932460">
              <a:buFont typeface="Arial" pitchFamily="34" charset="0"/>
              <a:buChar char="•"/>
            </a:pPr>
            <a:r>
              <a:rPr lang="en-US" sz="1100" dirty="0">
                <a:solidFill>
                  <a:srgbClr val="FFFFFF"/>
                </a:solidFill>
              </a:rPr>
              <a:t>Teams</a:t>
            </a:r>
          </a:p>
          <a:p>
            <a:pPr marL="174809" indent="-174809" defTabSz="932460">
              <a:buFont typeface="Arial" pitchFamily="34" charset="0"/>
              <a:buChar char="•"/>
            </a:pPr>
            <a:r>
              <a:rPr lang="en-US" sz="1100" dirty="0">
                <a:solidFill>
                  <a:srgbClr val="FFFFFF"/>
                </a:solidFill>
              </a:rPr>
              <a:t>Tasks</a:t>
            </a:r>
          </a:p>
          <a:p>
            <a:pPr marL="174809" indent="-174809" defTabSz="932460">
              <a:buFont typeface="Arial" pitchFamily="34" charset="0"/>
              <a:buChar char="•"/>
            </a:pPr>
            <a:r>
              <a:rPr lang="en-US" sz="1100" dirty="0">
                <a:solidFill>
                  <a:srgbClr val="FFFFFF"/>
                </a:solidFill>
              </a:rPr>
              <a:t>Collaboration</a:t>
            </a:r>
          </a:p>
        </p:txBody>
      </p:sp>
      <p:sp>
        <p:nvSpPr>
          <p:cNvPr id="11" name="Rectangle 10"/>
          <p:cNvSpPr/>
          <p:nvPr/>
        </p:nvSpPr>
        <p:spPr bwMode="auto">
          <a:xfrm>
            <a:off x="9842178" y="1295496"/>
            <a:ext cx="1845390" cy="2440530"/>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t" anchorCtr="0" compatLnSpc="1">
            <a:prstTxWarp prst="textNoShape">
              <a:avLst/>
            </a:prstTxWarp>
          </a:bodyPr>
          <a:lstStyle/>
          <a:p>
            <a:pPr defTabSz="932460"/>
            <a:r>
              <a:rPr lang="en-US" sz="1500" b="1" dirty="0">
                <a:solidFill>
                  <a:srgbClr val="FFFFFF"/>
                </a:solidFill>
              </a:rPr>
              <a:t>Projects</a:t>
            </a:r>
          </a:p>
          <a:p>
            <a:pPr defTabSz="932460"/>
            <a:endParaRPr lang="en-US" sz="1500" dirty="0">
              <a:solidFill>
                <a:srgbClr val="FFFFFF"/>
              </a:solidFill>
            </a:endParaRPr>
          </a:p>
          <a:p>
            <a:pPr defTabSz="932460"/>
            <a:r>
              <a:rPr lang="en-US" sz="1200" dirty="0">
                <a:solidFill>
                  <a:srgbClr val="FFFFFF"/>
                </a:solidFill>
              </a:rPr>
              <a:t>Ideas managed as projects with tasks, resources, skills and schedule</a:t>
            </a:r>
          </a:p>
          <a:p>
            <a:pPr defTabSz="932460"/>
            <a:endParaRPr lang="en-US" sz="1200" dirty="0">
              <a:solidFill>
                <a:srgbClr val="FFFFFF"/>
              </a:solidFill>
            </a:endParaRPr>
          </a:p>
          <a:p>
            <a:pPr marL="174809" indent="-174809" defTabSz="932460">
              <a:buFont typeface="Arial" pitchFamily="34" charset="0"/>
              <a:buChar char="•"/>
            </a:pPr>
            <a:r>
              <a:rPr lang="en-US" sz="1100" dirty="0">
                <a:solidFill>
                  <a:srgbClr val="FFFFFF"/>
                </a:solidFill>
              </a:rPr>
              <a:t>Configurable idea project template</a:t>
            </a:r>
          </a:p>
          <a:p>
            <a:pPr marL="174809" indent="-174809" defTabSz="932460">
              <a:buFont typeface="Arial" pitchFamily="34" charset="0"/>
              <a:buChar char="•"/>
            </a:pPr>
            <a:r>
              <a:rPr lang="en-US" sz="1100" dirty="0">
                <a:solidFill>
                  <a:srgbClr val="FFFFFF"/>
                </a:solidFill>
              </a:rPr>
              <a:t>Configurable business case and metrics</a:t>
            </a:r>
          </a:p>
        </p:txBody>
      </p:sp>
      <p:sp>
        <p:nvSpPr>
          <p:cNvPr id="12" name="Rectangle 11"/>
          <p:cNvSpPr/>
          <p:nvPr/>
        </p:nvSpPr>
        <p:spPr bwMode="auto">
          <a:xfrm>
            <a:off x="765099" y="3920601"/>
            <a:ext cx="1845390" cy="2440530"/>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t" anchorCtr="0" compatLnSpc="1">
            <a:prstTxWarp prst="textNoShape">
              <a:avLst/>
            </a:prstTxWarp>
          </a:bodyPr>
          <a:lstStyle/>
          <a:p>
            <a:pPr defTabSz="932460"/>
            <a:r>
              <a:rPr lang="en-US" sz="1500" b="1" dirty="0">
                <a:solidFill>
                  <a:srgbClr val="FFFFFF"/>
                </a:solidFill>
              </a:rPr>
              <a:t>Portfolio Analysis</a:t>
            </a:r>
          </a:p>
          <a:p>
            <a:pPr defTabSz="932460"/>
            <a:endParaRPr lang="en-US" sz="1500" dirty="0">
              <a:solidFill>
                <a:srgbClr val="FFFFFF"/>
              </a:solidFill>
            </a:endParaRPr>
          </a:p>
          <a:p>
            <a:pPr defTabSz="932460"/>
            <a:r>
              <a:rPr lang="en-US" sz="1200" dirty="0">
                <a:solidFill>
                  <a:srgbClr val="FFFFFF"/>
                </a:solidFill>
              </a:rPr>
              <a:t>Evaluate portfolios of ideas against strategic alignment and core metrics, to select best investments</a:t>
            </a:r>
          </a:p>
          <a:p>
            <a:pPr defTabSz="932460"/>
            <a:endParaRPr lang="en-US" sz="1200" dirty="0">
              <a:solidFill>
                <a:srgbClr val="FFFFFF"/>
              </a:solidFill>
            </a:endParaRPr>
          </a:p>
          <a:p>
            <a:pPr marL="174809" indent="-174809" defTabSz="932460">
              <a:buFont typeface="Arial" pitchFamily="34" charset="0"/>
              <a:buChar char="•"/>
            </a:pPr>
            <a:r>
              <a:rPr lang="en-US" sz="1100" dirty="0">
                <a:solidFill>
                  <a:srgbClr val="FFFFFF"/>
                </a:solidFill>
              </a:rPr>
              <a:t>Strategic alignment</a:t>
            </a:r>
          </a:p>
          <a:p>
            <a:pPr marL="174809" indent="-174809" defTabSz="932460">
              <a:buFont typeface="Arial" pitchFamily="34" charset="0"/>
              <a:buChar char="•"/>
            </a:pPr>
            <a:r>
              <a:rPr lang="en-US" sz="1100" dirty="0">
                <a:solidFill>
                  <a:srgbClr val="FFFFFF"/>
                </a:solidFill>
              </a:rPr>
              <a:t>Constraint based what-if analysis</a:t>
            </a:r>
          </a:p>
          <a:p>
            <a:pPr marL="174809" indent="-174809" defTabSz="932460">
              <a:buFont typeface="Arial" pitchFamily="34" charset="0"/>
              <a:buChar char="•"/>
            </a:pPr>
            <a:r>
              <a:rPr lang="en-US" sz="1100" dirty="0">
                <a:solidFill>
                  <a:srgbClr val="FFFFFF"/>
                </a:solidFill>
              </a:rPr>
              <a:t>Project selection</a:t>
            </a:r>
          </a:p>
        </p:txBody>
      </p:sp>
      <p:sp>
        <p:nvSpPr>
          <p:cNvPr id="13" name="Rectangle 12"/>
          <p:cNvSpPr/>
          <p:nvPr/>
        </p:nvSpPr>
        <p:spPr bwMode="auto">
          <a:xfrm>
            <a:off x="9842178" y="3920601"/>
            <a:ext cx="1845390" cy="2440530"/>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t" anchorCtr="0" compatLnSpc="1">
            <a:prstTxWarp prst="textNoShape">
              <a:avLst/>
            </a:prstTxWarp>
          </a:bodyPr>
          <a:lstStyle/>
          <a:p>
            <a:pPr defTabSz="932460"/>
            <a:r>
              <a:rPr lang="en-US" sz="1500" b="1" dirty="0">
                <a:solidFill>
                  <a:srgbClr val="FFFFFF"/>
                </a:solidFill>
              </a:rPr>
              <a:t>Business Case</a:t>
            </a:r>
          </a:p>
          <a:p>
            <a:pPr defTabSz="932460"/>
            <a:endParaRPr lang="en-US" sz="1500" dirty="0">
              <a:solidFill>
                <a:srgbClr val="FFFFFF"/>
              </a:solidFill>
            </a:endParaRPr>
          </a:p>
          <a:p>
            <a:pPr defTabSz="932460"/>
            <a:r>
              <a:rPr lang="en-US" sz="1200" dirty="0">
                <a:solidFill>
                  <a:srgbClr val="FFFFFF"/>
                </a:solidFill>
              </a:rPr>
              <a:t>Customizable business case and justification forms with metric capture</a:t>
            </a:r>
          </a:p>
          <a:p>
            <a:pPr defTabSz="932460"/>
            <a:endParaRPr lang="en-US" sz="1200" dirty="0">
              <a:solidFill>
                <a:srgbClr val="FFFFFF"/>
              </a:solidFill>
            </a:endParaRPr>
          </a:p>
          <a:p>
            <a:pPr marL="174809" indent="-174809" defTabSz="932460">
              <a:buFont typeface="Arial" pitchFamily="34" charset="0"/>
              <a:buChar char="•"/>
            </a:pPr>
            <a:r>
              <a:rPr lang="en-US" sz="1100" dirty="0">
                <a:solidFill>
                  <a:srgbClr val="FFFFFF"/>
                </a:solidFill>
              </a:rPr>
              <a:t>Unlimited forms</a:t>
            </a:r>
          </a:p>
          <a:p>
            <a:pPr marL="174809" indent="-174809" defTabSz="932460">
              <a:buFont typeface="Arial" pitchFamily="34" charset="0"/>
              <a:buChar char="•"/>
            </a:pPr>
            <a:r>
              <a:rPr lang="en-US" sz="1100" dirty="0">
                <a:solidFill>
                  <a:srgbClr val="FFFFFF"/>
                </a:solidFill>
              </a:rPr>
              <a:t>Capture structured information</a:t>
            </a:r>
          </a:p>
          <a:p>
            <a:pPr marL="174809" indent="-174809" defTabSz="932460">
              <a:buFont typeface="Arial" pitchFamily="34" charset="0"/>
              <a:buChar char="•"/>
            </a:pPr>
            <a:r>
              <a:rPr lang="en-US" sz="1100" dirty="0">
                <a:solidFill>
                  <a:srgbClr val="FFFFFF"/>
                </a:solidFill>
              </a:rPr>
              <a:t>Design in metric capture and calculations</a:t>
            </a:r>
          </a:p>
        </p:txBody>
      </p:sp>
      <p:pic>
        <p:nvPicPr>
          <p:cNvPr id="10"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16548" y="1295496"/>
            <a:ext cx="3441012" cy="244053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22291" y="1295496"/>
            <a:ext cx="3447520" cy="244053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ight Arrow 6"/>
          <p:cNvSpPr/>
          <p:nvPr/>
        </p:nvSpPr>
        <p:spPr bwMode="auto">
          <a:xfrm>
            <a:off x="5985644" y="2167391"/>
            <a:ext cx="460596" cy="456290"/>
          </a:xfrm>
          <a:prstGeom prst="rightArrow">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ctr" anchorCtr="0" compatLnSpc="1">
            <a:prstTxWarp prst="textNoShape">
              <a:avLst/>
            </a:prstTxWarp>
          </a:bodyPr>
          <a:lstStyle/>
          <a:p>
            <a:pPr algn="ctr" defTabSz="932008" fontAlgn="base">
              <a:spcBef>
                <a:spcPct val="0"/>
              </a:spcBef>
              <a:spcAft>
                <a:spcPct val="0"/>
              </a:spcAft>
            </a:pPr>
            <a:endParaRPr lang="en-US" sz="2200" dirty="0" err="1">
              <a:gradFill>
                <a:gsLst>
                  <a:gs pos="0">
                    <a:srgbClr val="FFFFFF"/>
                  </a:gs>
                  <a:gs pos="100000">
                    <a:srgbClr val="FFFFFF"/>
                  </a:gs>
                </a:gsLst>
                <a:lin ang="5400000" scaled="0"/>
              </a:gradFill>
            </a:endParaRPr>
          </a:p>
        </p:txBody>
      </p:sp>
      <p:pic>
        <p:nvPicPr>
          <p:cNvPr id="1033" name="Picture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22294" y="3922753"/>
            <a:ext cx="3443709" cy="2440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ight Arrow 15"/>
          <p:cNvSpPr/>
          <p:nvPr/>
        </p:nvSpPr>
        <p:spPr bwMode="auto">
          <a:xfrm flipH="1">
            <a:off x="5985644" y="4912721"/>
            <a:ext cx="460596" cy="456290"/>
          </a:xfrm>
          <a:prstGeom prst="rightArrow">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ctr" anchorCtr="0" compatLnSpc="1">
            <a:prstTxWarp prst="textNoShape">
              <a:avLst/>
            </a:prstTxWarp>
          </a:bodyPr>
          <a:lstStyle/>
          <a:p>
            <a:pPr algn="ctr" defTabSz="932008" fontAlgn="base">
              <a:spcBef>
                <a:spcPct val="0"/>
              </a:spcBef>
              <a:spcAft>
                <a:spcPct val="0"/>
              </a:spcAft>
            </a:pPr>
            <a:endParaRPr lang="en-US" sz="2200" dirty="0" err="1">
              <a:gradFill>
                <a:gsLst>
                  <a:gs pos="0">
                    <a:srgbClr val="FFFFFF"/>
                  </a:gs>
                  <a:gs pos="100000">
                    <a:srgbClr val="FFFFFF"/>
                  </a:gs>
                </a:gsLst>
                <a:lin ang="5400000" scaled="0"/>
              </a:gradFill>
            </a:endParaRPr>
          </a:p>
        </p:txBody>
      </p:sp>
      <p:sp>
        <p:nvSpPr>
          <p:cNvPr id="15" name="Right Arrow 14"/>
          <p:cNvSpPr/>
          <p:nvPr/>
        </p:nvSpPr>
        <p:spPr bwMode="auto">
          <a:xfrm rot="5400000">
            <a:off x="7805027" y="3570352"/>
            <a:ext cx="460595" cy="456290"/>
          </a:xfrm>
          <a:prstGeom prst="rightArrow">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ctr" anchorCtr="0" compatLnSpc="1">
            <a:prstTxWarp prst="textNoShape">
              <a:avLst/>
            </a:prstTxWarp>
          </a:bodyPr>
          <a:lstStyle/>
          <a:p>
            <a:pPr algn="ctr" defTabSz="932008" fontAlgn="base">
              <a:spcBef>
                <a:spcPct val="0"/>
              </a:spcBef>
              <a:spcAft>
                <a:spcPct val="0"/>
              </a:spcAft>
            </a:pPr>
            <a:endParaRPr lang="en-US" sz="2200" dirty="0" err="1">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509635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569167" y="1562407"/>
            <a:ext cx="4877605" cy="4620522"/>
          </a:xfrm>
          <a:prstGeom prst="rect">
            <a:avLst/>
          </a:prstGeom>
          <a:solidFill>
            <a:schemeClr val="accent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spcCol="0" rtlCol="0" anchor="ctr" anchorCtr="0" compatLnSpc="1">
            <a:prstTxWarp prst="textNoShape">
              <a:avLst/>
            </a:prstTxWarp>
          </a:bodyPr>
          <a:lstStyle/>
          <a:p>
            <a:pPr algn="ctr" defTabSz="932191" fontAlgn="base">
              <a:spcBef>
                <a:spcPct val="0"/>
              </a:spcBef>
              <a:spcAft>
                <a:spcPct val="0"/>
              </a:spcAft>
            </a:pPr>
            <a:endParaRPr lang="en-US" sz="1900" dirty="0">
              <a:gradFill>
                <a:gsLst>
                  <a:gs pos="0">
                    <a:srgbClr val="FFFFFF"/>
                  </a:gs>
                  <a:gs pos="100000">
                    <a:srgbClr val="FFFFFF"/>
                  </a:gs>
                </a:gsLst>
                <a:lin ang="5400000" scaled="0"/>
              </a:gradFill>
            </a:endParaRPr>
          </a:p>
        </p:txBody>
      </p:sp>
      <p:graphicFrame>
        <p:nvGraphicFramePr>
          <p:cNvPr id="15" name="Object 14"/>
          <p:cNvGraphicFramePr>
            <a:graphicFrameLocks noChangeAspect="1"/>
          </p:cNvGraphicFramePr>
          <p:nvPr>
            <p:custDataLst>
              <p:tags r:id="rId2"/>
            </p:custDataLst>
            <p:extLst/>
          </p:nvPr>
        </p:nvGraphicFramePr>
        <p:xfrm>
          <a:off x="1556840" y="1622"/>
          <a:ext cx="1618" cy="1619"/>
        </p:xfrm>
        <a:graphic>
          <a:graphicData uri="http://schemas.openxmlformats.org/presentationml/2006/ole">
            <mc:AlternateContent xmlns:mc="http://schemas.openxmlformats.org/markup-compatibility/2006">
              <mc:Choice xmlns:v="urn:schemas-microsoft-com:vml" Requires="v">
                <p:oleObj spid="_x0000_s3085" name="think-cell Slide" r:id="rId9" imgW="270" imgH="270" progId="TCLayout.ActiveDocument.1">
                  <p:embed/>
                </p:oleObj>
              </mc:Choice>
              <mc:Fallback>
                <p:oleObj name="think-cell Slide" r:id="rId9" imgW="270" imgH="270" progId="TCLayout.ActiveDocument.1">
                  <p:embed/>
                  <p:pic>
                    <p:nvPicPr>
                      <p:cNvPr id="0" name=""/>
                      <p:cNvPicPr/>
                      <p:nvPr/>
                    </p:nvPicPr>
                    <p:blipFill>
                      <a:blip r:embed="rId10"/>
                      <a:stretch>
                        <a:fillRect/>
                      </a:stretch>
                    </p:blipFill>
                    <p:spPr>
                      <a:xfrm>
                        <a:off x="1556840" y="1622"/>
                        <a:ext cx="1618" cy="1619"/>
                      </a:xfrm>
                      <a:prstGeom prst="rect">
                        <a:avLst/>
                      </a:prstGeom>
                    </p:spPr>
                  </p:pic>
                </p:oleObj>
              </mc:Fallback>
            </mc:AlternateContent>
          </a:graphicData>
        </a:graphic>
      </p:graphicFrame>
      <p:sp>
        <p:nvSpPr>
          <p:cNvPr id="20" name="Hexagon 4"/>
          <p:cNvSpPr/>
          <p:nvPr/>
        </p:nvSpPr>
        <p:spPr>
          <a:xfrm rot="16200000">
            <a:off x="1623861" y="2115293"/>
            <a:ext cx="2768693" cy="302778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631550">
              <a:lnSpc>
                <a:spcPct val="90000"/>
              </a:lnSpc>
              <a:spcAft>
                <a:spcPct val="35000"/>
              </a:spcAft>
            </a:pPr>
            <a:endParaRPr lang="en-US" sz="3600">
              <a:solidFill>
                <a:prstClr val="white"/>
              </a:solidFill>
            </a:endParaRPr>
          </a:p>
        </p:txBody>
      </p:sp>
      <p:sp>
        <p:nvSpPr>
          <p:cNvPr id="3" name="Text Placeholder 1"/>
          <p:cNvSpPr txBox="1">
            <a:spLocks/>
          </p:cNvSpPr>
          <p:nvPr>
            <p:custDataLst>
              <p:tags r:id="rId3"/>
            </p:custDataLst>
          </p:nvPr>
        </p:nvSpPr>
        <p:spPr bwMode="auto">
          <a:xfrm>
            <a:off x="1764362" y="203150"/>
            <a:ext cx="6217356" cy="854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7" rIns="91412" bIns="45707"/>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32460" eaLnBrk="1" hangingPunct="1">
              <a:spcBef>
                <a:spcPct val="20000"/>
              </a:spcBef>
            </a:pPr>
            <a:endParaRPr lang="en-US" sz="2400" dirty="0">
              <a:solidFill>
                <a:prstClr val="black"/>
              </a:solidFill>
              <a:latin typeface="Segoe UI" pitchFamily="34" charset="0"/>
              <a:cs typeface="Segoe UI" pitchFamily="34" charset="0"/>
            </a:endParaRPr>
          </a:p>
        </p:txBody>
      </p:sp>
      <p:sp>
        <p:nvSpPr>
          <p:cNvPr id="6" name="Rectangle 5"/>
          <p:cNvSpPr/>
          <p:nvPr>
            <p:custDataLst>
              <p:tags r:id="rId4"/>
            </p:custDataLst>
          </p:nvPr>
        </p:nvSpPr>
        <p:spPr>
          <a:xfrm>
            <a:off x="5566256" y="1931185"/>
            <a:ext cx="6595581" cy="1119124"/>
          </a:xfrm>
          <a:prstGeom prst="rect">
            <a:avLst/>
          </a:prstGeom>
        </p:spPr>
        <p:txBody>
          <a:bodyPr wrap="square" lIns="91412" tIns="45707" rIns="91412" bIns="45707">
            <a:noAutofit/>
          </a:bodyPr>
          <a:lstStyle/>
          <a:p>
            <a:pPr defTabSz="932460">
              <a:defRPr/>
            </a:pPr>
            <a:r>
              <a:rPr lang="en-US" sz="2400" b="1" dirty="0">
                <a:solidFill>
                  <a:srgbClr val="505050">
                    <a:lumMod val="60000"/>
                    <a:lumOff val="40000"/>
                  </a:srgbClr>
                </a:solidFill>
                <a:latin typeface="Segoe UI Light"/>
              </a:rPr>
              <a:t>Govern Product Development</a:t>
            </a:r>
          </a:p>
          <a:p>
            <a:pPr defTabSz="932460">
              <a:defRPr/>
            </a:pPr>
            <a:r>
              <a:rPr lang="en-US" sz="2400" dirty="0">
                <a:solidFill>
                  <a:srgbClr val="505050">
                    <a:lumMod val="60000"/>
                    <a:lumOff val="40000"/>
                  </a:srgbClr>
                </a:solidFill>
                <a:latin typeface="Segoe UI Light"/>
              </a:rPr>
              <a:t>and monitor program performance</a:t>
            </a:r>
          </a:p>
        </p:txBody>
      </p:sp>
      <p:sp>
        <p:nvSpPr>
          <p:cNvPr id="7" name="Rectangle 6"/>
          <p:cNvSpPr/>
          <p:nvPr>
            <p:custDataLst>
              <p:tags r:id="rId5"/>
            </p:custDataLst>
          </p:nvPr>
        </p:nvSpPr>
        <p:spPr>
          <a:xfrm>
            <a:off x="5602769" y="3069621"/>
            <a:ext cx="5339871" cy="1119124"/>
          </a:xfrm>
          <a:prstGeom prst="rect">
            <a:avLst/>
          </a:prstGeom>
        </p:spPr>
        <p:txBody>
          <a:bodyPr wrap="square" lIns="91412" tIns="45707" rIns="91412" bIns="45707">
            <a:noAutofit/>
          </a:bodyPr>
          <a:lstStyle/>
          <a:p>
            <a:pPr defTabSz="932460">
              <a:defRPr/>
            </a:pPr>
            <a:r>
              <a:rPr lang="en-US" sz="2400" b="1" dirty="0">
                <a:solidFill>
                  <a:srgbClr val="505050">
                    <a:lumMod val="60000"/>
                    <a:lumOff val="40000"/>
                  </a:srgbClr>
                </a:solidFill>
                <a:latin typeface="Segoe UI Light"/>
              </a:rPr>
              <a:t>Plan for Innovation</a:t>
            </a:r>
            <a:br>
              <a:rPr lang="en-US" sz="2400" b="1" dirty="0">
                <a:solidFill>
                  <a:srgbClr val="505050">
                    <a:lumMod val="60000"/>
                    <a:lumOff val="40000"/>
                  </a:srgbClr>
                </a:solidFill>
                <a:latin typeface="Segoe UI Light"/>
              </a:rPr>
            </a:br>
            <a:r>
              <a:rPr lang="en-US" sz="2400" dirty="0">
                <a:solidFill>
                  <a:srgbClr val="505050">
                    <a:lumMod val="60000"/>
                    <a:lumOff val="40000"/>
                  </a:srgbClr>
                </a:solidFill>
                <a:latin typeface="Segoe UI Light"/>
              </a:rPr>
              <a:t>by capturing new ideas and integrating the voice of the customer</a:t>
            </a:r>
          </a:p>
        </p:txBody>
      </p:sp>
      <p:sp>
        <p:nvSpPr>
          <p:cNvPr id="8" name="Rectangle 7"/>
          <p:cNvSpPr/>
          <p:nvPr>
            <p:custDataLst>
              <p:tags r:id="rId6"/>
            </p:custDataLst>
          </p:nvPr>
        </p:nvSpPr>
        <p:spPr>
          <a:xfrm>
            <a:off x="5548796" y="4634575"/>
            <a:ext cx="4936643" cy="1222350"/>
          </a:xfrm>
          <a:prstGeom prst="rect">
            <a:avLst/>
          </a:prstGeom>
        </p:spPr>
        <p:txBody>
          <a:bodyPr wrap="square" lIns="91412" tIns="45707" rIns="91412" bIns="45707">
            <a:spAutoFit/>
          </a:bodyPr>
          <a:lstStyle/>
          <a:p>
            <a:pPr defTabSz="932460">
              <a:defRPr/>
            </a:pPr>
            <a:r>
              <a:rPr lang="en-US" sz="2400" b="1" dirty="0">
                <a:solidFill>
                  <a:srgbClr val="505050">
                    <a:lumMod val="60000"/>
                    <a:lumOff val="40000"/>
                  </a:srgbClr>
                </a:solidFill>
                <a:latin typeface="Segoe UI Light"/>
              </a:rPr>
              <a:t>Balance Development Capacity</a:t>
            </a:r>
          </a:p>
          <a:p>
            <a:pPr defTabSz="932460">
              <a:defRPr/>
            </a:pPr>
            <a:r>
              <a:rPr lang="en-US" sz="2400" dirty="0">
                <a:solidFill>
                  <a:srgbClr val="505050">
                    <a:lumMod val="60000"/>
                    <a:lumOff val="40000"/>
                  </a:srgbClr>
                </a:solidFill>
                <a:latin typeface="Segoe UI Light"/>
              </a:rPr>
              <a:t>across new and existing products and programs</a:t>
            </a:r>
          </a:p>
        </p:txBody>
      </p:sp>
      <p:sp>
        <p:nvSpPr>
          <p:cNvPr id="16" name="Freeform 15"/>
          <p:cNvSpPr/>
          <p:nvPr/>
        </p:nvSpPr>
        <p:spPr>
          <a:xfrm>
            <a:off x="1983911" y="3848153"/>
            <a:ext cx="616751" cy="529499"/>
          </a:xfrm>
          <a:custGeom>
            <a:avLst/>
            <a:gdLst>
              <a:gd name="connsiteX0" fmla="*/ 0 w 604713"/>
              <a:gd name="connsiteY0" fmla="*/ 259582 h 519164"/>
              <a:gd name="connsiteX1" fmla="*/ 129791 w 604713"/>
              <a:gd name="connsiteY1" fmla="*/ 0 h 519164"/>
              <a:gd name="connsiteX2" fmla="*/ 474922 w 604713"/>
              <a:gd name="connsiteY2" fmla="*/ 0 h 519164"/>
              <a:gd name="connsiteX3" fmla="*/ 604713 w 604713"/>
              <a:gd name="connsiteY3" fmla="*/ 259582 h 519164"/>
              <a:gd name="connsiteX4" fmla="*/ 474922 w 604713"/>
              <a:gd name="connsiteY4" fmla="*/ 519164 h 519164"/>
              <a:gd name="connsiteX5" fmla="*/ 129791 w 604713"/>
              <a:gd name="connsiteY5" fmla="*/ 519164 h 519164"/>
              <a:gd name="connsiteX6" fmla="*/ 0 w 604713"/>
              <a:gd name="connsiteY6" fmla="*/ 259582 h 519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713" h="519164">
                <a:moveTo>
                  <a:pt x="0" y="259582"/>
                </a:moveTo>
                <a:lnTo>
                  <a:pt x="129791" y="0"/>
                </a:lnTo>
                <a:lnTo>
                  <a:pt x="474922" y="0"/>
                </a:lnTo>
                <a:lnTo>
                  <a:pt x="604713" y="259582"/>
                </a:lnTo>
                <a:lnTo>
                  <a:pt x="474922" y="519164"/>
                </a:lnTo>
                <a:lnTo>
                  <a:pt x="129791" y="519164"/>
                </a:lnTo>
                <a:lnTo>
                  <a:pt x="0" y="259582"/>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492" tIns="109176" rIns="95492" bIns="109176" numCol="1" spcCol="1270" anchor="ctr" anchorCtr="0">
            <a:noAutofit/>
          </a:bodyPr>
          <a:lstStyle/>
          <a:p>
            <a:pPr algn="ctr" defTabSz="951738">
              <a:lnSpc>
                <a:spcPct val="90000"/>
              </a:lnSpc>
              <a:spcAft>
                <a:spcPct val="35000"/>
              </a:spcAft>
            </a:pPr>
            <a:r>
              <a:rPr lang="en-GB" sz="2200">
                <a:solidFill>
                  <a:prstClr val="white"/>
                </a:solidFill>
              </a:rPr>
              <a:t> </a:t>
            </a:r>
          </a:p>
        </p:txBody>
      </p:sp>
      <p:sp>
        <p:nvSpPr>
          <p:cNvPr id="21" name="Hexagon 20" descr="Green Computer Chip Technology - Electronics : High Tech Royalty Free Stock Photo"/>
          <p:cNvSpPr/>
          <p:nvPr/>
        </p:nvSpPr>
        <p:spPr>
          <a:xfrm>
            <a:off x="3435474" y="2721169"/>
            <a:ext cx="1564257" cy="1381427"/>
          </a:xfrm>
          <a:prstGeom prst="hexagon">
            <a:avLst>
              <a:gd name="adj" fmla="val 25000"/>
              <a:gd name="vf" fmla="val 115470"/>
            </a:avLst>
          </a:prstGeom>
          <a:blipFill>
            <a:blip r:embed="rId11">
              <a:extLst>
                <a:ext uri="{28A0092B-C50C-407E-A947-70E740481C1C}">
                  <a14:useLocalDpi xmlns:a14="http://schemas.microsoft.com/office/drawing/2010/main" val="0"/>
                </a:ext>
              </a:extLst>
            </a:blip>
            <a:srcRect/>
            <a:stretch>
              <a:fillRect l="-14000" r="-14000"/>
            </a:stretch>
          </a:blipFill>
          <a:ln>
            <a:solidFill>
              <a:schemeClr val="bg1"/>
            </a:solidFill>
          </a:ln>
          <a:effectLst>
            <a:glow rad="63500">
              <a:schemeClr val="accent5">
                <a:satMod val="175000"/>
                <a:alpha val="40000"/>
              </a:schemeClr>
            </a:glow>
            <a:outerShdw blurRad="50800" dist="101600" dir="6420000" sx="111000" sy="111000" algn="ctr" rotWithShape="0">
              <a:srgbClr val="000000">
                <a:alpha val="43137"/>
              </a:srgbClr>
            </a:outerShdw>
          </a:effectLst>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5" name="Hexagon 24" descr="D:\Users\Public\Pictures\wafer[1].jpg"/>
          <p:cNvSpPr/>
          <p:nvPr/>
        </p:nvSpPr>
        <p:spPr>
          <a:xfrm>
            <a:off x="839691" y="2704043"/>
            <a:ext cx="1622167" cy="1356380"/>
          </a:xfrm>
          <a:prstGeom prst="hexagon">
            <a:avLst>
              <a:gd name="adj" fmla="val 25000"/>
              <a:gd name="vf" fmla="val 115470"/>
            </a:avLst>
          </a:prstGeom>
          <a:blipFill>
            <a:blip r:embed="rId12" cstate="print">
              <a:extLst>
                <a:ext uri="{28A0092B-C50C-407E-A947-70E740481C1C}">
                  <a14:useLocalDpi xmlns:a14="http://schemas.microsoft.com/office/drawing/2010/main" val="0"/>
                </a:ext>
              </a:extLst>
            </a:blip>
            <a:srcRect/>
            <a:stretch>
              <a:fillRect t="-10000" b="-10000"/>
            </a:stretch>
          </a:blipFill>
          <a:ln>
            <a:solidFill>
              <a:schemeClr val="bg1"/>
            </a:solidFill>
          </a:ln>
          <a:effectLst>
            <a:glow rad="63500">
              <a:schemeClr val="accent5">
                <a:satMod val="175000"/>
                <a:alpha val="40000"/>
              </a:schemeClr>
            </a:glow>
            <a:outerShdw blurRad="50800" dist="101600" dir="6420000" sx="111000" sy="111000" algn="ctr" rotWithShape="0">
              <a:srgbClr val="000000">
                <a:alpha val="43137"/>
              </a:srgbClr>
            </a:outerShdw>
          </a:effectLst>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9" name="Hexagon 28" descr="http://mindslam.files.wordpress.com/2011/12/xbox360_kinect.jpg"/>
          <p:cNvSpPr/>
          <p:nvPr/>
        </p:nvSpPr>
        <p:spPr>
          <a:xfrm>
            <a:off x="3421419" y="4134654"/>
            <a:ext cx="1573929" cy="1367041"/>
          </a:xfrm>
          <a:prstGeom prst="hexagon">
            <a:avLst>
              <a:gd name="adj" fmla="val 25000"/>
              <a:gd name="vf" fmla="val 115470"/>
            </a:avLst>
          </a:prstGeom>
          <a:blipFill>
            <a:blip r:embed="rId13" cstate="print">
              <a:extLst>
                <a:ext uri="{28A0092B-C50C-407E-A947-70E740481C1C}">
                  <a14:useLocalDpi xmlns:a14="http://schemas.microsoft.com/office/drawing/2010/main" val="0"/>
                </a:ext>
              </a:extLst>
            </a:blip>
            <a:srcRect/>
            <a:stretch>
              <a:fillRect t="-7000" b="-7000"/>
            </a:stretch>
          </a:blipFill>
          <a:ln>
            <a:solidFill>
              <a:schemeClr val="bg1"/>
            </a:solidFill>
          </a:ln>
          <a:effectLst>
            <a:glow rad="63500">
              <a:schemeClr val="accent5">
                <a:satMod val="175000"/>
                <a:alpha val="40000"/>
              </a:schemeClr>
            </a:glow>
            <a:outerShdw blurRad="50800" dist="101600" dir="6420000" sx="111000" sy="111000" algn="ctr" rotWithShape="0">
              <a:srgbClr val="000000">
                <a:alpha val="43137"/>
              </a:srgbClr>
            </a:outerShdw>
          </a:effectLst>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049" name="Hexagon 2048" descr="http://www.blogcdn.com/www.engadget.com/media/2010/10/wp7hands14.jpg"/>
          <p:cNvSpPr/>
          <p:nvPr/>
        </p:nvSpPr>
        <p:spPr>
          <a:xfrm>
            <a:off x="2146335" y="2026181"/>
            <a:ext cx="1611425" cy="1346206"/>
          </a:xfrm>
          <a:prstGeom prst="hexagon">
            <a:avLst>
              <a:gd name="adj" fmla="val 25000"/>
              <a:gd name="vf" fmla="val 115470"/>
            </a:avLst>
          </a:prstGeom>
          <a:blipFill>
            <a:blip r:embed="rId14" cstate="print">
              <a:extLst>
                <a:ext uri="{28A0092B-C50C-407E-A947-70E740481C1C}">
                  <a14:useLocalDpi xmlns:a14="http://schemas.microsoft.com/office/drawing/2010/main" val="0"/>
                </a:ext>
              </a:extLst>
            </a:blip>
            <a:srcRect/>
            <a:stretch>
              <a:fillRect t="-4000" b="-4000"/>
            </a:stretch>
          </a:blipFill>
          <a:ln>
            <a:solidFill>
              <a:schemeClr val="bg1"/>
            </a:solidFill>
          </a:ln>
          <a:effectLst>
            <a:glow rad="63500">
              <a:schemeClr val="accent5">
                <a:satMod val="175000"/>
                <a:alpha val="40000"/>
              </a:schemeClr>
            </a:glow>
            <a:outerShdw blurRad="50800" dist="101600" dir="6420000" sx="111000" sy="111000" algn="ctr" rotWithShape="0">
              <a:srgbClr val="000000">
                <a:alpha val="43137"/>
              </a:srgbClr>
            </a:outerShdw>
          </a:effectLst>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054" name="Hexagon 2053" descr="http://www.aravo.com/images/my-industry/high-tech.jpg"/>
          <p:cNvSpPr/>
          <p:nvPr/>
        </p:nvSpPr>
        <p:spPr>
          <a:xfrm>
            <a:off x="2133923" y="3416522"/>
            <a:ext cx="1611425" cy="1354964"/>
          </a:xfrm>
          <a:prstGeom prst="hexagon">
            <a:avLst>
              <a:gd name="adj" fmla="val 25000"/>
              <a:gd name="vf" fmla="val 115470"/>
            </a:avLst>
          </a:prstGeom>
          <a:blipFill>
            <a:blip r:embed="rId15" cstate="print">
              <a:extLst>
                <a:ext uri="{28A0092B-C50C-407E-A947-70E740481C1C}">
                  <a14:useLocalDpi xmlns:a14="http://schemas.microsoft.com/office/drawing/2010/main" val="0"/>
                </a:ext>
              </a:extLst>
            </a:blip>
            <a:srcRect/>
            <a:stretch>
              <a:fillRect l="-24000" r="-24000"/>
            </a:stretch>
          </a:blipFill>
          <a:ln>
            <a:solidFill>
              <a:schemeClr val="bg1"/>
            </a:solidFill>
          </a:ln>
          <a:effectLst>
            <a:glow rad="63500">
              <a:schemeClr val="accent5">
                <a:satMod val="175000"/>
                <a:alpha val="40000"/>
              </a:schemeClr>
            </a:glow>
            <a:outerShdw blurRad="50800" dist="101600" dir="6420000" sx="111000" sy="111000" algn="ctr" rotWithShape="0">
              <a:srgbClr val="000000">
                <a:alpha val="43137"/>
              </a:srgbClr>
            </a:outerShdw>
          </a:effectLst>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 name="Title 1"/>
          <p:cNvSpPr>
            <a:spLocks noGrp="1"/>
          </p:cNvSpPr>
          <p:nvPr>
            <p:ph type="title"/>
          </p:nvPr>
        </p:nvSpPr>
        <p:spPr/>
        <p:txBody>
          <a:bodyPr/>
          <a:lstStyle/>
          <a:p>
            <a:r>
              <a:rPr lang="en-US" sz="4900" dirty="0"/>
              <a:t>Program &amp; Portfolio Management</a:t>
            </a:r>
            <a:r>
              <a:rPr lang="en-US" sz="4900" dirty="0">
                <a:solidFill>
                  <a:prstClr val="black"/>
                </a:solidFill>
                <a:latin typeface="Segoe UI" pitchFamily="34" charset="0"/>
              </a:rPr>
              <a:t/>
            </a:r>
            <a:br>
              <a:rPr lang="en-US" sz="4900" dirty="0">
                <a:solidFill>
                  <a:prstClr val="black"/>
                </a:solidFill>
                <a:latin typeface="Segoe UI" pitchFamily="34" charset="0"/>
              </a:rPr>
            </a:br>
            <a:endParaRPr lang="en-US" sz="4900" dirty="0"/>
          </a:p>
        </p:txBody>
      </p:sp>
      <p:pic>
        <p:nvPicPr>
          <p:cNvPr id="4" name="Picture 3"/>
          <p:cNvPicPr>
            <a:picLocks noChangeAspect="1"/>
          </p:cNvPicPr>
          <p:nvPr/>
        </p:nvPicPr>
        <p:blipFill>
          <a:blip r:embed="rId16"/>
          <a:stretch>
            <a:fillRect/>
          </a:stretch>
        </p:blipFill>
        <p:spPr>
          <a:xfrm>
            <a:off x="9418637" y="411707"/>
            <a:ext cx="1924944" cy="646331"/>
          </a:xfrm>
          <a:prstGeom prst="rect">
            <a:avLst/>
          </a:prstGeom>
        </p:spPr>
      </p:pic>
    </p:spTree>
    <p:extLst>
      <p:ext uri="{BB962C8B-B14F-4D97-AF65-F5344CB8AC3E}">
        <p14:creationId xmlns:p14="http://schemas.microsoft.com/office/powerpoint/2010/main" val="3215114356"/>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731837" y="1272136"/>
            <a:ext cx="5486400" cy="5349325"/>
          </a:xfrm>
          <a:prstGeom prst="rect">
            <a:avLst/>
          </a:prstGeom>
          <a:solidFill>
            <a:schemeClr val="accent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spcCol="0" rtlCol="0" anchor="ctr" anchorCtr="0" compatLnSpc="1">
            <a:prstTxWarp prst="textNoShape">
              <a:avLst/>
            </a:prstTxWarp>
          </a:bodyPr>
          <a:lstStyle/>
          <a:p>
            <a:pPr algn="ctr" defTabSz="932191" fontAlgn="base">
              <a:spcBef>
                <a:spcPct val="0"/>
              </a:spcBef>
              <a:spcAft>
                <a:spcPct val="0"/>
              </a:spcAft>
            </a:pPr>
            <a:endParaRPr lang="en-US" sz="1900" dirty="0">
              <a:gradFill>
                <a:gsLst>
                  <a:gs pos="0">
                    <a:srgbClr val="FFFFFF"/>
                  </a:gs>
                  <a:gs pos="100000">
                    <a:srgbClr val="FFFFFF"/>
                  </a:gs>
                </a:gsLst>
                <a:lin ang="5400000" scaled="0"/>
              </a:gradFill>
            </a:endParaRPr>
          </a:p>
        </p:txBody>
      </p:sp>
      <p:pic>
        <p:nvPicPr>
          <p:cNvPr id="5" name="Picture 2"/>
          <p:cNvPicPr>
            <a:picLocks noChangeAspect="1" noChangeArrowheads="1"/>
          </p:cNvPicPr>
          <p:nvPr/>
        </p:nvPicPr>
        <p:blipFill>
          <a:blip r:embed="rId3" cstate="print"/>
          <a:srcRect/>
          <a:stretch>
            <a:fillRect/>
          </a:stretch>
        </p:blipFill>
        <p:spPr bwMode="auto">
          <a:xfrm>
            <a:off x="-102766" y="1594753"/>
            <a:ext cx="7155606" cy="4704095"/>
          </a:xfrm>
          <a:prstGeom prst="rect">
            <a:avLst/>
          </a:prstGeom>
          <a:ln>
            <a:noFill/>
          </a:ln>
          <a:effectLst>
            <a:outerShdw blurRad="76200" dir="13500000" sy="23000" kx="1200000" algn="br" rotWithShape="0">
              <a:prstClr val="black">
                <a:alpha val="20000"/>
              </a:prstClr>
            </a:outerShdw>
          </a:effectLst>
        </p:spPr>
      </p:pic>
      <p:sp>
        <p:nvSpPr>
          <p:cNvPr id="2" name="Title 1"/>
          <p:cNvSpPr>
            <a:spLocks noGrp="1"/>
          </p:cNvSpPr>
          <p:nvPr>
            <p:ph type="title"/>
          </p:nvPr>
        </p:nvSpPr>
        <p:spPr/>
        <p:txBody>
          <a:bodyPr/>
          <a:lstStyle/>
          <a:p>
            <a:r>
              <a:rPr lang="en-US" dirty="0" smtClean="0"/>
              <a:t>Native Microsoft SharePoint 2010 Solution</a:t>
            </a:r>
            <a:endParaRPr lang="en-US" dirty="0"/>
          </a:p>
        </p:txBody>
      </p:sp>
      <p:sp>
        <p:nvSpPr>
          <p:cNvPr id="7" name="Rectangle 6"/>
          <p:cNvSpPr/>
          <p:nvPr/>
        </p:nvSpPr>
        <p:spPr bwMode="auto">
          <a:xfrm>
            <a:off x="6294439" y="1272138"/>
            <a:ext cx="4495801" cy="1691724"/>
          </a:xfrm>
          <a:prstGeom prst="rect">
            <a:avLst/>
          </a:prstGeom>
          <a:solidFill>
            <a:schemeClr val="bg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spcCol="0" rtlCol="0" anchor="ctr" anchorCtr="0" compatLnSpc="1">
            <a:prstTxWarp prst="textNoShape">
              <a:avLst/>
            </a:prstTxWarp>
          </a:bodyPr>
          <a:lstStyle/>
          <a:p>
            <a:pPr algn="ctr" defTabSz="932191" fontAlgn="base">
              <a:spcBef>
                <a:spcPct val="0"/>
              </a:spcBef>
              <a:spcAft>
                <a:spcPct val="0"/>
              </a:spcAft>
            </a:pPr>
            <a:endParaRPr lang="en-US" sz="1900" dirty="0">
              <a:gradFill>
                <a:gsLst>
                  <a:gs pos="0">
                    <a:srgbClr val="FFFFFF"/>
                  </a:gs>
                  <a:gs pos="100000">
                    <a:srgbClr val="FFFFFF"/>
                  </a:gs>
                </a:gsLst>
                <a:lin ang="5400000" scaled="0"/>
              </a:gradFill>
            </a:endParaRPr>
          </a:p>
        </p:txBody>
      </p:sp>
      <p:sp>
        <p:nvSpPr>
          <p:cNvPr id="8" name="Rectangle 7"/>
          <p:cNvSpPr/>
          <p:nvPr/>
        </p:nvSpPr>
        <p:spPr bwMode="auto">
          <a:xfrm>
            <a:off x="6294439" y="3040062"/>
            <a:ext cx="4495801" cy="1752601"/>
          </a:xfrm>
          <a:prstGeom prst="rect">
            <a:avLst/>
          </a:prstGeom>
          <a:solidFill>
            <a:schemeClr val="bg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spcCol="0" rtlCol="0" anchor="ctr" anchorCtr="0" compatLnSpc="1">
            <a:prstTxWarp prst="textNoShape">
              <a:avLst/>
            </a:prstTxWarp>
          </a:bodyPr>
          <a:lstStyle/>
          <a:p>
            <a:pPr algn="ctr" defTabSz="932191" fontAlgn="base">
              <a:spcBef>
                <a:spcPct val="0"/>
              </a:spcBef>
              <a:spcAft>
                <a:spcPct val="0"/>
              </a:spcAft>
            </a:pPr>
            <a:endParaRPr lang="en-US" sz="1900" dirty="0">
              <a:gradFill>
                <a:gsLst>
                  <a:gs pos="0">
                    <a:srgbClr val="FFFFFF"/>
                  </a:gs>
                  <a:gs pos="100000">
                    <a:srgbClr val="FFFFFF"/>
                  </a:gs>
                </a:gsLst>
                <a:lin ang="5400000" scaled="0"/>
              </a:gradFill>
            </a:endParaRPr>
          </a:p>
        </p:txBody>
      </p:sp>
      <p:sp>
        <p:nvSpPr>
          <p:cNvPr id="9" name="Rectangle 8"/>
          <p:cNvSpPr/>
          <p:nvPr/>
        </p:nvSpPr>
        <p:spPr bwMode="auto">
          <a:xfrm>
            <a:off x="6294439" y="4868866"/>
            <a:ext cx="4495801" cy="1752598"/>
          </a:xfrm>
          <a:prstGeom prst="rect">
            <a:avLst/>
          </a:prstGeom>
          <a:solidFill>
            <a:schemeClr val="bg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spcCol="0" rtlCol="0" anchor="ctr" anchorCtr="0" compatLnSpc="1">
            <a:prstTxWarp prst="textNoShape">
              <a:avLst/>
            </a:prstTxWarp>
          </a:bodyPr>
          <a:lstStyle/>
          <a:p>
            <a:pPr algn="ctr" defTabSz="932191" fontAlgn="base">
              <a:spcBef>
                <a:spcPct val="0"/>
              </a:spcBef>
              <a:spcAft>
                <a:spcPct val="0"/>
              </a:spcAft>
            </a:pPr>
            <a:endParaRPr lang="en-US" sz="1900" dirty="0">
              <a:gradFill>
                <a:gsLst>
                  <a:gs pos="0">
                    <a:srgbClr val="FFFFFF"/>
                  </a:gs>
                  <a:gs pos="100000">
                    <a:srgbClr val="FFFFFF"/>
                  </a:gs>
                </a:gsLst>
                <a:lin ang="5400000" scaled="0"/>
              </a:gradFill>
            </a:endParaRPr>
          </a:p>
        </p:txBody>
      </p:sp>
      <p:sp>
        <p:nvSpPr>
          <p:cNvPr id="11" name="TextBox 10"/>
          <p:cNvSpPr txBox="1"/>
          <p:nvPr/>
        </p:nvSpPr>
        <p:spPr>
          <a:xfrm>
            <a:off x="6294437" y="3040064"/>
            <a:ext cx="2120670" cy="544732"/>
          </a:xfrm>
          <a:prstGeom prst="rect">
            <a:avLst/>
          </a:prstGeom>
          <a:noFill/>
        </p:spPr>
        <p:txBody>
          <a:bodyPr wrap="none" lIns="182825" tIns="146259" rIns="182825" bIns="146259" rtlCol="0">
            <a:spAutoFit/>
          </a:bodyPr>
          <a:lstStyle/>
          <a:p>
            <a:pPr defTabSz="932460">
              <a:lnSpc>
                <a:spcPct val="90000"/>
              </a:lnSpc>
              <a:spcAft>
                <a:spcPts val="600"/>
              </a:spcAft>
            </a:pPr>
            <a:r>
              <a:rPr lang="en-US" dirty="0" smtClean="0">
                <a:solidFill>
                  <a:srgbClr val="FFFFFF"/>
                </a:solidFill>
              </a:rPr>
              <a:t>Balance capacity</a:t>
            </a:r>
            <a:endParaRPr lang="en-US" dirty="0">
              <a:solidFill>
                <a:srgbClr val="FFFFFF"/>
              </a:solidFill>
            </a:endParaRPr>
          </a:p>
        </p:txBody>
      </p:sp>
      <p:sp>
        <p:nvSpPr>
          <p:cNvPr id="13" name="TextBox 12"/>
          <p:cNvSpPr txBox="1"/>
          <p:nvPr/>
        </p:nvSpPr>
        <p:spPr>
          <a:xfrm>
            <a:off x="6294437" y="4892605"/>
            <a:ext cx="1789209" cy="549610"/>
          </a:xfrm>
          <a:prstGeom prst="rect">
            <a:avLst/>
          </a:prstGeom>
          <a:noFill/>
        </p:spPr>
        <p:txBody>
          <a:bodyPr wrap="none" lIns="182825" tIns="146259" rIns="182825" bIns="146259" rtlCol="0">
            <a:spAutoFit/>
          </a:bodyPr>
          <a:lstStyle/>
          <a:p>
            <a:pPr defTabSz="932460">
              <a:lnSpc>
                <a:spcPct val="90000"/>
              </a:lnSpc>
              <a:spcAft>
                <a:spcPts val="600"/>
              </a:spcAft>
            </a:pPr>
            <a:r>
              <a:rPr lang="en-US" dirty="0" smtClean="0">
                <a:solidFill>
                  <a:srgbClr val="FFFFFF"/>
                </a:solidFill>
              </a:rPr>
              <a:t>Capture ideas</a:t>
            </a:r>
            <a:endParaRPr lang="en-US" dirty="0">
              <a:solidFill>
                <a:srgbClr val="FFFFFF"/>
              </a:solidFill>
            </a:endParaRPr>
          </a:p>
        </p:txBody>
      </p:sp>
      <p:pic>
        <p:nvPicPr>
          <p:cNvPr id="14" name="Picture 13"/>
          <p:cNvPicPr>
            <a:picLocks noChangeAspect="1"/>
          </p:cNvPicPr>
          <p:nvPr/>
        </p:nvPicPr>
        <p:blipFill>
          <a:blip r:embed="rId4">
            <a:biLevel thresh="25000"/>
          </a:blip>
          <a:stretch>
            <a:fillRect/>
          </a:stretch>
        </p:blipFill>
        <p:spPr>
          <a:xfrm>
            <a:off x="3122166" y="2422099"/>
            <a:ext cx="705745" cy="236965"/>
          </a:xfrm>
          <a:prstGeom prst="rect">
            <a:avLst/>
          </a:prstGeom>
        </p:spPr>
      </p:pic>
      <p:sp>
        <p:nvSpPr>
          <p:cNvPr id="15" name="TextBox 14"/>
          <p:cNvSpPr txBox="1"/>
          <p:nvPr/>
        </p:nvSpPr>
        <p:spPr>
          <a:xfrm>
            <a:off x="6294437" y="1322368"/>
            <a:ext cx="3557891" cy="549642"/>
          </a:xfrm>
          <a:prstGeom prst="rect">
            <a:avLst/>
          </a:prstGeom>
          <a:noFill/>
        </p:spPr>
        <p:txBody>
          <a:bodyPr wrap="none" lIns="182844" tIns="146274" rIns="182844" bIns="146274" rtlCol="0">
            <a:spAutoFit/>
          </a:bodyPr>
          <a:lstStyle/>
          <a:p>
            <a:pPr defTabSz="932460">
              <a:lnSpc>
                <a:spcPct val="90000"/>
              </a:lnSpc>
              <a:spcAft>
                <a:spcPts val="600"/>
              </a:spcAft>
            </a:pPr>
            <a:r>
              <a:rPr lang="en-US" dirty="0" smtClean="0">
                <a:solidFill>
                  <a:srgbClr val="FFFFFF"/>
                </a:solidFill>
              </a:rPr>
              <a:t>Monitor program performance</a:t>
            </a:r>
          </a:p>
        </p:txBody>
      </p:sp>
    </p:spTree>
    <p:extLst>
      <p:ext uri="{BB962C8B-B14F-4D97-AF65-F5344CB8AC3E}">
        <p14:creationId xmlns:p14="http://schemas.microsoft.com/office/powerpoint/2010/main" val="4184203495"/>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6" descr="Sales.png"/>
          <p:cNvPicPr>
            <a:picLocks noChangeAspect="1"/>
          </p:cNvPicPr>
          <p:nvPr/>
        </p:nvPicPr>
        <p:blipFill>
          <a:blip r:embed="rId2" cstate="print"/>
          <a:srcRect/>
          <a:stretch>
            <a:fillRect/>
          </a:stretch>
        </p:blipFill>
        <p:spPr bwMode="auto">
          <a:xfrm>
            <a:off x="1656914" y="2131823"/>
            <a:ext cx="486098" cy="496128"/>
          </a:xfrm>
          <a:prstGeom prst="rect">
            <a:avLst/>
          </a:prstGeom>
          <a:noFill/>
          <a:ln w="9525">
            <a:noFill/>
            <a:miter lim="800000"/>
            <a:headEnd/>
            <a:tailEnd/>
          </a:ln>
        </p:spPr>
      </p:pic>
      <p:pic>
        <p:nvPicPr>
          <p:cNvPr id="4" name="Picture 75" descr="Management.png"/>
          <p:cNvPicPr>
            <a:picLocks noChangeAspect="1"/>
          </p:cNvPicPr>
          <p:nvPr/>
        </p:nvPicPr>
        <p:blipFill>
          <a:blip r:embed="rId3" cstate="print"/>
          <a:srcRect/>
          <a:stretch>
            <a:fillRect/>
          </a:stretch>
        </p:blipFill>
        <p:spPr bwMode="auto">
          <a:xfrm>
            <a:off x="1581932" y="3208352"/>
            <a:ext cx="590195" cy="515108"/>
          </a:xfrm>
          <a:prstGeom prst="rect">
            <a:avLst/>
          </a:prstGeom>
          <a:noFill/>
          <a:ln w="9525">
            <a:noFill/>
            <a:miter lim="800000"/>
            <a:headEnd/>
            <a:tailEnd/>
          </a:ln>
        </p:spPr>
      </p:pic>
      <p:pic>
        <p:nvPicPr>
          <p:cNvPr id="5" name="Picture 86" descr="Sourcing.png"/>
          <p:cNvPicPr>
            <a:picLocks noChangeAspect="1"/>
          </p:cNvPicPr>
          <p:nvPr/>
        </p:nvPicPr>
        <p:blipFill>
          <a:blip r:embed="rId4" cstate="print"/>
          <a:srcRect/>
          <a:stretch>
            <a:fillRect/>
          </a:stretch>
        </p:blipFill>
        <p:spPr bwMode="auto">
          <a:xfrm>
            <a:off x="1571785" y="4412260"/>
            <a:ext cx="656359" cy="519239"/>
          </a:xfrm>
          <a:prstGeom prst="rect">
            <a:avLst/>
          </a:prstGeom>
          <a:noFill/>
          <a:ln w="9525">
            <a:noFill/>
            <a:miter lim="800000"/>
            <a:headEnd/>
            <a:tailEnd/>
          </a:ln>
        </p:spPr>
      </p:pic>
      <p:pic>
        <p:nvPicPr>
          <p:cNvPr id="6" name="Picture 90" descr="Manufacturing.png"/>
          <p:cNvPicPr>
            <a:picLocks noChangeAspect="1"/>
          </p:cNvPicPr>
          <p:nvPr/>
        </p:nvPicPr>
        <p:blipFill>
          <a:blip r:embed="rId5" cstate="print"/>
          <a:srcRect/>
          <a:stretch>
            <a:fillRect/>
          </a:stretch>
        </p:blipFill>
        <p:spPr bwMode="auto">
          <a:xfrm>
            <a:off x="1601575" y="5655951"/>
            <a:ext cx="596779" cy="511306"/>
          </a:xfrm>
          <a:prstGeom prst="rect">
            <a:avLst/>
          </a:prstGeom>
          <a:noFill/>
          <a:ln w="9525">
            <a:noFill/>
            <a:miter lim="800000"/>
            <a:headEnd/>
            <a:tailEnd/>
          </a:ln>
        </p:spPr>
      </p:pic>
      <p:sp>
        <p:nvSpPr>
          <p:cNvPr id="7" name="AutoShape 3"/>
          <p:cNvSpPr>
            <a:spLocks noChangeArrowheads="1"/>
          </p:cNvSpPr>
          <p:nvPr/>
        </p:nvSpPr>
        <p:spPr bwMode="auto">
          <a:xfrm>
            <a:off x="2537781" y="1750558"/>
            <a:ext cx="1009901" cy="4906947"/>
          </a:xfrm>
          <a:prstGeom prst="roundRect">
            <a:avLst>
              <a:gd name="adj" fmla="val 10625"/>
            </a:avLst>
          </a:prstGeom>
          <a:ln>
            <a:headEnd/>
            <a:tailEnd/>
          </a:ln>
        </p:spPr>
        <p:style>
          <a:lnRef idx="1">
            <a:schemeClr val="accent1"/>
          </a:lnRef>
          <a:fillRef idx="2">
            <a:schemeClr val="accent1"/>
          </a:fillRef>
          <a:effectRef idx="1">
            <a:schemeClr val="accent1"/>
          </a:effectRef>
          <a:fontRef idx="minor">
            <a:schemeClr val="dk1"/>
          </a:fontRef>
        </p:style>
        <p:txBody>
          <a:bodyPr wrap="none" lIns="91412" tIns="45707" rIns="91412" bIns="45707" anchor="ctr"/>
          <a:lstStyle/>
          <a:p>
            <a:pPr defTabSz="932460"/>
            <a:endParaRPr lang="en-US" sz="1000" dirty="0">
              <a:solidFill>
                <a:srgbClr val="505050"/>
              </a:solidFill>
              <a:latin typeface="Calibri" pitchFamily="34" charset="0"/>
            </a:endParaRPr>
          </a:p>
        </p:txBody>
      </p:sp>
      <p:sp>
        <p:nvSpPr>
          <p:cNvPr id="8" name="Text Box 28"/>
          <p:cNvSpPr txBox="1">
            <a:spLocks noChangeArrowheads="1"/>
          </p:cNvSpPr>
          <p:nvPr/>
        </p:nvSpPr>
        <p:spPr bwMode="auto">
          <a:xfrm>
            <a:off x="2731914" y="1457447"/>
            <a:ext cx="621640" cy="264295"/>
          </a:xfrm>
          <a:prstGeom prst="rect">
            <a:avLst/>
          </a:prstGeom>
          <a:noFill/>
          <a:ln w="19050">
            <a:noFill/>
            <a:miter lim="800000"/>
            <a:headEnd/>
            <a:tailEnd/>
          </a:ln>
        </p:spPr>
        <p:txBody>
          <a:bodyPr wrap="none" lIns="93880" tIns="46940" rIns="93880" bIns="46940">
            <a:spAutoFit/>
          </a:bodyPr>
          <a:lstStyle/>
          <a:p>
            <a:pPr indent="3237" algn="ctr" defTabSz="932460">
              <a:lnSpc>
                <a:spcPct val="90000"/>
              </a:lnSpc>
            </a:pPr>
            <a:r>
              <a:rPr lang="en-US" sz="1200" dirty="0">
                <a:solidFill>
                  <a:srgbClr val="505050"/>
                </a:solidFill>
                <a:latin typeface="Calibri" pitchFamily="34" charset="0"/>
              </a:rPr>
              <a:t>Clients</a:t>
            </a:r>
          </a:p>
        </p:txBody>
      </p:sp>
      <p:sp>
        <p:nvSpPr>
          <p:cNvPr id="9" name="Text Box 29"/>
          <p:cNvSpPr txBox="1">
            <a:spLocks noChangeArrowheads="1"/>
          </p:cNvSpPr>
          <p:nvPr/>
        </p:nvSpPr>
        <p:spPr bwMode="auto">
          <a:xfrm>
            <a:off x="1493560" y="1887865"/>
            <a:ext cx="812806" cy="250169"/>
          </a:xfrm>
          <a:prstGeom prst="rect">
            <a:avLst/>
          </a:prstGeom>
          <a:noFill/>
          <a:ln w="19050">
            <a:noFill/>
            <a:miter lim="800000"/>
            <a:headEnd/>
            <a:tailEnd/>
          </a:ln>
        </p:spPr>
        <p:txBody>
          <a:bodyPr wrap="none" lIns="93880" tIns="46940" rIns="93880" bIns="46940">
            <a:spAutoFit/>
          </a:bodyPr>
          <a:lstStyle/>
          <a:p>
            <a:pPr algn="ctr" defTabSz="932460">
              <a:lnSpc>
                <a:spcPct val="90000"/>
              </a:lnSpc>
            </a:pPr>
            <a:r>
              <a:rPr lang="en-US" sz="1100" dirty="0">
                <a:solidFill>
                  <a:srgbClr val="505050"/>
                </a:solidFill>
                <a:latin typeface="Calibri" pitchFamily="34" charset="0"/>
              </a:rPr>
              <a:t>Customers</a:t>
            </a:r>
          </a:p>
        </p:txBody>
      </p:sp>
      <p:sp>
        <p:nvSpPr>
          <p:cNvPr id="10" name="Text Box 30"/>
          <p:cNvSpPr txBox="1">
            <a:spLocks noChangeArrowheads="1"/>
          </p:cNvSpPr>
          <p:nvPr/>
        </p:nvSpPr>
        <p:spPr bwMode="auto">
          <a:xfrm>
            <a:off x="1609687" y="2801435"/>
            <a:ext cx="580555" cy="405552"/>
          </a:xfrm>
          <a:prstGeom prst="rect">
            <a:avLst/>
          </a:prstGeom>
          <a:noFill/>
          <a:ln w="19050">
            <a:noFill/>
            <a:miter lim="800000"/>
            <a:headEnd/>
            <a:tailEnd/>
          </a:ln>
        </p:spPr>
        <p:txBody>
          <a:bodyPr wrap="none" lIns="93880" tIns="46940" rIns="93880" bIns="46940">
            <a:spAutoFit/>
          </a:bodyPr>
          <a:lstStyle/>
          <a:p>
            <a:pPr algn="ctr" defTabSz="932460">
              <a:lnSpc>
                <a:spcPct val="90000"/>
              </a:lnSpc>
            </a:pPr>
            <a:r>
              <a:rPr lang="en-US" sz="1100" dirty="0">
                <a:solidFill>
                  <a:srgbClr val="505050"/>
                </a:solidFill>
                <a:latin typeface="Calibri" pitchFamily="34" charset="0"/>
              </a:rPr>
              <a:t>Design</a:t>
            </a:r>
            <a:br>
              <a:rPr lang="en-US" sz="1100" dirty="0">
                <a:solidFill>
                  <a:srgbClr val="505050"/>
                </a:solidFill>
                <a:latin typeface="Calibri" pitchFamily="34" charset="0"/>
              </a:rPr>
            </a:br>
            <a:r>
              <a:rPr lang="en-US" sz="1100" dirty="0">
                <a:solidFill>
                  <a:srgbClr val="505050"/>
                </a:solidFill>
                <a:latin typeface="Calibri" pitchFamily="34" charset="0"/>
              </a:rPr>
              <a:t>Teams</a:t>
            </a:r>
          </a:p>
        </p:txBody>
      </p:sp>
      <p:sp>
        <p:nvSpPr>
          <p:cNvPr id="11" name="Text Box 31"/>
          <p:cNvSpPr txBox="1">
            <a:spLocks noChangeArrowheads="1"/>
          </p:cNvSpPr>
          <p:nvPr/>
        </p:nvSpPr>
        <p:spPr bwMode="auto">
          <a:xfrm>
            <a:off x="1537723" y="4134116"/>
            <a:ext cx="724485" cy="250169"/>
          </a:xfrm>
          <a:prstGeom prst="rect">
            <a:avLst/>
          </a:prstGeom>
          <a:noFill/>
          <a:ln w="19050">
            <a:noFill/>
            <a:miter lim="800000"/>
            <a:headEnd/>
            <a:tailEnd/>
          </a:ln>
        </p:spPr>
        <p:txBody>
          <a:bodyPr wrap="none" lIns="93880" tIns="46940" rIns="93880" bIns="46940">
            <a:spAutoFit/>
          </a:bodyPr>
          <a:lstStyle/>
          <a:p>
            <a:pPr algn="ctr" defTabSz="932460">
              <a:lnSpc>
                <a:spcPct val="90000"/>
              </a:lnSpc>
            </a:pPr>
            <a:r>
              <a:rPr lang="en-US" sz="1100" dirty="0">
                <a:solidFill>
                  <a:srgbClr val="505050"/>
                </a:solidFill>
                <a:latin typeface="Calibri" pitchFamily="34" charset="0"/>
              </a:rPr>
              <a:t>Suppliers</a:t>
            </a:r>
          </a:p>
        </p:txBody>
      </p:sp>
      <p:sp>
        <p:nvSpPr>
          <p:cNvPr id="12" name="Text Box 32"/>
          <p:cNvSpPr txBox="1">
            <a:spLocks noChangeArrowheads="1"/>
          </p:cNvSpPr>
          <p:nvPr/>
        </p:nvSpPr>
        <p:spPr bwMode="auto">
          <a:xfrm>
            <a:off x="1387003" y="5209200"/>
            <a:ext cx="1056505" cy="405552"/>
          </a:xfrm>
          <a:prstGeom prst="rect">
            <a:avLst/>
          </a:prstGeom>
          <a:noFill/>
          <a:ln w="19050">
            <a:noFill/>
            <a:miter lim="800000"/>
            <a:headEnd/>
            <a:tailEnd/>
          </a:ln>
        </p:spPr>
        <p:txBody>
          <a:bodyPr wrap="none" lIns="93880" tIns="46940" rIns="93880" bIns="46940">
            <a:spAutoFit/>
          </a:bodyPr>
          <a:lstStyle/>
          <a:p>
            <a:pPr algn="ctr" defTabSz="932460">
              <a:lnSpc>
                <a:spcPct val="90000"/>
              </a:lnSpc>
            </a:pPr>
            <a:r>
              <a:rPr lang="en-US" sz="1100" dirty="0">
                <a:solidFill>
                  <a:srgbClr val="505050"/>
                </a:solidFill>
                <a:latin typeface="Calibri" pitchFamily="34" charset="0"/>
              </a:rPr>
              <a:t>Distributed</a:t>
            </a:r>
            <a:br>
              <a:rPr lang="en-US" sz="1100" dirty="0">
                <a:solidFill>
                  <a:srgbClr val="505050"/>
                </a:solidFill>
                <a:latin typeface="Calibri" pitchFamily="34" charset="0"/>
              </a:rPr>
            </a:br>
            <a:r>
              <a:rPr lang="en-US" sz="1100" dirty="0">
                <a:solidFill>
                  <a:srgbClr val="505050"/>
                </a:solidFill>
                <a:latin typeface="Calibri" pitchFamily="34" charset="0"/>
              </a:rPr>
              <a:t>Manufacturers</a:t>
            </a:r>
          </a:p>
        </p:txBody>
      </p:sp>
      <p:sp>
        <p:nvSpPr>
          <p:cNvPr id="13" name="Line 33"/>
          <p:cNvSpPr>
            <a:spLocks noChangeShapeType="1"/>
          </p:cNvSpPr>
          <p:nvPr/>
        </p:nvSpPr>
        <p:spPr bwMode="auto">
          <a:xfrm>
            <a:off x="2199471" y="2349784"/>
            <a:ext cx="294677" cy="0"/>
          </a:xfrm>
          <a:prstGeom prst="line">
            <a:avLst/>
          </a:prstGeom>
          <a:ln>
            <a:headEnd type="triangle" w="med" len="sm"/>
            <a:tailEnd type="triangle" w="med" len="sm"/>
          </a:ln>
        </p:spPr>
        <p:style>
          <a:lnRef idx="2">
            <a:schemeClr val="dk1"/>
          </a:lnRef>
          <a:fillRef idx="0">
            <a:schemeClr val="dk1"/>
          </a:fillRef>
          <a:effectRef idx="1">
            <a:schemeClr val="dk1"/>
          </a:effectRef>
          <a:fontRef idx="minor">
            <a:schemeClr val="tx1"/>
          </a:fontRef>
        </p:style>
        <p:txBody>
          <a:bodyPr lIns="93880" tIns="46940" rIns="93880" bIns="46940" anchor="ctr">
            <a:spAutoFit/>
          </a:bodyPr>
          <a:lstStyle/>
          <a:p>
            <a:pPr defTabSz="932460"/>
            <a:endParaRPr lang="en-US" dirty="0">
              <a:solidFill>
                <a:srgbClr val="505050"/>
              </a:solidFill>
              <a:latin typeface="Calibri" pitchFamily="34" charset="0"/>
            </a:endParaRPr>
          </a:p>
        </p:txBody>
      </p:sp>
      <p:sp>
        <p:nvSpPr>
          <p:cNvPr id="14" name="Line 34"/>
          <p:cNvSpPr>
            <a:spLocks noChangeShapeType="1"/>
          </p:cNvSpPr>
          <p:nvPr/>
        </p:nvSpPr>
        <p:spPr bwMode="auto">
          <a:xfrm>
            <a:off x="2199471" y="3411916"/>
            <a:ext cx="294677" cy="0"/>
          </a:xfrm>
          <a:prstGeom prst="line">
            <a:avLst/>
          </a:prstGeom>
          <a:ln>
            <a:headEnd type="triangle" w="med" len="sm"/>
            <a:tailEnd type="triangle" w="med" len="sm"/>
          </a:ln>
        </p:spPr>
        <p:style>
          <a:lnRef idx="2">
            <a:schemeClr val="dk1"/>
          </a:lnRef>
          <a:fillRef idx="0">
            <a:schemeClr val="dk1"/>
          </a:fillRef>
          <a:effectRef idx="1">
            <a:schemeClr val="dk1"/>
          </a:effectRef>
          <a:fontRef idx="minor">
            <a:schemeClr val="tx1"/>
          </a:fontRef>
        </p:style>
        <p:txBody>
          <a:bodyPr lIns="93880" tIns="46940" rIns="93880" bIns="46940" anchor="ctr">
            <a:spAutoFit/>
          </a:bodyPr>
          <a:lstStyle/>
          <a:p>
            <a:pPr defTabSz="932460"/>
            <a:endParaRPr lang="en-US" dirty="0">
              <a:solidFill>
                <a:srgbClr val="505050"/>
              </a:solidFill>
              <a:latin typeface="Calibri" pitchFamily="34" charset="0"/>
            </a:endParaRPr>
          </a:p>
        </p:txBody>
      </p:sp>
      <p:sp>
        <p:nvSpPr>
          <p:cNvPr id="15" name="Line 35"/>
          <p:cNvSpPr>
            <a:spLocks noChangeShapeType="1"/>
          </p:cNvSpPr>
          <p:nvPr/>
        </p:nvSpPr>
        <p:spPr bwMode="auto">
          <a:xfrm>
            <a:off x="2199471" y="4577670"/>
            <a:ext cx="294677" cy="0"/>
          </a:xfrm>
          <a:prstGeom prst="line">
            <a:avLst/>
          </a:prstGeom>
          <a:ln>
            <a:headEnd type="triangle" w="med" len="sm"/>
            <a:tailEnd type="triangle" w="med" len="sm"/>
          </a:ln>
        </p:spPr>
        <p:style>
          <a:lnRef idx="2">
            <a:schemeClr val="dk1"/>
          </a:lnRef>
          <a:fillRef idx="0">
            <a:schemeClr val="dk1"/>
          </a:fillRef>
          <a:effectRef idx="1">
            <a:schemeClr val="dk1"/>
          </a:effectRef>
          <a:fontRef idx="minor">
            <a:schemeClr val="tx1"/>
          </a:fontRef>
        </p:style>
        <p:txBody>
          <a:bodyPr lIns="93880" tIns="46940" rIns="93880" bIns="46940" anchor="ctr">
            <a:spAutoFit/>
          </a:bodyPr>
          <a:lstStyle/>
          <a:p>
            <a:pPr defTabSz="932460"/>
            <a:endParaRPr lang="en-US" dirty="0">
              <a:solidFill>
                <a:srgbClr val="505050"/>
              </a:solidFill>
              <a:latin typeface="Calibri" pitchFamily="34" charset="0"/>
            </a:endParaRPr>
          </a:p>
        </p:txBody>
      </p:sp>
      <p:sp>
        <p:nvSpPr>
          <p:cNvPr id="16" name="Line 36"/>
          <p:cNvSpPr>
            <a:spLocks noChangeShapeType="1"/>
          </p:cNvSpPr>
          <p:nvPr/>
        </p:nvSpPr>
        <p:spPr bwMode="auto">
          <a:xfrm>
            <a:off x="2199471" y="5900477"/>
            <a:ext cx="294677" cy="0"/>
          </a:xfrm>
          <a:prstGeom prst="line">
            <a:avLst/>
          </a:prstGeom>
          <a:ln>
            <a:headEnd type="triangle" w="med" len="sm"/>
            <a:tailEnd type="triangle" w="med" len="sm"/>
          </a:ln>
        </p:spPr>
        <p:style>
          <a:lnRef idx="2">
            <a:schemeClr val="dk1"/>
          </a:lnRef>
          <a:fillRef idx="0">
            <a:schemeClr val="dk1"/>
          </a:fillRef>
          <a:effectRef idx="1">
            <a:schemeClr val="dk1"/>
          </a:effectRef>
          <a:fontRef idx="minor">
            <a:schemeClr val="tx1"/>
          </a:fontRef>
        </p:style>
        <p:txBody>
          <a:bodyPr lIns="93880" tIns="46940" rIns="93880" bIns="46940" anchor="ctr">
            <a:spAutoFit/>
          </a:bodyPr>
          <a:lstStyle/>
          <a:p>
            <a:pPr defTabSz="932460"/>
            <a:endParaRPr lang="en-US" dirty="0">
              <a:solidFill>
                <a:srgbClr val="505050"/>
              </a:solidFill>
              <a:latin typeface="Calibri" pitchFamily="34" charset="0"/>
            </a:endParaRPr>
          </a:p>
        </p:txBody>
      </p:sp>
      <p:sp>
        <p:nvSpPr>
          <p:cNvPr id="17" name="Text Box 37"/>
          <p:cNvSpPr txBox="1">
            <a:spLocks noChangeArrowheads="1"/>
          </p:cNvSpPr>
          <p:nvPr/>
        </p:nvSpPr>
        <p:spPr bwMode="auto">
          <a:xfrm>
            <a:off x="2485250" y="5380736"/>
            <a:ext cx="1122038" cy="518557"/>
          </a:xfrm>
          <a:prstGeom prst="rect">
            <a:avLst/>
          </a:prstGeom>
          <a:noFill/>
          <a:ln w="19050">
            <a:noFill/>
            <a:miter lim="800000"/>
            <a:headEnd/>
            <a:tailEnd/>
          </a:ln>
        </p:spPr>
        <p:txBody>
          <a:bodyPr lIns="93880" tIns="46940" rIns="93880" bIns="46940">
            <a:spAutoFit/>
          </a:bodyPr>
          <a:lstStyle/>
          <a:p>
            <a:pPr algn="ctr" defTabSz="932460">
              <a:lnSpc>
                <a:spcPct val="90000"/>
              </a:lnSpc>
            </a:pPr>
            <a:r>
              <a:rPr lang="en-US" sz="1000" dirty="0">
                <a:solidFill>
                  <a:srgbClr val="505050">
                    <a:lumMod val="95000"/>
                    <a:lumOff val="5000"/>
                  </a:srgbClr>
                </a:solidFill>
                <a:latin typeface="Calibri" pitchFamily="34" charset="0"/>
              </a:rPr>
              <a:t>Other CAD and authoring </a:t>
            </a:r>
            <a:br>
              <a:rPr lang="en-US" sz="1000" dirty="0">
                <a:solidFill>
                  <a:srgbClr val="505050">
                    <a:lumMod val="95000"/>
                    <a:lumOff val="5000"/>
                  </a:srgbClr>
                </a:solidFill>
                <a:latin typeface="Calibri" pitchFamily="34" charset="0"/>
              </a:rPr>
            </a:br>
            <a:r>
              <a:rPr lang="en-US" sz="1000" dirty="0">
                <a:solidFill>
                  <a:srgbClr val="505050">
                    <a:lumMod val="95000"/>
                    <a:lumOff val="5000"/>
                  </a:srgbClr>
                </a:solidFill>
                <a:latin typeface="Calibri" pitchFamily="34" charset="0"/>
              </a:rPr>
              <a:t>Applications</a:t>
            </a:r>
          </a:p>
        </p:txBody>
      </p:sp>
      <p:sp>
        <p:nvSpPr>
          <p:cNvPr id="18" name="Text Box 39"/>
          <p:cNvSpPr txBox="1">
            <a:spLocks noChangeArrowheads="1"/>
          </p:cNvSpPr>
          <p:nvPr/>
        </p:nvSpPr>
        <p:spPr bwMode="auto">
          <a:xfrm>
            <a:off x="2448010" y="6101757"/>
            <a:ext cx="1196517" cy="236043"/>
          </a:xfrm>
          <a:prstGeom prst="rect">
            <a:avLst/>
          </a:prstGeom>
          <a:noFill/>
          <a:ln w="19050">
            <a:noFill/>
            <a:miter lim="800000"/>
            <a:headEnd/>
            <a:tailEnd/>
          </a:ln>
        </p:spPr>
        <p:txBody>
          <a:bodyPr lIns="93880" tIns="46940" rIns="93880" bIns="46940">
            <a:spAutoFit/>
          </a:bodyPr>
          <a:lstStyle/>
          <a:p>
            <a:pPr algn="ctr" defTabSz="932460">
              <a:lnSpc>
                <a:spcPct val="90000"/>
              </a:lnSpc>
            </a:pPr>
            <a:r>
              <a:rPr lang="en-US" sz="1000" dirty="0">
                <a:solidFill>
                  <a:srgbClr val="505050">
                    <a:lumMod val="95000"/>
                    <a:lumOff val="5000"/>
                  </a:srgbClr>
                </a:solidFill>
                <a:latin typeface="Calibri" pitchFamily="34" charset="0"/>
              </a:rPr>
              <a:t>Other Web Clients</a:t>
            </a:r>
          </a:p>
        </p:txBody>
      </p:sp>
      <p:sp>
        <p:nvSpPr>
          <p:cNvPr id="19" name="AutoShape 2"/>
          <p:cNvSpPr>
            <a:spLocks noChangeArrowheads="1"/>
          </p:cNvSpPr>
          <p:nvPr/>
        </p:nvSpPr>
        <p:spPr bwMode="auto">
          <a:xfrm>
            <a:off x="8929680" y="1750556"/>
            <a:ext cx="758429" cy="4906946"/>
          </a:xfrm>
          <a:prstGeom prst="roundRect">
            <a:avLst>
              <a:gd name="adj" fmla="val 10625"/>
            </a:avLst>
          </a:prstGeom>
          <a:ln>
            <a:headEnd/>
            <a:tailEnd/>
          </a:ln>
        </p:spPr>
        <p:style>
          <a:lnRef idx="1">
            <a:schemeClr val="accent1"/>
          </a:lnRef>
          <a:fillRef idx="2">
            <a:schemeClr val="accent1"/>
          </a:fillRef>
          <a:effectRef idx="1">
            <a:schemeClr val="accent1"/>
          </a:effectRef>
          <a:fontRef idx="minor">
            <a:schemeClr val="dk1"/>
          </a:fontRef>
        </p:style>
        <p:txBody>
          <a:bodyPr wrap="none" lIns="91412" tIns="45707" rIns="91412" bIns="45707" anchor="ctr"/>
          <a:lstStyle/>
          <a:p>
            <a:pPr defTabSz="932460"/>
            <a:endParaRPr lang="en-US" sz="1000" dirty="0">
              <a:solidFill>
                <a:srgbClr val="505050"/>
              </a:solidFill>
              <a:latin typeface="Calibri" pitchFamily="34" charset="0"/>
            </a:endParaRPr>
          </a:p>
        </p:txBody>
      </p:sp>
      <p:pic>
        <p:nvPicPr>
          <p:cNvPr id="20" name="Picture 4" descr="DB_blue"/>
          <p:cNvPicPr>
            <a:picLocks noChangeAspect="1" noChangeArrowheads="1"/>
          </p:cNvPicPr>
          <p:nvPr/>
        </p:nvPicPr>
        <p:blipFill>
          <a:blip r:embed="rId6" cstate="screen"/>
          <a:srcRect/>
          <a:stretch>
            <a:fillRect/>
          </a:stretch>
        </p:blipFill>
        <p:spPr bwMode="auto">
          <a:xfrm>
            <a:off x="10045197" y="1888264"/>
            <a:ext cx="611340" cy="463319"/>
          </a:xfrm>
          <a:prstGeom prst="rect">
            <a:avLst/>
          </a:prstGeom>
          <a:noFill/>
          <a:ln w="9525">
            <a:noFill/>
            <a:miter lim="800000"/>
            <a:headEnd/>
            <a:tailEnd/>
          </a:ln>
        </p:spPr>
      </p:pic>
      <p:pic>
        <p:nvPicPr>
          <p:cNvPr id="21" name="Picture 5" descr="DB_blue"/>
          <p:cNvPicPr>
            <a:picLocks noChangeAspect="1" noChangeArrowheads="1"/>
          </p:cNvPicPr>
          <p:nvPr/>
        </p:nvPicPr>
        <p:blipFill>
          <a:blip r:embed="rId6" cstate="screen"/>
          <a:srcRect/>
          <a:stretch>
            <a:fillRect/>
          </a:stretch>
        </p:blipFill>
        <p:spPr bwMode="auto">
          <a:xfrm>
            <a:off x="10045197" y="2590955"/>
            <a:ext cx="611340" cy="463319"/>
          </a:xfrm>
          <a:prstGeom prst="rect">
            <a:avLst/>
          </a:prstGeom>
          <a:noFill/>
          <a:ln w="9525">
            <a:noFill/>
            <a:miter lim="800000"/>
            <a:headEnd/>
            <a:tailEnd/>
          </a:ln>
        </p:spPr>
      </p:pic>
      <p:pic>
        <p:nvPicPr>
          <p:cNvPr id="22" name="Picture 6" descr="DB_blue"/>
          <p:cNvPicPr>
            <a:picLocks noChangeAspect="1" noChangeArrowheads="1"/>
          </p:cNvPicPr>
          <p:nvPr/>
        </p:nvPicPr>
        <p:blipFill>
          <a:blip r:embed="rId6" cstate="screen"/>
          <a:srcRect/>
          <a:stretch>
            <a:fillRect/>
          </a:stretch>
        </p:blipFill>
        <p:spPr bwMode="auto">
          <a:xfrm>
            <a:off x="10045197" y="3295262"/>
            <a:ext cx="611340" cy="463318"/>
          </a:xfrm>
          <a:prstGeom prst="rect">
            <a:avLst/>
          </a:prstGeom>
          <a:noFill/>
          <a:ln w="9525">
            <a:noFill/>
            <a:miter lim="800000"/>
            <a:headEnd/>
            <a:tailEnd/>
          </a:ln>
        </p:spPr>
      </p:pic>
      <p:pic>
        <p:nvPicPr>
          <p:cNvPr id="23" name="Picture 7" descr="DB_blue"/>
          <p:cNvPicPr>
            <a:picLocks noChangeAspect="1" noChangeArrowheads="1"/>
          </p:cNvPicPr>
          <p:nvPr/>
        </p:nvPicPr>
        <p:blipFill>
          <a:blip r:embed="rId6" cstate="screen"/>
          <a:srcRect/>
          <a:stretch>
            <a:fillRect/>
          </a:stretch>
        </p:blipFill>
        <p:spPr bwMode="auto">
          <a:xfrm>
            <a:off x="10045197" y="3997953"/>
            <a:ext cx="611340" cy="463318"/>
          </a:xfrm>
          <a:prstGeom prst="rect">
            <a:avLst/>
          </a:prstGeom>
          <a:noFill/>
          <a:ln w="9525">
            <a:noFill/>
            <a:miter lim="800000"/>
            <a:headEnd/>
            <a:tailEnd/>
          </a:ln>
        </p:spPr>
      </p:pic>
      <p:pic>
        <p:nvPicPr>
          <p:cNvPr id="24" name="Picture 8" descr="DB_blue"/>
          <p:cNvPicPr>
            <a:picLocks noChangeAspect="1" noChangeArrowheads="1"/>
          </p:cNvPicPr>
          <p:nvPr/>
        </p:nvPicPr>
        <p:blipFill>
          <a:blip r:embed="rId6" cstate="screen"/>
          <a:srcRect/>
          <a:stretch>
            <a:fillRect/>
          </a:stretch>
        </p:blipFill>
        <p:spPr bwMode="auto">
          <a:xfrm>
            <a:off x="10045197" y="4702265"/>
            <a:ext cx="611340" cy="463319"/>
          </a:xfrm>
          <a:prstGeom prst="rect">
            <a:avLst/>
          </a:prstGeom>
          <a:noFill/>
          <a:ln w="9525">
            <a:noFill/>
            <a:miter lim="800000"/>
            <a:headEnd/>
            <a:tailEnd/>
          </a:ln>
        </p:spPr>
      </p:pic>
      <p:pic>
        <p:nvPicPr>
          <p:cNvPr id="25" name="Picture 9" descr="DB_blue"/>
          <p:cNvPicPr>
            <a:picLocks noChangeAspect="1" noChangeArrowheads="1"/>
          </p:cNvPicPr>
          <p:nvPr/>
        </p:nvPicPr>
        <p:blipFill>
          <a:blip r:embed="rId6" cstate="screen"/>
          <a:srcRect/>
          <a:stretch>
            <a:fillRect/>
          </a:stretch>
        </p:blipFill>
        <p:spPr bwMode="auto">
          <a:xfrm>
            <a:off x="10045197" y="5404956"/>
            <a:ext cx="611340" cy="463319"/>
          </a:xfrm>
          <a:prstGeom prst="rect">
            <a:avLst/>
          </a:prstGeom>
          <a:noFill/>
          <a:ln w="9525">
            <a:noFill/>
            <a:miter lim="800000"/>
            <a:headEnd/>
            <a:tailEnd/>
          </a:ln>
        </p:spPr>
      </p:pic>
      <p:pic>
        <p:nvPicPr>
          <p:cNvPr id="26" name="Picture 10" descr="DB_blue"/>
          <p:cNvPicPr>
            <a:picLocks noChangeAspect="1" noChangeArrowheads="1"/>
          </p:cNvPicPr>
          <p:nvPr/>
        </p:nvPicPr>
        <p:blipFill>
          <a:blip r:embed="rId6" cstate="screen"/>
          <a:srcRect/>
          <a:stretch>
            <a:fillRect/>
          </a:stretch>
        </p:blipFill>
        <p:spPr bwMode="auto">
          <a:xfrm>
            <a:off x="10045197" y="6109263"/>
            <a:ext cx="611340" cy="463318"/>
          </a:xfrm>
          <a:prstGeom prst="rect">
            <a:avLst/>
          </a:prstGeom>
          <a:noFill/>
          <a:ln w="9525">
            <a:noFill/>
            <a:miter lim="800000"/>
            <a:headEnd/>
            <a:tailEnd/>
          </a:ln>
        </p:spPr>
      </p:pic>
      <p:sp>
        <p:nvSpPr>
          <p:cNvPr id="27" name="Text Box 27"/>
          <p:cNvSpPr txBox="1">
            <a:spLocks noChangeArrowheads="1"/>
          </p:cNvSpPr>
          <p:nvPr/>
        </p:nvSpPr>
        <p:spPr bwMode="auto">
          <a:xfrm>
            <a:off x="8534714" y="1287939"/>
            <a:ext cx="1511803" cy="433802"/>
          </a:xfrm>
          <a:prstGeom prst="rect">
            <a:avLst/>
          </a:prstGeom>
          <a:noFill/>
          <a:ln w="19050">
            <a:noFill/>
            <a:miter lim="800000"/>
            <a:headEnd/>
            <a:tailEnd/>
          </a:ln>
        </p:spPr>
        <p:txBody>
          <a:bodyPr wrap="square" lIns="93880" tIns="46940" rIns="93880" bIns="46940">
            <a:spAutoFit/>
          </a:bodyPr>
          <a:lstStyle/>
          <a:p>
            <a:pPr algn="ctr" defTabSz="932460">
              <a:lnSpc>
                <a:spcPct val="90000"/>
              </a:lnSpc>
            </a:pPr>
            <a:r>
              <a:rPr lang="en-US" sz="1200" dirty="0">
                <a:solidFill>
                  <a:srgbClr val="505050"/>
                </a:solidFill>
                <a:latin typeface="Calibri" pitchFamily="34" charset="0"/>
              </a:rPr>
              <a:t>Standards-based</a:t>
            </a:r>
          </a:p>
          <a:p>
            <a:pPr algn="ctr" defTabSz="932460">
              <a:lnSpc>
                <a:spcPct val="90000"/>
              </a:lnSpc>
            </a:pPr>
            <a:r>
              <a:rPr lang="en-US" sz="1200" dirty="0">
                <a:solidFill>
                  <a:srgbClr val="505050"/>
                </a:solidFill>
                <a:latin typeface="Calibri" pitchFamily="34" charset="0"/>
              </a:rPr>
              <a:t>Interoperability</a:t>
            </a:r>
          </a:p>
        </p:txBody>
      </p:sp>
      <p:sp>
        <p:nvSpPr>
          <p:cNvPr id="28" name="AutoShape 44"/>
          <p:cNvSpPr>
            <a:spLocks noChangeArrowheads="1"/>
          </p:cNvSpPr>
          <p:nvPr/>
        </p:nvSpPr>
        <p:spPr bwMode="auto">
          <a:xfrm>
            <a:off x="10047501" y="1970349"/>
            <a:ext cx="606732" cy="460569"/>
          </a:xfrm>
          <a:prstGeom prst="can">
            <a:avLst>
              <a:gd name="adj" fmla="val 25000"/>
            </a:avLst>
          </a:prstGeom>
          <a:noFill/>
          <a:ln w="19050">
            <a:noFill/>
            <a:round/>
            <a:headEnd/>
            <a:tailEnd/>
          </a:ln>
        </p:spPr>
        <p:txBody>
          <a:bodyPr wrap="none" lIns="91412" tIns="45707" rIns="91412" bIns="45707" anchor="ctr"/>
          <a:lstStyle/>
          <a:p>
            <a:pPr algn="ctr" defTabSz="932460">
              <a:lnSpc>
                <a:spcPct val="90000"/>
              </a:lnSpc>
            </a:pPr>
            <a:r>
              <a:rPr lang="en-US" sz="1000" b="1">
                <a:solidFill>
                  <a:srgbClr val="FFFFFF"/>
                </a:solidFill>
                <a:latin typeface="Calibri" pitchFamily="34" charset="0"/>
              </a:rPr>
              <a:t>ERP</a:t>
            </a:r>
          </a:p>
        </p:txBody>
      </p:sp>
      <p:sp>
        <p:nvSpPr>
          <p:cNvPr id="29" name="AutoShape 45"/>
          <p:cNvSpPr>
            <a:spLocks noChangeArrowheads="1"/>
          </p:cNvSpPr>
          <p:nvPr/>
        </p:nvSpPr>
        <p:spPr bwMode="auto">
          <a:xfrm>
            <a:off x="10047501" y="2690847"/>
            <a:ext cx="606732" cy="460570"/>
          </a:xfrm>
          <a:prstGeom prst="can">
            <a:avLst>
              <a:gd name="adj" fmla="val 25000"/>
            </a:avLst>
          </a:prstGeom>
          <a:noFill/>
          <a:ln w="19050">
            <a:noFill/>
            <a:round/>
            <a:headEnd/>
            <a:tailEnd/>
          </a:ln>
        </p:spPr>
        <p:txBody>
          <a:bodyPr wrap="none" lIns="91412" tIns="45707" rIns="91412" bIns="45707" anchor="ctr"/>
          <a:lstStyle/>
          <a:p>
            <a:pPr algn="ctr" defTabSz="932460">
              <a:lnSpc>
                <a:spcPct val="90000"/>
              </a:lnSpc>
            </a:pPr>
            <a:r>
              <a:rPr lang="en-US" sz="1000" b="1">
                <a:solidFill>
                  <a:srgbClr val="FFFFFF"/>
                </a:solidFill>
                <a:latin typeface="Calibri" pitchFamily="34" charset="0"/>
              </a:rPr>
              <a:t>MES</a:t>
            </a:r>
          </a:p>
        </p:txBody>
      </p:sp>
      <p:sp>
        <p:nvSpPr>
          <p:cNvPr id="30" name="AutoShape 46"/>
          <p:cNvSpPr>
            <a:spLocks noChangeArrowheads="1"/>
          </p:cNvSpPr>
          <p:nvPr/>
        </p:nvSpPr>
        <p:spPr bwMode="auto">
          <a:xfrm>
            <a:off x="10047501" y="3388684"/>
            <a:ext cx="606732" cy="460569"/>
          </a:xfrm>
          <a:prstGeom prst="can">
            <a:avLst>
              <a:gd name="adj" fmla="val 25000"/>
            </a:avLst>
          </a:prstGeom>
          <a:noFill/>
          <a:ln w="19050">
            <a:noFill/>
            <a:round/>
            <a:headEnd/>
            <a:tailEnd/>
          </a:ln>
        </p:spPr>
        <p:txBody>
          <a:bodyPr wrap="none" lIns="91412" tIns="45707" rIns="91412" bIns="45707" anchor="ctr"/>
          <a:lstStyle/>
          <a:p>
            <a:pPr algn="ctr" defTabSz="932460">
              <a:lnSpc>
                <a:spcPct val="90000"/>
              </a:lnSpc>
            </a:pPr>
            <a:r>
              <a:rPr lang="en-US" sz="1000" b="1">
                <a:solidFill>
                  <a:srgbClr val="FFFFFF"/>
                </a:solidFill>
                <a:latin typeface="Calibri" pitchFamily="34" charset="0"/>
              </a:rPr>
              <a:t>CRM</a:t>
            </a:r>
          </a:p>
        </p:txBody>
      </p:sp>
      <p:sp>
        <p:nvSpPr>
          <p:cNvPr id="31" name="AutoShape 47"/>
          <p:cNvSpPr>
            <a:spLocks noChangeArrowheads="1"/>
          </p:cNvSpPr>
          <p:nvPr/>
        </p:nvSpPr>
        <p:spPr bwMode="auto">
          <a:xfrm>
            <a:off x="10012957" y="4061776"/>
            <a:ext cx="669632" cy="460570"/>
          </a:xfrm>
          <a:prstGeom prst="can">
            <a:avLst>
              <a:gd name="adj" fmla="val 25000"/>
            </a:avLst>
          </a:prstGeom>
          <a:noFill/>
          <a:ln w="19050">
            <a:noFill/>
            <a:round/>
            <a:headEnd/>
            <a:tailEnd/>
          </a:ln>
        </p:spPr>
        <p:txBody>
          <a:bodyPr wrap="none" lIns="91412" tIns="93233" rIns="91412" bIns="45707" anchor="ctr"/>
          <a:lstStyle/>
          <a:p>
            <a:pPr algn="ctr" defTabSz="932460">
              <a:lnSpc>
                <a:spcPct val="90000"/>
              </a:lnSpc>
            </a:pPr>
            <a:r>
              <a:rPr lang="en-US" sz="1000" b="1" dirty="0">
                <a:solidFill>
                  <a:srgbClr val="FFFFFF"/>
                </a:solidFill>
                <a:latin typeface="Calibri" pitchFamily="34" charset="0"/>
              </a:rPr>
              <a:t>Other PLM</a:t>
            </a:r>
          </a:p>
        </p:txBody>
      </p:sp>
      <p:sp>
        <p:nvSpPr>
          <p:cNvPr id="32" name="AutoShape 48"/>
          <p:cNvSpPr>
            <a:spLocks noChangeArrowheads="1"/>
          </p:cNvSpPr>
          <p:nvPr/>
        </p:nvSpPr>
        <p:spPr bwMode="auto">
          <a:xfrm>
            <a:off x="10047501" y="4758445"/>
            <a:ext cx="606732" cy="460569"/>
          </a:xfrm>
          <a:prstGeom prst="can">
            <a:avLst>
              <a:gd name="adj" fmla="val 25000"/>
            </a:avLst>
          </a:prstGeom>
          <a:noFill/>
          <a:ln w="19050">
            <a:noFill/>
            <a:round/>
            <a:headEnd/>
            <a:tailEnd/>
          </a:ln>
        </p:spPr>
        <p:txBody>
          <a:bodyPr wrap="none" lIns="91412" tIns="45707" rIns="91412" bIns="45707" anchor="ctr"/>
          <a:lstStyle/>
          <a:p>
            <a:pPr algn="ctr" defTabSz="932460">
              <a:lnSpc>
                <a:spcPct val="90000"/>
              </a:lnSpc>
            </a:pPr>
            <a:r>
              <a:rPr lang="en-US" sz="1000" b="1">
                <a:solidFill>
                  <a:srgbClr val="FFFFFF"/>
                </a:solidFill>
                <a:latin typeface="Calibri" pitchFamily="34" charset="0"/>
              </a:rPr>
              <a:t>Legacy</a:t>
            </a:r>
          </a:p>
        </p:txBody>
      </p:sp>
      <p:sp>
        <p:nvSpPr>
          <p:cNvPr id="33" name="AutoShape 49"/>
          <p:cNvSpPr>
            <a:spLocks noChangeArrowheads="1"/>
          </p:cNvSpPr>
          <p:nvPr/>
        </p:nvSpPr>
        <p:spPr bwMode="auto">
          <a:xfrm>
            <a:off x="10047501" y="5472466"/>
            <a:ext cx="606732" cy="460570"/>
          </a:xfrm>
          <a:prstGeom prst="can">
            <a:avLst>
              <a:gd name="adj" fmla="val 25000"/>
            </a:avLst>
          </a:prstGeom>
          <a:noFill/>
          <a:ln w="19050">
            <a:noFill/>
            <a:round/>
            <a:headEnd/>
            <a:tailEnd/>
          </a:ln>
        </p:spPr>
        <p:txBody>
          <a:bodyPr wrap="none" lIns="91412" tIns="45707" rIns="91412" bIns="45707" anchor="ctr"/>
          <a:lstStyle/>
          <a:p>
            <a:pPr algn="ctr" defTabSz="932460">
              <a:lnSpc>
                <a:spcPct val="90000"/>
              </a:lnSpc>
            </a:pPr>
            <a:r>
              <a:rPr lang="en-US" sz="1000" b="1">
                <a:solidFill>
                  <a:srgbClr val="FFFFFF"/>
                </a:solidFill>
                <a:latin typeface="Calibri" pitchFamily="34" charset="0"/>
              </a:rPr>
              <a:t>Database</a:t>
            </a:r>
          </a:p>
        </p:txBody>
      </p:sp>
      <p:grpSp>
        <p:nvGrpSpPr>
          <p:cNvPr id="34" name="Group 208"/>
          <p:cNvGrpSpPr/>
          <p:nvPr/>
        </p:nvGrpSpPr>
        <p:grpSpPr>
          <a:xfrm>
            <a:off x="9770552" y="2100619"/>
            <a:ext cx="243758" cy="4159476"/>
            <a:chOff x="8085311" y="2121230"/>
            <a:chExt cx="368300" cy="4078288"/>
          </a:xfrm>
        </p:grpSpPr>
        <p:sp>
          <p:nvSpPr>
            <p:cNvPr id="35" name="Line 50"/>
            <p:cNvSpPr>
              <a:spLocks noChangeShapeType="1"/>
            </p:cNvSpPr>
            <p:nvPr/>
          </p:nvSpPr>
          <p:spPr bwMode="auto">
            <a:xfrm>
              <a:off x="8085311" y="2121230"/>
              <a:ext cx="366712" cy="0"/>
            </a:xfrm>
            <a:prstGeom prst="line">
              <a:avLst/>
            </a:prstGeom>
            <a:ln>
              <a:headEnd type="triangle" w="med" len="sm"/>
              <a:tailEnd type="triangle" w="med" len="sm"/>
            </a:ln>
          </p:spPr>
          <p:style>
            <a:lnRef idx="2">
              <a:schemeClr val="dk1"/>
            </a:lnRef>
            <a:fillRef idx="0">
              <a:schemeClr val="dk1"/>
            </a:fillRef>
            <a:effectRef idx="1">
              <a:schemeClr val="dk1"/>
            </a:effectRef>
            <a:fontRef idx="minor">
              <a:schemeClr val="tx1"/>
            </a:fontRef>
          </p:style>
          <p:txBody>
            <a:bodyPr lIns="93908" tIns="46954" rIns="93908" bIns="46954" anchor="ctr">
              <a:spAutoFit/>
            </a:bodyPr>
            <a:lstStyle/>
            <a:p>
              <a:pPr defTabSz="932460"/>
              <a:endParaRPr lang="en-US">
                <a:solidFill>
                  <a:srgbClr val="505050"/>
                </a:solidFill>
                <a:latin typeface="Calibri" pitchFamily="34" charset="0"/>
              </a:endParaRPr>
            </a:p>
          </p:txBody>
        </p:sp>
        <p:sp>
          <p:nvSpPr>
            <p:cNvPr id="36" name="Line 51"/>
            <p:cNvSpPr>
              <a:spLocks noChangeShapeType="1"/>
            </p:cNvSpPr>
            <p:nvPr/>
          </p:nvSpPr>
          <p:spPr bwMode="auto">
            <a:xfrm>
              <a:off x="8086898" y="2800680"/>
              <a:ext cx="366713" cy="0"/>
            </a:xfrm>
            <a:prstGeom prst="line">
              <a:avLst/>
            </a:prstGeom>
            <a:ln>
              <a:headEnd type="triangle" w="med" len="sm"/>
              <a:tailEnd type="triangle" w="med" len="sm"/>
            </a:ln>
          </p:spPr>
          <p:style>
            <a:lnRef idx="2">
              <a:schemeClr val="dk1"/>
            </a:lnRef>
            <a:fillRef idx="0">
              <a:schemeClr val="dk1"/>
            </a:fillRef>
            <a:effectRef idx="1">
              <a:schemeClr val="dk1"/>
            </a:effectRef>
            <a:fontRef idx="minor">
              <a:schemeClr val="tx1"/>
            </a:fontRef>
          </p:style>
          <p:txBody>
            <a:bodyPr lIns="93908" tIns="46954" rIns="93908" bIns="46954" anchor="ctr">
              <a:spAutoFit/>
            </a:bodyPr>
            <a:lstStyle/>
            <a:p>
              <a:pPr defTabSz="932460"/>
              <a:endParaRPr lang="en-US">
                <a:solidFill>
                  <a:srgbClr val="505050"/>
                </a:solidFill>
                <a:latin typeface="Calibri" pitchFamily="34" charset="0"/>
              </a:endParaRPr>
            </a:p>
          </p:txBody>
        </p:sp>
        <p:sp>
          <p:nvSpPr>
            <p:cNvPr id="37" name="Line 52"/>
            <p:cNvSpPr>
              <a:spLocks noChangeShapeType="1"/>
            </p:cNvSpPr>
            <p:nvPr/>
          </p:nvSpPr>
          <p:spPr bwMode="auto">
            <a:xfrm>
              <a:off x="8086898" y="3480130"/>
              <a:ext cx="366713" cy="0"/>
            </a:xfrm>
            <a:prstGeom prst="line">
              <a:avLst/>
            </a:prstGeom>
            <a:ln>
              <a:headEnd type="triangle" w="med" len="sm"/>
              <a:tailEnd type="triangle" w="med" len="sm"/>
            </a:ln>
          </p:spPr>
          <p:style>
            <a:lnRef idx="2">
              <a:schemeClr val="dk1"/>
            </a:lnRef>
            <a:fillRef idx="0">
              <a:schemeClr val="dk1"/>
            </a:fillRef>
            <a:effectRef idx="1">
              <a:schemeClr val="dk1"/>
            </a:effectRef>
            <a:fontRef idx="minor">
              <a:schemeClr val="tx1"/>
            </a:fontRef>
          </p:style>
          <p:txBody>
            <a:bodyPr lIns="93908" tIns="46954" rIns="93908" bIns="46954" anchor="ctr">
              <a:spAutoFit/>
            </a:bodyPr>
            <a:lstStyle/>
            <a:p>
              <a:pPr defTabSz="932460"/>
              <a:endParaRPr lang="en-US">
                <a:solidFill>
                  <a:srgbClr val="505050"/>
                </a:solidFill>
                <a:latin typeface="Calibri" pitchFamily="34" charset="0"/>
              </a:endParaRPr>
            </a:p>
          </p:txBody>
        </p:sp>
        <p:sp>
          <p:nvSpPr>
            <p:cNvPr id="38" name="Line 53"/>
            <p:cNvSpPr>
              <a:spLocks noChangeShapeType="1"/>
            </p:cNvSpPr>
            <p:nvPr/>
          </p:nvSpPr>
          <p:spPr bwMode="auto">
            <a:xfrm>
              <a:off x="8086898" y="4159580"/>
              <a:ext cx="366713" cy="0"/>
            </a:xfrm>
            <a:prstGeom prst="line">
              <a:avLst/>
            </a:prstGeom>
            <a:ln>
              <a:headEnd type="triangle" w="med" len="sm"/>
              <a:tailEnd type="triangle" w="med" len="sm"/>
            </a:ln>
          </p:spPr>
          <p:style>
            <a:lnRef idx="2">
              <a:schemeClr val="dk1"/>
            </a:lnRef>
            <a:fillRef idx="0">
              <a:schemeClr val="dk1"/>
            </a:fillRef>
            <a:effectRef idx="1">
              <a:schemeClr val="dk1"/>
            </a:effectRef>
            <a:fontRef idx="minor">
              <a:schemeClr val="tx1"/>
            </a:fontRef>
          </p:style>
          <p:txBody>
            <a:bodyPr lIns="93908" tIns="46954" rIns="93908" bIns="46954" anchor="ctr">
              <a:spAutoFit/>
            </a:bodyPr>
            <a:lstStyle/>
            <a:p>
              <a:pPr defTabSz="932460"/>
              <a:endParaRPr lang="en-US">
                <a:solidFill>
                  <a:srgbClr val="505050"/>
                </a:solidFill>
                <a:latin typeface="Calibri" pitchFamily="34" charset="0"/>
              </a:endParaRPr>
            </a:p>
          </p:txBody>
        </p:sp>
        <p:sp>
          <p:nvSpPr>
            <p:cNvPr id="39" name="Line 54"/>
            <p:cNvSpPr>
              <a:spLocks noChangeShapeType="1"/>
            </p:cNvSpPr>
            <p:nvPr/>
          </p:nvSpPr>
          <p:spPr bwMode="auto">
            <a:xfrm>
              <a:off x="8086898" y="4839030"/>
              <a:ext cx="366713" cy="0"/>
            </a:xfrm>
            <a:prstGeom prst="line">
              <a:avLst/>
            </a:prstGeom>
            <a:ln>
              <a:headEnd type="triangle" w="med" len="sm"/>
              <a:tailEnd type="triangle" w="med" len="sm"/>
            </a:ln>
          </p:spPr>
          <p:style>
            <a:lnRef idx="2">
              <a:schemeClr val="dk1"/>
            </a:lnRef>
            <a:fillRef idx="0">
              <a:schemeClr val="dk1"/>
            </a:fillRef>
            <a:effectRef idx="1">
              <a:schemeClr val="dk1"/>
            </a:effectRef>
            <a:fontRef idx="minor">
              <a:schemeClr val="tx1"/>
            </a:fontRef>
          </p:style>
          <p:txBody>
            <a:bodyPr lIns="93908" tIns="46954" rIns="93908" bIns="46954" anchor="ctr">
              <a:spAutoFit/>
            </a:bodyPr>
            <a:lstStyle/>
            <a:p>
              <a:pPr defTabSz="932460"/>
              <a:endParaRPr lang="en-US">
                <a:solidFill>
                  <a:srgbClr val="505050"/>
                </a:solidFill>
                <a:latin typeface="Calibri" pitchFamily="34" charset="0"/>
              </a:endParaRPr>
            </a:p>
          </p:txBody>
        </p:sp>
        <p:sp>
          <p:nvSpPr>
            <p:cNvPr id="40" name="Line 55"/>
            <p:cNvSpPr>
              <a:spLocks noChangeShapeType="1"/>
            </p:cNvSpPr>
            <p:nvPr/>
          </p:nvSpPr>
          <p:spPr bwMode="auto">
            <a:xfrm>
              <a:off x="8085311" y="5518480"/>
              <a:ext cx="366712" cy="0"/>
            </a:xfrm>
            <a:prstGeom prst="line">
              <a:avLst/>
            </a:prstGeom>
            <a:ln>
              <a:headEnd type="triangle" w="med" len="sm"/>
              <a:tailEnd type="triangle" w="med" len="sm"/>
            </a:ln>
          </p:spPr>
          <p:style>
            <a:lnRef idx="2">
              <a:schemeClr val="dk1"/>
            </a:lnRef>
            <a:fillRef idx="0">
              <a:schemeClr val="dk1"/>
            </a:fillRef>
            <a:effectRef idx="1">
              <a:schemeClr val="dk1"/>
            </a:effectRef>
            <a:fontRef idx="minor">
              <a:schemeClr val="tx1"/>
            </a:fontRef>
          </p:style>
          <p:txBody>
            <a:bodyPr lIns="93908" tIns="46954" rIns="93908" bIns="46954" anchor="ctr">
              <a:spAutoFit/>
            </a:bodyPr>
            <a:lstStyle/>
            <a:p>
              <a:pPr defTabSz="932460"/>
              <a:endParaRPr lang="en-US">
                <a:solidFill>
                  <a:srgbClr val="505050"/>
                </a:solidFill>
                <a:latin typeface="Calibri" pitchFamily="34" charset="0"/>
              </a:endParaRPr>
            </a:p>
          </p:txBody>
        </p:sp>
        <p:sp>
          <p:nvSpPr>
            <p:cNvPr id="41" name="Line 56"/>
            <p:cNvSpPr>
              <a:spLocks noChangeShapeType="1"/>
            </p:cNvSpPr>
            <p:nvPr/>
          </p:nvSpPr>
          <p:spPr bwMode="auto">
            <a:xfrm>
              <a:off x="8086898" y="6199518"/>
              <a:ext cx="366713" cy="0"/>
            </a:xfrm>
            <a:prstGeom prst="line">
              <a:avLst/>
            </a:prstGeom>
            <a:ln>
              <a:headEnd type="triangle" w="med" len="sm"/>
              <a:tailEnd type="triangle" w="med" len="sm"/>
            </a:ln>
          </p:spPr>
          <p:style>
            <a:lnRef idx="2">
              <a:schemeClr val="dk1"/>
            </a:lnRef>
            <a:fillRef idx="0">
              <a:schemeClr val="dk1"/>
            </a:fillRef>
            <a:effectRef idx="1">
              <a:schemeClr val="dk1"/>
            </a:effectRef>
            <a:fontRef idx="minor">
              <a:schemeClr val="tx1"/>
            </a:fontRef>
          </p:style>
          <p:txBody>
            <a:bodyPr lIns="93908" tIns="46954" rIns="93908" bIns="46954" anchor="ctr">
              <a:spAutoFit/>
            </a:bodyPr>
            <a:lstStyle/>
            <a:p>
              <a:pPr defTabSz="932460"/>
              <a:endParaRPr lang="en-US">
                <a:solidFill>
                  <a:srgbClr val="505050"/>
                </a:solidFill>
                <a:latin typeface="Calibri" pitchFamily="34" charset="0"/>
              </a:endParaRPr>
            </a:p>
          </p:txBody>
        </p:sp>
      </p:grpSp>
      <p:sp>
        <p:nvSpPr>
          <p:cNvPr id="42" name="AutoShape 57"/>
          <p:cNvSpPr>
            <a:spLocks noChangeArrowheads="1"/>
          </p:cNvSpPr>
          <p:nvPr/>
        </p:nvSpPr>
        <p:spPr bwMode="auto">
          <a:xfrm>
            <a:off x="10047503" y="6204301"/>
            <a:ext cx="606731" cy="460570"/>
          </a:xfrm>
          <a:prstGeom prst="can">
            <a:avLst>
              <a:gd name="adj" fmla="val 25000"/>
            </a:avLst>
          </a:prstGeom>
          <a:noFill/>
          <a:ln w="19050">
            <a:noFill/>
            <a:round/>
            <a:headEnd/>
            <a:tailEnd/>
          </a:ln>
        </p:spPr>
        <p:txBody>
          <a:bodyPr wrap="none" lIns="91412" tIns="45707" rIns="91412" bIns="45707" anchor="ctr"/>
          <a:lstStyle/>
          <a:p>
            <a:pPr algn="ctr" defTabSz="932460">
              <a:lnSpc>
                <a:spcPct val="90000"/>
              </a:lnSpc>
            </a:pPr>
            <a:r>
              <a:rPr lang="en-US" sz="1000" b="1">
                <a:solidFill>
                  <a:srgbClr val="FFFFFF"/>
                </a:solidFill>
                <a:latin typeface="Calibri" pitchFamily="34" charset="0"/>
              </a:rPr>
              <a:t>Other</a:t>
            </a:r>
          </a:p>
        </p:txBody>
      </p:sp>
      <p:sp>
        <p:nvSpPr>
          <p:cNvPr id="43" name="Rectangle 62"/>
          <p:cNvSpPr>
            <a:spLocks noChangeArrowheads="1"/>
          </p:cNvSpPr>
          <p:nvPr/>
        </p:nvSpPr>
        <p:spPr bwMode="auto">
          <a:xfrm>
            <a:off x="8711278" y="3826268"/>
            <a:ext cx="1176922" cy="220348"/>
          </a:xfrm>
          <a:prstGeom prst="rect">
            <a:avLst/>
          </a:prstGeom>
          <a:noFill/>
          <a:ln w="19050">
            <a:noFill/>
            <a:miter lim="800000"/>
            <a:headEnd/>
            <a:tailEnd/>
          </a:ln>
        </p:spPr>
        <p:txBody>
          <a:bodyPr wrap="square" lIns="93880" tIns="46940" rIns="93880" bIns="46940" anchor="ctr">
            <a:spAutoFit/>
          </a:bodyPr>
          <a:lstStyle/>
          <a:p>
            <a:pPr algn="ctr" defTabSz="932460"/>
            <a:endParaRPr lang="en-US" sz="800">
              <a:solidFill>
                <a:srgbClr val="505050">
                  <a:lumMod val="85000"/>
                  <a:lumOff val="15000"/>
                </a:srgbClr>
              </a:solidFill>
              <a:latin typeface="Calibri" pitchFamily="34" charset="0"/>
            </a:endParaRPr>
          </a:p>
        </p:txBody>
      </p:sp>
      <p:sp>
        <p:nvSpPr>
          <p:cNvPr id="44" name="Text Box 63"/>
          <p:cNvSpPr txBox="1">
            <a:spLocks noChangeArrowheads="1"/>
          </p:cNvSpPr>
          <p:nvPr/>
        </p:nvSpPr>
        <p:spPr bwMode="auto">
          <a:xfrm>
            <a:off x="8709873" y="1979595"/>
            <a:ext cx="1179732" cy="521298"/>
          </a:xfrm>
          <a:prstGeom prst="rect">
            <a:avLst/>
          </a:prstGeom>
          <a:noFill/>
          <a:ln w="19050">
            <a:noFill/>
            <a:miter lim="800000"/>
            <a:headEnd/>
            <a:tailEnd/>
          </a:ln>
        </p:spPr>
        <p:txBody>
          <a:bodyPr wrap="square" lIns="91412" tIns="45707" rIns="91412" bIns="45707">
            <a:spAutoFit/>
          </a:bodyPr>
          <a:lstStyle/>
          <a:p>
            <a:pPr algn="ctr" defTabSz="932460">
              <a:spcBef>
                <a:spcPts val="204"/>
              </a:spcBef>
            </a:pPr>
            <a:r>
              <a:rPr lang="en-US" sz="800" b="1" dirty="0">
                <a:solidFill>
                  <a:srgbClr val="505050">
                    <a:lumMod val="85000"/>
                    <a:lumOff val="15000"/>
                  </a:srgbClr>
                </a:solidFill>
                <a:latin typeface="Calibri" pitchFamily="34" charset="0"/>
              </a:rPr>
              <a:t>WCF/ </a:t>
            </a:r>
          </a:p>
          <a:p>
            <a:pPr algn="ctr" defTabSz="932460">
              <a:spcBef>
                <a:spcPts val="204"/>
              </a:spcBef>
            </a:pPr>
            <a:r>
              <a:rPr lang="en-US" sz="800" b="1" dirty="0">
                <a:solidFill>
                  <a:srgbClr val="505050">
                    <a:lumMod val="85000"/>
                    <a:lumOff val="15000"/>
                  </a:srgbClr>
                </a:solidFill>
                <a:latin typeface="Calibri" pitchFamily="34" charset="0"/>
              </a:rPr>
              <a:t>Web Services / </a:t>
            </a:r>
          </a:p>
          <a:p>
            <a:pPr algn="ctr" defTabSz="932460">
              <a:spcBef>
                <a:spcPts val="204"/>
              </a:spcBef>
            </a:pPr>
            <a:r>
              <a:rPr lang="en-US" sz="800" b="1" dirty="0">
                <a:solidFill>
                  <a:srgbClr val="505050">
                    <a:lumMod val="85000"/>
                    <a:lumOff val="15000"/>
                  </a:srgbClr>
                </a:solidFill>
                <a:latin typeface="Calibri" pitchFamily="34" charset="0"/>
              </a:rPr>
              <a:t>BCS</a:t>
            </a:r>
          </a:p>
        </p:txBody>
      </p:sp>
      <p:sp>
        <p:nvSpPr>
          <p:cNvPr id="45" name="Text Box 64"/>
          <p:cNvSpPr txBox="1">
            <a:spLocks noChangeArrowheads="1"/>
          </p:cNvSpPr>
          <p:nvPr/>
        </p:nvSpPr>
        <p:spPr bwMode="auto">
          <a:xfrm>
            <a:off x="8709873" y="5205723"/>
            <a:ext cx="1179732" cy="406201"/>
          </a:xfrm>
          <a:prstGeom prst="rect">
            <a:avLst/>
          </a:prstGeom>
          <a:noFill/>
          <a:ln w="19050">
            <a:noFill/>
            <a:miter lim="800000"/>
            <a:headEnd/>
            <a:tailEnd/>
          </a:ln>
        </p:spPr>
        <p:txBody>
          <a:bodyPr wrap="square" lIns="91412" tIns="45707" rIns="91412" bIns="45707">
            <a:spAutoFit/>
          </a:bodyPr>
          <a:lstStyle/>
          <a:p>
            <a:pPr algn="ctr" defTabSz="932460">
              <a:spcBef>
                <a:spcPct val="50000"/>
              </a:spcBef>
            </a:pPr>
            <a:r>
              <a:rPr lang="en-US" sz="800" b="1" dirty="0">
                <a:solidFill>
                  <a:srgbClr val="505050">
                    <a:lumMod val="85000"/>
                    <a:lumOff val="15000"/>
                  </a:srgbClr>
                </a:solidFill>
                <a:latin typeface="Calibri" pitchFamily="34" charset="0"/>
              </a:rPr>
              <a:t>File &amp; FTP </a:t>
            </a:r>
          </a:p>
          <a:p>
            <a:pPr algn="ctr" defTabSz="932460">
              <a:spcBef>
                <a:spcPct val="50000"/>
              </a:spcBef>
            </a:pPr>
            <a:r>
              <a:rPr lang="en-US" sz="800" b="1" dirty="0">
                <a:solidFill>
                  <a:srgbClr val="505050">
                    <a:lumMod val="85000"/>
                    <a:lumOff val="15000"/>
                  </a:srgbClr>
                </a:solidFill>
                <a:latin typeface="Calibri" pitchFamily="34" charset="0"/>
              </a:rPr>
              <a:t>Transfer</a:t>
            </a:r>
          </a:p>
        </p:txBody>
      </p:sp>
      <p:sp>
        <p:nvSpPr>
          <p:cNvPr id="46" name="Text Box 65"/>
          <p:cNvSpPr txBox="1">
            <a:spLocks noChangeArrowheads="1"/>
          </p:cNvSpPr>
          <p:nvPr/>
        </p:nvSpPr>
        <p:spPr bwMode="auto">
          <a:xfrm>
            <a:off x="8709873" y="5741646"/>
            <a:ext cx="1179732" cy="217858"/>
          </a:xfrm>
          <a:prstGeom prst="rect">
            <a:avLst/>
          </a:prstGeom>
          <a:noFill/>
          <a:ln w="19050">
            <a:noFill/>
            <a:miter lim="800000"/>
            <a:headEnd/>
            <a:tailEnd/>
          </a:ln>
        </p:spPr>
        <p:txBody>
          <a:bodyPr wrap="square" lIns="91412" tIns="45707" rIns="91412" bIns="45707">
            <a:spAutoFit/>
          </a:bodyPr>
          <a:lstStyle/>
          <a:p>
            <a:pPr algn="ctr" defTabSz="932460">
              <a:spcBef>
                <a:spcPct val="50000"/>
              </a:spcBef>
            </a:pPr>
            <a:r>
              <a:rPr lang="en-US" sz="800" b="1">
                <a:solidFill>
                  <a:srgbClr val="505050">
                    <a:lumMod val="85000"/>
                    <a:lumOff val="15000"/>
                  </a:srgbClr>
                </a:solidFill>
                <a:latin typeface="Calibri" pitchFamily="34" charset="0"/>
              </a:rPr>
              <a:t>STEP</a:t>
            </a:r>
          </a:p>
        </p:txBody>
      </p:sp>
      <p:sp>
        <p:nvSpPr>
          <p:cNvPr id="47" name="Text Box 66"/>
          <p:cNvSpPr txBox="1">
            <a:spLocks noChangeArrowheads="1"/>
          </p:cNvSpPr>
          <p:nvPr/>
        </p:nvSpPr>
        <p:spPr bwMode="auto">
          <a:xfrm>
            <a:off x="8709873" y="6105944"/>
            <a:ext cx="1179732" cy="217858"/>
          </a:xfrm>
          <a:prstGeom prst="rect">
            <a:avLst/>
          </a:prstGeom>
          <a:noFill/>
          <a:ln w="19050">
            <a:noFill/>
            <a:miter lim="800000"/>
            <a:headEnd/>
            <a:tailEnd/>
          </a:ln>
        </p:spPr>
        <p:txBody>
          <a:bodyPr wrap="square" lIns="91412" tIns="45707" rIns="91412" bIns="45707">
            <a:spAutoFit/>
          </a:bodyPr>
          <a:lstStyle/>
          <a:p>
            <a:pPr algn="ctr" defTabSz="932460">
              <a:spcBef>
                <a:spcPct val="50000"/>
              </a:spcBef>
            </a:pPr>
            <a:r>
              <a:rPr lang="en-US" sz="800" b="1">
                <a:solidFill>
                  <a:srgbClr val="505050">
                    <a:lumMod val="85000"/>
                    <a:lumOff val="15000"/>
                  </a:srgbClr>
                </a:solidFill>
                <a:latin typeface="Calibri" pitchFamily="34" charset="0"/>
              </a:rPr>
              <a:t>Federation</a:t>
            </a:r>
          </a:p>
        </p:txBody>
      </p:sp>
      <p:sp>
        <p:nvSpPr>
          <p:cNvPr id="48" name="Text Box 68"/>
          <p:cNvSpPr txBox="1">
            <a:spLocks noChangeArrowheads="1"/>
          </p:cNvSpPr>
          <p:nvPr/>
        </p:nvSpPr>
        <p:spPr bwMode="auto">
          <a:xfrm>
            <a:off x="8709873" y="3490194"/>
            <a:ext cx="1179732" cy="217858"/>
          </a:xfrm>
          <a:prstGeom prst="rect">
            <a:avLst/>
          </a:prstGeom>
          <a:noFill/>
          <a:ln w="19050">
            <a:noFill/>
            <a:miter lim="800000"/>
            <a:headEnd/>
            <a:tailEnd/>
          </a:ln>
        </p:spPr>
        <p:txBody>
          <a:bodyPr wrap="square" lIns="91412" tIns="45707" rIns="91412" bIns="45707">
            <a:spAutoFit/>
          </a:bodyPr>
          <a:lstStyle/>
          <a:p>
            <a:pPr algn="ctr" defTabSz="932460">
              <a:spcBef>
                <a:spcPct val="50000"/>
              </a:spcBef>
            </a:pPr>
            <a:r>
              <a:rPr lang="en-US" sz="800" b="1" dirty="0">
                <a:solidFill>
                  <a:srgbClr val="505050">
                    <a:lumMod val="85000"/>
                    <a:lumOff val="15000"/>
                  </a:srgbClr>
                </a:solidFill>
                <a:latin typeface="Calibri" pitchFamily="34" charset="0"/>
              </a:rPr>
              <a:t>Messaging</a:t>
            </a:r>
          </a:p>
        </p:txBody>
      </p:sp>
      <p:sp>
        <p:nvSpPr>
          <p:cNvPr id="49" name="Text Box 69"/>
          <p:cNvSpPr txBox="1">
            <a:spLocks noChangeArrowheads="1"/>
          </p:cNvSpPr>
          <p:nvPr/>
        </p:nvSpPr>
        <p:spPr bwMode="auto">
          <a:xfrm>
            <a:off x="8709873" y="4023435"/>
            <a:ext cx="1179732" cy="406201"/>
          </a:xfrm>
          <a:prstGeom prst="rect">
            <a:avLst/>
          </a:prstGeom>
          <a:noFill/>
          <a:ln w="19050">
            <a:noFill/>
            <a:miter lim="800000"/>
            <a:headEnd/>
            <a:tailEnd/>
          </a:ln>
        </p:spPr>
        <p:txBody>
          <a:bodyPr wrap="square" lIns="91412" tIns="45707" rIns="91412" bIns="45707">
            <a:spAutoFit/>
          </a:bodyPr>
          <a:lstStyle/>
          <a:p>
            <a:pPr algn="ctr" defTabSz="932460">
              <a:spcBef>
                <a:spcPct val="50000"/>
              </a:spcBef>
            </a:pPr>
            <a:r>
              <a:rPr lang="en-US" sz="800" b="1" dirty="0">
                <a:solidFill>
                  <a:srgbClr val="505050">
                    <a:lumMod val="85000"/>
                    <a:lumOff val="15000"/>
                  </a:srgbClr>
                </a:solidFill>
                <a:latin typeface="Calibri" pitchFamily="34" charset="0"/>
              </a:rPr>
              <a:t>Technology </a:t>
            </a:r>
          </a:p>
          <a:p>
            <a:pPr algn="ctr" defTabSz="932460">
              <a:spcBef>
                <a:spcPct val="50000"/>
              </a:spcBef>
            </a:pPr>
            <a:r>
              <a:rPr lang="en-US" sz="800" b="1" dirty="0">
                <a:solidFill>
                  <a:srgbClr val="505050">
                    <a:lumMod val="85000"/>
                    <a:lumOff val="15000"/>
                  </a:srgbClr>
                </a:solidFill>
                <a:latin typeface="Calibri" pitchFamily="34" charset="0"/>
              </a:rPr>
              <a:t>Adapters</a:t>
            </a:r>
          </a:p>
        </p:txBody>
      </p:sp>
      <p:sp>
        <p:nvSpPr>
          <p:cNvPr id="50" name="Text Box 70"/>
          <p:cNvSpPr txBox="1">
            <a:spLocks noChangeArrowheads="1"/>
          </p:cNvSpPr>
          <p:nvPr/>
        </p:nvSpPr>
        <p:spPr bwMode="auto">
          <a:xfrm>
            <a:off x="8709873" y="4669801"/>
            <a:ext cx="1179732" cy="406201"/>
          </a:xfrm>
          <a:prstGeom prst="rect">
            <a:avLst/>
          </a:prstGeom>
          <a:noFill/>
          <a:ln w="19050">
            <a:noFill/>
            <a:miter lim="800000"/>
            <a:headEnd/>
            <a:tailEnd/>
          </a:ln>
        </p:spPr>
        <p:txBody>
          <a:bodyPr wrap="square" lIns="91412" tIns="45707" rIns="91412" bIns="45707">
            <a:spAutoFit/>
          </a:bodyPr>
          <a:lstStyle/>
          <a:p>
            <a:pPr algn="ctr" defTabSz="932460">
              <a:spcBef>
                <a:spcPct val="50000"/>
              </a:spcBef>
            </a:pPr>
            <a:r>
              <a:rPr lang="en-US" sz="800" b="1" dirty="0">
                <a:solidFill>
                  <a:srgbClr val="505050">
                    <a:lumMod val="85000"/>
                    <a:lumOff val="15000"/>
                  </a:srgbClr>
                </a:solidFill>
                <a:latin typeface="Calibri" pitchFamily="34" charset="0"/>
              </a:rPr>
              <a:t>Application </a:t>
            </a:r>
          </a:p>
          <a:p>
            <a:pPr algn="ctr" defTabSz="932460">
              <a:spcBef>
                <a:spcPct val="50000"/>
              </a:spcBef>
            </a:pPr>
            <a:r>
              <a:rPr lang="en-US" sz="800" b="1" dirty="0">
                <a:solidFill>
                  <a:srgbClr val="505050">
                    <a:lumMod val="85000"/>
                    <a:lumOff val="15000"/>
                  </a:srgbClr>
                </a:solidFill>
                <a:latin typeface="Calibri" pitchFamily="34" charset="0"/>
              </a:rPr>
              <a:t>Adapters</a:t>
            </a:r>
          </a:p>
        </p:txBody>
      </p:sp>
      <p:sp>
        <p:nvSpPr>
          <p:cNvPr id="51" name="Text Box 71"/>
          <p:cNvSpPr txBox="1">
            <a:spLocks noChangeArrowheads="1"/>
          </p:cNvSpPr>
          <p:nvPr/>
        </p:nvSpPr>
        <p:spPr bwMode="auto">
          <a:xfrm>
            <a:off x="8617181" y="3039363"/>
            <a:ext cx="1365119" cy="217858"/>
          </a:xfrm>
          <a:prstGeom prst="rect">
            <a:avLst/>
          </a:prstGeom>
          <a:noFill/>
          <a:ln w="19050">
            <a:noFill/>
            <a:miter lim="800000"/>
            <a:headEnd/>
            <a:tailEnd/>
          </a:ln>
        </p:spPr>
        <p:txBody>
          <a:bodyPr wrap="square" lIns="91412" tIns="45707" rIns="91412" bIns="45707">
            <a:spAutoFit/>
          </a:bodyPr>
          <a:lstStyle/>
          <a:p>
            <a:pPr algn="ctr" defTabSz="932460">
              <a:spcBef>
                <a:spcPct val="50000"/>
              </a:spcBef>
            </a:pPr>
            <a:r>
              <a:rPr lang="en-US" sz="800" b="1" dirty="0" err="1">
                <a:solidFill>
                  <a:srgbClr val="505050">
                    <a:lumMod val="85000"/>
                    <a:lumOff val="15000"/>
                  </a:srgbClr>
                </a:solidFill>
                <a:latin typeface="Calibri" pitchFamily="34" charset="0"/>
              </a:rPr>
              <a:t>.Net</a:t>
            </a:r>
            <a:r>
              <a:rPr lang="en-US" sz="800" b="1" dirty="0">
                <a:solidFill>
                  <a:srgbClr val="505050">
                    <a:lumMod val="85000"/>
                    <a:lumOff val="15000"/>
                  </a:srgbClr>
                </a:solidFill>
                <a:latin typeface="Calibri" pitchFamily="34" charset="0"/>
              </a:rPr>
              <a:t>/Java APIs</a:t>
            </a:r>
          </a:p>
        </p:txBody>
      </p:sp>
      <p:sp>
        <p:nvSpPr>
          <p:cNvPr id="52" name="Text Box 63"/>
          <p:cNvSpPr txBox="1">
            <a:spLocks noChangeArrowheads="1"/>
          </p:cNvSpPr>
          <p:nvPr/>
        </p:nvSpPr>
        <p:spPr bwMode="auto">
          <a:xfrm>
            <a:off x="8709873" y="2675065"/>
            <a:ext cx="1179732" cy="217858"/>
          </a:xfrm>
          <a:prstGeom prst="rect">
            <a:avLst/>
          </a:prstGeom>
          <a:noFill/>
          <a:ln w="19050">
            <a:noFill/>
            <a:miter lim="800000"/>
            <a:headEnd/>
            <a:tailEnd/>
          </a:ln>
        </p:spPr>
        <p:txBody>
          <a:bodyPr wrap="square" lIns="91412" tIns="45707" rIns="91412" bIns="45707">
            <a:spAutoFit/>
          </a:bodyPr>
          <a:lstStyle/>
          <a:p>
            <a:pPr algn="ctr" defTabSz="932460">
              <a:spcBef>
                <a:spcPct val="50000"/>
              </a:spcBef>
            </a:pPr>
            <a:r>
              <a:rPr lang="en-US" sz="800" b="1" dirty="0" err="1">
                <a:solidFill>
                  <a:srgbClr val="505050">
                    <a:lumMod val="85000"/>
                    <a:lumOff val="15000"/>
                  </a:srgbClr>
                </a:solidFill>
                <a:latin typeface="Calibri" pitchFamily="34" charset="0"/>
              </a:rPr>
              <a:t>Portlets</a:t>
            </a:r>
            <a:endParaRPr lang="en-US" sz="800" b="1" dirty="0">
              <a:solidFill>
                <a:srgbClr val="505050">
                  <a:lumMod val="85000"/>
                  <a:lumOff val="15000"/>
                </a:srgbClr>
              </a:solidFill>
              <a:latin typeface="Calibri" pitchFamily="34" charset="0"/>
            </a:endParaRPr>
          </a:p>
        </p:txBody>
      </p:sp>
      <p:pic>
        <p:nvPicPr>
          <p:cNvPr id="54" name="Picture 53" descr="Microsoft_Office_2004.png"/>
          <p:cNvPicPr>
            <a:picLocks noChangeAspect="1"/>
          </p:cNvPicPr>
          <p:nvPr/>
        </p:nvPicPr>
        <p:blipFill>
          <a:blip r:embed="rId7" cstate="print"/>
          <a:stretch>
            <a:fillRect/>
          </a:stretch>
        </p:blipFill>
        <p:spPr>
          <a:xfrm>
            <a:off x="2621846" y="4697984"/>
            <a:ext cx="848844" cy="304377"/>
          </a:xfrm>
          <a:prstGeom prst="rect">
            <a:avLst/>
          </a:prstGeom>
        </p:spPr>
      </p:pic>
      <p:sp>
        <p:nvSpPr>
          <p:cNvPr id="55" name="Rounded Rectangle 54"/>
          <p:cNvSpPr/>
          <p:nvPr/>
        </p:nvSpPr>
        <p:spPr>
          <a:xfrm>
            <a:off x="3592197" y="1747585"/>
            <a:ext cx="5291615" cy="4912291"/>
          </a:xfrm>
          <a:prstGeom prst="roundRect">
            <a:avLst>
              <a:gd name="adj" fmla="val 2213"/>
            </a:avLst>
          </a:prstGeom>
          <a:ln>
            <a:headEnd/>
            <a:tailEnd/>
          </a:ln>
        </p:spPr>
        <p:style>
          <a:lnRef idx="1">
            <a:schemeClr val="accent1"/>
          </a:lnRef>
          <a:fillRef idx="2">
            <a:schemeClr val="accent1"/>
          </a:fillRef>
          <a:effectRef idx="1">
            <a:schemeClr val="accent1"/>
          </a:effectRef>
          <a:fontRef idx="minor">
            <a:schemeClr val="dk1"/>
          </a:fontRef>
        </p:style>
        <p:txBody>
          <a:bodyPr wrap="none" lIns="91412" tIns="45707" rIns="91412" bIns="45707" anchor="ctr"/>
          <a:lstStyle/>
          <a:p>
            <a:pPr defTabSz="932460"/>
            <a:endParaRPr lang="en-US" sz="1000" dirty="0">
              <a:solidFill>
                <a:srgbClr val="505050"/>
              </a:solidFill>
              <a:latin typeface="Calibri" pitchFamily="34" charset="0"/>
            </a:endParaRPr>
          </a:p>
        </p:txBody>
      </p:sp>
      <p:sp>
        <p:nvSpPr>
          <p:cNvPr id="56" name="e &amp; d headline"/>
          <p:cNvSpPr/>
          <p:nvPr/>
        </p:nvSpPr>
        <p:spPr bwMode="invGray">
          <a:xfrm>
            <a:off x="3717489" y="5950953"/>
            <a:ext cx="5058030" cy="360766"/>
          </a:xfrm>
          <a:prstGeom prst="roundRect">
            <a:avLst/>
          </a:prstGeom>
          <a:solidFill>
            <a:srgbClr val="21578A"/>
          </a:solidFill>
          <a:ln w="12700" cap="flat" cmpd="sng" algn="ctr">
            <a:noFill/>
            <a:prstDash val="solid"/>
            <a:round/>
            <a:headEnd type="none" w="med" len="med"/>
            <a:tailEnd type="none" w="med" len="med"/>
          </a:ln>
          <a:effectLst/>
          <a:scene3d>
            <a:camera prst="orthographicFront"/>
            <a:lightRig rig="threePt" dir="t"/>
          </a:scene3d>
          <a:sp3d>
            <a:bevelT/>
          </a:sp3d>
        </p:spPr>
        <p:txBody>
          <a:bodyPr vert="horz" wrap="none" lIns="0" tIns="0" rIns="0" bIns="0" numCol="1" rtlCol="0" anchor="ctr" anchorCtr="1" compatLnSpc="1">
            <a:prstTxWarp prst="textNoShape">
              <a:avLst/>
            </a:prstTxWarp>
          </a:bodyPr>
          <a:lstStyle/>
          <a:p>
            <a:pPr algn="ctr" defTabSz="932460"/>
            <a:r>
              <a:rPr lang="en-US" sz="1200" kern="0" dirty="0">
                <a:solidFill>
                  <a:srgbClr val="FFFFFF"/>
                </a:solidFill>
                <a:latin typeface="Calibri" pitchFamily="34" charset="0"/>
              </a:rPr>
              <a:t>Microsoft Windows Server and Azure (</a:t>
            </a:r>
            <a:r>
              <a:rPr lang="en-US" sz="1200" kern="0" dirty="0" err="1">
                <a:solidFill>
                  <a:srgbClr val="FFFFFF"/>
                </a:solidFill>
                <a:latin typeface="Calibri" pitchFamily="34" charset="0"/>
              </a:rPr>
              <a:t>IaaS</a:t>
            </a:r>
            <a:r>
              <a:rPr lang="en-US" sz="1200" kern="0" dirty="0">
                <a:solidFill>
                  <a:srgbClr val="FFFFFF"/>
                </a:solidFill>
                <a:latin typeface="Calibri" pitchFamily="34" charset="0"/>
              </a:rPr>
              <a:t>) </a:t>
            </a:r>
            <a:endParaRPr lang="en-US" sz="1200" dirty="0">
              <a:solidFill>
                <a:srgbClr val="FFFFFF"/>
              </a:solidFill>
            </a:endParaRPr>
          </a:p>
        </p:txBody>
      </p:sp>
      <p:sp>
        <p:nvSpPr>
          <p:cNvPr id="57" name="TextBox 56"/>
          <p:cNvSpPr txBox="1"/>
          <p:nvPr/>
        </p:nvSpPr>
        <p:spPr>
          <a:xfrm>
            <a:off x="4622329" y="6339539"/>
            <a:ext cx="3231348" cy="327725"/>
          </a:xfrm>
          <a:prstGeom prst="rect">
            <a:avLst/>
          </a:prstGeom>
          <a:noFill/>
        </p:spPr>
        <p:txBody>
          <a:bodyPr wrap="square" lIns="91412" tIns="45707" rIns="91412" bIns="45707" rtlCol="0">
            <a:spAutoFit/>
          </a:bodyPr>
          <a:lstStyle/>
          <a:p>
            <a:pPr algn="ctr" defTabSz="932460"/>
            <a:r>
              <a:rPr lang="en-US" sz="1500" b="1" dirty="0">
                <a:solidFill>
                  <a:srgbClr val="505050"/>
                </a:solidFill>
                <a:latin typeface="Calibri" pitchFamily="34" charset="0"/>
              </a:rPr>
              <a:t>PDS Enterprise Architecture</a:t>
            </a:r>
          </a:p>
        </p:txBody>
      </p:sp>
      <p:sp>
        <p:nvSpPr>
          <p:cNvPr id="58" name="e &amp; d headline"/>
          <p:cNvSpPr/>
          <p:nvPr/>
        </p:nvSpPr>
        <p:spPr bwMode="invGray">
          <a:xfrm>
            <a:off x="3717489" y="5529134"/>
            <a:ext cx="5058030" cy="339141"/>
          </a:xfrm>
          <a:prstGeom prst="roundRect">
            <a:avLst/>
          </a:prstGeom>
          <a:solidFill>
            <a:srgbClr val="21578A"/>
          </a:solidFill>
          <a:ln w="12700" cap="flat" cmpd="sng" algn="ctr">
            <a:noFill/>
            <a:prstDash val="solid"/>
            <a:round/>
            <a:headEnd type="none" w="med" len="med"/>
            <a:tailEnd type="none" w="med" len="med"/>
          </a:ln>
          <a:effectLst/>
          <a:scene3d>
            <a:camera prst="orthographicFront"/>
            <a:lightRig rig="threePt" dir="t"/>
          </a:scene3d>
          <a:sp3d>
            <a:bevelT/>
          </a:sp3d>
        </p:spPr>
        <p:txBody>
          <a:bodyPr vert="horz" wrap="none" lIns="0" tIns="0" rIns="0" bIns="0" numCol="1" rtlCol="0" anchor="ctr" anchorCtr="1" compatLnSpc="1">
            <a:prstTxWarp prst="textNoShape">
              <a:avLst/>
            </a:prstTxWarp>
          </a:bodyPr>
          <a:lstStyle/>
          <a:p>
            <a:pPr algn="ctr" defTabSz="932460"/>
            <a:r>
              <a:rPr lang="en-US" sz="1200" kern="0" dirty="0">
                <a:solidFill>
                  <a:srgbClr val="FFFFFF"/>
                </a:solidFill>
                <a:latin typeface="Calibri" pitchFamily="34" charset="0"/>
              </a:rPr>
              <a:t>Microsoft SQL Server</a:t>
            </a:r>
          </a:p>
        </p:txBody>
      </p:sp>
      <p:sp>
        <p:nvSpPr>
          <p:cNvPr id="59" name="e &amp; d headline"/>
          <p:cNvSpPr/>
          <p:nvPr/>
        </p:nvSpPr>
        <p:spPr bwMode="invGray">
          <a:xfrm>
            <a:off x="3717489" y="4822388"/>
            <a:ext cx="1064324" cy="624382"/>
          </a:xfrm>
          <a:prstGeom prst="roundRect">
            <a:avLst/>
          </a:prstGeom>
          <a:solidFill>
            <a:srgbClr val="21578A"/>
          </a:solidFill>
          <a:ln w="12700" cap="flat" cmpd="sng" algn="ctr">
            <a:noFill/>
            <a:prstDash val="solid"/>
            <a:round/>
            <a:headEnd type="none" w="med" len="med"/>
            <a:tailEnd type="none" w="med" len="med"/>
          </a:ln>
          <a:effectLst/>
          <a:scene3d>
            <a:camera prst="orthographicFront"/>
            <a:lightRig rig="threePt" dir="t"/>
          </a:scene3d>
          <a:sp3d>
            <a:bevelT/>
          </a:sp3d>
        </p:spPr>
        <p:txBody>
          <a:bodyPr vert="horz" wrap="square" lIns="0" tIns="0" rIns="0" bIns="0" numCol="1" rtlCol="0" anchor="ctr" anchorCtr="1" compatLnSpc="1">
            <a:prstTxWarp prst="textNoShape">
              <a:avLst/>
            </a:prstTxWarp>
          </a:bodyPr>
          <a:lstStyle/>
          <a:p>
            <a:pPr algn="ctr" defTabSz="932460"/>
            <a:r>
              <a:rPr lang="en-US" sz="1000" kern="0" dirty="0">
                <a:solidFill>
                  <a:srgbClr val="FFFFFF"/>
                </a:solidFill>
                <a:latin typeface="Calibri" pitchFamily="34" charset="0"/>
              </a:rPr>
              <a:t>Microsoft SharePoint Server</a:t>
            </a:r>
            <a:endParaRPr lang="en-US" sz="1000" dirty="0">
              <a:solidFill>
                <a:srgbClr val="FFFFFF"/>
              </a:solidFill>
            </a:endParaRPr>
          </a:p>
        </p:txBody>
      </p:sp>
      <p:sp>
        <p:nvSpPr>
          <p:cNvPr id="60" name="e &amp; d headline"/>
          <p:cNvSpPr/>
          <p:nvPr/>
        </p:nvSpPr>
        <p:spPr bwMode="invGray">
          <a:xfrm>
            <a:off x="3717489" y="4204031"/>
            <a:ext cx="809010" cy="552653"/>
          </a:xfrm>
          <a:prstGeom prst="roundRect">
            <a:avLst/>
          </a:prstGeom>
          <a:solidFill>
            <a:srgbClr val="21578A"/>
          </a:solidFill>
          <a:ln w="12700" cap="flat" cmpd="sng" algn="ctr">
            <a:noFill/>
            <a:prstDash val="solid"/>
            <a:round/>
            <a:headEnd type="none" w="med" len="med"/>
            <a:tailEnd type="none" w="med" len="med"/>
          </a:ln>
          <a:effectLst/>
          <a:scene3d>
            <a:camera prst="orthographicFront"/>
            <a:lightRig rig="threePt" dir="t"/>
          </a:scene3d>
          <a:sp3d>
            <a:bevelT/>
          </a:sp3d>
        </p:spPr>
        <p:txBody>
          <a:bodyPr vert="horz" wrap="none" lIns="0" tIns="0" rIns="0" bIns="0" numCol="1" rtlCol="0" anchor="ctr" anchorCtr="1" compatLnSpc="1">
            <a:prstTxWarp prst="textNoShape">
              <a:avLst/>
            </a:prstTxWarp>
          </a:bodyPr>
          <a:lstStyle/>
          <a:p>
            <a:pPr algn="ctr" defTabSz="932460"/>
            <a:r>
              <a:rPr lang="en-US" sz="1000" kern="0" dirty="0">
                <a:solidFill>
                  <a:srgbClr val="FFFFFF"/>
                </a:solidFill>
                <a:latin typeface="Calibri" pitchFamily="34" charset="0"/>
              </a:rPr>
              <a:t>Microsoft</a:t>
            </a:r>
            <a:br>
              <a:rPr lang="en-US" sz="1000" kern="0" dirty="0">
                <a:solidFill>
                  <a:srgbClr val="FFFFFF"/>
                </a:solidFill>
                <a:latin typeface="Calibri" pitchFamily="34" charset="0"/>
              </a:rPr>
            </a:br>
            <a:r>
              <a:rPr lang="en-US" sz="1000" kern="0" dirty="0">
                <a:solidFill>
                  <a:srgbClr val="FFFFFF"/>
                </a:solidFill>
                <a:latin typeface="Calibri" pitchFamily="34" charset="0"/>
              </a:rPr>
              <a:t>Project</a:t>
            </a:r>
            <a:br>
              <a:rPr lang="en-US" sz="1000" kern="0" dirty="0">
                <a:solidFill>
                  <a:srgbClr val="FFFFFF"/>
                </a:solidFill>
                <a:latin typeface="Calibri" pitchFamily="34" charset="0"/>
              </a:rPr>
            </a:br>
            <a:r>
              <a:rPr lang="en-US" sz="1000" kern="0" dirty="0">
                <a:solidFill>
                  <a:srgbClr val="FFFFFF"/>
                </a:solidFill>
                <a:latin typeface="Calibri" pitchFamily="34" charset="0"/>
              </a:rPr>
              <a:t>Server</a:t>
            </a:r>
            <a:endParaRPr lang="en-US" sz="1000" dirty="0">
              <a:solidFill>
                <a:srgbClr val="FFFFFF"/>
              </a:solidFill>
            </a:endParaRPr>
          </a:p>
        </p:txBody>
      </p:sp>
      <p:sp>
        <p:nvSpPr>
          <p:cNvPr id="61" name="Rounded Rectangle 60"/>
          <p:cNvSpPr/>
          <p:nvPr/>
        </p:nvSpPr>
        <p:spPr>
          <a:xfrm>
            <a:off x="3717491" y="1852617"/>
            <a:ext cx="5095997" cy="347125"/>
          </a:xfrm>
          <a:prstGeom prst="roundRect">
            <a:avLst/>
          </a:prstGeom>
          <a:solidFill>
            <a:srgbClr val="CAD9E2"/>
          </a:solidFill>
          <a:ln w="1270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defTabSz="932460"/>
            <a:r>
              <a:rPr lang="en-US" sz="1200" dirty="0">
                <a:solidFill>
                  <a:srgbClr val="505050"/>
                </a:solidFill>
                <a:latin typeface="Calibri" pitchFamily="34" charset="0"/>
              </a:rPr>
              <a:t>Seamless User Experience</a:t>
            </a:r>
          </a:p>
        </p:txBody>
      </p:sp>
      <p:sp>
        <p:nvSpPr>
          <p:cNvPr id="65" name="Rectangle 64"/>
          <p:cNvSpPr/>
          <p:nvPr/>
        </p:nvSpPr>
        <p:spPr>
          <a:xfrm>
            <a:off x="3717490" y="2298255"/>
            <a:ext cx="1747878" cy="1803147"/>
          </a:xfrm>
          <a:prstGeom prst="rect">
            <a:avLst/>
          </a:prstGeom>
          <a:solidFill>
            <a:srgbClr val="236192"/>
          </a:solidFill>
          <a:ln w="25400" cap="flat" cmpd="sng" algn="ctr">
            <a:noFill/>
            <a:prstDash val="solid"/>
          </a:ln>
          <a:effectLst/>
          <a:scene3d>
            <a:camera prst="orthographicFront"/>
            <a:lightRig rig="threePt" dir="t"/>
          </a:scene3d>
          <a:sp3d>
            <a:bevelT/>
          </a:sp3d>
        </p:spPr>
        <p:txBody>
          <a:bodyPr lIns="91412" tIns="45707" rIns="91412" bIns="45707" rtlCol="0" anchor="t"/>
          <a:lstStyle/>
          <a:p>
            <a:pPr marL="579460" algn="ctr" defTabSz="932460">
              <a:spcBef>
                <a:spcPts val="612"/>
              </a:spcBef>
            </a:pPr>
            <a:endParaRPr lang="en-US" sz="1300" b="1" kern="0" dirty="0">
              <a:solidFill>
                <a:srgbClr val="FFFFFF"/>
              </a:solidFill>
              <a:effectLst>
                <a:outerShdw blurRad="38100" dist="38100" dir="2700000" algn="tl">
                  <a:srgbClr val="000000">
                    <a:alpha val="43137"/>
                  </a:srgbClr>
                </a:outerShdw>
              </a:effectLst>
              <a:latin typeface="Arial"/>
              <a:ea typeface="Adobe Fan Heiti Std B" pitchFamily="34" charset="-128"/>
              <a:cs typeface="Calibri" pitchFamily="34" charset="0"/>
            </a:endParaRPr>
          </a:p>
        </p:txBody>
      </p:sp>
      <p:sp>
        <p:nvSpPr>
          <p:cNvPr id="66" name="Rectangle 65"/>
          <p:cNvSpPr/>
          <p:nvPr/>
        </p:nvSpPr>
        <p:spPr>
          <a:xfrm>
            <a:off x="5589124" y="2298259"/>
            <a:ext cx="1010319" cy="1803146"/>
          </a:xfrm>
          <a:prstGeom prst="rect">
            <a:avLst/>
          </a:prstGeom>
          <a:solidFill>
            <a:srgbClr val="EFA615"/>
          </a:solidFill>
          <a:ln w="25400" cap="flat" cmpd="sng" algn="ctr">
            <a:noFill/>
            <a:prstDash val="solid"/>
          </a:ln>
          <a:effectLst/>
          <a:scene3d>
            <a:camera prst="orthographicFront"/>
            <a:lightRig rig="threePt" dir="t"/>
          </a:scene3d>
          <a:sp3d>
            <a:bevelT/>
          </a:sp3d>
        </p:spPr>
        <p:txBody>
          <a:bodyPr lIns="0" tIns="45707" rIns="91412" bIns="45707" rtlCol="0" anchor="t"/>
          <a:lstStyle/>
          <a:p>
            <a:pPr marL="469394" algn="r" defTabSz="932460"/>
            <a:endParaRPr lang="en-US" sz="1300" b="1" kern="0" dirty="0">
              <a:solidFill>
                <a:srgbClr val="FFFFFF"/>
              </a:solidFill>
              <a:effectLst>
                <a:outerShdw blurRad="38100" dist="38100" dir="2700000" algn="tl">
                  <a:srgbClr val="000000">
                    <a:alpha val="43137"/>
                  </a:srgbClr>
                </a:outerShdw>
              </a:effectLst>
              <a:latin typeface="Arial"/>
            </a:endParaRPr>
          </a:p>
        </p:txBody>
      </p:sp>
      <p:sp>
        <p:nvSpPr>
          <p:cNvPr id="67" name="Rectangle 66"/>
          <p:cNvSpPr/>
          <p:nvPr/>
        </p:nvSpPr>
        <p:spPr>
          <a:xfrm>
            <a:off x="6677164" y="2298259"/>
            <a:ext cx="1010319" cy="1803146"/>
          </a:xfrm>
          <a:prstGeom prst="rect">
            <a:avLst/>
          </a:prstGeom>
          <a:solidFill>
            <a:srgbClr val="00857D"/>
          </a:solidFill>
          <a:ln w="25400" cap="flat" cmpd="sng" algn="ctr">
            <a:noFill/>
            <a:prstDash val="solid"/>
          </a:ln>
          <a:effectLst/>
          <a:scene3d>
            <a:camera prst="orthographicFront"/>
            <a:lightRig rig="threePt" dir="t"/>
          </a:scene3d>
          <a:sp3d>
            <a:bevelT/>
          </a:sp3d>
        </p:spPr>
        <p:txBody>
          <a:bodyPr lIns="91412" tIns="45707" rIns="91412" bIns="45707" rtlCol="0" anchor="t"/>
          <a:lstStyle/>
          <a:p>
            <a:pPr marL="579460" algn="ctr" defTabSz="932460">
              <a:spcBef>
                <a:spcPts val="612"/>
              </a:spcBef>
            </a:pPr>
            <a:endParaRPr lang="en-US" sz="1300" b="1" kern="0" dirty="0">
              <a:solidFill>
                <a:srgbClr val="FFFFFF"/>
              </a:solidFill>
              <a:effectLst>
                <a:outerShdw blurRad="38100" dist="38100" dir="2700000" algn="tl">
                  <a:srgbClr val="000000">
                    <a:alpha val="43137"/>
                  </a:srgbClr>
                </a:outerShdw>
              </a:effectLst>
              <a:latin typeface="Arial"/>
              <a:ea typeface="Adobe Fan Heiti Std B" pitchFamily="34" charset="-128"/>
              <a:cs typeface="Calibri" pitchFamily="34" charset="0"/>
            </a:endParaRPr>
          </a:p>
        </p:txBody>
      </p:sp>
      <p:sp>
        <p:nvSpPr>
          <p:cNvPr id="68" name="Rectangle 67"/>
          <p:cNvSpPr/>
          <p:nvPr/>
        </p:nvSpPr>
        <p:spPr>
          <a:xfrm>
            <a:off x="7800795" y="2298259"/>
            <a:ext cx="974724" cy="1803146"/>
          </a:xfrm>
          <a:prstGeom prst="rect">
            <a:avLst/>
          </a:prstGeom>
          <a:solidFill>
            <a:srgbClr val="84BD00"/>
          </a:solidFill>
          <a:ln w="25400" cap="flat" cmpd="sng" algn="ctr">
            <a:noFill/>
            <a:prstDash val="solid"/>
          </a:ln>
          <a:effectLst/>
          <a:scene3d>
            <a:camera prst="orthographicFront"/>
            <a:lightRig rig="threePt" dir="t"/>
          </a:scene3d>
          <a:sp3d>
            <a:bevelT/>
          </a:sp3d>
        </p:spPr>
        <p:txBody>
          <a:bodyPr lIns="91412" tIns="45707" rIns="91412" bIns="45707" rtlCol="0" anchor="t"/>
          <a:lstStyle/>
          <a:p>
            <a:pPr marL="351237" algn="r" defTabSz="932460">
              <a:tabLst>
                <a:tab pos="469394" algn="l"/>
                <a:tab pos="640967" algn="l"/>
                <a:tab pos="760743" algn="l"/>
              </a:tabLst>
            </a:pPr>
            <a:endParaRPr lang="en-US" sz="1300" b="1" kern="0" dirty="0">
              <a:solidFill>
                <a:srgbClr val="FFFFFF"/>
              </a:solidFill>
              <a:effectLst>
                <a:outerShdw blurRad="38100" dist="38100" dir="2700000" algn="tl">
                  <a:srgbClr val="000000">
                    <a:alpha val="43137"/>
                  </a:srgbClr>
                </a:outerShdw>
              </a:effectLst>
              <a:latin typeface="Arial"/>
              <a:cs typeface="Arial" pitchFamily="34" charset="0"/>
            </a:endParaRPr>
          </a:p>
        </p:txBody>
      </p:sp>
      <p:sp>
        <p:nvSpPr>
          <p:cNvPr id="69" name="Rectangle 68"/>
          <p:cNvSpPr/>
          <p:nvPr/>
        </p:nvSpPr>
        <p:spPr>
          <a:xfrm>
            <a:off x="4889671" y="4204028"/>
            <a:ext cx="3869553" cy="1242740"/>
          </a:xfrm>
          <a:prstGeom prst="rect">
            <a:avLst/>
          </a:prstGeom>
          <a:solidFill>
            <a:schemeClr val="tx2">
              <a:lumMod val="60000"/>
              <a:lumOff val="4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defTabSz="932460"/>
            <a:r>
              <a:rPr lang="en-US" sz="1600" dirty="0">
                <a:solidFill>
                  <a:srgbClr val="FFFFFF"/>
                </a:solidFill>
              </a:rPr>
              <a:t>PTC Solution Platform</a:t>
            </a:r>
          </a:p>
        </p:txBody>
      </p:sp>
      <p:sp>
        <p:nvSpPr>
          <p:cNvPr id="70" name="Text Placeholder 1"/>
          <p:cNvSpPr txBox="1">
            <a:spLocks/>
          </p:cNvSpPr>
          <p:nvPr/>
        </p:nvSpPr>
        <p:spPr bwMode="auto">
          <a:xfrm>
            <a:off x="1943808" y="233151"/>
            <a:ext cx="6714965" cy="854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7" rIns="91412" bIns="45707"/>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defTabSz="932460" eaLnBrk="1" hangingPunct="1">
              <a:spcBef>
                <a:spcPct val="20000"/>
              </a:spcBef>
            </a:pPr>
            <a:endParaRPr lang="en-US" sz="2400" dirty="0">
              <a:solidFill>
                <a:srgbClr val="505050"/>
              </a:solidFill>
              <a:latin typeface="Segoe UI" pitchFamily="34" charset="0"/>
              <a:cs typeface="Segoe UI" pitchFamily="34" charset="0"/>
            </a:endParaRPr>
          </a:p>
        </p:txBody>
      </p:sp>
      <p:sp>
        <p:nvSpPr>
          <p:cNvPr id="71" name="Rectangle 70"/>
          <p:cNvSpPr/>
          <p:nvPr/>
        </p:nvSpPr>
        <p:spPr>
          <a:xfrm>
            <a:off x="2596751" y="2305454"/>
            <a:ext cx="950931" cy="1803147"/>
          </a:xfrm>
          <a:prstGeom prst="rect">
            <a:avLst/>
          </a:prstGeom>
          <a:solidFill>
            <a:srgbClr val="009CDE"/>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defTabSz="932460"/>
            <a:endParaRPr lang="en-US" sz="1600" dirty="0">
              <a:solidFill>
                <a:srgbClr val="FFFFFF"/>
              </a:solidFill>
            </a:endParaRPr>
          </a:p>
        </p:txBody>
      </p:sp>
      <p:sp>
        <p:nvSpPr>
          <p:cNvPr id="72" name="TextBox 71"/>
          <p:cNvSpPr txBox="1"/>
          <p:nvPr/>
        </p:nvSpPr>
        <p:spPr>
          <a:xfrm>
            <a:off x="4121994" y="2960886"/>
            <a:ext cx="939837" cy="374810"/>
          </a:xfrm>
          <a:prstGeom prst="rect">
            <a:avLst/>
          </a:prstGeom>
          <a:noFill/>
        </p:spPr>
        <p:txBody>
          <a:bodyPr wrap="square" lIns="91412" tIns="45707" rIns="91412" bIns="45707" rtlCol="0">
            <a:spAutoFit/>
          </a:bodyPr>
          <a:lstStyle/>
          <a:p>
            <a:pPr algn="ctr" defTabSz="932460"/>
            <a:r>
              <a:rPr lang="en-US" b="1" dirty="0">
                <a:solidFill>
                  <a:srgbClr val="FFFFFF"/>
                </a:solidFill>
              </a:rPr>
              <a:t>PLM</a:t>
            </a:r>
          </a:p>
        </p:txBody>
      </p:sp>
      <p:sp>
        <p:nvSpPr>
          <p:cNvPr id="73" name="TextBox 72"/>
          <p:cNvSpPr txBox="1"/>
          <p:nvPr/>
        </p:nvSpPr>
        <p:spPr>
          <a:xfrm>
            <a:off x="5624368" y="2960886"/>
            <a:ext cx="939837" cy="374810"/>
          </a:xfrm>
          <a:prstGeom prst="rect">
            <a:avLst/>
          </a:prstGeom>
          <a:noFill/>
        </p:spPr>
        <p:txBody>
          <a:bodyPr wrap="square" lIns="91412" tIns="45707" rIns="91412" bIns="45707" rtlCol="0">
            <a:spAutoFit/>
          </a:bodyPr>
          <a:lstStyle/>
          <a:p>
            <a:pPr algn="ctr" defTabSz="932460"/>
            <a:r>
              <a:rPr lang="en-US" b="1" dirty="0">
                <a:solidFill>
                  <a:srgbClr val="FFFFFF"/>
                </a:solidFill>
              </a:rPr>
              <a:t>ALM</a:t>
            </a:r>
          </a:p>
        </p:txBody>
      </p:sp>
      <p:sp>
        <p:nvSpPr>
          <p:cNvPr id="74" name="TextBox 73"/>
          <p:cNvSpPr txBox="1"/>
          <p:nvPr/>
        </p:nvSpPr>
        <p:spPr>
          <a:xfrm>
            <a:off x="7829240" y="2960886"/>
            <a:ext cx="939837" cy="374810"/>
          </a:xfrm>
          <a:prstGeom prst="rect">
            <a:avLst/>
          </a:prstGeom>
          <a:noFill/>
        </p:spPr>
        <p:txBody>
          <a:bodyPr wrap="square" lIns="91412" tIns="45707" rIns="91412" bIns="45707" rtlCol="0">
            <a:spAutoFit/>
          </a:bodyPr>
          <a:lstStyle/>
          <a:p>
            <a:pPr algn="ctr" defTabSz="932460"/>
            <a:r>
              <a:rPr lang="en-US" b="1" dirty="0">
                <a:solidFill>
                  <a:srgbClr val="FFFFFF"/>
                </a:solidFill>
              </a:rPr>
              <a:t>SLM</a:t>
            </a:r>
          </a:p>
        </p:txBody>
      </p:sp>
      <p:sp>
        <p:nvSpPr>
          <p:cNvPr id="75" name="TextBox 74"/>
          <p:cNvSpPr txBox="1"/>
          <p:nvPr/>
        </p:nvSpPr>
        <p:spPr>
          <a:xfrm>
            <a:off x="6712406" y="2960886"/>
            <a:ext cx="939837" cy="374810"/>
          </a:xfrm>
          <a:prstGeom prst="rect">
            <a:avLst/>
          </a:prstGeom>
          <a:noFill/>
        </p:spPr>
        <p:txBody>
          <a:bodyPr wrap="square" lIns="91412" tIns="45707" rIns="91412" bIns="45707" rtlCol="0">
            <a:spAutoFit/>
          </a:bodyPr>
          <a:lstStyle/>
          <a:p>
            <a:pPr algn="ctr" defTabSz="932460"/>
            <a:r>
              <a:rPr lang="en-US" b="1" dirty="0">
                <a:solidFill>
                  <a:srgbClr val="FFFFFF"/>
                </a:solidFill>
              </a:rPr>
              <a:t>SCM</a:t>
            </a:r>
          </a:p>
        </p:txBody>
      </p:sp>
      <p:sp>
        <p:nvSpPr>
          <p:cNvPr id="76" name="TextBox 75"/>
          <p:cNvSpPr txBox="1"/>
          <p:nvPr/>
        </p:nvSpPr>
        <p:spPr>
          <a:xfrm>
            <a:off x="2602296" y="2960886"/>
            <a:ext cx="939837" cy="374810"/>
          </a:xfrm>
          <a:prstGeom prst="rect">
            <a:avLst/>
          </a:prstGeom>
          <a:noFill/>
        </p:spPr>
        <p:txBody>
          <a:bodyPr wrap="square" lIns="91412" tIns="45707" rIns="91412" bIns="45707" rtlCol="0">
            <a:spAutoFit/>
          </a:bodyPr>
          <a:lstStyle/>
          <a:p>
            <a:pPr algn="ctr" defTabSz="932460"/>
            <a:r>
              <a:rPr lang="en-US" b="1" dirty="0">
                <a:solidFill>
                  <a:srgbClr val="FFFFFF"/>
                </a:solidFill>
              </a:rPr>
              <a:t>CAD</a:t>
            </a:r>
          </a:p>
        </p:txBody>
      </p:sp>
      <p:sp>
        <p:nvSpPr>
          <p:cNvPr id="77" name="Rectangle 76"/>
          <p:cNvSpPr/>
          <p:nvPr/>
        </p:nvSpPr>
        <p:spPr>
          <a:xfrm>
            <a:off x="3745331" y="2349786"/>
            <a:ext cx="532163" cy="171199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1412" tIns="45707" rIns="91412" bIns="45707" rtlCol="0" anchor="ctr"/>
          <a:lstStyle/>
          <a:p>
            <a:pPr algn="ctr" defTabSz="932460"/>
            <a:r>
              <a:rPr lang="en-US" dirty="0">
                <a:solidFill>
                  <a:srgbClr val="FFFFFF"/>
                </a:solidFill>
              </a:rPr>
              <a:t>PTC  </a:t>
            </a:r>
            <a:r>
              <a:rPr lang="en-US" dirty="0" err="1">
                <a:solidFill>
                  <a:srgbClr val="FFFFFF"/>
                </a:solidFill>
              </a:rPr>
              <a:t>PPMLink</a:t>
            </a:r>
            <a:endParaRPr lang="en-US" dirty="0">
              <a:solidFill>
                <a:srgbClr val="FFFFFF"/>
              </a:solidFill>
            </a:endParaRPr>
          </a:p>
        </p:txBody>
      </p:sp>
      <p:sp>
        <p:nvSpPr>
          <p:cNvPr id="2" name="Title 1"/>
          <p:cNvSpPr>
            <a:spLocks noGrp="1"/>
          </p:cNvSpPr>
          <p:nvPr>
            <p:ph type="title"/>
          </p:nvPr>
        </p:nvSpPr>
        <p:spPr/>
        <p:txBody>
          <a:bodyPr/>
          <a:lstStyle/>
          <a:p>
            <a:r>
              <a:rPr lang="en-US" dirty="0" smtClean="0"/>
              <a:t>SharePoint extends reach of PTC Solutions</a:t>
            </a:r>
            <a:endParaRPr lang="en-US" dirty="0"/>
          </a:p>
        </p:txBody>
      </p:sp>
    </p:spTree>
    <p:extLst>
      <p:ext uri="{BB962C8B-B14F-4D97-AF65-F5344CB8AC3E}">
        <p14:creationId xmlns:p14="http://schemas.microsoft.com/office/powerpoint/2010/main" val="185741821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2346524" y="1763985"/>
            <a:ext cx="7731096" cy="4655105"/>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5400000" scaled="1"/>
            <a:tileRect/>
          </a:gradFill>
          <a:ln w="19050">
            <a:solidFill>
              <a:srgbClr val="557EB9"/>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ctr" anchorCtr="0" compatLnSpc="1">
            <a:prstTxWarp prst="textNoShape">
              <a:avLst/>
            </a:prstTxWarp>
          </a:bodyPr>
          <a:lstStyle/>
          <a:p>
            <a:pPr algn="ctr" defTabSz="932008"/>
            <a:endParaRPr lang="en-US" sz="2200" dirty="0">
              <a:gradFill>
                <a:gsLst>
                  <a:gs pos="0">
                    <a:srgbClr val="FFFFFF"/>
                  </a:gs>
                  <a:gs pos="100000">
                    <a:srgbClr val="FFFFFF"/>
                  </a:gs>
                </a:gsLst>
                <a:lin ang="5400000" scaled="0"/>
              </a:gradFill>
            </a:endParaRPr>
          </a:p>
        </p:txBody>
      </p:sp>
      <p:sp>
        <p:nvSpPr>
          <p:cNvPr id="61" name="Rectangle 60"/>
          <p:cNvSpPr/>
          <p:nvPr/>
        </p:nvSpPr>
        <p:spPr>
          <a:xfrm>
            <a:off x="201151" y="1750849"/>
            <a:ext cx="2051727" cy="4668242"/>
          </a:xfrm>
          <a:prstGeom prst="rect">
            <a:avLst/>
          </a:prstGeom>
          <a:solidFill>
            <a:srgbClr val="557EB9"/>
          </a:solidFill>
          <a:ln>
            <a:solidFill>
              <a:srgbClr val="557EB9"/>
            </a:solidFill>
          </a:ln>
        </p:spPr>
        <p:txBody>
          <a:bodyPr wrap="square" lIns="91412" tIns="45707" rIns="91412" bIns="45707">
            <a:noAutofit/>
          </a:bodyPr>
          <a:lstStyle/>
          <a:p>
            <a:pPr defTabSz="932460">
              <a:spcBef>
                <a:spcPts val="612"/>
              </a:spcBef>
              <a:spcAft>
                <a:spcPts val="612"/>
              </a:spcAft>
            </a:pPr>
            <a:r>
              <a:rPr lang="en-US" sz="1600" b="1" dirty="0">
                <a:solidFill>
                  <a:srgbClr val="FFFFFF"/>
                </a:solidFill>
              </a:rPr>
              <a:t>Facilitate collaborative participation across design process</a:t>
            </a:r>
          </a:p>
          <a:p>
            <a:pPr marL="0" lvl="1" defTabSz="932460">
              <a:spcBef>
                <a:spcPts val="612"/>
              </a:spcBef>
              <a:spcAft>
                <a:spcPts val="612"/>
              </a:spcAft>
            </a:pPr>
            <a:r>
              <a:rPr lang="en-US" sz="1400" dirty="0">
                <a:solidFill>
                  <a:srgbClr val="FFFFFF"/>
                </a:solidFill>
              </a:rPr>
              <a:t>See multiple video streams simultaneously and see the active speaker automatically. Single click to join from PC or mobile device.</a:t>
            </a:r>
          </a:p>
          <a:p>
            <a:pPr defTabSz="932460">
              <a:spcBef>
                <a:spcPts val="612"/>
              </a:spcBef>
              <a:spcAft>
                <a:spcPts val="612"/>
              </a:spcAft>
            </a:pPr>
            <a:r>
              <a:rPr lang="en-US" sz="1400" dirty="0">
                <a:solidFill>
                  <a:srgbClr val="FFFFFF"/>
                </a:solidFill>
              </a:rPr>
              <a:t>Help project team members to meet virtually, work on documents, and view diagrams in HD to make better and faster design decisions.</a:t>
            </a:r>
          </a:p>
        </p:txBody>
      </p:sp>
      <p:sp>
        <p:nvSpPr>
          <p:cNvPr id="17" name="Rectangle 16"/>
          <p:cNvSpPr>
            <a:spLocks noChangeArrowheads="1"/>
          </p:cNvSpPr>
          <p:nvPr/>
        </p:nvSpPr>
        <p:spPr bwMode="auto">
          <a:xfrm>
            <a:off x="10143651" y="1763982"/>
            <a:ext cx="2144989" cy="440600"/>
          </a:xfrm>
          <a:prstGeom prst="rect">
            <a:avLst/>
          </a:prstGeom>
          <a:solidFill>
            <a:srgbClr val="557EB9"/>
          </a:solidFill>
          <a:ln w="9525">
            <a:solidFill>
              <a:schemeClr val="accent1"/>
            </a:solidFill>
            <a:miter lim="800000"/>
            <a:headEnd/>
            <a:tailEnd/>
          </a:ln>
        </p:spPr>
        <p:txBody>
          <a:bodyPr wrap="none" lIns="91412" tIns="45707" rIns="91412" bIns="45707" anchor="ctr">
            <a:prstTxWarp prst="textNoShape">
              <a:avLst/>
            </a:prstTxWarp>
          </a:bodyPr>
          <a:lstStyle/>
          <a:p>
            <a:pPr algn="ctr" defTabSz="932460"/>
            <a:r>
              <a:rPr lang="en-US" sz="1600" b="1" dirty="0">
                <a:solidFill>
                  <a:srgbClr val="FFFFFF"/>
                </a:solidFill>
              </a:rPr>
              <a:t>Benefits</a:t>
            </a:r>
          </a:p>
        </p:txBody>
      </p:sp>
      <p:sp>
        <p:nvSpPr>
          <p:cNvPr id="25" name="Title 1"/>
          <p:cNvSpPr>
            <a:spLocks/>
          </p:cNvSpPr>
          <p:nvPr/>
        </p:nvSpPr>
        <p:spPr bwMode="auto">
          <a:xfrm>
            <a:off x="201151" y="399920"/>
            <a:ext cx="11743521" cy="670309"/>
          </a:xfrm>
          <a:prstGeom prst="rect">
            <a:avLst/>
          </a:prstGeom>
          <a:noFill/>
          <a:ln w="9525">
            <a:noFill/>
            <a:miter lim="800000"/>
            <a:headEnd/>
            <a:tailEnd/>
          </a:ln>
        </p:spPr>
        <p:txBody>
          <a:bodyPr lIns="466161" tIns="0" rIns="466161" bIns="0">
            <a:prstTxWarp prst="textNoShape">
              <a:avLst/>
            </a:prstTxWarp>
          </a:bodyPr>
          <a:lstStyle/>
          <a:p>
            <a:pPr defTabSz="932460">
              <a:lnSpc>
                <a:spcPct val="90000"/>
              </a:lnSpc>
            </a:pPr>
            <a:r>
              <a:rPr lang="en-US" sz="4500" b="1" spc="-153" dirty="0">
                <a:solidFill>
                  <a:srgbClr val="557EB9"/>
                </a:solidFill>
                <a:latin typeface="Segoe UI Light" pitchFamily="84" charset="0"/>
                <a:ea typeface="Arial" pitchFamily="84" charset="0"/>
                <a:cs typeface="Arial" pitchFamily="84" charset="0"/>
              </a:rPr>
              <a:t>Connect Engineers for Product Design</a:t>
            </a:r>
          </a:p>
        </p:txBody>
      </p:sp>
      <p:pic>
        <p:nvPicPr>
          <p:cNvPr id="27" name="Picture 2" descr="C:\Users\acaldera\FY12\FY13 Enteprise pitch deck\resources\screen shots\Lync15\Lync 2013 Preview Screenshots\Lync 2013 for the desktop\Lync Meeting screen shots\Lync 2013 desktop_Lync Meeting_video gallery with roster, IM, and blank white board.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31938" y="1794479"/>
            <a:ext cx="5129551" cy="3887476"/>
          </a:xfrm>
          <a:prstGeom prst="rect">
            <a:avLst/>
          </a:prstGeom>
          <a:noFill/>
          <a:ln>
            <a:solidFill>
              <a:schemeClr val="bg2"/>
            </a:solidFill>
          </a:ln>
          <a:extLst>
            <a:ext uri="{909E8E84-426E-40DD-AFC4-6F175D3DCCD1}">
              <a14:hiddenFill xmlns:a14="http://schemas.microsoft.com/office/drawing/2010/main">
                <a:solidFill>
                  <a:srgbClr val="FFFFFF"/>
                </a:solidFill>
              </a14:hiddenFill>
            </a:ext>
          </a:extLst>
        </p:spPr>
      </p:pic>
      <p:pic>
        <p:nvPicPr>
          <p:cNvPr id="36" name="Picture 3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018328" y="2667886"/>
            <a:ext cx="3566490" cy="2782987"/>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800101" y="3032408"/>
            <a:ext cx="2009116" cy="1175292"/>
          </a:xfrm>
          <a:prstGeom prst="rect">
            <a:avLst/>
          </a:prstGeom>
        </p:spPr>
      </p:pic>
      <p:sp>
        <p:nvSpPr>
          <p:cNvPr id="56" name="TextBox 4"/>
          <p:cNvSpPr txBox="1"/>
          <p:nvPr/>
        </p:nvSpPr>
        <p:spPr>
          <a:xfrm>
            <a:off x="3301990" y="3596999"/>
            <a:ext cx="1131118" cy="623851"/>
          </a:xfrm>
          <a:prstGeom prst="rect">
            <a:avLst/>
          </a:prstGeom>
          <a:solidFill>
            <a:srgbClr val="557EB9"/>
          </a:solidFill>
          <a:ln w="3175">
            <a:solidFill>
              <a:schemeClr val="accent1"/>
            </a:solidFill>
            <a:prstDash val="solid"/>
            <a:miter lim="800000"/>
          </a:ln>
          <a:effectLst/>
        </p:spPr>
        <p:txBody>
          <a:bodyPr wrap="square" lIns="58257" tIns="29130" rIns="93216" bIns="29130"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200" dirty="0">
                <a:solidFill>
                  <a:srgbClr val="FFFFFF"/>
                </a:solidFill>
              </a:rPr>
              <a:t>Shared note taking with OneNote</a:t>
            </a:r>
          </a:p>
        </p:txBody>
      </p:sp>
      <p:sp>
        <p:nvSpPr>
          <p:cNvPr id="59" name="TextBox 4"/>
          <p:cNvSpPr txBox="1"/>
          <p:nvPr/>
        </p:nvSpPr>
        <p:spPr>
          <a:xfrm>
            <a:off x="2691700" y="1856432"/>
            <a:ext cx="2738005" cy="247166"/>
          </a:xfrm>
          <a:prstGeom prst="rect">
            <a:avLst/>
          </a:prstGeom>
          <a:solidFill>
            <a:srgbClr val="557EB9"/>
          </a:solidFill>
          <a:ln w="3175">
            <a:solidFill>
              <a:schemeClr val="accent1"/>
            </a:solidFill>
            <a:prstDash val="solid"/>
            <a:miter lim="800000"/>
          </a:ln>
          <a:effectLst/>
        </p:spPr>
        <p:txBody>
          <a:bodyPr wrap="square" lIns="58257" tIns="29130" rIns="93216" bIns="29130"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200" b="1" dirty="0">
                <a:solidFill>
                  <a:srgbClr val="FFFFFF"/>
                </a:solidFill>
              </a:rPr>
              <a:t>Multiparty HD Video Conferencing</a:t>
            </a:r>
          </a:p>
        </p:txBody>
      </p:sp>
      <p:grpSp>
        <p:nvGrpSpPr>
          <p:cNvPr id="60" name="Group 59"/>
          <p:cNvGrpSpPr/>
          <p:nvPr/>
        </p:nvGrpSpPr>
        <p:grpSpPr>
          <a:xfrm>
            <a:off x="3284452" y="3588319"/>
            <a:ext cx="2218328" cy="1851684"/>
            <a:chOff x="3354610" y="-3928439"/>
            <a:chExt cx="1900924" cy="2564131"/>
          </a:xfrm>
          <a:solidFill>
            <a:srgbClr val="557EB9"/>
          </a:solidFill>
        </p:grpSpPr>
        <p:cxnSp>
          <p:nvCxnSpPr>
            <p:cNvPr id="62" name="Straight Connector 61"/>
            <p:cNvCxnSpPr/>
            <p:nvPr/>
          </p:nvCxnSpPr>
          <p:spPr>
            <a:xfrm flipV="1">
              <a:off x="4653398" y="-3928439"/>
              <a:ext cx="0" cy="1715386"/>
            </a:xfrm>
            <a:prstGeom prst="line">
              <a:avLst/>
            </a:prstGeom>
            <a:grpFill/>
            <a:ln w="25400">
              <a:solidFill>
                <a:srgbClr val="557EB9"/>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63" name="TextBox 4"/>
            <p:cNvSpPr txBox="1"/>
            <p:nvPr/>
          </p:nvSpPr>
          <p:spPr>
            <a:xfrm>
              <a:off x="3354610" y="-2229843"/>
              <a:ext cx="1900924" cy="865535"/>
            </a:xfrm>
            <a:prstGeom prst="rect">
              <a:avLst/>
            </a:prstGeom>
            <a:grpFill/>
            <a:ln w="3175">
              <a:solidFill>
                <a:schemeClr val="accent1"/>
              </a:solidFill>
              <a:prstDash val="solid"/>
              <a:miter lim="800000"/>
            </a:ln>
            <a:effectLst/>
          </p:spPr>
          <p:txBody>
            <a:bodyPr wrap="square" lIns="58276" tIns="29139" rIns="93244" bIns="29139"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200" dirty="0">
                  <a:solidFill>
                    <a:srgbClr val="FFFFFF"/>
                  </a:solidFill>
                </a:rPr>
                <a:t>OneNote automatically populated with meeting data including attendee</a:t>
              </a:r>
            </a:p>
          </p:txBody>
        </p:sp>
      </p:grpSp>
      <p:pic>
        <p:nvPicPr>
          <p:cNvPr id="64" name="Picture 4" descr="\\eventsql\dvd\Online_ART\DVD_Art_Sept-2-2010\Artwork_Imagery\Brand Photos\Windows Consumer\Transitioners - No exp\Win08_Raul_082.jp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l="5863" t="2621" r="13799" b="731"/>
          <a:stretch/>
        </p:blipFill>
        <p:spPr bwMode="auto">
          <a:xfrm>
            <a:off x="10143652" y="4766436"/>
            <a:ext cx="2147347" cy="165265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8" name="Rectangle 17"/>
          <p:cNvSpPr/>
          <p:nvPr/>
        </p:nvSpPr>
        <p:spPr>
          <a:xfrm>
            <a:off x="10143652" y="2210680"/>
            <a:ext cx="2147348" cy="2463459"/>
          </a:xfrm>
          <a:prstGeom prst="rect">
            <a:avLst/>
          </a:prstGeom>
          <a:solidFill>
            <a:schemeClr val="bg1"/>
          </a:solidFill>
          <a:ln>
            <a:solidFill>
              <a:srgbClr val="557EB9"/>
            </a:solidFill>
          </a:ln>
        </p:spPr>
        <p:txBody>
          <a:bodyPr wrap="square" lIns="91412" tIns="45707" rIns="91412" bIns="45707">
            <a:noAutofit/>
          </a:bodyPr>
          <a:lstStyle/>
          <a:p>
            <a:pPr defTabSz="932460">
              <a:spcBef>
                <a:spcPts val="612"/>
              </a:spcBef>
              <a:spcAft>
                <a:spcPts val="612"/>
              </a:spcAft>
            </a:pPr>
            <a:r>
              <a:rPr lang="en-US" sz="1500" dirty="0">
                <a:solidFill>
                  <a:srgbClr val="505050"/>
                </a:solidFill>
              </a:rPr>
              <a:t>Engineers spend less time trying to communicate design ideas, helping reduce time to market</a:t>
            </a:r>
          </a:p>
          <a:p>
            <a:pPr defTabSz="932460">
              <a:spcBef>
                <a:spcPts val="612"/>
              </a:spcBef>
              <a:spcAft>
                <a:spcPts val="612"/>
              </a:spcAft>
            </a:pPr>
            <a:r>
              <a:rPr lang="en-US" sz="1500" dirty="0">
                <a:solidFill>
                  <a:srgbClr val="505050"/>
                </a:solidFill>
              </a:rPr>
              <a:t>Reduce travel costs </a:t>
            </a:r>
          </a:p>
          <a:p>
            <a:pPr defTabSz="932460">
              <a:spcAft>
                <a:spcPts val="612"/>
              </a:spcAft>
            </a:pPr>
            <a:endParaRPr lang="en-US" sz="1500" dirty="0">
              <a:solidFill>
                <a:srgbClr val="505050"/>
              </a:solidFill>
            </a:endParaRPr>
          </a:p>
        </p:txBody>
      </p:sp>
      <p:sp>
        <p:nvSpPr>
          <p:cNvPr id="20" name="Rectangle 2"/>
          <p:cNvSpPr>
            <a:spLocks noChangeArrowheads="1"/>
          </p:cNvSpPr>
          <p:nvPr/>
        </p:nvSpPr>
        <p:spPr bwMode="auto">
          <a:xfrm>
            <a:off x="10675878" y="-15708"/>
            <a:ext cx="1771946" cy="1451732"/>
          </a:xfrm>
          <a:prstGeom prst="rect">
            <a:avLst/>
          </a:prstGeom>
          <a:solidFill>
            <a:srgbClr val="557EB9"/>
          </a:solidFill>
          <a:ln w="9525">
            <a:noFill/>
            <a:miter lim="800000"/>
            <a:headEnd/>
            <a:tailEnd/>
          </a:ln>
        </p:spPr>
        <p:txBody>
          <a:bodyPr wrap="square" lIns="93233" tIns="93233" rIns="93233" bIns="93233">
            <a:prstTxWarp prst="textNoShape">
              <a:avLst/>
            </a:prstTxWarp>
            <a:spAutoFit/>
          </a:bodyPr>
          <a:lstStyle/>
          <a:p>
            <a:pPr defTabSz="932460">
              <a:spcBef>
                <a:spcPts val="612"/>
              </a:spcBef>
            </a:pPr>
            <a:r>
              <a:rPr lang="en-GB" sz="2100" b="1" dirty="0">
                <a:solidFill>
                  <a:srgbClr val="FFFFFF"/>
                </a:solidFill>
                <a:latin typeface="Segoe UI Light" pitchFamily="34" charset="0"/>
                <a:ea typeface="Segoe UI" pitchFamily="84" charset="0"/>
                <a:cs typeface="Segoe UI" pitchFamily="34" charset="0"/>
              </a:rPr>
              <a:t>PERFECT FOR</a:t>
            </a:r>
          </a:p>
          <a:p>
            <a:pPr marL="118158" indent="-118158" defTabSz="932460">
              <a:spcAft>
                <a:spcPts val="306"/>
              </a:spcAft>
              <a:buFont typeface="Arial" pitchFamily="34" charset="0"/>
              <a:buChar char="•"/>
            </a:pPr>
            <a:r>
              <a:rPr lang="en-US" sz="1300" dirty="0">
                <a:solidFill>
                  <a:srgbClr val="FFFFFF"/>
                </a:solidFill>
                <a:ea typeface="Segoe UI" pitchFamily="84" charset="0"/>
                <a:cs typeface="Segoe UI" pitchFamily="34" charset="0"/>
              </a:rPr>
              <a:t>Design engineers</a:t>
            </a:r>
          </a:p>
          <a:p>
            <a:pPr marL="118158" indent="-118158" defTabSz="932460">
              <a:spcAft>
                <a:spcPts val="306"/>
              </a:spcAft>
              <a:buFont typeface="Arial" pitchFamily="34" charset="0"/>
              <a:buChar char="•"/>
            </a:pPr>
            <a:r>
              <a:rPr lang="en-US" sz="1300" dirty="0">
                <a:solidFill>
                  <a:srgbClr val="FFFFFF"/>
                </a:solidFill>
                <a:ea typeface="Segoe UI" pitchFamily="84" charset="0"/>
                <a:cs typeface="Segoe UI" pitchFamily="34" charset="0"/>
              </a:rPr>
              <a:t>Product developer</a:t>
            </a:r>
          </a:p>
          <a:p>
            <a:pPr marL="118158" indent="-118158" defTabSz="932460">
              <a:spcAft>
                <a:spcPts val="306"/>
              </a:spcAft>
              <a:buFont typeface="Arial" pitchFamily="34" charset="0"/>
              <a:buChar char="•"/>
            </a:pPr>
            <a:r>
              <a:rPr lang="en-US" sz="1300" dirty="0">
                <a:solidFill>
                  <a:srgbClr val="FFFFFF"/>
                </a:solidFill>
                <a:ea typeface="Segoe UI" pitchFamily="84" charset="0"/>
                <a:cs typeface="Segoe UI" pitchFamily="34" charset="0"/>
              </a:rPr>
              <a:t>Product manager</a:t>
            </a:r>
          </a:p>
          <a:p>
            <a:pPr marL="118158" indent="-118158" defTabSz="932460">
              <a:spcAft>
                <a:spcPts val="306"/>
              </a:spcAft>
              <a:buFont typeface="Arial" pitchFamily="34" charset="0"/>
              <a:buChar char="•"/>
            </a:pPr>
            <a:r>
              <a:rPr lang="en-US" sz="1300" dirty="0">
                <a:solidFill>
                  <a:srgbClr val="FFFFFF"/>
                </a:solidFill>
                <a:ea typeface="Segoe UI" pitchFamily="84" charset="0"/>
                <a:cs typeface="Segoe UI" pitchFamily="34" charset="0"/>
              </a:rPr>
              <a:t>PLM manager</a:t>
            </a:r>
          </a:p>
        </p:txBody>
      </p:sp>
      <p:grpSp>
        <p:nvGrpSpPr>
          <p:cNvPr id="5" name="Group 4"/>
          <p:cNvGrpSpPr/>
          <p:nvPr/>
        </p:nvGrpSpPr>
        <p:grpSpPr>
          <a:xfrm>
            <a:off x="5864891" y="2956721"/>
            <a:ext cx="4166951" cy="3363884"/>
            <a:chOff x="5583676" y="2899008"/>
            <a:chExt cx="4085617" cy="3298225"/>
          </a:xfrm>
        </p:grpSpPr>
        <p:sp>
          <p:nvSpPr>
            <p:cNvPr id="26" name="TextBox 4"/>
            <p:cNvSpPr txBox="1"/>
            <p:nvPr/>
          </p:nvSpPr>
          <p:spPr>
            <a:xfrm>
              <a:off x="6492032" y="2899008"/>
              <a:ext cx="2684562" cy="243513"/>
            </a:xfrm>
            <a:prstGeom prst="rect">
              <a:avLst/>
            </a:prstGeom>
            <a:solidFill>
              <a:srgbClr val="557EB9"/>
            </a:solidFill>
            <a:ln w="3175">
              <a:solidFill>
                <a:schemeClr val="accent1"/>
              </a:solidFill>
              <a:prstDash val="solid"/>
              <a:miter lim="800000"/>
            </a:ln>
            <a:effectLst/>
          </p:spPr>
          <p:txBody>
            <a:bodyPr wrap="square" lIns="58276" tIns="29139" rIns="93244" bIns="29139"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200" b="1" dirty="0">
                  <a:solidFill>
                    <a:srgbClr val="FFFFFF"/>
                  </a:solidFill>
                </a:rPr>
                <a:t>Improved Coauthoring</a:t>
              </a:r>
            </a:p>
          </p:txBody>
        </p:sp>
        <p:pic>
          <p:nvPicPr>
            <p:cNvPr id="28" name="Picture 27"/>
            <p:cNvPicPr>
              <a:picLocks noChangeAspect="1"/>
            </p:cNvPicPr>
            <p:nvPr/>
          </p:nvPicPr>
          <p:blipFill rotWithShape="1">
            <a:blip r:embed="rId7" cstate="print">
              <a:extLst>
                <a:ext uri="{28A0092B-C50C-407E-A947-70E740481C1C}">
                  <a14:useLocalDpi xmlns:a14="http://schemas.microsoft.com/office/drawing/2010/main" val="0"/>
                </a:ext>
              </a:extLst>
            </a:blip>
            <a:srcRect l="21853" r="2964"/>
            <a:stretch/>
          </p:blipFill>
          <p:spPr>
            <a:xfrm>
              <a:off x="5583676" y="3141945"/>
              <a:ext cx="4085617" cy="3055288"/>
            </a:xfrm>
            <a:prstGeom prst="rect">
              <a:avLst/>
            </a:prstGeom>
            <a:ln>
              <a:solidFill>
                <a:srgbClr val="557EB9"/>
              </a:solidFill>
            </a:ln>
          </p:spPr>
        </p:pic>
        <p:pic>
          <p:nvPicPr>
            <p:cNvPr id="24" name="new word doc"/>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5699319" y="3665248"/>
              <a:ext cx="2491370" cy="2438502"/>
            </a:xfrm>
            <a:prstGeom prst="rect">
              <a:avLst/>
            </a:prstGeom>
          </p:spPr>
        </p:pic>
        <p:sp>
          <p:nvSpPr>
            <p:cNvPr id="4" name="Rectangle 3"/>
            <p:cNvSpPr/>
            <p:nvPr/>
          </p:nvSpPr>
          <p:spPr bwMode="auto">
            <a:xfrm>
              <a:off x="8190689" y="4815191"/>
              <a:ext cx="194554" cy="119650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008"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12468479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Solid Edge Insight XT - Siemens</a:t>
            </a:r>
            <a:endParaRPr lang="en-US"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9037" y="1211287"/>
            <a:ext cx="10058400" cy="5512279"/>
          </a:xfrm>
          <a:prstGeom prst="rect">
            <a:avLst/>
          </a:prstGeom>
        </p:spPr>
      </p:pic>
      <p:pic>
        <p:nvPicPr>
          <p:cNvPr id="3" name="street crane v2.wmv">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stretch>
            <a:fillRect/>
          </a:stretch>
        </p:blipFill>
        <p:spPr>
          <a:xfrm>
            <a:off x="12893284" y="0"/>
            <a:ext cx="3566172" cy="2005972"/>
          </a:xfrm>
          <a:prstGeom prst="rect">
            <a:avLst/>
          </a:prstGeom>
        </p:spPr>
      </p:pic>
    </p:spTree>
    <p:extLst>
      <p:ext uri="{BB962C8B-B14F-4D97-AF65-F5344CB8AC3E}">
        <p14:creationId xmlns:p14="http://schemas.microsoft.com/office/powerpoint/2010/main" val="11967668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405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showWhenStopped="0">
                <p:cTn id="7" fill="hold" display="0">
                  <p:stCondLst>
                    <p:cond delay="indefinite"/>
                  </p:stCondLst>
                </p:cTn>
                <p:tgtEl>
                  <p:spTgt spid="3"/>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a:spLocks/>
          </p:cNvSpPr>
          <p:nvPr/>
        </p:nvSpPr>
        <p:spPr bwMode="auto">
          <a:xfrm>
            <a:off x="201148" y="399920"/>
            <a:ext cx="12087489" cy="670309"/>
          </a:xfrm>
          <a:prstGeom prst="rect">
            <a:avLst/>
          </a:prstGeom>
          <a:noFill/>
          <a:ln w="9525">
            <a:noFill/>
            <a:miter lim="800000"/>
            <a:headEnd/>
            <a:tailEnd/>
          </a:ln>
        </p:spPr>
        <p:txBody>
          <a:bodyPr lIns="466161" tIns="0" rIns="466161" bIns="0">
            <a:prstTxWarp prst="textNoShape">
              <a:avLst/>
            </a:prstTxWarp>
          </a:bodyPr>
          <a:lstStyle/>
          <a:p>
            <a:pPr defTabSz="932460">
              <a:lnSpc>
                <a:spcPct val="90000"/>
              </a:lnSpc>
            </a:pPr>
            <a:r>
              <a:rPr lang="en-US" sz="4500" b="1" spc="-153" dirty="0">
                <a:solidFill>
                  <a:srgbClr val="557EB9"/>
                </a:solidFill>
                <a:latin typeface="Segoe UI Light" pitchFamily="84" charset="0"/>
                <a:ea typeface="Arial" pitchFamily="84" charset="0"/>
                <a:cs typeface="Arial" pitchFamily="84" charset="0"/>
              </a:rPr>
              <a:t>Perform</a:t>
            </a:r>
          </a:p>
        </p:txBody>
      </p:sp>
      <p:sp>
        <p:nvSpPr>
          <p:cNvPr id="18" name="Rectangle 17"/>
          <p:cNvSpPr/>
          <p:nvPr/>
        </p:nvSpPr>
        <p:spPr>
          <a:xfrm>
            <a:off x="653595" y="1104853"/>
            <a:ext cx="11128202" cy="509054"/>
          </a:xfrm>
          <a:prstGeom prst="rect">
            <a:avLst/>
          </a:prstGeom>
          <a:solidFill>
            <a:srgbClr val="557EB9"/>
          </a:solidFill>
        </p:spPr>
        <p:txBody>
          <a:bodyPr wrap="square" lIns="91412" tIns="45707" rIns="91412" bIns="45707">
            <a:noAutofit/>
          </a:bodyPr>
          <a:lstStyle/>
          <a:p>
            <a:pPr algn="ctr" defTabSz="932315">
              <a:spcAft>
                <a:spcPts val="612"/>
              </a:spcAft>
              <a:defRPr/>
            </a:pPr>
            <a:r>
              <a:rPr lang="en-US" sz="2400" kern="0" dirty="0">
                <a:solidFill>
                  <a:sysClr val="window" lastClr="FFFFFF"/>
                </a:solidFill>
              </a:rPr>
              <a:t>How does the new Office help improve supply chain and operations efficiency?</a:t>
            </a:r>
          </a:p>
        </p:txBody>
      </p:sp>
      <p:grpSp>
        <p:nvGrpSpPr>
          <p:cNvPr id="2" name="Group 1"/>
          <p:cNvGrpSpPr/>
          <p:nvPr/>
        </p:nvGrpSpPr>
        <p:grpSpPr>
          <a:xfrm>
            <a:off x="641615" y="1667540"/>
            <a:ext cx="3349065" cy="4940368"/>
            <a:chOff x="626639" y="1634990"/>
            <a:chExt cx="3283695" cy="4843937"/>
          </a:xfrm>
        </p:grpSpPr>
        <p:sp>
          <p:nvSpPr>
            <p:cNvPr id="86" name="TextBox 85"/>
            <p:cNvSpPr txBox="1"/>
            <p:nvPr/>
          </p:nvSpPr>
          <p:spPr>
            <a:xfrm>
              <a:off x="666965" y="3524273"/>
              <a:ext cx="3243369" cy="2954654"/>
            </a:xfrm>
            <a:prstGeom prst="rect">
              <a:avLst/>
            </a:prstGeom>
            <a:noFill/>
          </p:spPr>
          <p:txBody>
            <a:bodyPr wrap="square" rtlCol="0">
              <a:spAutoFit/>
            </a:bodyPr>
            <a:lstStyle/>
            <a:p>
              <a:pPr marL="291261" indent="-291261" defTabSz="932036">
                <a:buFont typeface="Arial" pitchFamily="34" charset="0"/>
                <a:buChar char="•"/>
              </a:pPr>
              <a:r>
                <a:rPr lang="en-US" sz="1600" b="1" dirty="0">
                  <a:solidFill>
                    <a:srgbClr val="505050"/>
                  </a:solidFill>
                </a:rPr>
                <a:t>Analyze Costs and Inventory</a:t>
              </a:r>
              <a:br>
                <a:rPr lang="en-US" sz="1600" b="1" dirty="0">
                  <a:solidFill>
                    <a:srgbClr val="505050"/>
                  </a:solidFill>
                </a:rPr>
              </a:br>
              <a:r>
                <a:rPr lang="en-US" sz="1600" i="1" dirty="0">
                  <a:solidFill>
                    <a:srgbClr val="505050"/>
                  </a:solidFill>
                </a:rPr>
                <a:t>New Excel analysis tools like Timeline Slicer</a:t>
              </a:r>
            </a:p>
            <a:p>
              <a:pPr marL="291261" indent="-291261" defTabSz="932036">
                <a:spcBef>
                  <a:spcPts val="612"/>
                </a:spcBef>
                <a:buFont typeface="Arial" pitchFamily="34" charset="0"/>
                <a:buChar char="•"/>
              </a:pPr>
              <a:r>
                <a:rPr lang="en-US" sz="1600" b="1" dirty="0">
                  <a:solidFill>
                    <a:prstClr val="black"/>
                  </a:solidFill>
                </a:rPr>
                <a:t>Collaborate with Supply Chain Partners</a:t>
              </a:r>
              <a:br>
                <a:rPr lang="en-US" sz="1600" b="1" dirty="0">
                  <a:solidFill>
                    <a:prstClr val="black"/>
                  </a:solidFill>
                </a:rPr>
              </a:br>
              <a:r>
                <a:rPr lang="en-US" sz="1600" i="1" dirty="0">
                  <a:solidFill>
                    <a:prstClr val="black"/>
                  </a:solidFill>
                </a:rPr>
                <a:t>Improved external document sharing</a:t>
              </a:r>
            </a:p>
            <a:p>
              <a:pPr marL="291261" indent="-291261" defTabSz="932036">
                <a:spcBef>
                  <a:spcPts val="612"/>
                </a:spcBef>
                <a:buFont typeface="Arial" pitchFamily="34" charset="0"/>
                <a:buChar char="•"/>
              </a:pPr>
              <a:r>
                <a:rPr lang="en-US" sz="1600" b="1" dirty="0">
                  <a:solidFill>
                    <a:srgbClr val="505050"/>
                  </a:solidFill>
                </a:rPr>
                <a:t>Streamline Supply Chain Workflow</a:t>
              </a:r>
              <a:br>
                <a:rPr lang="en-US" sz="1600" b="1" dirty="0">
                  <a:solidFill>
                    <a:srgbClr val="505050"/>
                  </a:solidFill>
                </a:rPr>
              </a:br>
              <a:r>
                <a:rPr lang="en-US" sz="1600" i="1" dirty="0">
                  <a:solidFill>
                    <a:srgbClr val="505050"/>
                  </a:solidFill>
                </a:rPr>
                <a:t>Improved workflow design and templates in Visio</a:t>
              </a:r>
            </a:p>
          </p:txBody>
        </p:sp>
        <p:sp>
          <p:nvSpPr>
            <p:cNvPr id="17" name="Rectangle 16"/>
            <p:cNvSpPr/>
            <p:nvPr>
              <p:custDataLst>
                <p:tags r:id="rId5"/>
              </p:custDataLst>
            </p:nvPr>
          </p:nvSpPr>
          <p:spPr>
            <a:xfrm>
              <a:off x="2082353" y="1830299"/>
              <a:ext cx="1794402" cy="1435608"/>
            </a:xfrm>
            <a:prstGeom prst="rect">
              <a:avLst/>
            </a:prstGeom>
            <a:solidFill>
              <a:srgbClr val="557EB9"/>
            </a:solidFill>
            <a:ln w="6350" cap="flat" cmpd="sng" algn="ctr">
              <a:noFill/>
              <a:prstDash val="solid"/>
              <a:headEnd type="none" w="med" len="med"/>
              <a:tailEnd type="none" w="med" len="med"/>
            </a:ln>
            <a:effectLst/>
            <a:extLst/>
          </p:spPr>
          <p:style>
            <a:lnRef idx="2">
              <a:schemeClr val="accent5">
                <a:shade val="50000"/>
              </a:schemeClr>
            </a:lnRef>
            <a:fillRef idx="1">
              <a:schemeClr val="accent5"/>
            </a:fillRef>
            <a:effectRef idx="0">
              <a:schemeClr val="accent5"/>
            </a:effectRef>
            <a:fontRef idx="minor">
              <a:schemeClr val="lt1"/>
            </a:fontRef>
          </p:style>
          <p:txBody>
            <a:bodyPr vert="horz" wrap="square" lIns="93211" tIns="46630" rIns="93191" bIns="46630" numCol="1" rtlCol="0" anchor="ctr" anchorCtr="0" compatLnSpc="1">
              <a:prstTxWarp prst="textNoShape">
                <a:avLst/>
              </a:prstTxWarp>
            </a:bodyPr>
            <a:lstStyle/>
            <a:p>
              <a:pPr marL="113301" defTabSz="932460">
                <a:spcAft>
                  <a:spcPts val="612"/>
                </a:spcAft>
              </a:pPr>
              <a:r>
                <a:rPr lang="en-US" dirty="0">
                  <a:solidFill>
                    <a:srgbClr val="FFFFFF"/>
                  </a:solidFill>
                  <a:ea typeface="Segoe UI" pitchFamily="34" charset="0"/>
                  <a:cs typeface="Segoe UI" pitchFamily="34" charset="0"/>
                </a:rPr>
                <a:t>Plan operations and supply chain</a:t>
              </a:r>
            </a:p>
          </p:txBody>
        </p:sp>
        <p:sp>
          <p:nvSpPr>
            <p:cNvPr id="21" name="Rectangle 20"/>
            <p:cNvSpPr/>
            <p:nvPr>
              <p:custDataLst>
                <p:tags r:id="rId6"/>
              </p:custDataLst>
            </p:nvPr>
          </p:nvSpPr>
          <p:spPr>
            <a:xfrm>
              <a:off x="626639" y="1830299"/>
              <a:ext cx="1455714" cy="1435608"/>
            </a:xfrm>
            <a:prstGeom prst="rect">
              <a:avLst/>
            </a:prstGeom>
            <a:solidFill>
              <a:schemeClr val="bg1">
                <a:lumMod val="85000"/>
              </a:schemeClr>
            </a:solidFill>
            <a:ln w="6350" cap="flat" cmpd="sng" algn="ctr">
              <a:noFill/>
              <a:prstDash val="solid"/>
              <a:headEnd type="none" w="med" len="med"/>
              <a:tailEnd type="none" w="med" len="med"/>
            </a:ln>
            <a:effectLst/>
            <a:extLst/>
          </p:spPr>
          <p:style>
            <a:lnRef idx="2">
              <a:schemeClr val="accent5">
                <a:shade val="50000"/>
              </a:schemeClr>
            </a:lnRef>
            <a:fillRef idx="1">
              <a:schemeClr val="accent5"/>
            </a:fillRef>
            <a:effectRef idx="0">
              <a:schemeClr val="accent5"/>
            </a:effectRef>
            <a:fontRef idx="minor">
              <a:schemeClr val="lt1"/>
            </a:fontRef>
          </p:style>
          <p:txBody>
            <a:bodyPr vert="horz" wrap="square" lIns="93211" tIns="46630" rIns="93191" bIns="46630" numCol="1" rtlCol="0" anchor="ctr" anchorCtr="0" compatLnSpc="1">
              <a:prstTxWarp prst="textNoShape">
                <a:avLst/>
              </a:prstTxWarp>
            </a:bodyPr>
            <a:lstStyle/>
            <a:p>
              <a:pPr marL="113301" defTabSz="932460">
                <a:spcAft>
                  <a:spcPts val="612"/>
                </a:spcAft>
              </a:pPr>
              <a:endParaRPr lang="en-US" dirty="0">
                <a:solidFill>
                  <a:srgbClr val="FFFFFF"/>
                </a:solidFill>
                <a:ea typeface="Segoe UI" pitchFamily="34" charset="0"/>
                <a:cs typeface="Segoe UI" pitchFamily="34" charset="0"/>
              </a:endParaRPr>
            </a:p>
          </p:txBody>
        </p:sp>
        <p:pic>
          <p:nvPicPr>
            <p:cNvPr id="31" name="Picture 2" descr="\\MAGNUM\Projects\Microsoft\Cloud Power FY12\Design\Icons\PNGs\Cloud_on_your_terms.png"/>
            <p:cNvPicPr>
              <a:picLocks noChangeAspect="1" noChangeArrowheads="1"/>
            </p:cNvPicPr>
            <p:nvPr/>
          </p:nvPicPr>
          <p:blipFill>
            <a:blip r:embed="rId9" cstate="print">
              <a:duotone>
                <a:prstClr val="black"/>
                <a:schemeClr val="tx2">
                  <a:tint val="45000"/>
                  <a:satMod val="400000"/>
                </a:schemeClr>
              </a:duotone>
            </a:blip>
            <a:stretch>
              <a:fillRect/>
            </a:stretch>
          </p:blipFill>
          <p:spPr bwMode="auto">
            <a:xfrm>
              <a:off x="692958" y="1634990"/>
              <a:ext cx="1389395" cy="1389395"/>
            </a:xfrm>
            <a:prstGeom prst="rect">
              <a:avLst/>
            </a:prstGeom>
            <a:noFill/>
            <a:ln>
              <a:noFill/>
            </a:ln>
          </p:spPr>
        </p:pic>
        <p:pic>
          <p:nvPicPr>
            <p:cNvPr id="33" name="Picture 4" descr="\\MAGNUM\Projects\Microsoft\Cloud Power FY12\Design\Icons\PNGs\Business_outline.png"/>
            <p:cNvPicPr>
              <a:picLocks noChangeAspect="1" noChangeArrowheads="1"/>
            </p:cNvPicPr>
            <p:nvPr/>
          </p:nvPicPr>
          <p:blipFill>
            <a:blip r:embed="rId10" cstate="print">
              <a:duotone>
                <a:prstClr val="black"/>
                <a:schemeClr val="tx2">
                  <a:tint val="45000"/>
                  <a:satMod val="400000"/>
                </a:schemeClr>
              </a:duotone>
            </a:blip>
            <a:srcRect/>
            <a:stretch>
              <a:fillRect/>
            </a:stretch>
          </p:blipFill>
          <p:spPr bwMode="auto">
            <a:xfrm>
              <a:off x="793978" y="2442658"/>
              <a:ext cx="1121036" cy="943255"/>
            </a:xfrm>
            <a:prstGeom prst="rect">
              <a:avLst/>
            </a:prstGeom>
            <a:noFill/>
          </p:spPr>
        </p:pic>
      </p:grpSp>
      <p:grpSp>
        <p:nvGrpSpPr>
          <p:cNvPr id="3" name="Group 2"/>
          <p:cNvGrpSpPr/>
          <p:nvPr/>
        </p:nvGrpSpPr>
        <p:grpSpPr>
          <a:xfrm>
            <a:off x="4430903" y="1866738"/>
            <a:ext cx="3436575" cy="3771929"/>
            <a:chOff x="4341963" y="1830299"/>
            <a:chExt cx="3369496" cy="3698305"/>
          </a:xfrm>
        </p:grpSpPr>
        <p:sp>
          <p:nvSpPr>
            <p:cNvPr id="84" name="TextBox 83"/>
            <p:cNvSpPr txBox="1"/>
            <p:nvPr/>
          </p:nvSpPr>
          <p:spPr>
            <a:xfrm>
              <a:off x="4341963" y="3524273"/>
              <a:ext cx="3362750" cy="2004331"/>
            </a:xfrm>
            <a:prstGeom prst="rect">
              <a:avLst/>
            </a:prstGeom>
            <a:noFill/>
          </p:spPr>
          <p:txBody>
            <a:bodyPr wrap="square" rtlCol="0">
              <a:spAutoFit/>
            </a:bodyPr>
            <a:lstStyle/>
            <a:p>
              <a:pPr marL="291261" indent="-291261" defTabSz="932036">
                <a:buFont typeface="Arial" pitchFamily="34" charset="0"/>
                <a:buChar char="•"/>
              </a:pPr>
              <a:r>
                <a:rPr lang="en-US" sz="1600" b="1" dirty="0">
                  <a:solidFill>
                    <a:prstClr val="black"/>
                  </a:solidFill>
                </a:rPr>
                <a:t>Improve Operations Visibility</a:t>
              </a:r>
              <a:br>
                <a:rPr lang="en-US" sz="1600" b="1" dirty="0">
                  <a:solidFill>
                    <a:prstClr val="black"/>
                  </a:solidFill>
                </a:rPr>
              </a:br>
              <a:r>
                <a:rPr lang="en-US" sz="1600" i="1" dirty="0">
                  <a:solidFill>
                    <a:srgbClr val="505050"/>
                  </a:solidFill>
                </a:rPr>
                <a:t>New Power View</a:t>
              </a:r>
              <a:endParaRPr lang="en-US" sz="1600" b="1" dirty="0">
                <a:solidFill>
                  <a:prstClr val="black"/>
                </a:solidFill>
              </a:endParaRPr>
            </a:p>
            <a:p>
              <a:pPr marL="291261" indent="-291261" defTabSz="932036">
                <a:spcBef>
                  <a:spcPts val="612"/>
                </a:spcBef>
                <a:buFont typeface="Arial" pitchFamily="34" charset="0"/>
                <a:buChar char="•"/>
              </a:pPr>
              <a:r>
                <a:rPr lang="en-US" sz="1600" b="1" dirty="0">
                  <a:solidFill>
                    <a:prstClr val="black"/>
                  </a:solidFill>
                </a:rPr>
                <a:t>Respond to Equipment Alerts</a:t>
              </a:r>
              <a:br>
                <a:rPr lang="en-US" sz="1600" b="1" dirty="0">
                  <a:solidFill>
                    <a:prstClr val="black"/>
                  </a:solidFill>
                </a:rPr>
              </a:br>
              <a:r>
                <a:rPr lang="en-US" sz="1600" i="1" dirty="0">
                  <a:solidFill>
                    <a:prstClr val="black"/>
                  </a:solidFill>
                </a:rPr>
                <a:t>Improved Lync access</a:t>
              </a:r>
            </a:p>
            <a:p>
              <a:pPr marL="291261" indent="-291261" defTabSz="932036">
                <a:spcBef>
                  <a:spcPts val="612"/>
                </a:spcBef>
                <a:buFont typeface="Arial" pitchFamily="34" charset="0"/>
                <a:buChar char="•"/>
              </a:pPr>
              <a:r>
                <a:rPr lang="en-US" sz="1600" b="1" dirty="0">
                  <a:solidFill>
                    <a:srgbClr val="505050"/>
                  </a:solidFill>
                </a:rPr>
                <a:t>Use Social Connections to Gather Expertise</a:t>
              </a:r>
              <a:br>
                <a:rPr lang="en-US" sz="1600" b="1" dirty="0">
                  <a:solidFill>
                    <a:srgbClr val="505050"/>
                  </a:solidFill>
                </a:rPr>
              </a:br>
              <a:r>
                <a:rPr lang="en-US" sz="1600" i="1" dirty="0">
                  <a:solidFill>
                    <a:srgbClr val="505050"/>
                  </a:solidFill>
                </a:rPr>
                <a:t>Improved social capabilities</a:t>
              </a:r>
            </a:p>
          </p:txBody>
        </p:sp>
        <p:sp>
          <p:nvSpPr>
            <p:cNvPr id="14" name="Rectangle 13"/>
            <p:cNvSpPr/>
            <p:nvPr>
              <p:custDataLst>
                <p:tags r:id="rId3"/>
              </p:custDataLst>
            </p:nvPr>
          </p:nvSpPr>
          <p:spPr>
            <a:xfrm>
              <a:off x="5917057" y="1830299"/>
              <a:ext cx="1794402" cy="1435608"/>
            </a:xfrm>
            <a:prstGeom prst="rect">
              <a:avLst/>
            </a:prstGeom>
            <a:solidFill>
              <a:srgbClr val="557EB9"/>
            </a:solidFill>
            <a:ln w="6350" cap="flat" cmpd="sng" algn="ctr">
              <a:noFill/>
              <a:prstDash val="solid"/>
              <a:headEnd type="none" w="med" len="med"/>
              <a:tailEnd type="none" w="med" len="med"/>
            </a:ln>
            <a:effectLst/>
            <a:extLst/>
          </p:spPr>
          <p:style>
            <a:lnRef idx="2">
              <a:schemeClr val="accent5">
                <a:shade val="50000"/>
              </a:schemeClr>
            </a:lnRef>
            <a:fillRef idx="1">
              <a:schemeClr val="accent5"/>
            </a:fillRef>
            <a:effectRef idx="0">
              <a:schemeClr val="accent5"/>
            </a:effectRef>
            <a:fontRef idx="minor">
              <a:schemeClr val="lt1"/>
            </a:fontRef>
          </p:style>
          <p:txBody>
            <a:bodyPr vert="horz" wrap="square" lIns="93211" tIns="46630" rIns="93191" bIns="46630" numCol="1" rtlCol="0" anchor="ctr" anchorCtr="0" compatLnSpc="1">
              <a:prstTxWarp prst="textNoShape">
                <a:avLst/>
              </a:prstTxWarp>
            </a:bodyPr>
            <a:lstStyle/>
            <a:p>
              <a:pPr marL="113301" defTabSz="932460">
                <a:spcAft>
                  <a:spcPts val="612"/>
                </a:spcAft>
              </a:pPr>
              <a:r>
                <a:rPr lang="en-US" dirty="0">
                  <a:solidFill>
                    <a:srgbClr val="FFFFFF"/>
                  </a:solidFill>
                  <a:ea typeface="Segoe UI" pitchFamily="34" charset="0"/>
                  <a:cs typeface="Segoe UI" pitchFamily="34" charset="0"/>
                </a:rPr>
                <a:t>Manage operations across production sites</a:t>
              </a:r>
            </a:p>
          </p:txBody>
        </p:sp>
        <p:sp>
          <p:nvSpPr>
            <p:cNvPr id="16" name="Rectangle 15"/>
            <p:cNvSpPr/>
            <p:nvPr>
              <p:custDataLst>
                <p:tags r:id="rId4"/>
              </p:custDataLst>
            </p:nvPr>
          </p:nvSpPr>
          <p:spPr>
            <a:xfrm>
              <a:off x="4461343" y="1842729"/>
              <a:ext cx="1455714" cy="1435608"/>
            </a:xfrm>
            <a:prstGeom prst="rect">
              <a:avLst/>
            </a:prstGeom>
            <a:solidFill>
              <a:schemeClr val="bg1">
                <a:lumMod val="85000"/>
              </a:schemeClr>
            </a:solidFill>
            <a:ln w="6350" cap="flat" cmpd="sng" algn="ctr">
              <a:noFill/>
              <a:prstDash val="solid"/>
              <a:headEnd type="none" w="med" len="med"/>
              <a:tailEnd type="none" w="med" len="med"/>
            </a:ln>
            <a:effectLst/>
            <a:extLst/>
          </p:spPr>
          <p:style>
            <a:lnRef idx="2">
              <a:schemeClr val="accent5">
                <a:shade val="50000"/>
              </a:schemeClr>
            </a:lnRef>
            <a:fillRef idx="1">
              <a:schemeClr val="accent5"/>
            </a:fillRef>
            <a:effectRef idx="0">
              <a:schemeClr val="accent5"/>
            </a:effectRef>
            <a:fontRef idx="minor">
              <a:schemeClr val="lt1"/>
            </a:fontRef>
          </p:style>
          <p:txBody>
            <a:bodyPr vert="horz" wrap="square" lIns="93211" tIns="46630" rIns="93191" bIns="46630" numCol="1" rtlCol="0" anchor="ctr" anchorCtr="0" compatLnSpc="1">
              <a:prstTxWarp prst="textNoShape">
                <a:avLst/>
              </a:prstTxWarp>
            </a:bodyPr>
            <a:lstStyle/>
            <a:p>
              <a:pPr marL="113301" defTabSz="932460">
                <a:spcAft>
                  <a:spcPts val="612"/>
                </a:spcAft>
              </a:pPr>
              <a:endParaRPr lang="en-US" dirty="0">
                <a:solidFill>
                  <a:srgbClr val="FFFFFF"/>
                </a:solidFill>
                <a:ea typeface="Segoe UI" pitchFamily="34" charset="0"/>
                <a:cs typeface="Segoe UI" pitchFamily="34" charset="0"/>
              </a:endParaRPr>
            </a:p>
          </p:txBody>
        </p:sp>
        <p:pic>
          <p:nvPicPr>
            <p:cNvPr id="27" name="Picture 2"/>
            <p:cNvPicPr>
              <a:picLocks noChangeAspect="1" noChangeArrowheads="1"/>
            </p:cNvPicPr>
            <p:nvPr/>
          </p:nvPicPr>
          <p:blipFill>
            <a:blip r:embed="rId11" cstate="print">
              <a:extLst>
                <a:ext uri="{BEBA8EAE-BF5A-486C-A8C5-ECC9F3942E4B}">
                  <a14:imgProps xmlns:a14="http://schemas.microsoft.com/office/drawing/2010/main">
                    <a14:imgLayer r:embed="rId12">
                      <a14:imgEffect>
                        <a14:saturation sat="0"/>
                      </a14:imgEffect>
                      <a14:imgEffect>
                        <a14:brightnessContrast bright="-20000"/>
                      </a14:imgEffect>
                    </a14:imgLayer>
                  </a14:imgProps>
                </a:ext>
                <a:ext uri="{28A0092B-C50C-407E-A947-70E740481C1C}">
                  <a14:useLocalDpi xmlns:a14="http://schemas.microsoft.com/office/drawing/2010/main"/>
                </a:ext>
              </a:extLst>
            </a:blip>
            <a:stretch>
              <a:fillRect/>
            </a:stretch>
          </p:blipFill>
          <p:spPr bwMode="auto">
            <a:xfrm>
              <a:off x="4813145" y="1903626"/>
              <a:ext cx="752109" cy="630013"/>
            </a:xfrm>
            <a:prstGeom prst="rect">
              <a:avLst/>
            </a:prstGeom>
            <a:noFill/>
            <a:ln>
              <a:noFill/>
            </a:ln>
          </p:spPr>
        </p:pic>
        <p:pic>
          <p:nvPicPr>
            <p:cNvPr id="29" name="Picture 4" descr="\\MAGNUM\Projects\Microsoft\Cloud Power FY12\Design\Icons\PNGs\Factory.png"/>
            <p:cNvPicPr>
              <a:picLocks noChangeAspect="1" noChangeArrowheads="1"/>
            </p:cNvPicPr>
            <p:nvPr/>
          </p:nvPicPr>
          <p:blipFill>
            <a:blip r:embed="rId13" cstate="print">
              <a:duotone>
                <a:prstClr val="black"/>
                <a:schemeClr val="tx2">
                  <a:tint val="45000"/>
                  <a:satMod val="400000"/>
                </a:schemeClr>
              </a:duotone>
            </a:blip>
            <a:srcRect/>
            <a:stretch>
              <a:fillRect/>
            </a:stretch>
          </p:blipFill>
          <p:spPr bwMode="auto">
            <a:xfrm>
              <a:off x="4964667" y="2327225"/>
              <a:ext cx="1049081" cy="1049081"/>
            </a:xfrm>
            <a:prstGeom prst="rect">
              <a:avLst/>
            </a:prstGeom>
            <a:noFill/>
          </p:spPr>
        </p:pic>
        <p:pic>
          <p:nvPicPr>
            <p:cNvPr id="34" name="Picture 4" descr="\\MAGNUM\Projects\Microsoft\Cloud Power FY12\Design\Icons\PNGs\Factory.png"/>
            <p:cNvPicPr>
              <a:picLocks noChangeAspect="1" noChangeArrowheads="1"/>
            </p:cNvPicPr>
            <p:nvPr/>
          </p:nvPicPr>
          <p:blipFill>
            <a:blip r:embed="rId13" cstate="print">
              <a:duotone>
                <a:prstClr val="black"/>
                <a:schemeClr val="tx2">
                  <a:tint val="45000"/>
                  <a:satMod val="400000"/>
                </a:schemeClr>
              </a:duotone>
            </a:blip>
            <a:srcRect/>
            <a:stretch>
              <a:fillRect/>
            </a:stretch>
          </p:blipFill>
          <p:spPr bwMode="auto">
            <a:xfrm>
              <a:off x="4371504" y="2310955"/>
              <a:ext cx="1049081" cy="1049081"/>
            </a:xfrm>
            <a:prstGeom prst="rect">
              <a:avLst/>
            </a:prstGeom>
            <a:noFill/>
          </p:spPr>
        </p:pic>
      </p:grpSp>
      <p:grpSp>
        <p:nvGrpSpPr>
          <p:cNvPr id="4" name="Group 3"/>
          <p:cNvGrpSpPr/>
          <p:nvPr/>
        </p:nvGrpSpPr>
        <p:grpSpPr>
          <a:xfrm>
            <a:off x="8345000" y="1765959"/>
            <a:ext cx="3484618" cy="3758981"/>
            <a:chOff x="8179663" y="1731489"/>
            <a:chExt cx="3416602" cy="3685610"/>
          </a:xfrm>
        </p:grpSpPr>
        <p:sp>
          <p:nvSpPr>
            <p:cNvPr id="23" name="TextBox 22"/>
            <p:cNvSpPr txBox="1"/>
            <p:nvPr/>
          </p:nvSpPr>
          <p:spPr>
            <a:xfrm>
              <a:off x="8207567" y="3524273"/>
              <a:ext cx="3388698" cy="1892826"/>
            </a:xfrm>
            <a:prstGeom prst="rect">
              <a:avLst/>
            </a:prstGeom>
            <a:noFill/>
          </p:spPr>
          <p:txBody>
            <a:bodyPr wrap="square" rtlCol="0">
              <a:spAutoFit/>
            </a:bodyPr>
            <a:lstStyle/>
            <a:p>
              <a:pPr marL="291261" indent="-291261" defTabSz="932036">
                <a:buFont typeface="Arial" pitchFamily="34" charset="0"/>
                <a:buChar char="•"/>
              </a:pPr>
              <a:r>
                <a:rPr lang="en-US" sz="1600" b="1" dirty="0">
                  <a:solidFill>
                    <a:srgbClr val="505050"/>
                  </a:solidFill>
                </a:rPr>
                <a:t>Support Work from Anywhere</a:t>
              </a:r>
              <a:br>
                <a:rPr lang="en-US" sz="1600" b="1" dirty="0">
                  <a:solidFill>
                    <a:srgbClr val="505050"/>
                  </a:solidFill>
                </a:rPr>
              </a:br>
              <a:r>
                <a:rPr lang="en-US" sz="1600" i="1" dirty="0">
                  <a:solidFill>
                    <a:srgbClr val="505050"/>
                  </a:solidFill>
                </a:rPr>
                <a:t>New Roaming Office and Streaming Office</a:t>
              </a:r>
            </a:p>
            <a:p>
              <a:pPr marL="291261" indent="-291261" defTabSz="932036">
                <a:spcBef>
                  <a:spcPts val="612"/>
                </a:spcBef>
                <a:buFont typeface="Arial" pitchFamily="34" charset="0"/>
                <a:buChar char="•"/>
              </a:pPr>
              <a:r>
                <a:rPr lang="en-US" sz="1600" b="1" dirty="0">
                  <a:solidFill>
                    <a:srgbClr val="505050"/>
                  </a:solidFill>
                </a:rPr>
                <a:t>Access Knowledge Base from Kiosk (Deskless)</a:t>
              </a:r>
              <a:br>
                <a:rPr lang="en-US" sz="1600" b="1" dirty="0">
                  <a:solidFill>
                    <a:srgbClr val="505050"/>
                  </a:solidFill>
                </a:rPr>
              </a:br>
              <a:r>
                <a:rPr lang="en-US" sz="1600" i="1" dirty="0">
                  <a:solidFill>
                    <a:srgbClr val="505050"/>
                  </a:solidFill>
                </a:rPr>
                <a:t>Improved automatic generation of knowledge center sites</a:t>
              </a:r>
            </a:p>
          </p:txBody>
        </p:sp>
        <p:sp>
          <p:nvSpPr>
            <p:cNvPr id="26" name="Rectangle 25"/>
            <p:cNvSpPr/>
            <p:nvPr>
              <p:custDataLst>
                <p:tags r:id="rId1"/>
              </p:custDataLst>
            </p:nvPr>
          </p:nvSpPr>
          <p:spPr>
            <a:xfrm>
              <a:off x="9752406" y="1830299"/>
              <a:ext cx="1794402" cy="1435608"/>
            </a:xfrm>
            <a:prstGeom prst="rect">
              <a:avLst/>
            </a:prstGeom>
            <a:solidFill>
              <a:srgbClr val="557EB9"/>
            </a:solidFill>
            <a:ln w="6350" cap="flat" cmpd="sng" algn="ctr">
              <a:noFill/>
              <a:prstDash val="solid"/>
              <a:headEnd type="none" w="med" len="med"/>
              <a:tailEnd type="none" w="med" len="med"/>
            </a:ln>
            <a:effectLst/>
            <a:extLst/>
          </p:spPr>
          <p:style>
            <a:lnRef idx="2">
              <a:schemeClr val="accent5">
                <a:shade val="50000"/>
              </a:schemeClr>
            </a:lnRef>
            <a:fillRef idx="1">
              <a:schemeClr val="accent5"/>
            </a:fillRef>
            <a:effectRef idx="0">
              <a:schemeClr val="accent5"/>
            </a:effectRef>
            <a:fontRef idx="minor">
              <a:schemeClr val="lt1"/>
            </a:fontRef>
          </p:style>
          <p:txBody>
            <a:bodyPr vert="horz" wrap="square" lIns="93211" tIns="46630" rIns="93191" bIns="46630" numCol="1" rtlCol="0" anchor="ctr" anchorCtr="0" compatLnSpc="1">
              <a:prstTxWarp prst="textNoShape">
                <a:avLst/>
              </a:prstTxWarp>
            </a:bodyPr>
            <a:lstStyle/>
            <a:p>
              <a:pPr marL="63126" defTabSz="932460">
                <a:spcAft>
                  <a:spcPts val="612"/>
                </a:spcAft>
              </a:pPr>
              <a:r>
                <a:rPr lang="en-US" dirty="0">
                  <a:solidFill>
                    <a:srgbClr val="FFFFFF"/>
                  </a:solidFill>
                  <a:ea typeface="Segoe UI" pitchFamily="34" charset="0"/>
                  <a:cs typeface="Segoe UI" pitchFamily="34" charset="0"/>
                </a:rPr>
                <a:t>Transport, stock and distribute products</a:t>
              </a:r>
            </a:p>
          </p:txBody>
        </p:sp>
        <p:sp>
          <p:nvSpPr>
            <p:cNvPr id="24" name="Rectangle 23"/>
            <p:cNvSpPr/>
            <p:nvPr>
              <p:custDataLst>
                <p:tags r:id="rId2"/>
              </p:custDataLst>
            </p:nvPr>
          </p:nvSpPr>
          <p:spPr>
            <a:xfrm>
              <a:off x="8296692" y="1830299"/>
              <a:ext cx="1455714" cy="1435608"/>
            </a:xfrm>
            <a:prstGeom prst="rect">
              <a:avLst/>
            </a:prstGeom>
            <a:solidFill>
              <a:schemeClr val="bg1">
                <a:lumMod val="85000"/>
              </a:schemeClr>
            </a:solidFill>
            <a:ln w="6350" cap="flat" cmpd="sng" algn="ctr">
              <a:noFill/>
              <a:prstDash val="solid"/>
              <a:headEnd type="none" w="med" len="med"/>
              <a:tailEnd type="none" w="med" len="med"/>
            </a:ln>
            <a:effectLst/>
            <a:extLst/>
          </p:spPr>
          <p:style>
            <a:lnRef idx="2">
              <a:schemeClr val="accent5">
                <a:shade val="50000"/>
              </a:schemeClr>
            </a:lnRef>
            <a:fillRef idx="1">
              <a:schemeClr val="accent5"/>
            </a:fillRef>
            <a:effectRef idx="0">
              <a:schemeClr val="accent5"/>
            </a:effectRef>
            <a:fontRef idx="minor">
              <a:schemeClr val="lt1"/>
            </a:fontRef>
          </p:style>
          <p:txBody>
            <a:bodyPr vert="horz" wrap="square" lIns="93211" tIns="46630" rIns="93191" bIns="46630" numCol="1" rtlCol="0" anchor="ctr" anchorCtr="0" compatLnSpc="1">
              <a:prstTxWarp prst="textNoShape">
                <a:avLst/>
              </a:prstTxWarp>
            </a:bodyPr>
            <a:lstStyle/>
            <a:p>
              <a:pPr marL="113301" defTabSz="932460">
                <a:spcAft>
                  <a:spcPts val="612"/>
                </a:spcAft>
              </a:pPr>
              <a:endParaRPr lang="en-US" dirty="0">
                <a:solidFill>
                  <a:srgbClr val="FFFFFF"/>
                </a:solidFill>
                <a:ea typeface="Segoe UI" pitchFamily="34" charset="0"/>
                <a:cs typeface="Segoe UI" pitchFamily="34" charset="0"/>
              </a:endParaRPr>
            </a:p>
          </p:txBody>
        </p:sp>
        <p:pic>
          <p:nvPicPr>
            <p:cNvPr id="28" name="Picture 7" descr="\\MAGNUM\Projects\Microsoft\Cloud Power FY12\Design\ICONS_PNG\Take_Off.png"/>
            <p:cNvPicPr>
              <a:picLocks noChangeAspect="1" noChangeArrowheads="1"/>
            </p:cNvPicPr>
            <p:nvPr/>
          </p:nvPicPr>
          <p:blipFill>
            <a:blip r:embed="rId14" cstate="print">
              <a:duotone>
                <a:prstClr val="black"/>
                <a:schemeClr val="tx2">
                  <a:tint val="45000"/>
                  <a:satMod val="400000"/>
                </a:schemeClr>
              </a:duotone>
            </a:blip>
            <a:srcRect/>
            <a:stretch>
              <a:fillRect/>
            </a:stretch>
          </p:blipFill>
          <p:spPr bwMode="auto">
            <a:xfrm flipH="1">
              <a:off x="8754879" y="1848609"/>
              <a:ext cx="973921" cy="973921"/>
            </a:xfrm>
            <a:prstGeom prst="rect">
              <a:avLst/>
            </a:prstGeom>
            <a:noFill/>
          </p:spPr>
        </p:pic>
        <p:pic>
          <p:nvPicPr>
            <p:cNvPr id="30" name="Picture 7" descr="\\MAGNUM\Projects\Microsoft\Cloud Power FY12\Design\Icons\PNGs\Pooled.png"/>
            <p:cNvPicPr>
              <a:picLocks noChangeAspect="1" noChangeArrowheads="1"/>
            </p:cNvPicPr>
            <p:nvPr/>
          </p:nvPicPr>
          <p:blipFill>
            <a:blip r:embed="rId15" cstate="print">
              <a:duotone>
                <a:prstClr val="black"/>
                <a:schemeClr val="tx2">
                  <a:tint val="45000"/>
                  <a:satMod val="400000"/>
                </a:schemeClr>
              </a:duotone>
            </a:blip>
            <a:stretch>
              <a:fillRect/>
            </a:stretch>
          </p:blipFill>
          <p:spPr bwMode="auto">
            <a:xfrm>
              <a:off x="8518568" y="2428427"/>
              <a:ext cx="1119538" cy="1119538"/>
            </a:xfrm>
            <a:prstGeom prst="rect">
              <a:avLst/>
            </a:prstGeom>
            <a:noFill/>
          </p:spPr>
        </p:pic>
        <p:pic>
          <p:nvPicPr>
            <p:cNvPr id="35" name="Picture 5" descr="\\MAGNUM\Projects\Microsoft\Cloud Power FY12\Design\ICONS_PNG\Clip_board.png"/>
            <p:cNvPicPr>
              <a:picLocks noChangeAspect="1" noChangeArrowheads="1"/>
            </p:cNvPicPr>
            <p:nvPr/>
          </p:nvPicPr>
          <p:blipFill>
            <a:blip r:embed="rId16" cstate="print">
              <a:duotone>
                <a:prstClr val="black"/>
                <a:schemeClr val="tx2">
                  <a:tint val="45000"/>
                  <a:satMod val="400000"/>
                </a:schemeClr>
              </a:duotone>
            </a:blip>
            <a:srcRect/>
            <a:stretch>
              <a:fillRect/>
            </a:stretch>
          </p:blipFill>
          <p:spPr bwMode="auto">
            <a:xfrm>
              <a:off x="8179663" y="1731489"/>
              <a:ext cx="1158932" cy="1158932"/>
            </a:xfrm>
            <a:prstGeom prst="rect">
              <a:avLst/>
            </a:prstGeom>
            <a:noFill/>
          </p:spPr>
        </p:pic>
      </p:grpSp>
      <p:sp>
        <p:nvSpPr>
          <p:cNvPr id="32" name="Right Arrow 31"/>
          <p:cNvSpPr/>
          <p:nvPr/>
        </p:nvSpPr>
        <p:spPr bwMode="auto">
          <a:xfrm>
            <a:off x="3948905" y="2260962"/>
            <a:ext cx="682053" cy="701096"/>
          </a:xfrm>
          <a:prstGeom prst="rightArrow">
            <a:avLst>
              <a:gd name="adj1" fmla="val 50000"/>
              <a:gd name="adj2" fmla="val 42200"/>
            </a:avLst>
          </a:prstGeom>
          <a:solidFill>
            <a:srgbClr val="95AED3"/>
          </a:solidFill>
          <a:ln>
            <a:no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rot="0" spcFirstLastPara="0" vertOverflow="overflow" horzOverflow="overflow" vert="horz" wrap="square" lIns="93233" tIns="46617" rIns="46617" bIns="93233" numCol="1" spcCol="0" rtlCol="0" fromWordArt="0" anchor="b" anchorCtr="0" forceAA="0" compatLnSpc="1">
            <a:prstTxWarp prst="textNoShape">
              <a:avLst/>
            </a:prstTxWarp>
            <a:noAutofit/>
          </a:bodyPr>
          <a:lstStyle/>
          <a:p>
            <a:pPr algn="ctr" defTabSz="932008"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15" name="Right Arrow 14"/>
          <p:cNvSpPr/>
          <p:nvPr/>
        </p:nvSpPr>
        <p:spPr bwMode="auto">
          <a:xfrm>
            <a:off x="7852277" y="2260962"/>
            <a:ext cx="682053" cy="701096"/>
          </a:xfrm>
          <a:prstGeom prst="rightArrow">
            <a:avLst>
              <a:gd name="adj1" fmla="val 50000"/>
              <a:gd name="adj2" fmla="val 42200"/>
            </a:avLst>
          </a:prstGeom>
          <a:solidFill>
            <a:srgbClr val="95AED3"/>
          </a:solidFill>
          <a:ln>
            <a:no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rot="0" spcFirstLastPara="0" vertOverflow="overflow" horzOverflow="overflow" vert="horz" wrap="square" lIns="93233" tIns="46617" rIns="46617" bIns="93233" numCol="1" spcCol="0" rtlCol="0" fromWordArt="0" anchor="b" anchorCtr="0" forceAA="0" compatLnSpc="1">
            <a:prstTxWarp prst="textNoShape">
              <a:avLst/>
            </a:prstTxWarp>
            <a:noAutofit/>
          </a:bodyPr>
          <a:lstStyle/>
          <a:p>
            <a:pPr algn="ctr" defTabSz="932008"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11571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500"/>
                            </p:stCondLst>
                            <p:childTnLst>
                              <p:par>
                                <p:cTn id="9" presetID="10" presetClass="entr" presetSubtype="0" fill="hold" grpId="0" nodeType="afterEffect">
                                  <p:stCondLst>
                                    <p:cond delay="50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p:stCondLst>
                              <p:cond delay="2500"/>
                            </p:stCondLst>
                            <p:childTnLst>
                              <p:par>
                                <p:cTn id="13" presetID="10" presetClass="entr" presetSubtype="0" fill="hold" nodeType="after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3500"/>
                            </p:stCondLst>
                            <p:childTnLst>
                              <p:par>
                                <p:cTn id="17" presetID="10" presetClass="entr" presetSubtype="0" fill="hold" grpId="0" nodeType="afterEffect">
                                  <p:stCondLst>
                                    <p:cond delay="5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4500"/>
                            </p:stCondLst>
                            <p:childTnLst>
                              <p:par>
                                <p:cTn id="21" presetID="10" presetClass="entr" presetSubtype="0" fill="hold" nodeType="after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Line 3"/>
          <p:cNvSpPr>
            <a:spLocks noChangeShapeType="1"/>
          </p:cNvSpPr>
          <p:nvPr/>
        </p:nvSpPr>
        <p:spPr bwMode="auto">
          <a:xfrm rot="-5400000">
            <a:off x="2054448" y="4115140"/>
            <a:ext cx="272009"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1775" tIns="55887" rIns="111775" bIns="55887"/>
          <a:lstStyle/>
          <a:p>
            <a:pPr defTabSz="932460"/>
            <a:endParaRPr lang="en-US">
              <a:solidFill>
                <a:srgbClr val="505050"/>
              </a:solidFill>
            </a:endParaRPr>
          </a:p>
        </p:txBody>
      </p:sp>
      <p:sp>
        <p:nvSpPr>
          <p:cNvPr id="8196" name="Rectangle 4"/>
          <p:cNvSpPr>
            <a:spLocks noChangeArrowheads="1"/>
          </p:cNvSpPr>
          <p:nvPr/>
        </p:nvSpPr>
        <p:spPr bwMode="auto">
          <a:xfrm>
            <a:off x="1739201" y="4115142"/>
            <a:ext cx="1088192" cy="511637"/>
          </a:xfrm>
          <a:prstGeom prst="rect">
            <a:avLst/>
          </a:prstGeom>
          <a:solidFill>
            <a:srgbClr val="DDDDDD"/>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775" tIns="55887" rIns="111775" bIns="55887" anchor="ctr"/>
          <a:lstStyle/>
          <a:p>
            <a:pPr defTabSz="932460"/>
            <a:endParaRPr lang="en-US">
              <a:solidFill>
                <a:srgbClr val="505050"/>
              </a:solidFill>
            </a:endParaRPr>
          </a:p>
        </p:txBody>
      </p:sp>
      <p:sp>
        <p:nvSpPr>
          <p:cNvPr id="8197" name="Rectangle 5"/>
          <p:cNvSpPr>
            <a:spLocks noChangeArrowheads="1"/>
          </p:cNvSpPr>
          <p:nvPr/>
        </p:nvSpPr>
        <p:spPr bwMode="auto">
          <a:xfrm>
            <a:off x="4364679" y="3486930"/>
            <a:ext cx="924099" cy="511637"/>
          </a:xfrm>
          <a:prstGeom prst="rect">
            <a:avLst/>
          </a:prstGeom>
          <a:solidFill>
            <a:srgbClr val="DDDDDD"/>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775" tIns="55887" rIns="111775" bIns="55887" anchor="ctr"/>
          <a:lstStyle/>
          <a:p>
            <a:pPr defTabSz="932460"/>
            <a:endParaRPr lang="en-US">
              <a:solidFill>
                <a:srgbClr val="505050"/>
              </a:solidFill>
            </a:endParaRPr>
          </a:p>
        </p:txBody>
      </p:sp>
      <p:sp>
        <p:nvSpPr>
          <p:cNvPr id="8198" name="Rectangle 6"/>
          <p:cNvSpPr>
            <a:spLocks noChangeArrowheads="1"/>
          </p:cNvSpPr>
          <p:nvPr/>
        </p:nvSpPr>
        <p:spPr bwMode="auto">
          <a:xfrm>
            <a:off x="3043304" y="3486930"/>
            <a:ext cx="924099" cy="511637"/>
          </a:xfrm>
          <a:prstGeom prst="rect">
            <a:avLst/>
          </a:prstGeom>
          <a:solidFill>
            <a:srgbClr val="DDDDDD"/>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775" tIns="55887" rIns="111775" bIns="55887" anchor="ctr"/>
          <a:lstStyle/>
          <a:p>
            <a:pPr defTabSz="932460"/>
            <a:endParaRPr lang="en-US">
              <a:solidFill>
                <a:srgbClr val="505050"/>
              </a:solidFill>
            </a:endParaRPr>
          </a:p>
        </p:txBody>
      </p:sp>
      <p:sp>
        <p:nvSpPr>
          <p:cNvPr id="8199" name="Rectangle 7"/>
          <p:cNvSpPr>
            <a:spLocks noChangeArrowheads="1"/>
          </p:cNvSpPr>
          <p:nvPr/>
        </p:nvSpPr>
        <p:spPr bwMode="auto">
          <a:xfrm>
            <a:off x="1739201" y="3486930"/>
            <a:ext cx="924099" cy="511637"/>
          </a:xfrm>
          <a:prstGeom prst="rect">
            <a:avLst/>
          </a:prstGeom>
          <a:solidFill>
            <a:srgbClr val="DDDDDD"/>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775" tIns="55887" rIns="111775" bIns="55887" anchor="ctr"/>
          <a:lstStyle/>
          <a:p>
            <a:pPr defTabSz="932460"/>
            <a:endParaRPr lang="en-US">
              <a:solidFill>
                <a:srgbClr val="505050"/>
              </a:solidFill>
            </a:endParaRPr>
          </a:p>
        </p:txBody>
      </p:sp>
      <p:sp>
        <p:nvSpPr>
          <p:cNvPr id="8200" name="Rectangle 8"/>
          <p:cNvSpPr>
            <a:spLocks noChangeArrowheads="1"/>
          </p:cNvSpPr>
          <p:nvPr/>
        </p:nvSpPr>
        <p:spPr bwMode="auto">
          <a:xfrm>
            <a:off x="7430614" y="3480451"/>
            <a:ext cx="1269557" cy="511637"/>
          </a:xfrm>
          <a:prstGeom prst="rect">
            <a:avLst/>
          </a:prstGeom>
          <a:solidFill>
            <a:srgbClr val="DDDDDD"/>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775" tIns="55887" rIns="111775" bIns="55887" anchor="ctr"/>
          <a:lstStyle/>
          <a:p>
            <a:pPr defTabSz="932460"/>
            <a:endParaRPr lang="en-US">
              <a:solidFill>
                <a:srgbClr val="505050"/>
              </a:solidFill>
            </a:endParaRPr>
          </a:p>
        </p:txBody>
      </p:sp>
      <p:sp>
        <p:nvSpPr>
          <p:cNvPr id="8201" name="Text Box 9"/>
          <p:cNvSpPr txBox="1">
            <a:spLocks noChangeArrowheads="1"/>
          </p:cNvSpPr>
          <p:nvPr/>
        </p:nvSpPr>
        <p:spPr bwMode="auto">
          <a:xfrm>
            <a:off x="7387432" y="3461024"/>
            <a:ext cx="1429331" cy="615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1775" tIns="55887" rIns="111775" bIns="55887">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932460" eaLnBrk="1" hangingPunct="1">
              <a:buClr>
                <a:srgbClr val="3333FF"/>
              </a:buClr>
              <a:buSzPct val="125000"/>
            </a:pPr>
            <a:r>
              <a:rPr lang="en-US" sz="800">
                <a:solidFill>
                  <a:srgbClr val="505050"/>
                </a:solidFill>
              </a:rPr>
              <a:t>Technician</a:t>
            </a:r>
          </a:p>
          <a:p>
            <a:pPr defTabSz="932460" eaLnBrk="1" hangingPunct="1">
              <a:buClr>
                <a:srgbClr val="3333FF"/>
              </a:buClr>
              <a:buSzPct val="125000"/>
            </a:pPr>
            <a:r>
              <a:rPr lang="en-US" sz="800">
                <a:solidFill>
                  <a:srgbClr val="505050"/>
                </a:solidFill>
              </a:rPr>
              <a:t>determines pump</a:t>
            </a:r>
          </a:p>
          <a:p>
            <a:pPr defTabSz="932460" eaLnBrk="1" hangingPunct="1">
              <a:buClr>
                <a:srgbClr val="3333FF"/>
              </a:buClr>
              <a:buSzPct val="125000"/>
            </a:pPr>
            <a:r>
              <a:rPr lang="en-US" sz="800">
                <a:solidFill>
                  <a:srgbClr val="505050"/>
                </a:solidFill>
              </a:rPr>
              <a:t>availability and estimates downtime</a:t>
            </a:r>
          </a:p>
        </p:txBody>
      </p:sp>
      <p:sp>
        <p:nvSpPr>
          <p:cNvPr id="8202" name="Rectangle 10"/>
          <p:cNvSpPr>
            <a:spLocks noChangeArrowheads="1"/>
          </p:cNvSpPr>
          <p:nvPr/>
        </p:nvSpPr>
        <p:spPr bwMode="auto">
          <a:xfrm>
            <a:off x="9494723" y="3480451"/>
            <a:ext cx="1649560" cy="511637"/>
          </a:xfrm>
          <a:prstGeom prst="rect">
            <a:avLst/>
          </a:prstGeom>
          <a:solidFill>
            <a:srgbClr val="DDDDDD"/>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775" tIns="55887" rIns="111775" bIns="55887" anchor="ctr"/>
          <a:lstStyle/>
          <a:p>
            <a:pPr defTabSz="932460"/>
            <a:endParaRPr lang="en-US">
              <a:solidFill>
                <a:srgbClr val="505050"/>
              </a:solidFill>
            </a:endParaRPr>
          </a:p>
        </p:txBody>
      </p:sp>
      <p:sp>
        <p:nvSpPr>
          <p:cNvPr id="8203" name="Rectangle 11"/>
          <p:cNvSpPr>
            <a:spLocks noChangeArrowheads="1"/>
          </p:cNvSpPr>
          <p:nvPr/>
        </p:nvSpPr>
        <p:spPr bwMode="auto">
          <a:xfrm>
            <a:off x="8674263" y="2959100"/>
            <a:ext cx="1623651" cy="472778"/>
          </a:xfrm>
          <a:prstGeom prst="rect">
            <a:avLst/>
          </a:prstGeom>
          <a:solidFill>
            <a:srgbClr val="DDDDDD"/>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775" tIns="55887" rIns="111775" bIns="55887" anchor="ctr"/>
          <a:lstStyle/>
          <a:p>
            <a:pPr defTabSz="932460"/>
            <a:endParaRPr lang="en-US">
              <a:solidFill>
                <a:srgbClr val="505050"/>
              </a:solidFill>
            </a:endParaRPr>
          </a:p>
        </p:txBody>
      </p:sp>
      <p:sp>
        <p:nvSpPr>
          <p:cNvPr id="8204" name="Rectangle 12"/>
          <p:cNvSpPr>
            <a:spLocks noChangeArrowheads="1"/>
          </p:cNvSpPr>
          <p:nvPr/>
        </p:nvSpPr>
        <p:spPr bwMode="auto">
          <a:xfrm>
            <a:off x="6238787" y="2959100"/>
            <a:ext cx="1209102" cy="485731"/>
          </a:xfrm>
          <a:prstGeom prst="rect">
            <a:avLst/>
          </a:prstGeom>
          <a:solidFill>
            <a:srgbClr val="DDDDDD"/>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775" tIns="55887" rIns="111775" bIns="55887" anchor="ctr"/>
          <a:lstStyle/>
          <a:p>
            <a:pPr defTabSz="932460"/>
            <a:endParaRPr lang="en-US">
              <a:solidFill>
                <a:srgbClr val="505050"/>
              </a:solidFill>
            </a:endParaRPr>
          </a:p>
        </p:txBody>
      </p:sp>
      <p:sp>
        <p:nvSpPr>
          <p:cNvPr id="8205" name="Line 13"/>
          <p:cNvSpPr>
            <a:spLocks noChangeShapeType="1"/>
          </p:cNvSpPr>
          <p:nvPr/>
        </p:nvSpPr>
        <p:spPr bwMode="auto">
          <a:xfrm>
            <a:off x="6923222" y="3010911"/>
            <a:ext cx="1640924" cy="162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lIns="111004" tIns="55503" rIns="111004" bIns="55503"/>
          <a:lstStyle/>
          <a:p>
            <a:pPr defTabSz="932460"/>
            <a:endParaRPr lang="en-US">
              <a:solidFill>
                <a:srgbClr val="505050"/>
              </a:solidFill>
            </a:endParaRPr>
          </a:p>
        </p:txBody>
      </p:sp>
      <p:sp>
        <p:nvSpPr>
          <p:cNvPr id="8206" name="Rectangle 14"/>
          <p:cNvSpPr>
            <a:spLocks noChangeArrowheads="1"/>
          </p:cNvSpPr>
          <p:nvPr/>
        </p:nvSpPr>
        <p:spPr bwMode="auto">
          <a:xfrm>
            <a:off x="6238787" y="2959100"/>
            <a:ext cx="1209102" cy="472778"/>
          </a:xfrm>
          <a:prstGeom prst="rect">
            <a:avLst/>
          </a:prstGeom>
          <a:solidFill>
            <a:srgbClr val="DDDDDD"/>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775" tIns="55887" rIns="111775" bIns="55887" anchor="ctr"/>
          <a:lstStyle/>
          <a:p>
            <a:pPr defTabSz="932460"/>
            <a:endParaRPr lang="en-US">
              <a:solidFill>
                <a:srgbClr val="505050"/>
              </a:solidFill>
            </a:endParaRPr>
          </a:p>
        </p:txBody>
      </p:sp>
      <p:sp>
        <p:nvSpPr>
          <p:cNvPr id="8207" name="Line 15"/>
          <p:cNvSpPr>
            <a:spLocks noChangeShapeType="1"/>
          </p:cNvSpPr>
          <p:nvPr/>
        </p:nvSpPr>
        <p:spPr bwMode="auto">
          <a:xfrm>
            <a:off x="7337773" y="5060696"/>
            <a:ext cx="36273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1775" tIns="55887" rIns="111775" bIns="55887"/>
          <a:lstStyle/>
          <a:p>
            <a:pPr defTabSz="932460"/>
            <a:endParaRPr lang="en-US">
              <a:solidFill>
                <a:srgbClr val="505050"/>
              </a:solidFill>
            </a:endParaRPr>
          </a:p>
        </p:txBody>
      </p:sp>
      <p:sp>
        <p:nvSpPr>
          <p:cNvPr id="8208" name="Freeform 16"/>
          <p:cNvSpPr>
            <a:spLocks/>
          </p:cNvSpPr>
          <p:nvPr/>
        </p:nvSpPr>
        <p:spPr bwMode="auto">
          <a:xfrm>
            <a:off x="1568632" y="2011925"/>
            <a:ext cx="1284671" cy="330297"/>
          </a:xfrm>
          <a:custGeom>
            <a:avLst/>
            <a:gdLst>
              <a:gd name="T0" fmla="*/ 944563 w 461"/>
              <a:gd name="T1" fmla="*/ 161925 h 204"/>
              <a:gd name="T2" fmla="*/ 706886 w 461"/>
              <a:gd name="T3" fmla="*/ 323850 h 204"/>
              <a:gd name="T4" fmla="*/ 0 w 461"/>
              <a:gd name="T5" fmla="*/ 323850 h 204"/>
              <a:gd name="T6" fmla="*/ 0 w 461"/>
              <a:gd name="T7" fmla="*/ 0 h 204"/>
              <a:gd name="T8" fmla="*/ 706886 w 461"/>
              <a:gd name="T9" fmla="*/ 0 h 204"/>
              <a:gd name="T10" fmla="*/ 944563 w 461"/>
              <a:gd name="T11" fmla="*/ 161925 h 20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61" h="204">
                <a:moveTo>
                  <a:pt x="461" y="102"/>
                </a:moveTo>
                <a:lnTo>
                  <a:pt x="345" y="204"/>
                </a:lnTo>
                <a:lnTo>
                  <a:pt x="0" y="204"/>
                </a:lnTo>
                <a:lnTo>
                  <a:pt x="0" y="0"/>
                </a:lnTo>
                <a:lnTo>
                  <a:pt x="345" y="0"/>
                </a:lnTo>
                <a:lnTo>
                  <a:pt x="461" y="102"/>
                </a:lnTo>
                <a:close/>
              </a:path>
            </a:pathLst>
          </a:custGeom>
          <a:solidFill>
            <a:srgbClr val="CCCC00"/>
          </a:solidFill>
          <a:ln>
            <a:noFill/>
          </a:ln>
          <a:extLst>
            <a:ext uri="{91240B29-F687-4F45-9708-019B960494DF}">
              <a14:hiddenLine xmlns:a14="http://schemas.microsoft.com/office/drawing/2010/main" w="9525">
                <a:solidFill>
                  <a:srgbClr val="000000"/>
                </a:solidFill>
                <a:round/>
                <a:headEnd/>
                <a:tailEnd/>
              </a14:hiddenLine>
            </a:ext>
          </a:extLst>
        </p:spPr>
        <p:txBody>
          <a:bodyPr lIns="111004" tIns="55503" rIns="111004" bIns="55503"/>
          <a:lstStyle/>
          <a:p>
            <a:pPr defTabSz="932460"/>
            <a:endParaRPr lang="en-US">
              <a:solidFill>
                <a:srgbClr val="505050"/>
              </a:solidFill>
            </a:endParaRPr>
          </a:p>
        </p:txBody>
      </p:sp>
      <p:sp>
        <p:nvSpPr>
          <p:cNvPr id="8209" name="Freeform 17"/>
          <p:cNvSpPr>
            <a:spLocks/>
          </p:cNvSpPr>
          <p:nvPr/>
        </p:nvSpPr>
        <p:spPr bwMode="auto">
          <a:xfrm>
            <a:off x="3017392" y="2011925"/>
            <a:ext cx="1284670" cy="330297"/>
          </a:xfrm>
          <a:custGeom>
            <a:avLst/>
            <a:gdLst>
              <a:gd name="T0" fmla="*/ 944562 w 461"/>
              <a:gd name="T1" fmla="*/ 161925 h 204"/>
              <a:gd name="T2" fmla="*/ 706885 w 461"/>
              <a:gd name="T3" fmla="*/ 323850 h 204"/>
              <a:gd name="T4" fmla="*/ 0 w 461"/>
              <a:gd name="T5" fmla="*/ 323850 h 204"/>
              <a:gd name="T6" fmla="*/ 0 w 461"/>
              <a:gd name="T7" fmla="*/ 0 h 204"/>
              <a:gd name="T8" fmla="*/ 706885 w 461"/>
              <a:gd name="T9" fmla="*/ 0 h 204"/>
              <a:gd name="T10" fmla="*/ 944562 w 461"/>
              <a:gd name="T11" fmla="*/ 161925 h 20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61" h="204">
                <a:moveTo>
                  <a:pt x="461" y="102"/>
                </a:moveTo>
                <a:lnTo>
                  <a:pt x="345" y="204"/>
                </a:lnTo>
                <a:lnTo>
                  <a:pt x="0" y="204"/>
                </a:lnTo>
                <a:lnTo>
                  <a:pt x="0" y="0"/>
                </a:lnTo>
                <a:lnTo>
                  <a:pt x="345" y="0"/>
                </a:lnTo>
                <a:lnTo>
                  <a:pt x="461" y="102"/>
                </a:lnTo>
                <a:close/>
              </a:path>
            </a:pathLst>
          </a:custGeom>
          <a:solidFill>
            <a:srgbClr val="CCCC00"/>
          </a:solidFill>
          <a:ln>
            <a:noFill/>
          </a:ln>
          <a:extLst>
            <a:ext uri="{91240B29-F687-4F45-9708-019B960494DF}">
              <a14:hiddenLine xmlns:a14="http://schemas.microsoft.com/office/drawing/2010/main" w="9525">
                <a:solidFill>
                  <a:srgbClr val="000000"/>
                </a:solidFill>
                <a:round/>
                <a:headEnd/>
                <a:tailEnd/>
              </a14:hiddenLine>
            </a:ext>
          </a:extLst>
        </p:spPr>
        <p:txBody>
          <a:bodyPr lIns="111004" tIns="55503" rIns="111004" bIns="55503"/>
          <a:lstStyle/>
          <a:p>
            <a:pPr defTabSz="932460"/>
            <a:endParaRPr lang="en-US">
              <a:solidFill>
                <a:srgbClr val="505050"/>
              </a:solidFill>
            </a:endParaRPr>
          </a:p>
        </p:txBody>
      </p:sp>
      <p:sp>
        <p:nvSpPr>
          <p:cNvPr id="8210" name="Freeform 18"/>
          <p:cNvSpPr>
            <a:spLocks/>
          </p:cNvSpPr>
          <p:nvPr/>
        </p:nvSpPr>
        <p:spPr bwMode="auto">
          <a:xfrm>
            <a:off x="4466158" y="2011925"/>
            <a:ext cx="1284671" cy="330297"/>
          </a:xfrm>
          <a:custGeom>
            <a:avLst/>
            <a:gdLst>
              <a:gd name="T0" fmla="*/ 944563 w 461"/>
              <a:gd name="T1" fmla="*/ 161925 h 204"/>
              <a:gd name="T2" fmla="*/ 706886 w 461"/>
              <a:gd name="T3" fmla="*/ 323850 h 204"/>
              <a:gd name="T4" fmla="*/ 0 w 461"/>
              <a:gd name="T5" fmla="*/ 323850 h 204"/>
              <a:gd name="T6" fmla="*/ 0 w 461"/>
              <a:gd name="T7" fmla="*/ 0 h 204"/>
              <a:gd name="T8" fmla="*/ 706886 w 461"/>
              <a:gd name="T9" fmla="*/ 0 h 204"/>
              <a:gd name="T10" fmla="*/ 944563 w 461"/>
              <a:gd name="T11" fmla="*/ 161925 h 20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61" h="204">
                <a:moveTo>
                  <a:pt x="461" y="102"/>
                </a:moveTo>
                <a:lnTo>
                  <a:pt x="345" y="204"/>
                </a:lnTo>
                <a:lnTo>
                  <a:pt x="0" y="204"/>
                </a:lnTo>
                <a:lnTo>
                  <a:pt x="0" y="0"/>
                </a:lnTo>
                <a:lnTo>
                  <a:pt x="345" y="0"/>
                </a:lnTo>
                <a:lnTo>
                  <a:pt x="461" y="102"/>
                </a:lnTo>
                <a:close/>
              </a:path>
            </a:pathLst>
          </a:custGeom>
          <a:solidFill>
            <a:srgbClr val="CCCC00"/>
          </a:solidFill>
          <a:ln>
            <a:noFill/>
          </a:ln>
          <a:extLst>
            <a:ext uri="{91240B29-F687-4F45-9708-019B960494DF}">
              <a14:hiddenLine xmlns:a14="http://schemas.microsoft.com/office/drawing/2010/main" w="9525">
                <a:solidFill>
                  <a:srgbClr val="000000"/>
                </a:solidFill>
                <a:round/>
                <a:headEnd/>
                <a:tailEnd/>
              </a14:hiddenLine>
            </a:ext>
          </a:extLst>
        </p:spPr>
        <p:txBody>
          <a:bodyPr lIns="111004" tIns="55503" rIns="111004" bIns="55503"/>
          <a:lstStyle/>
          <a:p>
            <a:pPr defTabSz="932460"/>
            <a:endParaRPr lang="en-US">
              <a:solidFill>
                <a:srgbClr val="505050"/>
              </a:solidFill>
            </a:endParaRPr>
          </a:p>
        </p:txBody>
      </p:sp>
      <p:sp>
        <p:nvSpPr>
          <p:cNvPr id="8211" name="Freeform 19"/>
          <p:cNvSpPr>
            <a:spLocks/>
          </p:cNvSpPr>
          <p:nvPr/>
        </p:nvSpPr>
        <p:spPr bwMode="auto">
          <a:xfrm>
            <a:off x="5914918" y="2011925"/>
            <a:ext cx="1284670" cy="330297"/>
          </a:xfrm>
          <a:custGeom>
            <a:avLst/>
            <a:gdLst>
              <a:gd name="T0" fmla="*/ 944562 w 461"/>
              <a:gd name="T1" fmla="*/ 161925 h 204"/>
              <a:gd name="T2" fmla="*/ 706885 w 461"/>
              <a:gd name="T3" fmla="*/ 323850 h 204"/>
              <a:gd name="T4" fmla="*/ 0 w 461"/>
              <a:gd name="T5" fmla="*/ 323850 h 204"/>
              <a:gd name="T6" fmla="*/ 0 w 461"/>
              <a:gd name="T7" fmla="*/ 0 h 204"/>
              <a:gd name="T8" fmla="*/ 706885 w 461"/>
              <a:gd name="T9" fmla="*/ 0 h 204"/>
              <a:gd name="T10" fmla="*/ 944562 w 461"/>
              <a:gd name="T11" fmla="*/ 161925 h 20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61" h="204">
                <a:moveTo>
                  <a:pt x="461" y="102"/>
                </a:moveTo>
                <a:lnTo>
                  <a:pt x="345" y="204"/>
                </a:lnTo>
                <a:lnTo>
                  <a:pt x="0" y="204"/>
                </a:lnTo>
                <a:lnTo>
                  <a:pt x="0" y="0"/>
                </a:lnTo>
                <a:lnTo>
                  <a:pt x="345" y="0"/>
                </a:lnTo>
                <a:lnTo>
                  <a:pt x="461" y="102"/>
                </a:lnTo>
                <a:close/>
              </a:path>
            </a:pathLst>
          </a:custGeom>
          <a:solidFill>
            <a:srgbClr val="CCCC00"/>
          </a:solidFill>
          <a:ln>
            <a:noFill/>
          </a:ln>
          <a:extLst>
            <a:ext uri="{91240B29-F687-4F45-9708-019B960494DF}">
              <a14:hiddenLine xmlns:a14="http://schemas.microsoft.com/office/drawing/2010/main" w="9525">
                <a:solidFill>
                  <a:srgbClr val="000000"/>
                </a:solidFill>
                <a:round/>
                <a:headEnd/>
                <a:tailEnd/>
              </a14:hiddenLine>
            </a:ext>
          </a:extLst>
        </p:spPr>
        <p:txBody>
          <a:bodyPr lIns="111004" tIns="55503" rIns="111004" bIns="55503"/>
          <a:lstStyle/>
          <a:p>
            <a:pPr defTabSz="932460"/>
            <a:endParaRPr lang="en-US">
              <a:solidFill>
                <a:srgbClr val="505050"/>
              </a:solidFill>
            </a:endParaRPr>
          </a:p>
        </p:txBody>
      </p:sp>
      <p:sp>
        <p:nvSpPr>
          <p:cNvPr id="8212" name="Freeform 20"/>
          <p:cNvSpPr>
            <a:spLocks/>
          </p:cNvSpPr>
          <p:nvPr/>
        </p:nvSpPr>
        <p:spPr bwMode="auto">
          <a:xfrm>
            <a:off x="7363684" y="2011925"/>
            <a:ext cx="1284671" cy="330297"/>
          </a:xfrm>
          <a:custGeom>
            <a:avLst/>
            <a:gdLst>
              <a:gd name="T0" fmla="*/ 944563 w 461"/>
              <a:gd name="T1" fmla="*/ 161925 h 204"/>
              <a:gd name="T2" fmla="*/ 706886 w 461"/>
              <a:gd name="T3" fmla="*/ 323850 h 204"/>
              <a:gd name="T4" fmla="*/ 0 w 461"/>
              <a:gd name="T5" fmla="*/ 323850 h 204"/>
              <a:gd name="T6" fmla="*/ 0 w 461"/>
              <a:gd name="T7" fmla="*/ 0 h 204"/>
              <a:gd name="T8" fmla="*/ 706886 w 461"/>
              <a:gd name="T9" fmla="*/ 0 h 204"/>
              <a:gd name="T10" fmla="*/ 944563 w 461"/>
              <a:gd name="T11" fmla="*/ 161925 h 20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61" h="204">
                <a:moveTo>
                  <a:pt x="461" y="102"/>
                </a:moveTo>
                <a:lnTo>
                  <a:pt x="345" y="204"/>
                </a:lnTo>
                <a:lnTo>
                  <a:pt x="0" y="204"/>
                </a:lnTo>
                <a:lnTo>
                  <a:pt x="0" y="0"/>
                </a:lnTo>
                <a:lnTo>
                  <a:pt x="345" y="0"/>
                </a:lnTo>
                <a:lnTo>
                  <a:pt x="461" y="102"/>
                </a:lnTo>
                <a:close/>
              </a:path>
            </a:pathLst>
          </a:custGeom>
          <a:solidFill>
            <a:srgbClr val="CCCC00"/>
          </a:solidFill>
          <a:ln>
            <a:noFill/>
          </a:ln>
          <a:extLst>
            <a:ext uri="{91240B29-F687-4F45-9708-019B960494DF}">
              <a14:hiddenLine xmlns:a14="http://schemas.microsoft.com/office/drawing/2010/main" w="9525">
                <a:solidFill>
                  <a:srgbClr val="000000"/>
                </a:solidFill>
                <a:round/>
                <a:headEnd/>
                <a:tailEnd/>
              </a14:hiddenLine>
            </a:ext>
          </a:extLst>
        </p:spPr>
        <p:txBody>
          <a:bodyPr lIns="111004" tIns="55503" rIns="111004" bIns="55503"/>
          <a:lstStyle/>
          <a:p>
            <a:pPr defTabSz="932460"/>
            <a:endParaRPr lang="en-US">
              <a:solidFill>
                <a:srgbClr val="505050"/>
              </a:solidFill>
            </a:endParaRPr>
          </a:p>
        </p:txBody>
      </p:sp>
      <p:sp>
        <p:nvSpPr>
          <p:cNvPr id="8213" name="Freeform 21"/>
          <p:cNvSpPr>
            <a:spLocks/>
          </p:cNvSpPr>
          <p:nvPr/>
        </p:nvSpPr>
        <p:spPr bwMode="auto">
          <a:xfrm>
            <a:off x="8812444" y="2011925"/>
            <a:ext cx="1284670" cy="330297"/>
          </a:xfrm>
          <a:custGeom>
            <a:avLst/>
            <a:gdLst>
              <a:gd name="T0" fmla="*/ 944562 w 461"/>
              <a:gd name="T1" fmla="*/ 161925 h 204"/>
              <a:gd name="T2" fmla="*/ 706885 w 461"/>
              <a:gd name="T3" fmla="*/ 323850 h 204"/>
              <a:gd name="T4" fmla="*/ 0 w 461"/>
              <a:gd name="T5" fmla="*/ 323850 h 204"/>
              <a:gd name="T6" fmla="*/ 0 w 461"/>
              <a:gd name="T7" fmla="*/ 0 h 204"/>
              <a:gd name="T8" fmla="*/ 706885 w 461"/>
              <a:gd name="T9" fmla="*/ 0 h 204"/>
              <a:gd name="T10" fmla="*/ 944562 w 461"/>
              <a:gd name="T11" fmla="*/ 161925 h 20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61" h="204">
                <a:moveTo>
                  <a:pt x="461" y="102"/>
                </a:moveTo>
                <a:lnTo>
                  <a:pt x="345" y="204"/>
                </a:lnTo>
                <a:lnTo>
                  <a:pt x="0" y="204"/>
                </a:lnTo>
                <a:lnTo>
                  <a:pt x="0" y="0"/>
                </a:lnTo>
                <a:lnTo>
                  <a:pt x="345" y="0"/>
                </a:lnTo>
                <a:lnTo>
                  <a:pt x="461" y="102"/>
                </a:lnTo>
                <a:close/>
              </a:path>
            </a:pathLst>
          </a:custGeom>
          <a:solidFill>
            <a:srgbClr val="CCCC00"/>
          </a:solidFill>
          <a:ln>
            <a:noFill/>
          </a:ln>
          <a:extLst>
            <a:ext uri="{91240B29-F687-4F45-9708-019B960494DF}">
              <a14:hiddenLine xmlns:a14="http://schemas.microsoft.com/office/drawing/2010/main" w="9525">
                <a:solidFill>
                  <a:srgbClr val="000000"/>
                </a:solidFill>
                <a:round/>
                <a:headEnd/>
                <a:tailEnd/>
              </a14:hiddenLine>
            </a:ext>
          </a:extLst>
        </p:spPr>
        <p:txBody>
          <a:bodyPr lIns="111004" tIns="55503" rIns="111004" bIns="55503"/>
          <a:lstStyle/>
          <a:p>
            <a:pPr defTabSz="932460"/>
            <a:endParaRPr lang="en-US">
              <a:solidFill>
                <a:srgbClr val="505050"/>
              </a:solidFill>
            </a:endParaRPr>
          </a:p>
        </p:txBody>
      </p:sp>
      <p:sp>
        <p:nvSpPr>
          <p:cNvPr id="8214" name="Freeform 22"/>
          <p:cNvSpPr>
            <a:spLocks/>
          </p:cNvSpPr>
          <p:nvPr/>
        </p:nvSpPr>
        <p:spPr bwMode="auto">
          <a:xfrm>
            <a:off x="10261210" y="2011925"/>
            <a:ext cx="1284671" cy="330297"/>
          </a:xfrm>
          <a:custGeom>
            <a:avLst/>
            <a:gdLst>
              <a:gd name="T0" fmla="*/ 944563 w 461"/>
              <a:gd name="T1" fmla="*/ 161925 h 204"/>
              <a:gd name="T2" fmla="*/ 706886 w 461"/>
              <a:gd name="T3" fmla="*/ 323850 h 204"/>
              <a:gd name="T4" fmla="*/ 0 w 461"/>
              <a:gd name="T5" fmla="*/ 323850 h 204"/>
              <a:gd name="T6" fmla="*/ 0 w 461"/>
              <a:gd name="T7" fmla="*/ 0 h 204"/>
              <a:gd name="T8" fmla="*/ 706886 w 461"/>
              <a:gd name="T9" fmla="*/ 0 h 204"/>
              <a:gd name="T10" fmla="*/ 944563 w 461"/>
              <a:gd name="T11" fmla="*/ 161925 h 20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61" h="204">
                <a:moveTo>
                  <a:pt x="461" y="102"/>
                </a:moveTo>
                <a:lnTo>
                  <a:pt x="345" y="204"/>
                </a:lnTo>
                <a:lnTo>
                  <a:pt x="0" y="204"/>
                </a:lnTo>
                <a:lnTo>
                  <a:pt x="0" y="0"/>
                </a:lnTo>
                <a:lnTo>
                  <a:pt x="345" y="0"/>
                </a:lnTo>
                <a:lnTo>
                  <a:pt x="461" y="102"/>
                </a:lnTo>
                <a:close/>
              </a:path>
            </a:pathLst>
          </a:custGeom>
          <a:solidFill>
            <a:srgbClr val="CCCC00"/>
          </a:solidFill>
          <a:ln>
            <a:noFill/>
          </a:ln>
          <a:extLst>
            <a:ext uri="{91240B29-F687-4F45-9708-019B960494DF}">
              <a14:hiddenLine xmlns:a14="http://schemas.microsoft.com/office/drawing/2010/main" w="9525">
                <a:solidFill>
                  <a:srgbClr val="000000"/>
                </a:solidFill>
                <a:round/>
                <a:headEnd/>
                <a:tailEnd/>
              </a14:hiddenLine>
            </a:ext>
          </a:extLst>
        </p:spPr>
        <p:txBody>
          <a:bodyPr lIns="111004" tIns="55503" rIns="111004" bIns="55503"/>
          <a:lstStyle/>
          <a:p>
            <a:pPr defTabSz="932460"/>
            <a:endParaRPr lang="en-US">
              <a:solidFill>
                <a:srgbClr val="505050"/>
              </a:solidFill>
            </a:endParaRPr>
          </a:p>
        </p:txBody>
      </p:sp>
      <p:sp>
        <p:nvSpPr>
          <p:cNvPr id="8215" name="Rectangle 23"/>
          <p:cNvSpPr>
            <a:spLocks noChangeArrowheads="1"/>
          </p:cNvSpPr>
          <p:nvPr/>
        </p:nvSpPr>
        <p:spPr bwMode="auto">
          <a:xfrm>
            <a:off x="1555677" y="2708140"/>
            <a:ext cx="9990204" cy="3259254"/>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111004" tIns="55503" rIns="111004" bIns="55503"/>
          <a:lstStyle/>
          <a:p>
            <a:pPr defTabSz="932460"/>
            <a:endParaRPr lang="en-US">
              <a:solidFill>
                <a:srgbClr val="505050"/>
              </a:solidFill>
            </a:endParaRPr>
          </a:p>
        </p:txBody>
      </p:sp>
      <p:sp>
        <p:nvSpPr>
          <p:cNvPr id="8216" name="Rectangle 24"/>
          <p:cNvSpPr>
            <a:spLocks noChangeArrowheads="1"/>
          </p:cNvSpPr>
          <p:nvPr/>
        </p:nvSpPr>
        <p:spPr bwMode="auto">
          <a:xfrm>
            <a:off x="573282" y="2983280"/>
            <a:ext cx="605162" cy="188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416267" indent="-416267" defTabSz="932460">
              <a:spcBef>
                <a:spcPct val="80000"/>
              </a:spcBef>
              <a:buClr>
                <a:srgbClr val="3333FF"/>
              </a:buClr>
              <a:buSzPct val="125000"/>
            </a:pPr>
            <a:r>
              <a:rPr lang="en-US" sz="1200" dirty="0">
                <a:solidFill>
                  <a:srgbClr val="000000"/>
                </a:solidFill>
              </a:rPr>
              <a:t>Engineer</a:t>
            </a:r>
            <a:endParaRPr lang="en-US" sz="1300" b="1" dirty="0">
              <a:solidFill>
                <a:srgbClr val="505050"/>
              </a:solidFill>
            </a:endParaRPr>
          </a:p>
        </p:txBody>
      </p:sp>
      <p:sp>
        <p:nvSpPr>
          <p:cNvPr id="8217" name="Rectangle 25"/>
          <p:cNvSpPr>
            <a:spLocks noChangeArrowheads="1"/>
          </p:cNvSpPr>
          <p:nvPr/>
        </p:nvSpPr>
        <p:spPr bwMode="auto">
          <a:xfrm>
            <a:off x="573281" y="3536504"/>
            <a:ext cx="704752" cy="376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32460">
              <a:spcBef>
                <a:spcPct val="80000"/>
              </a:spcBef>
              <a:buClr>
                <a:srgbClr val="3333FF"/>
              </a:buClr>
              <a:buSzPct val="125000"/>
            </a:pPr>
            <a:r>
              <a:rPr lang="en-US" sz="1200" dirty="0">
                <a:solidFill>
                  <a:srgbClr val="000000"/>
                </a:solidFill>
              </a:rPr>
              <a:t>Field Technician</a:t>
            </a:r>
            <a:endParaRPr lang="en-US" sz="1300" b="1" dirty="0">
              <a:solidFill>
                <a:srgbClr val="505050"/>
              </a:solidFill>
            </a:endParaRPr>
          </a:p>
        </p:txBody>
      </p:sp>
      <p:sp>
        <p:nvSpPr>
          <p:cNvPr id="8219" name="Rectangle 27"/>
          <p:cNvSpPr>
            <a:spLocks noChangeArrowheads="1"/>
          </p:cNvSpPr>
          <p:nvPr/>
        </p:nvSpPr>
        <p:spPr bwMode="auto">
          <a:xfrm>
            <a:off x="573283" y="4176666"/>
            <a:ext cx="1031157" cy="376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32460">
              <a:spcBef>
                <a:spcPct val="80000"/>
              </a:spcBef>
              <a:buClr>
                <a:srgbClr val="3333FF"/>
              </a:buClr>
              <a:buSzPct val="125000"/>
            </a:pPr>
            <a:r>
              <a:rPr lang="en-US" sz="1200" dirty="0">
                <a:solidFill>
                  <a:srgbClr val="000000"/>
                </a:solidFill>
              </a:rPr>
              <a:t>Operations &amp; Maintenance</a:t>
            </a:r>
            <a:endParaRPr lang="en-US" sz="1300" b="1" dirty="0">
              <a:solidFill>
                <a:srgbClr val="505050"/>
              </a:solidFill>
            </a:endParaRPr>
          </a:p>
        </p:txBody>
      </p:sp>
      <p:sp>
        <p:nvSpPr>
          <p:cNvPr id="8221" name="Rectangle 29"/>
          <p:cNvSpPr>
            <a:spLocks noChangeArrowheads="1"/>
          </p:cNvSpPr>
          <p:nvPr/>
        </p:nvSpPr>
        <p:spPr bwMode="auto">
          <a:xfrm>
            <a:off x="573281" y="4802688"/>
            <a:ext cx="9375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32460">
              <a:spcBef>
                <a:spcPct val="80000"/>
              </a:spcBef>
              <a:buClr>
                <a:srgbClr val="3333FF"/>
              </a:buClr>
              <a:buSzPct val="125000"/>
            </a:pPr>
            <a:r>
              <a:rPr lang="en-US" sz="1200" dirty="0">
                <a:solidFill>
                  <a:srgbClr val="000000"/>
                </a:solidFill>
              </a:rPr>
              <a:t>Equipment &amp; Parts Supplier</a:t>
            </a:r>
            <a:endParaRPr lang="en-US" sz="1300" b="1" dirty="0">
              <a:solidFill>
                <a:srgbClr val="505050"/>
              </a:solidFill>
            </a:endParaRPr>
          </a:p>
        </p:txBody>
      </p:sp>
      <p:sp>
        <p:nvSpPr>
          <p:cNvPr id="8223" name="Rectangle 31"/>
          <p:cNvSpPr>
            <a:spLocks noChangeArrowheads="1"/>
          </p:cNvSpPr>
          <p:nvPr/>
        </p:nvSpPr>
        <p:spPr bwMode="auto">
          <a:xfrm>
            <a:off x="573283" y="5419688"/>
            <a:ext cx="904667" cy="376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32460">
              <a:spcBef>
                <a:spcPct val="80000"/>
              </a:spcBef>
              <a:buClr>
                <a:srgbClr val="3333FF"/>
              </a:buClr>
              <a:buSzPct val="125000"/>
            </a:pPr>
            <a:r>
              <a:rPr lang="en-US" sz="1200" dirty="0">
                <a:solidFill>
                  <a:srgbClr val="000000"/>
                </a:solidFill>
              </a:rPr>
              <a:t>Production Planner</a:t>
            </a:r>
            <a:endParaRPr lang="en-US" sz="1300" b="1" dirty="0">
              <a:solidFill>
                <a:srgbClr val="505050"/>
              </a:solidFill>
            </a:endParaRPr>
          </a:p>
        </p:txBody>
      </p:sp>
      <p:sp>
        <p:nvSpPr>
          <p:cNvPr id="8226" name="Rectangle 34"/>
          <p:cNvSpPr>
            <a:spLocks noChangeArrowheads="1"/>
          </p:cNvSpPr>
          <p:nvPr/>
        </p:nvSpPr>
        <p:spPr bwMode="auto">
          <a:xfrm>
            <a:off x="1771588" y="4217145"/>
            <a:ext cx="809609" cy="1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416267" indent="-416267" defTabSz="932460">
              <a:spcBef>
                <a:spcPct val="80000"/>
              </a:spcBef>
              <a:buClr>
                <a:srgbClr val="3333FF"/>
              </a:buClr>
              <a:buSzPct val="125000"/>
            </a:pPr>
            <a:r>
              <a:rPr lang="en-US" sz="800">
                <a:solidFill>
                  <a:srgbClr val="000000"/>
                </a:solidFill>
              </a:rPr>
              <a:t>Assign inspection</a:t>
            </a:r>
            <a:endParaRPr lang="en-US" sz="1300" b="1">
              <a:solidFill>
                <a:srgbClr val="505050"/>
              </a:solidFill>
            </a:endParaRPr>
          </a:p>
        </p:txBody>
      </p:sp>
      <p:sp>
        <p:nvSpPr>
          <p:cNvPr id="8227" name="Rectangle 35"/>
          <p:cNvSpPr>
            <a:spLocks noChangeArrowheads="1"/>
          </p:cNvSpPr>
          <p:nvPr/>
        </p:nvSpPr>
        <p:spPr bwMode="auto">
          <a:xfrm>
            <a:off x="1771589" y="4327244"/>
            <a:ext cx="314030" cy="1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416267" indent="-416267" defTabSz="932460">
              <a:spcBef>
                <a:spcPct val="80000"/>
              </a:spcBef>
              <a:buClr>
                <a:srgbClr val="3333FF"/>
              </a:buClr>
              <a:buSzPct val="125000"/>
            </a:pPr>
            <a:r>
              <a:rPr lang="en-US" sz="800">
                <a:solidFill>
                  <a:srgbClr val="000000"/>
                </a:solidFill>
              </a:rPr>
              <a:t>task to</a:t>
            </a:r>
            <a:endParaRPr lang="en-US" sz="1300" b="1">
              <a:solidFill>
                <a:srgbClr val="505050"/>
              </a:solidFill>
            </a:endParaRPr>
          </a:p>
        </p:txBody>
      </p:sp>
      <p:sp>
        <p:nvSpPr>
          <p:cNvPr id="8228" name="Rectangle 36"/>
          <p:cNvSpPr>
            <a:spLocks noChangeArrowheads="1"/>
          </p:cNvSpPr>
          <p:nvPr/>
        </p:nvSpPr>
        <p:spPr bwMode="auto">
          <a:xfrm>
            <a:off x="1771587" y="4437343"/>
            <a:ext cx="471045" cy="1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416267" indent="-416267" defTabSz="932460">
              <a:spcBef>
                <a:spcPct val="80000"/>
              </a:spcBef>
              <a:buClr>
                <a:srgbClr val="3333FF"/>
              </a:buClr>
              <a:buSzPct val="125000"/>
            </a:pPr>
            <a:r>
              <a:rPr lang="en-US" sz="800">
                <a:solidFill>
                  <a:srgbClr val="000000"/>
                </a:solidFill>
              </a:rPr>
              <a:t>technician</a:t>
            </a:r>
            <a:endParaRPr lang="en-US" sz="1300" b="1">
              <a:solidFill>
                <a:srgbClr val="505050"/>
              </a:solidFill>
            </a:endParaRPr>
          </a:p>
        </p:txBody>
      </p:sp>
      <p:sp>
        <p:nvSpPr>
          <p:cNvPr id="8229" name="Rectangle 37"/>
          <p:cNvSpPr>
            <a:spLocks noChangeArrowheads="1"/>
          </p:cNvSpPr>
          <p:nvPr/>
        </p:nvSpPr>
        <p:spPr bwMode="auto">
          <a:xfrm>
            <a:off x="4412180" y="3524168"/>
            <a:ext cx="878757" cy="376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32460">
              <a:buClr>
                <a:srgbClr val="3333FF"/>
              </a:buClr>
              <a:buSzPct val="125000"/>
            </a:pPr>
            <a:r>
              <a:rPr lang="en-US" sz="800">
                <a:solidFill>
                  <a:srgbClr val="000000"/>
                </a:solidFill>
              </a:rPr>
              <a:t>Start</a:t>
            </a:r>
            <a:r>
              <a:rPr lang="en-US" sz="800" b="1">
                <a:solidFill>
                  <a:srgbClr val="505050"/>
                </a:solidFill>
              </a:rPr>
              <a:t> </a:t>
            </a:r>
            <a:r>
              <a:rPr lang="en-US" sz="800">
                <a:solidFill>
                  <a:srgbClr val="000000"/>
                </a:solidFill>
              </a:rPr>
              <a:t>inspection</a:t>
            </a:r>
          </a:p>
          <a:p>
            <a:pPr defTabSz="932460">
              <a:buClr>
                <a:srgbClr val="3333FF"/>
              </a:buClr>
              <a:buSzPct val="125000"/>
            </a:pPr>
            <a:r>
              <a:rPr lang="en-US" sz="800">
                <a:solidFill>
                  <a:srgbClr val="000000"/>
                </a:solidFill>
              </a:rPr>
              <a:t>and document items</a:t>
            </a:r>
          </a:p>
        </p:txBody>
      </p:sp>
      <p:sp>
        <p:nvSpPr>
          <p:cNvPr id="8230" name="Freeform 38"/>
          <p:cNvSpPr>
            <a:spLocks/>
          </p:cNvSpPr>
          <p:nvPr/>
        </p:nvSpPr>
        <p:spPr bwMode="auto">
          <a:xfrm>
            <a:off x="8553353" y="2980152"/>
            <a:ext cx="118750" cy="59906"/>
          </a:xfrm>
          <a:custGeom>
            <a:avLst/>
            <a:gdLst>
              <a:gd name="T0" fmla="*/ 0 w 55"/>
              <a:gd name="T1" fmla="*/ 0 h 37"/>
              <a:gd name="T2" fmla="*/ 87312 w 55"/>
              <a:gd name="T3" fmla="*/ 30162 h 37"/>
              <a:gd name="T4" fmla="*/ 0 w 55"/>
              <a:gd name="T5" fmla="*/ 58737 h 37"/>
              <a:gd name="T6" fmla="*/ 0 w 55"/>
              <a:gd name="T7" fmla="*/ 0 h 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5" h="37">
                <a:moveTo>
                  <a:pt x="0" y="0"/>
                </a:moveTo>
                <a:lnTo>
                  <a:pt x="55" y="19"/>
                </a:lnTo>
                <a:lnTo>
                  <a:pt x="0" y="3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111004" tIns="55503" rIns="111004" bIns="55503"/>
          <a:lstStyle/>
          <a:p>
            <a:pPr defTabSz="932460"/>
            <a:endParaRPr lang="en-US">
              <a:solidFill>
                <a:srgbClr val="505050"/>
              </a:solidFill>
            </a:endParaRPr>
          </a:p>
        </p:txBody>
      </p:sp>
      <p:sp>
        <p:nvSpPr>
          <p:cNvPr id="8231" name="Line 39"/>
          <p:cNvSpPr>
            <a:spLocks noChangeShapeType="1"/>
          </p:cNvSpPr>
          <p:nvPr/>
        </p:nvSpPr>
        <p:spPr bwMode="auto">
          <a:xfrm flipV="1">
            <a:off x="8352555" y="3010912"/>
            <a:ext cx="2160" cy="383728"/>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lIns="111004" tIns="55503" rIns="111004" bIns="55503"/>
          <a:lstStyle/>
          <a:p>
            <a:pPr defTabSz="932460"/>
            <a:endParaRPr lang="en-US">
              <a:solidFill>
                <a:srgbClr val="505050"/>
              </a:solidFill>
            </a:endParaRPr>
          </a:p>
        </p:txBody>
      </p:sp>
      <p:sp>
        <p:nvSpPr>
          <p:cNvPr id="8232" name="Freeform 40"/>
          <p:cNvSpPr>
            <a:spLocks/>
          </p:cNvSpPr>
          <p:nvPr/>
        </p:nvSpPr>
        <p:spPr bwMode="auto">
          <a:xfrm>
            <a:off x="8311534" y="3388163"/>
            <a:ext cx="79886" cy="89050"/>
          </a:xfrm>
          <a:custGeom>
            <a:avLst/>
            <a:gdLst>
              <a:gd name="T0" fmla="*/ 58737 w 37"/>
              <a:gd name="T1" fmla="*/ 0 h 55"/>
              <a:gd name="T2" fmla="*/ 30162 w 37"/>
              <a:gd name="T3" fmla="*/ 87312 h 55"/>
              <a:gd name="T4" fmla="*/ 0 w 37"/>
              <a:gd name="T5" fmla="*/ 0 h 55"/>
              <a:gd name="T6" fmla="*/ 58737 w 37"/>
              <a:gd name="T7" fmla="*/ 0 h 5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 h="55">
                <a:moveTo>
                  <a:pt x="37" y="0"/>
                </a:moveTo>
                <a:lnTo>
                  <a:pt x="19" y="55"/>
                </a:lnTo>
                <a:lnTo>
                  <a:pt x="0"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111004" tIns="55503" rIns="111004" bIns="55503"/>
          <a:lstStyle/>
          <a:p>
            <a:pPr defTabSz="932460"/>
            <a:endParaRPr lang="en-US">
              <a:solidFill>
                <a:srgbClr val="505050"/>
              </a:solidFill>
            </a:endParaRPr>
          </a:p>
        </p:txBody>
      </p:sp>
      <p:sp>
        <p:nvSpPr>
          <p:cNvPr id="8233" name="Freeform 41"/>
          <p:cNvSpPr>
            <a:spLocks/>
          </p:cNvSpPr>
          <p:nvPr/>
        </p:nvSpPr>
        <p:spPr bwMode="auto">
          <a:xfrm>
            <a:off x="8998129" y="3647222"/>
            <a:ext cx="207274" cy="165149"/>
          </a:xfrm>
          <a:custGeom>
            <a:avLst/>
            <a:gdLst>
              <a:gd name="T0" fmla="*/ 152400 w 96"/>
              <a:gd name="T1" fmla="*/ 80963 h 102"/>
              <a:gd name="T2" fmla="*/ 152400 w 96"/>
              <a:gd name="T3" fmla="*/ 61913 h 102"/>
              <a:gd name="T4" fmla="*/ 146050 w 96"/>
              <a:gd name="T5" fmla="*/ 44450 h 102"/>
              <a:gd name="T6" fmla="*/ 136525 w 96"/>
              <a:gd name="T7" fmla="*/ 30163 h 102"/>
              <a:gd name="T8" fmla="*/ 125413 w 96"/>
              <a:gd name="T9" fmla="*/ 17463 h 102"/>
              <a:gd name="T10" fmla="*/ 109538 w 96"/>
              <a:gd name="T11" fmla="*/ 6350 h 102"/>
              <a:gd name="T12" fmla="*/ 93663 w 96"/>
              <a:gd name="T13" fmla="*/ 1588 h 102"/>
              <a:gd name="T14" fmla="*/ 77788 w 96"/>
              <a:gd name="T15" fmla="*/ 0 h 102"/>
              <a:gd name="T16" fmla="*/ 60325 w 96"/>
              <a:gd name="T17" fmla="*/ 1588 h 102"/>
              <a:gd name="T18" fmla="*/ 44450 w 96"/>
              <a:gd name="T19" fmla="*/ 6350 h 102"/>
              <a:gd name="T20" fmla="*/ 30163 w 96"/>
              <a:gd name="T21" fmla="*/ 17463 h 102"/>
              <a:gd name="T22" fmla="*/ 17463 w 96"/>
              <a:gd name="T23" fmla="*/ 30163 h 102"/>
              <a:gd name="T24" fmla="*/ 7938 w 96"/>
              <a:gd name="T25" fmla="*/ 44450 h 102"/>
              <a:gd name="T26" fmla="*/ 3175 w 96"/>
              <a:gd name="T27" fmla="*/ 61913 h 102"/>
              <a:gd name="T28" fmla="*/ 0 w 96"/>
              <a:gd name="T29" fmla="*/ 80963 h 102"/>
              <a:gd name="T30" fmla="*/ 3175 w 96"/>
              <a:gd name="T31" fmla="*/ 98425 h 102"/>
              <a:gd name="T32" fmla="*/ 7938 w 96"/>
              <a:gd name="T33" fmla="*/ 114300 h 102"/>
              <a:gd name="T34" fmla="*/ 17463 w 96"/>
              <a:gd name="T35" fmla="*/ 131763 h 102"/>
              <a:gd name="T36" fmla="*/ 30163 w 96"/>
              <a:gd name="T37" fmla="*/ 142875 h 102"/>
              <a:gd name="T38" fmla="*/ 44450 w 96"/>
              <a:gd name="T39" fmla="*/ 152400 h 102"/>
              <a:gd name="T40" fmla="*/ 60325 w 96"/>
              <a:gd name="T41" fmla="*/ 158750 h 102"/>
              <a:gd name="T42" fmla="*/ 77788 w 96"/>
              <a:gd name="T43" fmla="*/ 161925 h 102"/>
              <a:gd name="T44" fmla="*/ 93663 w 96"/>
              <a:gd name="T45" fmla="*/ 158750 h 102"/>
              <a:gd name="T46" fmla="*/ 109538 w 96"/>
              <a:gd name="T47" fmla="*/ 152400 h 102"/>
              <a:gd name="T48" fmla="*/ 125413 w 96"/>
              <a:gd name="T49" fmla="*/ 142875 h 102"/>
              <a:gd name="T50" fmla="*/ 136525 w 96"/>
              <a:gd name="T51" fmla="*/ 131763 h 102"/>
              <a:gd name="T52" fmla="*/ 146050 w 96"/>
              <a:gd name="T53" fmla="*/ 114300 h 102"/>
              <a:gd name="T54" fmla="*/ 152400 w 96"/>
              <a:gd name="T55" fmla="*/ 98425 h 102"/>
              <a:gd name="T56" fmla="*/ 152400 w 96"/>
              <a:gd name="T57" fmla="*/ 80963 h 10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6" h="102">
                <a:moveTo>
                  <a:pt x="96" y="51"/>
                </a:moveTo>
                <a:lnTo>
                  <a:pt x="96" y="39"/>
                </a:lnTo>
                <a:lnTo>
                  <a:pt x="92" y="28"/>
                </a:lnTo>
                <a:lnTo>
                  <a:pt x="86" y="19"/>
                </a:lnTo>
                <a:lnTo>
                  <a:pt x="79" y="11"/>
                </a:lnTo>
                <a:lnTo>
                  <a:pt x="69" y="4"/>
                </a:lnTo>
                <a:lnTo>
                  <a:pt x="59" y="1"/>
                </a:lnTo>
                <a:lnTo>
                  <a:pt x="49" y="0"/>
                </a:lnTo>
                <a:lnTo>
                  <a:pt x="38" y="1"/>
                </a:lnTo>
                <a:lnTo>
                  <a:pt x="28" y="4"/>
                </a:lnTo>
                <a:lnTo>
                  <a:pt x="19" y="11"/>
                </a:lnTo>
                <a:lnTo>
                  <a:pt x="11" y="19"/>
                </a:lnTo>
                <a:lnTo>
                  <a:pt x="5" y="28"/>
                </a:lnTo>
                <a:lnTo>
                  <a:pt x="2" y="39"/>
                </a:lnTo>
                <a:lnTo>
                  <a:pt x="0" y="51"/>
                </a:lnTo>
                <a:lnTo>
                  <a:pt x="2" y="62"/>
                </a:lnTo>
                <a:lnTo>
                  <a:pt x="5" y="72"/>
                </a:lnTo>
                <a:lnTo>
                  <a:pt x="11" y="83"/>
                </a:lnTo>
                <a:lnTo>
                  <a:pt x="19" y="90"/>
                </a:lnTo>
                <a:lnTo>
                  <a:pt x="28" y="96"/>
                </a:lnTo>
                <a:lnTo>
                  <a:pt x="38" y="100"/>
                </a:lnTo>
                <a:lnTo>
                  <a:pt x="49" y="102"/>
                </a:lnTo>
                <a:lnTo>
                  <a:pt x="59" y="100"/>
                </a:lnTo>
                <a:lnTo>
                  <a:pt x="69" y="96"/>
                </a:lnTo>
                <a:lnTo>
                  <a:pt x="79" y="90"/>
                </a:lnTo>
                <a:lnTo>
                  <a:pt x="86" y="83"/>
                </a:lnTo>
                <a:lnTo>
                  <a:pt x="92" y="72"/>
                </a:lnTo>
                <a:lnTo>
                  <a:pt x="96" y="62"/>
                </a:lnTo>
                <a:lnTo>
                  <a:pt x="96" y="51"/>
                </a:lnTo>
                <a:close/>
              </a:path>
            </a:pathLst>
          </a:custGeom>
          <a:solidFill>
            <a:srgbClr val="000000"/>
          </a:solidFill>
          <a:ln w="6350">
            <a:solidFill>
              <a:srgbClr val="000000"/>
            </a:solidFill>
            <a:prstDash val="solid"/>
            <a:round/>
            <a:headEnd/>
            <a:tailEnd/>
          </a:ln>
        </p:spPr>
        <p:txBody>
          <a:bodyPr lIns="111004" tIns="55503" rIns="111004" bIns="55503"/>
          <a:lstStyle/>
          <a:p>
            <a:pPr defTabSz="932460"/>
            <a:endParaRPr lang="en-US">
              <a:solidFill>
                <a:srgbClr val="505050"/>
              </a:solidFill>
            </a:endParaRPr>
          </a:p>
        </p:txBody>
      </p:sp>
      <p:grpSp>
        <p:nvGrpSpPr>
          <p:cNvPr id="8234" name="Group 42"/>
          <p:cNvGrpSpPr>
            <a:grpSpLocks/>
          </p:cNvGrpSpPr>
          <p:nvPr/>
        </p:nvGrpSpPr>
        <p:grpSpPr bwMode="auto">
          <a:xfrm>
            <a:off x="8687218" y="3699031"/>
            <a:ext cx="310912" cy="59906"/>
            <a:chOff x="3985" y="1867"/>
            <a:chExt cx="144" cy="37"/>
          </a:xfrm>
        </p:grpSpPr>
        <p:sp>
          <p:nvSpPr>
            <p:cNvPr id="8371" name="Line 43"/>
            <p:cNvSpPr>
              <a:spLocks noChangeShapeType="1"/>
            </p:cNvSpPr>
            <p:nvPr/>
          </p:nvSpPr>
          <p:spPr bwMode="auto">
            <a:xfrm>
              <a:off x="4036" y="1886"/>
              <a:ext cx="43"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pPr defTabSz="932460"/>
              <a:endParaRPr lang="en-US">
                <a:solidFill>
                  <a:srgbClr val="505050"/>
                </a:solidFill>
              </a:endParaRPr>
            </a:p>
          </p:txBody>
        </p:sp>
        <p:sp>
          <p:nvSpPr>
            <p:cNvPr id="8372" name="Freeform 44"/>
            <p:cNvSpPr>
              <a:spLocks/>
            </p:cNvSpPr>
            <p:nvPr/>
          </p:nvSpPr>
          <p:spPr bwMode="auto">
            <a:xfrm>
              <a:off x="3985" y="1867"/>
              <a:ext cx="56" cy="37"/>
            </a:xfrm>
            <a:custGeom>
              <a:avLst/>
              <a:gdLst>
                <a:gd name="T0" fmla="*/ 56 w 56"/>
                <a:gd name="T1" fmla="*/ 37 h 37"/>
                <a:gd name="T2" fmla="*/ 0 w 56"/>
                <a:gd name="T3" fmla="*/ 19 h 37"/>
                <a:gd name="T4" fmla="*/ 56 w 56"/>
                <a:gd name="T5" fmla="*/ 0 h 37"/>
                <a:gd name="T6" fmla="*/ 56 w 56"/>
                <a:gd name="T7" fmla="*/ 37 h 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6" h="37">
                  <a:moveTo>
                    <a:pt x="56" y="37"/>
                  </a:moveTo>
                  <a:lnTo>
                    <a:pt x="0" y="19"/>
                  </a:lnTo>
                  <a:lnTo>
                    <a:pt x="56" y="0"/>
                  </a:lnTo>
                  <a:lnTo>
                    <a:pt x="56"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32460"/>
              <a:endParaRPr lang="en-US">
                <a:solidFill>
                  <a:srgbClr val="505050"/>
                </a:solidFill>
              </a:endParaRPr>
            </a:p>
          </p:txBody>
        </p:sp>
        <p:sp>
          <p:nvSpPr>
            <p:cNvPr id="8373" name="Freeform 45"/>
            <p:cNvSpPr>
              <a:spLocks/>
            </p:cNvSpPr>
            <p:nvPr/>
          </p:nvSpPr>
          <p:spPr bwMode="auto">
            <a:xfrm>
              <a:off x="4074" y="1867"/>
              <a:ext cx="55" cy="37"/>
            </a:xfrm>
            <a:custGeom>
              <a:avLst/>
              <a:gdLst>
                <a:gd name="T0" fmla="*/ 0 w 55"/>
                <a:gd name="T1" fmla="*/ 0 h 37"/>
                <a:gd name="T2" fmla="*/ 55 w 55"/>
                <a:gd name="T3" fmla="*/ 19 h 37"/>
                <a:gd name="T4" fmla="*/ 0 w 55"/>
                <a:gd name="T5" fmla="*/ 37 h 37"/>
                <a:gd name="T6" fmla="*/ 0 w 55"/>
                <a:gd name="T7" fmla="*/ 0 h 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5" h="37">
                  <a:moveTo>
                    <a:pt x="0" y="0"/>
                  </a:moveTo>
                  <a:lnTo>
                    <a:pt x="55" y="19"/>
                  </a:lnTo>
                  <a:lnTo>
                    <a:pt x="0" y="3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32460"/>
              <a:endParaRPr lang="en-US">
                <a:solidFill>
                  <a:srgbClr val="505050"/>
                </a:solidFill>
              </a:endParaRPr>
            </a:p>
          </p:txBody>
        </p:sp>
      </p:grpSp>
      <p:sp>
        <p:nvSpPr>
          <p:cNvPr id="8235" name="Line 46"/>
          <p:cNvSpPr>
            <a:spLocks noChangeShapeType="1"/>
          </p:cNvSpPr>
          <p:nvPr/>
        </p:nvSpPr>
        <p:spPr bwMode="auto">
          <a:xfrm>
            <a:off x="9103925" y="3835038"/>
            <a:ext cx="2160" cy="154300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lIns="111004" tIns="55503" rIns="111004" bIns="55503"/>
          <a:lstStyle/>
          <a:p>
            <a:pPr defTabSz="932460"/>
            <a:endParaRPr lang="en-US">
              <a:solidFill>
                <a:srgbClr val="505050"/>
              </a:solidFill>
            </a:endParaRPr>
          </a:p>
        </p:txBody>
      </p:sp>
      <p:sp>
        <p:nvSpPr>
          <p:cNvPr id="8236" name="Freeform 47"/>
          <p:cNvSpPr>
            <a:spLocks/>
          </p:cNvSpPr>
          <p:nvPr/>
        </p:nvSpPr>
        <p:spPr bwMode="auto">
          <a:xfrm>
            <a:off x="9062904" y="3812368"/>
            <a:ext cx="79886" cy="89050"/>
          </a:xfrm>
          <a:custGeom>
            <a:avLst/>
            <a:gdLst>
              <a:gd name="T0" fmla="*/ 0 w 37"/>
              <a:gd name="T1" fmla="*/ 87312 h 55"/>
              <a:gd name="T2" fmla="*/ 30162 w 37"/>
              <a:gd name="T3" fmla="*/ 0 h 55"/>
              <a:gd name="T4" fmla="*/ 58737 w 37"/>
              <a:gd name="T5" fmla="*/ 87312 h 55"/>
              <a:gd name="T6" fmla="*/ 0 w 37"/>
              <a:gd name="T7" fmla="*/ 87312 h 5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 h="55">
                <a:moveTo>
                  <a:pt x="0" y="55"/>
                </a:moveTo>
                <a:lnTo>
                  <a:pt x="19" y="0"/>
                </a:lnTo>
                <a:lnTo>
                  <a:pt x="37" y="55"/>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111004" tIns="55503" rIns="111004" bIns="55503"/>
          <a:lstStyle/>
          <a:p>
            <a:pPr defTabSz="932460"/>
            <a:endParaRPr lang="en-US">
              <a:solidFill>
                <a:srgbClr val="505050"/>
              </a:solidFill>
            </a:endParaRPr>
          </a:p>
        </p:txBody>
      </p:sp>
      <p:sp>
        <p:nvSpPr>
          <p:cNvPr id="8237" name="Freeform 48"/>
          <p:cNvSpPr>
            <a:spLocks/>
          </p:cNvSpPr>
          <p:nvPr/>
        </p:nvSpPr>
        <p:spPr bwMode="auto">
          <a:xfrm>
            <a:off x="9062904" y="5331087"/>
            <a:ext cx="79886" cy="90670"/>
          </a:xfrm>
          <a:custGeom>
            <a:avLst/>
            <a:gdLst>
              <a:gd name="T0" fmla="*/ 58737 w 37"/>
              <a:gd name="T1" fmla="*/ 0 h 56"/>
              <a:gd name="T2" fmla="*/ 30162 w 37"/>
              <a:gd name="T3" fmla="*/ 88900 h 56"/>
              <a:gd name="T4" fmla="*/ 0 w 37"/>
              <a:gd name="T5" fmla="*/ 0 h 56"/>
              <a:gd name="T6" fmla="*/ 58737 w 37"/>
              <a:gd name="T7" fmla="*/ 0 h 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 h="56">
                <a:moveTo>
                  <a:pt x="37" y="0"/>
                </a:moveTo>
                <a:lnTo>
                  <a:pt x="19" y="56"/>
                </a:lnTo>
                <a:lnTo>
                  <a:pt x="0"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111004" tIns="55503" rIns="111004" bIns="55503"/>
          <a:lstStyle/>
          <a:p>
            <a:pPr defTabSz="932460"/>
            <a:endParaRPr lang="en-US">
              <a:solidFill>
                <a:srgbClr val="505050"/>
              </a:solidFill>
            </a:endParaRPr>
          </a:p>
        </p:txBody>
      </p:sp>
      <p:sp>
        <p:nvSpPr>
          <p:cNvPr id="8238" name="Freeform 49"/>
          <p:cNvSpPr>
            <a:spLocks/>
          </p:cNvSpPr>
          <p:nvPr/>
        </p:nvSpPr>
        <p:spPr bwMode="auto">
          <a:xfrm>
            <a:off x="6746178" y="4001805"/>
            <a:ext cx="207274" cy="165149"/>
          </a:xfrm>
          <a:custGeom>
            <a:avLst/>
            <a:gdLst>
              <a:gd name="T0" fmla="*/ 152400 w 96"/>
              <a:gd name="T1" fmla="*/ 80963 h 102"/>
              <a:gd name="T2" fmla="*/ 149225 w 96"/>
              <a:gd name="T3" fmla="*/ 61913 h 102"/>
              <a:gd name="T4" fmla="*/ 144463 w 96"/>
              <a:gd name="T5" fmla="*/ 44450 h 102"/>
              <a:gd name="T6" fmla="*/ 134938 w 96"/>
              <a:gd name="T7" fmla="*/ 30163 h 102"/>
              <a:gd name="T8" fmla="*/ 122238 w 96"/>
              <a:gd name="T9" fmla="*/ 17463 h 102"/>
              <a:gd name="T10" fmla="*/ 107950 w 96"/>
              <a:gd name="T11" fmla="*/ 7938 h 102"/>
              <a:gd name="T12" fmla="*/ 92075 w 96"/>
              <a:gd name="T13" fmla="*/ 1588 h 102"/>
              <a:gd name="T14" fmla="*/ 74613 w 96"/>
              <a:gd name="T15" fmla="*/ 0 h 102"/>
              <a:gd name="T16" fmla="*/ 58738 w 96"/>
              <a:gd name="T17" fmla="*/ 1588 h 102"/>
              <a:gd name="T18" fmla="*/ 42863 w 96"/>
              <a:gd name="T19" fmla="*/ 7938 h 102"/>
              <a:gd name="T20" fmla="*/ 26988 w 96"/>
              <a:gd name="T21" fmla="*/ 17463 h 102"/>
              <a:gd name="T22" fmla="*/ 15875 w 96"/>
              <a:gd name="T23" fmla="*/ 30163 h 102"/>
              <a:gd name="T24" fmla="*/ 6350 w 96"/>
              <a:gd name="T25" fmla="*/ 44450 h 102"/>
              <a:gd name="T26" fmla="*/ 1588 w 96"/>
              <a:gd name="T27" fmla="*/ 61913 h 102"/>
              <a:gd name="T28" fmla="*/ 0 w 96"/>
              <a:gd name="T29" fmla="*/ 80963 h 102"/>
              <a:gd name="T30" fmla="*/ 1588 w 96"/>
              <a:gd name="T31" fmla="*/ 98425 h 102"/>
              <a:gd name="T32" fmla="*/ 6350 w 96"/>
              <a:gd name="T33" fmla="*/ 115888 h 102"/>
              <a:gd name="T34" fmla="*/ 15875 w 96"/>
              <a:gd name="T35" fmla="*/ 131763 h 102"/>
              <a:gd name="T36" fmla="*/ 26988 w 96"/>
              <a:gd name="T37" fmla="*/ 142875 h 102"/>
              <a:gd name="T38" fmla="*/ 42863 w 96"/>
              <a:gd name="T39" fmla="*/ 152400 h 102"/>
              <a:gd name="T40" fmla="*/ 58738 w 96"/>
              <a:gd name="T41" fmla="*/ 160338 h 102"/>
              <a:gd name="T42" fmla="*/ 74613 w 96"/>
              <a:gd name="T43" fmla="*/ 161925 h 102"/>
              <a:gd name="T44" fmla="*/ 92075 w 96"/>
              <a:gd name="T45" fmla="*/ 160338 h 102"/>
              <a:gd name="T46" fmla="*/ 107950 w 96"/>
              <a:gd name="T47" fmla="*/ 152400 h 102"/>
              <a:gd name="T48" fmla="*/ 122238 w 96"/>
              <a:gd name="T49" fmla="*/ 142875 h 102"/>
              <a:gd name="T50" fmla="*/ 134938 w 96"/>
              <a:gd name="T51" fmla="*/ 131763 h 102"/>
              <a:gd name="T52" fmla="*/ 144463 w 96"/>
              <a:gd name="T53" fmla="*/ 115888 h 102"/>
              <a:gd name="T54" fmla="*/ 149225 w 96"/>
              <a:gd name="T55" fmla="*/ 98425 h 102"/>
              <a:gd name="T56" fmla="*/ 152400 w 96"/>
              <a:gd name="T57" fmla="*/ 80963 h 10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6" h="102">
                <a:moveTo>
                  <a:pt x="96" y="51"/>
                </a:moveTo>
                <a:lnTo>
                  <a:pt x="94" y="39"/>
                </a:lnTo>
                <a:lnTo>
                  <a:pt x="91" y="28"/>
                </a:lnTo>
                <a:lnTo>
                  <a:pt x="85" y="19"/>
                </a:lnTo>
                <a:lnTo>
                  <a:pt x="77" y="11"/>
                </a:lnTo>
                <a:lnTo>
                  <a:pt x="68" y="5"/>
                </a:lnTo>
                <a:lnTo>
                  <a:pt x="58" y="1"/>
                </a:lnTo>
                <a:lnTo>
                  <a:pt x="47" y="0"/>
                </a:lnTo>
                <a:lnTo>
                  <a:pt x="37" y="1"/>
                </a:lnTo>
                <a:lnTo>
                  <a:pt x="27" y="5"/>
                </a:lnTo>
                <a:lnTo>
                  <a:pt x="17" y="11"/>
                </a:lnTo>
                <a:lnTo>
                  <a:pt x="10" y="19"/>
                </a:lnTo>
                <a:lnTo>
                  <a:pt x="4" y="28"/>
                </a:lnTo>
                <a:lnTo>
                  <a:pt x="1" y="39"/>
                </a:lnTo>
                <a:lnTo>
                  <a:pt x="0" y="51"/>
                </a:lnTo>
                <a:lnTo>
                  <a:pt x="1" y="62"/>
                </a:lnTo>
                <a:lnTo>
                  <a:pt x="4" y="73"/>
                </a:lnTo>
                <a:lnTo>
                  <a:pt x="10" y="83"/>
                </a:lnTo>
                <a:lnTo>
                  <a:pt x="17" y="90"/>
                </a:lnTo>
                <a:lnTo>
                  <a:pt x="27" y="96"/>
                </a:lnTo>
                <a:lnTo>
                  <a:pt x="37" y="101"/>
                </a:lnTo>
                <a:lnTo>
                  <a:pt x="47" y="102"/>
                </a:lnTo>
                <a:lnTo>
                  <a:pt x="58" y="101"/>
                </a:lnTo>
                <a:lnTo>
                  <a:pt x="68" y="96"/>
                </a:lnTo>
                <a:lnTo>
                  <a:pt x="77" y="90"/>
                </a:lnTo>
                <a:lnTo>
                  <a:pt x="85" y="83"/>
                </a:lnTo>
                <a:lnTo>
                  <a:pt x="91" y="73"/>
                </a:lnTo>
                <a:lnTo>
                  <a:pt x="94" y="62"/>
                </a:lnTo>
                <a:lnTo>
                  <a:pt x="96" y="51"/>
                </a:lnTo>
                <a:close/>
              </a:path>
            </a:pathLst>
          </a:custGeom>
          <a:solidFill>
            <a:srgbClr val="000000"/>
          </a:solidFill>
          <a:ln w="6350">
            <a:solidFill>
              <a:srgbClr val="000000"/>
            </a:solidFill>
            <a:prstDash val="solid"/>
            <a:round/>
            <a:headEnd/>
            <a:tailEnd/>
          </a:ln>
        </p:spPr>
        <p:txBody>
          <a:bodyPr lIns="111004" tIns="55503" rIns="111004" bIns="55503"/>
          <a:lstStyle/>
          <a:p>
            <a:pPr defTabSz="932460"/>
            <a:endParaRPr lang="en-US">
              <a:solidFill>
                <a:srgbClr val="505050"/>
              </a:solidFill>
            </a:endParaRPr>
          </a:p>
        </p:txBody>
      </p:sp>
      <p:sp>
        <p:nvSpPr>
          <p:cNvPr id="8239" name="Line 50"/>
          <p:cNvSpPr>
            <a:spLocks noChangeShapeType="1"/>
          </p:cNvSpPr>
          <p:nvPr/>
        </p:nvSpPr>
        <p:spPr bwMode="auto">
          <a:xfrm flipH="1" flipV="1">
            <a:off x="6841177" y="3540359"/>
            <a:ext cx="6478" cy="37887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lIns="111004" tIns="55503" rIns="111004" bIns="55503"/>
          <a:lstStyle/>
          <a:p>
            <a:pPr defTabSz="932460"/>
            <a:endParaRPr lang="en-US">
              <a:solidFill>
                <a:srgbClr val="505050"/>
              </a:solidFill>
            </a:endParaRPr>
          </a:p>
        </p:txBody>
      </p:sp>
      <p:sp>
        <p:nvSpPr>
          <p:cNvPr id="8240" name="Freeform 51"/>
          <p:cNvSpPr>
            <a:spLocks/>
          </p:cNvSpPr>
          <p:nvPr/>
        </p:nvSpPr>
        <p:spPr bwMode="auto">
          <a:xfrm>
            <a:off x="6808791" y="3912753"/>
            <a:ext cx="79886" cy="89050"/>
          </a:xfrm>
          <a:custGeom>
            <a:avLst/>
            <a:gdLst>
              <a:gd name="T0" fmla="*/ 58737 w 37"/>
              <a:gd name="T1" fmla="*/ 0 h 55"/>
              <a:gd name="T2" fmla="*/ 28575 w 37"/>
              <a:gd name="T3" fmla="*/ 87312 h 55"/>
              <a:gd name="T4" fmla="*/ 0 w 37"/>
              <a:gd name="T5" fmla="*/ 0 h 55"/>
              <a:gd name="T6" fmla="*/ 58737 w 37"/>
              <a:gd name="T7" fmla="*/ 0 h 5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 h="55">
                <a:moveTo>
                  <a:pt x="37" y="0"/>
                </a:moveTo>
                <a:lnTo>
                  <a:pt x="18" y="55"/>
                </a:lnTo>
                <a:lnTo>
                  <a:pt x="0"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111004" tIns="55503" rIns="111004" bIns="55503"/>
          <a:lstStyle/>
          <a:p>
            <a:pPr defTabSz="932460"/>
            <a:endParaRPr lang="en-US">
              <a:solidFill>
                <a:srgbClr val="505050"/>
              </a:solidFill>
            </a:endParaRPr>
          </a:p>
        </p:txBody>
      </p:sp>
      <p:sp>
        <p:nvSpPr>
          <p:cNvPr id="8241" name="Line 52"/>
          <p:cNvSpPr>
            <a:spLocks noChangeShapeType="1"/>
          </p:cNvSpPr>
          <p:nvPr/>
        </p:nvSpPr>
        <p:spPr bwMode="auto">
          <a:xfrm>
            <a:off x="6839019" y="4247909"/>
            <a:ext cx="2158" cy="46954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lIns="111004" tIns="55503" rIns="111004" bIns="55503"/>
          <a:lstStyle/>
          <a:p>
            <a:pPr defTabSz="932460"/>
            <a:endParaRPr lang="en-US">
              <a:solidFill>
                <a:srgbClr val="505050"/>
              </a:solidFill>
            </a:endParaRPr>
          </a:p>
        </p:txBody>
      </p:sp>
      <p:sp>
        <p:nvSpPr>
          <p:cNvPr id="8242" name="Freeform 53"/>
          <p:cNvSpPr>
            <a:spLocks/>
          </p:cNvSpPr>
          <p:nvPr/>
        </p:nvSpPr>
        <p:spPr bwMode="auto">
          <a:xfrm>
            <a:off x="6800155" y="4166954"/>
            <a:ext cx="79886" cy="89051"/>
          </a:xfrm>
          <a:custGeom>
            <a:avLst/>
            <a:gdLst>
              <a:gd name="T0" fmla="*/ 0 w 37"/>
              <a:gd name="T1" fmla="*/ 87313 h 55"/>
              <a:gd name="T2" fmla="*/ 28575 w 37"/>
              <a:gd name="T3" fmla="*/ 0 h 55"/>
              <a:gd name="T4" fmla="*/ 58737 w 37"/>
              <a:gd name="T5" fmla="*/ 85725 h 55"/>
              <a:gd name="T6" fmla="*/ 0 w 37"/>
              <a:gd name="T7" fmla="*/ 87313 h 5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 h="55">
                <a:moveTo>
                  <a:pt x="0" y="55"/>
                </a:moveTo>
                <a:lnTo>
                  <a:pt x="18" y="0"/>
                </a:lnTo>
                <a:lnTo>
                  <a:pt x="37" y="54"/>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111004" tIns="55503" rIns="111004" bIns="55503"/>
          <a:lstStyle/>
          <a:p>
            <a:pPr defTabSz="932460"/>
            <a:endParaRPr lang="en-US">
              <a:solidFill>
                <a:srgbClr val="505050"/>
              </a:solidFill>
            </a:endParaRPr>
          </a:p>
        </p:txBody>
      </p:sp>
      <p:sp>
        <p:nvSpPr>
          <p:cNvPr id="8243" name="Freeform 54"/>
          <p:cNvSpPr>
            <a:spLocks/>
          </p:cNvSpPr>
          <p:nvPr/>
        </p:nvSpPr>
        <p:spPr bwMode="auto">
          <a:xfrm>
            <a:off x="6800155" y="4709351"/>
            <a:ext cx="79886" cy="89050"/>
          </a:xfrm>
          <a:custGeom>
            <a:avLst/>
            <a:gdLst>
              <a:gd name="T0" fmla="*/ 58737 w 37"/>
              <a:gd name="T1" fmla="*/ 0 h 55"/>
              <a:gd name="T2" fmla="*/ 31750 w 37"/>
              <a:gd name="T3" fmla="*/ 87312 h 55"/>
              <a:gd name="T4" fmla="*/ 0 w 37"/>
              <a:gd name="T5" fmla="*/ 0 h 55"/>
              <a:gd name="T6" fmla="*/ 58737 w 37"/>
              <a:gd name="T7" fmla="*/ 0 h 5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 h="55">
                <a:moveTo>
                  <a:pt x="37" y="0"/>
                </a:moveTo>
                <a:lnTo>
                  <a:pt x="20" y="55"/>
                </a:lnTo>
                <a:lnTo>
                  <a:pt x="0"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111004" tIns="55503" rIns="111004" bIns="55503"/>
          <a:lstStyle/>
          <a:p>
            <a:pPr defTabSz="932460"/>
            <a:endParaRPr lang="en-US">
              <a:solidFill>
                <a:srgbClr val="505050"/>
              </a:solidFill>
            </a:endParaRPr>
          </a:p>
        </p:txBody>
      </p:sp>
      <p:sp>
        <p:nvSpPr>
          <p:cNvPr id="8244" name="Freeform 55"/>
          <p:cNvSpPr>
            <a:spLocks/>
          </p:cNvSpPr>
          <p:nvPr/>
        </p:nvSpPr>
        <p:spPr bwMode="auto">
          <a:xfrm>
            <a:off x="7959595" y="4709351"/>
            <a:ext cx="79888" cy="89050"/>
          </a:xfrm>
          <a:custGeom>
            <a:avLst/>
            <a:gdLst>
              <a:gd name="T0" fmla="*/ 58738 w 37"/>
              <a:gd name="T1" fmla="*/ 0 h 55"/>
              <a:gd name="T2" fmla="*/ 28575 w 37"/>
              <a:gd name="T3" fmla="*/ 87312 h 55"/>
              <a:gd name="T4" fmla="*/ 0 w 37"/>
              <a:gd name="T5" fmla="*/ 0 h 55"/>
              <a:gd name="T6" fmla="*/ 58738 w 37"/>
              <a:gd name="T7" fmla="*/ 0 h 5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 h="55">
                <a:moveTo>
                  <a:pt x="37" y="0"/>
                </a:moveTo>
                <a:lnTo>
                  <a:pt x="18" y="55"/>
                </a:lnTo>
                <a:lnTo>
                  <a:pt x="0" y="0"/>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111004" tIns="55503" rIns="111004" bIns="55503"/>
          <a:lstStyle/>
          <a:p>
            <a:pPr defTabSz="932460"/>
            <a:endParaRPr lang="en-US">
              <a:solidFill>
                <a:srgbClr val="505050"/>
              </a:solidFill>
            </a:endParaRPr>
          </a:p>
        </p:txBody>
      </p:sp>
      <p:sp>
        <p:nvSpPr>
          <p:cNvPr id="8245" name="Freeform 56"/>
          <p:cNvSpPr>
            <a:spLocks/>
          </p:cNvSpPr>
          <p:nvPr/>
        </p:nvSpPr>
        <p:spPr bwMode="auto">
          <a:xfrm>
            <a:off x="6953452" y="4047140"/>
            <a:ext cx="118752" cy="59907"/>
          </a:xfrm>
          <a:custGeom>
            <a:avLst/>
            <a:gdLst>
              <a:gd name="T0" fmla="*/ 85725 w 55"/>
              <a:gd name="T1" fmla="*/ 58738 h 37"/>
              <a:gd name="T2" fmla="*/ 0 w 55"/>
              <a:gd name="T3" fmla="*/ 30163 h 37"/>
              <a:gd name="T4" fmla="*/ 87313 w 55"/>
              <a:gd name="T5" fmla="*/ 0 h 37"/>
              <a:gd name="T6" fmla="*/ 85725 w 55"/>
              <a:gd name="T7" fmla="*/ 58738 h 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5" h="37">
                <a:moveTo>
                  <a:pt x="54" y="37"/>
                </a:moveTo>
                <a:lnTo>
                  <a:pt x="0" y="19"/>
                </a:lnTo>
                <a:lnTo>
                  <a:pt x="55" y="0"/>
                </a:lnTo>
                <a:lnTo>
                  <a:pt x="54"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111004" tIns="55503" rIns="111004" bIns="55503"/>
          <a:lstStyle/>
          <a:p>
            <a:pPr defTabSz="932460"/>
            <a:endParaRPr lang="en-US">
              <a:solidFill>
                <a:srgbClr val="505050"/>
              </a:solidFill>
            </a:endParaRPr>
          </a:p>
        </p:txBody>
      </p:sp>
      <p:sp>
        <p:nvSpPr>
          <p:cNvPr id="8247" name="Rectangle 58"/>
          <p:cNvSpPr>
            <a:spLocks noChangeArrowheads="1"/>
          </p:cNvSpPr>
          <p:nvPr/>
        </p:nvSpPr>
        <p:spPr bwMode="auto">
          <a:xfrm rot="1864636">
            <a:off x="479932" y="2211648"/>
            <a:ext cx="1041138" cy="376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32460">
              <a:spcBef>
                <a:spcPct val="80000"/>
              </a:spcBef>
              <a:buClr>
                <a:srgbClr val="3333FF"/>
              </a:buClr>
              <a:buSzPct val="125000"/>
            </a:pPr>
            <a:r>
              <a:rPr lang="en-US" sz="1200" b="1" dirty="0">
                <a:solidFill>
                  <a:srgbClr val="000000"/>
                </a:solidFill>
              </a:rPr>
              <a:t>Excellence in Maintenance</a:t>
            </a:r>
            <a:endParaRPr lang="en-US" sz="1200" b="1" dirty="0">
              <a:solidFill>
                <a:srgbClr val="505050"/>
              </a:solidFill>
            </a:endParaRPr>
          </a:p>
        </p:txBody>
      </p:sp>
      <p:sp>
        <p:nvSpPr>
          <p:cNvPr id="8249" name="Rectangle 60"/>
          <p:cNvSpPr>
            <a:spLocks noChangeArrowheads="1"/>
          </p:cNvSpPr>
          <p:nvPr/>
        </p:nvSpPr>
        <p:spPr bwMode="auto">
          <a:xfrm>
            <a:off x="3323988" y="2045929"/>
            <a:ext cx="435062" cy="17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416267" indent="-416267" defTabSz="932460">
              <a:spcBef>
                <a:spcPct val="80000"/>
              </a:spcBef>
              <a:buClr>
                <a:srgbClr val="3333FF"/>
              </a:buClr>
              <a:buSzPct val="125000"/>
            </a:pPr>
            <a:r>
              <a:rPr lang="en-US" sz="1100">
                <a:solidFill>
                  <a:srgbClr val="000000"/>
                </a:solidFill>
              </a:rPr>
              <a:t>Initiate</a:t>
            </a:r>
            <a:endParaRPr lang="en-US" sz="1300" b="1">
              <a:solidFill>
                <a:srgbClr val="505050"/>
              </a:solidFill>
            </a:endParaRPr>
          </a:p>
        </p:txBody>
      </p:sp>
      <p:sp>
        <p:nvSpPr>
          <p:cNvPr id="8250" name="Rectangle 61"/>
          <p:cNvSpPr>
            <a:spLocks noChangeArrowheads="1"/>
          </p:cNvSpPr>
          <p:nvPr/>
        </p:nvSpPr>
        <p:spPr bwMode="auto">
          <a:xfrm>
            <a:off x="3183645" y="2178695"/>
            <a:ext cx="696754" cy="17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416267" indent="-416267" defTabSz="932460">
              <a:spcBef>
                <a:spcPct val="80000"/>
              </a:spcBef>
              <a:buClr>
                <a:srgbClr val="3333FF"/>
              </a:buClr>
              <a:buSzPct val="125000"/>
            </a:pPr>
            <a:r>
              <a:rPr lang="en-US" sz="1100">
                <a:solidFill>
                  <a:srgbClr val="000000"/>
                </a:solidFill>
              </a:rPr>
              <a:t> Inspection</a:t>
            </a:r>
            <a:endParaRPr lang="en-US" sz="1300" b="1">
              <a:solidFill>
                <a:srgbClr val="505050"/>
              </a:solidFill>
            </a:endParaRPr>
          </a:p>
        </p:txBody>
      </p:sp>
      <p:sp>
        <p:nvSpPr>
          <p:cNvPr id="8251" name="Rectangle 62"/>
          <p:cNvSpPr>
            <a:spLocks noChangeArrowheads="1"/>
          </p:cNvSpPr>
          <p:nvPr/>
        </p:nvSpPr>
        <p:spPr bwMode="auto">
          <a:xfrm>
            <a:off x="4794340" y="2045929"/>
            <a:ext cx="456325" cy="17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416267" indent="-416267" defTabSz="932460">
              <a:spcBef>
                <a:spcPct val="80000"/>
              </a:spcBef>
              <a:buClr>
                <a:srgbClr val="3333FF"/>
              </a:buClr>
              <a:buSzPct val="125000"/>
            </a:pPr>
            <a:r>
              <a:rPr lang="en-US" sz="1100">
                <a:solidFill>
                  <a:srgbClr val="000000"/>
                </a:solidFill>
              </a:rPr>
              <a:t>Inspect</a:t>
            </a:r>
            <a:endParaRPr lang="en-US" sz="1300" b="1">
              <a:solidFill>
                <a:srgbClr val="505050"/>
              </a:solidFill>
            </a:endParaRPr>
          </a:p>
        </p:txBody>
      </p:sp>
      <p:sp>
        <p:nvSpPr>
          <p:cNvPr id="8252" name="Rectangle 63"/>
          <p:cNvSpPr>
            <a:spLocks noChangeArrowheads="1"/>
          </p:cNvSpPr>
          <p:nvPr/>
        </p:nvSpPr>
        <p:spPr bwMode="auto">
          <a:xfrm>
            <a:off x="4677751" y="2178695"/>
            <a:ext cx="690211" cy="17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416267" indent="-416267" defTabSz="932460">
              <a:spcBef>
                <a:spcPct val="80000"/>
              </a:spcBef>
              <a:buClr>
                <a:srgbClr val="3333FF"/>
              </a:buClr>
              <a:buSzPct val="125000"/>
            </a:pPr>
            <a:r>
              <a:rPr lang="en-US" sz="1100">
                <a:solidFill>
                  <a:srgbClr val="000000"/>
                </a:solidFill>
              </a:rPr>
              <a:t>Equipment</a:t>
            </a:r>
            <a:endParaRPr lang="en-US" sz="1300" b="1">
              <a:solidFill>
                <a:srgbClr val="505050"/>
              </a:solidFill>
            </a:endParaRPr>
          </a:p>
        </p:txBody>
      </p:sp>
      <p:sp>
        <p:nvSpPr>
          <p:cNvPr id="8253" name="Rectangle 64"/>
          <p:cNvSpPr>
            <a:spLocks noChangeArrowheads="1"/>
          </p:cNvSpPr>
          <p:nvPr/>
        </p:nvSpPr>
        <p:spPr bwMode="auto">
          <a:xfrm>
            <a:off x="6281969" y="2045929"/>
            <a:ext cx="493943" cy="17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416267" indent="-416267" defTabSz="932460">
              <a:spcBef>
                <a:spcPct val="80000"/>
              </a:spcBef>
              <a:buClr>
                <a:srgbClr val="3333FF"/>
              </a:buClr>
              <a:buSzPct val="125000"/>
            </a:pPr>
            <a:r>
              <a:rPr lang="en-US" sz="1100">
                <a:solidFill>
                  <a:srgbClr val="000000"/>
                </a:solidFill>
              </a:rPr>
              <a:t>Analyze</a:t>
            </a:r>
            <a:endParaRPr lang="en-US" sz="1300" b="1">
              <a:solidFill>
                <a:srgbClr val="505050"/>
              </a:solidFill>
            </a:endParaRPr>
          </a:p>
        </p:txBody>
      </p:sp>
      <p:sp>
        <p:nvSpPr>
          <p:cNvPr id="8254" name="Rectangle 65"/>
          <p:cNvSpPr>
            <a:spLocks noChangeArrowheads="1"/>
          </p:cNvSpPr>
          <p:nvPr/>
        </p:nvSpPr>
        <p:spPr bwMode="auto">
          <a:xfrm>
            <a:off x="6379126" y="2178695"/>
            <a:ext cx="309124" cy="17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416267" indent="-416267" defTabSz="932460">
              <a:spcBef>
                <a:spcPct val="80000"/>
              </a:spcBef>
              <a:buClr>
                <a:srgbClr val="3333FF"/>
              </a:buClr>
              <a:buSzPct val="125000"/>
            </a:pPr>
            <a:r>
              <a:rPr lang="en-US" sz="1100">
                <a:solidFill>
                  <a:srgbClr val="000000"/>
                </a:solidFill>
              </a:rPr>
              <a:t>Fault</a:t>
            </a:r>
            <a:endParaRPr lang="en-US" sz="1300" b="1">
              <a:solidFill>
                <a:srgbClr val="505050"/>
              </a:solidFill>
            </a:endParaRPr>
          </a:p>
        </p:txBody>
      </p:sp>
      <p:sp>
        <p:nvSpPr>
          <p:cNvPr id="8255" name="Rectangle 66"/>
          <p:cNvSpPr>
            <a:spLocks noChangeArrowheads="1"/>
          </p:cNvSpPr>
          <p:nvPr/>
        </p:nvSpPr>
        <p:spPr bwMode="auto">
          <a:xfrm>
            <a:off x="7702663" y="2045929"/>
            <a:ext cx="410529" cy="17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416267" indent="-416267" defTabSz="932460">
              <a:spcBef>
                <a:spcPct val="80000"/>
              </a:spcBef>
              <a:buClr>
                <a:srgbClr val="3333FF"/>
              </a:buClr>
              <a:buSzPct val="125000"/>
            </a:pPr>
            <a:r>
              <a:rPr lang="en-US" sz="1100">
                <a:solidFill>
                  <a:srgbClr val="000000"/>
                </a:solidFill>
              </a:rPr>
              <a:t>Assess</a:t>
            </a:r>
            <a:endParaRPr lang="en-US" sz="1300" b="1">
              <a:solidFill>
                <a:srgbClr val="505050"/>
              </a:solidFill>
            </a:endParaRPr>
          </a:p>
        </p:txBody>
      </p:sp>
      <p:sp>
        <p:nvSpPr>
          <p:cNvPr id="8256" name="Rectangle 67"/>
          <p:cNvSpPr>
            <a:spLocks noChangeArrowheads="1"/>
          </p:cNvSpPr>
          <p:nvPr/>
        </p:nvSpPr>
        <p:spPr bwMode="auto">
          <a:xfrm>
            <a:off x="7555844" y="2178695"/>
            <a:ext cx="745821" cy="17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416267" indent="-416267" defTabSz="932460">
              <a:spcBef>
                <a:spcPct val="80000"/>
              </a:spcBef>
              <a:buClr>
                <a:srgbClr val="3333FF"/>
              </a:buClr>
              <a:buSzPct val="125000"/>
            </a:pPr>
            <a:r>
              <a:rPr lang="en-US" sz="1100">
                <a:solidFill>
                  <a:srgbClr val="000000"/>
                </a:solidFill>
              </a:rPr>
              <a:t>Alternatives</a:t>
            </a:r>
            <a:endParaRPr lang="en-US" sz="1300" b="1">
              <a:solidFill>
                <a:srgbClr val="505050"/>
              </a:solidFill>
            </a:endParaRPr>
          </a:p>
        </p:txBody>
      </p:sp>
      <p:sp>
        <p:nvSpPr>
          <p:cNvPr id="8257" name="Rectangle 68"/>
          <p:cNvSpPr>
            <a:spLocks noChangeArrowheads="1"/>
          </p:cNvSpPr>
          <p:nvPr/>
        </p:nvSpPr>
        <p:spPr bwMode="auto">
          <a:xfrm>
            <a:off x="9099605" y="2049167"/>
            <a:ext cx="410529" cy="17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416267" indent="-416267" defTabSz="932460">
              <a:spcBef>
                <a:spcPct val="80000"/>
              </a:spcBef>
              <a:buClr>
                <a:srgbClr val="3333FF"/>
              </a:buClr>
              <a:buSzPct val="125000"/>
            </a:pPr>
            <a:r>
              <a:rPr lang="en-US" sz="1100">
                <a:solidFill>
                  <a:srgbClr val="000000"/>
                </a:solidFill>
              </a:rPr>
              <a:t>Assess</a:t>
            </a:r>
            <a:endParaRPr lang="en-US" sz="1300" b="1">
              <a:solidFill>
                <a:srgbClr val="505050"/>
              </a:solidFill>
            </a:endParaRPr>
          </a:p>
        </p:txBody>
      </p:sp>
      <p:sp>
        <p:nvSpPr>
          <p:cNvPr id="8258" name="Rectangle 69"/>
          <p:cNvSpPr>
            <a:spLocks noChangeArrowheads="1"/>
          </p:cNvSpPr>
          <p:nvPr/>
        </p:nvSpPr>
        <p:spPr bwMode="auto">
          <a:xfrm>
            <a:off x="9112560" y="2181933"/>
            <a:ext cx="436698" cy="17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416267" indent="-416267" defTabSz="932460">
              <a:spcBef>
                <a:spcPct val="80000"/>
              </a:spcBef>
              <a:buClr>
                <a:srgbClr val="3333FF"/>
              </a:buClr>
              <a:buSzPct val="125000"/>
            </a:pPr>
            <a:r>
              <a:rPr lang="en-US" sz="1100">
                <a:solidFill>
                  <a:srgbClr val="000000"/>
                </a:solidFill>
              </a:rPr>
              <a:t>Impact</a:t>
            </a:r>
            <a:endParaRPr lang="en-US" sz="1300" b="1">
              <a:solidFill>
                <a:srgbClr val="505050"/>
              </a:solidFill>
            </a:endParaRPr>
          </a:p>
        </p:txBody>
      </p:sp>
      <p:sp>
        <p:nvSpPr>
          <p:cNvPr id="8259" name="Rectangle 70"/>
          <p:cNvSpPr>
            <a:spLocks noChangeArrowheads="1"/>
          </p:cNvSpPr>
          <p:nvPr/>
        </p:nvSpPr>
        <p:spPr bwMode="auto">
          <a:xfrm>
            <a:off x="10412346" y="2049167"/>
            <a:ext cx="451418" cy="17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416267" indent="-416267" defTabSz="932460">
              <a:spcBef>
                <a:spcPct val="80000"/>
              </a:spcBef>
              <a:buClr>
                <a:srgbClr val="3333FF"/>
              </a:buClr>
              <a:buSzPct val="125000"/>
            </a:pPr>
            <a:r>
              <a:rPr lang="en-US" sz="1100">
                <a:solidFill>
                  <a:srgbClr val="000000"/>
                </a:solidFill>
              </a:rPr>
              <a:t>Submit</a:t>
            </a:r>
            <a:endParaRPr lang="en-US" sz="1300" b="1">
              <a:solidFill>
                <a:srgbClr val="505050"/>
              </a:solidFill>
            </a:endParaRPr>
          </a:p>
        </p:txBody>
      </p:sp>
      <p:sp>
        <p:nvSpPr>
          <p:cNvPr id="8260" name="Rectangle 71"/>
          <p:cNvSpPr>
            <a:spLocks noChangeArrowheads="1"/>
          </p:cNvSpPr>
          <p:nvPr/>
        </p:nvSpPr>
        <p:spPr bwMode="auto">
          <a:xfrm>
            <a:off x="10420983" y="2181933"/>
            <a:ext cx="431791" cy="17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416267" indent="-416267" defTabSz="932460">
              <a:spcBef>
                <a:spcPct val="80000"/>
              </a:spcBef>
              <a:buClr>
                <a:srgbClr val="3333FF"/>
              </a:buClr>
              <a:buSzPct val="125000"/>
            </a:pPr>
            <a:r>
              <a:rPr lang="en-US" sz="1100">
                <a:solidFill>
                  <a:srgbClr val="000000"/>
                </a:solidFill>
              </a:rPr>
              <a:t>Report</a:t>
            </a:r>
            <a:endParaRPr lang="en-US" sz="1300" b="1">
              <a:solidFill>
                <a:srgbClr val="505050"/>
              </a:solidFill>
            </a:endParaRPr>
          </a:p>
        </p:txBody>
      </p:sp>
      <p:sp>
        <p:nvSpPr>
          <p:cNvPr id="8261" name="Text Box 72"/>
          <p:cNvSpPr txBox="1">
            <a:spLocks noChangeArrowheads="1"/>
          </p:cNvSpPr>
          <p:nvPr/>
        </p:nvSpPr>
        <p:spPr bwMode="auto">
          <a:xfrm>
            <a:off x="9434269" y="3467500"/>
            <a:ext cx="1800698" cy="615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1775" tIns="55887" rIns="111775" bIns="55887">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932460" eaLnBrk="1" hangingPunct="1">
              <a:buClr>
                <a:srgbClr val="3333FF"/>
              </a:buClr>
              <a:buSzPct val="125000"/>
            </a:pPr>
            <a:r>
              <a:rPr lang="en-US" sz="800">
                <a:solidFill>
                  <a:srgbClr val="505050"/>
                </a:solidFill>
              </a:rPr>
              <a:t>Technician orders pump, instantiates work process and submits inspection</a:t>
            </a:r>
          </a:p>
          <a:p>
            <a:pPr defTabSz="932460" eaLnBrk="1" hangingPunct="1">
              <a:buClr>
                <a:srgbClr val="3333FF"/>
              </a:buClr>
              <a:buSzPct val="125000"/>
            </a:pPr>
            <a:r>
              <a:rPr lang="en-US" sz="800">
                <a:solidFill>
                  <a:srgbClr val="505050"/>
                </a:solidFill>
              </a:rPr>
              <a:t>Documentation to the portal</a:t>
            </a:r>
            <a:endParaRPr lang="en-US" sz="800" b="1">
              <a:solidFill>
                <a:srgbClr val="505050"/>
              </a:solidFill>
            </a:endParaRPr>
          </a:p>
        </p:txBody>
      </p:sp>
      <p:sp>
        <p:nvSpPr>
          <p:cNvPr id="8262" name="Freeform 73"/>
          <p:cNvSpPr>
            <a:spLocks/>
          </p:cNvSpPr>
          <p:nvPr/>
        </p:nvSpPr>
        <p:spPr bwMode="auto">
          <a:xfrm>
            <a:off x="1568632" y="2011925"/>
            <a:ext cx="1284671" cy="330297"/>
          </a:xfrm>
          <a:custGeom>
            <a:avLst/>
            <a:gdLst>
              <a:gd name="T0" fmla="*/ 944563 w 461"/>
              <a:gd name="T1" fmla="*/ 161925 h 204"/>
              <a:gd name="T2" fmla="*/ 706886 w 461"/>
              <a:gd name="T3" fmla="*/ 323850 h 204"/>
              <a:gd name="T4" fmla="*/ 0 w 461"/>
              <a:gd name="T5" fmla="*/ 323850 h 204"/>
              <a:gd name="T6" fmla="*/ 0 w 461"/>
              <a:gd name="T7" fmla="*/ 0 h 204"/>
              <a:gd name="T8" fmla="*/ 706886 w 461"/>
              <a:gd name="T9" fmla="*/ 0 h 204"/>
              <a:gd name="T10" fmla="*/ 944563 w 461"/>
              <a:gd name="T11" fmla="*/ 161925 h 20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61" h="204">
                <a:moveTo>
                  <a:pt x="461" y="102"/>
                </a:moveTo>
                <a:lnTo>
                  <a:pt x="345" y="204"/>
                </a:lnTo>
                <a:lnTo>
                  <a:pt x="0" y="204"/>
                </a:lnTo>
                <a:lnTo>
                  <a:pt x="0" y="0"/>
                </a:lnTo>
                <a:lnTo>
                  <a:pt x="345" y="0"/>
                </a:lnTo>
                <a:lnTo>
                  <a:pt x="461" y="102"/>
                </a:lnTo>
                <a:close/>
              </a:path>
            </a:pathLst>
          </a:custGeom>
          <a:solidFill>
            <a:srgbClr val="CCCC00"/>
          </a:solidFill>
          <a:ln>
            <a:noFill/>
          </a:ln>
          <a:extLst>
            <a:ext uri="{91240B29-F687-4F45-9708-019B960494DF}">
              <a14:hiddenLine xmlns:a14="http://schemas.microsoft.com/office/drawing/2010/main" w="9525">
                <a:solidFill>
                  <a:srgbClr val="000000"/>
                </a:solidFill>
                <a:round/>
                <a:headEnd/>
                <a:tailEnd/>
              </a14:hiddenLine>
            </a:ext>
          </a:extLst>
        </p:spPr>
        <p:txBody>
          <a:bodyPr lIns="111004" tIns="55503" rIns="111004" bIns="55503"/>
          <a:lstStyle/>
          <a:p>
            <a:pPr defTabSz="932460"/>
            <a:endParaRPr lang="en-US">
              <a:solidFill>
                <a:srgbClr val="505050"/>
              </a:solidFill>
            </a:endParaRPr>
          </a:p>
        </p:txBody>
      </p:sp>
      <p:sp>
        <p:nvSpPr>
          <p:cNvPr id="8263" name="Rectangle 74"/>
          <p:cNvSpPr>
            <a:spLocks noChangeArrowheads="1"/>
          </p:cNvSpPr>
          <p:nvPr/>
        </p:nvSpPr>
        <p:spPr bwMode="auto">
          <a:xfrm>
            <a:off x="1806132" y="2045929"/>
            <a:ext cx="577358" cy="17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416267" indent="-416267" defTabSz="932460">
              <a:spcBef>
                <a:spcPct val="80000"/>
              </a:spcBef>
              <a:buClr>
                <a:srgbClr val="3333FF"/>
              </a:buClr>
              <a:buSzPct val="125000"/>
            </a:pPr>
            <a:r>
              <a:rPr lang="en-US" sz="1100">
                <a:solidFill>
                  <a:srgbClr val="000000"/>
                </a:solidFill>
              </a:rPr>
              <a:t>Schedule</a:t>
            </a:r>
            <a:endParaRPr lang="en-US" sz="1300" b="1">
              <a:solidFill>
                <a:srgbClr val="505050"/>
              </a:solidFill>
            </a:endParaRPr>
          </a:p>
        </p:txBody>
      </p:sp>
      <p:sp>
        <p:nvSpPr>
          <p:cNvPr id="8264" name="Rectangle 75"/>
          <p:cNvSpPr>
            <a:spLocks noChangeArrowheads="1"/>
          </p:cNvSpPr>
          <p:nvPr/>
        </p:nvSpPr>
        <p:spPr bwMode="auto">
          <a:xfrm>
            <a:off x="1756472" y="2178695"/>
            <a:ext cx="696754" cy="17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416267" indent="-416267" defTabSz="932460">
              <a:spcBef>
                <a:spcPct val="80000"/>
              </a:spcBef>
              <a:buClr>
                <a:srgbClr val="3333FF"/>
              </a:buClr>
              <a:buSzPct val="125000"/>
            </a:pPr>
            <a:r>
              <a:rPr lang="en-US" sz="1100">
                <a:solidFill>
                  <a:srgbClr val="000000"/>
                </a:solidFill>
              </a:rPr>
              <a:t> Inspection</a:t>
            </a:r>
            <a:endParaRPr lang="en-US" sz="1300" b="1">
              <a:solidFill>
                <a:srgbClr val="505050"/>
              </a:solidFill>
            </a:endParaRPr>
          </a:p>
        </p:txBody>
      </p:sp>
      <p:sp>
        <p:nvSpPr>
          <p:cNvPr id="8265" name="Text Box 76"/>
          <p:cNvSpPr txBox="1">
            <a:spLocks noChangeArrowheads="1"/>
          </p:cNvSpPr>
          <p:nvPr/>
        </p:nvSpPr>
        <p:spPr bwMode="auto">
          <a:xfrm>
            <a:off x="8700173" y="2972053"/>
            <a:ext cx="1541605" cy="376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932460" eaLnBrk="1" hangingPunct="1">
              <a:buClr>
                <a:srgbClr val="3333FF"/>
              </a:buClr>
              <a:buSzPct val="125000"/>
            </a:pPr>
            <a:r>
              <a:rPr lang="en-US" sz="800">
                <a:solidFill>
                  <a:srgbClr val="505050"/>
                </a:solidFill>
              </a:rPr>
              <a:t>Engineer and technician determine course of action consult with Production Planning</a:t>
            </a:r>
          </a:p>
        </p:txBody>
      </p:sp>
      <p:sp>
        <p:nvSpPr>
          <p:cNvPr id="8266" name="Rectangle 77"/>
          <p:cNvSpPr>
            <a:spLocks noChangeArrowheads="1"/>
          </p:cNvSpPr>
          <p:nvPr/>
        </p:nvSpPr>
        <p:spPr bwMode="auto">
          <a:xfrm>
            <a:off x="3194442" y="3504741"/>
            <a:ext cx="471045" cy="1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416267" indent="-416267" defTabSz="932460">
              <a:spcBef>
                <a:spcPct val="80000"/>
              </a:spcBef>
              <a:buClr>
                <a:srgbClr val="3333FF"/>
              </a:buClr>
              <a:buSzPct val="125000"/>
            </a:pPr>
            <a:r>
              <a:rPr lang="en-US" sz="800">
                <a:solidFill>
                  <a:srgbClr val="000000"/>
                </a:solidFill>
              </a:rPr>
              <a:t>Open new</a:t>
            </a:r>
            <a:endParaRPr lang="en-US" sz="1300" b="1">
              <a:solidFill>
                <a:srgbClr val="505050"/>
              </a:solidFill>
            </a:endParaRPr>
          </a:p>
        </p:txBody>
      </p:sp>
      <p:sp>
        <p:nvSpPr>
          <p:cNvPr id="8267" name="Rectangle 78"/>
          <p:cNvSpPr>
            <a:spLocks noChangeArrowheads="1"/>
          </p:cNvSpPr>
          <p:nvPr/>
        </p:nvSpPr>
        <p:spPr bwMode="auto">
          <a:xfrm>
            <a:off x="3194442" y="3614840"/>
            <a:ext cx="477587" cy="1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416267" indent="-416267" defTabSz="932460">
              <a:spcBef>
                <a:spcPct val="80000"/>
              </a:spcBef>
              <a:buClr>
                <a:srgbClr val="3333FF"/>
              </a:buClr>
              <a:buSzPct val="125000"/>
            </a:pPr>
            <a:r>
              <a:rPr lang="en-US" sz="800">
                <a:solidFill>
                  <a:srgbClr val="000000"/>
                </a:solidFill>
              </a:rPr>
              <a:t>inspection</a:t>
            </a:r>
            <a:endParaRPr lang="en-US" sz="1300" b="1">
              <a:solidFill>
                <a:srgbClr val="505050"/>
              </a:solidFill>
            </a:endParaRPr>
          </a:p>
        </p:txBody>
      </p:sp>
      <p:sp>
        <p:nvSpPr>
          <p:cNvPr id="8268" name="Rectangle 79"/>
          <p:cNvSpPr>
            <a:spLocks noChangeArrowheads="1"/>
          </p:cNvSpPr>
          <p:nvPr/>
        </p:nvSpPr>
        <p:spPr bwMode="auto">
          <a:xfrm>
            <a:off x="3194439" y="3724939"/>
            <a:ext cx="220803" cy="1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416267" indent="-416267" defTabSz="932460">
              <a:spcBef>
                <a:spcPct val="80000"/>
              </a:spcBef>
              <a:buClr>
                <a:srgbClr val="3333FF"/>
              </a:buClr>
              <a:buSzPct val="125000"/>
            </a:pPr>
            <a:r>
              <a:rPr lang="en-US" sz="800">
                <a:solidFill>
                  <a:srgbClr val="000000"/>
                </a:solidFill>
              </a:rPr>
              <a:t>form</a:t>
            </a:r>
            <a:endParaRPr lang="en-US" sz="1300" b="1">
              <a:solidFill>
                <a:srgbClr val="505050"/>
              </a:solidFill>
            </a:endParaRPr>
          </a:p>
        </p:txBody>
      </p:sp>
      <p:grpSp>
        <p:nvGrpSpPr>
          <p:cNvPr id="8269" name="Group 80"/>
          <p:cNvGrpSpPr>
            <a:grpSpLocks/>
          </p:cNvGrpSpPr>
          <p:nvPr/>
        </p:nvGrpSpPr>
        <p:grpSpPr bwMode="auto">
          <a:xfrm>
            <a:off x="2846824" y="4322385"/>
            <a:ext cx="388640" cy="124671"/>
            <a:chOff x="1280" y="2252"/>
            <a:chExt cx="180" cy="77"/>
          </a:xfrm>
        </p:grpSpPr>
        <p:sp>
          <p:nvSpPr>
            <p:cNvPr id="8368" name="Freeform 81"/>
            <p:cNvSpPr>
              <a:spLocks/>
            </p:cNvSpPr>
            <p:nvPr/>
          </p:nvSpPr>
          <p:spPr bwMode="auto">
            <a:xfrm>
              <a:off x="1385" y="2252"/>
              <a:ext cx="75" cy="77"/>
            </a:xfrm>
            <a:custGeom>
              <a:avLst/>
              <a:gdLst>
                <a:gd name="T0" fmla="*/ 75 w 75"/>
                <a:gd name="T1" fmla="*/ 39 h 77"/>
                <a:gd name="T2" fmla="*/ 73 w 75"/>
                <a:gd name="T3" fmla="*/ 29 h 77"/>
                <a:gd name="T4" fmla="*/ 69 w 75"/>
                <a:gd name="T5" fmla="*/ 19 h 77"/>
                <a:gd name="T6" fmla="*/ 64 w 75"/>
                <a:gd name="T7" fmla="*/ 12 h 77"/>
                <a:gd name="T8" fmla="*/ 56 w 75"/>
                <a:gd name="T9" fmla="*/ 6 h 77"/>
                <a:gd name="T10" fmla="*/ 47 w 75"/>
                <a:gd name="T11" fmla="*/ 1 h 77"/>
                <a:gd name="T12" fmla="*/ 37 w 75"/>
                <a:gd name="T13" fmla="*/ 0 h 77"/>
                <a:gd name="T14" fmla="*/ 28 w 75"/>
                <a:gd name="T15" fmla="*/ 1 h 77"/>
                <a:gd name="T16" fmla="*/ 19 w 75"/>
                <a:gd name="T17" fmla="*/ 6 h 77"/>
                <a:gd name="T18" fmla="*/ 11 w 75"/>
                <a:gd name="T19" fmla="*/ 12 h 77"/>
                <a:gd name="T20" fmla="*/ 5 w 75"/>
                <a:gd name="T21" fmla="*/ 19 h 77"/>
                <a:gd name="T22" fmla="*/ 1 w 75"/>
                <a:gd name="T23" fmla="*/ 29 h 77"/>
                <a:gd name="T24" fmla="*/ 0 w 75"/>
                <a:gd name="T25" fmla="*/ 39 h 77"/>
                <a:gd name="T26" fmla="*/ 1 w 75"/>
                <a:gd name="T27" fmla="*/ 48 h 77"/>
                <a:gd name="T28" fmla="*/ 5 w 75"/>
                <a:gd name="T29" fmla="*/ 58 h 77"/>
                <a:gd name="T30" fmla="*/ 11 w 75"/>
                <a:gd name="T31" fmla="*/ 65 h 77"/>
                <a:gd name="T32" fmla="*/ 19 w 75"/>
                <a:gd name="T33" fmla="*/ 71 h 77"/>
                <a:gd name="T34" fmla="*/ 28 w 75"/>
                <a:gd name="T35" fmla="*/ 76 h 77"/>
                <a:gd name="T36" fmla="*/ 37 w 75"/>
                <a:gd name="T37" fmla="*/ 77 h 77"/>
                <a:gd name="T38" fmla="*/ 47 w 75"/>
                <a:gd name="T39" fmla="*/ 76 h 77"/>
                <a:gd name="T40" fmla="*/ 56 w 75"/>
                <a:gd name="T41" fmla="*/ 71 h 77"/>
                <a:gd name="T42" fmla="*/ 64 w 75"/>
                <a:gd name="T43" fmla="*/ 65 h 77"/>
                <a:gd name="T44" fmla="*/ 69 w 75"/>
                <a:gd name="T45" fmla="*/ 58 h 77"/>
                <a:gd name="T46" fmla="*/ 73 w 75"/>
                <a:gd name="T47" fmla="*/ 48 h 77"/>
                <a:gd name="T48" fmla="*/ 75 w 75"/>
                <a:gd name="T49" fmla="*/ 39 h 7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5" h="77">
                  <a:moveTo>
                    <a:pt x="75" y="39"/>
                  </a:moveTo>
                  <a:lnTo>
                    <a:pt x="73" y="29"/>
                  </a:lnTo>
                  <a:lnTo>
                    <a:pt x="69" y="19"/>
                  </a:lnTo>
                  <a:lnTo>
                    <a:pt x="64" y="12"/>
                  </a:lnTo>
                  <a:lnTo>
                    <a:pt x="56" y="6"/>
                  </a:lnTo>
                  <a:lnTo>
                    <a:pt x="47" y="1"/>
                  </a:lnTo>
                  <a:lnTo>
                    <a:pt x="37" y="0"/>
                  </a:lnTo>
                  <a:lnTo>
                    <a:pt x="28" y="1"/>
                  </a:lnTo>
                  <a:lnTo>
                    <a:pt x="19" y="6"/>
                  </a:lnTo>
                  <a:lnTo>
                    <a:pt x="11" y="12"/>
                  </a:lnTo>
                  <a:lnTo>
                    <a:pt x="5" y="19"/>
                  </a:lnTo>
                  <a:lnTo>
                    <a:pt x="1" y="29"/>
                  </a:lnTo>
                  <a:lnTo>
                    <a:pt x="0" y="39"/>
                  </a:lnTo>
                  <a:lnTo>
                    <a:pt x="1" y="48"/>
                  </a:lnTo>
                  <a:lnTo>
                    <a:pt x="5" y="58"/>
                  </a:lnTo>
                  <a:lnTo>
                    <a:pt x="11" y="65"/>
                  </a:lnTo>
                  <a:lnTo>
                    <a:pt x="19" y="71"/>
                  </a:lnTo>
                  <a:lnTo>
                    <a:pt x="28" y="76"/>
                  </a:lnTo>
                  <a:lnTo>
                    <a:pt x="37" y="77"/>
                  </a:lnTo>
                  <a:lnTo>
                    <a:pt x="47" y="76"/>
                  </a:lnTo>
                  <a:lnTo>
                    <a:pt x="56" y="71"/>
                  </a:lnTo>
                  <a:lnTo>
                    <a:pt x="64" y="65"/>
                  </a:lnTo>
                  <a:lnTo>
                    <a:pt x="69" y="58"/>
                  </a:lnTo>
                  <a:lnTo>
                    <a:pt x="73" y="48"/>
                  </a:lnTo>
                  <a:lnTo>
                    <a:pt x="75" y="39"/>
                  </a:lnTo>
                  <a:close/>
                </a:path>
              </a:pathLst>
            </a:custGeom>
            <a:solidFill>
              <a:srgbClr val="000000"/>
            </a:solidFill>
            <a:ln w="6350">
              <a:solidFill>
                <a:srgbClr val="000000"/>
              </a:solidFill>
              <a:prstDash val="solid"/>
              <a:round/>
              <a:headEnd/>
              <a:tailEnd/>
            </a:ln>
          </p:spPr>
          <p:txBody>
            <a:bodyPr/>
            <a:lstStyle/>
            <a:p>
              <a:pPr defTabSz="932460"/>
              <a:endParaRPr lang="en-US">
                <a:solidFill>
                  <a:srgbClr val="505050"/>
                </a:solidFill>
              </a:endParaRPr>
            </a:p>
          </p:txBody>
        </p:sp>
        <p:sp>
          <p:nvSpPr>
            <p:cNvPr id="8369" name="Freeform 82"/>
            <p:cNvSpPr>
              <a:spLocks/>
            </p:cNvSpPr>
            <p:nvPr/>
          </p:nvSpPr>
          <p:spPr bwMode="auto">
            <a:xfrm>
              <a:off x="1280" y="2273"/>
              <a:ext cx="57" cy="37"/>
            </a:xfrm>
            <a:custGeom>
              <a:avLst/>
              <a:gdLst>
                <a:gd name="T0" fmla="*/ 57 w 57"/>
                <a:gd name="T1" fmla="*/ 37 h 37"/>
                <a:gd name="T2" fmla="*/ 0 w 57"/>
                <a:gd name="T3" fmla="*/ 23 h 37"/>
                <a:gd name="T4" fmla="*/ 54 w 57"/>
                <a:gd name="T5" fmla="*/ 0 h 37"/>
                <a:gd name="T6" fmla="*/ 57 w 57"/>
                <a:gd name="T7" fmla="*/ 37 h 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7">
                  <a:moveTo>
                    <a:pt x="57" y="37"/>
                  </a:moveTo>
                  <a:lnTo>
                    <a:pt x="0" y="23"/>
                  </a:lnTo>
                  <a:lnTo>
                    <a:pt x="54" y="0"/>
                  </a:lnTo>
                  <a:lnTo>
                    <a:pt x="57"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32460"/>
              <a:endParaRPr lang="en-US">
                <a:solidFill>
                  <a:srgbClr val="505050"/>
                </a:solidFill>
              </a:endParaRPr>
            </a:p>
          </p:txBody>
        </p:sp>
        <p:sp>
          <p:nvSpPr>
            <p:cNvPr id="8370" name="Line 83"/>
            <p:cNvSpPr>
              <a:spLocks noChangeShapeType="1"/>
            </p:cNvSpPr>
            <p:nvPr/>
          </p:nvSpPr>
          <p:spPr bwMode="auto">
            <a:xfrm>
              <a:off x="1328" y="2292"/>
              <a:ext cx="7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defTabSz="932460"/>
              <a:endParaRPr lang="en-US">
                <a:solidFill>
                  <a:srgbClr val="505050"/>
                </a:solidFill>
              </a:endParaRPr>
            </a:p>
          </p:txBody>
        </p:sp>
      </p:grpSp>
      <p:sp>
        <p:nvSpPr>
          <p:cNvPr id="8270" name="Rectangle 84"/>
          <p:cNvSpPr>
            <a:spLocks noChangeArrowheads="1"/>
          </p:cNvSpPr>
          <p:nvPr/>
        </p:nvSpPr>
        <p:spPr bwMode="auto">
          <a:xfrm>
            <a:off x="5686055" y="3486930"/>
            <a:ext cx="924099" cy="511637"/>
          </a:xfrm>
          <a:prstGeom prst="rect">
            <a:avLst/>
          </a:prstGeom>
          <a:solidFill>
            <a:srgbClr val="DDDDDD"/>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775" tIns="55887" rIns="111775" bIns="55887" anchor="ctr"/>
          <a:lstStyle/>
          <a:p>
            <a:pPr defTabSz="932460"/>
            <a:endParaRPr lang="en-US">
              <a:solidFill>
                <a:srgbClr val="505050"/>
              </a:solidFill>
            </a:endParaRPr>
          </a:p>
        </p:txBody>
      </p:sp>
      <p:sp>
        <p:nvSpPr>
          <p:cNvPr id="8271" name="Rectangle 85"/>
          <p:cNvSpPr>
            <a:spLocks noChangeArrowheads="1"/>
          </p:cNvSpPr>
          <p:nvPr/>
        </p:nvSpPr>
        <p:spPr bwMode="auto">
          <a:xfrm>
            <a:off x="5722758" y="3517693"/>
            <a:ext cx="887395" cy="502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32460">
              <a:buClr>
                <a:srgbClr val="3333FF"/>
              </a:buClr>
              <a:buSzPct val="125000"/>
            </a:pPr>
            <a:r>
              <a:rPr lang="en-US" sz="800">
                <a:solidFill>
                  <a:srgbClr val="000000"/>
                </a:solidFill>
              </a:rPr>
              <a:t>Identifies</a:t>
            </a:r>
          </a:p>
          <a:p>
            <a:pPr defTabSz="932460">
              <a:buClr>
                <a:srgbClr val="3333FF"/>
              </a:buClr>
              <a:buSzPct val="125000"/>
            </a:pPr>
            <a:r>
              <a:rPr lang="en-US" sz="800">
                <a:solidFill>
                  <a:srgbClr val="000000"/>
                </a:solidFill>
              </a:rPr>
              <a:t>pump is out</a:t>
            </a:r>
          </a:p>
          <a:p>
            <a:pPr defTabSz="932460">
              <a:buClr>
                <a:srgbClr val="3333FF"/>
              </a:buClr>
              <a:buSzPct val="125000"/>
            </a:pPr>
            <a:r>
              <a:rPr lang="en-US" sz="800">
                <a:solidFill>
                  <a:srgbClr val="000000"/>
                </a:solidFill>
              </a:rPr>
              <a:t>of operating</a:t>
            </a:r>
          </a:p>
          <a:p>
            <a:pPr defTabSz="932460">
              <a:buClr>
                <a:srgbClr val="3333FF"/>
              </a:buClr>
              <a:buSzPct val="125000"/>
            </a:pPr>
            <a:r>
              <a:rPr lang="en-US" sz="800">
                <a:solidFill>
                  <a:srgbClr val="000000"/>
                </a:solidFill>
              </a:rPr>
              <a:t>parameters</a:t>
            </a:r>
          </a:p>
        </p:txBody>
      </p:sp>
      <p:sp>
        <p:nvSpPr>
          <p:cNvPr id="8272" name="Rectangle 86"/>
          <p:cNvSpPr>
            <a:spLocks noChangeArrowheads="1"/>
          </p:cNvSpPr>
          <p:nvPr/>
        </p:nvSpPr>
        <p:spPr bwMode="auto">
          <a:xfrm>
            <a:off x="6238787" y="4808118"/>
            <a:ext cx="1209102" cy="511637"/>
          </a:xfrm>
          <a:prstGeom prst="rect">
            <a:avLst/>
          </a:prstGeom>
          <a:solidFill>
            <a:srgbClr val="DDDDDD"/>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775" tIns="55887" rIns="111775" bIns="55887" anchor="ctr"/>
          <a:lstStyle/>
          <a:p>
            <a:pPr defTabSz="932460"/>
            <a:endParaRPr lang="en-US">
              <a:solidFill>
                <a:srgbClr val="505050"/>
              </a:solidFill>
            </a:endParaRPr>
          </a:p>
        </p:txBody>
      </p:sp>
      <p:sp>
        <p:nvSpPr>
          <p:cNvPr id="8273" name="Rectangle 87"/>
          <p:cNvSpPr>
            <a:spLocks noChangeArrowheads="1"/>
          </p:cNvSpPr>
          <p:nvPr/>
        </p:nvSpPr>
        <p:spPr bwMode="auto">
          <a:xfrm>
            <a:off x="6292765" y="4838881"/>
            <a:ext cx="1155125" cy="502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32460">
              <a:buClr>
                <a:srgbClr val="3333FF"/>
              </a:buClr>
              <a:buSzPct val="125000"/>
            </a:pPr>
            <a:r>
              <a:rPr lang="en-US" sz="800">
                <a:solidFill>
                  <a:srgbClr val="505050"/>
                </a:solidFill>
              </a:rPr>
              <a:t>Engineer consults</a:t>
            </a:r>
          </a:p>
          <a:p>
            <a:pPr defTabSz="932460">
              <a:buClr>
                <a:srgbClr val="3333FF"/>
              </a:buClr>
              <a:buSzPct val="125000"/>
            </a:pPr>
            <a:r>
              <a:rPr lang="en-US" sz="800">
                <a:solidFill>
                  <a:srgbClr val="505050"/>
                </a:solidFill>
              </a:rPr>
              <a:t>equipment</a:t>
            </a:r>
          </a:p>
          <a:p>
            <a:pPr defTabSz="932460">
              <a:buClr>
                <a:srgbClr val="3333FF"/>
              </a:buClr>
              <a:buSzPct val="125000"/>
            </a:pPr>
            <a:r>
              <a:rPr lang="en-US" sz="800">
                <a:solidFill>
                  <a:srgbClr val="505050"/>
                </a:solidFill>
              </a:rPr>
              <a:t>manufacturer</a:t>
            </a:r>
          </a:p>
          <a:p>
            <a:pPr defTabSz="932460">
              <a:buClr>
                <a:srgbClr val="3333FF"/>
              </a:buClr>
              <a:buSzPct val="125000"/>
            </a:pPr>
            <a:r>
              <a:rPr lang="en-US" sz="800">
                <a:solidFill>
                  <a:srgbClr val="505050"/>
                </a:solidFill>
              </a:rPr>
              <a:t>with problem -online</a:t>
            </a:r>
          </a:p>
        </p:txBody>
      </p:sp>
      <p:sp>
        <p:nvSpPr>
          <p:cNvPr id="8274" name="Rectangle 88"/>
          <p:cNvSpPr>
            <a:spLocks noChangeArrowheads="1"/>
          </p:cNvSpPr>
          <p:nvPr/>
        </p:nvSpPr>
        <p:spPr bwMode="auto">
          <a:xfrm>
            <a:off x="7706982" y="4808118"/>
            <a:ext cx="1269557" cy="511637"/>
          </a:xfrm>
          <a:prstGeom prst="rect">
            <a:avLst/>
          </a:prstGeom>
          <a:solidFill>
            <a:srgbClr val="DDDDDD"/>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775" tIns="55887" rIns="111775" bIns="55887" anchor="ctr"/>
          <a:lstStyle/>
          <a:p>
            <a:pPr defTabSz="932460"/>
            <a:endParaRPr lang="en-US">
              <a:solidFill>
                <a:srgbClr val="505050"/>
              </a:solidFill>
            </a:endParaRPr>
          </a:p>
        </p:txBody>
      </p:sp>
      <p:sp>
        <p:nvSpPr>
          <p:cNvPr id="8275" name="Rectangle 89"/>
          <p:cNvSpPr>
            <a:spLocks noChangeArrowheads="1"/>
          </p:cNvSpPr>
          <p:nvPr/>
        </p:nvSpPr>
        <p:spPr bwMode="auto">
          <a:xfrm>
            <a:off x="7760960" y="4903645"/>
            <a:ext cx="1206943" cy="376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32460">
              <a:buClr>
                <a:srgbClr val="3333FF"/>
              </a:buClr>
              <a:buSzPct val="125000"/>
            </a:pPr>
            <a:r>
              <a:rPr lang="en-US" sz="800">
                <a:solidFill>
                  <a:srgbClr val="505050"/>
                </a:solidFill>
              </a:rPr>
              <a:t>Get P&amp;ID from portal</a:t>
            </a:r>
          </a:p>
          <a:p>
            <a:pPr defTabSz="932460">
              <a:buClr>
                <a:srgbClr val="3333FF"/>
              </a:buClr>
              <a:buSzPct val="125000"/>
            </a:pPr>
            <a:r>
              <a:rPr lang="en-US" sz="800">
                <a:solidFill>
                  <a:srgbClr val="505050"/>
                </a:solidFill>
              </a:rPr>
              <a:t>to find specific</a:t>
            </a:r>
          </a:p>
          <a:p>
            <a:pPr defTabSz="932460">
              <a:buClr>
                <a:srgbClr val="3333FF"/>
              </a:buClr>
              <a:buSzPct val="125000"/>
            </a:pPr>
            <a:r>
              <a:rPr lang="en-US" sz="800">
                <a:solidFill>
                  <a:srgbClr val="505050"/>
                </a:solidFill>
              </a:rPr>
              <a:t>Instrument to inspect</a:t>
            </a:r>
          </a:p>
        </p:txBody>
      </p:sp>
      <p:sp>
        <p:nvSpPr>
          <p:cNvPr id="8276" name="Line 90"/>
          <p:cNvSpPr>
            <a:spLocks noChangeShapeType="1"/>
          </p:cNvSpPr>
          <p:nvPr/>
        </p:nvSpPr>
        <p:spPr bwMode="auto">
          <a:xfrm>
            <a:off x="2665459" y="3681220"/>
            <a:ext cx="36273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1775" tIns="55887" rIns="111775" bIns="55887"/>
          <a:lstStyle/>
          <a:p>
            <a:pPr defTabSz="932460"/>
            <a:endParaRPr lang="en-US">
              <a:solidFill>
                <a:srgbClr val="505050"/>
              </a:solidFill>
            </a:endParaRPr>
          </a:p>
        </p:txBody>
      </p:sp>
      <p:sp>
        <p:nvSpPr>
          <p:cNvPr id="8277" name="Line 91"/>
          <p:cNvSpPr>
            <a:spLocks noChangeShapeType="1"/>
          </p:cNvSpPr>
          <p:nvPr/>
        </p:nvSpPr>
        <p:spPr bwMode="auto">
          <a:xfrm>
            <a:off x="3969561" y="3681220"/>
            <a:ext cx="36273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1775" tIns="55887" rIns="111775" bIns="55887"/>
          <a:lstStyle/>
          <a:p>
            <a:pPr defTabSz="932460"/>
            <a:endParaRPr lang="en-US">
              <a:solidFill>
                <a:srgbClr val="505050"/>
              </a:solidFill>
            </a:endParaRPr>
          </a:p>
        </p:txBody>
      </p:sp>
      <p:sp>
        <p:nvSpPr>
          <p:cNvPr id="8278" name="Line 92"/>
          <p:cNvSpPr>
            <a:spLocks noChangeShapeType="1"/>
          </p:cNvSpPr>
          <p:nvPr/>
        </p:nvSpPr>
        <p:spPr bwMode="auto">
          <a:xfrm>
            <a:off x="5299571" y="3681220"/>
            <a:ext cx="36273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1775" tIns="55887" rIns="111775" bIns="55887"/>
          <a:lstStyle/>
          <a:p>
            <a:pPr defTabSz="932460"/>
            <a:endParaRPr lang="en-US">
              <a:solidFill>
                <a:srgbClr val="505050"/>
              </a:solidFill>
            </a:endParaRPr>
          </a:p>
        </p:txBody>
      </p:sp>
      <p:sp>
        <p:nvSpPr>
          <p:cNvPr id="8279" name="Rectangle 93"/>
          <p:cNvSpPr>
            <a:spLocks noChangeArrowheads="1"/>
          </p:cNvSpPr>
          <p:nvPr/>
        </p:nvSpPr>
        <p:spPr bwMode="auto">
          <a:xfrm>
            <a:off x="6353220" y="2978530"/>
            <a:ext cx="887395" cy="502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32460">
              <a:buClr>
                <a:srgbClr val="3333FF"/>
              </a:buClr>
              <a:buSzPct val="125000"/>
            </a:pPr>
            <a:r>
              <a:rPr lang="en-US" sz="800">
                <a:solidFill>
                  <a:srgbClr val="000000"/>
                </a:solidFill>
              </a:rPr>
              <a:t>Request</a:t>
            </a:r>
          </a:p>
          <a:p>
            <a:pPr defTabSz="932460">
              <a:buClr>
                <a:srgbClr val="3333FF"/>
              </a:buClr>
              <a:buSzPct val="125000"/>
            </a:pPr>
            <a:r>
              <a:rPr lang="en-US" sz="800">
                <a:solidFill>
                  <a:srgbClr val="000000"/>
                </a:solidFill>
              </a:rPr>
              <a:t>online support</a:t>
            </a:r>
          </a:p>
          <a:p>
            <a:pPr defTabSz="932460">
              <a:buClr>
                <a:srgbClr val="3333FF"/>
              </a:buClr>
              <a:buSzPct val="125000"/>
            </a:pPr>
            <a:r>
              <a:rPr lang="en-US" sz="800">
                <a:solidFill>
                  <a:srgbClr val="000000"/>
                </a:solidFill>
              </a:rPr>
              <a:t>from the</a:t>
            </a:r>
          </a:p>
          <a:p>
            <a:pPr defTabSz="932460">
              <a:buClr>
                <a:srgbClr val="3333FF"/>
              </a:buClr>
              <a:buSzPct val="125000"/>
            </a:pPr>
            <a:r>
              <a:rPr lang="en-US" sz="800">
                <a:solidFill>
                  <a:srgbClr val="000000"/>
                </a:solidFill>
              </a:rPr>
              <a:t>engineer via IM</a:t>
            </a:r>
          </a:p>
        </p:txBody>
      </p:sp>
      <p:sp>
        <p:nvSpPr>
          <p:cNvPr id="8280" name="Freeform 94"/>
          <p:cNvSpPr>
            <a:spLocks/>
          </p:cNvSpPr>
          <p:nvPr/>
        </p:nvSpPr>
        <p:spPr bwMode="auto">
          <a:xfrm>
            <a:off x="6808791" y="3451307"/>
            <a:ext cx="79886" cy="90670"/>
          </a:xfrm>
          <a:custGeom>
            <a:avLst/>
            <a:gdLst>
              <a:gd name="T0" fmla="*/ 0 w 37"/>
              <a:gd name="T1" fmla="*/ 88900 h 56"/>
              <a:gd name="T2" fmla="*/ 28575 w 37"/>
              <a:gd name="T3" fmla="*/ 0 h 56"/>
              <a:gd name="T4" fmla="*/ 58737 w 37"/>
              <a:gd name="T5" fmla="*/ 88900 h 56"/>
              <a:gd name="T6" fmla="*/ 0 w 37"/>
              <a:gd name="T7" fmla="*/ 88900 h 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 h="56">
                <a:moveTo>
                  <a:pt x="0" y="56"/>
                </a:moveTo>
                <a:lnTo>
                  <a:pt x="18" y="0"/>
                </a:lnTo>
                <a:lnTo>
                  <a:pt x="37" y="56"/>
                </a:lnTo>
                <a:lnTo>
                  <a:pt x="0" y="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111004" tIns="55503" rIns="111004" bIns="55503"/>
          <a:lstStyle/>
          <a:p>
            <a:pPr defTabSz="932460"/>
            <a:endParaRPr lang="en-US">
              <a:solidFill>
                <a:srgbClr val="505050"/>
              </a:solidFill>
            </a:endParaRPr>
          </a:p>
        </p:txBody>
      </p:sp>
      <p:sp>
        <p:nvSpPr>
          <p:cNvPr id="8281" name="Line 95"/>
          <p:cNvSpPr>
            <a:spLocks noChangeShapeType="1"/>
          </p:cNvSpPr>
          <p:nvPr/>
        </p:nvSpPr>
        <p:spPr bwMode="auto">
          <a:xfrm>
            <a:off x="5757303" y="3150154"/>
            <a:ext cx="44909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1775" tIns="55887" rIns="111775" bIns="55887"/>
          <a:lstStyle/>
          <a:p>
            <a:pPr defTabSz="932460"/>
            <a:endParaRPr lang="en-US">
              <a:solidFill>
                <a:srgbClr val="505050"/>
              </a:solidFill>
            </a:endParaRPr>
          </a:p>
        </p:txBody>
      </p:sp>
      <p:sp>
        <p:nvSpPr>
          <p:cNvPr id="8282" name="Line 96"/>
          <p:cNvSpPr>
            <a:spLocks noChangeShapeType="1"/>
          </p:cNvSpPr>
          <p:nvPr/>
        </p:nvSpPr>
        <p:spPr bwMode="auto">
          <a:xfrm>
            <a:off x="5748666" y="3150154"/>
            <a:ext cx="0" cy="3432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1775" tIns="55887" rIns="111775" bIns="55887"/>
          <a:lstStyle/>
          <a:p>
            <a:pPr defTabSz="932460"/>
            <a:endParaRPr lang="en-US">
              <a:solidFill>
                <a:srgbClr val="505050"/>
              </a:solidFill>
            </a:endParaRPr>
          </a:p>
        </p:txBody>
      </p:sp>
      <p:sp>
        <p:nvSpPr>
          <p:cNvPr id="8283" name="Freeform 97"/>
          <p:cNvSpPr>
            <a:spLocks/>
          </p:cNvSpPr>
          <p:nvPr/>
        </p:nvSpPr>
        <p:spPr bwMode="auto">
          <a:xfrm>
            <a:off x="7061405" y="4082758"/>
            <a:ext cx="941372" cy="628212"/>
          </a:xfrm>
          <a:custGeom>
            <a:avLst/>
            <a:gdLst>
              <a:gd name="T0" fmla="*/ 0 w 472"/>
              <a:gd name="T1" fmla="*/ 0 h 388"/>
              <a:gd name="T2" fmla="*/ 692150 w 472"/>
              <a:gd name="T3" fmla="*/ 0 h 388"/>
              <a:gd name="T4" fmla="*/ 692150 w 472"/>
              <a:gd name="T5" fmla="*/ 615950 h 388"/>
              <a:gd name="T6" fmla="*/ 0 60000 65536"/>
              <a:gd name="T7" fmla="*/ 0 60000 65536"/>
              <a:gd name="T8" fmla="*/ 0 60000 65536"/>
            </a:gdLst>
            <a:ahLst/>
            <a:cxnLst>
              <a:cxn ang="T6">
                <a:pos x="T0" y="T1"/>
              </a:cxn>
              <a:cxn ang="T7">
                <a:pos x="T2" y="T3"/>
              </a:cxn>
              <a:cxn ang="T8">
                <a:pos x="T4" y="T5"/>
              </a:cxn>
            </a:cxnLst>
            <a:rect l="0" t="0" r="r" b="b"/>
            <a:pathLst>
              <a:path w="472" h="388">
                <a:moveTo>
                  <a:pt x="0" y="0"/>
                </a:moveTo>
                <a:lnTo>
                  <a:pt x="472" y="0"/>
                </a:lnTo>
                <a:lnTo>
                  <a:pt x="472" y="388"/>
                </a:lnTo>
              </a:path>
            </a:pathLst>
          </a:custGeom>
          <a:noFill/>
          <a:ln w="12700"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1775" tIns="55887" rIns="111775" bIns="55887"/>
          <a:lstStyle/>
          <a:p>
            <a:pPr defTabSz="932460"/>
            <a:endParaRPr lang="en-US">
              <a:solidFill>
                <a:srgbClr val="505050"/>
              </a:solidFill>
            </a:endParaRPr>
          </a:p>
        </p:txBody>
      </p:sp>
      <p:grpSp>
        <p:nvGrpSpPr>
          <p:cNvPr id="8284" name="Group 98"/>
          <p:cNvGrpSpPr>
            <a:grpSpLocks/>
          </p:cNvGrpSpPr>
          <p:nvPr/>
        </p:nvGrpSpPr>
        <p:grpSpPr bwMode="auto">
          <a:xfrm rot="5400000">
            <a:off x="8984110" y="3502033"/>
            <a:ext cx="233151" cy="79888"/>
            <a:chOff x="3985" y="1867"/>
            <a:chExt cx="144" cy="37"/>
          </a:xfrm>
        </p:grpSpPr>
        <p:sp>
          <p:nvSpPr>
            <p:cNvPr id="8365" name="Line 99"/>
            <p:cNvSpPr>
              <a:spLocks noChangeShapeType="1"/>
            </p:cNvSpPr>
            <p:nvPr/>
          </p:nvSpPr>
          <p:spPr bwMode="auto">
            <a:xfrm>
              <a:off x="4036" y="1886"/>
              <a:ext cx="43"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pPr defTabSz="932460"/>
              <a:endParaRPr lang="en-US">
                <a:solidFill>
                  <a:srgbClr val="505050"/>
                </a:solidFill>
              </a:endParaRPr>
            </a:p>
          </p:txBody>
        </p:sp>
        <p:sp>
          <p:nvSpPr>
            <p:cNvPr id="8366" name="Freeform 100"/>
            <p:cNvSpPr>
              <a:spLocks/>
            </p:cNvSpPr>
            <p:nvPr/>
          </p:nvSpPr>
          <p:spPr bwMode="auto">
            <a:xfrm>
              <a:off x="3985" y="1867"/>
              <a:ext cx="56" cy="37"/>
            </a:xfrm>
            <a:custGeom>
              <a:avLst/>
              <a:gdLst>
                <a:gd name="T0" fmla="*/ 56 w 56"/>
                <a:gd name="T1" fmla="*/ 37 h 37"/>
                <a:gd name="T2" fmla="*/ 0 w 56"/>
                <a:gd name="T3" fmla="*/ 19 h 37"/>
                <a:gd name="T4" fmla="*/ 56 w 56"/>
                <a:gd name="T5" fmla="*/ 0 h 37"/>
                <a:gd name="T6" fmla="*/ 56 w 56"/>
                <a:gd name="T7" fmla="*/ 37 h 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6" h="37">
                  <a:moveTo>
                    <a:pt x="56" y="37"/>
                  </a:moveTo>
                  <a:lnTo>
                    <a:pt x="0" y="19"/>
                  </a:lnTo>
                  <a:lnTo>
                    <a:pt x="56" y="0"/>
                  </a:lnTo>
                  <a:lnTo>
                    <a:pt x="56"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32460"/>
              <a:endParaRPr lang="en-US">
                <a:solidFill>
                  <a:srgbClr val="505050"/>
                </a:solidFill>
              </a:endParaRPr>
            </a:p>
          </p:txBody>
        </p:sp>
        <p:sp>
          <p:nvSpPr>
            <p:cNvPr id="8367" name="Freeform 101"/>
            <p:cNvSpPr>
              <a:spLocks/>
            </p:cNvSpPr>
            <p:nvPr/>
          </p:nvSpPr>
          <p:spPr bwMode="auto">
            <a:xfrm>
              <a:off x="4074" y="1867"/>
              <a:ext cx="55" cy="37"/>
            </a:xfrm>
            <a:custGeom>
              <a:avLst/>
              <a:gdLst>
                <a:gd name="T0" fmla="*/ 0 w 55"/>
                <a:gd name="T1" fmla="*/ 0 h 37"/>
                <a:gd name="T2" fmla="*/ 55 w 55"/>
                <a:gd name="T3" fmla="*/ 19 h 37"/>
                <a:gd name="T4" fmla="*/ 0 w 55"/>
                <a:gd name="T5" fmla="*/ 37 h 37"/>
                <a:gd name="T6" fmla="*/ 0 w 55"/>
                <a:gd name="T7" fmla="*/ 0 h 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5" h="37">
                  <a:moveTo>
                    <a:pt x="0" y="0"/>
                  </a:moveTo>
                  <a:lnTo>
                    <a:pt x="55" y="19"/>
                  </a:lnTo>
                  <a:lnTo>
                    <a:pt x="0" y="3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32460"/>
              <a:endParaRPr lang="en-US">
                <a:solidFill>
                  <a:srgbClr val="505050"/>
                </a:solidFill>
              </a:endParaRPr>
            </a:p>
          </p:txBody>
        </p:sp>
      </p:grpSp>
      <p:sp>
        <p:nvSpPr>
          <p:cNvPr id="8285" name="Rectangle 102"/>
          <p:cNvSpPr>
            <a:spLocks noChangeArrowheads="1"/>
          </p:cNvSpPr>
          <p:nvPr/>
        </p:nvSpPr>
        <p:spPr bwMode="auto">
          <a:xfrm>
            <a:off x="8441077" y="5423377"/>
            <a:ext cx="1373194" cy="511637"/>
          </a:xfrm>
          <a:prstGeom prst="rect">
            <a:avLst/>
          </a:prstGeom>
          <a:solidFill>
            <a:srgbClr val="DDDDDD"/>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775" tIns="55887" rIns="111775" bIns="55887" anchor="ctr"/>
          <a:lstStyle/>
          <a:p>
            <a:pPr defTabSz="932460"/>
            <a:endParaRPr lang="en-US">
              <a:solidFill>
                <a:srgbClr val="505050"/>
              </a:solidFill>
            </a:endParaRPr>
          </a:p>
        </p:txBody>
      </p:sp>
      <p:sp>
        <p:nvSpPr>
          <p:cNvPr id="8286" name="Rectangle 103"/>
          <p:cNvSpPr>
            <a:spLocks noChangeArrowheads="1"/>
          </p:cNvSpPr>
          <p:nvPr/>
        </p:nvSpPr>
        <p:spPr bwMode="auto">
          <a:xfrm>
            <a:off x="8482101" y="5518903"/>
            <a:ext cx="1474673" cy="376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32460">
              <a:buClr>
                <a:srgbClr val="3333FF"/>
              </a:buClr>
              <a:buSzPct val="125000"/>
            </a:pPr>
            <a:r>
              <a:rPr lang="en-US" sz="800" dirty="0">
                <a:solidFill>
                  <a:srgbClr val="505050"/>
                </a:solidFill>
              </a:rPr>
              <a:t>Production Planning</a:t>
            </a:r>
          </a:p>
          <a:p>
            <a:pPr defTabSz="932460">
              <a:buClr>
                <a:srgbClr val="3333FF"/>
              </a:buClr>
              <a:buSzPct val="125000"/>
            </a:pPr>
            <a:r>
              <a:rPr lang="en-US" sz="800" dirty="0">
                <a:solidFill>
                  <a:srgbClr val="505050"/>
                </a:solidFill>
              </a:rPr>
              <a:t>confers with Sales and</a:t>
            </a:r>
          </a:p>
          <a:p>
            <a:pPr defTabSz="932460">
              <a:buClr>
                <a:srgbClr val="3333FF"/>
              </a:buClr>
              <a:buSzPct val="125000"/>
            </a:pPr>
            <a:r>
              <a:rPr lang="en-US" sz="800" dirty="0">
                <a:solidFill>
                  <a:srgbClr val="505050"/>
                </a:solidFill>
              </a:rPr>
              <a:t>Product commitments</a:t>
            </a:r>
          </a:p>
        </p:txBody>
      </p:sp>
      <p:sp>
        <p:nvSpPr>
          <p:cNvPr id="8287" name="Line 104"/>
          <p:cNvSpPr>
            <a:spLocks noChangeShapeType="1"/>
          </p:cNvSpPr>
          <p:nvPr/>
        </p:nvSpPr>
        <p:spPr bwMode="auto">
          <a:xfrm>
            <a:off x="9125514" y="3733031"/>
            <a:ext cx="36273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1775" tIns="55887" rIns="111775" bIns="55887"/>
          <a:lstStyle/>
          <a:p>
            <a:pPr defTabSz="932460"/>
            <a:endParaRPr lang="en-US">
              <a:solidFill>
                <a:srgbClr val="505050"/>
              </a:solidFill>
            </a:endParaRPr>
          </a:p>
        </p:txBody>
      </p:sp>
      <p:sp>
        <p:nvSpPr>
          <p:cNvPr id="8288" name="Text Box 105"/>
          <p:cNvSpPr txBox="1">
            <a:spLocks noChangeArrowheads="1"/>
          </p:cNvSpPr>
          <p:nvPr/>
        </p:nvSpPr>
        <p:spPr bwMode="auto">
          <a:xfrm>
            <a:off x="1780223" y="3541978"/>
            <a:ext cx="779439" cy="376684"/>
          </a:xfrm>
          <a:prstGeom prst="rect">
            <a:avLst/>
          </a:prstGeom>
          <a:noFill/>
          <a:ln>
            <a:noFill/>
          </a:ln>
          <a:effectLst/>
          <a:extLst>
            <a:ext uri="{909E8E84-426E-40DD-AFC4-6F175D3DCCD1}">
              <a14:hiddenFill xmlns:a14="http://schemas.microsoft.com/office/drawing/2010/main">
                <a:solidFill>
                  <a:srgbClr val="E0AA0F">
                    <a:alpha val="50195"/>
                  </a:srgb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932460" eaLnBrk="1" hangingPunct="1">
              <a:buClr>
                <a:srgbClr val="3333FF"/>
              </a:buClr>
              <a:buSzPct val="125000"/>
            </a:pPr>
            <a:r>
              <a:rPr lang="en-US" sz="800">
                <a:solidFill>
                  <a:srgbClr val="505050"/>
                </a:solidFill>
              </a:rPr>
              <a:t>Read email</a:t>
            </a:r>
          </a:p>
          <a:p>
            <a:pPr defTabSz="932460" eaLnBrk="1" hangingPunct="1">
              <a:buClr>
                <a:srgbClr val="3333FF"/>
              </a:buClr>
              <a:buSzPct val="125000"/>
            </a:pPr>
            <a:r>
              <a:rPr lang="en-US" sz="800">
                <a:solidFill>
                  <a:srgbClr val="505050"/>
                </a:solidFill>
              </a:rPr>
              <a:t>with task</a:t>
            </a:r>
          </a:p>
          <a:p>
            <a:pPr defTabSz="932460" eaLnBrk="1" hangingPunct="1">
              <a:buClr>
                <a:srgbClr val="3333FF"/>
              </a:buClr>
              <a:buSzPct val="125000"/>
            </a:pPr>
            <a:r>
              <a:rPr lang="en-US" sz="800">
                <a:solidFill>
                  <a:srgbClr val="505050"/>
                </a:solidFill>
              </a:rPr>
              <a:t>assignment</a:t>
            </a:r>
            <a:endParaRPr lang="en-US" sz="800" b="1">
              <a:solidFill>
                <a:srgbClr val="505050"/>
              </a:solidFill>
            </a:endParaRPr>
          </a:p>
        </p:txBody>
      </p:sp>
      <p:sp>
        <p:nvSpPr>
          <p:cNvPr id="8348" name="Rectangle 165"/>
          <p:cNvSpPr>
            <a:spLocks noChangeArrowheads="1"/>
          </p:cNvSpPr>
          <p:nvPr/>
        </p:nvSpPr>
        <p:spPr bwMode="auto">
          <a:xfrm>
            <a:off x="1562154" y="2366510"/>
            <a:ext cx="1023214" cy="109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138755" indent="-138755" defTabSz="932460">
              <a:spcBef>
                <a:spcPct val="80000"/>
              </a:spcBef>
              <a:buClr>
                <a:srgbClr val="B2B2B2"/>
              </a:buClr>
              <a:buSzPct val="125000"/>
              <a:buFont typeface="Wingdings" pitchFamily="2" charset="2"/>
              <a:buChar char="§"/>
            </a:pPr>
            <a:r>
              <a:rPr lang="en-US" sz="700">
                <a:solidFill>
                  <a:srgbClr val="808080"/>
                </a:solidFill>
              </a:rPr>
              <a:t># of Preventive Maint.</a:t>
            </a:r>
            <a:endParaRPr lang="en-US" sz="700">
              <a:solidFill>
                <a:srgbClr val="B2B2B2"/>
              </a:solidFill>
            </a:endParaRPr>
          </a:p>
        </p:txBody>
      </p:sp>
      <p:sp>
        <p:nvSpPr>
          <p:cNvPr id="8349" name="Rectangle 166"/>
          <p:cNvSpPr>
            <a:spLocks noChangeArrowheads="1"/>
          </p:cNvSpPr>
          <p:nvPr/>
        </p:nvSpPr>
        <p:spPr bwMode="auto">
          <a:xfrm>
            <a:off x="1708972" y="2460418"/>
            <a:ext cx="673856" cy="109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138755" indent="-138755" defTabSz="932460">
              <a:spcBef>
                <a:spcPct val="80000"/>
              </a:spcBef>
              <a:buClr>
                <a:srgbClr val="B2B2B2"/>
              </a:buClr>
              <a:buSzPct val="125000"/>
            </a:pPr>
            <a:r>
              <a:rPr lang="en-US" sz="700">
                <a:solidFill>
                  <a:srgbClr val="808080"/>
                </a:solidFill>
              </a:rPr>
              <a:t>Schedule Review</a:t>
            </a:r>
            <a:endParaRPr lang="en-US" sz="700">
              <a:solidFill>
                <a:srgbClr val="B2B2B2"/>
              </a:solidFill>
            </a:endParaRPr>
          </a:p>
        </p:txBody>
      </p:sp>
      <p:sp>
        <p:nvSpPr>
          <p:cNvPr id="8350" name="Rectangle 167"/>
          <p:cNvSpPr>
            <a:spLocks noChangeArrowheads="1"/>
          </p:cNvSpPr>
          <p:nvPr/>
        </p:nvSpPr>
        <p:spPr bwMode="auto">
          <a:xfrm>
            <a:off x="1562154" y="2564040"/>
            <a:ext cx="1010130" cy="109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138755" indent="-138755" defTabSz="932460">
              <a:spcBef>
                <a:spcPct val="80000"/>
              </a:spcBef>
              <a:buClr>
                <a:srgbClr val="B2B2B2"/>
              </a:buClr>
              <a:buSzPct val="125000"/>
              <a:buFont typeface="Wingdings" pitchFamily="2" charset="2"/>
              <a:buChar char="§"/>
            </a:pPr>
            <a:r>
              <a:rPr lang="en-US" sz="700">
                <a:solidFill>
                  <a:srgbClr val="777777"/>
                </a:solidFill>
              </a:rPr>
              <a:t>Schedule Compliance</a:t>
            </a:r>
          </a:p>
        </p:txBody>
      </p:sp>
      <p:sp>
        <p:nvSpPr>
          <p:cNvPr id="8351" name="Rectangle 168"/>
          <p:cNvSpPr>
            <a:spLocks noChangeArrowheads="1"/>
          </p:cNvSpPr>
          <p:nvPr/>
        </p:nvSpPr>
        <p:spPr bwMode="auto">
          <a:xfrm>
            <a:off x="3021713" y="2366510"/>
            <a:ext cx="859657" cy="109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138755" indent="-138755" defTabSz="932460">
              <a:spcBef>
                <a:spcPct val="80000"/>
              </a:spcBef>
              <a:buClr>
                <a:srgbClr val="B2B2B2"/>
              </a:buClr>
              <a:buSzPct val="125000"/>
              <a:buFont typeface="Wingdings" pitchFamily="2" charset="2"/>
              <a:buChar char="§"/>
            </a:pPr>
            <a:r>
              <a:rPr lang="en-US" sz="700">
                <a:solidFill>
                  <a:srgbClr val="808080"/>
                </a:solidFill>
              </a:rPr>
              <a:t>% of Work Orders</a:t>
            </a:r>
            <a:endParaRPr lang="en-US" sz="700">
              <a:solidFill>
                <a:srgbClr val="B2B2B2"/>
              </a:solidFill>
            </a:endParaRPr>
          </a:p>
        </p:txBody>
      </p:sp>
      <p:sp>
        <p:nvSpPr>
          <p:cNvPr id="8352" name="Rectangle 169"/>
          <p:cNvSpPr>
            <a:spLocks noChangeArrowheads="1"/>
          </p:cNvSpPr>
          <p:nvPr/>
        </p:nvSpPr>
        <p:spPr bwMode="auto">
          <a:xfrm>
            <a:off x="4472634" y="2366510"/>
            <a:ext cx="898910" cy="109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138755" indent="-138755" defTabSz="932460">
              <a:spcBef>
                <a:spcPct val="80000"/>
              </a:spcBef>
              <a:buClr>
                <a:srgbClr val="B2B2B2"/>
              </a:buClr>
              <a:buSzPct val="125000"/>
              <a:buFont typeface="Wingdings" pitchFamily="2" charset="2"/>
              <a:buChar char="§"/>
            </a:pPr>
            <a:r>
              <a:rPr lang="en-US" sz="700">
                <a:solidFill>
                  <a:srgbClr val="808080"/>
                </a:solidFill>
              </a:rPr>
              <a:t>Maint. Productivity</a:t>
            </a:r>
            <a:endParaRPr lang="en-US" sz="700">
              <a:solidFill>
                <a:srgbClr val="B2B2B2"/>
              </a:solidFill>
            </a:endParaRPr>
          </a:p>
        </p:txBody>
      </p:sp>
      <p:sp>
        <p:nvSpPr>
          <p:cNvPr id="8353" name="Rectangle 170"/>
          <p:cNvSpPr>
            <a:spLocks noChangeArrowheads="1"/>
          </p:cNvSpPr>
          <p:nvPr/>
        </p:nvSpPr>
        <p:spPr bwMode="auto">
          <a:xfrm>
            <a:off x="5923556" y="2366510"/>
            <a:ext cx="1006859" cy="109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138755" indent="-138755" defTabSz="932460">
              <a:spcBef>
                <a:spcPct val="80000"/>
              </a:spcBef>
              <a:buClr>
                <a:srgbClr val="B2B2B2"/>
              </a:buClr>
              <a:buSzPct val="125000"/>
              <a:buFont typeface="Wingdings" pitchFamily="2" charset="2"/>
              <a:buChar char="§"/>
            </a:pPr>
            <a:r>
              <a:rPr lang="en-US" sz="700">
                <a:solidFill>
                  <a:srgbClr val="808080"/>
                </a:solidFill>
              </a:rPr>
              <a:t>Planning &amp; Execution</a:t>
            </a:r>
            <a:endParaRPr lang="en-US" sz="700">
              <a:solidFill>
                <a:srgbClr val="B2B2B2"/>
              </a:solidFill>
            </a:endParaRPr>
          </a:p>
        </p:txBody>
      </p:sp>
      <p:sp>
        <p:nvSpPr>
          <p:cNvPr id="8354" name="Rectangle 171"/>
          <p:cNvSpPr>
            <a:spLocks noChangeArrowheads="1"/>
          </p:cNvSpPr>
          <p:nvPr/>
        </p:nvSpPr>
        <p:spPr bwMode="auto">
          <a:xfrm>
            <a:off x="6079013" y="2460418"/>
            <a:ext cx="379453" cy="109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138755" indent="-138755" defTabSz="932460">
              <a:spcBef>
                <a:spcPct val="80000"/>
              </a:spcBef>
              <a:buClr>
                <a:srgbClr val="B2B2B2"/>
              </a:buClr>
              <a:buSzPct val="125000"/>
            </a:pPr>
            <a:r>
              <a:rPr lang="en-US" sz="700">
                <a:solidFill>
                  <a:srgbClr val="808080"/>
                </a:solidFill>
              </a:rPr>
              <a:t>Efficiency</a:t>
            </a:r>
            <a:endParaRPr lang="en-US" sz="700">
              <a:solidFill>
                <a:srgbClr val="B2B2B2"/>
              </a:solidFill>
            </a:endParaRPr>
          </a:p>
        </p:txBody>
      </p:sp>
      <p:sp>
        <p:nvSpPr>
          <p:cNvPr id="8355" name="Rectangle 172"/>
          <p:cNvSpPr>
            <a:spLocks noChangeArrowheads="1"/>
          </p:cNvSpPr>
          <p:nvPr/>
        </p:nvSpPr>
        <p:spPr bwMode="auto">
          <a:xfrm>
            <a:off x="7374476" y="2366510"/>
            <a:ext cx="840030" cy="109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138755" indent="-138755" defTabSz="932460">
              <a:spcBef>
                <a:spcPct val="80000"/>
              </a:spcBef>
              <a:buClr>
                <a:srgbClr val="B2B2B2"/>
              </a:buClr>
              <a:buSzPct val="125000"/>
              <a:buFont typeface="Wingdings" pitchFamily="2" charset="2"/>
              <a:buChar char="§"/>
            </a:pPr>
            <a:r>
              <a:rPr lang="en-US" sz="700">
                <a:solidFill>
                  <a:srgbClr val="808080"/>
                </a:solidFill>
              </a:rPr>
              <a:t>Technician Ratios</a:t>
            </a:r>
            <a:endParaRPr lang="en-US" sz="700">
              <a:solidFill>
                <a:srgbClr val="B2B2B2"/>
              </a:solidFill>
            </a:endParaRPr>
          </a:p>
        </p:txBody>
      </p:sp>
      <p:sp>
        <p:nvSpPr>
          <p:cNvPr id="8356" name="Rectangle 173"/>
          <p:cNvSpPr>
            <a:spLocks noChangeArrowheads="1"/>
          </p:cNvSpPr>
          <p:nvPr/>
        </p:nvSpPr>
        <p:spPr bwMode="auto">
          <a:xfrm>
            <a:off x="7529934" y="2460418"/>
            <a:ext cx="817786" cy="109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138755" indent="-138755" defTabSz="932460">
              <a:spcBef>
                <a:spcPct val="80000"/>
              </a:spcBef>
              <a:buClr>
                <a:srgbClr val="B2B2B2"/>
              </a:buClr>
              <a:buSzPct val="125000"/>
            </a:pPr>
            <a:r>
              <a:rPr lang="en-US" sz="700">
                <a:solidFill>
                  <a:srgbClr val="808080"/>
                </a:solidFill>
              </a:rPr>
              <a:t>Technician/Engineer</a:t>
            </a:r>
            <a:endParaRPr lang="en-US" sz="700">
              <a:solidFill>
                <a:srgbClr val="B2B2B2"/>
              </a:solidFill>
            </a:endParaRPr>
          </a:p>
        </p:txBody>
      </p:sp>
      <p:sp>
        <p:nvSpPr>
          <p:cNvPr id="8357" name="Rectangle 174"/>
          <p:cNvSpPr>
            <a:spLocks noChangeArrowheads="1"/>
          </p:cNvSpPr>
          <p:nvPr/>
        </p:nvSpPr>
        <p:spPr bwMode="auto">
          <a:xfrm>
            <a:off x="8816764" y="2366510"/>
            <a:ext cx="1142611" cy="109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138755" indent="-138755" defTabSz="932460">
              <a:spcBef>
                <a:spcPct val="80000"/>
              </a:spcBef>
              <a:buClr>
                <a:srgbClr val="B2B2B2"/>
              </a:buClr>
              <a:buSzPct val="125000"/>
              <a:buFont typeface="Wingdings" pitchFamily="2" charset="2"/>
              <a:buChar char="§"/>
            </a:pPr>
            <a:r>
              <a:rPr lang="en-US" sz="700">
                <a:solidFill>
                  <a:srgbClr val="808080"/>
                </a:solidFill>
              </a:rPr>
              <a:t>% of Risk addressed with</a:t>
            </a:r>
            <a:endParaRPr lang="en-US" sz="700">
              <a:solidFill>
                <a:srgbClr val="B2B2B2"/>
              </a:solidFill>
            </a:endParaRPr>
          </a:p>
        </p:txBody>
      </p:sp>
      <p:sp>
        <p:nvSpPr>
          <p:cNvPr id="8358" name="Rectangle 175"/>
          <p:cNvSpPr>
            <a:spLocks noChangeArrowheads="1"/>
          </p:cNvSpPr>
          <p:nvPr/>
        </p:nvSpPr>
        <p:spPr bwMode="auto">
          <a:xfrm>
            <a:off x="8972219" y="2460418"/>
            <a:ext cx="511934" cy="109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138755" indent="-138755" defTabSz="932460">
              <a:spcBef>
                <a:spcPct val="80000"/>
              </a:spcBef>
              <a:buClr>
                <a:srgbClr val="B2B2B2"/>
              </a:buClr>
              <a:buSzPct val="125000"/>
            </a:pPr>
            <a:r>
              <a:rPr lang="en-US" sz="700">
                <a:solidFill>
                  <a:srgbClr val="808080"/>
                </a:solidFill>
              </a:rPr>
              <a:t>Work Orders</a:t>
            </a:r>
            <a:endParaRPr lang="en-US" sz="700">
              <a:solidFill>
                <a:srgbClr val="B2B2B2"/>
              </a:solidFill>
            </a:endParaRPr>
          </a:p>
        </p:txBody>
      </p:sp>
      <p:sp>
        <p:nvSpPr>
          <p:cNvPr id="8359" name="Rectangle 176"/>
          <p:cNvSpPr>
            <a:spLocks noChangeArrowheads="1"/>
          </p:cNvSpPr>
          <p:nvPr/>
        </p:nvSpPr>
        <p:spPr bwMode="auto">
          <a:xfrm>
            <a:off x="8816764" y="2554326"/>
            <a:ext cx="1204763" cy="109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138755" indent="-138755" defTabSz="932460">
              <a:spcBef>
                <a:spcPct val="80000"/>
              </a:spcBef>
              <a:buClr>
                <a:srgbClr val="B2B2B2"/>
              </a:buClr>
              <a:buSzPct val="125000"/>
              <a:buFont typeface="Wingdings" pitchFamily="2" charset="2"/>
              <a:buChar char="§"/>
            </a:pPr>
            <a:r>
              <a:rPr lang="en-US" sz="700">
                <a:solidFill>
                  <a:srgbClr val="808080"/>
                </a:solidFill>
              </a:rPr>
              <a:t>Risk Assessment Coverage</a:t>
            </a:r>
            <a:endParaRPr lang="en-US" sz="700">
              <a:solidFill>
                <a:srgbClr val="B2B2B2"/>
              </a:solidFill>
            </a:endParaRPr>
          </a:p>
        </p:txBody>
      </p:sp>
      <p:sp>
        <p:nvSpPr>
          <p:cNvPr id="8360" name="Rectangle 177"/>
          <p:cNvSpPr>
            <a:spLocks noChangeArrowheads="1"/>
          </p:cNvSpPr>
          <p:nvPr/>
        </p:nvSpPr>
        <p:spPr bwMode="auto">
          <a:xfrm>
            <a:off x="10302231" y="2366510"/>
            <a:ext cx="1041206" cy="109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138755" indent="-138755" defTabSz="932460">
              <a:spcBef>
                <a:spcPct val="80000"/>
              </a:spcBef>
              <a:buClr>
                <a:srgbClr val="B2B2B2"/>
              </a:buClr>
              <a:buSzPct val="125000"/>
              <a:buFont typeface="Wingdings" pitchFamily="2" charset="2"/>
              <a:buChar char="§"/>
            </a:pPr>
            <a:r>
              <a:rPr lang="en-US" sz="700">
                <a:solidFill>
                  <a:srgbClr val="808080"/>
                </a:solidFill>
              </a:rPr>
              <a:t>Equipment Availability</a:t>
            </a:r>
            <a:endParaRPr lang="en-US" sz="700">
              <a:solidFill>
                <a:srgbClr val="B2B2B2"/>
              </a:solidFill>
            </a:endParaRPr>
          </a:p>
        </p:txBody>
      </p:sp>
      <p:sp>
        <p:nvSpPr>
          <p:cNvPr id="8361" name="Rectangle 178"/>
          <p:cNvSpPr>
            <a:spLocks noChangeArrowheads="1"/>
          </p:cNvSpPr>
          <p:nvPr/>
        </p:nvSpPr>
        <p:spPr bwMode="auto">
          <a:xfrm>
            <a:off x="10302230" y="2457180"/>
            <a:ext cx="1194949" cy="109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138755" indent="-138755" defTabSz="932460">
              <a:spcBef>
                <a:spcPct val="80000"/>
              </a:spcBef>
              <a:buClr>
                <a:srgbClr val="B2B2B2"/>
              </a:buClr>
              <a:buSzPct val="125000"/>
              <a:buFont typeface="Wingdings" pitchFamily="2" charset="2"/>
              <a:buChar char="§"/>
            </a:pPr>
            <a:r>
              <a:rPr lang="en-US" sz="700">
                <a:solidFill>
                  <a:srgbClr val="808080"/>
                </a:solidFill>
              </a:rPr>
              <a:t># of reworked units / total</a:t>
            </a:r>
            <a:endParaRPr lang="en-US" sz="700">
              <a:solidFill>
                <a:srgbClr val="B2B2B2"/>
              </a:solidFill>
            </a:endParaRPr>
          </a:p>
        </p:txBody>
      </p:sp>
      <p:sp>
        <p:nvSpPr>
          <p:cNvPr id="8362" name="Rectangle 179"/>
          <p:cNvSpPr>
            <a:spLocks noChangeArrowheads="1"/>
          </p:cNvSpPr>
          <p:nvPr/>
        </p:nvSpPr>
        <p:spPr bwMode="auto">
          <a:xfrm>
            <a:off x="10449050" y="2557564"/>
            <a:ext cx="384360" cy="109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138755" indent="-138755" defTabSz="932460">
              <a:spcBef>
                <a:spcPct val="80000"/>
              </a:spcBef>
              <a:buClr>
                <a:srgbClr val="B2B2B2"/>
              </a:buClr>
              <a:buSzPct val="125000"/>
            </a:pPr>
            <a:r>
              <a:rPr lang="en-US" sz="700">
                <a:solidFill>
                  <a:srgbClr val="808080"/>
                </a:solidFill>
              </a:rPr>
              <a:t># of units</a:t>
            </a:r>
            <a:endParaRPr lang="en-US" sz="700">
              <a:solidFill>
                <a:srgbClr val="B2B2B2"/>
              </a:solidFill>
            </a:endParaRPr>
          </a:p>
        </p:txBody>
      </p:sp>
      <p:sp>
        <p:nvSpPr>
          <p:cNvPr id="8363" name="Rectangle 180"/>
          <p:cNvSpPr>
            <a:spLocks noChangeArrowheads="1"/>
          </p:cNvSpPr>
          <p:nvPr/>
        </p:nvSpPr>
        <p:spPr bwMode="auto">
          <a:xfrm>
            <a:off x="3177170" y="2473371"/>
            <a:ext cx="636239" cy="109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138755" indent="-138755" defTabSz="932460">
              <a:spcBef>
                <a:spcPct val="80000"/>
              </a:spcBef>
              <a:buClr>
                <a:srgbClr val="B2B2B2"/>
              </a:buClr>
              <a:buSzPct val="125000"/>
            </a:pPr>
            <a:r>
              <a:rPr lang="en-US" sz="700">
                <a:solidFill>
                  <a:srgbClr val="808080"/>
                </a:solidFill>
              </a:rPr>
              <a:t>Generated from</a:t>
            </a:r>
            <a:endParaRPr lang="en-US" sz="700">
              <a:solidFill>
                <a:srgbClr val="B2B2B2"/>
              </a:solidFill>
            </a:endParaRPr>
          </a:p>
        </p:txBody>
      </p:sp>
      <p:sp>
        <p:nvSpPr>
          <p:cNvPr id="8364" name="Rectangle 181"/>
          <p:cNvSpPr>
            <a:spLocks noChangeArrowheads="1"/>
          </p:cNvSpPr>
          <p:nvPr/>
        </p:nvSpPr>
        <p:spPr bwMode="auto">
          <a:xfrm>
            <a:off x="3177169" y="2564040"/>
            <a:ext cx="740915" cy="109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138755" indent="-138755" defTabSz="932460">
              <a:spcBef>
                <a:spcPct val="80000"/>
              </a:spcBef>
              <a:buClr>
                <a:srgbClr val="B2B2B2"/>
              </a:buClr>
              <a:buSzPct val="125000"/>
            </a:pPr>
            <a:r>
              <a:rPr lang="en-US" sz="700">
                <a:solidFill>
                  <a:srgbClr val="808080"/>
                </a:solidFill>
              </a:rPr>
              <a:t>Reliability Analysis</a:t>
            </a:r>
            <a:endParaRPr lang="en-US" sz="700">
              <a:solidFill>
                <a:srgbClr val="B2B2B2"/>
              </a:solidFill>
            </a:endParaRPr>
          </a:p>
        </p:txBody>
      </p:sp>
      <p:sp>
        <p:nvSpPr>
          <p:cNvPr id="2" name="Title 1"/>
          <p:cNvSpPr>
            <a:spLocks noGrp="1"/>
          </p:cNvSpPr>
          <p:nvPr>
            <p:ph type="title"/>
          </p:nvPr>
        </p:nvSpPr>
        <p:spPr/>
        <p:txBody>
          <a:bodyPr/>
          <a:lstStyle/>
          <a:p>
            <a:r>
              <a:rPr lang="en-US" dirty="0" smtClean="0"/>
              <a:t>People, Process and Information</a:t>
            </a:r>
            <a:endParaRPr lang="en-US" dirty="0"/>
          </a:p>
        </p:txBody>
      </p:sp>
    </p:spTree>
    <p:extLst>
      <p:ext uri="{BB962C8B-B14F-4D97-AF65-F5344CB8AC3E}">
        <p14:creationId xmlns:p14="http://schemas.microsoft.com/office/powerpoint/2010/main" val="447752118"/>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r1.jpg"/>
          <p:cNvPicPr>
            <a:picLocks noGrp="1" noChangeAspect="1"/>
          </p:cNvPicPr>
          <p:nvPr isPhoto="1"/>
        </p:nvPicPr>
        <p:blipFill>
          <a:blip r:embed="rId3" cstate="print">
            <a:lum/>
          </a:blip>
          <a:srcRect r="21037" b="62342"/>
          <a:stretch>
            <a:fillRect/>
          </a:stretch>
        </p:blipFill>
        <p:spPr>
          <a:xfrm>
            <a:off x="1555224" y="0"/>
            <a:ext cx="9326033" cy="6994525"/>
          </a:xfrm>
          <a:prstGeom prst="rect">
            <a:avLst/>
          </a:prstGeom>
          <a:noFill/>
          <a:ln>
            <a:noFill/>
          </a:ln>
        </p:spPr>
      </p:pic>
      <p:sp>
        <p:nvSpPr>
          <p:cNvPr id="3" name="Rectangle 2"/>
          <p:cNvSpPr/>
          <p:nvPr/>
        </p:nvSpPr>
        <p:spPr>
          <a:xfrm>
            <a:off x="1710654" y="1554338"/>
            <a:ext cx="5751054" cy="4429866"/>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defTabSz="932460"/>
            <a:endParaRPr lang="en-US">
              <a:solidFill>
                <a:srgbClr val="FFFFFF"/>
              </a:solidFill>
            </a:endParaRPr>
          </a:p>
        </p:txBody>
      </p:sp>
    </p:spTree>
    <p:extLst>
      <p:ext uri="{BB962C8B-B14F-4D97-AF65-F5344CB8AC3E}">
        <p14:creationId xmlns:p14="http://schemas.microsoft.com/office/powerpoint/2010/main" val="19294097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5" name="Rectangle 4"/>
          <p:cNvSpPr/>
          <p:nvPr/>
        </p:nvSpPr>
        <p:spPr bwMode="auto">
          <a:xfrm>
            <a:off x="624237" y="1941650"/>
            <a:ext cx="1856572" cy="1142742"/>
          </a:xfrm>
          <a:prstGeom prst="rect">
            <a:avLst/>
          </a:prstGeom>
          <a:solidFill>
            <a:schemeClr val="accent5">
              <a:lumMod val="75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ctr" anchorCtr="0" compatLnSpc="1">
            <a:prstTxWarp prst="textNoShape">
              <a:avLst/>
            </a:prstTxWarp>
          </a:bodyPr>
          <a:lstStyle/>
          <a:p>
            <a:pPr algn="ctr" defTabSz="932008" fontAlgn="base">
              <a:spcBef>
                <a:spcPct val="0"/>
              </a:spcBef>
              <a:spcAft>
                <a:spcPct val="0"/>
              </a:spcAft>
            </a:pPr>
            <a:r>
              <a:rPr lang="en-US" sz="2200" dirty="0">
                <a:gradFill>
                  <a:gsLst>
                    <a:gs pos="0">
                      <a:srgbClr val="FFFFFF"/>
                    </a:gs>
                    <a:gs pos="100000">
                      <a:srgbClr val="FFFFFF"/>
                    </a:gs>
                  </a:gsLst>
                  <a:lin ang="5400000" scaled="0"/>
                </a:gradFill>
              </a:rPr>
              <a:t>Big Shift</a:t>
            </a:r>
          </a:p>
        </p:txBody>
      </p:sp>
      <p:sp>
        <p:nvSpPr>
          <p:cNvPr id="6" name="Rectangle 5"/>
          <p:cNvSpPr/>
          <p:nvPr/>
        </p:nvSpPr>
        <p:spPr bwMode="auto">
          <a:xfrm>
            <a:off x="6478917" y="1941650"/>
            <a:ext cx="5333323" cy="1142742"/>
          </a:xfrm>
          <a:prstGeom prst="rect">
            <a:avLst/>
          </a:prstGeom>
          <a:solidFill>
            <a:schemeClr val="accent5">
              <a:lumMod val="75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ctr" anchorCtr="0" compatLnSpc="1">
            <a:prstTxWarp prst="textNoShape">
              <a:avLst/>
            </a:prstTxWarp>
          </a:bodyPr>
          <a:lstStyle/>
          <a:p>
            <a:pPr algn="ctr" defTabSz="932008" fontAlgn="base">
              <a:spcBef>
                <a:spcPct val="0"/>
              </a:spcBef>
              <a:spcAft>
                <a:spcPct val="0"/>
              </a:spcAft>
            </a:pPr>
            <a:r>
              <a:rPr lang="en-US" sz="2200" dirty="0">
                <a:gradFill>
                  <a:gsLst>
                    <a:gs pos="0">
                      <a:srgbClr val="FFFFFF"/>
                    </a:gs>
                    <a:gs pos="100000">
                      <a:srgbClr val="FFFFFF"/>
                    </a:gs>
                  </a:gsLst>
                  <a:lin ang="5400000" scaled="0"/>
                </a:gradFill>
              </a:rPr>
              <a:t>Solutions for Innovation &amp; Product Development</a:t>
            </a:r>
          </a:p>
        </p:txBody>
      </p:sp>
      <p:sp>
        <p:nvSpPr>
          <p:cNvPr id="16" name="Rectangle 15"/>
          <p:cNvSpPr/>
          <p:nvPr/>
        </p:nvSpPr>
        <p:spPr bwMode="auto">
          <a:xfrm>
            <a:off x="624238" y="4975679"/>
            <a:ext cx="3384200" cy="1142742"/>
          </a:xfrm>
          <a:prstGeom prst="rect">
            <a:avLst/>
          </a:prstGeom>
          <a:solidFill>
            <a:schemeClr val="accent5">
              <a:lumMod val="75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ctr" anchorCtr="0" compatLnSpc="1">
            <a:prstTxWarp prst="textNoShape">
              <a:avLst/>
            </a:prstTxWarp>
          </a:bodyPr>
          <a:lstStyle/>
          <a:p>
            <a:pPr algn="ctr" defTabSz="932008" fontAlgn="base">
              <a:spcBef>
                <a:spcPct val="0"/>
              </a:spcBef>
              <a:spcAft>
                <a:spcPct val="0"/>
              </a:spcAft>
            </a:pPr>
            <a:r>
              <a:rPr lang="en-US" sz="2200" dirty="0">
                <a:gradFill>
                  <a:gsLst>
                    <a:gs pos="0">
                      <a:srgbClr val="FFFFFF"/>
                    </a:gs>
                    <a:gs pos="100000">
                      <a:srgbClr val="FFFFFF"/>
                    </a:gs>
                  </a:gsLst>
                  <a:lin ang="5400000" scaled="0"/>
                </a:gradFill>
              </a:rPr>
              <a:t>Solutions for Operations</a:t>
            </a:r>
          </a:p>
        </p:txBody>
      </p:sp>
      <p:sp>
        <p:nvSpPr>
          <p:cNvPr id="17" name="Rectangle 16"/>
          <p:cNvSpPr/>
          <p:nvPr/>
        </p:nvSpPr>
        <p:spPr bwMode="auto">
          <a:xfrm>
            <a:off x="8580439" y="4975679"/>
            <a:ext cx="3231800" cy="1142742"/>
          </a:xfrm>
          <a:prstGeom prst="rect">
            <a:avLst/>
          </a:prstGeom>
          <a:solidFill>
            <a:schemeClr val="accent5">
              <a:lumMod val="75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ctr" anchorCtr="0" compatLnSpc="1">
            <a:prstTxWarp prst="textNoShape">
              <a:avLst/>
            </a:prstTxWarp>
          </a:bodyPr>
          <a:lstStyle/>
          <a:p>
            <a:pPr algn="ctr" defTabSz="932008" fontAlgn="base">
              <a:spcBef>
                <a:spcPct val="0"/>
              </a:spcBef>
              <a:spcAft>
                <a:spcPct val="0"/>
              </a:spcAft>
            </a:pPr>
            <a:r>
              <a:rPr lang="en-US" sz="2200" dirty="0">
                <a:gradFill>
                  <a:gsLst>
                    <a:gs pos="0">
                      <a:srgbClr val="FFFFFF"/>
                    </a:gs>
                    <a:gs pos="100000">
                      <a:srgbClr val="FFFFFF"/>
                    </a:gs>
                  </a:gsLst>
                  <a:lin ang="5400000" scaled="0"/>
                </a:gradFill>
              </a:rPr>
              <a:t>Q&amp;A</a:t>
            </a: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77" t="25774" r="77" b="48923"/>
          <a:stretch/>
        </p:blipFill>
        <p:spPr>
          <a:xfrm>
            <a:off x="624237" y="3324562"/>
            <a:ext cx="11189620" cy="1390269"/>
          </a:xfrm>
          <a:prstGeom prst="rect">
            <a:avLst/>
          </a:prstGeom>
        </p:spPr>
      </p:pic>
      <p:sp>
        <p:nvSpPr>
          <p:cNvPr id="12" name="Rectangle 11"/>
          <p:cNvSpPr/>
          <p:nvPr/>
        </p:nvSpPr>
        <p:spPr bwMode="auto">
          <a:xfrm>
            <a:off x="2636839" y="1941650"/>
            <a:ext cx="3657600" cy="1142742"/>
          </a:xfrm>
          <a:prstGeom prst="rect">
            <a:avLst/>
          </a:prstGeom>
          <a:solidFill>
            <a:schemeClr val="accent5">
              <a:lumMod val="75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ctr" anchorCtr="0" compatLnSpc="1">
            <a:prstTxWarp prst="textNoShape">
              <a:avLst/>
            </a:prstTxWarp>
          </a:bodyPr>
          <a:lstStyle/>
          <a:p>
            <a:pPr algn="ctr" defTabSz="932008" fontAlgn="base">
              <a:spcBef>
                <a:spcPct val="0"/>
              </a:spcBef>
              <a:spcAft>
                <a:spcPct val="0"/>
              </a:spcAft>
            </a:pPr>
            <a:r>
              <a:rPr lang="en-US" sz="2200" dirty="0">
                <a:gradFill>
                  <a:gsLst>
                    <a:gs pos="0">
                      <a:srgbClr val="FFFFFF"/>
                    </a:gs>
                    <a:gs pos="100000">
                      <a:srgbClr val="FFFFFF"/>
                    </a:gs>
                  </a:gsLst>
                  <a:lin ang="5400000" scaled="0"/>
                </a:gradFill>
              </a:rPr>
              <a:t>Systems of Engagement</a:t>
            </a:r>
          </a:p>
        </p:txBody>
      </p:sp>
      <p:sp>
        <p:nvSpPr>
          <p:cNvPr id="9" name="Rectangle 8"/>
          <p:cNvSpPr/>
          <p:nvPr/>
        </p:nvSpPr>
        <p:spPr bwMode="auto">
          <a:xfrm>
            <a:off x="4160838" y="4978248"/>
            <a:ext cx="4267200" cy="1142742"/>
          </a:xfrm>
          <a:prstGeom prst="rect">
            <a:avLst/>
          </a:prstGeom>
          <a:solidFill>
            <a:schemeClr val="accent5">
              <a:lumMod val="75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ctr" anchorCtr="0" compatLnSpc="1">
            <a:prstTxWarp prst="textNoShape">
              <a:avLst/>
            </a:prstTxWarp>
          </a:bodyPr>
          <a:lstStyle/>
          <a:p>
            <a:pPr algn="ctr" defTabSz="932008" fontAlgn="base">
              <a:spcBef>
                <a:spcPct val="0"/>
              </a:spcBef>
              <a:spcAft>
                <a:spcPct val="0"/>
              </a:spcAft>
            </a:pPr>
            <a:r>
              <a:rPr lang="en-US" sz="2200" dirty="0">
                <a:gradFill>
                  <a:gsLst>
                    <a:gs pos="0">
                      <a:srgbClr val="FFFFFF"/>
                    </a:gs>
                    <a:gs pos="100000">
                      <a:srgbClr val="FFFFFF"/>
                    </a:gs>
                  </a:gsLst>
                  <a:lin ang="5400000" scaled="0"/>
                </a:gradFill>
              </a:rPr>
              <a:t>Cloud &amp; New Business Models</a:t>
            </a:r>
          </a:p>
        </p:txBody>
      </p:sp>
    </p:spTree>
    <p:extLst>
      <p:ext uri="{BB962C8B-B14F-4D97-AF65-F5344CB8AC3E}">
        <p14:creationId xmlns:p14="http://schemas.microsoft.com/office/powerpoint/2010/main" val="4193984680"/>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r2.jpg"/>
          <p:cNvPicPr>
            <a:picLocks noGrp="1" noChangeAspect="1"/>
          </p:cNvPicPr>
          <p:nvPr isPhoto="1"/>
        </p:nvPicPr>
        <p:blipFill>
          <a:blip r:embed="rId3" cstate="print">
            <a:lum/>
          </a:blip>
          <a:srcRect b="53333"/>
          <a:stretch>
            <a:fillRect/>
          </a:stretch>
        </p:blipFill>
        <p:spPr>
          <a:xfrm>
            <a:off x="1555224" y="72515"/>
            <a:ext cx="9326033" cy="6844296"/>
          </a:xfrm>
          <a:prstGeom prst="rect">
            <a:avLst/>
          </a:prstGeom>
          <a:noFill/>
          <a:ln>
            <a:noFill/>
          </a:ln>
        </p:spPr>
      </p:pic>
    </p:spTree>
    <p:extLst>
      <p:ext uri="{BB962C8B-B14F-4D97-AF65-F5344CB8AC3E}">
        <p14:creationId xmlns:p14="http://schemas.microsoft.com/office/powerpoint/2010/main" val="686900503"/>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r2.jpg"/>
          <p:cNvPicPr>
            <a:picLocks noGrp="1" noChangeAspect="1"/>
          </p:cNvPicPr>
          <p:nvPr isPhoto="1"/>
        </p:nvPicPr>
        <p:blipFill>
          <a:blip r:embed="rId3" cstate="print">
            <a:lum/>
          </a:blip>
          <a:srcRect b="53333"/>
          <a:stretch>
            <a:fillRect/>
          </a:stretch>
        </p:blipFill>
        <p:spPr>
          <a:xfrm>
            <a:off x="1555224" y="72515"/>
            <a:ext cx="9326033" cy="6844296"/>
          </a:xfrm>
          <a:prstGeom prst="rect">
            <a:avLst/>
          </a:prstGeom>
          <a:noFill/>
          <a:ln>
            <a:noFill/>
          </a:ln>
        </p:spPr>
      </p:pic>
      <p:pic>
        <p:nvPicPr>
          <p:cNvPr id="4" name="Picture 3" descr="Fr30.jpg"/>
          <p:cNvPicPr>
            <a:picLocks noGrp="1" noChangeAspect="1"/>
          </p:cNvPicPr>
          <p:nvPr isPhoto="1"/>
        </p:nvPicPr>
        <p:blipFill>
          <a:blip r:embed="rId4" cstate="print">
            <a:lum/>
          </a:blip>
          <a:stretch>
            <a:fillRect/>
          </a:stretch>
        </p:blipFill>
        <p:spPr>
          <a:xfrm>
            <a:off x="4770437" y="3494661"/>
            <a:ext cx="5862868" cy="3337560"/>
          </a:xfrm>
          <a:prstGeom prst="rect">
            <a:avLst/>
          </a:prstGeom>
          <a:noFill/>
          <a:ln>
            <a:noFill/>
          </a:ln>
        </p:spPr>
      </p:pic>
    </p:spTree>
    <p:extLst>
      <p:ext uri="{BB962C8B-B14F-4D97-AF65-F5344CB8AC3E}">
        <p14:creationId xmlns:p14="http://schemas.microsoft.com/office/powerpoint/2010/main" val="2986151265"/>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r35.jpg"/>
          <p:cNvPicPr>
            <a:picLocks noGrp="1" noChangeAspect="1"/>
          </p:cNvPicPr>
          <p:nvPr isPhoto="1"/>
        </p:nvPicPr>
        <p:blipFill>
          <a:blip r:embed="rId3" cstate="print">
            <a:lum/>
          </a:blip>
          <a:srcRect t="19753" b="28889"/>
          <a:stretch>
            <a:fillRect/>
          </a:stretch>
        </p:blipFill>
        <p:spPr>
          <a:xfrm>
            <a:off x="414551" y="-1"/>
            <a:ext cx="11503739" cy="6994526"/>
          </a:xfrm>
          <a:prstGeom prst="rect">
            <a:avLst/>
          </a:prstGeom>
          <a:noFill/>
          <a:ln>
            <a:noFill/>
          </a:ln>
        </p:spPr>
      </p:pic>
    </p:spTree>
    <p:extLst>
      <p:ext uri="{BB962C8B-B14F-4D97-AF65-F5344CB8AC3E}">
        <p14:creationId xmlns:p14="http://schemas.microsoft.com/office/powerpoint/2010/main" val="3757438745"/>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r44.jpg"/>
          <p:cNvPicPr>
            <a:picLocks noGrp="1" noChangeAspect="1"/>
          </p:cNvPicPr>
          <p:nvPr isPhoto="1"/>
        </p:nvPicPr>
        <p:blipFill>
          <a:blip r:embed="rId3" cstate="print">
            <a:lum/>
          </a:blip>
          <a:stretch>
            <a:fillRect/>
          </a:stretch>
        </p:blipFill>
        <p:spPr>
          <a:xfrm>
            <a:off x="1006146" y="0"/>
            <a:ext cx="10424184" cy="6994525"/>
          </a:xfrm>
          <a:prstGeom prst="rect">
            <a:avLst/>
          </a:prstGeom>
          <a:noFill/>
          <a:ln>
            <a:noFill/>
          </a:ln>
        </p:spPr>
      </p:pic>
    </p:spTree>
    <p:extLst>
      <p:ext uri="{BB962C8B-B14F-4D97-AF65-F5344CB8AC3E}">
        <p14:creationId xmlns:p14="http://schemas.microsoft.com/office/powerpoint/2010/main" val="1085935585"/>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r49.jpg"/>
          <p:cNvPicPr>
            <a:picLocks noGrp="1" noChangeAspect="1"/>
          </p:cNvPicPr>
          <p:nvPr isPhoto="1"/>
        </p:nvPicPr>
        <p:blipFill>
          <a:blip r:embed="rId3" cstate="print">
            <a:lum/>
          </a:blip>
          <a:stretch>
            <a:fillRect/>
          </a:stretch>
        </p:blipFill>
        <p:spPr>
          <a:xfrm>
            <a:off x="1006146" y="0"/>
            <a:ext cx="10424184" cy="6994525"/>
          </a:xfrm>
          <a:prstGeom prst="rect">
            <a:avLst/>
          </a:prstGeom>
          <a:noFill/>
          <a:ln>
            <a:noFill/>
          </a:ln>
        </p:spPr>
      </p:pic>
      <p:sp>
        <p:nvSpPr>
          <p:cNvPr id="3" name="Rectangle 2"/>
          <p:cNvSpPr/>
          <p:nvPr/>
        </p:nvSpPr>
        <p:spPr bwMode="auto">
          <a:xfrm>
            <a:off x="5608637" y="3344862"/>
            <a:ext cx="4876800" cy="609600"/>
          </a:xfrm>
          <a:prstGeom prst="rect">
            <a:avLst/>
          </a:prstGeom>
          <a:noFill/>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556970272"/>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r72.jpg"/>
          <p:cNvPicPr>
            <a:picLocks noGrp="1" noChangeAspect="1"/>
          </p:cNvPicPr>
          <p:nvPr isPhoto="1"/>
        </p:nvPicPr>
        <p:blipFill>
          <a:blip r:embed="rId3" cstate="print">
            <a:lum/>
          </a:blip>
          <a:srcRect b="13507"/>
          <a:stretch>
            <a:fillRect/>
          </a:stretch>
        </p:blipFill>
        <p:spPr>
          <a:xfrm>
            <a:off x="1570037" y="-33623"/>
            <a:ext cx="9144000" cy="6858000"/>
          </a:xfrm>
          <a:prstGeom prst="rect">
            <a:avLst/>
          </a:prstGeom>
          <a:noFill/>
          <a:ln>
            <a:noFill/>
          </a:ln>
        </p:spPr>
      </p:pic>
      <p:pic>
        <p:nvPicPr>
          <p:cNvPr id="4" name="Picture 3" descr="Fr12.jpg"/>
          <p:cNvPicPr>
            <a:picLocks noChangeAspect="1"/>
          </p:cNvPicPr>
          <p:nvPr/>
        </p:nvPicPr>
        <p:blipFill>
          <a:blip r:embed="rId4" cstate="print"/>
          <a:stretch>
            <a:fillRect/>
          </a:stretch>
        </p:blipFill>
        <p:spPr>
          <a:xfrm>
            <a:off x="6341475" y="2963862"/>
            <a:ext cx="3419475" cy="3676650"/>
          </a:xfrm>
          <a:prstGeom prst="rect">
            <a:avLst/>
          </a:prstGeom>
        </p:spPr>
      </p:pic>
      <p:sp>
        <p:nvSpPr>
          <p:cNvPr id="2" name="Rectangle 1"/>
          <p:cNvSpPr/>
          <p:nvPr/>
        </p:nvSpPr>
        <p:spPr bwMode="auto">
          <a:xfrm>
            <a:off x="6341475" y="4802189"/>
            <a:ext cx="3419475" cy="1838325"/>
          </a:xfrm>
          <a:prstGeom prst="rect">
            <a:avLst/>
          </a:prstGeom>
          <a:no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143696336"/>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083445" y="1172673"/>
            <a:ext cx="2260267" cy="164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79" name="Group 378"/>
          <p:cNvGrpSpPr/>
          <p:nvPr/>
        </p:nvGrpSpPr>
        <p:grpSpPr>
          <a:xfrm>
            <a:off x="2254677" y="1295281"/>
            <a:ext cx="4507583" cy="2564659"/>
            <a:chOff x="685800" y="990600"/>
            <a:chExt cx="4419600" cy="2514600"/>
          </a:xfrm>
        </p:grpSpPr>
        <p:pic>
          <p:nvPicPr>
            <p:cNvPr id="344" name="Picture 343" descr="C:\Documents and Settings\jdyck\My Documents\My Pictures\reports.bmp"/>
            <p:cNvPicPr>
              <a:picLocks noChangeAspect="1" noChangeArrowheads="1"/>
            </p:cNvPicPr>
            <p:nvPr/>
          </p:nvPicPr>
          <p:blipFill>
            <a:blip r:embed="rId4"/>
            <a:srcRect/>
            <a:stretch>
              <a:fillRect/>
            </a:stretch>
          </p:blipFill>
          <p:spPr bwMode="auto">
            <a:xfrm>
              <a:off x="685800" y="990600"/>
              <a:ext cx="4419600" cy="2514600"/>
            </a:xfrm>
            <a:prstGeom prst="rect">
              <a:avLst/>
            </a:prstGeom>
            <a:ln>
              <a:noFill/>
            </a:ln>
            <a:effectLst>
              <a:outerShdw blurRad="190500" algn="tl" rotWithShape="0">
                <a:srgbClr val="000000">
                  <a:alpha val="70000"/>
                </a:srgbClr>
              </a:outerShdw>
            </a:effectLst>
          </p:spPr>
        </p:pic>
        <p:sp>
          <p:nvSpPr>
            <p:cNvPr id="227" name="TextBox 226"/>
            <p:cNvSpPr txBox="1"/>
            <p:nvPr/>
          </p:nvSpPr>
          <p:spPr>
            <a:xfrm>
              <a:off x="1975125" y="1066800"/>
              <a:ext cx="2063473" cy="304800"/>
            </a:xfrm>
            <a:prstGeom prst="roundRect">
              <a:avLst/>
            </a:prstGeom>
            <a:gradFill flip="none" rotWithShape="1">
              <a:gsLst>
                <a:gs pos="0">
                  <a:schemeClr val="bg1">
                    <a:lumMod val="85000"/>
                  </a:schemeClr>
                </a:gs>
                <a:gs pos="0">
                  <a:schemeClr val="bg1">
                    <a:shade val="67500"/>
                    <a:satMod val="115000"/>
                  </a:schemeClr>
                </a:gs>
                <a:gs pos="73000">
                  <a:schemeClr val="bg1">
                    <a:shade val="100000"/>
                    <a:satMod val="115000"/>
                  </a:schemeClr>
                </a:gs>
              </a:gsLst>
              <a:path path="circle">
                <a:fillToRect t="100000" r="100000"/>
              </a:path>
              <a:tileRect l="-100000" b="-100000"/>
            </a:gradFill>
            <a:ln w="3175">
              <a:solidFill>
                <a:schemeClr val="tx1"/>
              </a:solidFill>
            </a:ln>
            <a:effectLst/>
            <a:scene3d>
              <a:camera prst="orthographicFront">
                <a:rot lat="0" lon="0" rev="0"/>
              </a:camera>
              <a:lightRig rig="contrasting" dir="t">
                <a:rot lat="0" lon="0" rev="7800000"/>
              </a:lightRig>
            </a:scene3d>
            <a:sp3d>
              <a:bevelT w="139700" h="139700"/>
            </a:sp3d>
          </p:spPr>
          <p:txBody>
            <a:bodyPr wrap="none" rtlCol="0" anchor="ctr">
              <a:noAutofit/>
            </a:bodyPr>
            <a:lstStyle/>
            <a:p>
              <a:pPr defTabSz="932460"/>
              <a:r>
                <a:rPr lang="en-US" dirty="0">
                  <a:solidFill>
                    <a:srgbClr val="505050"/>
                  </a:solidFill>
                </a:rPr>
                <a:t>Reports/Visibility</a:t>
              </a:r>
            </a:p>
          </p:txBody>
        </p:sp>
      </p:grpSp>
      <p:grpSp>
        <p:nvGrpSpPr>
          <p:cNvPr id="378" name="Group 377"/>
          <p:cNvGrpSpPr/>
          <p:nvPr/>
        </p:nvGrpSpPr>
        <p:grpSpPr>
          <a:xfrm>
            <a:off x="8627466" y="2564661"/>
            <a:ext cx="1243471" cy="932604"/>
            <a:chOff x="7086600" y="1924050"/>
            <a:chExt cx="1905000" cy="1428750"/>
          </a:xfrm>
        </p:grpSpPr>
        <p:pic>
          <p:nvPicPr>
            <p:cNvPr id="738" name="Picture 13" descr="http://panorama-novaview.de/images/cube_medium_2.jpg"/>
            <p:cNvPicPr>
              <a:picLocks noChangeAspect="1" noChangeArrowheads="1"/>
            </p:cNvPicPr>
            <p:nvPr/>
          </p:nvPicPr>
          <p:blipFill>
            <a:blip r:embed="rId5" cstate="email">
              <a:clrChange>
                <a:clrFrom>
                  <a:srgbClr val="FAFCFB"/>
                </a:clrFrom>
                <a:clrTo>
                  <a:srgbClr val="FAFCFB">
                    <a:alpha val="0"/>
                  </a:srgbClr>
                </a:clrTo>
              </a:clrChange>
              <a:extLst>
                <a:ext uri="{28A0092B-C50C-407E-A947-70E740481C1C}">
                  <a14:useLocalDpi xmlns:a14="http://schemas.microsoft.com/office/drawing/2010/main"/>
                </a:ext>
              </a:extLst>
            </a:blip>
            <a:srcRect/>
            <a:stretch>
              <a:fillRect/>
            </a:stretch>
          </p:blipFill>
          <p:spPr bwMode="auto">
            <a:xfrm>
              <a:off x="7086600" y="1924050"/>
              <a:ext cx="1905000" cy="1428750"/>
            </a:xfrm>
            <a:prstGeom prst="rect">
              <a:avLst/>
            </a:prstGeom>
            <a:noFill/>
          </p:spPr>
        </p:pic>
        <p:sp>
          <p:nvSpPr>
            <p:cNvPr id="374" name="TextBox 373"/>
            <p:cNvSpPr txBox="1"/>
            <p:nvPr/>
          </p:nvSpPr>
          <p:spPr>
            <a:xfrm>
              <a:off x="7391400" y="2133600"/>
              <a:ext cx="1072874" cy="304800"/>
            </a:xfrm>
            <a:prstGeom prst="roundRect">
              <a:avLst/>
            </a:prstGeom>
            <a:gradFill flip="none" rotWithShape="1">
              <a:gsLst>
                <a:gs pos="0">
                  <a:schemeClr val="bg1">
                    <a:lumMod val="85000"/>
                  </a:schemeClr>
                </a:gs>
                <a:gs pos="0">
                  <a:schemeClr val="bg1">
                    <a:shade val="67500"/>
                    <a:satMod val="115000"/>
                  </a:schemeClr>
                </a:gs>
                <a:gs pos="73000">
                  <a:schemeClr val="bg1">
                    <a:shade val="100000"/>
                    <a:satMod val="115000"/>
                  </a:schemeClr>
                </a:gs>
              </a:gsLst>
              <a:path path="circle">
                <a:fillToRect t="100000" r="100000"/>
              </a:path>
              <a:tileRect l="-100000" b="-100000"/>
            </a:gradFill>
            <a:ln w="3175">
              <a:solidFill>
                <a:schemeClr val="tx1"/>
              </a:solidFill>
            </a:ln>
            <a:effectLst/>
            <a:scene3d>
              <a:camera prst="orthographicFront">
                <a:rot lat="0" lon="0" rev="0"/>
              </a:camera>
              <a:lightRig rig="contrasting" dir="t">
                <a:rot lat="0" lon="0" rev="7800000"/>
              </a:lightRig>
            </a:scene3d>
            <a:sp3d>
              <a:bevelT w="139700" h="139700"/>
            </a:sp3d>
          </p:spPr>
          <p:txBody>
            <a:bodyPr wrap="none" rtlCol="0" anchor="ctr">
              <a:noAutofit/>
            </a:bodyPr>
            <a:lstStyle/>
            <a:p>
              <a:pPr algn="ctr" defTabSz="932460"/>
              <a:r>
                <a:rPr lang="en-US" sz="1200" dirty="0">
                  <a:solidFill>
                    <a:srgbClr val="505050"/>
                  </a:solidFill>
                </a:rPr>
                <a:t>Analytics</a:t>
              </a:r>
            </a:p>
          </p:txBody>
        </p:sp>
      </p:grpSp>
      <p:sp>
        <p:nvSpPr>
          <p:cNvPr id="7181" name="Title 455"/>
          <p:cNvSpPr>
            <a:spLocks noGrp="1"/>
          </p:cNvSpPr>
          <p:nvPr>
            <p:ph type="title"/>
          </p:nvPr>
        </p:nvSpPr>
        <p:spPr/>
        <p:txBody>
          <a:bodyPr/>
          <a:lstStyle/>
          <a:p>
            <a:r>
              <a:rPr lang="en-US" dirty="0" smtClean="0"/>
              <a:t>A </a:t>
            </a:r>
            <a:r>
              <a:rPr lang="en-US" dirty="0"/>
              <a:t>Highly Fragmented ‘MESS’ in the Plants</a:t>
            </a:r>
            <a:br>
              <a:rPr lang="en-US" dirty="0"/>
            </a:br>
            <a:endParaRPr lang="en-US" dirty="0" smtClean="0">
              <a:solidFill>
                <a:schemeClr val="tx1"/>
              </a:solidFill>
            </a:endParaRPr>
          </a:p>
        </p:txBody>
      </p:sp>
      <p:grpSp>
        <p:nvGrpSpPr>
          <p:cNvPr id="2" name="Group 507"/>
          <p:cNvGrpSpPr/>
          <p:nvPr/>
        </p:nvGrpSpPr>
        <p:grpSpPr>
          <a:xfrm>
            <a:off x="9482350" y="3902308"/>
            <a:ext cx="935034" cy="311678"/>
            <a:chOff x="7943026" y="4190206"/>
            <a:chExt cx="916782" cy="153194"/>
          </a:xfrm>
        </p:grpSpPr>
        <p:cxnSp>
          <p:nvCxnSpPr>
            <p:cNvPr id="509" name="Straight Connector 508"/>
            <p:cNvCxnSpPr/>
            <p:nvPr/>
          </p:nvCxnSpPr>
          <p:spPr bwMode="auto">
            <a:xfrm rot="5400000">
              <a:off x="7867620" y="4266406"/>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10" name="Straight Connector 509"/>
            <p:cNvCxnSpPr/>
            <p:nvPr/>
          </p:nvCxnSpPr>
          <p:spPr bwMode="auto">
            <a:xfrm rot="5400000">
              <a:off x="7943026"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11" name="Straight Connector 510"/>
            <p:cNvCxnSpPr/>
            <p:nvPr/>
          </p:nvCxnSpPr>
          <p:spPr bwMode="auto">
            <a:xfrm rot="5400000">
              <a:off x="80208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12" name="Straight Connector 511"/>
            <p:cNvCxnSpPr/>
            <p:nvPr/>
          </p:nvCxnSpPr>
          <p:spPr bwMode="auto">
            <a:xfrm rot="5400000">
              <a:off x="80970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13" name="Straight Connector 512"/>
            <p:cNvCxnSpPr/>
            <p:nvPr/>
          </p:nvCxnSpPr>
          <p:spPr bwMode="auto">
            <a:xfrm rot="5400000">
              <a:off x="81732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14" name="Straight Connector 513"/>
            <p:cNvCxnSpPr/>
            <p:nvPr/>
          </p:nvCxnSpPr>
          <p:spPr bwMode="auto">
            <a:xfrm rot="5400000">
              <a:off x="82494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15" name="Straight Connector 514"/>
            <p:cNvCxnSpPr/>
            <p:nvPr/>
          </p:nvCxnSpPr>
          <p:spPr bwMode="auto">
            <a:xfrm rot="5400000">
              <a:off x="83256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16" name="Straight Connector 515"/>
            <p:cNvCxnSpPr/>
            <p:nvPr/>
          </p:nvCxnSpPr>
          <p:spPr bwMode="auto">
            <a:xfrm rot="5400000">
              <a:off x="84018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17" name="Straight Connector 516"/>
            <p:cNvCxnSpPr/>
            <p:nvPr/>
          </p:nvCxnSpPr>
          <p:spPr bwMode="auto">
            <a:xfrm rot="5400000">
              <a:off x="84780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18" name="Straight Connector 517"/>
            <p:cNvCxnSpPr/>
            <p:nvPr/>
          </p:nvCxnSpPr>
          <p:spPr bwMode="auto">
            <a:xfrm rot="5400000">
              <a:off x="85542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19" name="Straight Connector 518"/>
            <p:cNvCxnSpPr/>
            <p:nvPr/>
          </p:nvCxnSpPr>
          <p:spPr bwMode="auto">
            <a:xfrm rot="5400000">
              <a:off x="86304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20" name="Straight Connector 519"/>
            <p:cNvCxnSpPr/>
            <p:nvPr/>
          </p:nvCxnSpPr>
          <p:spPr bwMode="auto">
            <a:xfrm rot="5400000">
              <a:off x="87066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21" name="Straight Connector 520"/>
            <p:cNvCxnSpPr/>
            <p:nvPr/>
          </p:nvCxnSpPr>
          <p:spPr bwMode="auto">
            <a:xfrm rot="5400000">
              <a:off x="87828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grpSp>
      <p:grpSp>
        <p:nvGrpSpPr>
          <p:cNvPr id="3" name="Group 521"/>
          <p:cNvGrpSpPr/>
          <p:nvPr/>
        </p:nvGrpSpPr>
        <p:grpSpPr>
          <a:xfrm>
            <a:off x="7617143" y="3903118"/>
            <a:ext cx="935034" cy="311678"/>
            <a:chOff x="7943026" y="4190206"/>
            <a:chExt cx="916782" cy="153194"/>
          </a:xfrm>
        </p:grpSpPr>
        <p:cxnSp>
          <p:nvCxnSpPr>
            <p:cNvPr id="523" name="Straight Connector 522"/>
            <p:cNvCxnSpPr/>
            <p:nvPr/>
          </p:nvCxnSpPr>
          <p:spPr bwMode="auto">
            <a:xfrm rot="5400000">
              <a:off x="7867620" y="4266406"/>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24" name="Straight Connector 523"/>
            <p:cNvCxnSpPr/>
            <p:nvPr/>
          </p:nvCxnSpPr>
          <p:spPr bwMode="auto">
            <a:xfrm rot="5400000">
              <a:off x="7943026"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25" name="Straight Connector 524"/>
            <p:cNvCxnSpPr/>
            <p:nvPr/>
          </p:nvCxnSpPr>
          <p:spPr bwMode="auto">
            <a:xfrm rot="5400000">
              <a:off x="80208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26" name="Straight Connector 525"/>
            <p:cNvCxnSpPr/>
            <p:nvPr/>
          </p:nvCxnSpPr>
          <p:spPr bwMode="auto">
            <a:xfrm rot="5400000">
              <a:off x="80970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27" name="Straight Connector 526"/>
            <p:cNvCxnSpPr/>
            <p:nvPr/>
          </p:nvCxnSpPr>
          <p:spPr bwMode="auto">
            <a:xfrm rot="5400000">
              <a:off x="81732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28" name="Straight Connector 527"/>
            <p:cNvCxnSpPr/>
            <p:nvPr/>
          </p:nvCxnSpPr>
          <p:spPr bwMode="auto">
            <a:xfrm rot="5400000">
              <a:off x="82494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29" name="Straight Connector 528"/>
            <p:cNvCxnSpPr/>
            <p:nvPr/>
          </p:nvCxnSpPr>
          <p:spPr bwMode="auto">
            <a:xfrm rot="5400000">
              <a:off x="83256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30" name="Straight Connector 529"/>
            <p:cNvCxnSpPr/>
            <p:nvPr/>
          </p:nvCxnSpPr>
          <p:spPr bwMode="auto">
            <a:xfrm rot="5400000">
              <a:off x="84018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31" name="Straight Connector 530"/>
            <p:cNvCxnSpPr/>
            <p:nvPr/>
          </p:nvCxnSpPr>
          <p:spPr bwMode="auto">
            <a:xfrm rot="5400000">
              <a:off x="84780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32" name="Straight Connector 531"/>
            <p:cNvCxnSpPr/>
            <p:nvPr/>
          </p:nvCxnSpPr>
          <p:spPr bwMode="auto">
            <a:xfrm rot="5400000">
              <a:off x="85542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33" name="Straight Connector 532"/>
            <p:cNvCxnSpPr/>
            <p:nvPr/>
          </p:nvCxnSpPr>
          <p:spPr bwMode="auto">
            <a:xfrm rot="5400000">
              <a:off x="86304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34" name="Straight Connector 533"/>
            <p:cNvCxnSpPr/>
            <p:nvPr/>
          </p:nvCxnSpPr>
          <p:spPr bwMode="auto">
            <a:xfrm rot="5400000">
              <a:off x="87066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35" name="Straight Connector 534"/>
            <p:cNvCxnSpPr/>
            <p:nvPr/>
          </p:nvCxnSpPr>
          <p:spPr bwMode="auto">
            <a:xfrm rot="5400000">
              <a:off x="87828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grpSp>
      <p:grpSp>
        <p:nvGrpSpPr>
          <p:cNvPr id="4" name="Group 535"/>
          <p:cNvGrpSpPr/>
          <p:nvPr/>
        </p:nvGrpSpPr>
        <p:grpSpPr>
          <a:xfrm>
            <a:off x="5751936" y="3903118"/>
            <a:ext cx="935034" cy="311678"/>
            <a:chOff x="7943026" y="4190206"/>
            <a:chExt cx="916782" cy="153194"/>
          </a:xfrm>
        </p:grpSpPr>
        <p:cxnSp>
          <p:nvCxnSpPr>
            <p:cNvPr id="537" name="Straight Connector 536"/>
            <p:cNvCxnSpPr/>
            <p:nvPr/>
          </p:nvCxnSpPr>
          <p:spPr bwMode="auto">
            <a:xfrm rot="5400000">
              <a:off x="7867620" y="4266406"/>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38" name="Straight Connector 537"/>
            <p:cNvCxnSpPr/>
            <p:nvPr/>
          </p:nvCxnSpPr>
          <p:spPr bwMode="auto">
            <a:xfrm rot="5400000">
              <a:off x="7943026"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39" name="Straight Connector 538"/>
            <p:cNvCxnSpPr/>
            <p:nvPr/>
          </p:nvCxnSpPr>
          <p:spPr bwMode="auto">
            <a:xfrm rot="5400000">
              <a:off x="80208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40" name="Straight Connector 539"/>
            <p:cNvCxnSpPr/>
            <p:nvPr/>
          </p:nvCxnSpPr>
          <p:spPr bwMode="auto">
            <a:xfrm rot="5400000">
              <a:off x="80970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41" name="Straight Connector 540"/>
            <p:cNvCxnSpPr/>
            <p:nvPr/>
          </p:nvCxnSpPr>
          <p:spPr bwMode="auto">
            <a:xfrm rot="5400000">
              <a:off x="81732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42" name="Straight Connector 541"/>
            <p:cNvCxnSpPr/>
            <p:nvPr/>
          </p:nvCxnSpPr>
          <p:spPr bwMode="auto">
            <a:xfrm rot="5400000">
              <a:off x="82494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43" name="Straight Connector 542"/>
            <p:cNvCxnSpPr/>
            <p:nvPr/>
          </p:nvCxnSpPr>
          <p:spPr bwMode="auto">
            <a:xfrm rot="5400000">
              <a:off x="83256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44" name="Straight Connector 543"/>
            <p:cNvCxnSpPr/>
            <p:nvPr/>
          </p:nvCxnSpPr>
          <p:spPr bwMode="auto">
            <a:xfrm rot="5400000">
              <a:off x="84018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45" name="Straight Connector 544"/>
            <p:cNvCxnSpPr/>
            <p:nvPr/>
          </p:nvCxnSpPr>
          <p:spPr bwMode="auto">
            <a:xfrm rot="5400000">
              <a:off x="84780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46" name="Straight Connector 545"/>
            <p:cNvCxnSpPr/>
            <p:nvPr/>
          </p:nvCxnSpPr>
          <p:spPr bwMode="auto">
            <a:xfrm rot="5400000">
              <a:off x="85542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47" name="Straight Connector 546"/>
            <p:cNvCxnSpPr/>
            <p:nvPr/>
          </p:nvCxnSpPr>
          <p:spPr bwMode="auto">
            <a:xfrm rot="5400000">
              <a:off x="86304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48" name="Straight Connector 547"/>
            <p:cNvCxnSpPr/>
            <p:nvPr/>
          </p:nvCxnSpPr>
          <p:spPr bwMode="auto">
            <a:xfrm rot="5400000">
              <a:off x="87066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49" name="Straight Connector 548"/>
            <p:cNvCxnSpPr/>
            <p:nvPr/>
          </p:nvCxnSpPr>
          <p:spPr bwMode="auto">
            <a:xfrm rot="5400000">
              <a:off x="87828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grpSp>
      <p:grpSp>
        <p:nvGrpSpPr>
          <p:cNvPr id="5" name="Group 549"/>
          <p:cNvGrpSpPr/>
          <p:nvPr/>
        </p:nvGrpSpPr>
        <p:grpSpPr>
          <a:xfrm>
            <a:off x="3886730" y="3903118"/>
            <a:ext cx="935034" cy="311678"/>
            <a:chOff x="7943026" y="4190206"/>
            <a:chExt cx="916782" cy="153194"/>
          </a:xfrm>
        </p:grpSpPr>
        <p:cxnSp>
          <p:nvCxnSpPr>
            <p:cNvPr id="551" name="Straight Connector 550"/>
            <p:cNvCxnSpPr/>
            <p:nvPr/>
          </p:nvCxnSpPr>
          <p:spPr bwMode="auto">
            <a:xfrm rot="5400000">
              <a:off x="7867620" y="4266406"/>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52" name="Straight Connector 551"/>
            <p:cNvCxnSpPr/>
            <p:nvPr/>
          </p:nvCxnSpPr>
          <p:spPr bwMode="auto">
            <a:xfrm rot="5400000">
              <a:off x="7943026"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53" name="Straight Connector 552"/>
            <p:cNvCxnSpPr/>
            <p:nvPr/>
          </p:nvCxnSpPr>
          <p:spPr bwMode="auto">
            <a:xfrm rot="5400000">
              <a:off x="80208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54" name="Straight Connector 553"/>
            <p:cNvCxnSpPr/>
            <p:nvPr/>
          </p:nvCxnSpPr>
          <p:spPr bwMode="auto">
            <a:xfrm rot="5400000">
              <a:off x="80970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55" name="Straight Connector 554"/>
            <p:cNvCxnSpPr/>
            <p:nvPr/>
          </p:nvCxnSpPr>
          <p:spPr bwMode="auto">
            <a:xfrm rot="5400000">
              <a:off x="81732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56" name="Straight Connector 555"/>
            <p:cNvCxnSpPr/>
            <p:nvPr/>
          </p:nvCxnSpPr>
          <p:spPr bwMode="auto">
            <a:xfrm rot="5400000">
              <a:off x="82494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57" name="Straight Connector 556"/>
            <p:cNvCxnSpPr/>
            <p:nvPr/>
          </p:nvCxnSpPr>
          <p:spPr bwMode="auto">
            <a:xfrm rot="5400000">
              <a:off x="83256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58" name="Straight Connector 557"/>
            <p:cNvCxnSpPr/>
            <p:nvPr/>
          </p:nvCxnSpPr>
          <p:spPr bwMode="auto">
            <a:xfrm rot="5400000">
              <a:off x="84018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59" name="Straight Connector 558"/>
            <p:cNvCxnSpPr/>
            <p:nvPr/>
          </p:nvCxnSpPr>
          <p:spPr bwMode="auto">
            <a:xfrm rot="5400000">
              <a:off x="84780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60" name="Straight Connector 559"/>
            <p:cNvCxnSpPr/>
            <p:nvPr/>
          </p:nvCxnSpPr>
          <p:spPr bwMode="auto">
            <a:xfrm rot="5400000">
              <a:off x="85542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61" name="Straight Connector 560"/>
            <p:cNvCxnSpPr/>
            <p:nvPr/>
          </p:nvCxnSpPr>
          <p:spPr bwMode="auto">
            <a:xfrm rot="5400000">
              <a:off x="86304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62" name="Straight Connector 561"/>
            <p:cNvCxnSpPr/>
            <p:nvPr/>
          </p:nvCxnSpPr>
          <p:spPr bwMode="auto">
            <a:xfrm rot="5400000">
              <a:off x="87066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63" name="Straight Connector 562"/>
            <p:cNvCxnSpPr/>
            <p:nvPr/>
          </p:nvCxnSpPr>
          <p:spPr bwMode="auto">
            <a:xfrm rot="5400000">
              <a:off x="87828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grpSp>
      <p:grpSp>
        <p:nvGrpSpPr>
          <p:cNvPr id="6" name="Group 563"/>
          <p:cNvGrpSpPr/>
          <p:nvPr/>
        </p:nvGrpSpPr>
        <p:grpSpPr>
          <a:xfrm>
            <a:off x="1883426" y="3921468"/>
            <a:ext cx="935034" cy="311678"/>
            <a:chOff x="7943026" y="4190206"/>
            <a:chExt cx="916782" cy="153194"/>
          </a:xfrm>
        </p:grpSpPr>
        <p:cxnSp>
          <p:nvCxnSpPr>
            <p:cNvPr id="565" name="Straight Connector 564"/>
            <p:cNvCxnSpPr/>
            <p:nvPr/>
          </p:nvCxnSpPr>
          <p:spPr bwMode="auto">
            <a:xfrm rot="5400000">
              <a:off x="7867620" y="4266406"/>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66" name="Straight Connector 565"/>
            <p:cNvCxnSpPr/>
            <p:nvPr/>
          </p:nvCxnSpPr>
          <p:spPr bwMode="auto">
            <a:xfrm rot="5400000">
              <a:off x="7943026"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67" name="Straight Connector 566"/>
            <p:cNvCxnSpPr/>
            <p:nvPr/>
          </p:nvCxnSpPr>
          <p:spPr bwMode="auto">
            <a:xfrm rot="5400000">
              <a:off x="80208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68" name="Straight Connector 567"/>
            <p:cNvCxnSpPr/>
            <p:nvPr/>
          </p:nvCxnSpPr>
          <p:spPr bwMode="auto">
            <a:xfrm rot="5400000">
              <a:off x="80970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69" name="Straight Connector 568"/>
            <p:cNvCxnSpPr/>
            <p:nvPr/>
          </p:nvCxnSpPr>
          <p:spPr bwMode="auto">
            <a:xfrm rot="5400000">
              <a:off x="81732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70" name="Straight Connector 569"/>
            <p:cNvCxnSpPr/>
            <p:nvPr/>
          </p:nvCxnSpPr>
          <p:spPr bwMode="auto">
            <a:xfrm rot="5400000">
              <a:off x="82494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71" name="Straight Connector 570"/>
            <p:cNvCxnSpPr/>
            <p:nvPr/>
          </p:nvCxnSpPr>
          <p:spPr bwMode="auto">
            <a:xfrm rot="5400000">
              <a:off x="83256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72" name="Straight Connector 571"/>
            <p:cNvCxnSpPr/>
            <p:nvPr/>
          </p:nvCxnSpPr>
          <p:spPr bwMode="auto">
            <a:xfrm rot="5400000">
              <a:off x="84018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73" name="Straight Connector 572"/>
            <p:cNvCxnSpPr/>
            <p:nvPr/>
          </p:nvCxnSpPr>
          <p:spPr bwMode="auto">
            <a:xfrm rot="5400000">
              <a:off x="84780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74" name="Straight Connector 573"/>
            <p:cNvCxnSpPr/>
            <p:nvPr/>
          </p:nvCxnSpPr>
          <p:spPr bwMode="auto">
            <a:xfrm rot="5400000">
              <a:off x="85542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75" name="Straight Connector 574"/>
            <p:cNvCxnSpPr/>
            <p:nvPr/>
          </p:nvCxnSpPr>
          <p:spPr bwMode="auto">
            <a:xfrm rot="5400000">
              <a:off x="86304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76" name="Straight Connector 575"/>
            <p:cNvCxnSpPr/>
            <p:nvPr/>
          </p:nvCxnSpPr>
          <p:spPr bwMode="auto">
            <a:xfrm rot="5400000">
              <a:off x="87066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cxnSp>
          <p:nvCxnSpPr>
            <p:cNvPr id="577" name="Straight Connector 576"/>
            <p:cNvCxnSpPr/>
            <p:nvPr/>
          </p:nvCxnSpPr>
          <p:spPr bwMode="auto">
            <a:xfrm rot="5400000">
              <a:off x="8782814" y="4265612"/>
              <a:ext cx="152400" cy="1588"/>
            </a:xfrm>
            <a:prstGeom prst="line">
              <a:avLst/>
            </a:prstGeom>
            <a:solidFill>
              <a:srgbClr val="CBC18B"/>
            </a:solidFill>
            <a:ln w="19050" cap="flat" cmpd="sng" algn="ctr">
              <a:solidFill>
                <a:schemeClr val="tx1"/>
              </a:solidFill>
              <a:prstDash val="solid"/>
              <a:round/>
              <a:headEnd type="none" w="med" len="med"/>
              <a:tailEnd type="none" w="med" len="med"/>
            </a:ln>
            <a:effectLst/>
          </p:spPr>
        </p:cxnSp>
      </p:grpSp>
      <p:grpSp>
        <p:nvGrpSpPr>
          <p:cNvPr id="7" name="Group 35"/>
          <p:cNvGrpSpPr>
            <a:grpSpLocks/>
          </p:cNvGrpSpPr>
          <p:nvPr/>
        </p:nvGrpSpPr>
        <p:grpSpPr bwMode="auto">
          <a:xfrm>
            <a:off x="1990767" y="6544916"/>
            <a:ext cx="943938" cy="310868"/>
            <a:chOff x="3405" y="2805"/>
            <a:chExt cx="583" cy="538"/>
          </a:xfrm>
          <a:noFill/>
        </p:grpSpPr>
        <p:sp>
          <p:nvSpPr>
            <p:cNvPr id="579" name="Rectangle 36"/>
            <p:cNvSpPr>
              <a:spLocks noChangeArrowheads="1"/>
            </p:cNvSpPr>
            <p:nvPr/>
          </p:nvSpPr>
          <p:spPr bwMode="auto">
            <a:xfrm rot="5400000">
              <a:off x="3603"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580" name="Rectangle 37"/>
            <p:cNvSpPr>
              <a:spLocks noChangeArrowheads="1"/>
            </p:cNvSpPr>
            <p:nvPr/>
          </p:nvSpPr>
          <p:spPr bwMode="auto">
            <a:xfrm rot="5400000">
              <a:off x="3253"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581" name="Rectangle 38"/>
            <p:cNvSpPr>
              <a:spLocks noChangeArrowheads="1"/>
            </p:cNvSpPr>
            <p:nvPr/>
          </p:nvSpPr>
          <p:spPr bwMode="auto">
            <a:xfrm rot="5400000">
              <a:off x="3369"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582" name="Rectangle 39"/>
            <p:cNvSpPr>
              <a:spLocks noChangeArrowheads="1"/>
            </p:cNvSpPr>
            <p:nvPr/>
          </p:nvSpPr>
          <p:spPr bwMode="auto">
            <a:xfrm rot="5400000">
              <a:off x="3486"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583" name="Rectangle 40"/>
            <p:cNvSpPr>
              <a:spLocks noChangeArrowheads="1"/>
            </p:cNvSpPr>
            <p:nvPr/>
          </p:nvSpPr>
          <p:spPr bwMode="auto">
            <a:xfrm rot="5400000">
              <a:off x="3311"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584" name="Rectangle 41"/>
            <p:cNvSpPr>
              <a:spLocks noChangeArrowheads="1"/>
            </p:cNvSpPr>
            <p:nvPr/>
          </p:nvSpPr>
          <p:spPr bwMode="auto">
            <a:xfrm rot="5400000">
              <a:off x="3428"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585" name="Rectangle 42"/>
            <p:cNvSpPr>
              <a:spLocks noChangeArrowheads="1"/>
            </p:cNvSpPr>
            <p:nvPr/>
          </p:nvSpPr>
          <p:spPr bwMode="auto">
            <a:xfrm rot="5400000">
              <a:off x="3544"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grpSp>
      <p:grpSp>
        <p:nvGrpSpPr>
          <p:cNvPr id="8" name="Group 35"/>
          <p:cNvGrpSpPr>
            <a:grpSpLocks/>
          </p:cNvGrpSpPr>
          <p:nvPr/>
        </p:nvGrpSpPr>
        <p:grpSpPr bwMode="auto">
          <a:xfrm>
            <a:off x="3855972" y="6700640"/>
            <a:ext cx="943938" cy="155434"/>
            <a:chOff x="3405" y="2805"/>
            <a:chExt cx="583" cy="538"/>
          </a:xfrm>
          <a:noFill/>
        </p:grpSpPr>
        <p:sp>
          <p:nvSpPr>
            <p:cNvPr id="587" name="Rectangle 36"/>
            <p:cNvSpPr>
              <a:spLocks noChangeArrowheads="1"/>
            </p:cNvSpPr>
            <p:nvPr/>
          </p:nvSpPr>
          <p:spPr bwMode="auto">
            <a:xfrm rot="5400000">
              <a:off x="3603"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588" name="Rectangle 37"/>
            <p:cNvSpPr>
              <a:spLocks noChangeArrowheads="1"/>
            </p:cNvSpPr>
            <p:nvPr/>
          </p:nvSpPr>
          <p:spPr bwMode="auto">
            <a:xfrm rot="5400000">
              <a:off x="3253"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589" name="Rectangle 38"/>
            <p:cNvSpPr>
              <a:spLocks noChangeArrowheads="1"/>
            </p:cNvSpPr>
            <p:nvPr/>
          </p:nvSpPr>
          <p:spPr bwMode="auto">
            <a:xfrm rot="5400000">
              <a:off x="3369"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590" name="Rectangle 39"/>
            <p:cNvSpPr>
              <a:spLocks noChangeArrowheads="1"/>
            </p:cNvSpPr>
            <p:nvPr/>
          </p:nvSpPr>
          <p:spPr bwMode="auto">
            <a:xfrm rot="5400000">
              <a:off x="3486"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591" name="Rectangle 40"/>
            <p:cNvSpPr>
              <a:spLocks noChangeArrowheads="1"/>
            </p:cNvSpPr>
            <p:nvPr/>
          </p:nvSpPr>
          <p:spPr bwMode="auto">
            <a:xfrm rot="5400000">
              <a:off x="3311"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592" name="Rectangle 41"/>
            <p:cNvSpPr>
              <a:spLocks noChangeArrowheads="1"/>
            </p:cNvSpPr>
            <p:nvPr/>
          </p:nvSpPr>
          <p:spPr bwMode="auto">
            <a:xfrm rot="5400000">
              <a:off x="3428"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593" name="Rectangle 42"/>
            <p:cNvSpPr>
              <a:spLocks noChangeArrowheads="1"/>
            </p:cNvSpPr>
            <p:nvPr/>
          </p:nvSpPr>
          <p:spPr bwMode="auto">
            <a:xfrm rot="5400000">
              <a:off x="3544"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grpSp>
      <p:grpSp>
        <p:nvGrpSpPr>
          <p:cNvPr id="9" name="Group 35"/>
          <p:cNvGrpSpPr>
            <a:grpSpLocks/>
          </p:cNvGrpSpPr>
          <p:nvPr/>
        </p:nvGrpSpPr>
        <p:grpSpPr bwMode="auto">
          <a:xfrm>
            <a:off x="5747086" y="6544916"/>
            <a:ext cx="943938" cy="310868"/>
            <a:chOff x="3405" y="2805"/>
            <a:chExt cx="583" cy="538"/>
          </a:xfrm>
          <a:noFill/>
        </p:grpSpPr>
        <p:sp>
          <p:nvSpPr>
            <p:cNvPr id="595" name="Rectangle 36"/>
            <p:cNvSpPr>
              <a:spLocks noChangeArrowheads="1"/>
            </p:cNvSpPr>
            <p:nvPr/>
          </p:nvSpPr>
          <p:spPr bwMode="auto">
            <a:xfrm rot="5400000">
              <a:off x="3603"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596" name="Rectangle 37"/>
            <p:cNvSpPr>
              <a:spLocks noChangeArrowheads="1"/>
            </p:cNvSpPr>
            <p:nvPr/>
          </p:nvSpPr>
          <p:spPr bwMode="auto">
            <a:xfrm rot="5400000">
              <a:off x="3253"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597" name="Rectangle 38"/>
            <p:cNvSpPr>
              <a:spLocks noChangeArrowheads="1"/>
            </p:cNvSpPr>
            <p:nvPr/>
          </p:nvSpPr>
          <p:spPr bwMode="auto">
            <a:xfrm rot="5400000">
              <a:off x="3369"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598" name="Rectangle 39"/>
            <p:cNvSpPr>
              <a:spLocks noChangeArrowheads="1"/>
            </p:cNvSpPr>
            <p:nvPr/>
          </p:nvSpPr>
          <p:spPr bwMode="auto">
            <a:xfrm rot="5400000">
              <a:off x="3486"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599" name="Rectangle 40"/>
            <p:cNvSpPr>
              <a:spLocks noChangeArrowheads="1"/>
            </p:cNvSpPr>
            <p:nvPr/>
          </p:nvSpPr>
          <p:spPr bwMode="auto">
            <a:xfrm rot="5400000">
              <a:off x="3311"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600" name="Rectangle 41"/>
            <p:cNvSpPr>
              <a:spLocks noChangeArrowheads="1"/>
            </p:cNvSpPr>
            <p:nvPr/>
          </p:nvSpPr>
          <p:spPr bwMode="auto">
            <a:xfrm rot="5400000">
              <a:off x="3428"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601" name="Rectangle 42"/>
            <p:cNvSpPr>
              <a:spLocks noChangeArrowheads="1"/>
            </p:cNvSpPr>
            <p:nvPr/>
          </p:nvSpPr>
          <p:spPr bwMode="auto">
            <a:xfrm rot="5400000">
              <a:off x="3544"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grpSp>
      <p:grpSp>
        <p:nvGrpSpPr>
          <p:cNvPr id="10" name="Group 35"/>
          <p:cNvGrpSpPr>
            <a:grpSpLocks/>
          </p:cNvGrpSpPr>
          <p:nvPr/>
        </p:nvGrpSpPr>
        <p:grpSpPr bwMode="auto">
          <a:xfrm>
            <a:off x="7612291" y="5999887"/>
            <a:ext cx="943938" cy="854886"/>
            <a:chOff x="3405" y="2805"/>
            <a:chExt cx="583" cy="538"/>
          </a:xfrm>
          <a:noFill/>
        </p:grpSpPr>
        <p:sp>
          <p:nvSpPr>
            <p:cNvPr id="603" name="Rectangle 36"/>
            <p:cNvSpPr>
              <a:spLocks noChangeArrowheads="1"/>
            </p:cNvSpPr>
            <p:nvPr/>
          </p:nvSpPr>
          <p:spPr bwMode="auto">
            <a:xfrm rot="5400000">
              <a:off x="3603"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604" name="Rectangle 37"/>
            <p:cNvSpPr>
              <a:spLocks noChangeArrowheads="1"/>
            </p:cNvSpPr>
            <p:nvPr/>
          </p:nvSpPr>
          <p:spPr bwMode="auto">
            <a:xfrm rot="5400000">
              <a:off x="3253"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605" name="Rectangle 38"/>
            <p:cNvSpPr>
              <a:spLocks noChangeArrowheads="1"/>
            </p:cNvSpPr>
            <p:nvPr/>
          </p:nvSpPr>
          <p:spPr bwMode="auto">
            <a:xfrm rot="5400000">
              <a:off x="3369"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606" name="Rectangle 39"/>
            <p:cNvSpPr>
              <a:spLocks noChangeArrowheads="1"/>
            </p:cNvSpPr>
            <p:nvPr/>
          </p:nvSpPr>
          <p:spPr bwMode="auto">
            <a:xfrm rot="5400000">
              <a:off x="3486"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607" name="Rectangle 40"/>
            <p:cNvSpPr>
              <a:spLocks noChangeArrowheads="1"/>
            </p:cNvSpPr>
            <p:nvPr/>
          </p:nvSpPr>
          <p:spPr bwMode="auto">
            <a:xfrm rot="5400000">
              <a:off x="3311"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608" name="Rectangle 41"/>
            <p:cNvSpPr>
              <a:spLocks noChangeArrowheads="1"/>
            </p:cNvSpPr>
            <p:nvPr/>
          </p:nvSpPr>
          <p:spPr bwMode="auto">
            <a:xfrm rot="5400000">
              <a:off x="3428"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609" name="Rectangle 42"/>
            <p:cNvSpPr>
              <a:spLocks noChangeArrowheads="1"/>
            </p:cNvSpPr>
            <p:nvPr/>
          </p:nvSpPr>
          <p:spPr bwMode="auto">
            <a:xfrm rot="5400000">
              <a:off x="3544"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grpSp>
      <p:grpSp>
        <p:nvGrpSpPr>
          <p:cNvPr id="11" name="Group 43"/>
          <p:cNvGrpSpPr>
            <a:grpSpLocks/>
          </p:cNvGrpSpPr>
          <p:nvPr/>
        </p:nvGrpSpPr>
        <p:grpSpPr bwMode="auto">
          <a:xfrm>
            <a:off x="9451593" y="6233470"/>
            <a:ext cx="943938" cy="621736"/>
            <a:chOff x="3405" y="2805"/>
            <a:chExt cx="583" cy="538"/>
          </a:xfrm>
          <a:noFill/>
        </p:grpSpPr>
        <p:sp>
          <p:nvSpPr>
            <p:cNvPr id="611" name="Rectangle 44"/>
            <p:cNvSpPr>
              <a:spLocks noChangeArrowheads="1"/>
            </p:cNvSpPr>
            <p:nvPr/>
          </p:nvSpPr>
          <p:spPr bwMode="auto">
            <a:xfrm rot="5400000">
              <a:off x="3603"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612" name="Rectangle 45"/>
            <p:cNvSpPr>
              <a:spLocks noChangeArrowheads="1"/>
            </p:cNvSpPr>
            <p:nvPr/>
          </p:nvSpPr>
          <p:spPr bwMode="auto">
            <a:xfrm rot="5400000">
              <a:off x="3253"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613" name="Rectangle 46"/>
            <p:cNvSpPr>
              <a:spLocks noChangeArrowheads="1"/>
            </p:cNvSpPr>
            <p:nvPr/>
          </p:nvSpPr>
          <p:spPr bwMode="auto">
            <a:xfrm rot="5400000">
              <a:off x="3369"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614" name="Rectangle 47"/>
            <p:cNvSpPr>
              <a:spLocks noChangeArrowheads="1"/>
            </p:cNvSpPr>
            <p:nvPr/>
          </p:nvSpPr>
          <p:spPr bwMode="auto">
            <a:xfrm rot="5400000">
              <a:off x="3486"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615" name="Rectangle 48"/>
            <p:cNvSpPr>
              <a:spLocks noChangeArrowheads="1"/>
            </p:cNvSpPr>
            <p:nvPr/>
          </p:nvSpPr>
          <p:spPr bwMode="auto">
            <a:xfrm rot="5400000">
              <a:off x="3311"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616" name="Rectangle 49"/>
            <p:cNvSpPr>
              <a:spLocks noChangeArrowheads="1"/>
            </p:cNvSpPr>
            <p:nvPr/>
          </p:nvSpPr>
          <p:spPr bwMode="auto">
            <a:xfrm rot="5400000">
              <a:off x="3428"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sp>
          <p:nvSpPr>
            <p:cNvPr id="617" name="Rectangle 50"/>
            <p:cNvSpPr>
              <a:spLocks noChangeArrowheads="1"/>
            </p:cNvSpPr>
            <p:nvPr/>
          </p:nvSpPr>
          <p:spPr bwMode="auto">
            <a:xfrm rot="5400000">
              <a:off x="3544" y="2957"/>
              <a:ext cx="538" cy="233"/>
            </a:xfrm>
            <a:prstGeom prst="rect">
              <a:avLst/>
            </a:prstGeom>
            <a:grpFill/>
            <a:ln w="19050">
              <a:solidFill>
                <a:schemeClr val="tx1"/>
              </a:solidFill>
              <a:miter lim="800000"/>
              <a:headEnd/>
              <a:tailEnd/>
            </a:ln>
            <a:effectLst/>
          </p:spPr>
          <p:txBody>
            <a:bodyPr anchor="ctr">
              <a:spAutoFit/>
            </a:bodyPr>
            <a:lstStyle/>
            <a:p>
              <a:pPr algn="ctr" defTabSz="932460">
                <a:defRPr/>
              </a:pPr>
              <a:endParaRPr lang="en-US">
                <a:solidFill>
                  <a:srgbClr val="505050"/>
                </a:solidFill>
                <a:latin typeface="Arial" pitchFamily="34" charset="0"/>
                <a:sym typeface="Gill Sans" charset="0"/>
              </a:endParaRPr>
            </a:p>
          </p:txBody>
        </p:sp>
      </p:grpSp>
      <p:cxnSp>
        <p:nvCxnSpPr>
          <p:cNvPr id="618" name="Straight Connector 386"/>
          <p:cNvCxnSpPr>
            <a:cxnSpLocks noChangeShapeType="1"/>
          </p:cNvCxnSpPr>
          <p:nvPr/>
        </p:nvCxnSpPr>
        <p:spPr bwMode="auto">
          <a:xfrm>
            <a:off x="1710655" y="6847729"/>
            <a:ext cx="9015166" cy="1620"/>
          </a:xfrm>
          <a:prstGeom prst="line">
            <a:avLst/>
          </a:prstGeom>
          <a:noFill/>
          <a:ln w="50800" algn="ctr">
            <a:solidFill>
              <a:schemeClr val="tx1"/>
            </a:solidFill>
            <a:round/>
            <a:headEnd/>
            <a:tailEnd/>
          </a:ln>
        </p:spPr>
      </p:cxnSp>
      <p:sp>
        <p:nvSpPr>
          <p:cNvPr id="619" name="AutoShape 136"/>
          <p:cNvSpPr>
            <a:spLocks noChangeArrowheads="1"/>
          </p:cNvSpPr>
          <p:nvPr/>
        </p:nvSpPr>
        <p:spPr bwMode="auto">
          <a:xfrm>
            <a:off x="5353638" y="4157320"/>
            <a:ext cx="1703297" cy="191054"/>
          </a:xfrm>
          <a:prstGeom prst="roundRect">
            <a:avLst>
              <a:gd name="adj" fmla="val 16667"/>
            </a:avLst>
          </a:prstGeom>
          <a:solidFill>
            <a:schemeClr val="tx2"/>
          </a:solidFill>
          <a:ln w="9525">
            <a:solidFill>
              <a:schemeClr val="tx1"/>
            </a:solidFill>
            <a:round/>
            <a:headEnd/>
            <a:tailEnd/>
          </a:ln>
        </p:spPr>
        <p:txBody>
          <a:bodyPr lIns="0" tIns="45707" rIns="0" bIns="45707" anchor="ctr"/>
          <a:lstStyle/>
          <a:p>
            <a:pPr algn="ctr" defTabSz="932460"/>
            <a:r>
              <a:rPr lang="en-US" sz="1100" dirty="0">
                <a:solidFill>
                  <a:srgbClr val="FFFFFF"/>
                </a:solidFill>
                <a:latin typeface="Arial" pitchFamily="34" charset="0"/>
              </a:rPr>
              <a:t>Production Monitoring</a:t>
            </a:r>
          </a:p>
        </p:txBody>
      </p:sp>
      <p:sp>
        <p:nvSpPr>
          <p:cNvPr id="620" name="AutoShape 137"/>
          <p:cNvSpPr>
            <a:spLocks noChangeArrowheads="1"/>
          </p:cNvSpPr>
          <p:nvPr/>
        </p:nvSpPr>
        <p:spPr bwMode="auto">
          <a:xfrm>
            <a:off x="5353638" y="4377518"/>
            <a:ext cx="1703297" cy="191054"/>
          </a:xfrm>
          <a:prstGeom prst="roundRect">
            <a:avLst>
              <a:gd name="adj" fmla="val 16667"/>
            </a:avLst>
          </a:prstGeom>
          <a:solidFill>
            <a:schemeClr val="tx2"/>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Downtime Analysis</a:t>
            </a:r>
          </a:p>
        </p:txBody>
      </p:sp>
      <p:sp>
        <p:nvSpPr>
          <p:cNvPr id="621" name="AutoShape 138"/>
          <p:cNvSpPr>
            <a:spLocks noChangeArrowheads="1"/>
          </p:cNvSpPr>
          <p:nvPr/>
        </p:nvSpPr>
        <p:spPr bwMode="auto">
          <a:xfrm>
            <a:off x="5353638" y="4597716"/>
            <a:ext cx="1703297" cy="191054"/>
          </a:xfrm>
          <a:prstGeom prst="roundRect">
            <a:avLst>
              <a:gd name="adj" fmla="val 16667"/>
            </a:avLst>
          </a:prstGeom>
          <a:solidFill>
            <a:schemeClr val="tx2"/>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Production Counts</a:t>
            </a:r>
          </a:p>
        </p:txBody>
      </p:sp>
      <p:sp>
        <p:nvSpPr>
          <p:cNvPr id="622" name="AutoShape 139"/>
          <p:cNvSpPr>
            <a:spLocks noChangeArrowheads="1"/>
          </p:cNvSpPr>
          <p:nvPr/>
        </p:nvSpPr>
        <p:spPr bwMode="auto">
          <a:xfrm>
            <a:off x="5353638" y="4819531"/>
            <a:ext cx="1703297" cy="191054"/>
          </a:xfrm>
          <a:prstGeom prst="roundRect">
            <a:avLst>
              <a:gd name="adj" fmla="val 16667"/>
            </a:avLst>
          </a:prstGeom>
          <a:solidFill>
            <a:schemeClr val="tx2"/>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Constraint ID &amp; Analysis</a:t>
            </a:r>
          </a:p>
        </p:txBody>
      </p:sp>
      <p:sp>
        <p:nvSpPr>
          <p:cNvPr id="623" name="AutoShape 140"/>
          <p:cNvSpPr>
            <a:spLocks noChangeArrowheads="1"/>
          </p:cNvSpPr>
          <p:nvPr/>
        </p:nvSpPr>
        <p:spPr bwMode="auto">
          <a:xfrm>
            <a:off x="5353638" y="5039729"/>
            <a:ext cx="1703297" cy="191054"/>
          </a:xfrm>
          <a:prstGeom prst="roundRect">
            <a:avLst>
              <a:gd name="adj" fmla="val 16667"/>
            </a:avLst>
          </a:prstGeom>
          <a:solidFill>
            <a:schemeClr val="tx2"/>
          </a:solidFill>
          <a:ln w="9525">
            <a:solidFill>
              <a:schemeClr val="tx1"/>
            </a:solidFill>
            <a:round/>
            <a:headEnd/>
            <a:tailEnd/>
          </a:ln>
        </p:spPr>
        <p:txBody>
          <a:bodyPr lIns="0" tIns="45707" rIns="0" bIns="45707" anchor="ctr"/>
          <a:lstStyle/>
          <a:p>
            <a:pPr algn="ctr" defTabSz="932460"/>
            <a:r>
              <a:rPr lang="en-US" sz="1100" dirty="0">
                <a:solidFill>
                  <a:srgbClr val="FFFFFF"/>
                </a:solidFill>
                <a:latin typeface="Arial" pitchFamily="34" charset="0"/>
              </a:rPr>
              <a:t>Schedule Execution/</a:t>
            </a:r>
          </a:p>
        </p:txBody>
      </p:sp>
      <p:sp>
        <p:nvSpPr>
          <p:cNvPr id="624" name="AutoShape 141"/>
          <p:cNvSpPr>
            <a:spLocks noChangeArrowheads="1"/>
          </p:cNvSpPr>
          <p:nvPr/>
        </p:nvSpPr>
        <p:spPr bwMode="auto">
          <a:xfrm>
            <a:off x="5353638" y="5261548"/>
            <a:ext cx="1703297" cy="191054"/>
          </a:xfrm>
          <a:prstGeom prst="roundRect">
            <a:avLst>
              <a:gd name="adj" fmla="val 16667"/>
            </a:avLst>
          </a:prstGeom>
          <a:solidFill>
            <a:schemeClr val="tx2"/>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Hit to Hit</a:t>
            </a:r>
          </a:p>
        </p:txBody>
      </p:sp>
      <p:sp>
        <p:nvSpPr>
          <p:cNvPr id="625" name="AutoShape 142"/>
          <p:cNvSpPr>
            <a:spLocks noChangeArrowheads="1"/>
          </p:cNvSpPr>
          <p:nvPr/>
        </p:nvSpPr>
        <p:spPr bwMode="auto">
          <a:xfrm>
            <a:off x="5353638" y="5481746"/>
            <a:ext cx="1703297" cy="191054"/>
          </a:xfrm>
          <a:prstGeom prst="roundRect">
            <a:avLst>
              <a:gd name="adj" fmla="val 16667"/>
            </a:avLst>
          </a:prstGeom>
          <a:solidFill>
            <a:schemeClr val="tx2"/>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Process Control Boards</a:t>
            </a:r>
          </a:p>
        </p:txBody>
      </p:sp>
      <p:sp>
        <p:nvSpPr>
          <p:cNvPr id="626" name="AutoShape 143"/>
          <p:cNvSpPr>
            <a:spLocks noChangeArrowheads="1"/>
          </p:cNvSpPr>
          <p:nvPr/>
        </p:nvSpPr>
        <p:spPr bwMode="auto">
          <a:xfrm>
            <a:off x="5353638" y="5703561"/>
            <a:ext cx="1703297" cy="191054"/>
          </a:xfrm>
          <a:prstGeom prst="roundRect">
            <a:avLst>
              <a:gd name="adj" fmla="val 16667"/>
            </a:avLst>
          </a:prstGeom>
          <a:solidFill>
            <a:schemeClr val="tx2"/>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Dock Inventory</a:t>
            </a:r>
          </a:p>
        </p:txBody>
      </p:sp>
      <p:sp>
        <p:nvSpPr>
          <p:cNvPr id="627" name="AutoShape 144"/>
          <p:cNvSpPr>
            <a:spLocks noChangeArrowheads="1"/>
          </p:cNvSpPr>
          <p:nvPr/>
        </p:nvSpPr>
        <p:spPr bwMode="auto">
          <a:xfrm>
            <a:off x="5353638" y="5923759"/>
            <a:ext cx="1703297" cy="191054"/>
          </a:xfrm>
          <a:prstGeom prst="roundRect">
            <a:avLst>
              <a:gd name="adj" fmla="val 16667"/>
            </a:avLst>
          </a:prstGeom>
          <a:solidFill>
            <a:schemeClr val="tx2"/>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Process Sheets</a:t>
            </a:r>
          </a:p>
        </p:txBody>
      </p:sp>
      <p:sp>
        <p:nvSpPr>
          <p:cNvPr id="628" name="AutoShape 145"/>
          <p:cNvSpPr>
            <a:spLocks noChangeArrowheads="1"/>
          </p:cNvSpPr>
          <p:nvPr/>
        </p:nvSpPr>
        <p:spPr bwMode="auto">
          <a:xfrm>
            <a:off x="5353638" y="6145576"/>
            <a:ext cx="1703297" cy="191054"/>
          </a:xfrm>
          <a:prstGeom prst="roundRect">
            <a:avLst>
              <a:gd name="adj" fmla="val 16667"/>
            </a:avLst>
          </a:prstGeom>
          <a:solidFill>
            <a:schemeClr val="tx2"/>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Manual Production Count</a:t>
            </a:r>
          </a:p>
        </p:txBody>
      </p:sp>
      <p:sp>
        <p:nvSpPr>
          <p:cNvPr id="629" name="AutoShape 146"/>
          <p:cNvSpPr>
            <a:spLocks noChangeArrowheads="1"/>
          </p:cNvSpPr>
          <p:nvPr/>
        </p:nvSpPr>
        <p:spPr bwMode="auto">
          <a:xfrm>
            <a:off x="5353638" y="6365774"/>
            <a:ext cx="1703297" cy="191054"/>
          </a:xfrm>
          <a:prstGeom prst="roundRect">
            <a:avLst>
              <a:gd name="adj" fmla="val 16667"/>
            </a:avLst>
          </a:prstGeom>
          <a:solidFill>
            <a:schemeClr val="tx2"/>
          </a:solidFill>
          <a:ln w="9525">
            <a:solidFill>
              <a:schemeClr val="tx1"/>
            </a:solidFill>
            <a:round/>
            <a:headEnd/>
            <a:tailEnd/>
          </a:ln>
        </p:spPr>
        <p:txBody>
          <a:bodyPr lIns="0" tIns="45707" rIns="0" bIns="45707" anchor="ctr"/>
          <a:lstStyle/>
          <a:p>
            <a:pPr algn="ctr" defTabSz="932460"/>
            <a:r>
              <a:rPr lang="en-US" sz="1100" dirty="0">
                <a:solidFill>
                  <a:srgbClr val="FFFFFF"/>
                </a:solidFill>
                <a:latin typeface="Arial" pitchFamily="34" charset="0"/>
              </a:rPr>
              <a:t>Cycle Time Analysis</a:t>
            </a:r>
          </a:p>
        </p:txBody>
      </p:sp>
      <p:sp>
        <p:nvSpPr>
          <p:cNvPr id="630" name="AutoShape 148"/>
          <p:cNvSpPr>
            <a:spLocks noChangeArrowheads="1"/>
          </p:cNvSpPr>
          <p:nvPr/>
        </p:nvSpPr>
        <p:spPr bwMode="auto">
          <a:xfrm>
            <a:off x="1610271" y="4157320"/>
            <a:ext cx="1703297" cy="191054"/>
          </a:xfrm>
          <a:prstGeom prst="roundRect">
            <a:avLst>
              <a:gd name="adj" fmla="val 16667"/>
            </a:avLst>
          </a:prstGeom>
          <a:solidFill>
            <a:srgbClr val="00AA5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Environmental Systems</a:t>
            </a:r>
          </a:p>
        </p:txBody>
      </p:sp>
      <p:sp>
        <p:nvSpPr>
          <p:cNvPr id="631" name="AutoShape 149"/>
          <p:cNvSpPr>
            <a:spLocks noChangeArrowheads="1"/>
          </p:cNvSpPr>
          <p:nvPr/>
        </p:nvSpPr>
        <p:spPr bwMode="auto">
          <a:xfrm>
            <a:off x="1610271" y="4377518"/>
            <a:ext cx="1703297" cy="191054"/>
          </a:xfrm>
          <a:prstGeom prst="roundRect">
            <a:avLst>
              <a:gd name="adj" fmla="val 16667"/>
            </a:avLst>
          </a:prstGeom>
          <a:solidFill>
            <a:srgbClr val="00AA5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Metrics (DTD, BTS)</a:t>
            </a:r>
          </a:p>
        </p:txBody>
      </p:sp>
      <p:sp>
        <p:nvSpPr>
          <p:cNvPr id="632" name="AutoShape 150"/>
          <p:cNvSpPr>
            <a:spLocks noChangeArrowheads="1"/>
          </p:cNvSpPr>
          <p:nvPr/>
        </p:nvSpPr>
        <p:spPr bwMode="auto">
          <a:xfrm>
            <a:off x="1610271" y="4597716"/>
            <a:ext cx="1703297" cy="191054"/>
          </a:xfrm>
          <a:prstGeom prst="roundRect">
            <a:avLst>
              <a:gd name="adj" fmla="val 16667"/>
            </a:avLst>
          </a:prstGeom>
          <a:solidFill>
            <a:srgbClr val="00AA5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Shipping</a:t>
            </a:r>
          </a:p>
        </p:txBody>
      </p:sp>
      <p:sp>
        <p:nvSpPr>
          <p:cNvPr id="633" name="AutoShape 151"/>
          <p:cNvSpPr>
            <a:spLocks noChangeArrowheads="1"/>
          </p:cNvSpPr>
          <p:nvPr/>
        </p:nvSpPr>
        <p:spPr bwMode="auto">
          <a:xfrm>
            <a:off x="1610271" y="4819531"/>
            <a:ext cx="1703297" cy="191054"/>
          </a:xfrm>
          <a:prstGeom prst="roundRect">
            <a:avLst>
              <a:gd name="adj" fmla="val 16667"/>
            </a:avLst>
          </a:prstGeom>
          <a:solidFill>
            <a:srgbClr val="00AA5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Container Track’g</a:t>
            </a:r>
          </a:p>
        </p:txBody>
      </p:sp>
      <p:sp>
        <p:nvSpPr>
          <p:cNvPr id="634" name="AutoShape 152"/>
          <p:cNvSpPr>
            <a:spLocks noChangeArrowheads="1"/>
          </p:cNvSpPr>
          <p:nvPr/>
        </p:nvSpPr>
        <p:spPr bwMode="auto">
          <a:xfrm>
            <a:off x="1610271" y="5039729"/>
            <a:ext cx="1703297" cy="191054"/>
          </a:xfrm>
          <a:prstGeom prst="roundRect">
            <a:avLst>
              <a:gd name="adj" fmla="val 16667"/>
            </a:avLst>
          </a:prstGeom>
          <a:solidFill>
            <a:srgbClr val="00AA5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Lot Tracking</a:t>
            </a:r>
          </a:p>
        </p:txBody>
      </p:sp>
      <p:sp>
        <p:nvSpPr>
          <p:cNvPr id="635" name="AutoShape 153"/>
          <p:cNvSpPr>
            <a:spLocks noChangeArrowheads="1"/>
          </p:cNvSpPr>
          <p:nvPr/>
        </p:nvSpPr>
        <p:spPr bwMode="auto">
          <a:xfrm>
            <a:off x="1610271" y="5261548"/>
            <a:ext cx="1703297" cy="191054"/>
          </a:xfrm>
          <a:prstGeom prst="roundRect">
            <a:avLst>
              <a:gd name="adj" fmla="val 16667"/>
            </a:avLst>
          </a:prstGeom>
          <a:solidFill>
            <a:srgbClr val="00AA5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Rack Tagging</a:t>
            </a:r>
          </a:p>
        </p:txBody>
      </p:sp>
      <p:sp>
        <p:nvSpPr>
          <p:cNvPr id="636" name="AutoShape 154"/>
          <p:cNvSpPr>
            <a:spLocks noChangeArrowheads="1"/>
          </p:cNvSpPr>
          <p:nvPr/>
        </p:nvSpPr>
        <p:spPr bwMode="auto">
          <a:xfrm>
            <a:off x="1610271" y="5481746"/>
            <a:ext cx="1703297" cy="191054"/>
          </a:xfrm>
          <a:prstGeom prst="roundRect">
            <a:avLst>
              <a:gd name="adj" fmla="val 16667"/>
            </a:avLst>
          </a:prstGeom>
          <a:solidFill>
            <a:srgbClr val="00AA5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Raw Mat Ordering &amp; Inv</a:t>
            </a:r>
          </a:p>
        </p:txBody>
      </p:sp>
      <p:sp>
        <p:nvSpPr>
          <p:cNvPr id="637" name="AutoShape 155"/>
          <p:cNvSpPr>
            <a:spLocks noChangeArrowheads="1"/>
          </p:cNvSpPr>
          <p:nvPr/>
        </p:nvSpPr>
        <p:spPr bwMode="auto">
          <a:xfrm>
            <a:off x="1610271" y="5703561"/>
            <a:ext cx="1703297" cy="191054"/>
          </a:xfrm>
          <a:prstGeom prst="roundRect">
            <a:avLst>
              <a:gd name="adj" fmla="val 16667"/>
            </a:avLst>
          </a:prstGeom>
          <a:solidFill>
            <a:srgbClr val="00AA5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Dock Inventory</a:t>
            </a:r>
          </a:p>
        </p:txBody>
      </p:sp>
      <p:sp>
        <p:nvSpPr>
          <p:cNvPr id="638" name="AutoShape 156"/>
          <p:cNvSpPr>
            <a:spLocks noChangeArrowheads="1"/>
          </p:cNvSpPr>
          <p:nvPr/>
        </p:nvSpPr>
        <p:spPr bwMode="auto">
          <a:xfrm>
            <a:off x="1610271" y="5923759"/>
            <a:ext cx="1703297" cy="191054"/>
          </a:xfrm>
          <a:prstGeom prst="roundRect">
            <a:avLst>
              <a:gd name="adj" fmla="val 16667"/>
            </a:avLst>
          </a:prstGeom>
          <a:solidFill>
            <a:srgbClr val="00AA5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Schedule Optimization</a:t>
            </a:r>
          </a:p>
        </p:txBody>
      </p:sp>
      <p:sp>
        <p:nvSpPr>
          <p:cNvPr id="639" name="AutoShape 157"/>
          <p:cNvSpPr>
            <a:spLocks noChangeArrowheads="1"/>
          </p:cNvSpPr>
          <p:nvPr/>
        </p:nvSpPr>
        <p:spPr bwMode="auto">
          <a:xfrm>
            <a:off x="1610271" y="6145576"/>
            <a:ext cx="1703297" cy="191054"/>
          </a:xfrm>
          <a:prstGeom prst="roundRect">
            <a:avLst>
              <a:gd name="adj" fmla="val 16667"/>
            </a:avLst>
          </a:prstGeom>
          <a:solidFill>
            <a:srgbClr val="00AA5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Inventory Control</a:t>
            </a:r>
          </a:p>
        </p:txBody>
      </p:sp>
      <p:sp>
        <p:nvSpPr>
          <p:cNvPr id="640" name="AutoShape 158"/>
          <p:cNvSpPr>
            <a:spLocks noChangeArrowheads="1"/>
          </p:cNvSpPr>
          <p:nvPr/>
        </p:nvSpPr>
        <p:spPr bwMode="auto">
          <a:xfrm>
            <a:off x="1610271" y="6365774"/>
            <a:ext cx="1703297" cy="191054"/>
          </a:xfrm>
          <a:prstGeom prst="roundRect">
            <a:avLst>
              <a:gd name="adj" fmla="val 16667"/>
            </a:avLst>
          </a:prstGeom>
          <a:solidFill>
            <a:srgbClr val="00AA5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Line Side Replenishment</a:t>
            </a:r>
          </a:p>
        </p:txBody>
      </p:sp>
      <p:sp>
        <p:nvSpPr>
          <p:cNvPr id="641" name="AutoShape 159"/>
          <p:cNvSpPr>
            <a:spLocks noChangeArrowheads="1"/>
          </p:cNvSpPr>
          <p:nvPr/>
        </p:nvSpPr>
        <p:spPr bwMode="auto">
          <a:xfrm>
            <a:off x="1610271" y="6587594"/>
            <a:ext cx="1703297" cy="191054"/>
          </a:xfrm>
          <a:prstGeom prst="roundRect">
            <a:avLst>
              <a:gd name="adj" fmla="val 16667"/>
            </a:avLst>
          </a:prstGeom>
          <a:solidFill>
            <a:srgbClr val="00AA5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Part Consumption</a:t>
            </a:r>
          </a:p>
        </p:txBody>
      </p:sp>
      <p:sp>
        <p:nvSpPr>
          <p:cNvPr id="642" name="AutoShape 161"/>
          <p:cNvSpPr>
            <a:spLocks noChangeArrowheads="1"/>
          </p:cNvSpPr>
          <p:nvPr/>
        </p:nvSpPr>
        <p:spPr bwMode="auto">
          <a:xfrm>
            <a:off x="3480337" y="4157320"/>
            <a:ext cx="1703297" cy="191054"/>
          </a:xfrm>
          <a:prstGeom prst="roundRect">
            <a:avLst>
              <a:gd name="adj" fmla="val 16667"/>
            </a:avLst>
          </a:prstGeom>
          <a:solidFill>
            <a:srgbClr val="FF660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Campaigns</a:t>
            </a:r>
          </a:p>
        </p:txBody>
      </p:sp>
      <p:sp>
        <p:nvSpPr>
          <p:cNvPr id="643" name="AutoShape 162"/>
          <p:cNvSpPr>
            <a:spLocks noChangeArrowheads="1"/>
          </p:cNvSpPr>
          <p:nvPr/>
        </p:nvSpPr>
        <p:spPr bwMode="auto">
          <a:xfrm>
            <a:off x="3480337" y="4379135"/>
            <a:ext cx="1703297" cy="191054"/>
          </a:xfrm>
          <a:prstGeom prst="roundRect">
            <a:avLst>
              <a:gd name="adj" fmla="val 16667"/>
            </a:avLst>
          </a:prstGeom>
          <a:solidFill>
            <a:srgbClr val="FF660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Shipping – Error Proofing</a:t>
            </a:r>
          </a:p>
        </p:txBody>
      </p:sp>
      <p:sp>
        <p:nvSpPr>
          <p:cNvPr id="644" name="AutoShape 163"/>
          <p:cNvSpPr>
            <a:spLocks noChangeArrowheads="1"/>
          </p:cNvSpPr>
          <p:nvPr/>
        </p:nvSpPr>
        <p:spPr bwMode="auto">
          <a:xfrm>
            <a:off x="3480337" y="4599333"/>
            <a:ext cx="1703297" cy="191054"/>
          </a:xfrm>
          <a:prstGeom prst="roundRect">
            <a:avLst>
              <a:gd name="adj" fmla="val 16667"/>
            </a:avLst>
          </a:prstGeom>
          <a:solidFill>
            <a:srgbClr val="FF660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External Metrics</a:t>
            </a:r>
          </a:p>
        </p:txBody>
      </p:sp>
      <p:sp>
        <p:nvSpPr>
          <p:cNvPr id="645" name="AutoShape 164"/>
          <p:cNvSpPr>
            <a:spLocks noChangeArrowheads="1"/>
          </p:cNvSpPr>
          <p:nvPr/>
        </p:nvSpPr>
        <p:spPr bwMode="auto">
          <a:xfrm>
            <a:off x="3480337" y="4821152"/>
            <a:ext cx="1703297" cy="191054"/>
          </a:xfrm>
          <a:prstGeom prst="roundRect">
            <a:avLst>
              <a:gd name="adj" fmla="val 16667"/>
            </a:avLst>
          </a:prstGeom>
          <a:solidFill>
            <a:srgbClr val="FF660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Internal Metrics</a:t>
            </a:r>
          </a:p>
        </p:txBody>
      </p:sp>
      <p:sp>
        <p:nvSpPr>
          <p:cNvPr id="646" name="AutoShape 165"/>
          <p:cNvSpPr>
            <a:spLocks noChangeArrowheads="1"/>
          </p:cNvSpPr>
          <p:nvPr/>
        </p:nvSpPr>
        <p:spPr bwMode="auto">
          <a:xfrm>
            <a:off x="3480337" y="5041350"/>
            <a:ext cx="1703297" cy="191054"/>
          </a:xfrm>
          <a:prstGeom prst="roundRect">
            <a:avLst>
              <a:gd name="adj" fmla="val 16667"/>
            </a:avLst>
          </a:prstGeom>
          <a:solidFill>
            <a:srgbClr val="FF660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Traceability</a:t>
            </a:r>
          </a:p>
        </p:txBody>
      </p:sp>
      <p:sp>
        <p:nvSpPr>
          <p:cNvPr id="647" name="AutoShape 166"/>
          <p:cNvSpPr>
            <a:spLocks noChangeArrowheads="1"/>
          </p:cNvSpPr>
          <p:nvPr/>
        </p:nvSpPr>
        <p:spPr bwMode="auto">
          <a:xfrm>
            <a:off x="3480337" y="5261548"/>
            <a:ext cx="1703297" cy="191054"/>
          </a:xfrm>
          <a:prstGeom prst="roundRect">
            <a:avLst>
              <a:gd name="adj" fmla="val 16667"/>
            </a:avLst>
          </a:prstGeom>
          <a:solidFill>
            <a:srgbClr val="FF660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Error Proofing</a:t>
            </a:r>
          </a:p>
        </p:txBody>
      </p:sp>
      <p:sp>
        <p:nvSpPr>
          <p:cNvPr id="648" name="AutoShape 167"/>
          <p:cNvSpPr>
            <a:spLocks noChangeArrowheads="1"/>
          </p:cNvSpPr>
          <p:nvPr/>
        </p:nvSpPr>
        <p:spPr bwMode="auto">
          <a:xfrm>
            <a:off x="3480337" y="5483363"/>
            <a:ext cx="1703297" cy="191054"/>
          </a:xfrm>
          <a:prstGeom prst="roundRect">
            <a:avLst>
              <a:gd name="adj" fmla="val 16667"/>
            </a:avLst>
          </a:prstGeom>
          <a:solidFill>
            <a:srgbClr val="FF660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Defect Tracking</a:t>
            </a:r>
          </a:p>
        </p:txBody>
      </p:sp>
      <p:sp>
        <p:nvSpPr>
          <p:cNvPr id="649" name="AutoShape 168"/>
          <p:cNvSpPr>
            <a:spLocks noChangeArrowheads="1"/>
          </p:cNvSpPr>
          <p:nvPr/>
        </p:nvSpPr>
        <p:spPr bwMode="auto">
          <a:xfrm>
            <a:off x="3480337" y="5703561"/>
            <a:ext cx="1703297" cy="191054"/>
          </a:xfrm>
          <a:prstGeom prst="roundRect">
            <a:avLst>
              <a:gd name="adj" fmla="val 16667"/>
            </a:avLst>
          </a:prstGeom>
          <a:solidFill>
            <a:srgbClr val="FF660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SPC</a:t>
            </a:r>
          </a:p>
        </p:txBody>
      </p:sp>
      <p:sp>
        <p:nvSpPr>
          <p:cNvPr id="650" name="AutoShape 169"/>
          <p:cNvSpPr>
            <a:spLocks noChangeArrowheads="1"/>
          </p:cNvSpPr>
          <p:nvPr/>
        </p:nvSpPr>
        <p:spPr bwMode="auto">
          <a:xfrm>
            <a:off x="3480337" y="5925378"/>
            <a:ext cx="1703297" cy="191054"/>
          </a:xfrm>
          <a:prstGeom prst="roundRect">
            <a:avLst>
              <a:gd name="adj" fmla="val 16667"/>
            </a:avLst>
          </a:prstGeom>
          <a:solidFill>
            <a:srgbClr val="FF660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Repair Bay OI</a:t>
            </a:r>
          </a:p>
        </p:txBody>
      </p:sp>
      <p:sp>
        <p:nvSpPr>
          <p:cNvPr id="651" name="AutoShape 170"/>
          <p:cNvSpPr>
            <a:spLocks noChangeArrowheads="1"/>
          </p:cNvSpPr>
          <p:nvPr/>
        </p:nvSpPr>
        <p:spPr bwMode="auto">
          <a:xfrm>
            <a:off x="3480337" y="6145576"/>
            <a:ext cx="1703297" cy="191054"/>
          </a:xfrm>
          <a:prstGeom prst="roundRect">
            <a:avLst>
              <a:gd name="adj" fmla="val 16667"/>
            </a:avLst>
          </a:prstGeom>
          <a:solidFill>
            <a:srgbClr val="FF660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Quarantine</a:t>
            </a:r>
          </a:p>
        </p:txBody>
      </p:sp>
      <p:sp>
        <p:nvSpPr>
          <p:cNvPr id="652" name="AutoShape 171"/>
          <p:cNvSpPr>
            <a:spLocks noChangeArrowheads="1"/>
          </p:cNvSpPr>
          <p:nvPr/>
        </p:nvSpPr>
        <p:spPr bwMode="auto">
          <a:xfrm>
            <a:off x="3480337" y="6367396"/>
            <a:ext cx="1703297" cy="191054"/>
          </a:xfrm>
          <a:prstGeom prst="roundRect">
            <a:avLst>
              <a:gd name="adj" fmla="val 16667"/>
            </a:avLst>
          </a:prstGeom>
          <a:solidFill>
            <a:srgbClr val="FF660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Scrap &amp; Reject Reporting</a:t>
            </a:r>
          </a:p>
        </p:txBody>
      </p:sp>
      <p:sp>
        <p:nvSpPr>
          <p:cNvPr id="653" name="AutoShape 173"/>
          <p:cNvSpPr>
            <a:spLocks noChangeArrowheads="1"/>
          </p:cNvSpPr>
          <p:nvPr/>
        </p:nvSpPr>
        <p:spPr bwMode="auto">
          <a:xfrm>
            <a:off x="7225320" y="4157320"/>
            <a:ext cx="1703297" cy="191054"/>
          </a:xfrm>
          <a:prstGeom prst="roundRect">
            <a:avLst>
              <a:gd name="adj" fmla="val 16667"/>
            </a:avLst>
          </a:prstGeom>
          <a:solidFill>
            <a:srgbClr val="1E4191"/>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Tool Monitoring</a:t>
            </a:r>
          </a:p>
        </p:txBody>
      </p:sp>
      <p:sp>
        <p:nvSpPr>
          <p:cNvPr id="654" name="AutoShape 174"/>
          <p:cNvSpPr>
            <a:spLocks noChangeArrowheads="1"/>
          </p:cNvSpPr>
          <p:nvPr/>
        </p:nvSpPr>
        <p:spPr bwMode="auto">
          <a:xfrm>
            <a:off x="7225320" y="4377518"/>
            <a:ext cx="1703297" cy="191054"/>
          </a:xfrm>
          <a:prstGeom prst="roundRect">
            <a:avLst>
              <a:gd name="adj" fmla="val 16667"/>
            </a:avLst>
          </a:prstGeom>
          <a:solidFill>
            <a:srgbClr val="1E4191"/>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Predictive</a:t>
            </a:r>
          </a:p>
        </p:txBody>
      </p:sp>
      <p:sp>
        <p:nvSpPr>
          <p:cNvPr id="655" name="AutoShape 175"/>
          <p:cNvSpPr>
            <a:spLocks noChangeArrowheads="1"/>
          </p:cNvSpPr>
          <p:nvPr/>
        </p:nvSpPr>
        <p:spPr bwMode="auto">
          <a:xfrm>
            <a:off x="7225320" y="4597716"/>
            <a:ext cx="1703297" cy="191054"/>
          </a:xfrm>
          <a:prstGeom prst="roundRect">
            <a:avLst>
              <a:gd name="adj" fmla="val 16667"/>
            </a:avLst>
          </a:prstGeom>
          <a:solidFill>
            <a:srgbClr val="1E4191"/>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Preventive</a:t>
            </a:r>
          </a:p>
        </p:txBody>
      </p:sp>
      <p:sp>
        <p:nvSpPr>
          <p:cNvPr id="656" name="AutoShape 176"/>
          <p:cNvSpPr>
            <a:spLocks noChangeArrowheads="1"/>
          </p:cNvSpPr>
          <p:nvPr/>
        </p:nvSpPr>
        <p:spPr bwMode="auto">
          <a:xfrm>
            <a:off x="7225320" y="4819531"/>
            <a:ext cx="1703297" cy="191054"/>
          </a:xfrm>
          <a:prstGeom prst="roundRect">
            <a:avLst>
              <a:gd name="adj" fmla="val 16667"/>
            </a:avLst>
          </a:prstGeom>
          <a:solidFill>
            <a:srgbClr val="1E4191"/>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Crisis</a:t>
            </a:r>
          </a:p>
        </p:txBody>
      </p:sp>
      <p:sp>
        <p:nvSpPr>
          <p:cNvPr id="657" name="AutoShape 177"/>
          <p:cNvSpPr>
            <a:spLocks noChangeArrowheads="1"/>
          </p:cNvSpPr>
          <p:nvPr/>
        </p:nvSpPr>
        <p:spPr bwMode="auto">
          <a:xfrm>
            <a:off x="7225320" y="5039729"/>
            <a:ext cx="1703297" cy="191054"/>
          </a:xfrm>
          <a:prstGeom prst="roundRect">
            <a:avLst>
              <a:gd name="adj" fmla="val 16667"/>
            </a:avLst>
          </a:prstGeom>
          <a:solidFill>
            <a:srgbClr val="1E4191"/>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Reliability &amp; Maintenance</a:t>
            </a:r>
          </a:p>
        </p:txBody>
      </p:sp>
      <p:sp>
        <p:nvSpPr>
          <p:cNvPr id="658" name="AutoShape 178"/>
          <p:cNvSpPr>
            <a:spLocks noChangeArrowheads="1"/>
          </p:cNvSpPr>
          <p:nvPr/>
        </p:nvSpPr>
        <p:spPr bwMode="auto">
          <a:xfrm>
            <a:off x="7225320" y="5261548"/>
            <a:ext cx="1703297" cy="191054"/>
          </a:xfrm>
          <a:prstGeom prst="roundRect">
            <a:avLst>
              <a:gd name="adj" fmla="val 16667"/>
            </a:avLst>
          </a:prstGeom>
          <a:solidFill>
            <a:srgbClr val="1E4191"/>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Downtime Analysis</a:t>
            </a:r>
          </a:p>
        </p:txBody>
      </p:sp>
      <p:sp>
        <p:nvSpPr>
          <p:cNvPr id="659" name="AutoShape 179"/>
          <p:cNvSpPr>
            <a:spLocks noChangeArrowheads="1"/>
          </p:cNvSpPr>
          <p:nvPr/>
        </p:nvSpPr>
        <p:spPr bwMode="auto">
          <a:xfrm>
            <a:off x="7225320" y="5481746"/>
            <a:ext cx="1703297" cy="191054"/>
          </a:xfrm>
          <a:prstGeom prst="roundRect">
            <a:avLst>
              <a:gd name="adj" fmla="val 16667"/>
            </a:avLst>
          </a:prstGeom>
          <a:solidFill>
            <a:srgbClr val="1E4191"/>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Fluid Tracking</a:t>
            </a:r>
          </a:p>
        </p:txBody>
      </p:sp>
      <p:sp>
        <p:nvSpPr>
          <p:cNvPr id="660" name="AutoShape 180"/>
          <p:cNvSpPr>
            <a:spLocks noChangeArrowheads="1"/>
          </p:cNvSpPr>
          <p:nvPr/>
        </p:nvSpPr>
        <p:spPr bwMode="auto">
          <a:xfrm>
            <a:off x="7225320" y="5703561"/>
            <a:ext cx="1703297" cy="191054"/>
          </a:xfrm>
          <a:prstGeom prst="roundRect">
            <a:avLst>
              <a:gd name="adj" fmla="val 16667"/>
            </a:avLst>
          </a:prstGeom>
          <a:solidFill>
            <a:srgbClr val="1E4191"/>
          </a:solidFill>
          <a:ln w="9525">
            <a:solidFill>
              <a:schemeClr val="tx1"/>
            </a:solidFill>
            <a:round/>
            <a:headEnd/>
            <a:tailEnd/>
          </a:ln>
        </p:spPr>
        <p:txBody>
          <a:bodyPr lIns="0" tIns="45707" rIns="0" bIns="45707" anchor="ctr"/>
          <a:lstStyle/>
          <a:p>
            <a:pPr algn="ctr" defTabSz="932460"/>
            <a:r>
              <a:rPr lang="en-US" sz="1100" dirty="0">
                <a:solidFill>
                  <a:srgbClr val="FFFFFF"/>
                </a:solidFill>
                <a:latin typeface="Arial" pitchFamily="34" charset="0"/>
              </a:rPr>
              <a:t>Programmable Dev Supp</a:t>
            </a:r>
          </a:p>
        </p:txBody>
      </p:sp>
      <p:sp>
        <p:nvSpPr>
          <p:cNvPr id="661" name="AutoShape 181"/>
          <p:cNvSpPr>
            <a:spLocks noChangeArrowheads="1"/>
          </p:cNvSpPr>
          <p:nvPr/>
        </p:nvSpPr>
        <p:spPr bwMode="auto">
          <a:xfrm>
            <a:off x="7225320" y="5923759"/>
            <a:ext cx="1703297" cy="191054"/>
          </a:xfrm>
          <a:prstGeom prst="roundRect">
            <a:avLst>
              <a:gd name="adj" fmla="val 16667"/>
            </a:avLst>
          </a:prstGeom>
          <a:solidFill>
            <a:srgbClr val="1E4191"/>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Plant Design &amp; Layout</a:t>
            </a:r>
          </a:p>
        </p:txBody>
      </p:sp>
      <p:sp>
        <p:nvSpPr>
          <p:cNvPr id="662" name="AutoShape 182"/>
          <p:cNvSpPr>
            <a:spLocks noChangeArrowheads="1"/>
          </p:cNvSpPr>
          <p:nvPr/>
        </p:nvSpPr>
        <p:spPr bwMode="auto">
          <a:xfrm>
            <a:off x="7225320" y="6145576"/>
            <a:ext cx="1703297" cy="191054"/>
          </a:xfrm>
          <a:prstGeom prst="roundRect">
            <a:avLst>
              <a:gd name="adj" fmla="val 16667"/>
            </a:avLst>
          </a:prstGeom>
          <a:solidFill>
            <a:srgbClr val="1E4191"/>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Die Re-Chroming</a:t>
            </a:r>
          </a:p>
        </p:txBody>
      </p:sp>
      <p:sp>
        <p:nvSpPr>
          <p:cNvPr id="663" name="AutoShape 184"/>
          <p:cNvSpPr>
            <a:spLocks noChangeArrowheads="1"/>
          </p:cNvSpPr>
          <p:nvPr/>
        </p:nvSpPr>
        <p:spPr bwMode="auto">
          <a:xfrm>
            <a:off x="9098623" y="4157320"/>
            <a:ext cx="1703297" cy="191054"/>
          </a:xfrm>
          <a:prstGeom prst="roundRect">
            <a:avLst>
              <a:gd name="adj" fmla="val 16667"/>
            </a:avLst>
          </a:prstGeom>
          <a:solidFill>
            <a:srgbClr val="9B50D7"/>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Information Portal</a:t>
            </a:r>
          </a:p>
        </p:txBody>
      </p:sp>
      <p:sp>
        <p:nvSpPr>
          <p:cNvPr id="664" name="AutoShape 185"/>
          <p:cNvSpPr>
            <a:spLocks noChangeArrowheads="1"/>
          </p:cNvSpPr>
          <p:nvPr/>
        </p:nvSpPr>
        <p:spPr bwMode="auto">
          <a:xfrm>
            <a:off x="9098623" y="4377518"/>
            <a:ext cx="1703297" cy="191054"/>
          </a:xfrm>
          <a:prstGeom prst="roundRect">
            <a:avLst>
              <a:gd name="adj" fmla="val 16667"/>
            </a:avLst>
          </a:prstGeom>
          <a:solidFill>
            <a:srgbClr val="9B50D7"/>
          </a:solidFill>
          <a:ln w="9525">
            <a:solidFill>
              <a:schemeClr val="tx1"/>
            </a:solidFill>
            <a:round/>
            <a:headEnd/>
            <a:tailEnd/>
          </a:ln>
        </p:spPr>
        <p:txBody>
          <a:bodyPr lIns="0" tIns="45707" rIns="0" bIns="45707" anchor="ctr"/>
          <a:lstStyle/>
          <a:p>
            <a:pPr algn="ctr" defTabSz="932460"/>
            <a:r>
              <a:rPr lang="en-US" sz="1100" dirty="0">
                <a:solidFill>
                  <a:srgbClr val="FFFFFF"/>
                </a:solidFill>
                <a:latin typeface="Arial" pitchFamily="34" charset="0"/>
              </a:rPr>
              <a:t>Energy/Building Mgmt</a:t>
            </a:r>
          </a:p>
        </p:txBody>
      </p:sp>
      <p:sp>
        <p:nvSpPr>
          <p:cNvPr id="665" name="AutoShape 186"/>
          <p:cNvSpPr>
            <a:spLocks noChangeArrowheads="1"/>
          </p:cNvSpPr>
          <p:nvPr/>
        </p:nvSpPr>
        <p:spPr bwMode="auto">
          <a:xfrm>
            <a:off x="9098623" y="4597716"/>
            <a:ext cx="1703297" cy="191054"/>
          </a:xfrm>
          <a:prstGeom prst="roundRect">
            <a:avLst>
              <a:gd name="adj" fmla="val 16667"/>
            </a:avLst>
          </a:prstGeom>
          <a:solidFill>
            <a:srgbClr val="9B50D7"/>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Cost Management</a:t>
            </a:r>
          </a:p>
        </p:txBody>
      </p:sp>
      <p:sp>
        <p:nvSpPr>
          <p:cNvPr id="666" name="AutoShape 187"/>
          <p:cNvSpPr>
            <a:spLocks noChangeArrowheads="1"/>
          </p:cNvSpPr>
          <p:nvPr/>
        </p:nvSpPr>
        <p:spPr bwMode="auto">
          <a:xfrm>
            <a:off x="9098623" y="4819531"/>
            <a:ext cx="1703297" cy="191054"/>
          </a:xfrm>
          <a:prstGeom prst="roundRect">
            <a:avLst>
              <a:gd name="adj" fmla="val 16667"/>
            </a:avLst>
          </a:prstGeom>
          <a:solidFill>
            <a:srgbClr val="9B50D7"/>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Policy Deployment</a:t>
            </a:r>
          </a:p>
        </p:txBody>
      </p:sp>
      <p:sp>
        <p:nvSpPr>
          <p:cNvPr id="667" name="AutoShape 188"/>
          <p:cNvSpPr>
            <a:spLocks noChangeArrowheads="1"/>
          </p:cNvSpPr>
          <p:nvPr/>
        </p:nvSpPr>
        <p:spPr bwMode="auto">
          <a:xfrm>
            <a:off x="9098623" y="5039729"/>
            <a:ext cx="1703297" cy="191054"/>
          </a:xfrm>
          <a:prstGeom prst="roundRect">
            <a:avLst>
              <a:gd name="adj" fmla="val 16667"/>
            </a:avLst>
          </a:prstGeom>
          <a:solidFill>
            <a:srgbClr val="9B50D7"/>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Best Practice</a:t>
            </a:r>
          </a:p>
        </p:txBody>
      </p:sp>
      <p:sp>
        <p:nvSpPr>
          <p:cNvPr id="668" name="AutoShape 189"/>
          <p:cNvSpPr>
            <a:spLocks noChangeArrowheads="1"/>
          </p:cNvSpPr>
          <p:nvPr/>
        </p:nvSpPr>
        <p:spPr bwMode="auto">
          <a:xfrm>
            <a:off x="9098623" y="5261548"/>
            <a:ext cx="1703297" cy="191054"/>
          </a:xfrm>
          <a:prstGeom prst="roundRect">
            <a:avLst>
              <a:gd name="adj" fmla="val 16667"/>
            </a:avLst>
          </a:prstGeom>
          <a:solidFill>
            <a:srgbClr val="9B50D7"/>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Timekeeping</a:t>
            </a:r>
          </a:p>
        </p:txBody>
      </p:sp>
      <p:sp>
        <p:nvSpPr>
          <p:cNvPr id="669" name="AutoShape 190"/>
          <p:cNvSpPr>
            <a:spLocks noChangeArrowheads="1"/>
          </p:cNvSpPr>
          <p:nvPr/>
        </p:nvSpPr>
        <p:spPr bwMode="auto">
          <a:xfrm>
            <a:off x="9098623" y="5481746"/>
            <a:ext cx="1703297" cy="191054"/>
          </a:xfrm>
          <a:prstGeom prst="roundRect">
            <a:avLst>
              <a:gd name="adj" fmla="val 16667"/>
            </a:avLst>
          </a:prstGeom>
          <a:solidFill>
            <a:srgbClr val="9B50D7"/>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Metrics for Workforce</a:t>
            </a:r>
          </a:p>
        </p:txBody>
      </p:sp>
      <p:sp>
        <p:nvSpPr>
          <p:cNvPr id="670" name="AutoShape 191"/>
          <p:cNvSpPr>
            <a:spLocks noChangeArrowheads="1"/>
          </p:cNvSpPr>
          <p:nvPr/>
        </p:nvSpPr>
        <p:spPr bwMode="auto">
          <a:xfrm>
            <a:off x="9098623" y="5703561"/>
            <a:ext cx="1703297" cy="191054"/>
          </a:xfrm>
          <a:prstGeom prst="roundRect">
            <a:avLst>
              <a:gd name="adj" fmla="val 16667"/>
            </a:avLst>
          </a:prstGeom>
          <a:solidFill>
            <a:srgbClr val="9B50D7"/>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Issues Management</a:t>
            </a:r>
          </a:p>
        </p:txBody>
      </p:sp>
      <p:sp>
        <p:nvSpPr>
          <p:cNvPr id="671" name="AutoShape 192"/>
          <p:cNvSpPr>
            <a:spLocks noChangeArrowheads="1"/>
          </p:cNvSpPr>
          <p:nvPr/>
        </p:nvSpPr>
        <p:spPr bwMode="auto">
          <a:xfrm>
            <a:off x="9098623" y="5923759"/>
            <a:ext cx="1703297" cy="191054"/>
          </a:xfrm>
          <a:prstGeom prst="roundRect">
            <a:avLst>
              <a:gd name="adj" fmla="val 16667"/>
            </a:avLst>
          </a:prstGeom>
          <a:solidFill>
            <a:srgbClr val="9B50D7"/>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Production Log</a:t>
            </a:r>
          </a:p>
        </p:txBody>
      </p:sp>
      <p:sp>
        <p:nvSpPr>
          <p:cNvPr id="672" name="AutoShape 193"/>
          <p:cNvSpPr>
            <a:spLocks noChangeArrowheads="1"/>
          </p:cNvSpPr>
          <p:nvPr/>
        </p:nvSpPr>
        <p:spPr bwMode="auto">
          <a:xfrm>
            <a:off x="9098623" y="6145576"/>
            <a:ext cx="1703297" cy="191054"/>
          </a:xfrm>
          <a:prstGeom prst="roundRect">
            <a:avLst>
              <a:gd name="adj" fmla="val 16667"/>
            </a:avLst>
          </a:prstGeom>
          <a:solidFill>
            <a:srgbClr val="9B50D7"/>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Knowledge Management</a:t>
            </a:r>
          </a:p>
        </p:txBody>
      </p:sp>
      <p:sp>
        <p:nvSpPr>
          <p:cNvPr id="673" name="AutoShape 194"/>
          <p:cNvSpPr>
            <a:spLocks noChangeArrowheads="1"/>
          </p:cNvSpPr>
          <p:nvPr/>
        </p:nvSpPr>
        <p:spPr bwMode="auto">
          <a:xfrm>
            <a:off x="9098623" y="6365774"/>
            <a:ext cx="1703297" cy="191054"/>
          </a:xfrm>
          <a:prstGeom prst="roundRect">
            <a:avLst>
              <a:gd name="adj" fmla="val 16667"/>
            </a:avLst>
          </a:prstGeom>
          <a:solidFill>
            <a:srgbClr val="9B50D7"/>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Training</a:t>
            </a:r>
          </a:p>
        </p:txBody>
      </p:sp>
      <p:sp>
        <p:nvSpPr>
          <p:cNvPr id="674" name="AutoShape 171"/>
          <p:cNvSpPr>
            <a:spLocks noChangeArrowheads="1"/>
          </p:cNvSpPr>
          <p:nvPr/>
        </p:nvSpPr>
        <p:spPr bwMode="auto">
          <a:xfrm>
            <a:off x="3480337" y="6587594"/>
            <a:ext cx="1703297" cy="191054"/>
          </a:xfrm>
          <a:prstGeom prst="roundRect">
            <a:avLst>
              <a:gd name="adj" fmla="val 16667"/>
            </a:avLst>
          </a:prstGeom>
          <a:solidFill>
            <a:srgbClr val="FF6600"/>
          </a:solidFill>
          <a:ln w="9525">
            <a:solidFill>
              <a:schemeClr val="tx1"/>
            </a:solidFill>
            <a:round/>
            <a:headEnd/>
            <a:tailEnd/>
          </a:ln>
        </p:spPr>
        <p:txBody>
          <a:bodyPr lIns="0" tIns="45707" rIns="0" bIns="45707" anchor="ctr"/>
          <a:lstStyle/>
          <a:p>
            <a:pPr algn="ctr" defTabSz="932460"/>
            <a:r>
              <a:rPr lang="en-US" sz="1100">
                <a:solidFill>
                  <a:srgbClr val="FFFFFF"/>
                </a:solidFill>
                <a:latin typeface="Arial" pitchFamily="34" charset="0"/>
              </a:rPr>
              <a:t>Birth History</a:t>
            </a:r>
          </a:p>
        </p:txBody>
      </p:sp>
      <p:sp>
        <p:nvSpPr>
          <p:cNvPr id="675" name="AutoShape 146"/>
          <p:cNvSpPr>
            <a:spLocks noChangeArrowheads="1"/>
          </p:cNvSpPr>
          <p:nvPr/>
        </p:nvSpPr>
        <p:spPr bwMode="auto">
          <a:xfrm>
            <a:off x="5353638" y="6587594"/>
            <a:ext cx="1703297" cy="191054"/>
          </a:xfrm>
          <a:prstGeom prst="roundRect">
            <a:avLst>
              <a:gd name="adj" fmla="val 16667"/>
            </a:avLst>
          </a:prstGeom>
          <a:solidFill>
            <a:schemeClr val="tx2"/>
          </a:solidFill>
          <a:ln w="9525">
            <a:solidFill>
              <a:schemeClr val="tx1"/>
            </a:solidFill>
            <a:round/>
            <a:headEnd/>
            <a:tailEnd/>
          </a:ln>
        </p:spPr>
        <p:txBody>
          <a:bodyPr lIns="0" tIns="45707" rIns="0" bIns="45707" anchor="ctr"/>
          <a:lstStyle/>
          <a:p>
            <a:pPr algn="ctr" defTabSz="932460"/>
            <a:r>
              <a:rPr lang="en-US" sz="1100" dirty="0">
                <a:solidFill>
                  <a:srgbClr val="FFFFFF"/>
                </a:solidFill>
                <a:latin typeface="Arial" pitchFamily="34" charset="0"/>
              </a:rPr>
              <a:t>Sequencing</a:t>
            </a:r>
          </a:p>
        </p:txBody>
      </p:sp>
      <p:sp>
        <p:nvSpPr>
          <p:cNvPr id="676" name="Rounded Rectangle 675"/>
          <p:cNvSpPr/>
          <p:nvPr/>
        </p:nvSpPr>
        <p:spPr bwMode="auto">
          <a:xfrm>
            <a:off x="2011450" y="3924404"/>
            <a:ext cx="699452" cy="172705"/>
          </a:xfrm>
          <a:prstGeom prst="roundRect">
            <a:avLst/>
          </a:prstGeom>
          <a:solidFill>
            <a:schemeClr val="bg1">
              <a:alpha val="74000"/>
            </a:schemeClr>
          </a:solidFill>
          <a:ln w="28575" cap="flat" cmpd="sng" algn="ctr">
            <a:noFill/>
            <a:prstDash val="solid"/>
            <a:round/>
            <a:headEnd type="none" w="med" len="med"/>
            <a:tailEnd type="none" w="med" len="med"/>
          </a:ln>
          <a:effectLst/>
        </p:spPr>
        <p:txBody>
          <a:bodyPr vert="horz" wrap="none" lIns="93233" tIns="46617" rIns="93233" bIns="46617" numCol="1" rtlCol="0" anchor="ctr" anchorCtr="0" compatLnSpc="1">
            <a:prstTxWarp prst="textNoShape">
              <a:avLst/>
            </a:prstTxWarp>
          </a:bodyPr>
          <a:lstStyle/>
          <a:p>
            <a:pPr algn="ctr" defTabSz="932315" fontAlgn="base">
              <a:spcBef>
                <a:spcPct val="0"/>
              </a:spcBef>
              <a:spcAft>
                <a:spcPct val="0"/>
              </a:spcAft>
            </a:pPr>
            <a:r>
              <a:rPr lang="en-US" sz="1500" b="1" dirty="0">
                <a:solidFill>
                  <a:srgbClr val="505050"/>
                </a:solidFill>
                <a:latin typeface="Arial Narrow" pitchFamily="34" charset="0"/>
              </a:rPr>
              <a:t>Logistics</a:t>
            </a:r>
          </a:p>
        </p:txBody>
      </p:sp>
      <p:sp>
        <p:nvSpPr>
          <p:cNvPr id="677" name="Rounded Rectangle 676"/>
          <p:cNvSpPr/>
          <p:nvPr/>
        </p:nvSpPr>
        <p:spPr bwMode="auto">
          <a:xfrm>
            <a:off x="4016257" y="3948645"/>
            <a:ext cx="699452" cy="172705"/>
          </a:xfrm>
          <a:prstGeom prst="roundRect">
            <a:avLst/>
          </a:prstGeom>
          <a:solidFill>
            <a:schemeClr val="bg1">
              <a:alpha val="74000"/>
            </a:schemeClr>
          </a:solidFill>
          <a:ln w="28575" cap="flat" cmpd="sng" algn="ctr">
            <a:noFill/>
            <a:prstDash val="solid"/>
            <a:round/>
            <a:headEnd type="none" w="med" len="med"/>
            <a:tailEnd type="none" w="med" len="med"/>
          </a:ln>
          <a:effectLst/>
        </p:spPr>
        <p:txBody>
          <a:bodyPr vert="horz" wrap="none" lIns="93233" tIns="46617" rIns="93233" bIns="46617" numCol="1" rtlCol="0" anchor="ctr" anchorCtr="0" compatLnSpc="1">
            <a:prstTxWarp prst="textNoShape">
              <a:avLst/>
            </a:prstTxWarp>
          </a:bodyPr>
          <a:lstStyle/>
          <a:p>
            <a:pPr algn="ctr" defTabSz="932315" fontAlgn="base">
              <a:spcBef>
                <a:spcPct val="0"/>
              </a:spcBef>
              <a:spcAft>
                <a:spcPct val="0"/>
              </a:spcAft>
            </a:pPr>
            <a:r>
              <a:rPr lang="en-US" sz="1500" b="1" dirty="0">
                <a:solidFill>
                  <a:srgbClr val="505050"/>
                </a:solidFill>
                <a:latin typeface="Arial Narrow" pitchFamily="34" charset="0"/>
              </a:rPr>
              <a:t>Quality</a:t>
            </a:r>
          </a:p>
        </p:txBody>
      </p:sp>
      <p:sp>
        <p:nvSpPr>
          <p:cNvPr id="678" name="Rounded Rectangle 677"/>
          <p:cNvSpPr/>
          <p:nvPr/>
        </p:nvSpPr>
        <p:spPr bwMode="auto">
          <a:xfrm>
            <a:off x="5809055" y="3948645"/>
            <a:ext cx="827655" cy="172705"/>
          </a:xfrm>
          <a:prstGeom prst="roundRect">
            <a:avLst/>
          </a:prstGeom>
          <a:solidFill>
            <a:schemeClr val="bg1">
              <a:alpha val="74000"/>
            </a:schemeClr>
          </a:solidFill>
          <a:ln w="28575" cap="flat" cmpd="sng" algn="ctr">
            <a:noFill/>
            <a:prstDash val="solid"/>
            <a:round/>
            <a:headEnd type="none" w="med" len="med"/>
            <a:tailEnd type="none" w="med" len="med"/>
          </a:ln>
          <a:effectLst/>
        </p:spPr>
        <p:txBody>
          <a:bodyPr vert="horz" wrap="none" lIns="93233" tIns="46617" rIns="93233" bIns="46617" numCol="1" rtlCol="0" anchor="ctr" anchorCtr="0" compatLnSpc="1">
            <a:prstTxWarp prst="textNoShape">
              <a:avLst/>
            </a:prstTxWarp>
          </a:bodyPr>
          <a:lstStyle/>
          <a:p>
            <a:pPr algn="ctr" defTabSz="932315" fontAlgn="base">
              <a:spcBef>
                <a:spcPct val="0"/>
              </a:spcBef>
              <a:spcAft>
                <a:spcPct val="0"/>
              </a:spcAft>
            </a:pPr>
            <a:r>
              <a:rPr lang="en-US" sz="1500" b="1" dirty="0">
                <a:solidFill>
                  <a:srgbClr val="505050"/>
                </a:solidFill>
                <a:latin typeface="Arial Narrow" pitchFamily="34" charset="0"/>
              </a:rPr>
              <a:t>Production</a:t>
            </a:r>
          </a:p>
        </p:txBody>
      </p:sp>
      <p:sp>
        <p:nvSpPr>
          <p:cNvPr id="679" name="Rounded Rectangle 678"/>
          <p:cNvSpPr/>
          <p:nvPr/>
        </p:nvSpPr>
        <p:spPr bwMode="auto">
          <a:xfrm>
            <a:off x="7656003" y="3948645"/>
            <a:ext cx="854887" cy="172705"/>
          </a:xfrm>
          <a:prstGeom prst="roundRect">
            <a:avLst/>
          </a:prstGeom>
          <a:solidFill>
            <a:schemeClr val="bg1">
              <a:alpha val="74000"/>
            </a:schemeClr>
          </a:solidFill>
          <a:ln w="28575" cap="flat" cmpd="sng" algn="ctr">
            <a:noFill/>
            <a:prstDash val="solid"/>
            <a:round/>
            <a:headEnd type="none" w="med" len="med"/>
            <a:tailEnd type="none" w="med" len="med"/>
          </a:ln>
          <a:effectLst/>
        </p:spPr>
        <p:txBody>
          <a:bodyPr vert="horz" wrap="none" lIns="93233" tIns="46617" rIns="93233" bIns="46617" numCol="1" rtlCol="0" anchor="ctr" anchorCtr="0" compatLnSpc="1">
            <a:prstTxWarp prst="textNoShape">
              <a:avLst/>
            </a:prstTxWarp>
          </a:bodyPr>
          <a:lstStyle/>
          <a:p>
            <a:pPr algn="ctr" defTabSz="932315" fontAlgn="base">
              <a:spcBef>
                <a:spcPct val="0"/>
              </a:spcBef>
              <a:spcAft>
                <a:spcPct val="0"/>
              </a:spcAft>
            </a:pPr>
            <a:r>
              <a:rPr lang="en-US" sz="1500" b="1" dirty="0">
                <a:solidFill>
                  <a:srgbClr val="505050"/>
                </a:solidFill>
                <a:latin typeface="Arial Narrow" pitchFamily="34" charset="0"/>
              </a:rPr>
              <a:t>Maintenance</a:t>
            </a:r>
          </a:p>
        </p:txBody>
      </p:sp>
      <p:sp>
        <p:nvSpPr>
          <p:cNvPr id="680" name="Rounded Rectangle 679"/>
          <p:cNvSpPr/>
          <p:nvPr/>
        </p:nvSpPr>
        <p:spPr bwMode="auto">
          <a:xfrm>
            <a:off x="9536754" y="3948645"/>
            <a:ext cx="854887" cy="172705"/>
          </a:xfrm>
          <a:prstGeom prst="roundRect">
            <a:avLst/>
          </a:prstGeom>
          <a:solidFill>
            <a:schemeClr val="bg1">
              <a:alpha val="74000"/>
            </a:schemeClr>
          </a:solidFill>
          <a:ln w="28575" cap="flat" cmpd="sng" algn="ctr">
            <a:noFill/>
            <a:prstDash val="solid"/>
            <a:round/>
            <a:headEnd type="none" w="med" len="med"/>
            <a:tailEnd type="none" w="med" len="med"/>
          </a:ln>
          <a:effectLst/>
        </p:spPr>
        <p:txBody>
          <a:bodyPr vert="horz" wrap="none" lIns="93233" tIns="46617" rIns="93233" bIns="46617" numCol="1" rtlCol="0" anchor="ctr" anchorCtr="0" compatLnSpc="1">
            <a:prstTxWarp prst="textNoShape">
              <a:avLst/>
            </a:prstTxWarp>
          </a:bodyPr>
          <a:lstStyle/>
          <a:p>
            <a:pPr algn="ctr" defTabSz="932315" fontAlgn="base">
              <a:spcBef>
                <a:spcPct val="0"/>
              </a:spcBef>
              <a:spcAft>
                <a:spcPct val="0"/>
              </a:spcAft>
            </a:pPr>
            <a:r>
              <a:rPr lang="en-US" sz="1500" b="1" dirty="0">
                <a:solidFill>
                  <a:srgbClr val="505050"/>
                </a:solidFill>
                <a:latin typeface="Arial Narrow" pitchFamily="34" charset="0"/>
              </a:rPr>
              <a:t>Management</a:t>
            </a:r>
          </a:p>
        </p:txBody>
      </p:sp>
      <p:cxnSp>
        <p:nvCxnSpPr>
          <p:cNvPr id="702" name="Straight Arrow Connector 240"/>
          <p:cNvCxnSpPr>
            <a:cxnSpLocks noChangeShapeType="1"/>
          </p:cNvCxnSpPr>
          <p:nvPr/>
        </p:nvCxnSpPr>
        <p:spPr bwMode="auto">
          <a:xfrm rot="10800000">
            <a:off x="5674220" y="1787489"/>
            <a:ext cx="4507583" cy="2098358"/>
          </a:xfrm>
          <a:prstGeom prst="straightConnector1">
            <a:avLst/>
          </a:prstGeom>
          <a:noFill/>
          <a:ln w="28575" algn="ctr">
            <a:solidFill>
              <a:schemeClr val="tx1"/>
            </a:solidFill>
            <a:round/>
            <a:headEnd/>
            <a:tailEnd type="arrow" w="med" len="med"/>
          </a:ln>
        </p:spPr>
      </p:cxnSp>
      <p:cxnSp>
        <p:nvCxnSpPr>
          <p:cNvPr id="703" name="Straight Arrow Connector 206"/>
          <p:cNvCxnSpPr>
            <a:cxnSpLocks noChangeShapeType="1"/>
          </p:cNvCxnSpPr>
          <p:nvPr/>
        </p:nvCxnSpPr>
        <p:spPr bwMode="auto">
          <a:xfrm flipV="1">
            <a:off x="2876412" y="2020644"/>
            <a:ext cx="2486941" cy="1865206"/>
          </a:xfrm>
          <a:prstGeom prst="straightConnector1">
            <a:avLst/>
          </a:prstGeom>
          <a:noFill/>
          <a:ln w="28575" algn="ctr">
            <a:solidFill>
              <a:schemeClr val="tx1"/>
            </a:solidFill>
            <a:round/>
            <a:headEnd/>
            <a:tailEnd type="arrow" w="med" len="med"/>
          </a:ln>
        </p:spPr>
      </p:cxnSp>
      <p:cxnSp>
        <p:nvCxnSpPr>
          <p:cNvPr id="704" name="Straight Arrow Connector 208"/>
          <p:cNvCxnSpPr>
            <a:cxnSpLocks noChangeShapeType="1"/>
          </p:cNvCxnSpPr>
          <p:nvPr/>
        </p:nvCxnSpPr>
        <p:spPr bwMode="auto">
          <a:xfrm flipV="1">
            <a:off x="5985089" y="1865206"/>
            <a:ext cx="2100786" cy="2020641"/>
          </a:xfrm>
          <a:prstGeom prst="straightConnector1">
            <a:avLst/>
          </a:prstGeom>
          <a:noFill/>
          <a:ln w="28575" algn="ctr">
            <a:solidFill>
              <a:schemeClr val="tx1"/>
            </a:solidFill>
            <a:round/>
            <a:headEnd type="triangle" w="med" len="med"/>
            <a:tailEnd type="triangle" w="med" len="med"/>
          </a:ln>
        </p:spPr>
      </p:cxnSp>
      <p:cxnSp>
        <p:nvCxnSpPr>
          <p:cNvPr id="705" name="Straight Arrow Connector 210"/>
          <p:cNvCxnSpPr>
            <a:cxnSpLocks noChangeShapeType="1"/>
          </p:cNvCxnSpPr>
          <p:nvPr/>
        </p:nvCxnSpPr>
        <p:spPr bwMode="auto">
          <a:xfrm rot="10800000">
            <a:off x="5518787" y="2642376"/>
            <a:ext cx="3963563" cy="1243471"/>
          </a:xfrm>
          <a:prstGeom prst="straightConnector1">
            <a:avLst/>
          </a:prstGeom>
          <a:noFill/>
          <a:ln w="28575" algn="ctr">
            <a:solidFill>
              <a:schemeClr val="tx1"/>
            </a:solidFill>
            <a:round/>
            <a:headEnd type="triangle" w="med" len="med"/>
            <a:tailEnd type="triangle" w="med" len="med"/>
          </a:ln>
        </p:spPr>
      </p:cxnSp>
      <p:cxnSp>
        <p:nvCxnSpPr>
          <p:cNvPr id="706" name="Straight Arrow Connector 212"/>
          <p:cNvCxnSpPr>
            <a:cxnSpLocks noChangeShapeType="1"/>
          </p:cNvCxnSpPr>
          <p:nvPr/>
        </p:nvCxnSpPr>
        <p:spPr bwMode="auto">
          <a:xfrm flipV="1">
            <a:off x="6606822" y="2953244"/>
            <a:ext cx="2225796" cy="932603"/>
          </a:xfrm>
          <a:prstGeom prst="straightConnector1">
            <a:avLst/>
          </a:prstGeom>
          <a:noFill/>
          <a:ln w="28575" algn="ctr">
            <a:solidFill>
              <a:schemeClr val="tx1"/>
            </a:solidFill>
            <a:round/>
            <a:headEnd/>
            <a:tailEnd type="arrow" w="med" len="med"/>
          </a:ln>
        </p:spPr>
      </p:cxnSp>
      <p:cxnSp>
        <p:nvCxnSpPr>
          <p:cNvPr id="707" name="Straight Arrow Connector 214"/>
          <p:cNvCxnSpPr>
            <a:cxnSpLocks noChangeShapeType="1"/>
          </p:cNvCxnSpPr>
          <p:nvPr/>
        </p:nvCxnSpPr>
        <p:spPr bwMode="auto">
          <a:xfrm rot="10800000">
            <a:off x="5596502" y="3341828"/>
            <a:ext cx="2875527" cy="544019"/>
          </a:xfrm>
          <a:prstGeom prst="straightConnector1">
            <a:avLst/>
          </a:prstGeom>
          <a:noFill/>
          <a:ln w="28575" algn="ctr">
            <a:solidFill>
              <a:schemeClr val="tx1"/>
            </a:solidFill>
            <a:round/>
            <a:headEnd/>
            <a:tailEnd type="arrow" w="med" len="med"/>
          </a:ln>
        </p:spPr>
      </p:cxnSp>
      <p:cxnSp>
        <p:nvCxnSpPr>
          <p:cNvPr id="708" name="Straight Arrow Connector 216"/>
          <p:cNvCxnSpPr>
            <a:cxnSpLocks noChangeShapeType="1"/>
          </p:cNvCxnSpPr>
          <p:nvPr/>
        </p:nvCxnSpPr>
        <p:spPr bwMode="auto">
          <a:xfrm flipV="1">
            <a:off x="9560068" y="2253791"/>
            <a:ext cx="429062" cy="1632058"/>
          </a:xfrm>
          <a:prstGeom prst="straightConnector1">
            <a:avLst/>
          </a:prstGeom>
          <a:noFill/>
          <a:ln w="28575" algn="ctr">
            <a:solidFill>
              <a:schemeClr val="tx1"/>
            </a:solidFill>
            <a:round/>
            <a:headEnd/>
            <a:tailEnd type="arrow" w="med" len="med"/>
          </a:ln>
        </p:spPr>
      </p:cxnSp>
      <p:cxnSp>
        <p:nvCxnSpPr>
          <p:cNvPr id="709" name="Straight Arrow Connector 218"/>
          <p:cNvCxnSpPr>
            <a:cxnSpLocks noChangeShapeType="1"/>
          </p:cNvCxnSpPr>
          <p:nvPr/>
        </p:nvCxnSpPr>
        <p:spPr bwMode="auto">
          <a:xfrm flipH="1" flipV="1">
            <a:off x="9641026" y="2992106"/>
            <a:ext cx="696211" cy="893744"/>
          </a:xfrm>
          <a:prstGeom prst="straightConnector1">
            <a:avLst/>
          </a:prstGeom>
          <a:noFill/>
          <a:ln w="28575" algn="ctr">
            <a:solidFill>
              <a:schemeClr val="tx1"/>
            </a:solidFill>
            <a:round/>
            <a:headEnd/>
            <a:tailEnd type="arrow" w="med" len="med"/>
          </a:ln>
        </p:spPr>
      </p:cxnSp>
      <p:cxnSp>
        <p:nvCxnSpPr>
          <p:cNvPr id="710" name="Straight Arrow Connector 220"/>
          <p:cNvCxnSpPr>
            <a:cxnSpLocks noChangeShapeType="1"/>
          </p:cNvCxnSpPr>
          <p:nvPr/>
        </p:nvCxnSpPr>
        <p:spPr bwMode="auto">
          <a:xfrm rot="16200000" flipV="1">
            <a:off x="9132622" y="3225255"/>
            <a:ext cx="854886" cy="466303"/>
          </a:xfrm>
          <a:prstGeom prst="straightConnector1">
            <a:avLst/>
          </a:prstGeom>
          <a:noFill/>
          <a:ln w="28575" algn="ctr">
            <a:solidFill>
              <a:schemeClr val="tx1"/>
            </a:solidFill>
            <a:round/>
            <a:headEnd/>
            <a:tailEnd type="arrow" w="med" len="med"/>
          </a:ln>
        </p:spPr>
      </p:cxnSp>
      <p:cxnSp>
        <p:nvCxnSpPr>
          <p:cNvPr id="711" name="Straight Arrow Connector 222"/>
          <p:cNvCxnSpPr>
            <a:cxnSpLocks noChangeShapeType="1"/>
          </p:cNvCxnSpPr>
          <p:nvPr/>
        </p:nvCxnSpPr>
        <p:spPr bwMode="auto">
          <a:xfrm rot="10800000">
            <a:off x="2720974" y="2242458"/>
            <a:ext cx="2098359" cy="1643389"/>
          </a:xfrm>
          <a:prstGeom prst="straightConnector1">
            <a:avLst/>
          </a:prstGeom>
          <a:noFill/>
          <a:ln w="28575" algn="ctr">
            <a:solidFill>
              <a:schemeClr val="tx1"/>
            </a:solidFill>
            <a:round/>
            <a:headEnd type="triangle" w="med" len="med"/>
            <a:tailEnd type="triangle" w="med" len="med"/>
          </a:ln>
        </p:spPr>
      </p:cxnSp>
      <p:cxnSp>
        <p:nvCxnSpPr>
          <p:cNvPr id="712" name="Straight Arrow Connector 224"/>
          <p:cNvCxnSpPr>
            <a:cxnSpLocks noChangeShapeType="1"/>
          </p:cNvCxnSpPr>
          <p:nvPr/>
        </p:nvCxnSpPr>
        <p:spPr bwMode="auto">
          <a:xfrm rot="5400000" flipH="1" flipV="1">
            <a:off x="4018690" y="2541186"/>
            <a:ext cx="1679009" cy="1010319"/>
          </a:xfrm>
          <a:prstGeom prst="straightConnector1">
            <a:avLst/>
          </a:prstGeom>
          <a:noFill/>
          <a:ln w="28575" algn="ctr">
            <a:solidFill>
              <a:schemeClr val="tx1"/>
            </a:solidFill>
            <a:round/>
            <a:headEnd/>
            <a:tailEnd type="arrow" w="med" len="med"/>
          </a:ln>
        </p:spPr>
      </p:cxnSp>
      <p:cxnSp>
        <p:nvCxnSpPr>
          <p:cNvPr id="713" name="Straight Arrow Connector 226"/>
          <p:cNvCxnSpPr>
            <a:cxnSpLocks noChangeShapeType="1"/>
          </p:cNvCxnSpPr>
          <p:nvPr/>
        </p:nvCxnSpPr>
        <p:spPr bwMode="auto">
          <a:xfrm rot="10800000">
            <a:off x="2876408" y="2253791"/>
            <a:ext cx="4740734" cy="1632056"/>
          </a:xfrm>
          <a:prstGeom prst="straightConnector1">
            <a:avLst/>
          </a:prstGeom>
          <a:noFill/>
          <a:ln w="28575" algn="ctr">
            <a:solidFill>
              <a:schemeClr val="tx1"/>
            </a:solidFill>
            <a:round/>
            <a:headEnd/>
            <a:tailEnd type="arrow" w="med" len="med"/>
          </a:ln>
        </p:spPr>
      </p:cxnSp>
      <p:cxnSp>
        <p:nvCxnSpPr>
          <p:cNvPr id="714" name="Straight Arrow Connector 228"/>
          <p:cNvCxnSpPr>
            <a:cxnSpLocks noChangeShapeType="1"/>
          </p:cNvCxnSpPr>
          <p:nvPr/>
        </p:nvCxnSpPr>
        <p:spPr bwMode="auto">
          <a:xfrm flipV="1">
            <a:off x="6218240" y="2577614"/>
            <a:ext cx="1912972" cy="1308236"/>
          </a:xfrm>
          <a:prstGeom prst="straightConnector1">
            <a:avLst/>
          </a:prstGeom>
          <a:noFill/>
          <a:ln w="28575" algn="ctr">
            <a:solidFill>
              <a:schemeClr val="tx1"/>
            </a:solidFill>
            <a:round/>
            <a:headEnd/>
            <a:tailEnd type="arrow" w="med" len="med"/>
          </a:ln>
        </p:spPr>
      </p:cxnSp>
      <p:cxnSp>
        <p:nvCxnSpPr>
          <p:cNvPr id="715" name="Straight Arrow Connector 230"/>
          <p:cNvCxnSpPr>
            <a:cxnSpLocks noChangeShapeType="1"/>
          </p:cNvCxnSpPr>
          <p:nvPr/>
        </p:nvCxnSpPr>
        <p:spPr bwMode="auto">
          <a:xfrm rot="5400000" flipH="1" flipV="1">
            <a:off x="2371251" y="3380693"/>
            <a:ext cx="699453" cy="310867"/>
          </a:xfrm>
          <a:prstGeom prst="straightConnector1">
            <a:avLst/>
          </a:prstGeom>
          <a:noFill/>
          <a:ln w="28575" algn="ctr">
            <a:solidFill>
              <a:schemeClr val="tx1"/>
            </a:solidFill>
            <a:round/>
            <a:headEnd/>
            <a:tailEnd type="arrow" w="med" len="med"/>
          </a:ln>
        </p:spPr>
      </p:cxnSp>
      <p:cxnSp>
        <p:nvCxnSpPr>
          <p:cNvPr id="716" name="Straight Arrow Connector 232"/>
          <p:cNvCxnSpPr>
            <a:cxnSpLocks noChangeShapeType="1"/>
          </p:cNvCxnSpPr>
          <p:nvPr/>
        </p:nvCxnSpPr>
        <p:spPr bwMode="auto">
          <a:xfrm rot="5400000" flipH="1" flipV="1">
            <a:off x="2992986" y="2603518"/>
            <a:ext cx="2253793" cy="310868"/>
          </a:xfrm>
          <a:prstGeom prst="straightConnector1">
            <a:avLst/>
          </a:prstGeom>
          <a:noFill/>
          <a:ln w="28575" algn="ctr">
            <a:solidFill>
              <a:schemeClr val="tx1"/>
            </a:solidFill>
            <a:round/>
            <a:headEnd/>
            <a:tailEnd type="arrow" w="med" len="med"/>
          </a:ln>
        </p:spPr>
      </p:cxnSp>
      <p:cxnSp>
        <p:nvCxnSpPr>
          <p:cNvPr id="717" name="Straight Arrow Connector 234"/>
          <p:cNvCxnSpPr>
            <a:cxnSpLocks noChangeShapeType="1"/>
          </p:cNvCxnSpPr>
          <p:nvPr/>
        </p:nvCxnSpPr>
        <p:spPr bwMode="auto">
          <a:xfrm rot="5400000" flipH="1" flipV="1">
            <a:off x="1710654" y="3030960"/>
            <a:ext cx="1165754" cy="544020"/>
          </a:xfrm>
          <a:prstGeom prst="straightConnector1">
            <a:avLst/>
          </a:prstGeom>
          <a:noFill/>
          <a:ln w="28575" algn="ctr">
            <a:solidFill>
              <a:schemeClr val="tx1"/>
            </a:solidFill>
            <a:round/>
            <a:headEnd/>
            <a:tailEnd type="arrow" w="med" len="med"/>
          </a:ln>
        </p:spPr>
      </p:cxnSp>
      <p:cxnSp>
        <p:nvCxnSpPr>
          <p:cNvPr id="718" name="Straight Arrow Connector 236"/>
          <p:cNvCxnSpPr>
            <a:cxnSpLocks noChangeShapeType="1"/>
          </p:cNvCxnSpPr>
          <p:nvPr/>
        </p:nvCxnSpPr>
        <p:spPr bwMode="auto">
          <a:xfrm rot="10800000">
            <a:off x="5674220" y="2171217"/>
            <a:ext cx="2176074" cy="1714630"/>
          </a:xfrm>
          <a:prstGeom prst="straightConnector1">
            <a:avLst/>
          </a:prstGeom>
          <a:noFill/>
          <a:ln w="28575" algn="ctr">
            <a:solidFill>
              <a:schemeClr val="tx1"/>
            </a:solidFill>
            <a:round/>
            <a:headEnd/>
            <a:tailEnd type="arrow" w="med" len="med"/>
          </a:ln>
        </p:spPr>
      </p:cxnSp>
      <p:cxnSp>
        <p:nvCxnSpPr>
          <p:cNvPr id="719" name="Straight Arrow Connector 238"/>
          <p:cNvCxnSpPr>
            <a:cxnSpLocks noChangeShapeType="1"/>
          </p:cNvCxnSpPr>
          <p:nvPr/>
        </p:nvCxnSpPr>
        <p:spPr bwMode="auto">
          <a:xfrm flipV="1">
            <a:off x="7694863" y="2758952"/>
            <a:ext cx="1027590" cy="1126898"/>
          </a:xfrm>
          <a:prstGeom prst="straightConnector1">
            <a:avLst/>
          </a:prstGeom>
          <a:noFill/>
          <a:ln w="28575" algn="ctr">
            <a:solidFill>
              <a:schemeClr val="tx1"/>
            </a:solidFill>
            <a:round/>
            <a:headEnd/>
            <a:tailEnd type="arrow" w="med" len="med"/>
          </a:ln>
        </p:spPr>
      </p:cxnSp>
      <p:cxnSp>
        <p:nvCxnSpPr>
          <p:cNvPr id="720" name="Straight Arrow Connector 242"/>
          <p:cNvCxnSpPr>
            <a:cxnSpLocks noChangeShapeType="1"/>
          </p:cNvCxnSpPr>
          <p:nvPr/>
        </p:nvCxnSpPr>
        <p:spPr bwMode="auto">
          <a:xfrm rot="10800000">
            <a:off x="2876409" y="2495038"/>
            <a:ext cx="5362470" cy="1390809"/>
          </a:xfrm>
          <a:prstGeom prst="straightConnector1">
            <a:avLst/>
          </a:prstGeom>
          <a:noFill/>
          <a:ln w="28575" algn="ctr">
            <a:solidFill>
              <a:schemeClr val="tx1"/>
            </a:solidFill>
            <a:round/>
            <a:headEnd/>
            <a:tailEnd type="arrow" w="med" len="med"/>
          </a:ln>
        </p:spPr>
      </p:cxnSp>
      <p:cxnSp>
        <p:nvCxnSpPr>
          <p:cNvPr id="721" name="Straight Arrow Connector 244"/>
          <p:cNvCxnSpPr>
            <a:cxnSpLocks noChangeShapeType="1"/>
          </p:cNvCxnSpPr>
          <p:nvPr/>
        </p:nvCxnSpPr>
        <p:spPr bwMode="auto">
          <a:xfrm rot="10800000">
            <a:off x="3031844" y="2171217"/>
            <a:ext cx="2875527" cy="1714630"/>
          </a:xfrm>
          <a:prstGeom prst="straightConnector1">
            <a:avLst/>
          </a:prstGeom>
          <a:noFill/>
          <a:ln w="28575" algn="ctr">
            <a:solidFill>
              <a:schemeClr val="tx1"/>
            </a:solidFill>
            <a:round/>
            <a:headEnd/>
            <a:tailEnd type="arrow" w="med" len="med"/>
          </a:ln>
        </p:spPr>
      </p:cxnSp>
      <p:cxnSp>
        <p:nvCxnSpPr>
          <p:cNvPr id="722" name="Straight Arrow Connector 246"/>
          <p:cNvCxnSpPr>
            <a:cxnSpLocks noChangeShapeType="1"/>
          </p:cNvCxnSpPr>
          <p:nvPr/>
        </p:nvCxnSpPr>
        <p:spPr bwMode="auto">
          <a:xfrm rot="10800000">
            <a:off x="2720974" y="2459422"/>
            <a:ext cx="2875527" cy="1426429"/>
          </a:xfrm>
          <a:prstGeom prst="straightConnector1">
            <a:avLst/>
          </a:prstGeom>
          <a:noFill/>
          <a:ln w="28575" algn="ctr">
            <a:solidFill>
              <a:schemeClr val="tx1"/>
            </a:solidFill>
            <a:round/>
            <a:headEnd/>
            <a:tailEnd type="arrow" w="med" len="med"/>
          </a:ln>
        </p:spPr>
      </p:cxnSp>
      <p:cxnSp>
        <p:nvCxnSpPr>
          <p:cNvPr id="723" name="Straight Arrow Connector 248"/>
          <p:cNvCxnSpPr>
            <a:cxnSpLocks noChangeShapeType="1"/>
          </p:cNvCxnSpPr>
          <p:nvPr/>
        </p:nvCxnSpPr>
        <p:spPr bwMode="auto">
          <a:xfrm rot="10800000">
            <a:off x="2643260" y="2098359"/>
            <a:ext cx="7305393" cy="1787488"/>
          </a:xfrm>
          <a:prstGeom prst="straightConnector1">
            <a:avLst/>
          </a:prstGeom>
          <a:noFill/>
          <a:ln w="28575" algn="ctr">
            <a:solidFill>
              <a:schemeClr val="tx1"/>
            </a:solidFill>
            <a:round/>
            <a:headEnd/>
            <a:tailEnd type="arrow" w="med" len="med"/>
          </a:ln>
        </p:spPr>
      </p:cxnSp>
      <p:grpSp>
        <p:nvGrpSpPr>
          <p:cNvPr id="286" name="Group 466"/>
          <p:cNvGrpSpPr/>
          <p:nvPr/>
        </p:nvGrpSpPr>
        <p:grpSpPr>
          <a:xfrm>
            <a:off x="3109559" y="4177970"/>
            <a:ext cx="7719398" cy="2669760"/>
            <a:chOff x="1524000" y="4155687"/>
            <a:chExt cx="7568724" cy="2617649"/>
          </a:xfrm>
        </p:grpSpPr>
        <p:pic>
          <p:nvPicPr>
            <p:cNvPr id="287" name="Picture 4" descr="http://www.iconspedia.com/uploads/1913906277156034685.png"/>
            <p:cNvPicPr>
              <a:picLocks noChangeAspect="1" noChangeArrowheads="1"/>
            </p:cNvPicPr>
            <p:nvPr/>
          </p:nvPicPr>
          <p:blipFill>
            <a:blip r:embed="rId6" cstate="email"/>
            <a:srcRect/>
            <a:stretch>
              <a:fillRect/>
            </a:stretch>
          </p:blipFill>
          <p:spPr bwMode="auto">
            <a:xfrm>
              <a:off x="8864124" y="4155687"/>
              <a:ext cx="228600" cy="228600"/>
            </a:xfrm>
            <a:prstGeom prst="rect">
              <a:avLst/>
            </a:prstGeom>
            <a:noFill/>
          </p:spPr>
        </p:pic>
        <p:pic>
          <p:nvPicPr>
            <p:cNvPr id="288" name="Picture 4" descr="http://www.iconspedia.com/uploads/1913906277156034685.png"/>
            <p:cNvPicPr>
              <a:picLocks noChangeAspect="1" noChangeArrowheads="1"/>
            </p:cNvPicPr>
            <p:nvPr/>
          </p:nvPicPr>
          <p:blipFill>
            <a:blip r:embed="rId6" cstate="email"/>
            <a:srcRect/>
            <a:stretch>
              <a:fillRect/>
            </a:stretch>
          </p:blipFill>
          <p:spPr bwMode="auto">
            <a:xfrm>
              <a:off x="8864124" y="4372578"/>
              <a:ext cx="228600" cy="228600"/>
            </a:xfrm>
            <a:prstGeom prst="rect">
              <a:avLst/>
            </a:prstGeom>
            <a:noFill/>
          </p:spPr>
        </p:pic>
        <p:pic>
          <p:nvPicPr>
            <p:cNvPr id="289" name="Picture 4" descr="http://www.iconspedia.com/uploads/1913906277156034685.png"/>
            <p:cNvPicPr>
              <a:picLocks noChangeAspect="1" noChangeArrowheads="1"/>
            </p:cNvPicPr>
            <p:nvPr/>
          </p:nvPicPr>
          <p:blipFill>
            <a:blip r:embed="rId6" cstate="email"/>
            <a:srcRect/>
            <a:stretch>
              <a:fillRect/>
            </a:stretch>
          </p:blipFill>
          <p:spPr bwMode="auto">
            <a:xfrm>
              <a:off x="8864124" y="4589469"/>
              <a:ext cx="228600" cy="228600"/>
            </a:xfrm>
            <a:prstGeom prst="rect">
              <a:avLst/>
            </a:prstGeom>
            <a:noFill/>
          </p:spPr>
        </p:pic>
        <p:pic>
          <p:nvPicPr>
            <p:cNvPr id="290" name="Picture 4" descr="http://www.iconspedia.com/uploads/1913906277156034685.png"/>
            <p:cNvPicPr>
              <a:picLocks noChangeAspect="1" noChangeArrowheads="1"/>
            </p:cNvPicPr>
            <p:nvPr/>
          </p:nvPicPr>
          <p:blipFill>
            <a:blip r:embed="rId6" cstate="email"/>
            <a:srcRect/>
            <a:stretch>
              <a:fillRect/>
            </a:stretch>
          </p:blipFill>
          <p:spPr bwMode="auto">
            <a:xfrm>
              <a:off x="8864124" y="4806360"/>
              <a:ext cx="228600" cy="228600"/>
            </a:xfrm>
            <a:prstGeom prst="rect">
              <a:avLst/>
            </a:prstGeom>
            <a:noFill/>
          </p:spPr>
        </p:pic>
        <p:pic>
          <p:nvPicPr>
            <p:cNvPr id="291" name="Picture 4" descr="http://www.iconspedia.com/uploads/1913906277156034685.png"/>
            <p:cNvPicPr>
              <a:picLocks noChangeAspect="1" noChangeArrowheads="1"/>
            </p:cNvPicPr>
            <p:nvPr/>
          </p:nvPicPr>
          <p:blipFill>
            <a:blip r:embed="rId6" cstate="email"/>
            <a:srcRect/>
            <a:stretch>
              <a:fillRect/>
            </a:stretch>
          </p:blipFill>
          <p:spPr bwMode="auto">
            <a:xfrm>
              <a:off x="8864124" y="5023251"/>
              <a:ext cx="228600" cy="228600"/>
            </a:xfrm>
            <a:prstGeom prst="rect">
              <a:avLst/>
            </a:prstGeom>
            <a:noFill/>
          </p:spPr>
        </p:pic>
        <p:pic>
          <p:nvPicPr>
            <p:cNvPr id="292" name="Picture 4" descr="http://www.iconspedia.com/uploads/1913906277156034685.png"/>
            <p:cNvPicPr>
              <a:picLocks noChangeAspect="1" noChangeArrowheads="1"/>
            </p:cNvPicPr>
            <p:nvPr/>
          </p:nvPicPr>
          <p:blipFill>
            <a:blip r:embed="rId6" cstate="email"/>
            <a:srcRect/>
            <a:stretch>
              <a:fillRect/>
            </a:stretch>
          </p:blipFill>
          <p:spPr bwMode="auto">
            <a:xfrm>
              <a:off x="8864124" y="5240142"/>
              <a:ext cx="228600" cy="228600"/>
            </a:xfrm>
            <a:prstGeom prst="rect">
              <a:avLst/>
            </a:prstGeom>
            <a:noFill/>
          </p:spPr>
        </p:pic>
        <p:pic>
          <p:nvPicPr>
            <p:cNvPr id="293" name="Picture 4" descr="http://www.iconspedia.com/uploads/1913906277156034685.png"/>
            <p:cNvPicPr>
              <a:picLocks noChangeAspect="1" noChangeArrowheads="1"/>
            </p:cNvPicPr>
            <p:nvPr/>
          </p:nvPicPr>
          <p:blipFill>
            <a:blip r:embed="rId6" cstate="email"/>
            <a:srcRect/>
            <a:stretch>
              <a:fillRect/>
            </a:stretch>
          </p:blipFill>
          <p:spPr bwMode="auto">
            <a:xfrm>
              <a:off x="8864124" y="5457033"/>
              <a:ext cx="228600" cy="228600"/>
            </a:xfrm>
            <a:prstGeom prst="rect">
              <a:avLst/>
            </a:prstGeom>
            <a:noFill/>
          </p:spPr>
        </p:pic>
        <p:pic>
          <p:nvPicPr>
            <p:cNvPr id="294" name="Picture 4" descr="http://www.iconspedia.com/uploads/1913906277156034685.png"/>
            <p:cNvPicPr>
              <a:picLocks noChangeAspect="1" noChangeArrowheads="1"/>
            </p:cNvPicPr>
            <p:nvPr/>
          </p:nvPicPr>
          <p:blipFill>
            <a:blip r:embed="rId6" cstate="email"/>
            <a:srcRect/>
            <a:stretch>
              <a:fillRect/>
            </a:stretch>
          </p:blipFill>
          <p:spPr bwMode="auto">
            <a:xfrm>
              <a:off x="8864124" y="5673924"/>
              <a:ext cx="228600" cy="228600"/>
            </a:xfrm>
            <a:prstGeom prst="rect">
              <a:avLst/>
            </a:prstGeom>
            <a:noFill/>
          </p:spPr>
        </p:pic>
        <p:pic>
          <p:nvPicPr>
            <p:cNvPr id="295" name="Picture 4" descr="http://www.iconspedia.com/uploads/1913906277156034685.png"/>
            <p:cNvPicPr>
              <a:picLocks noChangeAspect="1" noChangeArrowheads="1"/>
            </p:cNvPicPr>
            <p:nvPr/>
          </p:nvPicPr>
          <p:blipFill>
            <a:blip r:embed="rId6" cstate="email"/>
            <a:srcRect/>
            <a:stretch>
              <a:fillRect/>
            </a:stretch>
          </p:blipFill>
          <p:spPr bwMode="auto">
            <a:xfrm>
              <a:off x="8864124" y="5890815"/>
              <a:ext cx="228600" cy="228600"/>
            </a:xfrm>
            <a:prstGeom prst="rect">
              <a:avLst/>
            </a:prstGeom>
            <a:noFill/>
          </p:spPr>
        </p:pic>
        <p:pic>
          <p:nvPicPr>
            <p:cNvPr id="296" name="Picture 4" descr="http://www.iconspedia.com/uploads/1913906277156034685.png"/>
            <p:cNvPicPr>
              <a:picLocks noChangeAspect="1" noChangeArrowheads="1"/>
            </p:cNvPicPr>
            <p:nvPr/>
          </p:nvPicPr>
          <p:blipFill>
            <a:blip r:embed="rId6" cstate="email"/>
            <a:srcRect/>
            <a:stretch>
              <a:fillRect/>
            </a:stretch>
          </p:blipFill>
          <p:spPr bwMode="auto">
            <a:xfrm>
              <a:off x="8864124" y="6107706"/>
              <a:ext cx="228600" cy="228600"/>
            </a:xfrm>
            <a:prstGeom prst="rect">
              <a:avLst/>
            </a:prstGeom>
            <a:noFill/>
          </p:spPr>
        </p:pic>
        <p:pic>
          <p:nvPicPr>
            <p:cNvPr id="297" name="Picture 4" descr="http://www.iconspedia.com/uploads/1913906277156034685.png"/>
            <p:cNvPicPr>
              <a:picLocks noChangeAspect="1" noChangeArrowheads="1"/>
            </p:cNvPicPr>
            <p:nvPr/>
          </p:nvPicPr>
          <p:blipFill>
            <a:blip r:embed="rId6" cstate="email"/>
            <a:srcRect/>
            <a:stretch>
              <a:fillRect/>
            </a:stretch>
          </p:blipFill>
          <p:spPr bwMode="auto">
            <a:xfrm>
              <a:off x="8864124" y="6324600"/>
              <a:ext cx="228600" cy="228600"/>
            </a:xfrm>
            <a:prstGeom prst="rect">
              <a:avLst/>
            </a:prstGeom>
            <a:noFill/>
          </p:spPr>
        </p:pic>
        <p:pic>
          <p:nvPicPr>
            <p:cNvPr id="298" name="Picture 4" descr="http://www.iconspedia.com/uploads/1913906277156034685.png"/>
            <p:cNvPicPr>
              <a:picLocks noChangeAspect="1" noChangeArrowheads="1"/>
            </p:cNvPicPr>
            <p:nvPr/>
          </p:nvPicPr>
          <p:blipFill>
            <a:blip r:embed="rId6" cstate="email"/>
            <a:srcRect/>
            <a:stretch>
              <a:fillRect/>
            </a:stretch>
          </p:blipFill>
          <p:spPr bwMode="auto">
            <a:xfrm>
              <a:off x="7027334" y="4162915"/>
              <a:ext cx="228600" cy="228600"/>
            </a:xfrm>
            <a:prstGeom prst="rect">
              <a:avLst/>
            </a:prstGeom>
            <a:noFill/>
          </p:spPr>
        </p:pic>
        <p:pic>
          <p:nvPicPr>
            <p:cNvPr id="299" name="Picture 4" descr="http://www.iconspedia.com/uploads/1913906277156034685.png"/>
            <p:cNvPicPr>
              <a:picLocks noChangeAspect="1" noChangeArrowheads="1"/>
            </p:cNvPicPr>
            <p:nvPr/>
          </p:nvPicPr>
          <p:blipFill>
            <a:blip r:embed="rId6" cstate="email"/>
            <a:srcRect/>
            <a:stretch>
              <a:fillRect/>
            </a:stretch>
          </p:blipFill>
          <p:spPr bwMode="auto">
            <a:xfrm>
              <a:off x="7027334" y="4379207"/>
              <a:ext cx="228600" cy="228600"/>
            </a:xfrm>
            <a:prstGeom prst="rect">
              <a:avLst/>
            </a:prstGeom>
            <a:noFill/>
          </p:spPr>
        </p:pic>
        <p:pic>
          <p:nvPicPr>
            <p:cNvPr id="300" name="Picture 4" descr="http://www.iconspedia.com/uploads/1913906277156034685.png"/>
            <p:cNvPicPr>
              <a:picLocks noChangeAspect="1" noChangeArrowheads="1"/>
            </p:cNvPicPr>
            <p:nvPr/>
          </p:nvPicPr>
          <p:blipFill>
            <a:blip r:embed="rId6" cstate="email"/>
            <a:srcRect/>
            <a:stretch>
              <a:fillRect/>
            </a:stretch>
          </p:blipFill>
          <p:spPr bwMode="auto">
            <a:xfrm>
              <a:off x="7027334" y="4595499"/>
              <a:ext cx="228600" cy="228600"/>
            </a:xfrm>
            <a:prstGeom prst="rect">
              <a:avLst/>
            </a:prstGeom>
            <a:noFill/>
          </p:spPr>
        </p:pic>
        <p:pic>
          <p:nvPicPr>
            <p:cNvPr id="301" name="Picture 4" descr="http://www.iconspedia.com/uploads/1913906277156034685.png"/>
            <p:cNvPicPr>
              <a:picLocks noChangeAspect="1" noChangeArrowheads="1"/>
            </p:cNvPicPr>
            <p:nvPr/>
          </p:nvPicPr>
          <p:blipFill>
            <a:blip r:embed="rId6" cstate="email"/>
            <a:srcRect/>
            <a:stretch>
              <a:fillRect/>
            </a:stretch>
          </p:blipFill>
          <p:spPr bwMode="auto">
            <a:xfrm>
              <a:off x="7027334" y="4811791"/>
              <a:ext cx="228600" cy="228600"/>
            </a:xfrm>
            <a:prstGeom prst="rect">
              <a:avLst/>
            </a:prstGeom>
            <a:noFill/>
          </p:spPr>
        </p:pic>
        <p:pic>
          <p:nvPicPr>
            <p:cNvPr id="302" name="Picture 4" descr="http://www.iconspedia.com/uploads/1913906277156034685.png"/>
            <p:cNvPicPr>
              <a:picLocks noChangeAspect="1" noChangeArrowheads="1"/>
            </p:cNvPicPr>
            <p:nvPr/>
          </p:nvPicPr>
          <p:blipFill>
            <a:blip r:embed="rId6" cstate="email"/>
            <a:srcRect/>
            <a:stretch>
              <a:fillRect/>
            </a:stretch>
          </p:blipFill>
          <p:spPr bwMode="auto">
            <a:xfrm>
              <a:off x="7027334" y="5028083"/>
              <a:ext cx="228600" cy="228600"/>
            </a:xfrm>
            <a:prstGeom prst="rect">
              <a:avLst/>
            </a:prstGeom>
            <a:noFill/>
          </p:spPr>
        </p:pic>
        <p:pic>
          <p:nvPicPr>
            <p:cNvPr id="303" name="Picture 4" descr="http://www.iconspedia.com/uploads/1913906277156034685.png"/>
            <p:cNvPicPr>
              <a:picLocks noChangeAspect="1" noChangeArrowheads="1"/>
            </p:cNvPicPr>
            <p:nvPr/>
          </p:nvPicPr>
          <p:blipFill>
            <a:blip r:embed="rId6" cstate="email"/>
            <a:srcRect/>
            <a:stretch>
              <a:fillRect/>
            </a:stretch>
          </p:blipFill>
          <p:spPr bwMode="auto">
            <a:xfrm>
              <a:off x="7027334" y="5244375"/>
              <a:ext cx="228600" cy="228600"/>
            </a:xfrm>
            <a:prstGeom prst="rect">
              <a:avLst/>
            </a:prstGeom>
            <a:noFill/>
          </p:spPr>
        </p:pic>
        <p:pic>
          <p:nvPicPr>
            <p:cNvPr id="304" name="Picture 4" descr="http://www.iconspedia.com/uploads/1913906277156034685.png"/>
            <p:cNvPicPr>
              <a:picLocks noChangeAspect="1" noChangeArrowheads="1"/>
            </p:cNvPicPr>
            <p:nvPr/>
          </p:nvPicPr>
          <p:blipFill>
            <a:blip r:embed="rId6" cstate="email"/>
            <a:srcRect/>
            <a:stretch>
              <a:fillRect/>
            </a:stretch>
          </p:blipFill>
          <p:spPr bwMode="auto">
            <a:xfrm>
              <a:off x="7027334" y="5460667"/>
              <a:ext cx="228600" cy="228600"/>
            </a:xfrm>
            <a:prstGeom prst="rect">
              <a:avLst/>
            </a:prstGeom>
            <a:noFill/>
          </p:spPr>
        </p:pic>
        <p:pic>
          <p:nvPicPr>
            <p:cNvPr id="305" name="Picture 4" descr="http://www.iconspedia.com/uploads/1913906277156034685.png"/>
            <p:cNvPicPr>
              <a:picLocks noChangeAspect="1" noChangeArrowheads="1"/>
            </p:cNvPicPr>
            <p:nvPr/>
          </p:nvPicPr>
          <p:blipFill>
            <a:blip r:embed="rId6" cstate="email"/>
            <a:srcRect/>
            <a:stretch>
              <a:fillRect/>
            </a:stretch>
          </p:blipFill>
          <p:spPr bwMode="auto">
            <a:xfrm>
              <a:off x="7027334" y="5676959"/>
              <a:ext cx="228600" cy="228600"/>
            </a:xfrm>
            <a:prstGeom prst="rect">
              <a:avLst/>
            </a:prstGeom>
            <a:noFill/>
          </p:spPr>
        </p:pic>
        <p:pic>
          <p:nvPicPr>
            <p:cNvPr id="306" name="Picture 4" descr="http://www.iconspedia.com/uploads/1913906277156034685.png"/>
            <p:cNvPicPr>
              <a:picLocks noChangeAspect="1" noChangeArrowheads="1"/>
            </p:cNvPicPr>
            <p:nvPr/>
          </p:nvPicPr>
          <p:blipFill>
            <a:blip r:embed="rId6" cstate="email"/>
            <a:srcRect/>
            <a:stretch>
              <a:fillRect/>
            </a:stretch>
          </p:blipFill>
          <p:spPr bwMode="auto">
            <a:xfrm>
              <a:off x="7027334" y="5893251"/>
              <a:ext cx="228600" cy="228600"/>
            </a:xfrm>
            <a:prstGeom prst="rect">
              <a:avLst/>
            </a:prstGeom>
            <a:noFill/>
          </p:spPr>
        </p:pic>
        <p:pic>
          <p:nvPicPr>
            <p:cNvPr id="307" name="Picture 4" descr="http://www.iconspedia.com/uploads/1913906277156034685.png"/>
            <p:cNvPicPr>
              <a:picLocks noChangeAspect="1" noChangeArrowheads="1"/>
            </p:cNvPicPr>
            <p:nvPr/>
          </p:nvPicPr>
          <p:blipFill>
            <a:blip r:embed="rId6" cstate="email"/>
            <a:srcRect/>
            <a:stretch>
              <a:fillRect/>
            </a:stretch>
          </p:blipFill>
          <p:spPr bwMode="auto">
            <a:xfrm>
              <a:off x="7027334" y="6109543"/>
              <a:ext cx="228600" cy="228600"/>
            </a:xfrm>
            <a:prstGeom prst="rect">
              <a:avLst/>
            </a:prstGeom>
            <a:noFill/>
          </p:spPr>
        </p:pic>
        <p:pic>
          <p:nvPicPr>
            <p:cNvPr id="308" name="Picture 4" descr="http://www.iconspedia.com/uploads/1913906277156034685.png"/>
            <p:cNvPicPr>
              <a:picLocks noChangeAspect="1" noChangeArrowheads="1"/>
            </p:cNvPicPr>
            <p:nvPr/>
          </p:nvPicPr>
          <p:blipFill>
            <a:blip r:embed="rId6" cstate="email"/>
            <a:srcRect/>
            <a:stretch>
              <a:fillRect/>
            </a:stretch>
          </p:blipFill>
          <p:spPr bwMode="auto">
            <a:xfrm>
              <a:off x="5190067" y="4162915"/>
              <a:ext cx="228600" cy="228600"/>
            </a:xfrm>
            <a:prstGeom prst="rect">
              <a:avLst/>
            </a:prstGeom>
            <a:noFill/>
          </p:spPr>
        </p:pic>
        <p:pic>
          <p:nvPicPr>
            <p:cNvPr id="309" name="Picture 4" descr="http://www.iconspedia.com/uploads/1913906277156034685.png"/>
            <p:cNvPicPr>
              <a:picLocks noChangeAspect="1" noChangeArrowheads="1"/>
            </p:cNvPicPr>
            <p:nvPr/>
          </p:nvPicPr>
          <p:blipFill>
            <a:blip r:embed="rId6" cstate="email"/>
            <a:srcRect/>
            <a:stretch>
              <a:fillRect/>
            </a:stretch>
          </p:blipFill>
          <p:spPr bwMode="auto">
            <a:xfrm>
              <a:off x="5190067" y="4379444"/>
              <a:ext cx="228600" cy="228600"/>
            </a:xfrm>
            <a:prstGeom prst="rect">
              <a:avLst/>
            </a:prstGeom>
            <a:noFill/>
          </p:spPr>
        </p:pic>
        <p:pic>
          <p:nvPicPr>
            <p:cNvPr id="310" name="Picture 4" descr="http://www.iconspedia.com/uploads/1913906277156034685.png"/>
            <p:cNvPicPr>
              <a:picLocks noChangeAspect="1" noChangeArrowheads="1"/>
            </p:cNvPicPr>
            <p:nvPr/>
          </p:nvPicPr>
          <p:blipFill>
            <a:blip r:embed="rId6" cstate="email"/>
            <a:srcRect/>
            <a:stretch>
              <a:fillRect/>
            </a:stretch>
          </p:blipFill>
          <p:spPr bwMode="auto">
            <a:xfrm>
              <a:off x="5190067" y="4595973"/>
              <a:ext cx="228600" cy="228600"/>
            </a:xfrm>
            <a:prstGeom prst="rect">
              <a:avLst/>
            </a:prstGeom>
            <a:noFill/>
          </p:spPr>
        </p:pic>
        <p:pic>
          <p:nvPicPr>
            <p:cNvPr id="311" name="Picture 4" descr="http://www.iconspedia.com/uploads/1913906277156034685.png"/>
            <p:cNvPicPr>
              <a:picLocks noChangeAspect="1" noChangeArrowheads="1"/>
            </p:cNvPicPr>
            <p:nvPr/>
          </p:nvPicPr>
          <p:blipFill>
            <a:blip r:embed="rId6" cstate="email"/>
            <a:srcRect/>
            <a:stretch>
              <a:fillRect/>
            </a:stretch>
          </p:blipFill>
          <p:spPr bwMode="auto">
            <a:xfrm>
              <a:off x="5190067" y="4812502"/>
              <a:ext cx="228600" cy="228600"/>
            </a:xfrm>
            <a:prstGeom prst="rect">
              <a:avLst/>
            </a:prstGeom>
            <a:noFill/>
          </p:spPr>
        </p:pic>
        <p:pic>
          <p:nvPicPr>
            <p:cNvPr id="312" name="Picture 4" descr="http://www.iconspedia.com/uploads/1913906277156034685.png"/>
            <p:cNvPicPr>
              <a:picLocks noChangeAspect="1" noChangeArrowheads="1"/>
            </p:cNvPicPr>
            <p:nvPr/>
          </p:nvPicPr>
          <p:blipFill>
            <a:blip r:embed="rId6" cstate="email"/>
            <a:srcRect/>
            <a:stretch>
              <a:fillRect/>
            </a:stretch>
          </p:blipFill>
          <p:spPr bwMode="auto">
            <a:xfrm>
              <a:off x="5190067" y="5029031"/>
              <a:ext cx="228600" cy="228600"/>
            </a:xfrm>
            <a:prstGeom prst="rect">
              <a:avLst/>
            </a:prstGeom>
            <a:noFill/>
          </p:spPr>
        </p:pic>
        <p:pic>
          <p:nvPicPr>
            <p:cNvPr id="313" name="Picture 4" descr="http://www.iconspedia.com/uploads/1913906277156034685.png"/>
            <p:cNvPicPr>
              <a:picLocks noChangeAspect="1" noChangeArrowheads="1"/>
            </p:cNvPicPr>
            <p:nvPr/>
          </p:nvPicPr>
          <p:blipFill>
            <a:blip r:embed="rId6" cstate="email"/>
            <a:srcRect/>
            <a:stretch>
              <a:fillRect/>
            </a:stretch>
          </p:blipFill>
          <p:spPr bwMode="auto">
            <a:xfrm>
              <a:off x="5190067" y="5245560"/>
              <a:ext cx="228600" cy="228600"/>
            </a:xfrm>
            <a:prstGeom prst="rect">
              <a:avLst/>
            </a:prstGeom>
            <a:noFill/>
          </p:spPr>
        </p:pic>
        <p:pic>
          <p:nvPicPr>
            <p:cNvPr id="314" name="Picture 4" descr="http://www.iconspedia.com/uploads/1913906277156034685.png"/>
            <p:cNvPicPr>
              <a:picLocks noChangeAspect="1" noChangeArrowheads="1"/>
            </p:cNvPicPr>
            <p:nvPr/>
          </p:nvPicPr>
          <p:blipFill>
            <a:blip r:embed="rId6" cstate="email"/>
            <a:srcRect/>
            <a:stretch>
              <a:fillRect/>
            </a:stretch>
          </p:blipFill>
          <p:spPr bwMode="auto">
            <a:xfrm>
              <a:off x="5190067" y="5462089"/>
              <a:ext cx="228600" cy="228600"/>
            </a:xfrm>
            <a:prstGeom prst="rect">
              <a:avLst/>
            </a:prstGeom>
            <a:noFill/>
          </p:spPr>
        </p:pic>
        <p:pic>
          <p:nvPicPr>
            <p:cNvPr id="315" name="Picture 4" descr="http://www.iconspedia.com/uploads/1913906277156034685.png"/>
            <p:cNvPicPr>
              <a:picLocks noChangeAspect="1" noChangeArrowheads="1"/>
            </p:cNvPicPr>
            <p:nvPr/>
          </p:nvPicPr>
          <p:blipFill>
            <a:blip r:embed="rId6" cstate="email"/>
            <a:srcRect/>
            <a:stretch>
              <a:fillRect/>
            </a:stretch>
          </p:blipFill>
          <p:spPr bwMode="auto">
            <a:xfrm>
              <a:off x="5190067" y="5678618"/>
              <a:ext cx="228600" cy="228600"/>
            </a:xfrm>
            <a:prstGeom prst="rect">
              <a:avLst/>
            </a:prstGeom>
            <a:noFill/>
          </p:spPr>
        </p:pic>
        <p:pic>
          <p:nvPicPr>
            <p:cNvPr id="316" name="Picture 4" descr="http://www.iconspedia.com/uploads/1913906277156034685.png"/>
            <p:cNvPicPr>
              <a:picLocks noChangeAspect="1" noChangeArrowheads="1"/>
            </p:cNvPicPr>
            <p:nvPr/>
          </p:nvPicPr>
          <p:blipFill>
            <a:blip r:embed="rId6" cstate="email"/>
            <a:srcRect/>
            <a:stretch>
              <a:fillRect/>
            </a:stretch>
          </p:blipFill>
          <p:spPr bwMode="auto">
            <a:xfrm>
              <a:off x="5190067" y="5895147"/>
              <a:ext cx="228600" cy="228600"/>
            </a:xfrm>
            <a:prstGeom prst="rect">
              <a:avLst/>
            </a:prstGeom>
            <a:noFill/>
          </p:spPr>
        </p:pic>
        <p:pic>
          <p:nvPicPr>
            <p:cNvPr id="317" name="Picture 4" descr="http://www.iconspedia.com/uploads/1913906277156034685.png"/>
            <p:cNvPicPr>
              <a:picLocks noChangeAspect="1" noChangeArrowheads="1"/>
            </p:cNvPicPr>
            <p:nvPr/>
          </p:nvPicPr>
          <p:blipFill>
            <a:blip r:embed="rId6" cstate="email"/>
            <a:srcRect/>
            <a:stretch>
              <a:fillRect/>
            </a:stretch>
          </p:blipFill>
          <p:spPr bwMode="auto">
            <a:xfrm>
              <a:off x="5190067" y="6111676"/>
              <a:ext cx="228600" cy="228600"/>
            </a:xfrm>
            <a:prstGeom prst="rect">
              <a:avLst/>
            </a:prstGeom>
            <a:noFill/>
          </p:spPr>
        </p:pic>
        <p:pic>
          <p:nvPicPr>
            <p:cNvPr id="318" name="Picture 4" descr="http://www.iconspedia.com/uploads/1913906277156034685.png"/>
            <p:cNvPicPr>
              <a:picLocks noChangeAspect="1" noChangeArrowheads="1"/>
            </p:cNvPicPr>
            <p:nvPr/>
          </p:nvPicPr>
          <p:blipFill>
            <a:blip r:embed="rId6" cstate="email"/>
            <a:srcRect/>
            <a:stretch>
              <a:fillRect/>
            </a:stretch>
          </p:blipFill>
          <p:spPr bwMode="auto">
            <a:xfrm>
              <a:off x="5190067" y="6328205"/>
              <a:ext cx="228600" cy="228600"/>
            </a:xfrm>
            <a:prstGeom prst="rect">
              <a:avLst/>
            </a:prstGeom>
            <a:noFill/>
          </p:spPr>
        </p:pic>
        <p:pic>
          <p:nvPicPr>
            <p:cNvPr id="319" name="Picture 4" descr="http://www.iconspedia.com/uploads/1913906277156034685.png"/>
            <p:cNvPicPr>
              <a:picLocks noChangeAspect="1" noChangeArrowheads="1"/>
            </p:cNvPicPr>
            <p:nvPr/>
          </p:nvPicPr>
          <p:blipFill>
            <a:blip r:embed="rId6" cstate="email"/>
            <a:srcRect/>
            <a:stretch>
              <a:fillRect/>
            </a:stretch>
          </p:blipFill>
          <p:spPr bwMode="auto">
            <a:xfrm>
              <a:off x="5190067" y="6544733"/>
              <a:ext cx="228600" cy="228600"/>
            </a:xfrm>
            <a:prstGeom prst="rect">
              <a:avLst/>
            </a:prstGeom>
            <a:noFill/>
          </p:spPr>
        </p:pic>
        <p:pic>
          <p:nvPicPr>
            <p:cNvPr id="320" name="Picture 4" descr="http://www.iconspedia.com/uploads/1913906277156034685.png"/>
            <p:cNvPicPr>
              <a:picLocks noChangeAspect="1" noChangeArrowheads="1"/>
            </p:cNvPicPr>
            <p:nvPr/>
          </p:nvPicPr>
          <p:blipFill>
            <a:blip r:embed="rId6" cstate="email"/>
            <a:srcRect/>
            <a:stretch>
              <a:fillRect/>
            </a:stretch>
          </p:blipFill>
          <p:spPr bwMode="auto">
            <a:xfrm>
              <a:off x="3351767" y="4162918"/>
              <a:ext cx="228600" cy="228600"/>
            </a:xfrm>
            <a:prstGeom prst="rect">
              <a:avLst/>
            </a:prstGeom>
            <a:noFill/>
          </p:spPr>
        </p:pic>
        <p:pic>
          <p:nvPicPr>
            <p:cNvPr id="321" name="Picture 4" descr="http://www.iconspedia.com/uploads/1913906277156034685.png"/>
            <p:cNvPicPr>
              <a:picLocks noChangeAspect="1" noChangeArrowheads="1"/>
            </p:cNvPicPr>
            <p:nvPr/>
          </p:nvPicPr>
          <p:blipFill>
            <a:blip r:embed="rId6" cstate="email"/>
            <a:srcRect/>
            <a:stretch>
              <a:fillRect/>
            </a:stretch>
          </p:blipFill>
          <p:spPr bwMode="auto">
            <a:xfrm>
              <a:off x="3351767" y="4379447"/>
              <a:ext cx="228600" cy="228600"/>
            </a:xfrm>
            <a:prstGeom prst="rect">
              <a:avLst/>
            </a:prstGeom>
            <a:noFill/>
          </p:spPr>
        </p:pic>
        <p:pic>
          <p:nvPicPr>
            <p:cNvPr id="322" name="Picture 4" descr="http://www.iconspedia.com/uploads/1913906277156034685.png"/>
            <p:cNvPicPr>
              <a:picLocks noChangeAspect="1" noChangeArrowheads="1"/>
            </p:cNvPicPr>
            <p:nvPr/>
          </p:nvPicPr>
          <p:blipFill>
            <a:blip r:embed="rId6" cstate="email"/>
            <a:srcRect/>
            <a:stretch>
              <a:fillRect/>
            </a:stretch>
          </p:blipFill>
          <p:spPr bwMode="auto">
            <a:xfrm>
              <a:off x="3351767" y="4595976"/>
              <a:ext cx="228600" cy="228600"/>
            </a:xfrm>
            <a:prstGeom prst="rect">
              <a:avLst/>
            </a:prstGeom>
            <a:noFill/>
          </p:spPr>
        </p:pic>
        <p:pic>
          <p:nvPicPr>
            <p:cNvPr id="323" name="Picture 4" descr="http://www.iconspedia.com/uploads/1913906277156034685.png"/>
            <p:cNvPicPr>
              <a:picLocks noChangeAspect="1" noChangeArrowheads="1"/>
            </p:cNvPicPr>
            <p:nvPr/>
          </p:nvPicPr>
          <p:blipFill>
            <a:blip r:embed="rId6" cstate="email"/>
            <a:srcRect/>
            <a:stretch>
              <a:fillRect/>
            </a:stretch>
          </p:blipFill>
          <p:spPr bwMode="auto">
            <a:xfrm>
              <a:off x="3351767" y="4812505"/>
              <a:ext cx="228600" cy="228600"/>
            </a:xfrm>
            <a:prstGeom prst="rect">
              <a:avLst/>
            </a:prstGeom>
            <a:noFill/>
          </p:spPr>
        </p:pic>
        <p:pic>
          <p:nvPicPr>
            <p:cNvPr id="324" name="Picture 4" descr="http://www.iconspedia.com/uploads/1913906277156034685.png"/>
            <p:cNvPicPr>
              <a:picLocks noChangeAspect="1" noChangeArrowheads="1"/>
            </p:cNvPicPr>
            <p:nvPr/>
          </p:nvPicPr>
          <p:blipFill>
            <a:blip r:embed="rId6" cstate="email"/>
            <a:srcRect/>
            <a:stretch>
              <a:fillRect/>
            </a:stretch>
          </p:blipFill>
          <p:spPr bwMode="auto">
            <a:xfrm>
              <a:off x="3351767" y="5029034"/>
              <a:ext cx="228600" cy="228600"/>
            </a:xfrm>
            <a:prstGeom prst="rect">
              <a:avLst/>
            </a:prstGeom>
            <a:noFill/>
          </p:spPr>
        </p:pic>
        <p:pic>
          <p:nvPicPr>
            <p:cNvPr id="325" name="Picture 4" descr="http://www.iconspedia.com/uploads/1913906277156034685.png"/>
            <p:cNvPicPr>
              <a:picLocks noChangeAspect="1" noChangeArrowheads="1"/>
            </p:cNvPicPr>
            <p:nvPr/>
          </p:nvPicPr>
          <p:blipFill>
            <a:blip r:embed="rId6" cstate="email"/>
            <a:srcRect/>
            <a:stretch>
              <a:fillRect/>
            </a:stretch>
          </p:blipFill>
          <p:spPr bwMode="auto">
            <a:xfrm>
              <a:off x="3351767" y="5245563"/>
              <a:ext cx="228600" cy="228600"/>
            </a:xfrm>
            <a:prstGeom prst="rect">
              <a:avLst/>
            </a:prstGeom>
            <a:noFill/>
          </p:spPr>
        </p:pic>
        <p:pic>
          <p:nvPicPr>
            <p:cNvPr id="326" name="Picture 4" descr="http://www.iconspedia.com/uploads/1913906277156034685.png"/>
            <p:cNvPicPr>
              <a:picLocks noChangeAspect="1" noChangeArrowheads="1"/>
            </p:cNvPicPr>
            <p:nvPr/>
          </p:nvPicPr>
          <p:blipFill>
            <a:blip r:embed="rId6" cstate="email"/>
            <a:srcRect/>
            <a:stretch>
              <a:fillRect/>
            </a:stretch>
          </p:blipFill>
          <p:spPr bwMode="auto">
            <a:xfrm>
              <a:off x="3351767" y="5462092"/>
              <a:ext cx="228600" cy="228600"/>
            </a:xfrm>
            <a:prstGeom prst="rect">
              <a:avLst/>
            </a:prstGeom>
            <a:noFill/>
          </p:spPr>
        </p:pic>
        <p:pic>
          <p:nvPicPr>
            <p:cNvPr id="327" name="Picture 4" descr="http://www.iconspedia.com/uploads/1913906277156034685.png"/>
            <p:cNvPicPr>
              <a:picLocks noChangeAspect="1" noChangeArrowheads="1"/>
            </p:cNvPicPr>
            <p:nvPr/>
          </p:nvPicPr>
          <p:blipFill>
            <a:blip r:embed="rId6" cstate="email"/>
            <a:srcRect/>
            <a:stretch>
              <a:fillRect/>
            </a:stretch>
          </p:blipFill>
          <p:spPr bwMode="auto">
            <a:xfrm>
              <a:off x="3351767" y="5678621"/>
              <a:ext cx="228600" cy="228600"/>
            </a:xfrm>
            <a:prstGeom prst="rect">
              <a:avLst/>
            </a:prstGeom>
            <a:noFill/>
          </p:spPr>
        </p:pic>
        <p:pic>
          <p:nvPicPr>
            <p:cNvPr id="328" name="Picture 4" descr="http://www.iconspedia.com/uploads/1913906277156034685.png"/>
            <p:cNvPicPr>
              <a:picLocks noChangeAspect="1" noChangeArrowheads="1"/>
            </p:cNvPicPr>
            <p:nvPr/>
          </p:nvPicPr>
          <p:blipFill>
            <a:blip r:embed="rId6" cstate="email"/>
            <a:srcRect/>
            <a:stretch>
              <a:fillRect/>
            </a:stretch>
          </p:blipFill>
          <p:spPr bwMode="auto">
            <a:xfrm>
              <a:off x="3351767" y="5895150"/>
              <a:ext cx="228600" cy="228600"/>
            </a:xfrm>
            <a:prstGeom prst="rect">
              <a:avLst/>
            </a:prstGeom>
            <a:noFill/>
          </p:spPr>
        </p:pic>
        <p:pic>
          <p:nvPicPr>
            <p:cNvPr id="329" name="Picture 4" descr="http://www.iconspedia.com/uploads/1913906277156034685.png"/>
            <p:cNvPicPr>
              <a:picLocks noChangeAspect="1" noChangeArrowheads="1"/>
            </p:cNvPicPr>
            <p:nvPr/>
          </p:nvPicPr>
          <p:blipFill>
            <a:blip r:embed="rId6" cstate="email"/>
            <a:srcRect/>
            <a:stretch>
              <a:fillRect/>
            </a:stretch>
          </p:blipFill>
          <p:spPr bwMode="auto">
            <a:xfrm>
              <a:off x="3351767" y="6111679"/>
              <a:ext cx="228600" cy="228600"/>
            </a:xfrm>
            <a:prstGeom prst="rect">
              <a:avLst/>
            </a:prstGeom>
            <a:noFill/>
          </p:spPr>
        </p:pic>
        <p:pic>
          <p:nvPicPr>
            <p:cNvPr id="330" name="Picture 4" descr="http://www.iconspedia.com/uploads/1913906277156034685.png"/>
            <p:cNvPicPr>
              <a:picLocks noChangeAspect="1" noChangeArrowheads="1"/>
            </p:cNvPicPr>
            <p:nvPr/>
          </p:nvPicPr>
          <p:blipFill>
            <a:blip r:embed="rId6" cstate="email"/>
            <a:srcRect/>
            <a:stretch>
              <a:fillRect/>
            </a:stretch>
          </p:blipFill>
          <p:spPr bwMode="auto">
            <a:xfrm>
              <a:off x="3351767" y="6328208"/>
              <a:ext cx="228600" cy="228600"/>
            </a:xfrm>
            <a:prstGeom prst="rect">
              <a:avLst/>
            </a:prstGeom>
            <a:noFill/>
          </p:spPr>
        </p:pic>
        <p:pic>
          <p:nvPicPr>
            <p:cNvPr id="331" name="Picture 4" descr="http://www.iconspedia.com/uploads/1913906277156034685.png"/>
            <p:cNvPicPr>
              <a:picLocks noChangeAspect="1" noChangeArrowheads="1"/>
            </p:cNvPicPr>
            <p:nvPr/>
          </p:nvPicPr>
          <p:blipFill>
            <a:blip r:embed="rId6" cstate="email"/>
            <a:srcRect/>
            <a:stretch>
              <a:fillRect/>
            </a:stretch>
          </p:blipFill>
          <p:spPr bwMode="auto">
            <a:xfrm>
              <a:off x="3351767" y="6544736"/>
              <a:ext cx="228600" cy="228600"/>
            </a:xfrm>
            <a:prstGeom prst="rect">
              <a:avLst/>
            </a:prstGeom>
            <a:noFill/>
          </p:spPr>
        </p:pic>
        <p:pic>
          <p:nvPicPr>
            <p:cNvPr id="332" name="Picture 4" descr="http://www.iconspedia.com/uploads/1913906277156034685.png"/>
            <p:cNvPicPr>
              <a:picLocks noChangeAspect="1" noChangeArrowheads="1"/>
            </p:cNvPicPr>
            <p:nvPr/>
          </p:nvPicPr>
          <p:blipFill>
            <a:blip r:embed="rId6" cstate="email"/>
            <a:srcRect/>
            <a:stretch>
              <a:fillRect/>
            </a:stretch>
          </p:blipFill>
          <p:spPr bwMode="auto">
            <a:xfrm>
              <a:off x="1524000" y="4162639"/>
              <a:ext cx="228600" cy="228600"/>
            </a:xfrm>
            <a:prstGeom prst="rect">
              <a:avLst/>
            </a:prstGeom>
            <a:noFill/>
          </p:spPr>
        </p:pic>
        <p:pic>
          <p:nvPicPr>
            <p:cNvPr id="333" name="Picture 4" descr="http://www.iconspedia.com/uploads/1913906277156034685.png"/>
            <p:cNvPicPr>
              <a:picLocks noChangeAspect="1" noChangeArrowheads="1"/>
            </p:cNvPicPr>
            <p:nvPr/>
          </p:nvPicPr>
          <p:blipFill>
            <a:blip r:embed="rId6" cstate="email"/>
            <a:srcRect/>
            <a:stretch>
              <a:fillRect/>
            </a:stretch>
          </p:blipFill>
          <p:spPr bwMode="auto">
            <a:xfrm>
              <a:off x="1524000" y="4379193"/>
              <a:ext cx="228600" cy="228600"/>
            </a:xfrm>
            <a:prstGeom prst="rect">
              <a:avLst/>
            </a:prstGeom>
            <a:noFill/>
          </p:spPr>
        </p:pic>
        <p:pic>
          <p:nvPicPr>
            <p:cNvPr id="334" name="Picture 4" descr="http://www.iconspedia.com/uploads/1913906277156034685.png"/>
            <p:cNvPicPr>
              <a:picLocks noChangeAspect="1" noChangeArrowheads="1"/>
            </p:cNvPicPr>
            <p:nvPr/>
          </p:nvPicPr>
          <p:blipFill>
            <a:blip r:embed="rId6" cstate="email"/>
            <a:srcRect/>
            <a:stretch>
              <a:fillRect/>
            </a:stretch>
          </p:blipFill>
          <p:spPr bwMode="auto">
            <a:xfrm>
              <a:off x="1524000" y="4595747"/>
              <a:ext cx="228600" cy="228600"/>
            </a:xfrm>
            <a:prstGeom prst="rect">
              <a:avLst/>
            </a:prstGeom>
            <a:noFill/>
          </p:spPr>
        </p:pic>
        <p:pic>
          <p:nvPicPr>
            <p:cNvPr id="335" name="Picture 4" descr="http://www.iconspedia.com/uploads/1913906277156034685.png"/>
            <p:cNvPicPr>
              <a:picLocks noChangeAspect="1" noChangeArrowheads="1"/>
            </p:cNvPicPr>
            <p:nvPr/>
          </p:nvPicPr>
          <p:blipFill>
            <a:blip r:embed="rId6" cstate="email"/>
            <a:srcRect/>
            <a:stretch>
              <a:fillRect/>
            </a:stretch>
          </p:blipFill>
          <p:spPr bwMode="auto">
            <a:xfrm>
              <a:off x="1524000" y="4812301"/>
              <a:ext cx="228600" cy="228600"/>
            </a:xfrm>
            <a:prstGeom prst="rect">
              <a:avLst/>
            </a:prstGeom>
            <a:noFill/>
          </p:spPr>
        </p:pic>
        <p:pic>
          <p:nvPicPr>
            <p:cNvPr id="336" name="Picture 4" descr="http://www.iconspedia.com/uploads/1913906277156034685.png"/>
            <p:cNvPicPr>
              <a:picLocks noChangeAspect="1" noChangeArrowheads="1"/>
            </p:cNvPicPr>
            <p:nvPr/>
          </p:nvPicPr>
          <p:blipFill>
            <a:blip r:embed="rId6" cstate="email"/>
            <a:srcRect/>
            <a:stretch>
              <a:fillRect/>
            </a:stretch>
          </p:blipFill>
          <p:spPr bwMode="auto">
            <a:xfrm>
              <a:off x="1524000" y="5028855"/>
              <a:ext cx="228600" cy="228600"/>
            </a:xfrm>
            <a:prstGeom prst="rect">
              <a:avLst/>
            </a:prstGeom>
            <a:noFill/>
          </p:spPr>
        </p:pic>
        <p:pic>
          <p:nvPicPr>
            <p:cNvPr id="337" name="Picture 4" descr="http://www.iconspedia.com/uploads/1913906277156034685.png"/>
            <p:cNvPicPr>
              <a:picLocks noChangeAspect="1" noChangeArrowheads="1"/>
            </p:cNvPicPr>
            <p:nvPr/>
          </p:nvPicPr>
          <p:blipFill>
            <a:blip r:embed="rId6" cstate="email"/>
            <a:srcRect/>
            <a:stretch>
              <a:fillRect/>
            </a:stretch>
          </p:blipFill>
          <p:spPr bwMode="auto">
            <a:xfrm>
              <a:off x="1524000" y="5245409"/>
              <a:ext cx="228600" cy="228600"/>
            </a:xfrm>
            <a:prstGeom prst="rect">
              <a:avLst/>
            </a:prstGeom>
            <a:noFill/>
          </p:spPr>
        </p:pic>
        <p:pic>
          <p:nvPicPr>
            <p:cNvPr id="338" name="Picture 4" descr="http://www.iconspedia.com/uploads/1913906277156034685.png"/>
            <p:cNvPicPr>
              <a:picLocks noChangeAspect="1" noChangeArrowheads="1"/>
            </p:cNvPicPr>
            <p:nvPr/>
          </p:nvPicPr>
          <p:blipFill>
            <a:blip r:embed="rId6" cstate="email"/>
            <a:srcRect/>
            <a:stretch>
              <a:fillRect/>
            </a:stretch>
          </p:blipFill>
          <p:spPr bwMode="auto">
            <a:xfrm>
              <a:off x="1524000" y="5461963"/>
              <a:ext cx="228600" cy="228600"/>
            </a:xfrm>
            <a:prstGeom prst="rect">
              <a:avLst/>
            </a:prstGeom>
            <a:noFill/>
          </p:spPr>
        </p:pic>
        <p:pic>
          <p:nvPicPr>
            <p:cNvPr id="339" name="Picture 4" descr="http://www.iconspedia.com/uploads/1913906277156034685.png"/>
            <p:cNvPicPr>
              <a:picLocks noChangeAspect="1" noChangeArrowheads="1"/>
            </p:cNvPicPr>
            <p:nvPr/>
          </p:nvPicPr>
          <p:blipFill>
            <a:blip r:embed="rId6" cstate="email"/>
            <a:srcRect/>
            <a:stretch>
              <a:fillRect/>
            </a:stretch>
          </p:blipFill>
          <p:spPr bwMode="auto">
            <a:xfrm>
              <a:off x="1524000" y="5678517"/>
              <a:ext cx="228600" cy="228600"/>
            </a:xfrm>
            <a:prstGeom prst="rect">
              <a:avLst/>
            </a:prstGeom>
            <a:noFill/>
          </p:spPr>
        </p:pic>
        <p:pic>
          <p:nvPicPr>
            <p:cNvPr id="340" name="Picture 4" descr="http://www.iconspedia.com/uploads/1913906277156034685.png"/>
            <p:cNvPicPr>
              <a:picLocks noChangeAspect="1" noChangeArrowheads="1"/>
            </p:cNvPicPr>
            <p:nvPr/>
          </p:nvPicPr>
          <p:blipFill>
            <a:blip r:embed="rId6" cstate="email"/>
            <a:srcRect/>
            <a:stretch>
              <a:fillRect/>
            </a:stretch>
          </p:blipFill>
          <p:spPr bwMode="auto">
            <a:xfrm>
              <a:off x="1524000" y="5895071"/>
              <a:ext cx="228600" cy="228600"/>
            </a:xfrm>
            <a:prstGeom prst="rect">
              <a:avLst/>
            </a:prstGeom>
            <a:noFill/>
          </p:spPr>
        </p:pic>
        <p:pic>
          <p:nvPicPr>
            <p:cNvPr id="341" name="Picture 4" descr="http://www.iconspedia.com/uploads/1913906277156034685.png"/>
            <p:cNvPicPr>
              <a:picLocks noChangeAspect="1" noChangeArrowheads="1"/>
            </p:cNvPicPr>
            <p:nvPr/>
          </p:nvPicPr>
          <p:blipFill>
            <a:blip r:embed="rId6" cstate="email"/>
            <a:srcRect/>
            <a:stretch>
              <a:fillRect/>
            </a:stretch>
          </p:blipFill>
          <p:spPr bwMode="auto">
            <a:xfrm>
              <a:off x="1524000" y="6111625"/>
              <a:ext cx="228600" cy="228600"/>
            </a:xfrm>
            <a:prstGeom prst="rect">
              <a:avLst/>
            </a:prstGeom>
            <a:noFill/>
          </p:spPr>
        </p:pic>
        <p:pic>
          <p:nvPicPr>
            <p:cNvPr id="342" name="Picture 4" descr="http://www.iconspedia.com/uploads/1913906277156034685.png"/>
            <p:cNvPicPr>
              <a:picLocks noChangeAspect="1" noChangeArrowheads="1"/>
            </p:cNvPicPr>
            <p:nvPr/>
          </p:nvPicPr>
          <p:blipFill>
            <a:blip r:embed="rId6" cstate="email"/>
            <a:srcRect/>
            <a:stretch>
              <a:fillRect/>
            </a:stretch>
          </p:blipFill>
          <p:spPr bwMode="auto">
            <a:xfrm>
              <a:off x="1524000" y="6328179"/>
              <a:ext cx="228600" cy="228600"/>
            </a:xfrm>
            <a:prstGeom prst="rect">
              <a:avLst/>
            </a:prstGeom>
            <a:noFill/>
          </p:spPr>
        </p:pic>
        <p:pic>
          <p:nvPicPr>
            <p:cNvPr id="343" name="Picture 4" descr="http://www.iconspedia.com/uploads/1913906277156034685.png"/>
            <p:cNvPicPr>
              <a:picLocks noChangeAspect="1" noChangeArrowheads="1"/>
            </p:cNvPicPr>
            <p:nvPr/>
          </p:nvPicPr>
          <p:blipFill>
            <a:blip r:embed="rId6" cstate="email"/>
            <a:srcRect/>
            <a:stretch>
              <a:fillRect/>
            </a:stretch>
          </p:blipFill>
          <p:spPr bwMode="auto">
            <a:xfrm>
              <a:off x="1524000" y="6544736"/>
              <a:ext cx="228600" cy="228600"/>
            </a:xfrm>
            <a:prstGeom prst="rect">
              <a:avLst/>
            </a:prstGeom>
            <a:noFill/>
          </p:spPr>
        </p:pic>
      </p:grpSp>
      <p:grpSp>
        <p:nvGrpSpPr>
          <p:cNvPr id="220" name="Group 616"/>
          <p:cNvGrpSpPr/>
          <p:nvPr/>
        </p:nvGrpSpPr>
        <p:grpSpPr>
          <a:xfrm>
            <a:off x="3218539" y="4174179"/>
            <a:ext cx="7662716" cy="2604466"/>
            <a:chOff x="1632281" y="4151970"/>
            <a:chExt cx="7513149" cy="2553630"/>
          </a:xfrm>
        </p:grpSpPr>
        <p:grpSp>
          <p:nvGrpSpPr>
            <p:cNvPr id="221" name="Group 520"/>
            <p:cNvGrpSpPr/>
            <p:nvPr/>
          </p:nvGrpSpPr>
          <p:grpSpPr>
            <a:xfrm>
              <a:off x="7135351" y="4151970"/>
              <a:ext cx="179849" cy="2118724"/>
              <a:chOff x="7135351" y="4151970"/>
              <a:chExt cx="179849" cy="2118724"/>
            </a:xfrm>
          </p:grpSpPr>
          <p:pic>
            <p:nvPicPr>
              <p:cNvPr id="276"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7135351" y="4151970"/>
                <a:ext cx="179849" cy="167260"/>
              </a:xfrm>
              <a:prstGeom prst="rect">
                <a:avLst/>
              </a:prstGeom>
              <a:noFill/>
            </p:spPr>
          </p:pic>
          <p:pic>
            <p:nvPicPr>
              <p:cNvPr id="277"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7135351" y="4368799"/>
                <a:ext cx="179849" cy="167260"/>
              </a:xfrm>
              <a:prstGeom prst="rect">
                <a:avLst/>
              </a:prstGeom>
              <a:noFill/>
            </p:spPr>
          </p:pic>
          <p:pic>
            <p:nvPicPr>
              <p:cNvPr id="278"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7135351" y="4585628"/>
                <a:ext cx="179849" cy="167260"/>
              </a:xfrm>
              <a:prstGeom prst="rect">
                <a:avLst/>
              </a:prstGeom>
              <a:noFill/>
            </p:spPr>
          </p:pic>
          <p:pic>
            <p:nvPicPr>
              <p:cNvPr id="279"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7135351" y="4802457"/>
                <a:ext cx="179849" cy="167260"/>
              </a:xfrm>
              <a:prstGeom prst="rect">
                <a:avLst/>
              </a:prstGeom>
              <a:noFill/>
            </p:spPr>
          </p:pic>
          <p:pic>
            <p:nvPicPr>
              <p:cNvPr id="280"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7135351" y="5019286"/>
                <a:ext cx="179849" cy="167260"/>
              </a:xfrm>
              <a:prstGeom prst="rect">
                <a:avLst/>
              </a:prstGeom>
              <a:noFill/>
            </p:spPr>
          </p:pic>
          <p:pic>
            <p:nvPicPr>
              <p:cNvPr id="281"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7135351" y="5236115"/>
                <a:ext cx="179849" cy="167260"/>
              </a:xfrm>
              <a:prstGeom prst="rect">
                <a:avLst/>
              </a:prstGeom>
              <a:noFill/>
            </p:spPr>
          </p:pic>
          <p:pic>
            <p:nvPicPr>
              <p:cNvPr id="282"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7135351" y="5452944"/>
                <a:ext cx="179849" cy="167260"/>
              </a:xfrm>
              <a:prstGeom prst="rect">
                <a:avLst/>
              </a:prstGeom>
              <a:noFill/>
            </p:spPr>
          </p:pic>
          <p:pic>
            <p:nvPicPr>
              <p:cNvPr id="283"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7135351" y="5669773"/>
                <a:ext cx="179849" cy="167260"/>
              </a:xfrm>
              <a:prstGeom prst="rect">
                <a:avLst/>
              </a:prstGeom>
              <a:noFill/>
            </p:spPr>
          </p:pic>
          <p:pic>
            <p:nvPicPr>
              <p:cNvPr id="284"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7135351" y="5886602"/>
                <a:ext cx="179849" cy="167260"/>
              </a:xfrm>
              <a:prstGeom prst="rect">
                <a:avLst/>
              </a:prstGeom>
              <a:noFill/>
            </p:spPr>
          </p:pic>
          <p:pic>
            <p:nvPicPr>
              <p:cNvPr id="285"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7135351" y="6103434"/>
                <a:ext cx="179849" cy="167260"/>
              </a:xfrm>
              <a:prstGeom prst="rect">
                <a:avLst/>
              </a:prstGeom>
              <a:noFill/>
            </p:spPr>
          </p:pic>
        </p:grpSp>
        <p:grpSp>
          <p:nvGrpSpPr>
            <p:cNvPr id="222" name="Group 658"/>
            <p:cNvGrpSpPr/>
            <p:nvPr/>
          </p:nvGrpSpPr>
          <p:grpSpPr>
            <a:xfrm>
              <a:off x="8964151" y="4151970"/>
              <a:ext cx="181279" cy="2336798"/>
              <a:chOff x="8964151" y="4151970"/>
              <a:chExt cx="181279" cy="2336798"/>
            </a:xfrm>
          </p:grpSpPr>
          <p:pic>
            <p:nvPicPr>
              <p:cNvPr id="265"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8964151" y="4151970"/>
                <a:ext cx="179849" cy="167260"/>
              </a:xfrm>
              <a:prstGeom prst="rect">
                <a:avLst/>
              </a:prstGeom>
              <a:noFill/>
            </p:spPr>
          </p:pic>
          <p:pic>
            <p:nvPicPr>
              <p:cNvPr id="266"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8964151" y="4368799"/>
                <a:ext cx="179849" cy="167260"/>
              </a:xfrm>
              <a:prstGeom prst="rect">
                <a:avLst/>
              </a:prstGeom>
              <a:noFill/>
            </p:spPr>
          </p:pic>
          <p:pic>
            <p:nvPicPr>
              <p:cNvPr id="267"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8964151" y="4585628"/>
                <a:ext cx="179849" cy="167260"/>
              </a:xfrm>
              <a:prstGeom prst="rect">
                <a:avLst/>
              </a:prstGeom>
              <a:noFill/>
            </p:spPr>
          </p:pic>
          <p:pic>
            <p:nvPicPr>
              <p:cNvPr id="268"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8964151" y="4802457"/>
                <a:ext cx="179849" cy="167260"/>
              </a:xfrm>
              <a:prstGeom prst="rect">
                <a:avLst/>
              </a:prstGeom>
              <a:noFill/>
            </p:spPr>
          </p:pic>
          <p:pic>
            <p:nvPicPr>
              <p:cNvPr id="269"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8964151" y="5019286"/>
                <a:ext cx="179849" cy="167260"/>
              </a:xfrm>
              <a:prstGeom prst="rect">
                <a:avLst/>
              </a:prstGeom>
              <a:noFill/>
            </p:spPr>
          </p:pic>
          <p:pic>
            <p:nvPicPr>
              <p:cNvPr id="270"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8964151" y="5236115"/>
                <a:ext cx="179849" cy="167260"/>
              </a:xfrm>
              <a:prstGeom prst="rect">
                <a:avLst/>
              </a:prstGeom>
              <a:noFill/>
            </p:spPr>
          </p:pic>
          <p:pic>
            <p:nvPicPr>
              <p:cNvPr id="271"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8964151" y="5452944"/>
                <a:ext cx="179849" cy="167260"/>
              </a:xfrm>
              <a:prstGeom prst="rect">
                <a:avLst/>
              </a:prstGeom>
              <a:noFill/>
            </p:spPr>
          </p:pic>
          <p:pic>
            <p:nvPicPr>
              <p:cNvPr id="272"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8964151" y="5669773"/>
                <a:ext cx="179849" cy="167260"/>
              </a:xfrm>
              <a:prstGeom prst="rect">
                <a:avLst/>
              </a:prstGeom>
              <a:noFill/>
            </p:spPr>
          </p:pic>
          <p:pic>
            <p:nvPicPr>
              <p:cNvPr id="273"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8964151" y="5886602"/>
                <a:ext cx="179849" cy="167260"/>
              </a:xfrm>
              <a:prstGeom prst="rect">
                <a:avLst/>
              </a:prstGeom>
              <a:noFill/>
            </p:spPr>
          </p:pic>
          <p:pic>
            <p:nvPicPr>
              <p:cNvPr id="274"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8964151" y="6103434"/>
                <a:ext cx="179849" cy="167260"/>
              </a:xfrm>
              <a:prstGeom prst="rect">
                <a:avLst/>
              </a:prstGeom>
              <a:noFill/>
            </p:spPr>
          </p:pic>
          <p:pic>
            <p:nvPicPr>
              <p:cNvPr id="275"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8965581" y="6321508"/>
                <a:ext cx="179849" cy="167260"/>
              </a:xfrm>
              <a:prstGeom prst="rect">
                <a:avLst/>
              </a:prstGeom>
              <a:noFill/>
            </p:spPr>
          </p:pic>
        </p:grpSp>
        <p:grpSp>
          <p:nvGrpSpPr>
            <p:cNvPr id="223" name="Group 631"/>
            <p:cNvGrpSpPr/>
            <p:nvPr/>
          </p:nvGrpSpPr>
          <p:grpSpPr>
            <a:xfrm>
              <a:off x="5298687" y="4151970"/>
              <a:ext cx="181279" cy="2553630"/>
              <a:chOff x="9116551" y="4304370"/>
              <a:chExt cx="181279" cy="2553630"/>
            </a:xfrm>
          </p:grpSpPr>
          <p:pic>
            <p:nvPicPr>
              <p:cNvPr id="253"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4304370"/>
                <a:ext cx="179849" cy="167260"/>
              </a:xfrm>
              <a:prstGeom prst="rect">
                <a:avLst/>
              </a:prstGeom>
              <a:noFill/>
            </p:spPr>
          </p:pic>
          <p:pic>
            <p:nvPicPr>
              <p:cNvPr id="254"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4521199"/>
                <a:ext cx="179849" cy="167260"/>
              </a:xfrm>
              <a:prstGeom prst="rect">
                <a:avLst/>
              </a:prstGeom>
              <a:noFill/>
            </p:spPr>
          </p:pic>
          <p:pic>
            <p:nvPicPr>
              <p:cNvPr id="255"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4738028"/>
                <a:ext cx="179849" cy="167260"/>
              </a:xfrm>
              <a:prstGeom prst="rect">
                <a:avLst/>
              </a:prstGeom>
              <a:noFill/>
            </p:spPr>
          </p:pic>
          <p:pic>
            <p:nvPicPr>
              <p:cNvPr id="256"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4954857"/>
                <a:ext cx="179849" cy="167260"/>
              </a:xfrm>
              <a:prstGeom prst="rect">
                <a:avLst/>
              </a:prstGeom>
              <a:noFill/>
            </p:spPr>
          </p:pic>
          <p:pic>
            <p:nvPicPr>
              <p:cNvPr id="257"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5171686"/>
                <a:ext cx="179849" cy="167260"/>
              </a:xfrm>
              <a:prstGeom prst="rect">
                <a:avLst/>
              </a:prstGeom>
              <a:noFill/>
            </p:spPr>
          </p:pic>
          <p:pic>
            <p:nvPicPr>
              <p:cNvPr id="258"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5388515"/>
                <a:ext cx="179849" cy="167260"/>
              </a:xfrm>
              <a:prstGeom prst="rect">
                <a:avLst/>
              </a:prstGeom>
              <a:noFill/>
            </p:spPr>
          </p:pic>
          <p:pic>
            <p:nvPicPr>
              <p:cNvPr id="259"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5605344"/>
                <a:ext cx="179849" cy="167260"/>
              </a:xfrm>
              <a:prstGeom prst="rect">
                <a:avLst/>
              </a:prstGeom>
              <a:noFill/>
            </p:spPr>
          </p:pic>
          <p:pic>
            <p:nvPicPr>
              <p:cNvPr id="260"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5822173"/>
                <a:ext cx="179849" cy="167260"/>
              </a:xfrm>
              <a:prstGeom prst="rect">
                <a:avLst/>
              </a:prstGeom>
              <a:noFill/>
            </p:spPr>
          </p:pic>
          <p:pic>
            <p:nvPicPr>
              <p:cNvPr id="261"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6039002"/>
                <a:ext cx="179849" cy="167260"/>
              </a:xfrm>
              <a:prstGeom prst="rect">
                <a:avLst/>
              </a:prstGeom>
              <a:noFill/>
            </p:spPr>
          </p:pic>
          <p:pic>
            <p:nvPicPr>
              <p:cNvPr id="262"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6255834"/>
                <a:ext cx="179849" cy="167260"/>
              </a:xfrm>
              <a:prstGeom prst="rect">
                <a:avLst/>
              </a:prstGeom>
              <a:noFill/>
            </p:spPr>
          </p:pic>
          <p:pic>
            <p:nvPicPr>
              <p:cNvPr id="263"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7981" y="6473908"/>
                <a:ext cx="179849" cy="167260"/>
              </a:xfrm>
              <a:prstGeom prst="rect">
                <a:avLst/>
              </a:prstGeom>
              <a:noFill/>
            </p:spPr>
          </p:pic>
          <p:pic>
            <p:nvPicPr>
              <p:cNvPr id="264"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7981" y="6690740"/>
                <a:ext cx="179849" cy="167260"/>
              </a:xfrm>
              <a:prstGeom prst="rect">
                <a:avLst/>
              </a:prstGeom>
              <a:noFill/>
            </p:spPr>
          </p:pic>
        </p:grpSp>
        <p:grpSp>
          <p:nvGrpSpPr>
            <p:cNvPr id="224" name="Group 632"/>
            <p:cNvGrpSpPr/>
            <p:nvPr/>
          </p:nvGrpSpPr>
          <p:grpSpPr>
            <a:xfrm>
              <a:off x="3465170" y="4151970"/>
              <a:ext cx="181279" cy="2553630"/>
              <a:chOff x="9116551" y="4304370"/>
              <a:chExt cx="181279" cy="2553630"/>
            </a:xfrm>
          </p:grpSpPr>
          <p:pic>
            <p:nvPicPr>
              <p:cNvPr id="241"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4304370"/>
                <a:ext cx="179849" cy="167260"/>
              </a:xfrm>
              <a:prstGeom prst="rect">
                <a:avLst/>
              </a:prstGeom>
              <a:noFill/>
            </p:spPr>
          </p:pic>
          <p:pic>
            <p:nvPicPr>
              <p:cNvPr id="242"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4521199"/>
                <a:ext cx="179849" cy="167260"/>
              </a:xfrm>
              <a:prstGeom prst="rect">
                <a:avLst/>
              </a:prstGeom>
              <a:noFill/>
            </p:spPr>
          </p:pic>
          <p:pic>
            <p:nvPicPr>
              <p:cNvPr id="243"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4738028"/>
                <a:ext cx="179849" cy="167260"/>
              </a:xfrm>
              <a:prstGeom prst="rect">
                <a:avLst/>
              </a:prstGeom>
              <a:noFill/>
            </p:spPr>
          </p:pic>
          <p:pic>
            <p:nvPicPr>
              <p:cNvPr id="244"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4954857"/>
                <a:ext cx="179849" cy="167260"/>
              </a:xfrm>
              <a:prstGeom prst="rect">
                <a:avLst/>
              </a:prstGeom>
              <a:noFill/>
            </p:spPr>
          </p:pic>
          <p:pic>
            <p:nvPicPr>
              <p:cNvPr id="245"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5171686"/>
                <a:ext cx="179849" cy="167260"/>
              </a:xfrm>
              <a:prstGeom prst="rect">
                <a:avLst/>
              </a:prstGeom>
              <a:noFill/>
            </p:spPr>
          </p:pic>
          <p:pic>
            <p:nvPicPr>
              <p:cNvPr id="246"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5388515"/>
                <a:ext cx="179849" cy="167260"/>
              </a:xfrm>
              <a:prstGeom prst="rect">
                <a:avLst/>
              </a:prstGeom>
              <a:noFill/>
            </p:spPr>
          </p:pic>
          <p:pic>
            <p:nvPicPr>
              <p:cNvPr id="247"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5605344"/>
                <a:ext cx="179849" cy="167260"/>
              </a:xfrm>
              <a:prstGeom prst="rect">
                <a:avLst/>
              </a:prstGeom>
              <a:noFill/>
            </p:spPr>
          </p:pic>
          <p:pic>
            <p:nvPicPr>
              <p:cNvPr id="248"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5822173"/>
                <a:ext cx="179849" cy="167260"/>
              </a:xfrm>
              <a:prstGeom prst="rect">
                <a:avLst/>
              </a:prstGeom>
              <a:noFill/>
            </p:spPr>
          </p:pic>
          <p:pic>
            <p:nvPicPr>
              <p:cNvPr id="249"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6039002"/>
                <a:ext cx="179849" cy="167260"/>
              </a:xfrm>
              <a:prstGeom prst="rect">
                <a:avLst/>
              </a:prstGeom>
              <a:noFill/>
            </p:spPr>
          </p:pic>
          <p:pic>
            <p:nvPicPr>
              <p:cNvPr id="250"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6255834"/>
                <a:ext cx="179849" cy="167260"/>
              </a:xfrm>
              <a:prstGeom prst="rect">
                <a:avLst/>
              </a:prstGeom>
              <a:noFill/>
            </p:spPr>
          </p:pic>
          <p:pic>
            <p:nvPicPr>
              <p:cNvPr id="251"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7981" y="6473908"/>
                <a:ext cx="179849" cy="167260"/>
              </a:xfrm>
              <a:prstGeom prst="rect">
                <a:avLst/>
              </a:prstGeom>
              <a:noFill/>
            </p:spPr>
          </p:pic>
          <p:pic>
            <p:nvPicPr>
              <p:cNvPr id="252"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7981" y="6690740"/>
                <a:ext cx="179849" cy="167260"/>
              </a:xfrm>
              <a:prstGeom prst="rect">
                <a:avLst/>
              </a:prstGeom>
              <a:noFill/>
            </p:spPr>
          </p:pic>
        </p:grpSp>
        <p:grpSp>
          <p:nvGrpSpPr>
            <p:cNvPr id="225" name="Group 645"/>
            <p:cNvGrpSpPr/>
            <p:nvPr/>
          </p:nvGrpSpPr>
          <p:grpSpPr>
            <a:xfrm>
              <a:off x="1632281" y="4151970"/>
              <a:ext cx="181279" cy="2553630"/>
              <a:chOff x="9116551" y="4304370"/>
              <a:chExt cx="181279" cy="2553630"/>
            </a:xfrm>
          </p:grpSpPr>
          <p:pic>
            <p:nvPicPr>
              <p:cNvPr id="226"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4304370"/>
                <a:ext cx="179849" cy="167260"/>
              </a:xfrm>
              <a:prstGeom prst="rect">
                <a:avLst/>
              </a:prstGeom>
              <a:noFill/>
            </p:spPr>
          </p:pic>
          <p:pic>
            <p:nvPicPr>
              <p:cNvPr id="229"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4521199"/>
                <a:ext cx="179849" cy="167260"/>
              </a:xfrm>
              <a:prstGeom prst="rect">
                <a:avLst/>
              </a:prstGeom>
              <a:noFill/>
            </p:spPr>
          </p:pic>
          <p:pic>
            <p:nvPicPr>
              <p:cNvPr id="231"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4738028"/>
                <a:ext cx="179849" cy="167260"/>
              </a:xfrm>
              <a:prstGeom prst="rect">
                <a:avLst/>
              </a:prstGeom>
              <a:noFill/>
            </p:spPr>
          </p:pic>
          <p:pic>
            <p:nvPicPr>
              <p:cNvPr id="232"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4954857"/>
                <a:ext cx="179849" cy="167260"/>
              </a:xfrm>
              <a:prstGeom prst="rect">
                <a:avLst/>
              </a:prstGeom>
              <a:noFill/>
            </p:spPr>
          </p:pic>
          <p:pic>
            <p:nvPicPr>
              <p:cNvPr id="233"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5171686"/>
                <a:ext cx="179849" cy="167260"/>
              </a:xfrm>
              <a:prstGeom prst="rect">
                <a:avLst/>
              </a:prstGeom>
              <a:noFill/>
            </p:spPr>
          </p:pic>
          <p:pic>
            <p:nvPicPr>
              <p:cNvPr id="234"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5388515"/>
                <a:ext cx="179849" cy="167260"/>
              </a:xfrm>
              <a:prstGeom prst="rect">
                <a:avLst/>
              </a:prstGeom>
              <a:noFill/>
            </p:spPr>
          </p:pic>
          <p:pic>
            <p:nvPicPr>
              <p:cNvPr id="235"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5605344"/>
                <a:ext cx="179849" cy="167260"/>
              </a:xfrm>
              <a:prstGeom prst="rect">
                <a:avLst/>
              </a:prstGeom>
              <a:noFill/>
            </p:spPr>
          </p:pic>
          <p:pic>
            <p:nvPicPr>
              <p:cNvPr id="236"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5822173"/>
                <a:ext cx="179849" cy="167260"/>
              </a:xfrm>
              <a:prstGeom prst="rect">
                <a:avLst/>
              </a:prstGeom>
              <a:noFill/>
            </p:spPr>
          </p:pic>
          <p:pic>
            <p:nvPicPr>
              <p:cNvPr id="237"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6039002"/>
                <a:ext cx="179849" cy="167260"/>
              </a:xfrm>
              <a:prstGeom prst="rect">
                <a:avLst/>
              </a:prstGeom>
              <a:noFill/>
            </p:spPr>
          </p:pic>
          <p:pic>
            <p:nvPicPr>
              <p:cNvPr id="238"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6551" y="6255834"/>
                <a:ext cx="179849" cy="167260"/>
              </a:xfrm>
              <a:prstGeom prst="rect">
                <a:avLst/>
              </a:prstGeom>
              <a:noFill/>
            </p:spPr>
          </p:pic>
          <p:pic>
            <p:nvPicPr>
              <p:cNvPr id="239"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7981" y="6473908"/>
                <a:ext cx="179849" cy="167260"/>
              </a:xfrm>
              <a:prstGeom prst="rect">
                <a:avLst/>
              </a:prstGeom>
              <a:noFill/>
            </p:spPr>
          </p:pic>
          <p:pic>
            <p:nvPicPr>
              <p:cNvPr id="240" name="Picture 8" descr="http://www.jdavidmacor.com/wp-content/uploads/2007/07/lg_monitor.jpg"/>
              <p:cNvPicPr>
                <a:picLocks noChangeAspect="1" noChangeArrowheads="1"/>
              </p:cNvPicPr>
              <p:nvPr/>
            </p:nvPicPr>
            <p:blipFill>
              <a:blip r:embed="rId7"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17981" y="6690740"/>
                <a:ext cx="179849" cy="167260"/>
              </a:xfrm>
              <a:prstGeom prst="rect">
                <a:avLst/>
              </a:prstGeom>
              <a:noFill/>
            </p:spPr>
          </p:pic>
        </p:grpSp>
      </p:grpSp>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99713" y="1216640"/>
            <a:ext cx="1695450" cy="581025"/>
          </a:xfrm>
          <a:prstGeom prst="rect">
            <a:avLst/>
          </a:prstGeom>
        </p:spPr>
      </p:pic>
    </p:spTree>
    <p:extLst>
      <p:ext uri="{BB962C8B-B14F-4D97-AF65-F5344CB8AC3E}">
        <p14:creationId xmlns:p14="http://schemas.microsoft.com/office/powerpoint/2010/main" val="24085089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Title 137"/>
          <p:cNvSpPr>
            <a:spLocks noGrp="1"/>
          </p:cNvSpPr>
          <p:nvPr>
            <p:ph type="title"/>
          </p:nvPr>
        </p:nvSpPr>
        <p:spPr/>
        <p:txBody>
          <a:bodyPr/>
          <a:lstStyle/>
          <a:p>
            <a:r>
              <a:rPr lang="en-US" dirty="0"/>
              <a:t>The Solution: Operations Intelligence</a:t>
            </a:r>
            <a:br>
              <a:rPr lang="en-US" dirty="0"/>
            </a:br>
            <a:endParaRPr lang="en-US" dirty="0"/>
          </a:p>
        </p:txBody>
      </p:sp>
      <p:grpSp>
        <p:nvGrpSpPr>
          <p:cNvPr id="3" name="Group 2"/>
          <p:cNvGrpSpPr/>
          <p:nvPr/>
        </p:nvGrpSpPr>
        <p:grpSpPr>
          <a:xfrm>
            <a:off x="9615768" y="1219202"/>
            <a:ext cx="956735" cy="3048005"/>
            <a:chOff x="7789331" y="1066800"/>
            <a:chExt cx="956735" cy="3141135"/>
          </a:xfrm>
        </p:grpSpPr>
        <p:sp>
          <p:nvSpPr>
            <p:cNvPr id="4" name="Rounded Rectangle 3"/>
            <p:cNvSpPr/>
            <p:nvPr/>
          </p:nvSpPr>
          <p:spPr bwMode="auto">
            <a:xfrm>
              <a:off x="7789331" y="1066800"/>
              <a:ext cx="956735" cy="3141135"/>
            </a:xfrm>
            <a:prstGeom prst="roundRect">
              <a:avLst>
                <a:gd name="adj" fmla="val 9587"/>
              </a:avLst>
            </a:prstGeom>
            <a:solidFill>
              <a:schemeClr val="bg1"/>
            </a:solidFill>
            <a:ln w="0" cap="flat" cmpd="sng" algn="ctr">
              <a:solidFill>
                <a:schemeClr val="tx1"/>
              </a:solidFill>
              <a:prstDash val="solid"/>
              <a:round/>
              <a:headEnd type="none" w="med" len="med"/>
              <a:tailEnd type="none" w="med" len="med"/>
            </a:ln>
            <a:effectLst>
              <a:outerShdw blurRad="107950" dist="12700" dir="5400000" algn="ctr">
                <a:srgbClr val="000000"/>
              </a:outerShdw>
              <a:softEdge rad="12700"/>
            </a:effectLst>
          </p:spPr>
          <p:txBody>
            <a:bodyPr vert="horz" wrap="none" lIns="91440" tIns="45720" rIns="91440" bIns="45720" numCol="1" rtlCol="0" anchor="t" anchorCtr="0" compatLnSpc="1">
              <a:prstTxWarp prst="textNoShape">
                <a:avLst/>
              </a:prstTxWarp>
            </a:bodyPr>
            <a:lstStyle/>
            <a:p>
              <a:pPr algn="ctr" defTabSz="914124" fontAlgn="base">
                <a:spcBef>
                  <a:spcPct val="0"/>
                </a:spcBef>
                <a:spcAft>
                  <a:spcPct val="0"/>
                </a:spcAft>
              </a:pPr>
              <a:r>
                <a:rPr lang="en-US" sz="1000" b="1" dirty="0">
                  <a:solidFill>
                    <a:srgbClr val="505050"/>
                  </a:solidFill>
                </a:rPr>
                <a:t>Enterprise</a:t>
              </a:r>
              <a:br>
                <a:rPr lang="en-US" sz="1000" b="1" dirty="0">
                  <a:solidFill>
                    <a:srgbClr val="505050"/>
                  </a:solidFill>
                </a:rPr>
              </a:br>
              <a:r>
                <a:rPr lang="en-US" sz="1000" b="1" dirty="0">
                  <a:solidFill>
                    <a:srgbClr val="505050"/>
                  </a:solidFill>
                </a:rPr>
                <a:t>Systems</a:t>
              </a:r>
            </a:p>
          </p:txBody>
        </p:sp>
        <p:pic>
          <p:nvPicPr>
            <p:cNvPr id="5" name="Picture 8"/>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7958665" y="3594976"/>
              <a:ext cx="665373" cy="519823"/>
            </a:xfrm>
            <a:prstGeom prst="rect">
              <a:avLst/>
            </a:prstGeom>
            <a:noFill/>
            <a:ln w="9525">
              <a:noFill/>
              <a:miter lim="800000"/>
              <a:headEnd/>
              <a:tailEnd/>
            </a:ln>
            <a:effectLst/>
          </p:spPr>
        </p:pic>
        <p:pic>
          <p:nvPicPr>
            <p:cNvPr id="6" name="Picture 26" descr="http://www.topnews.in/files/sap.gif"/>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24798" y="2062021"/>
              <a:ext cx="685800" cy="356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886698" y="2553369"/>
              <a:ext cx="762000" cy="113631"/>
            </a:xfrm>
            <a:prstGeom prst="rect">
              <a:avLst/>
            </a:prstGeom>
            <a:noFill/>
            <a:ln w="9525">
              <a:noFill/>
              <a:miter lim="800000"/>
              <a:headEnd/>
              <a:tailEnd/>
            </a:ln>
            <a:effectLst/>
          </p:spPr>
        </p:pic>
        <p:pic>
          <p:nvPicPr>
            <p:cNvPr id="8" name="Picture 11" descr="http://www.sycomp.com/images/ibm%20maximo%20logo.jpg"/>
            <p:cNvPicPr>
              <a:picLocks noChangeAspect="1" noChangeArrowheads="1"/>
            </p:cNvPicPr>
            <p:nvPr/>
          </p:nvPicPr>
          <p:blipFill>
            <a:blip r:embed="rId6" cstate="email"/>
            <a:srcRect/>
            <a:stretch>
              <a:fillRect/>
            </a:stretch>
          </p:blipFill>
          <p:spPr bwMode="auto">
            <a:xfrm>
              <a:off x="7848598" y="3276600"/>
              <a:ext cx="838200" cy="210457"/>
            </a:xfrm>
            <a:prstGeom prst="rect">
              <a:avLst/>
            </a:prstGeom>
            <a:noFill/>
          </p:spPr>
        </p:pic>
        <p:pic>
          <p:nvPicPr>
            <p:cNvPr id="9" name="Picture 14"/>
            <p:cNvPicPr>
              <a:picLocks noChangeAspect="1" noChangeArrowheads="1"/>
            </p:cNvPicPr>
            <p:nvPr/>
          </p:nvPicPr>
          <p:blipFill>
            <a:blip r:embed="rId7" cstate="email"/>
            <a:srcRect/>
            <a:stretch>
              <a:fillRect/>
            </a:stretch>
          </p:blipFill>
          <p:spPr bwMode="auto">
            <a:xfrm>
              <a:off x="7911027" y="2848817"/>
              <a:ext cx="713343" cy="275383"/>
            </a:xfrm>
            <a:prstGeom prst="rect">
              <a:avLst/>
            </a:prstGeom>
            <a:noFill/>
            <a:ln w="9525">
              <a:noFill/>
              <a:miter lim="800000"/>
              <a:headEnd/>
              <a:tailEnd/>
            </a:ln>
            <a:effectLst/>
          </p:spPr>
        </p:pic>
        <p:pic>
          <p:nvPicPr>
            <p:cNvPr id="10" name="Picture 2" descr="C:\Program Files\Microsoft Resource DVD Artwork\DVD_ART\BoxShots_Logos\Microsoft Dynamics\Dynamics-CRM live\dynamics crm live logo reverse.png"/>
            <p:cNvPicPr>
              <a:picLocks noChangeAspect="1" noChangeArrowheads="1"/>
            </p:cNvPicPr>
            <p:nvPr/>
          </p:nvPicPr>
          <p:blipFill>
            <a:blip r:embed="rId8"/>
            <a:srcRect/>
            <a:stretch>
              <a:fillRect/>
            </a:stretch>
          </p:blipFill>
          <p:spPr bwMode="auto">
            <a:xfrm>
              <a:off x="7810615" y="1524001"/>
              <a:ext cx="914166" cy="321976"/>
            </a:xfrm>
            <a:prstGeom prst="rect">
              <a:avLst/>
            </a:prstGeom>
            <a:solidFill>
              <a:srgbClr val="0070C0"/>
            </a:solidFill>
            <a:ln w="9525">
              <a:noFill/>
              <a:miter lim="800000"/>
              <a:headEnd/>
              <a:tailEnd/>
            </a:ln>
          </p:spPr>
        </p:pic>
      </p:grpSp>
      <p:sp>
        <p:nvSpPr>
          <p:cNvPr id="11" name="Rounded Rectangle 10"/>
          <p:cNvSpPr/>
          <p:nvPr/>
        </p:nvSpPr>
        <p:spPr bwMode="auto">
          <a:xfrm>
            <a:off x="2245534" y="6019800"/>
            <a:ext cx="8305800" cy="685800"/>
          </a:xfrm>
          <a:prstGeom prst="roundRect">
            <a:avLst/>
          </a:prstGeom>
          <a:solidFill>
            <a:schemeClr val="tx2"/>
          </a:solidFill>
          <a:ln w="2857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91412" tIns="45707" rIns="91412" bIns="45707" numCol="1" rtlCol="0" anchor="ctr" anchorCtr="0" compatLnSpc="1">
            <a:prstTxWarp prst="textNoShape">
              <a:avLst/>
            </a:prstTxWarp>
          </a:bodyPr>
          <a:lstStyle/>
          <a:p>
            <a:pPr algn="ctr" defTabSz="932460"/>
            <a:r>
              <a:rPr lang="en-US" sz="1600" b="1" dirty="0">
                <a:solidFill>
                  <a:srgbClr val="FFFFFF"/>
                </a:solidFill>
                <a:latin typeface="Arial Narrow" pitchFamily="34" charset="0"/>
              </a:rPr>
              <a:t>Low Cost, High Impact Strategy to </a:t>
            </a:r>
            <a:r>
              <a:rPr lang="en-US" sz="1600" b="1" dirty="0">
                <a:solidFill>
                  <a:srgbClr val="FFFFFF"/>
                </a:solidFill>
                <a:latin typeface="Arial Narrow" pitchFamily="34" charset="0"/>
                <a:sym typeface="Wingdings"/>
              </a:rPr>
              <a:t> </a:t>
            </a:r>
            <a:r>
              <a:rPr lang="en-US" sz="1600" b="1" dirty="0">
                <a:solidFill>
                  <a:srgbClr val="FFFFFF"/>
                </a:solidFill>
                <a:latin typeface="Arial Narrow" pitchFamily="34" charset="0"/>
              </a:rPr>
              <a:t>Enable your Operations Excellence Initiatives,</a:t>
            </a:r>
            <a:br>
              <a:rPr lang="en-US" sz="1600" b="1" dirty="0">
                <a:solidFill>
                  <a:srgbClr val="FFFFFF"/>
                </a:solidFill>
                <a:latin typeface="Arial Narrow" pitchFamily="34" charset="0"/>
              </a:rPr>
            </a:br>
            <a:r>
              <a:rPr lang="en-US" sz="1600" b="1" dirty="0">
                <a:solidFill>
                  <a:srgbClr val="FFFFFF"/>
                </a:solidFill>
                <a:latin typeface="Arial Narrow" pitchFamily="34" charset="0"/>
                <a:sym typeface="Wingdings"/>
              </a:rPr>
              <a:t> </a:t>
            </a:r>
            <a:r>
              <a:rPr lang="en-US" sz="1600" b="1" dirty="0">
                <a:solidFill>
                  <a:srgbClr val="FFFFFF"/>
                </a:solidFill>
                <a:latin typeface="Arial Narrow" pitchFamily="34" charset="0"/>
              </a:rPr>
              <a:t>Extend your Plant Systems’ Lifecycle &amp; </a:t>
            </a:r>
            <a:r>
              <a:rPr lang="en-US" sz="1600" b="1" dirty="0">
                <a:solidFill>
                  <a:srgbClr val="FFFFFF"/>
                </a:solidFill>
                <a:latin typeface="Arial Narrow" pitchFamily="34" charset="0"/>
                <a:sym typeface="Wingdings"/>
              </a:rPr>
              <a:t> </a:t>
            </a:r>
            <a:r>
              <a:rPr lang="en-US" sz="1600" b="1" dirty="0">
                <a:solidFill>
                  <a:srgbClr val="FFFFFF"/>
                </a:solidFill>
                <a:latin typeface="Arial Narrow" pitchFamily="34" charset="0"/>
              </a:rPr>
              <a:t>Reduce Shadow IT Expense and Risk</a:t>
            </a:r>
          </a:p>
        </p:txBody>
      </p:sp>
      <p:pic>
        <p:nvPicPr>
          <p:cNvPr id="12" name="Picture 6"/>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976965" y="4232097"/>
            <a:ext cx="5485763" cy="1796173"/>
          </a:xfrm>
          <a:prstGeom prst="rect">
            <a:avLst/>
          </a:prstGeom>
          <a:noFill/>
          <a:ln w="9525">
            <a:noFill/>
            <a:miter lim="800000"/>
            <a:headEnd/>
            <a:tailEnd/>
          </a:ln>
          <a:effectLst/>
        </p:spPr>
      </p:pic>
      <p:sp>
        <p:nvSpPr>
          <p:cNvPr id="13" name="Rounded Rectangle 12"/>
          <p:cNvSpPr/>
          <p:nvPr/>
        </p:nvSpPr>
        <p:spPr bwMode="auto">
          <a:xfrm>
            <a:off x="2190499" y="1219203"/>
            <a:ext cx="7332134" cy="3056466"/>
          </a:xfrm>
          <a:prstGeom prst="roundRect">
            <a:avLst>
              <a:gd name="adj" fmla="val 2486"/>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none" lIns="91412" tIns="0" rIns="91412" bIns="45707" numCol="1" rtlCol="0" anchor="t" anchorCtr="0" compatLnSpc="1">
            <a:prstTxWarp prst="textNoShape">
              <a:avLst/>
            </a:prstTxWarp>
          </a:bodyPr>
          <a:lstStyle/>
          <a:p>
            <a:pPr defTabSz="914124" fontAlgn="base">
              <a:spcBef>
                <a:spcPct val="0"/>
              </a:spcBef>
              <a:spcAft>
                <a:spcPct val="0"/>
              </a:spcAft>
            </a:pPr>
            <a:r>
              <a:rPr lang="en-US" sz="1900" dirty="0">
                <a:solidFill>
                  <a:srgbClr val="505050"/>
                </a:solidFill>
                <a:latin typeface="Arial Narrow" pitchFamily="34" charset="0"/>
              </a:rPr>
              <a:t>Operations Intelligence</a:t>
            </a:r>
          </a:p>
        </p:txBody>
      </p:sp>
      <p:sp>
        <p:nvSpPr>
          <p:cNvPr id="14" name="Title 455"/>
          <p:cNvSpPr txBox="1">
            <a:spLocks/>
          </p:cNvSpPr>
          <p:nvPr/>
        </p:nvSpPr>
        <p:spPr>
          <a:xfrm>
            <a:off x="1902636" y="152400"/>
            <a:ext cx="8000999" cy="838200"/>
          </a:xfrm>
          <a:prstGeom prst="rect">
            <a:avLst/>
          </a:prstGeom>
        </p:spPr>
        <p:txBody>
          <a:bodyPr vert="horz" wrap="square" lIns="146259" tIns="91412" rIns="146259" bIns="91412"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endParaRPr sz="2400">
              <a:gradFill>
                <a:gsLst>
                  <a:gs pos="1250">
                    <a:srgbClr val="505050"/>
                  </a:gs>
                  <a:gs pos="100000">
                    <a:srgbClr val="505050"/>
                  </a:gs>
                </a:gsLst>
                <a:lin ang="5400000" scaled="0"/>
              </a:gradFill>
            </a:endParaRPr>
          </a:p>
        </p:txBody>
      </p:sp>
      <p:grpSp>
        <p:nvGrpSpPr>
          <p:cNvPr id="15" name="Group 14"/>
          <p:cNvGrpSpPr/>
          <p:nvPr/>
        </p:nvGrpSpPr>
        <p:grpSpPr>
          <a:xfrm>
            <a:off x="3938865" y="1565094"/>
            <a:ext cx="5524500" cy="1524000"/>
            <a:chOff x="2434165" y="1556627"/>
            <a:chExt cx="5524500" cy="1524000"/>
          </a:xfrm>
        </p:grpSpPr>
        <p:sp>
          <p:nvSpPr>
            <p:cNvPr id="16" name="Rounded Rectangle 15"/>
            <p:cNvSpPr/>
            <p:nvPr/>
          </p:nvSpPr>
          <p:spPr bwMode="auto">
            <a:xfrm>
              <a:off x="2434165" y="1556627"/>
              <a:ext cx="5524500" cy="1524000"/>
            </a:xfrm>
            <a:prstGeom prst="roundRect">
              <a:avLst>
                <a:gd name="adj" fmla="val 6637"/>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w="0" cap="flat" cmpd="sng" algn="ctr">
              <a:solidFill>
                <a:schemeClr val="tx1"/>
              </a:solidFill>
              <a:prstDash val="solid"/>
              <a:round/>
              <a:headEnd type="none" w="med" len="med"/>
              <a:tailEnd type="none" w="med" len="med"/>
            </a:ln>
            <a:effectLst>
              <a:outerShdw blurRad="107950" dist="12700" dir="5400000" algn="ctr">
                <a:srgbClr val="000000"/>
              </a:outerShdw>
              <a:softEdge rad="12700"/>
            </a:effectLst>
          </p:spPr>
          <p:txBody>
            <a:bodyPr vert="horz" wrap="none" lIns="91440" tIns="45720" rIns="91440" bIns="45720" numCol="1" rtlCol="0" anchor="ctr" anchorCtr="0" compatLnSpc="1">
              <a:prstTxWarp prst="textNoShape">
                <a:avLst/>
              </a:prstTxWarp>
            </a:bodyPr>
            <a:lstStyle/>
            <a:p>
              <a:pPr defTabSz="914124" fontAlgn="base">
                <a:spcBef>
                  <a:spcPct val="0"/>
                </a:spcBef>
                <a:spcAft>
                  <a:spcPct val="0"/>
                </a:spcAft>
              </a:pPr>
              <a:endParaRPr lang="en-US" sz="2400" b="1">
                <a:solidFill>
                  <a:srgbClr val="FFFFFF"/>
                </a:solidFill>
                <a:latin typeface="Arial Narrow" pitchFamily="34" charset="0"/>
              </a:endParaRPr>
            </a:p>
          </p:txBody>
        </p:sp>
        <p:pic>
          <p:nvPicPr>
            <p:cNvPr id="17" name="Picture 3"/>
            <p:cNvPicPr>
              <a:picLocks noChangeAspect="1" noChangeArrowheads="1"/>
            </p:cNvPicPr>
            <p:nvPr/>
          </p:nvPicPr>
          <p:blipFill>
            <a:blip r:embed="rId10" cstate="email"/>
            <a:srcRect/>
            <a:stretch>
              <a:fillRect/>
            </a:stretch>
          </p:blipFill>
          <p:spPr bwMode="auto">
            <a:xfrm>
              <a:off x="4572000" y="1639043"/>
              <a:ext cx="1905000" cy="1373848"/>
            </a:xfrm>
            <a:prstGeom prst="rect">
              <a:avLst/>
            </a:prstGeom>
            <a:noFill/>
            <a:ln w="9525">
              <a:noFill/>
              <a:miter lim="800000"/>
              <a:headEnd/>
              <a:tailEnd/>
            </a:ln>
            <a:effectLst/>
          </p:spPr>
        </p:pic>
        <p:pic>
          <p:nvPicPr>
            <p:cNvPr id="18" name="Picture 4"/>
            <p:cNvPicPr>
              <a:picLocks noChangeAspect="1" noChangeArrowheads="1"/>
            </p:cNvPicPr>
            <p:nvPr/>
          </p:nvPicPr>
          <p:blipFill>
            <a:blip r:embed="rId11" cstate="email"/>
            <a:srcRect/>
            <a:stretch>
              <a:fillRect/>
            </a:stretch>
          </p:blipFill>
          <p:spPr bwMode="auto">
            <a:xfrm>
              <a:off x="2590800" y="1639043"/>
              <a:ext cx="1905000" cy="1373848"/>
            </a:xfrm>
            <a:prstGeom prst="rect">
              <a:avLst/>
            </a:prstGeom>
            <a:noFill/>
            <a:ln w="9525">
              <a:noFill/>
              <a:miter lim="800000"/>
              <a:headEnd/>
              <a:tailEnd/>
            </a:ln>
            <a:effectLst/>
          </p:spPr>
        </p:pic>
        <p:sp>
          <p:nvSpPr>
            <p:cNvPr id="19" name="Rounded Rectangle 18"/>
            <p:cNvSpPr/>
            <p:nvPr/>
          </p:nvSpPr>
          <p:spPr bwMode="auto">
            <a:xfrm>
              <a:off x="3009900" y="2754720"/>
              <a:ext cx="1181100" cy="228600"/>
            </a:xfrm>
            <a:prstGeom prst="round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0" cap="flat" cmpd="sng" algn="ctr">
              <a:solidFill>
                <a:schemeClr val="tx1"/>
              </a:solidFill>
              <a:prstDash val="solid"/>
              <a:round/>
              <a:headEnd type="none" w="med" len="med"/>
              <a:tailEnd type="none" w="med" len="med"/>
            </a:ln>
            <a:effectLst>
              <a:outerShdw blurRad="107950" dist="12700" dir="5400000" algn="ctr">
                <a:srgbClr val="000000"/>
              </a:outerShdw>
              <a:softEdge rad="12700"/>
            </a:effectLst>
          </p:spPr>
          <p:txBody>
            <a:bodyPr vert="horz" wrap="none" lIns="91440" tIns="45720" rIns="91440" bIns="45720" numCol="1" rtlCol="0" anchor="ctr" anchorCtr="0" compatLnSpc="1">
              <a:prstTxWarp prst="textNoShape">
                <a:avLst/>
              </a:prstTxWarp>
            </a:bodyPr>
            <a:lstStyle/>
            <a:p>
              <a:pPr algn="ctr" defTabSz="914124" fontAlgn="base">
                <a:spcBef>
                  <a:spcPct val="0"/>
                </a:spcBef>
                <a:spcAft>
                  <a:spcPct val="0"/>
                </a:spcAft>
              </a:pPr>
              <a:r>
                <a:rPr lang="en-US" sz="1500" b="1" dirty="0">
                  <a:solidFill>
                    <a:srgbClr val="505050"/>
                  </a:solidFill>
                  <a:latin typeface="Arial Narrow" pitchFamily="34" charset="0"/>
                </a:rPr>
                <a:t>Dashboards</a:t>
              </a:r>
            </a:p>
          </p:txBody>
        </p:sp>
        <p:sp>
          <p:nvSpPr>
            <p:cNvPr id="20" name="Rounded Rectangle 19"/>
            <p:cNvSpPr/>
            <p:nvPr/>
          </p:nvSpPr>
          <p:spPr bwMode="auto">
            <a:xfrm>
              <a:off x="4598517" y="2754720"/>
              <a:ext cx="1827681" cy="228600"/>
            </a:xfrm>
            <a:prstGeom prst="round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0" cap="flat" cmpd="sng" algn="ctr">
              <a:solidFill>
                <a:schemeClr val="tx1"/>
              </a:solidFill>
              <a:prstDash val="solid"/>
              <a:round/>
              <a:headEnd type="none" w="med" len="med"/>
              <a:tailEnd type="none" w="med" len="med"/>
            </a:ln>
            <a:effectLst>
              <a:outerShdw blurRad="107950" dist="12700" dir="5400000" algn="ctr">
                <a:srgbClr val="000000"/>
              </a:outerShdw>
              <a:softEdge rad="12700"/>
            </a:effectLst>
          </p:spPr>
          <p:txBody>
            <a:bodyPr vert="horz" wrap="none" lIns="91440" tIns="45720" rIns="91440" bIns="45720" numCol="1" rtlCol="0" anchor="ctr" anchorCtr="0" compatLnSpc="1">
              <a:prstTxWarp prst="textNoShape">
                <a:avLst/>
              </a:prstTxWarp>
            </a:bodyPr>
            <a:lstStyle/>
            <a:p>
              <a:pPr algn="ctr" defTabSz="914124" fontAlgn="base">
                <a:spcBef>
                  <a:spcPct val="0"/>
                </a:spcBef>
                <a:spcAft>
                  <a:spcPct val="0"/>
                </a:spcAft>
              </a:pPr>
              <a:r>
                <a:rPr lang="en-US" sz="1500" b="1" dirty="0">
                  <a:solidFill>
                    <a:srgbClr val="505050"/>
                  </a:solidFill>
                  <a:latin typeface="Arial Narrow" pitchFamily="34" charset="0"/>
                </a:rPr>
                <a:t>Visualization &amp; Reports</a:t>
              </a:r>
            </a:p>
          </p:txBody>
        </p:sp>
        <p:pic>
          <p:nvPicPr>
            <p:cNvPr id="21" name="Picture 13" descr="http://panorama-novaview.de/images/cube_medium_2.jpg"/>
            <p:cNvPicPr>
              <a:picLocks noChangeAspect="1" noChangeArrowheads="1"/>
            </p:cNvPicPr>
            <p:nvPr/>
          </p:nvPicPr>
          <p:blipFill>
            <a:blip r:embed="rId12" cstate="email">
              <a:clrChange>
                <a:clrFrom>
                  <a:srgbClr val="FAFCFB"/>
                </a:clrFrom>
                <a:clrTo>
                  <a:srgbClr val="FAFCFB">
                    <a:alpha val="0"/>
                  </a:srgbClr>
                </a:clrTo>
              </a:clrChange>
            </a:blip>
            <a:srcRect/>
            <a:stretch>
              <a:fillRect/>
            </a:stretch>
          </p:blipFill>
          <p:spPr bwMode="auto">
            <a:xfrm>
              <a:off x="6400800" y="1838207"/>
              <a:ext cx="1524000" cy="1143000"/>
            </a:xfrm>
            <a:prstGeom prst="rect">
              <a:avLst/>
            </a:prstGeom>
            <a:noFill/>
          </p:spPr>
        </p:pic>
        <p:sp>
          <p:nvSpPr>
            <p:cNvPr id="22" name="Rounded Rectangle 21"/>
            <p:cNvSpPr/>
            <p:nvPr/>
          </p:nvSpPr>
          <p:spPr bwMode="auto">
            <a:xfrm>
              <a:off x="6574367" y="2754720"/>
              <a:ext cx="1181100" cy="228600"/>
            </a:xfrm>
            <a:prstGeom prst="round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0" cap="flat" cmpd="sng" algn="ctr">
              <a:solidFill>
                <a:schemeClr val="tx1"/>
              </a:solidFill>
              <a:prstDash val="solid"/>
              <a:round/>
              <a:headEnd type="none" w="med" len="med"/>
              <a:tailEnd type="none" w="med" len="med"/>
            </a:ln>
            <a:effectLst>
              <a:outerShdw blurRad="107950" dist="12700" dir="5400000" algn="ctr">
                <a:srgbClr val="000000"/>
              </a:outerShdw>
              <a:softEdge rad="12700"/>
            </a:effectLst>
          </p:spPr>
          <p:txBody>
            <a:bodyPr vert="horz" wrap="none" lIns="91440" tIns="45720" rIns="91440" bIns="45720" numCol="1" rtlCol="0" anchor="ctr" anchorCtr="0" compatLnSpc="1">
              <a:prstTxWarp prst="textNoShape">
                <a:avLst/>
              </a:prstTxWarp>
            </a:bodyPr>
            <a:lstStyle/>
            <a:p>
              <a:pPr algn="ctr" defTabSz="914124" fontAlgn="base">
                <a:spcBef>
                  <a:spcPct val="0"/>
                </a:spcBef>
                <a:spcAft>
                  <a:spcPct val="0"/>
                </a:spcAft>
              </a:pPr>
              <a:r>
                <a:rPr lang="en-US" sz="1500" b="1" dirty="0">
                  <a:solidFill>
                    <a:srgbClr val="505050"/>
                  </a:solidFill>
                  <a:latin typeface="Arial Narrow" pitchFamily="34" charset="0"/>
                </a:rPr>
                <a:t>OLAP</a:t>
              </a:r>
            </a:p>
          </p:txBody>
        </p:sp>
        <p:pic>
          <p:nvPicPr>
            <p:cNvPr id="23" name="Picture 22"/>
            <p:cNvPicPr>
              <a:picLocks noChangeAspect="1"/>
            </p:cNvPicPr>
            <p:nvPr/>
          </p:nvPicPr>
          <p:blipFill>
            <a:blip r:embed="rId13" cstate="email"/>
            <a:srcRect/>
            <a:stretch>
              <a:fillRect/>
            </a:stretch>
          </p:blipFill>
          <p:spPr bwMode="auto">
            <a:xfrm>
              <a:off x="6543039" y="1658225"/>
              <a:ext cx="1243757" cy="736599"/>
            </a:xfrm>
            <a:prstGeom prst="rect">
              <a:avLst/>
            </a:prstGeom>
            <a:noFill/>
            <a:ln w="9525">
              <a:noFill/>
              <a:miter lim="800000"/>
              <a:headEnd/>
              <a:tailEnd/>
            </a:ln>
          </p:spPr>
        </p:pic>
      </p:grpSp>
      <p:grpSp>
        <p:nvGrpSpPr>
          <p:cNvPr id="24" name="Group 23"/>
          <p:cNvGrpSpPr/>
          <p:nvPr/>
        </p:nvGrpSpPr>
        <p:grpSpPr>
          <a:xfrm>
            <a:off x="2240270" y="1608670"/>
            <a:ext cx="1702831" cy="1457702"/>
            <a:chOff x="278369" y="1524000"/>
            <a:chExt cx="1702831" cy="1457702"/>
          </a:xfrm>
        </p:grpSpPr>
        <p:sp>
          <p:nvSpPr>
            <p:cNvPr id="25" name="Pentagon 24"/>
            <p:cNvSpPr/>
            <p:nvPr/>
          </p:nvSpPr>
          <p:spPr bwMode="auto">
            <a:xfrm>
              <a:off x="304800" y="1524000"/>
              <a:ext cx="1676400" cy="1457702"/>
            </a:xfrm>
            <a:prstGeom prst="homePlate">
              <a:avLst>
                <a:gd name="adj" fmla="val 30702"/>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w="2857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none" lIns="91440" tIns="45720" rIns="0" bIns="45720" numCol="1" rtlCol="0" anchor="ctr" anchorCtr="0" compatLnSpc="1">
              <a:prstTxWarp prst="textNoShape">
                <a:avLst/>
              </a:prstTxWarp>
            </a:bodyPr>
            <a:lstStyle/>
            <a:p>
              <a:pPr marL="91412" algn="r" defTabSz="932460">
                <a:lnSpc>
                  <a:spcPct val="150000"/>
                </a:lnSpc>
                <a:spcBef>
                  <a:spcPts val="600"/>
                </a:spcBef>
              </a:pPr>
              <a:r>
                <a:rPr lang="en-US" sz="1000" dirty="0">
                  <a:solidFill>
                    <a:srgbClr val="505050"/>
                  </a:solidFill>
                </a:rPr>
                <a:t>Real Time Data &amp;   </a:t>
              </a:r>
            </a:p>
            <a:p>
              <a:pPr marL="91412" algn="r" defTabSz="932460">
                <a:lnSpc>
                  <a:spcPct val="150000"/>
                </a:lnSpc>
              </a:pPr>
              <a:r>
                <a:rPr lang="en-US" sz="1000" dirty="0">
                  <a:solidFill>
                    <a:srgbClr val="505050"/>
                  </a:solidFill>
                </a:rPr>
                <a:t>Operations Content</a:t>
              </a:r>
              <a:br>
                <a:rPr lang="en-US" sz="1000" dirty="0">
                  <a:solidFill>
                    <a:srgbClr val="505050"/>
                  </a:solidFill>
                </a:rPr>
              </a:br>
              <a:r>
                <a:rPr lang="en-US" sz="1000" dirty="0">
                  <a:solidFill>
                    <a:srgbClr val="505050"/>
                  </a:solidFill>
                </a:rPr>
                <a:t>Drill Down</a:t>
              </a:r>
              <a:br>
                <a:rPr lang="en-US" sz="1000" dirty="0">
                  <a:solidFill>
                    <a:srgbClr val="505050"/>
                  </a:solidFill>
                </a:rPr>
              </a:br>
              <a:r>
                <a:rPr lang="en-US" sz="1000" dirty="0">
                  <a:solidFill>
                    <a:srgbClr val="505050"/>
                  </a:solidFill>
                </a:rPr>
                <a:t>Real BI Analytics    </a:t>
              </a:r>
              <a:endParaRPr lang="en-US" sz="1000" b="1" dirty="0">
                <a:solidFill>
                  <a:srgbClr val="FFFFFF"/>
                </a:solidFill>
                <a:latin typeface="Arial Narrow" pitchFamily="34" charset="0"/>
              </a:endParaRPr>
            </a:p>
          </p:txBody>
        </p:sp>
        <p:sp>
          <p:nvSpPr>
            <p:cNvPr id="26" name="Rectangle 25"/>
            <p:cNvSpPr/>
            <p:nvPr/>
          </p:nvSpPr>
          <p:spPr>
            <a:xfrm rot="16200000">
              <a:off x="-97935" y="2182098"/>
              <a:ext cx="1019533" cy="266925"/>
            </a:xfrm>
            <a:prstGeom prst="rect">
              <a:avLst/>
            </a:prstGeom>
          </p:spPr>
          <p:txBody>
            <a:bodyPr wrap="none" anchor="b">
              <a:spAutoFit/>
            </a:bodyPr>
            <a:lstStyle/>
            <a:p>
              <a:pPr marL="91412" algn="r" defTabSz="932460">
                <a:spcBef>
                  <a:spcPts val="600"/>
                </a:spcBef>
              </a:pPr>
              <a:r>
                <a:rPr lang="en-US" sz="1100" b="1" u="sng" dirty="0">
                  <a:solidFill>
                    <a:srgbClr val="505050"/>
                  </a:solidFill>
                </a:rPr>
                <a:t>SharePoint</a:t>
              </a:r>
            </a:p>
          </p:txBody>
        </p:sp>
      </p:grpSp>
      <p:grpSp>
        <p:nvGrpSpPr>
          <p:cNvPr id="27" name="Group 26"/>
          <p:cNvGrpSpPr/>
          <p:nvPr/>
        </p:nvGrpSpPr>
        <p:grpSpPr>
          <a:xfrm>
            <a:off x="2240270" y="3141482"/>
            <a:ext cx="1702831" cy="1199373"/>
            <a:chOff x="278368" y="3056813"/>
            <a:chExt cx="1702832" cy="1199373"/>
          </a:xfrm>
        </p:grpSpPr>
        <p:sp>
          <p:nvSpPr>
            <p:cNvPr id="28" name="Pentagon 27"/>
            <p:cNvSpPr/>
            <p:nvPr/>
          </p:nvSpPr>
          <p:spPr bwMode="auto">
            <a:xfrm>
              <a:off x="304800" y="3124200"/>
              <a:ext cx="1676400" cy="997826"/>
            </a:xfrm>
            <a:prstGeom prst="homePlate">
              <a:avLst>
                <a:gd name="adj" fmla="val 30702"/>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l="50000" t="50000" r="50000" b="50000"/>
              </a:path>
              <a:tileRect/>
            </a:gradFill>
            <a:ln w="2857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none" lIns="91440" tIns="45720" rIns="0" bIns="45720" numCol="1" rtlCol="0" anchor="ctr" anchorCtr="0" compatLnSpc="1">
              <a:prstTxWarp prst="textNoShape">
                <a:avLst/>
              </a:prstTxWarp>
            </a:bodyPr>
            <a:lstStyle/>
            <a:p>
              <a:pPr marL="91412" algn="r" defTabSz="932460">
                <a:lnSpc>
                  <a:spcPct val="150000"/>
                </a:lnSpc>
                <a:spcBef>
                  <a:spcPts val="600"/>
                </a:spcBef>
              </a:pPr>
              <a:r>
                <a:rPr lang="en-US" sz="1000" dirty="0">
                  <a:solidFill>
                    <a:srgbClr val="505050"/>
                  </a:solidFill>
                </a:rPr>
                <a:t>Connect Systems  </a:t>
              </a:r>
            </a:p>
            <a:p>
              <a:pPr marL="91412" algn="r" defTabSz="932460">
                <a:lnSpc>
                  <a:spcPct val="150000"/>
                </a:lnSpc>
              </a:pPr>
              <a:r>
                <a:rPr lang="en-US" sz="1000" dirty="0">
                  <a:solidFill>
                    <a:srgbClr val="505050"/>
                  </a:solidFill>
                </a:rPr>
                <a:t> Contextualize</a:t>
              </a:r>
              <a:br>
                <a:rPr lang="en-US" sz="1000" dirty="0">
                  <a:solidFill>
                    <a:srgbClr val="505050"/>
                  </a:solidFill>
                </a:rPr>
              </a:br>
              <a:r>
                <a:rPr lang="en-US" sz="1000" dirty="0">
                  <a:solidFill>
                    <a:srgbClr val="505050"/>
                  </a:solidFill>
                </a:rPr>
                <a:t>Expose Content  </a:t>
              </a:r>
              <a:endParaRPr lang="en-US" sz="1000" b="1" dirty="0">
                <a:solidFill>
                  <a:srgbClr val="FFFFFF"/>
                </a:solidFill>
                <a:latin typeface="Arial Narrow" pitchFamily="34" charset="0"/>
              </a:endParaRPr>
            </a:p>
          </p:txBody>
        </p:sp>
        <p:sp>
          <p:nvSpPr>
            <p:cNvPr id="29" name="Rectangle 28"/>
            <p:cNvSpPr/>
            <p:nvPr/>
          </p:nvSpPr>
          <p:spPr>
            <a:xfrm rot="16200000">
              <a:off x="-187856" y="3523037"/>
              <a:ext cx="1199373" cy="266926"/>
            </a:xfrm>
            <a:prstGeom prst="rect">
              <a:avLst/>
            </a:prstGeom>
          </p:spPr>
          <p:txBody>
            <a:bodyPr wrap="none">
              <a:spAutoFit/>
            </a:bodyPr>
            <a:lstStyle/>
            <a:p>
              <a:pPr marL="91412" algn="ctr" defTabSz="932460">
                <a:spcBef>
                  <a:spcPts val="600"/>
                </a:spcBef>
              </a:pPr>
              <a:r>
                <a:rPr lang="en-US" sz="1100" b="1" u="sng" dirty="0">
                  <a:solidFill>
                    <a:srgbClr val="505050"/>
                  </a:solidFill>
                </a:rPr>
                <a:t>VantagePoint</a:t>
              </a:r>
            </a:p>
          </p:txBody>
        </p:sp>
      </p:grpSp>
      <p:grpSp>
        <p:nvGrpSpPr>
          <p:cNvPr id="30" name="Group 29"/>
          <p:cNvGrpSpPr/>
          <p:nvPr/>
        </p:nvGrpSpPr>
        <p:grpSpPr>
          <a:xfrm>
            <a:off x="2240271" y="4592173"/>
            <a:ext cx="1702829" cy="1272992"/>
            <a:chOff x="278371" y="3124200"/>
            <a:chExt cx="1702829" cy="1272992"/>
          </a:xfrm>
        </p:grpSpPr>
        <p:sp>
          <p:nvSpPr>
            <p:cNvPr id="31" name="Pentagon 30"/>
            <p:cNvSpPr/>
            <p:nvPr/>
          </p:nvSpPr>
          <p:spPr bwMode="auto">
            <a:xfrm>
              <a:off x="304800" y="3124200"/>
              <a:ext cx="1676400" cy="1198244"/>
            </a:xfrm>
            <a:prstGeom prst="homePlate">
              <a:avLst>
                <a:gd name="adj" fmla="val 30702"/>
              </a:avLst>
            </a:prstGeom>
            <a:solidFill>
              <a:srgbClr val="9999FF"/>
            </a:solidFill>
            <a:ln w="2857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none" lIns="91440" tIns="45720" rIns="0" bIns="45720" numCol="1" rtlCol="0" anchor="ctr" anchorCtr="0" compatLnSpc="1">
              <a:prstTxWarp prst="textNoShape">
                <a:avLst/>
              </a:prstTxWarp>
            </a:bodyPr>
            <a:lstStyle/>
            <a:p>
              <a:pPr marL="91412" algn="r" defTabSz="932460">
                <a:lnSpc>
                  <a:spcPct val="150000"/>
                </a:lnSpc>
                <a:spcBef>
                  <a:spcPts val="600"/>
                </a:spcBef>
              </a:pPr>
              <a:r>
                <a:rPr lang="en-US" sz="1000" dirty="0">
                  <a:solidFill>
                    <a:srgbClr val="505050"/>
                  </a:solidFill>
                </a:rPr>
                <a:t>Disparate Apps  </a:t>
              </a:r>
            </a:p>
            <a:p>
              <a:pPr marL="91412" algn="r" defTabSz="932460">
                <a:lnSpc>
                  <a:spcPct val="150000"/>
                </a:lnSpc>
              </a:pPr>
              <a:r>
                <a:rPr lang="en-US" sz="1000" dirty="0">
                  <a:solidFill>
                    <a:srgbClr val="505050"/>
                  </a:solidFill>
                </a:rPr>
                <a:t> Costly to Sustain</a:t>
              </a:r>
              <a:br>
                <a:rPr lang="en-US" sz="1000" dirty="0">
                  <a:solidFill>
                    <a:srgbClr val="505050"/>
                  </a:solidFill>
                </a:rPr>
              </a:br>
              <a:r>
                <a:rPr lang="en-US" sz="1000" dirty="0">
                  <a:solidFill>
                    <a:srgbClr val="505050"/>
                  </a:solidFill>
                </a:rPr>
                <a:t>Unique DB’s/UI’s  </a:t>
              </a:r>
              <a:endParaRPr lang="en-US" sz="1000" b="1" dirty="0">
                <a:solidFill>
                  <a:srgbClr val="FFFFFF"/>
                </a:solidFill>
                <a:latin typeface="Arial Narrow" pitchFamily="34" charset="0"/>
              </a:endParaRPr>
            </a:p>
          </p:txBody>
        </p:sp>
        <p:sp>
          <p:nvSpPr>
            <p:cNvPr id="32" name="Rectangle 31"/>
            <p:cNvSpPr/>
            <p:nvPr/>
          </p:nvSpPr>
          <p:spPr>
            <a:xfrm rot="16200000">
              <a:off x="-197662" y="3654233"/>
              <a:ext cx="1218992" cy="266925"/>
            </a:xfrm>
            <a:prstGeom prst="rect">
              <a:avLst/>
            </a:prstGeom>
          </p:spPr>
          <p:txBody>
            <a:bodyPr wrap="none">
              <a:spAutoFit/>
            </a:bodyPr>
            <a:lstStyle/>
            <a:p>
              <a:pPr marL="91412" algn="ctr" defTabSz="932460">
                <a:spcBef>
                  <a:spcPts val="600"/>
                </a:spcBef>
              </a:pPr>
              <a:r>
                <a:rPr lang="en-US" sz="1100" b="1" u="sng" dirty="0">
                  <a:solidFill>
                    <a:srgbClr val="505050"/>
                  </a:solidFill>
                </a:rPr>
                <a:t>Plant Systems</a:t>
              </a:r>
            </a:p>
          </p:txBody>
        </p:sp>
      </p:grpSp>
      <p:grpSp>
        <p:nvGrpSpPr>
          <p:cNvPr id="33" name="Group 32"/>
          <p:cNvGrpSpPr/>
          <p:nvPr/>
        </p:nvGrpSpPr>
        <p:grpSpPr>
          <a:xfrm>
            <a:off x="3938865" y="3165294"/>
            <a:ext cx="5524500" cy="1066800"/>
            <a:chOff x="2112431" y="3156827"/>
            <a:chExt cx="5524500" cy="1066800"/>
          </a:xfrm>
        </p:grpSpPr>
        <p:grpSp>
          <p:nvGrpSpPr>
            <p:cNvPr id="34" name="Group 33"/>
            <p:cNvGrpSpPr/>
            <p:nvPr/>
          </p:nvGrpSpPr>
          <p:grpSpPr>
            <a:xfrm>
              <a:off x="2112431" y="3156827"/>
              <a:ext cx="5524500" cy="1066800"/>
              <a:chOff x="2434165" y="3156827"/>
              <a:chExt cx="5524500" cy="1066800"/>
            </a:xfrm>
          </p:grpSpPr>
          <p:sp>
            <p:nvSpPr>
              <p:cNvPr id="42" name="Rounded Rectangle 41"/>
              <p:cNvSpPr/>
              <p:nvPr/>
            </p:nvSpPr>
            <p:spPr bwMode="auto">
              <a:xfrm>
                <a:off x="2434165" y="3156827"/>
                <a:ext cx="5524500" cy="1066800"/>
              </a:xfrm>
              <a:prstGeom prst="roundRect">
                <a:avLst>
                  <a:gd name="adj" fmla="val 11111"/>
                </a:avLst>
              </a:prstGeom>
              <a:gradFill flip="none" rotWithShape="1">
                <a:gsLst>
                  <a:gs pos="0">
                    <a:srgbClr val="66CCFF">
                      <a:tint val="66000"/>
                      <a:satMod val="160000"/>
                    </a:srgbClr>
                  </a:gs>
                  <a:gs pos="50000">
                    <a:srgbClr val="66CCFF">
                      <a:tint val="44500"/>
                      <a:satMod val="160000"/>
                    </a:srgbClr>
                  </a:gs>
                  <a:gs pos="100000">
                    <a:srgbClr val="66CCFF">
                      <a:tint val="23500"/>
                      <a:satMod val="160000"/>
                    </a:srgbClr>
                  </a:gs>
                </a:gsLst>
                <a:path path="circle">
                  <a:fillToRect l="50000" t="50000" r="50000" b="50000"/>
                </a:path>
                <a:tileRect/>
              </a:gradFill>
              <a:ln w="0" cap="flat" cmpd="sng" algn="ctr">
                <a:solidFill>
                  <a:schemeClr val="tx1"/>
                </a:solidFill>
                <a:prstDash val="solid"/>
                <a:round/>
                <a:headEnd type="none" w="med" len="med"/>
                <a:tailEnd type="none" w="med" len="med"/>
              </a:ln>
              <a:effectLst>
                <a:outerShdw blurRad="107950" dist="12700" dir="5400000" algn="ctr">
                  <a:srgbClr val="000000"/>
                </a:outerShdw>
                <a:softEdge rad="12700"/>
              </a:effectLst>
            </p:spPr>
            <p:txBody>
              <a:bodyPr vert="horz" wrap="none" lIns="91440" tIns="45720" rIns="91440" bIns="45720" numCol="1" rtlCol="0" anchor="ctr" anchorCtr="0" compatLnSpc="1">
                <a:prstTxWarp prst="textNoShape">
                  <a:avLst/>
                </a:prstTxWarp>
              </a:bodyPr>
              <a:lstStyle/>
              <a:p>
                <a:pPr defTabSz="914124" fontAlgn="base">
                  <a:spcBef>
                    <a:spcPct val="0"/>
                  </a:spcBef>
                  <a:spcAft>
                    <a:spcPct val="0"/>
                  </a:spcAft>
                </a:pPr>
                <a:endParaRPr lang="en-US" sz="2400" b="1">
                  <a:solidFill>
                    <a:srgbClr val="FFFFFF"/>
                  </a:solidFill>
                  <a:latin typeface="Arial Narrow" pitchFamily="34" charset="0"/>
                </a:endParaRPr>
              </a:p>
            </p:txBody>
          </p:sp>
          <p:grpSp>
            <p:nvGrpSpPr>
              <p:cNvPr id="43" name="Group 418"/>
              <p:cNvGrpSpPr/>
              <p:nvPr/>
            </p:nvGrpSpPr>
            <p:grpSpPr>
              <a:xfrm>
                <a:off x="3386665" y="3233027"/>
                <a:ext cx="3793068" cy="907578"/>
                <a:chOff x="1752594" y="2949525"/>
                <a:chExt cx="3793068" cy="907578"/>
              </a:xfrm>
            </p:grpSpPr>
            <p:sp>
              <p:nvSpPr>
                <p:cNvPr id="44" name="Freeform 160"/>
                <p:cNvSpPr>
                  <a:spLocks/>
                </p:cNvSpPr>
                <p:nvPr/>
              </p:nvSpPr>
              <p:spPr bwMode="auto">
                <a:xfrm>
                  <a:off x="1947852" y="3313672"/>
                  <a:ext cx="650837" cy="325721"/>
                </a:xfrm>
                <a:custGeom>
                  <a:avLst/>
                  <a:gdLst>
                    <a:gd name="T0" fmla="*/ 0 w 480"/>
                    <a:gd name="T1" fmla="*/ 2147483647 h 240"/>
                    <a:gd name="T2" fmla="*/ 0 w 480"/>
                    <a:gd name="T3" fmla="*/ 0 h 240"/>
                    <a:gd name="T4" fmla="*/ 2147483647 w 480"/>
                    <a:gd name="T5" fmla="*/ 0 h 240"/>
                    <a:gd name="T6" fmla="*/ 2147483647 w 480"/>
                    <a:gd name="T7" fmla="*/ 2147483647 h 240"/>
                    <a:gd name="T8" fmla="*/ 0 60000 65536"/>
                    <a:gd name="T9" fmla="*/ 0 60000 65536"/>
                    <a:gd name="T10" fmla="*/ 0 60000 65536"/>
                    <a:gd name="T11" fmla="*/ 0 60000 65536"/>
                    <a:gd name="T12" fmla="*/ 0 w 480"/>
                    <a:gd name="T13" fmla="*/ 0 h 240"/>
                    <a:gd name="T14" fmla="*/ 480 w 480"/>
                    <a:gd name="T15" fmla="*/ 240 h 240"/>
                  </a:gdLst>
                  <a:ahLst/>
                  <a:cxnLst>
                    <a:cxn ang="T8">
                      <a:pos x="T0" y="T1"/>
                    </a:cxn>
                    <a:cxn ang="T9">
                      <a:pos x="T2" y="T3"/>
                    </a:cxn>
                    <a:cxn ang="T10">
                      <a:pos x="T4" y="T5"/>
                    </a:cxn>
                    <a:cxn ang="T11">
                      <a:pos x="T6" y="T7"/>
                    </a:cxn>
                  </a:cxnLst>
                  <a:rect l="T12" t="T13" r="T14" b="T15"/>
                  <a:pathLst>
                    <a:path w="480" h="240">
                      <a:moveTo>
                        <a:pt x="0" y="240"/>
                      </a:moveTo>
                      <a:lnTo>
                        <a:pt x="0" y="0"/>
                      </a:lnTo>
                      <a:lnTo>
                        <a:pt x="480" y="0"/>
                      </a:lnTo>
                      <a:lnTo>
                        <a:pt x="480" y="240"/>
                      </a:lnTo>
                    </a:path>
                  </a:pathLst>
                </a:custGeom>
                <a:noFill/>
                <a:ln w="28575">
                  <a:solidFill>
                    <a:schemeClr val="tx1"/>
                  </a:solidFill>
                  <a:round/>
                  <a:headEnd/>
                  <a:tailEnd/>
                </a:ln>
              </p:spPr>
              <p:txBody>
                <a:bodyPr/>
                <a:lstStyle/>
                <a:p>
                  <a:pPr defTabSz="932460"/>
                  <a:endParaRPr lang="en-US">
                    <a:solidFill>
                      <a:srgbClr val="505050"/>
                    </a:solidFill>
                  </a:endParaRPr>
                </a:p>
              </p:txBody>
            </p:sp>
            <p:sp>
              <p:nvSpPr>
                <p:cNvPr id="45" name="Freeform 161"/>
                <p:cNvSpPr>
                  <a:spLocks/>
                </p:cNvSpPr>
                <p:nvPr/>
              </p:nvSpPr>
              <p:spPr bwMode="auto">
                <a:xfrm>
                  <a:off x="3251112" y="3313672"/>
                  <a:ext cx="393677" cy="325721"/>
                </a:xfrm>
                <a:custGeom>
                  <a:avLst/>
                  <a:gdLst>
                    <a:gd name="T0" fmla="*/ 2147483647 w 248"/>
                    <a:gd name="T1" fmla="*/ 2147483647 h 205"/>
                    <a:gd name="T2" fmla="*/ 2147483647 w 248"/>
                    <a:gd name="T3" fmla="*/ 2147483647 h 205"/>
                    <a:gd name="T4" fmla="*/ 2147483647 w 248"/>
                    <a:gd name="T5" fmla="*/ 0 h 205"/>
                    <a:gd name="T6" fmla="*/ 0 w 248"/>
                    <a:gd name="T7" fmla="*/ 0 h 205"/>
                    <a:gd name="T8" fmla="*/ 0 w 248"/>
                    <a:gd name="T9" fmla="*/ 2147483647 h 205"/>
                    <a:gd name="T10" fmla="*/ 0 60000 65536"/>
                    <a:gd name="T11" fmla="*/ 0 60000 65536"/>
                    <a:gd name="T12" fmla="*/ 0 60000 65536"/>
                    <a:gd name="T13" fmla="*/ 0 60000 65536"/>
                    <a:gd name="T14" fmla="*/ 0 60000 65536"/>
                    <a:gd name="T15" fmla="*/ 0 w 248"/>
                    <a:gd name="T16" fmla="*/ 0 h 205"/>
                    <a:gd name="T17" fmla="*/ 248 w 248"/>
                    <a:gd name="T18" fmla="*/ 205 h 205"/>
                  </a:gdLst>
                  <a:ahLst/>
                  <a:cxnLst>
                    <a:cxn ang="T10">
                      <a:pos x="T0" y="T1"/>
                    </a:cxn>
                    <a:cxn ang="T11">
                      <a:pos x="T2" y="T3"/>
                    </a:cxn>
                    <a:cxn ang="T12">
                      <a:pos x="T4" y="T5"/>
                    </a:cxn>
                    <a:cxn ang="T13">
                      <a:pos x="T6" y="T7"/>
                    </a:cxn>
                    <a:cxn ang="T14">
                      <a:pos x="T8" y="T9"/>
                    </a:cxn>
                  </a:cxnLst>
                  <a:rect l="T15" t="T16" r="T17" b="T18"/>
                  <a:pathLst>
                    <a:path w="248" h="205">
                      <a:moveTo>
                        <a:pt x="246" y="205"/>
                      </a:moveTo>
                      <a:lnTo>
                        <a:pt x="248" y="109"/>
                      </a:lnTo>
                      <a:lnTo>
                        <a:pt x="246" y="0"/>
                      </a:lnTo>
                      <a:lnTo>
                        <a:pt x="0" y="0"/>
                      </a:lnTo>
                      <a:lnTo>
                        <a:pt x="0" y="205"/>
                      </a:lnTo>
                    </a:path>
                  </a:pathLst>
                </a:custGeom>
                <a:noFill/>
                <a:ln w="28575">
                  <a:solidFill>
                    <a:schemeClr val="tx1"/>
                  </a:solidFill>
                  <a:round/>
                  <a:headEnd/>
                  <a:tailEnd/>
                </a:ln>
              </p:spPr>
              <p:txBody>
                <a:bodyPr/>
                <a:lstStyle/>
                <a:p>
                  <a:pPr defTabSz="932460"/>
                  <a:endParaRPr lang="en-US">
                    <a:solidFill>
                      <a:srgbClr val="505050"/>
                    </a:solidFill>
                  </a:endParaRPr>
                </a:p>
              </p:txBody>
            </p:sp>
            <p:sp>
              <p:nvSpPr>
                <p:cNvPr id="46" name="Freeform 162"/>
                <p:cNvSpPr>
                  <a:spLocks/>
                </p:cNvSpPr>
                <p:nvPr/>
              </p:nvSpPr>
              <p:spPr bwMode="auto">
                <a:xfrm>
                  <a:off x="3771782" y="3443960"/>
                  <a:ext cx="455586" cy="220855"/>
                </a:xfrm>
                <a:custGeom>
                  <a:avLst/>
                  <a:gdLst>
                    <a:gd name="T0" fmla="*/ 0 w 336"/>
                    <a:gd name="T1" fmla="*/ 2147483647 h 432"/>
                    <a:gd name="T2" fmla="*/ 2147483647 w 336"/>
                    <a:gd name="T3" fmla="*/ 2147483647 h 432"/>
                    <a:gd name="T4" fmla="*/ 2147483647 w 336"/>
                    <a:gd name="T5" fmla="*/ 0 h 432"/>
                    <a:gd name="T6" fmla="*/ 2147483647 w 336"/>
                    <a:gd name="T7" fmla="*/ 0 h 432"/>
                    <a:gd name="T8" fmla="*/ 2147483647 w 336"/>
                    <a:gd name="T9" fmla="*/ 2147483647 h 432"/>
                    <a:gd name="T10" fmla="*/ 2147483647 w 336"/>
                    <a:gd name="T11" fmla="*/ 2147483647 h 432"/>
                    <a:gd name="T12" fmla="*/ 0 60000 65536"/>
                    <a:gd name="T13" fmla="*/ 0 60000 65536"/>
                    <a:gd name="T14" fmla="*/ 0 60000 65536"/>
                    <a:gd name="T15" fmla="*/ 0 60000 65536"/>
                    <a:gd name="T16" fmla="*/ 0 60000 65536"/>
                    <a:gd name="T17" fmla="*/ 0 60000 65536"/>
                    <a:gd name="T18" fmla="*/ 0 w 336"/>
                    <a:gd name="T19" fmla="*/ 0 h 432"/>
                    <a:gd name="T20" fmla="*/ 336 w 336"/>
                    <a:gd name="T21" fmla="*/ 432 h 432"/>
                  </a:gdLst>
                  <a:ahLst/>
                  <a:cxnLst>
                    <a:cxn ang="T12">
                      <a:pos x="T0" y="T1"/>
                    </a:cxn>
                    <a:cxn ang="T13">
                      <a:pos x="T2" y="T3"/>
                    </a:cxn>
                    <a:cxn ang="T14">
                      <a:pos x="T4" y="T5"/>
                    </a:cxn>
                    <a:cxn ang="T15">
                      <a:pos x="T6" y="T7"/>
                    </a:cxn>
                    <a:cxn ang="T16">
                      <a:pos x="T8" y="T9"/>
                    </a:cxn>
                    <a:cxn ang="T17">
                      <a:pos x="T10" y="T11"/>
                    </a:cxn>
                  </a:cxnLst>
                  <a:rect l="T18" t="T19" r="T20" b="T21"/>
                  <a:pathLst>
                    <a:path w="336" h="432">
                      <a:moveTo>
                        <a:pt x="0" y="432"/>
                      </a:moveTo>
                      <a:lnTo>
                        <a:pt x="96" y="432"/>
                      </a:lnTo>
                      <a:lnTo>
                        <a:pt x="96" y="0"/>
                      </a:lnTo>
                      <a:lnTo>
                        <a:pt x="288" y="0"/>
                      </a:lnTo>
                      <a:lnTo>
                        <a:pt x="288" y="288"/>
                      </a:lnTo>
                      <a:lnTo>
                        <a:pt x="336" y="288"/>
                      </a:lnTo>
                    </a:path>
                  </a:pathLst>
                </a:custGeom>
                <a:noFill/>
                <a:ln w="28575">
                  <a:solidFill>
                    <a:schemeClr val="tx1"/>
                  </a:solidFill>
                  <a:round/>
                  <a:headEnd/>
                  <a:tailEnd/>
                </a:ln>
              </p:spPr>
              <p:txBody>
                <a:bodyPr/>
                <a:lstStyle/>
                <a:p>
                  <a:pPr defTabSz="932460"/>
                  <a:endParaRPr lang="en-US">
                    <a:solidFill>
                      <a:srgbClr val="505050"/>
                    </a:solidFill>
                  </a:endParaRPr>
                </a:p>
              </p:txBody>
            </p:sp>
            <p:sp>
              <p:nvSpPr>
                <p:cNvPr id="47" name="Freeform 163"/>
                <p:cNvSpPr>
                  <a:spLocks/>
                </p:cNvSpPr>
                <p:nvPr/>
              </p:nvSpPr>
              <p:spPr bwMode="auto">
                <a:xfrm>
                  <a:off x="3632090" y="3313672"/>
                  <a:ext cx="1636617" cy="260577"/>
                </a:xfrm>
                <a:custGeom>
                  <a:avLst/>
                  <a:gdLst>
                    <a:gd name="T0" fmla="*/ 0 w 1031"/>
                    <a:gd name="T1" fmla="*/ 2147483647 h 164"/>
                    <a:gd name="T2" fmla="*/ 2147483647 w 1031"/>
                    <a:gd name="T3" fmla="*/ 0 h 164"/>
                    <a:gd name="T4" fmla="*/ 2147483647 w 1031"/>
                    <a:gd name="T5" fmla="*/ 0 h 164"/>
                    <a:gd name="T6" fmla="*/ 2147483647 w 1031"/>
                    <a:gd name="T7" fmla="*/ 2147483647 h 164"/>
                    <a:gd name="T8" fmla="*/ 0 60000 65536"/>
                    <a:gd name="T9" fmla="*/ 0 60000 65536"/>
                    <a:gd name="T10" fmla="*/ 0 60000 65536"/>
                    <a:gd name="T11" fmla="*/ 0 60000 65536"/>
                    <a:gd name="T12" fmla="*/ 0 w 1031"/>
                    <a:gd name="T13" fmla="*/ 0 h 164"/>
                    <a:gd name="T14" fmla="*/ 1031 w 1031"/>
                    <a:gd name="T15" fmla="*/ 164 h 164"/>
                  </a:gdLst>
                  <a:ahLst/>
                  <a:cxnLst>
                    <a:cxn ang="T8">
                      <a:pos x="T0" y="T1"/>
                    </a:cxn>
                    <a:cxn ang="T9">
                      <a:pos x="T2" y="T3"/>
                    </a:cxn>
                    <a:cxn ang="T10">
                      <a:pos x="T4" y="T5"/>
                    </a:cxn>
                    <a:cxn ang="T11">
                      <a:pos x="T6" y="T7"/>
                    </a:cxn>
                  </a:cxnLst>
                  <a:rect l="T12" t="T13" r="T14" b="T15"/>
                  <a:pathLst>
                    <a:path w="1031" h="164">
                      <a:moveTo>
                        <a:pt x="0" y="85"/>
                      </a:moveTo>
                      <a:lnTo>
                        <a:pt x="6" y="0"/>
                      </a:lnTo>
                      <a:lnTo>
                        <a:pt x="1031" y="0"/>
                      </a:lnTo>
                      <a:lnTo>
                        <a:pt x="1031" y="164"/>
                      </a:lnTo>
                    </a:path>
                  </a:pathLst>
                </a:custGeom>
                <a:noFill/>
                <a:ln w="28575">
                  <a:solidFill>
                    <a:schemeClr val="tx1"/>
                  </a:solidFill>
                  <a:round/>
                  <a:headEnd/>
                  <a:tailEnd/>
                </a:ln>
              </p:spPr>
              <p:txBody>
                <a:bodyPr/>
                <a:lstStyle/>
                <a:p>
                  <a:pPr defTabSz="932460"/>
                  <a:endParaRPr lang="en-US">
                    <a:solidFill>
                      <a:srgbClr val="505050"/>
                    </a:solidFill>
                  </a:endParaRPr>
                </a:p>
              </p:txBody>
            </p:sp>
            <p:grpSp>
              <p:nvGrpSpPr>
                <p:cNvPr id="48" name="Group 164"/>
                <p:cNvGrpSpPr>
                  <a:grpSpLocks/>
                </p:cNvGrpSpPr>
                <p:nvPr/>
              </p:nvGrpSpPr>
              <p:grpSpPr bwMode="auto">
                <a:xfrm>
                  <a:off x="1752594" y="3574252"/>
                  <a:ext cx="325420" cy="249456"/>
                  <a:chOff x="192" y="3360"/>
                  <a:chExt cx="1008" cy="768"/>
                </a:xfrm>
              </p:grpSpPr>
              <p:sp>
                <p:nvSpPr>
                  <p:cNvPr id="108" name="Line 180"/>
                  <p:cNvSpPr>
                    <a:spLocks noChangeShapeType="1"/>
                  </p:cNvSpPr>
                  <p:nvPr/>
                </p:nvSpPr>
                <p:spPr bwMode="auto">
                  <a:xfrm flipV="1">
                    <a:off x="480" y="3504"/>
                    <a:ext cx="288" cy="48"/>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109" name="Line 181"/>
                  <p:cNvSpPr>
                    <a:spLocks noChangeShapeType="1"/>
                  </p:cNvSpPr>
                  <p:nvPr/>
                </p:nvSpPr>
                <p:spPr bwMode="auto">
                  <a:xfrm flipV="1">
                    <a:off x="384" y="3888"/>
                    <a:ext cx="336" cy="96"/>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110" name="Line 182"/>
                  <p:cNvSpPr>
                    <a:spLocks noChangeShapeType="1"/>
                  </p:cNvSpPr>
                  <p:nvPr/>
                </p:nvSpPr>
                <p:spPr bwMode="auto">
                  <a:xfrm>
                    <a:off x="816" y="3888"/>
                    <a:ext cx="192" cy="0"/>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111" name="Line 183"/>
                  <p:cNvSpPr>
                    <a:spLocks noChangeShapeType="1"/>
                  </p:cNvSpPr>
                  <p:nvPr/>
                </p:nvSpPr>
                <p:spPr bwMode="auto">
                  <a:xfrm flipH="1">
                    <a:off x="768" y="3504"/>
                    <a:ext cx="96" cy="336"/>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112" name="Oval 21"/>
                  <p:cNvSpPr>
                    <a:spLocks noChangeArrowheads="1"/>
                  </p:cNvSpPr>
                  <p:nvPr/>
                </p:nvSpPr>
                <p:spPr bwMode="auto">
                  <a:xfrm>
                    <a:off x="624" y="3744"/>
                    <a:ext cx="240" cy="240"/>
                  </a:xfrm>
                  <a:prstGeom prst="ellipse">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113" name="Oval 21"/>
                  <p:cNvSpPr>
                    <a:spLocks noChangeArrowheads="1"/>
                  </p:cNvSpPr>
                  <p:nvPr/>
                </p:nvSpPr>
                <p:spPr bwMode="auto">
                  <a:xfrm>
                    <a:off x="192" y="3888"/>
                    <a:ext cx="240" cy="240"/>
                  </a:xfrm>
                  <a:prstGeom prst="ellipse">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114" name="Oval 21"/>
                  <p:cNvSpPr>
                    <a:spLocks noChangeArrowheads="1"/>
                  </p:cNvSpPr>
                  <p:nvPr/>
                </p:nvSpPr>
                <p:spPr bwMode="auto">
                  <a:xfrm>
                    <a:off x="273" y="3441"/>
                    <a:ext cx="240" cy="240"/>
                  </a:xfrm>
                  <a:prstGeom prst="ellipse">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115" name="Oval 21"/>
                  <p:cNvSpPr>
                    <a:spLocks noChangeArrowheads="1"/>
                  </p:cNvSpPr>
                  <p:nvPr/>
                </p:nvSpPr>
                <p:spPr bwMode="auto">
                  <a:xfrm>
                    <a:off x="768" y="3360"/>
                    <a:ext cx="240" cy="240"/>
                  </a:xfrm>
                  <a:prstGeom prst="ellipse">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116" name="Oval 21"/>
                  <p:cNvSpPr>
                    <a:spLocks noChangeArrowheads="1"/>
                  </p:cNvSpPr>
                  <p:nvPr/>
                </p:nvSpPr>
                <p:spPr bwMode="auto">
                  <a:xfrm>
                    <a:off x="960" y="3792"/>
                    <a:ext cx="240" cy="240"/>
                  </a:xfrm>
                  <a:prstGeom prst="ellipse">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grpSp>
            <p:grpSp>
              <p:nvGrpSpPr>
                <p:cNvPr id="49" name="Group 184"/>
                <p:cNvGrpSpPr>
                  <a:grpSpLocks/>
                </p:cNvGrpSpPr>
                <p:nvPr/>
              </p:nvGrpSpPr>
              <p:grpSpPr bwMode="auto">
                <a:xfrm>
                  <a:off x="2403422" y="3359773"/>
                  <a:ext cx="915916" cy="497330"/>
                  <a:chOff x="2304" y="2688"/>
                  <a:chExt cx="2832" cy="1536"/>
                </a:xfrm>
              </p:grpSpPr>
              <p:sp>
                <p:nvSpPr>
                  <p:cNvPr id="87" name="Line 220"/>
                  <p:cNvSpPr>
                    <a:spLocks noChangeShapeType="1"/>
                  </p:cNvSpPr>
                  <p:nvPr/>
                </p:nvSpPr>
                <p:spPr bwMode="auto">
                  <a:xfrm flipV="1">
                    <a:off x="2880" y="3360"/>
                    <a:ext cx="48" cy="96"/>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88" name="Line 218"/>
                  <p:cNvSpPr>
                    <a:spLocks noChangeShapeType="1"/>
                  </p:cNvSpPr>
                  <p:nvPr/>
                </p:nvSpPr>
                <p:spPr bwMode="auto">
                  <a:xfrm>
                    <a:off x="2544" y="3168"/>
                    <a:ext cx="336" cy="48"/>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89" name="Line 219"/>
                  <p:cNvSpPr>
                    <a:spLocks noChangeShapeType="1"/>
                  </p:cNvSpPr>
                  <p:nvPr/>
                </p:nvSpPr>
                <p:spPr bwMode="auto">
                  <a:xfrm flipV="1">
                    <a:off x="2544" y="3552"/>
                    <a:ext cx="288" cy="432"/>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90" name="Line 221"/>
                  <p:cNvSpPr>
                    <a:spLocks noChangeShapeType="1"/>
                  </p:cNvSpPr>
                  <p:nvPr/>
                </p:nvSpPr>
                <p:spPr bwMode="auto">
                  <a:xfrm flipV="1">
                    <a:off x="2976" y="3216"/>
                    <a:ext cx="384" cy="48"/>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91" name="Line 222"/>
                  <p:cNvSpPr>
                    <a:spLocks noChangeShapeType="1"/>
                  </p:cNvSpPr>
                  <p:nvPr/>
                </p:nvSpPr>
                <p:spPr bwMode="auto">
                  <a:xfrm>
                    <a:off x="2880" y="3600"/>
                    <a:ext cx="96" cy="384"/>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92" name="Line 223"/>
                  <p:cNvSpPr>
                    <a:spLocks noChangeShapeType="1"/>
                  </p:cNvSpPr>
                  <p:nvPr/>
                </p:nvSpPr>
                <p:spPr bwMode="auto">
                  <a:xfrm>
                    <a:off x="3216" y="2832"/>
                    <a:ext cx="144" cy="336"/>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93" name="Line 224"/>
                  <p:cNvSpPr>
                    <a:spLocks noChangeShapeType="1"/>
                  </p:cNvSpPr>
                  <p:nvPr/>
                </p:nvSpPr>
                <p:spPr bwMode="auto">
                  <a:xfrm flipH="1">
                    <a:off x="3888" y="3456"/>
                    <a:ext cx="144" cy="672"/>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94" name="Line 225"/>
                  <p:cNvSpPr>
                    <a:spLocks noChangeShapeType="1"/>
                  </p:cNvSpPr>
                  <p:nvPr/>
                </p:nvSpPr>
                <p:spPr bwMode="auto">
                  <a:xfrm>
                    <a:off x="3456" y="3312"/>
                    <a:ext cx="624" cy="48"/>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95" name="Line 226"/>
                  <p:cNvSpPr>
                    <a:spLocks noChangeShapeType="1"/>
                  </p:cNvSpPr>
                  <p:nvPr/>
                </p:nvSpPr>
                <p:spPr bwMode="auto">
                  <a:xfrm>
                    <a:off x="4128" y="3408"/>
                    <a:ext cx="720" cy="48"/>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96" name="Line 227"/>
                  <p:cNvSpPr>
                    <a:spLocks noChangeShapeType="1"/>
                  </p:cNvSpPr>
                  <p:nvPr/>
                </p:nvSpPr>
                <p:spPr bwMode="auto">
                  <a:xfrm>
                    <a:off x="4896" y="3456"/>
                    <a:ext cx="96" cy="240"/>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97" name="Oval 21"/>
                  <p:cNvSpPr>
                    <a:spLocks noChangeArrowheads="1"/>
                  </p:cNvSpPr>
                  <p:nvPr/>
                </p:nvSpPr>
                <p:spPr bwMode="auto">
                  <a:xfrm>
                    <a:off x="3120" y="2688"/>
                    <a:ext cx="240" cy="240"/>
                  </a:xfrm>
                  <a:prstGeom prst="ellipse">
                    <a:avLst/>
                  </a:prstGeom>
                  <a:solidFill>
                    <a:srgbClr val="FF660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98" name="Oval 21"/>
                  <p:cNvSpPr>
                    <a:spLocks noChangeArrowheads="1"/>
                  </p:cNvSpPr>
                  <p:nvPr/>
                </p:nvSpPr>
                <p:spPr bwMode="auto">
                  <a:xfrm>
                    <a:off x="2784" y="3168"/>
                    <a:ext cx="240" cy="240"/>
                  </a:xfrm>
                  <a:prstGeom prst="ellipse">
                    <a:avLst/>
                  </a:prstGeom>
                  <a:solidFill>
                    <a:srgbClr val="FF660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99" name="Oval 21"/>
                  <p:cNvSpPr>
                    <a:spLocks noChangeArrowheads="1"/>
                  </p:cNvSpPr>
                  <p:nvPr/>
                </p:nvSpPr>
                <p:spPr bwMode="auto">
                  <a:xfrm>
                    <a:off x="2304" y="3024"/>
                    <a:ext cx="240" cy="240"/>
                  </a:xfrm>
                  <a:prstGeom prst="ellipse">
                    <a:avLst/>
                  </a:prstGeom>
                  <a:solidFill>
                    <a:srgbClr val="FF660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100" name="Oval 21"/>
                  <p:cNvSpPr>
                    <a:spLocks noChangeArrowheads="1"/>
                  </p:cNvSpPr>
                  <p:nvPr/>
                </p:nvSpPr>
                <p:spPr bwMode="auto">
                  <a:xfrm>
                    <a:off x="3275" y="3142"/>
                    <a:ext cx="240" cy="240"/>
                  </a:xfrm>
                  <a:prstGeom prst="ellipse">
                    <a:avLst/>
                  </a:prstGeom>
                  <a:solidFill>
                    <a:srgbClr val="FF660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101" name="Oval 21"/>
                  <p:cNvSpPr>
                    <a:spLocks noChangeArrowheads="1"/>
                  </p:cNvSpPr>
                  <p:nvPr/>
                </p:nvSpPr>
                <p:spPr bwMode="auto">
                  <a:xfrm>
                    <a:off x="2736" y="3408"/>
                    <a:ext cx="240" cy="240"/>
                  </a:xfrm>
                  <a:prstGeom prst="ellipse">
                    <a:avLst/>
                  </a:prstGeom>
                  <a:solidFill>
                    <a:srgbClr val="FF660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102" name="Oval 21"/>
                  <p:cNvSpPr>
                    <a:spLocks noChangeArrowheads="1"/>
                  </p:cNvSpPr>
                  <p:nvPr/>
                </p:nvSpPr>
                <p:spPr bwMode="auto">
                  <a:xfrm>
                    <a:off x="2400" y="3888"/>
                    <a:ext cx="240" cy="240"/>
                  </a:xfrm>
                  <a:prstGeom prst="ellipse">
                    <a:avLst/>
                  </a:prstGeom>
                  <a:solidFill>
                    <a:srgbClr val="FF660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103" name="Oval 21"/>
                  <p:cNvSpPr>
                    <a:spLocks noChangeArrowheads="1"/>
                  </p:cNvSpPr>
                  <p:nvPr/>
                </p:nvSpPr>
                <p:spPr bwMode="auto">
                  <a:xfrm>
                    <a:off x="2880" y="3840"/>
                    <a:ext cx="240" cy="240"/>
                  </a:xfrm>
                  <a:prstGeom prst="ellipse">
                    <a:avLst/>
                  </a:prstGeom>
                  <a:solidFill>
                    <a:srgbClr val="FF660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104" name="Oval 21"/>
                  <p:cNvSpPr>
                    <a:spLocks noChangeArrowheads="1"/>
                  </p:cNvSpPr>
                  <p:nvPr/>
                </p:nvSpPr>
                <p:spPr bwMode="auto">
                  <a:xfrm>
                    <a:off x="4796" y="3347"/>
                    <a:ext cx="240" cy="240"/>
                  </a:xfrm>
                  <a:prstGeom prst="ellipse">
                    <a:avLst/>
                  </a:prstGeom>
                  <a:solidFill>
                    <a:srgbClr val="FF660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105" name="Oval 21"/>
                  <p:cNvSpPr>
                    <a:spLocks noChangeArrowheads="1"/>
                  </p:cNvSpPr>
                  <p:nvPr/>
                </p:nvSpPr>
                <p:spPr bwMode="auto">
                  <a:xfrm>
                    <a:off x="3840" y="3984"/>
                    <a:ext cx="240" cy="240"/>
                  </a:xfrm>
                  <a:prstGeom prst="ellipse">
                    <a:avLst/>
                  </a:prstGeom>
                  <a:solidFill>
                    <a:srgbClr val="FF660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106" name="Oval 21"/>
                  <p:cNvSpPr>
                    <a:spLocks noChangeArrowheads="1"/>
                  </p:cNvSpPr>
                  <p:nvPr/>
                </p:nvSpPr>
                <p:spPr bwMode="auto">
                  <a:xfrm>
                    <a:off x="3936" y="3264"/>
                    <a:ext cx="240" cy="240"/>
                  </a:xfrm>
                  <a:prstGeom prst="ellipse">
                    <a:avLst/>
                  </a:prstGeom>
                  <a:solidFill>
                    <a:srgbClr val="FF660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107" name="Oval 21"/>
                  <p:cNvSpPr>
                    <a:spLocks noChangeArrowheads="1"/>
                  </p:cNvSpPr>
                  <p:nvPr/>
                </p:nvSpPr>
                <p:spPr bwMode="auto">
                  <a:xfrm>
                    <a:off x="4896" y="3696"/>
                    <a:ext cx="240" cy="240"/>
                  </a:xfrm>
                  <a:prstGeom prst="ellipse">
                    <a:avLst/>
                  </a:prstGeom>
                  <a:solidFill>
                    <a:srgbClr val="FF660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grpSp>
            <p:grpSp>
              <p:nvGrpSpPr>
                <p:cNvPr id="50" name="Group 228"/>
                <p:cNvGrpSpPr>
                  <a:grpSpLocks/>
                </p:cNvGrpSpPr>
                <p:nvPr/>
              </p:nvGrpSpPr>
              <p:grpSpPr bwMode="auto">
                <a:xfrm>
                  <a:off x="5160769" y="3558341"/>
                  <a:ext cx="325418" cy="247864"/>
                  <a:chOff x="4655" y="3539"/>
                  <a:chExt cx="512" cy="390"/>
                </a:xfrm>
              </p:grpSpPr>
              <p:sp>
                <p:nvSpPr>
                  <p:cNvPr id="80" name="Line 241"/>
                  <p:cNvSpPr>
                    <a:spLocks noChangeShapeType="1"/>
                  </p:cNvSpPr>
                  <p:nvPr/>
                </p:nvSpPr>
                <p:spPr bwMode="auto">
                  <a:xfrm flipH="1" flipV="1">
                    <a:off x="4899" y="3807"/>
                    <a:ext cx="170" cy="49"/>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81" name="Line 242"/>
                  <p:cNvSpPr>
                    <a:spLocks noChangeShapeType="1"/>
                  </p:cNvSpPr>
                  <p:nvPr/>
                </p:nvSpPr>
                <p:spPr bwMode="auto">
                  <a:xfrm flipH="1">
                    <a:off x="4753" y="3807"/>
                    <a:ext cx="97" cy="0"/>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82" name="Line 243"/>
                  <p:cNvSpPr>
                    <a:spLocks noChangeShapeType="1"/>
                  </p:cNvSpPr>
                  <p:nvPr/>
                </p:nvSpPr>
                <p:spPr bwMode="auto">
                  <a:xfrm>
                    <a:off x="4826" y="3612"/>
                    <a:ext cx="48" cy="171"/>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83" name="Oval 21"/>
                  <p:cNvSpPr>
                    <a:spLocks noChangeArrowheads="1"/>
                  </p:cNvSpPr>
                  <p:nvPr/>
                </p:nvSpPr>
                <p:spPr bwMode="auto">
                  <a:xfrm flipH="1">
                    <a:off x="5045" y="3807"/>
                    <a:ext cx="122" cy="122"/>
                  </a:xfrm>
                  <a:prstGeom prst="ellipse">
                    <a:avLst/>
                  </a:prstGeom>
                  <a:solidFill>
                    <a:srgbClr val="7030A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84" name="Oval 21"/>
                  <p:cNvSpPr>
                    <a:spLocks noChangeArrowheads="1"/>
                  </p:cNvSpPr>
                  <p:nvPr/>
                </p:nvSpPr>
                <p:spPr bwMode="auto">
                  <a:xfrm flipH="1">
                    <a:off x="4655" y="3758"/>
                    <a:ext cx="122" cy="122"/>
                  </a:xfrm>
                  <a:prstGeom prst="ellipse">
                    <a:avLst/>
                  </a:prstGeom>
                  <a:solidFill>
                    <a:srgbClr val="7030A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85" name="Oval 21"/>
                  <p:cNvSpPr>
                    <a:spLocks noChangeArrowheads="1"/>
                  </p:cNvSpPr>
                  <p:nvPr/>
                </p:nvSpPr>
                <p:spPr bwMode="auto">
                  <a:xfrm flipH="1">
                    <a:off x="4753" y="3539"/>
                    <a:ext cx="121" cy="122"/>
                  </a:xfrm>
                  <a:prstGeom prst="ellipse">
                    <a:avLst/>
                  </a:prstGeom>
                  <a:solidFill>
                    <a:srgbClr val="7030A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86" name="Oval 21"/>
                  <p:cNvSpPr>
                    <a:spLocks noChangeArrowheads="1"/>
                  </p:cNvSpPr>
                  <p:nvPr/>
                </p:nvSpPr>
                <p:spPr bwMode="auto">
                  <a:xfrm flipH="1">
                    <a:off x="4826" y="3734"/>
                    <a:ext cx="122" cy="122"/>
                  </a:xfrm>
                  <a:prstGeom prst="ellipse">
                    <a:avLst/>
                  </a:prstGeom>
                  <a:solidFill>
                    <a:srgbClr val="7030A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grpSp>
            <p:grpSp>
              <p:nvGrpSpPr>
                <p:cNvPr id="51" name="Group 244"/>
                <p:cNvGrpSpPr>
                  <a:grpSpLocks/>
                </p:cNvGrpSpPr>
                <p:nvPr/>
              </p:nvGrpSpPr>
              <p:grpSpPr bwMode="auto">
                <a:xfrm flipH="1">
                  <a:off x="4190850" y="3436010"/>
                  <a:ext cx="490510" cy="395631"/>
                  <a:chOff x="4823" y="1877"/>
                  <a:chExt cx="771" cy="621"/>
                </a:xfrm>
              </p:grpSpPr>
              <p:sp>
                <p:nvSpPr>
                  <p:cNvPr id="69" name="Line 263"/>
                  <p:cNvSpPr>
                    <a:spLocks noChangeShapeType="1"/>
                  </p:cNvSpPr>
                  <p:nvPr/>
                </p:nvSpPr>
                <p:spPr bwMode="auto">
                  <a:xfrm flipV="1">
                    <a:off x="5301" y="2205"/>
                    <a:ext cx="146" cy="220"/>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70" name="Line 264"/>
                  <p:cNvSpPr>
                    <a:spLocks noChangeShapeType="1"/>
                  </p:cNvSpPr>
                  <p:nvPr/>
                </p:nvSpPr>
                <p:spPr bwMode="auto">
                  <a:xfrm>
                    <a:off x="5472" y="2175"/>
                    <a:ext cx="49" cy="195"/>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71" name="Line 265"/>
                  <p:cNvSpPr>
                    <a:spLocks noChangeShapeType="1"/>
                  </p:cNvSpPr>
                  <p:nvPr/>
                </p:nvSpPr>
                <p:spPr bwMode="auto">
                  <a:xfrm flipH="1">
                    <a:off x="4885" y="1975"/>
                    <a:ext cx="74" cy="341"/>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72" name="Line 266"/>
                  <p:cNvSpPr>
                    <a:spLocks noChangeShapeType="1"/>
                  </p:cNvSpPr>
                  <p:nvPr/>
                </p:nvSpPr>
                <p:spPr bwMode="auto">
                  <a:xfrm>
                    <a:off x="5007" y="1950"/>
                    <a:ext cx="367" cy="25"/>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73" name="Line 267"/>
                  <p:cNvSpPr>
                    <a:spLocks noChangeShapeType="1"/>
                  </p:cNvSpPr>
                  <p:nvPr/>
                </p:nvSpPr>
                <p:spPr bwMode="auto">
                  <a:xfrm>
                    <a:off x="5398" y="1975"/>
                    <a:ext cx="49" cy="122"/>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74" name="Oval 21"/>
                  <p:cNvSpPr>
                    <a:spLocks noChangeArrowheads="1"/>
                  </p:cNvSpPr>
                  <p:nvPr/>
                </p:nvSpPr>
                <p:spPr bwMode="auto">
                  <a:xfrm>
                    <a:off x="5228" y="2376"/>
                    <a:ext cx="122" cy="122"/>
                  </a:xfrm>
                  <a:prstGeom prst="ellipse">
                    <a:avLst/>
                  </a:prstGeom>
                  <a:solidFill>
                    <a:srgbClr val="0070C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75" name="Oval 21"/>
                  <p:cNvSpPr>
                    <a:spLocks noChangeArrowheads="1"/>
                  </p:cNvSpPr>
                  <p:nvPr/>
                </p:nvSpPr>
                <p:spPr bwMode="auto">
                  <a:xfrm>
                    <a:off x="5472" y="2352"/>
                    <a:ext cx="122" cy="122"/>
                  </a:xfrm>
                  <a:prstGeom prst="ellipse">
                    <a:avLst/>
                  </a:prstGeom>
                  <a:solidFill>
                    <a:srgbClr val="0070C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76" name="Oval 21"/>
                  <p:cNvSpPr>
                    <a:spLocks noChangeArrowheads="1"/>
                  </p:cNvSpPr>
                  <p:nvPr/>
                </p:nvSpPr>
                <p:spPr bwMode="auto">
                  <a:xfrm>
                    <a:off x="5325" y="1927"/>
                    <a:ext cx="122" cy="122"/>
                  </a:xfrm>
                  <a:prstGeom prst="ellipse">
                    <a:avLst/>
                  </a:prstGeom>
                  <a:solidFill>
                    <a:srgbClr val="0070C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77" name="Oval 21"/>
                  <p:cNvSpPr>
                    <a:spLocks noChangeArrowheads="1"/>
                  </p:cNvSpPr>
                  <p:nvPr/>
                </p:nvSpPr>
                <p:spPr bwMode="auto">
                  <a:xfrm>
                    <a:off x="4910" y="1877"/>
                    <a:ext cx="122" cy="122"/>
                  </a:xfrm>
                  <a:prstGeom prst="ellipse">
                    <a:avLst/>
                  </a:prstGeom>
                  <a:solidFill>
                    <a:srgbClr val="0070C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78" name="Oval 21"/>
                  <p:cNvSpPr>
                    <a:spLocks noChangeArrowheads="1"/>
                  </p:cNvSpPr>
                  <p:nvPr/>
                </p:nvSpPr>
                <p:spPr bwMode="auto">
                  <a:xfrm>
                    <a:off x="5415" y="2080"/>
                    <a:ext cx="122" cy="122"/>
                  </a:xfrm>
                  <a:prstGeom prst="ellipse">
                    <a:avLst/>
                  </a:prstGeom>
                  <a:solidFill>
                    <a:srgbClr val="0070C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79" name="Oval 21"/>
                  <p:cNvSpPr>
                    <a:spLocks noChangeArrowheads="1"/>
                  </p:cNvSpPr>
                  <p:nvPr/>
                </p:nvSpPr>
                <p:spPr bwMode="auto">
                  <a:xfrm>
                    <a:off x="4823" y="2243"/>
                    <a:ext cx="122" cy="122"/>
                  </a:xfrm>
                  <a:prstGeom prst="ellipse">
                    <a:avLst/>
                  </a:prstGeom>
                  <a:solidFill>
                    <a:srgbClr val="0070C0"/>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grpSp>
            <p:grpSp>
              <p:nvGrpSpPr>
                <p:cNvPr id="52" name="Group 268"/>
                <p:cNvGrpSpPr>
                  <a:grpSpLocks/>
                </p:cNvGrpSpPr>
                <p:nvPr/>
              </p:nvGrpSpPr>
              <p:grpSpPr bwMode="auto">
                <a:xfrm rot="14539676">
                  <a:off x="3409111" y="3436465"/>
                  <a:ext cx="433232" cy="361927"/>
                  <a:chOff x="4547" y="3431"/>
                  <a:chExt cx="681" cy="570"/>
                </a:xfrm>
              </p:grpSpPr>
              <p:sp>
                <p:nvSpPr>
                  <p:cNvPr id="54" name="Line 281"/>
                  <p:cNvSpPr>
                    <a:spLocks noChangeShapeType="1"/>
                  </p:cNvSpPr>
                  <p:nvPr/>
                </p:nvSpPr>
                <p:spPr bwMode="auto">
                  <a:xfrm flipH="1" flipV="1">
                    <a:off x="4899" y="3807"/>
                    <a:ext cx="170" cy="49"/>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55" name="Line 282"/>
                  <p:cNvSpPr>
                    <a:spLocks noChangeShapeType="1"/>
                  </p:cNvSpPr>
                  <p:nvPr/>
                </p:nvSpPr>
                <p:spPr bwMode="auto">
                  <a:xfrm flipH="1">
                    <a:off x="4753" y="3807"/>
                    <a:ext cx="97" cy="0"/>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56" name="Line 283"/>
                  <p:cNvSpPr>
                    <a:spLocks noChangeShapeType="1"/>
                  </p:cNvSpPr>
                  <p:nvPr/>
                </p:nvSpPr>
                <p:spPr bwMode="auto">
                  <a:xfrm>
                    <a:off x="4826" y="3612"/>
                    <a:ext cx="48" cy="171"/>
                  </a:xfrm>
                  <a:prstGeom prst="line">
                    <a:avLst/>
                  </a:prstGeom>
                  <a:noFill/>
                  <a:ln w="28575">
                    <a:solidFill>
                      <a:schemeClr val="tx1"/>
                    </a:solidFill>
                    <a:round/>
                    <a:headEnd/>
                    <a:tailEnd/>
                  </a:ln>
                </p:spPr>
                <p:txBody>
                  <a:bodyPr/>
                  <a:lstStyle/>
                  <a:p>
                    <a:pPr defTabSz="932460"/>
                    <a:endParaRPr lang="en-US">
                      <a:solidFill>
                        <a:srgbClr val="505050"/>
                      </a:solidFill>
                    </a:endParaRPr>
                  </a:p>
                </p:txBody>
              </p:sp>
              <p:grpSp>
                <p:nvGrpSpPr>
                  <p:cNvPr id="57" name="Oval 21"/>
                  <p:cNvGrpSpPr>
                    <a:grpSpLocks/>
                  </p:cNvGrpSpPr>
                  <p:nvPr/>
                </p:nvGrpSpPr>
                <p:grpSpPr bwMode="auto">
                  <a:xfrm rot="7060324">
                    <a:off x="4710" y="3630"/>
                    <a:ext cx="298" cy="297"/>
                    <a:chOff x="4108704" y="3584448"/>
                    <a:chExt cx="188976" cy="188976"/>
                  </a:xfrm>
                </p:grpSpPr>
                <p:pic>
                  <p:nvPicPr>
                    <p:cNvPr id="67" name="Oval 21"/>
                    <p:cNvPicPr>
                      <a:picLocks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4108704" y="3584448"/>
                      <a:ext cx="188976" cy="188976"/>
                    </a:xfrm>
                    <a:prstGeom prst="rect">
                      <a:avLst/>
                    </a:prstGeom>
                    <a:noFill/>
                    <a:ln w="9525">
                      <a:noFill/>
                      <a:miter lim="800000"/>
                      <a:headEnd/>
                      <a:tailEnd/>
                    </a:ln>
                  </p:spPr>
                </p:pic>
                <p:sp>
                  <p:nvSpPr>
                    <p:cNvPr id="68" name="Text Box 126"/>
                    <p:cNvSpPr txBox="1">
                      <a:spLocks noChangeArrowheads="1"/>
                    </p:cNvSpPr>
                    <p:nvPr/>
                  </p:nvSpPr>
                  <p:spPr bwMode="auto">
                    <a:xfrm rot="-7060324">
                      <a:off x="4176391" y="3630697"/>
                      <a:ext cx="54833" cy="54780"/>
                    </a:xfrm>
                    <a:prstGeom prst="rect">
                      <a:avLst/>
                    </a:prstGeom>
                    <a:noFill/>
                    <a:ln w="9525">
                      <a:noFill/>
                      <a:miter lim="800000"/>
                      <a:headEnd/>
                      <a:tailEnd/>
                    </a:ln>
                  </p:spPr>
                  <p:txBody>
                    <a:bodyPr rot="10800000"/>
                    <a:lstStyle/>
                    <a:p>
                      <a:pPr defTabSz="932460" eaLnBrk="0" hangingPunct="0"/>
                      <a:endParaRPr lang="en-US" sz="1600">
                        <a:solidFill>
                          <a:srgbClr val="FFFFFF"/>
                        </a:solidFill>
                        <a:sym typeface="Gill Sans"/>
                      </a:endParaRPr>
                    </a:p>
                  </p:txBody>
                </p:sp>
              </p:grpSp>
              <p:grpSp>
                <p:nvGrpSpPr>
                  <p:cNvPr id="58" name="Oval 21"/>
                  <p:cNvGrpSpPr>
                    <a:grpSpLocks/>
                  </p:cNvGrpSpPr>
                  <p:nvPr/>
                </p:nvGrpSpPr>
                <p:grpSpPr bwMode="auto">
                  <a:xfrm rot="7060324">
                    <a:off x="4931" y="3703"/>
                    <a:ext cx="298" cy="297"/>
                    <a:chOff x="4084320" y="3438144"/>
                    <a:chExt cx="188976" cy="188976"/>
                  </a:xfrm>
                </p:grpSpPr>
                <p:pic>
                  <p:nvPicPr>
                    <p:cNvPr id="65" name="Oval 21"/>
                    <p:cNvPicPr>
                      <a:picLocks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4084320" y="3438144"/>
                      <a:ext cx="188976" cy="188976"/>
                    </a:xfrm>
                    <a:prstGeom prst="rect">
                      <a:avLst/>
                    </a:prstGeom>
                    <a:noFill/>
                    <a:ln w="9525">
                      <a:noFill/>
                      <a:miter lim="800000"/>
                      <a:headEnd/>
                      <a:tailEnd/>
                    </a:ln>
                  </p:spPr>
                </p:pic>
                <p:sp>
                  <p:nvSpPr>
                    <p:cNvPr id="66" name="Text Box 129"/>
                    <p:cNvSpPr txBox="1">
                      <a:spLocks noChangeArrowheads="1"/>
                    </p:cNvSpPr>
                    <p:nvPr/>
                  </p:nvSpPr>
                  <p:spPr bwMode="auto">
                    <a:xfrm rot="-7060324">
                      <a:off x="4152798" y="3485891"/>
                      <a:ext cx="54833" cy="54780"/>
                    </a:xfrm>
                    <a:prstGeom prst="rect">
                      <a:avLst/>
                    </a:prstGeom>
                    <a:noFill/>
                    <a:ln w="9525">
                      <a:noFill/>
                      <a:miter lim="800000"/>
                      <a:headEnd/>
                      <a:tailEnd/>
                    </a:ln>
                  </p:spPr>
                  <p:txBody>
                    <a:bodyPr rot="10800000"/>
                    <a:lstStyle/>
                    <a:p>
                      <a:pPr defTabSz="932460" eaLnBrk="0" hangingPunct="0"/>
                      <a:endParaRPr lang="en-US" sz="1600">
                        <a:solidFill>
                          <a:srgbClr val="FFFFFF"/>
                        </a:solidFill>
                        <a:sym typeface="Gill Sans"/>
                      </a:endParaRPr>
                    </a:p>
                  </p:txBody>
                </p:sp>
              </p:grpSp>
              <p:grpSp>
                <p:nvGrpSpPr>
                  <p:cNvPr id="59" name="Oval 21"/>
                  <p:cNvGrpSpPr>
                    <a:grpSpLocks/>
                  </p:cNvGrpSpPr>
                  <p:nvPr/>
                </p:nvGrpSpPr>
                <p:grpSpPr bwMode="auto">
                  <a:xfrm rot="7060324">
                    <a:off x="4641" y="3431"/>
                    <a:ext cx="298" cy="297"/>
                    <a:chOff x="4017264" y="3681984"/>
                    <a:chExt cx="188976" cy="188976"/>
                  </a:xfrm>
                </p:grpSpPr>
                <p:pic>
                  <p:nvPicPr>
                    <p:cNvPr id="63" name="Oval 21"/>
                    <p:cNvPicPr>
                      <a:picLocks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4017264" y="3681984"/>
                      <a:ext cx="188976" cy="188976"/>
                    </a:xfrm>
                    <a:prstGeom prst="rect">
                      <a:avLst/>
                    </a:prstGeom>
                    <a:noFill/>
                    <a:ln w="9525">
                      <a:noFill/>
                      <a:miter lim="800000"/>
                      <a:headEnd/>
                      <a:tailEnd/>
                    </a:ln>
                  </p:spPr>
                </p:pic>
                <p:sp>
                  <p:nvSpPr>
                    <p:cNvPr id="64" name="Text Box 132"/>
                    <p:cNvSpPr txBox="1">
                      <a:spLocks noChangeArrowheads="1"/>
                    </p:cNvSpPr>
                    <p:nvPr/>
                  </p:nvSpPr>
                  <p:spPr bwMode="auto">
                    <a:xfrm rot="-7060324">
                      <a:off x="4088650" y="3729576"/>
                      <a:ext cx="54383" cy="54780"/>
                    </a:xfrm>
                    <a:prstGeom prst="rect">
                      <a:avLst/>
                    </a:prstGeom>
                    <a:noFill/>
                    <a:ln w="9525">
                      <a:noFill/>
                      <a:miter lim="800000"/>
                      <a:headEnd/>
                      <a:tailEnd/>
                    </a:ln>
                  </p:spPr>
                  <p:txBody>
                    <a:bodyPr rot="10800000"/>
                    <a:lstStyle/>
                    <a:p>
                      <a:pPr defTabSz="932460" eaLnBrk="0" hangingPunct="0"/>
                      <a:endParaRPr lang="en-US" sz="1600">
                        <a:solidFill>
                          <a:srgbClr val="FFFFFF"/>
                        </a:solidFill>
                        <a:sym typeface="Gill Sans"/>
                      </a:endParaRPr>
                    </a:p>
                  </p:txBody>
                </p:sp>
              </p:grpSp>
              <p:grpSp>
                <p:nvGrpSpPr>
                  <p:cNvPr id="60" name="Oval 21"/>
                  <p:cNvGrpSpPr>
                    <a:grpSpLocks/>
                  </p:cNvGrpSpPr>
                  <p:nvPr/>
                </p:nvGrpSpPr>
                <p:grpSpPr bwMode="auto">
                  <a:xfrm rot="7060324">
                    <a:off x="4542" y="3655"/>
                    <a:ext cx="298" cy="288"/>
                    <a:chOff x="4169664" y="3675888"/>
                    <a:chExt cx="188976" cy="182880"/>
                  </a:xfrm>
                </p:grpSpPr>
                <p:pic>
                  <p:nvPicPr>
                    <p:cNvPr id="61" name="Oval 21"/>
                    <p:cNvPicPr>
                      <a:picLocks noChangeArrowheads="1"/>
                    </p:cNvPicPr>
                    <p:nvPr/>
                  </p:nvPicPr>
                  <p:blipFill>
                    <a:blip r:embed="rId17" cstate="email"/>
                    <a:srcRect/>
                    <a:stretch>
                      <a:fillRect/>
                    </a:stretch>
                  </p:blipFill>
                  <p:spPr bwMode="auto">
                    <a:xfrm>
                      <a:off x="4169664" y="3675888"/>
                      <a:ext cx="188976" cy="182880"/>
                    </a:xfrm>
                    <a:prstGeom prst="rect">
                      <a:avLst/>
                    </a:prstGeom>
                    <a:noFill/>
                    <a:ln w="9525">
                      <a:noFill/>
                      <a:miter lim="800000"/>
                      <a:headEnd/>
                      <a:tailEnd/>
                    </a:ln>
                  </p:spPr>
                </p:pic>
                <p:sp>
                  <p:nvSpPr>
                    <p:cNvPr id="62" name="Text Box 135"/>
                    <p:cNvSpPr txBox="1">
                      <a:spLocks noChangeArrowheads="1"/>
                    </p:cNvSpPr>
                    <p:nvPr/>
                  </p:nvSpPr>
                  <p:spPr bwMode="auto">
                    <a:xfrm rot="-7060324">
                      <a:off x="4240364" y="3719877"/>
                      <a:ext cx="54833" cy="54780"/>
                    </a:xfrm>
                    <a:prstGeom prst="rect">
                      <a:avLst/>
                    </a:prstGeom>
                    <a:noFill/>
                    <a:ln w="9525">
                      <a:noFill/>
                      <a:miter lim="800000"/>
                      <a:headEnd/>
                      <a:tailEnd/>
                    </a:ln>
                  </p:spPr>
                  <p:txBody>
                    <a:bodyPr rot="10800000"/>
                    <a:lstStyle/>
                    <a:p>
                      <a:pPr defTabSz="932460" eaLnBrk="0" hangingPunct="0"/>
                      <a:endParaRPr lang="en-US" sz="1600">
                        <a:solidFill>
                          <a:srgbClr val="FFFFFF"/>
                        </a:solidFill>
                        <a:sym typeface="Gill Sans"/>
                      </a:endParaRPr>
                    </a:p>
                  </p:txBody>
                </p:sp>
              </p:grpSp>
            </p:grpSp>
            <p:sp>
              <p:nvSpPr>
                <p:cNvPr id="53" name="Rounded Rectangle 52"/>
                <p:cNvSpPr/>
                <p:nvPr/>
              </p:nvSpPr>
              <p:spPr bwMode="auto">
                <a:xfrm>
                  <a:off x="1938993" y="2949525"/>
                  <a:ext cx="3606669" cy="327075"/>
                </a:xfrm>
                <a:prstGeom prst="roundRect">
                  <a:avLst/>
                </a:prstGeom>
                <a:solidFill>
                  <a:schemeClr val="tx1">
                    <a:lumMod val="50000"/>
                    <a:lumOff val="50000"/>
                  </a:schemeClr>
                </a:solidFill>
                <a:ln w="28575" cap="flat" cmpd="sng" algn="ctr">
                  <a:noFill/>
                  <a:prstDash val="solid"/>
                  <a:round/>
                  <a:headEnd type="none" w="med" len="med"/>
                  <a:tailEnd type="none" w="med" len="med"/>
                </a:ln>
                <a:effectLst/>
                <a:scene3d>
                  <a:camera prst="orthographicFront">
                    <a:rot lat="0" lon="0" rev="0"/>
                  </a:camera>
                  <a:lightRig rig="chilly" dir="t">
                    <a:rot lat="0" lon="0" rev="18480000"/>
                  </a:lightRig>
                </a:scene3d>
                <a:sp3d prstMaterial="clear">
                  <a:bevelT h="63500"/>
                </a:sp3d>
              </p:spPr>
              <p:txBody>
                <a:bodyPr wrap="none" lIns="91440" tIns="0" bIns="0" anchor="ctr"/>
                <a:lstStyle/>
                <a:p>
                  <a:pPr algn="ctr" defTabSz="932460">
                    <a:defRPr/>
                  </a:pPr>
                  <a:r>
                    <a:rPr lang="en-US" sz="1500" b="1" dirty="0">
                      <a:solidFill>
                        <a:srgbClr val="505050"/>
                      </a:solidFill>
                      <a:sym typeface="Gill Sans"/>
                    </a:rPr>
                    <a:t>VantagePoint Unified Production Model</a:t>
                  </a:r>
                </a:p>
              </p:txBody>
            </p:sp>
          </p:grpSp>
        </p:grpSp>
        <p:grpSp>
          <p:nvGrpSpPr>
            <p:cNvPr id="35" name="Group 34"/>
            <p:cNvGrpSpPr/>
            <p:nvPr/>
          </p:nvGrpSpPr>
          <p:grpSpPr>
            <a:xfrm>
              <a:off x="6553200" y="3594464"/>
              <a:ext cx="460038" cy="372391"/>
              <a:chOff x="7007562" y="3742409"/>
              <a:chExt cx="460038" cy="372391"/>
            </a:xfrm>
          </p:grpSpPr>
          <p:sp>
            <p:nvSpPr>
              <p:cNvPr id="36" name="Freeform 162"/>
              <p:cNvSpPr>
                <a:spLocks/>
              </p:cNvSpPr>
              <p:nvPr/>
            </p:nvSpPr>
            <p:spPr bwMode="auto">
              <a:xfrm>
                <a:off x="7007562" y="3742409"/>
                <a:ext cx="325419" cy="147237"/>
              </a:xfrm>
              <a:custGeom>
                <a:avLst/>
                <a:gdLst>
                  <a:gd name="T0" fmla="*/ 0 w 336"/>
                  <a:gd name="T1" fmla="*/ 2147483647 h 432"/>
                  <a:gd name="T2" fmla="*/ 2147483647 w 336"/>
                  <a:gd name="T3" fmla="*/ 2147483647 h 432"/>
                  <a:gd name="T4" fmla="*/ 2147483647 w 336"/>
                  <a:gd name="T5" fmla="*/ 0 h 432"/>
                  <a:gd name="T6" fmla="*/ 2147483647 w 336"/>
                  <a:gd name="T7" fmla="*/ 0 h 432"/>
                  <a:gd name="T8" fmla="*/ 2147483647 w 336"/>
                  <a:gd name="T9" fmla="*/ 2147483647 h 432"/>
                  <a:gd name="T10" fmla="*/ 2147483647 w 336"/>
                  <a:gd name="T11" fmla="*/ 2147483647 h 432"/>
                  <a:gd name="T12" fmla="*/ 0 60000 65536"/>
                  <a:gd name="T13" fmla="*/ 0 60000 65536"/>
                  <a:gd name="T14" fmla="*/ 0 60000 65536"/>
                  <a:gd name="T15" fmla="*/ 0 60000 65536"/>
                  <a:gd name="T16" fmla="*/ 0 60000 65536"/>
                  <a:gd name="T17" fmla="*/ 0 60000 65536"/>
                  <a:gd name="T18" fmla="*/ 0 w 336"/>
                  <a:gd name="T19" fmla="*/ 0 h 432"/>
                  <a:gd name="T20" fmla="*/ 336 w 336"/>
                  <a:gd name="T21" fmla="*/ 432 h 432"/>
                  <a:gd name="connsiteX0" fmla="*/ 0 w 336"/>
                  <a:gd name="connsiteY0" fmla="*/ 432 h 432"/>
                  <a:gd name="connsiteX1" fmla="*/ 96 w 336"/>
                  <a:gd name="connsiteY1" fmla="*/ 0 h 432"/>
                  <a:gd name="connsiteX2" fmla="*/ 288 w 336"/>
                  <a:gd name="connsiteY2" fmla="*/ 0 h 432"/>
                  <a:gd name="connsiteX3" fmla="*/ 288 w 336"/>
                  <a:gd name="connsiteY3" fmla="*/ 288 h 432"/>
                  <a:gd name="connsiteX4" fmla="*/ 336 w 336"/>
                  <a:gd name="connsiteY4" fmla="*/ 288 h 432"/>
                  <a:gd name="connsiteX0" fmla="*/ 0 w 336"/>
                  <a:gd name="connsiteY0" fmla="*/ 432 h 432"/>
                  <a:gd name="connsiteX1" fmla="*/ 73 w 336"/>
                  <a:gd name="connsiteY1" fmla="*/ 377 h 432"/>
                  <a:gd name="connsiteX2" fmla="*/ 96 w 336"/>
                  <a:gd name="connsiteY2" fmla="*/ 0 h 432"/>
                  <a:gd name="connsiteX3" fmla="*/ 288 w 336"/>
                  <a:gd name="connsiteY3" fmla="*/ 0 h 432"/>
                  <a:gd name="connsiteX4" fmla="*/ 288 w 336"/>
                  <a:gd name="connsiteY4" fmla="*/ 288 h 432"/>
                  <a:gd name="connsiteX5" fmla="*/ 336 w 336"/>
                  <a:gd name="connsiteY5" fmla="*/ 288 h 432"/>
                  <a:gd name="connsiteX0" fmla="*/ 0 w 336"/>
                  <a:gd name="connsiteY0" fmla="*/ 432 h 432"/>
                  <a:gd name="connsiteX1" fmla="*/ 96 w 336"/>
                  <a:gd name="connsiteY1" fmla="*/ 0 h 432"/>
                  <a:gd name="connsiteX2" fmla="*/ 288 w 336"/>
                  <a:gd name="connsiteY2" fmla="*/ 0 h 432"/>
                  <a:gd name="connsiteX3" fmla="*/ 288 w 336"/>
                  <a:gd name="connsiteY3" fmla="*/ 288 h 432"/>
                  <a:gd name="connsiteX4" fmla="*/ 336 w 336"/>
                  <a:gd name="connsiteY4" fmla="*/ 288 h 432"/>
                  <a:gd name="connsiteX0" fmla="*/ 0 w 240"/>
                  <a:gd name="connsiteY0" fmla="*/ 0 h 288"/>
                  <a:gd name="connsiteX1" fmla="*/ 192 w 240"/>
                  <a:gd name="connsiteY1" fmla="*/ 0 h 288"/>
                  <a:gd name="connsiteX2" fmla="*/ 192 w 240"/>
                  <a:gd name="connsiteY2" fmla="*/ 288 h 288"/>
                  <a:gd name="connsiteX3" fmla="*/ 240 w 240"/>
                  <a:gd name="connsiteY3" fmla="*/ 288 h 288"/>
                </a:gdLst>
                <a:ahLst/>
                <a:cxnLst>
                  <a:cxn ang="0">
                    <a:pos x="connsiteX0" y="connsiteY0"/>
                  </a:cxn>
                  <a:cxn ang="0">
                    <a:pos x="connsiteX1" y="connsiteY1"/>
                  </a:cxn>
                  <a:cxn ang="0">
                    <a:pos x="connsiteX2" y="connsiteY2"/>
                  </a:cxn>
                  <a:cxn ang="0">
                    <a:pos x="connsiteX3" y="connsiteY3"/>
                  </a:cxn>
                </a:cxnLst>
                <a:rect l="l" t="t" r="r" b="b"/>
                <a:pathLst>
                  <a:path w="240" h="288">
                    <a:moveTo>
                      <a:pt x="0" y="0"/>
                    </a:moveTo>
                    <a:lnTo>
                      <a:pt x="192" y="0"/>
                    </a:lnTo>
                    <a:lnTo>
                      <a:pt x="192" y="288"/>
                    </a:lnTo>
                    <a:lnTo>
                      <a:pt x="240" y="288"/>
                    </a:lnTo>
                  </a:path>
                </a:pathLst>
              </a:custGeom>
              <a:noFill/>
              <a:ln w="28575">
                <a:solidFill>
                  <a:schemeClr val="tx1"/>
                </a:solidFill>
                <a:round/>
                <a:headEnd/>
                <a:tailEnd/>
              </a:ln>
            </p:spPr>
            <p:txBody>
              <a:bodyPr/>
              <a:lstStyle/>
              <a:p>
                <a:pPr defTabSz="932460"/>
                <a:endParaRPr lang="en-US">
                  <a:solidFill>
                    <a:srgbClr val="505050"/>
                  </a:solidFill>
                </a:endParaRPr>
              </a:p>
            </p:txBody>
          </p:sp>
          <p:sp>
            <p:nvSpPr>
              <p:cNvPr id="37" name="Line 264"/>
              <p:cNvSpPr>
                <a:spLocks noChangeShapeType="1"/>
              </p:cNvSpPr>
              <p:nvPr/>
            </p:nvSpPr>
            <p:spPr bwMode="auto">
              <a:xfrm flipH="1">
                <a:off x="7334796" y="3934151"/>
                <a:ext cx="31174" cy="124232"/>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38" name="Line 267"/>
              <p:cNvSpPr>
                <a:spLocks noChangeShapeType="1"/>
              </p:cNvSpPr>
              <p:nvPr/>
            </p:nvSpPr>
            <p:spPr bwMode="auto">
              <a:xfrm flipH="1">
                <a:off x="7381874" y="3806734"/>
                <a:ext cx="31174" cy="77725"/>
              </a:xfrm>
              <a:prstGeom prst="line">
                <a:avLst/>
              </a:prstGeom>
              <a:noFill/>
              <a:ln w="28575">
                <a:solidFill>
                  <a:schemeClr val="tx1"/>
                </a:solidFill>
                <a:round/>
                <a:headEnd/>
                <a:tailEnd/>
              </a:ln>
            </p:spPr>
            <p:txBody>
              <a:bodyPr/>
              <a:lstStyle/>
              <a:p>
                <a:pPr defTabSz="932460"/>
                <a:endParaRPr lang="en-US">
                  <a:solidFill>
                    <a:srgbClr val="505050"/>
                  </a:solidFill>
                </a:endParaRPr>
              </a:p>
            </p:txBody>
          </p:sp>
          <p:sp>
            <p:nvSpPr>
              <p:cNvPr id="39" name="Oval 21"/>
              <p:cNvSpPr>
                <a:spLocks noChangeArrowheads="1"/>
              </p:cNvSpPr>
              <p:nvPr/>
            </p:nvSpPr>
            <p:spPr bwMode="auto">
              <a:xfrm flipH="1">
                <a:off x="7296463" y="4037075"/>
                <a:ext cx="77616" cy="77725"/>
              </a:xfrm>
              <a:prstGeom prst="ellipse">
                <a:avLst/>
              </a:prstGeom>
              <a:solidFill>
                <a:schemeClr val="bg1"/>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40" name="Oval 21"/>
              <p:cNvSpPr>
                <a:spLocks noChangeArrowheads="1"/>
              </p:cNvSpPr>
              <p:nvPr/>
            </p:nvSpPr>
            <p:spPr bwMode="auto">
              <a:xfrm flipH="1">
                <a:off x="7389984" y="3766313"/>
                <a:ext cx="77616" cy="77725"/>
              </a:xfrm>
              <a:prstGeom prst="ellipse">
                <a:avLst/>
              </a:prstGeom>
              <a:solidFill>
                <a:schemeClr val="bg1"/>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sp>
            <p:nvSpPr>
              <p:cNvPr id="41" name="Oval 21"/>
              <p:cNvSpPr>
                <a:spLocks noChangeArrowheads="1"/>
              </p:cNvSpPr>
              <p:nvPr/>
            </p:nvSpPr>
            <p:spPr bwMode="auto">
              <a:xfrm flipH="1">
                <a:off x="7332726" y="3863788"/>
                <a:ext cx="77616" cy="77725"/>
              </a:xfrm>
              <a:prstGeom prst="ellipse">
                <a:avLst/>
              </a:prstGeom>
              <a:solidFill>
                <a:schemeClr val="bg1"/>
              </a:solidFill>
              <a:ln>
                <a:headEnd/>
                <a:tailEnd/>
              </a:ln>
            </p:spPr>
            <p:style>
              <a:lnRef idx="0">
                <a:schemeClr val="accent5"/>
              </a:lnRef>
              <a:fillRef idx="3">
                <a:schemeClr val="accent5"/>
              </a:fillRef>
              <a:effectRef idx="3">
                <a:schemeClr val="accent5"/>
              </a:effectRef>
              <a:fontRef idx="minor">
                <a:schemeClr val="lt1"/>
              </a:fontRef>
            </p:style>
            <p:txBody>
              <a:bodyPr/>
              <a:lstStyle/>
              <a:p>
                <a:pPr defTabSz="932460" eaLnBrk="0" hangingPunct="0">
                  <a:defRPr/>
                </a:pPr>
                <a:endParaRPr lang="en-US" sz="1600">
                  <a:solidFill>
                    <a:srgbClr val="FFFFFF"/>
                  </a:solidFill>
                  <a:sym typeface="Gill Sans"/>
                </a:endParaRPr>
              </a:p>
            </p:txBody>
          </p:sp>
        </p:grpSp>
      </p:grpSp>
      <p:grpSp>
        <p:nvGrpSpPr>
          <p:cNvPr id="117" name="Group 116"/>
          <p:cNvGrpSpPr/>
          <p:nvPr/>
        </p:nvGrpSpPr>
        <p:grpSpPr>
          <a:xfrm>
            <a:off x="3976965" y="2159004"/>
            <a:ext cx="6350001" cy="3581400"/>
            <a:chOff x="2150531" y="2150534"/>
            <a:chExt cx="6350001" cy="3581400"/>
          </a:xfrm>
        </p:grpSpPr>
        <p:grpSp>
          <p:nvGrpSpPr>
            <p:cNvPr id="118" name="Group 117"/>
            <p:cNvGrpSpPr/>
            <p:nvPr/>
          </p:nvGrpSpPr>
          <p:grpSpPr>
            <a:xfrm>
              <a:off x="2150531" y="2150534"/>
              <a:ext cx="6350001" cy="3581400"/>
              <a:chOff x="2150531" y="2150534"/>
              <a:chExt cx="6350001" cy="3581400"/>
            </a:xfrm>
          </p:grpSpPr>
          <p:grpSp>
            <p:nvGrpSpPr>
              <p:cNvPr id="120" name="Group 119"/>
              <p:cNvGrpSpPr/>
              <p:nvPr/>
            </p:nvGrpSpPr>
            <p:grpSpPr>
              <a:xfrm>
                <a:off x="2150531" y="2150534"/>
                <a:ext cx="6350001" cy="3581400"/>
                <a:chOff x="228600" y="1655741"/>
                <a:chExt cx="6350001" cy="3581400"/>
              </a:xfrm>
            </p:grpSpPr>
            <p:cxnSp>
              <p:nvCxnSpPr>
                <p:cNvPr id="122" name="Straight Connector 71"/>
                <p:cNvCxnSpPr>
                  <a:cxnSpLocks noChangeShapeType="1"/>
                  <a:stCxn id="137" idx="0"/>
                  <a:endCxn id="83" idx="3"/>
                </p:cNvCxnSpPr>
                <p:nvPr/>
              </p:nvCxnSpPr>
              <p:spPr bwMode="auto">
                <a:xfrm flipH="1" flipV="1">
                  <a:off x="4941437" y="3583559"/>
                  <a:ext cx="231698" cy="404242"/>
                </a:xfrm>
                <a:prstGeom prst="line">
                  <a:avLst/>
                </a:prstGeom>
                <a:noFill/>
                <a:ln w="19050" algn="ctr">
                  <a:solidFill>
                    <a:srgbClr val="CCCCFF"/>
                  </a:solidFill>
                  <a:round/>
                  <a:headEnd/>
                  <a:tailEnd/>
                </a:ln>
                <a:effectLst>
                  <a:glow rad="63500">
                    <a:schemeClr val="accent1">
                      <a:satMod val="175000"/>
                      <a:alpha val="40000"/>
                    </a:schemeClr>
                  </a:glow>
                </a:effectLst>
              </p:spPr>
            </p:cxnSp>
            <p:cxnSp>
              <p:nvCxnSpPr>
                <p:cNvPr id="123" name="Straight Connector 77"/>
                <p:cNvCxnSpPr>
                  <a:cxnSpLocks noChangeShapeType="1"/>
                  <a:stCxn id="131" idx="0"/>
                  <a:endCxn id="84" idx="3"/>
                </p:cNvCxnSpPr>
                <p:nvPr/>
              </p:nvCxnSpPr>
              <p:spPr bwMode="auto">
                <a:xfrm flipH="1" flipV="1">
                  <a:off x="4693560" y="3552417"/>
                  <a:ext cx="491765" cy="1209576"/>
                </a:xfrm>
                <a:prstGeom prst="line">
                  <a:avLst/>
                </a:prstGeom>
                <a:noFill/>
                <a:ln w="19050" algn="ctr">
                  <a:solidFill>
                    <a:srgbClr val="CCCCFF"/>
                  </a:solidFill>
                  <a:round/>
                  <a:headEnd/>
                  <a:tailEnd/>
                </a:ln>
                <a:effectLst>
                  <a:glow rad="63500">
                    <a:schemeClr val="accent1">
                      <a:satMod val="175000"/>
                      <a:alpha val="40000"/>
                    </a:schemeClr>
                  </a:glow>
                </a:effectLst>
              </p:spPr>
            </p:cxnSp>
            <p:cxnSp>
              <p:nvCxnSpPr>
                <p:cNvPr id="124" name="Straight Connector 96"/>
                <p:cNvCxnSpPr>
                  <a:cxnSpLocks noChangeShapeType="1"/>
                  <a:stCxn id="132" idx="0"/>
                  <a:endCxn id="79" idx="4"/>
                </p:cNvCxnSpPr>
                <p:nvPr/>
              </p:nvCxnSpPr>
              <p:spPr bwMode="auto">
                <a:xfrm flipV="1">
                  <a:off x="4038600" y="3535618"/>
                  <a:ext cx="70558" cy="841650"/>
                </a:xfrm>
                <a:prstGeom prst="line">
                  <a:avLst/>
                </a:prstGeom>
                <a:noFill/>
                <a:ln w="19050" algn="ctr">
                  <a:solidFill>
                    <a:srgbClr val="CCCCFF"/>
                  </a:solidFill>
                  <a:round/>
                  <a:headEnd/>
                  <a:tailEnd/>
                </a:ln>
                <a:effectLst>
                  <a:glow rad="63500">
                    <a:schemeClr val="accent1">
                      <a:satMod val="175000"/>
                      <a:alpha val="40000"/>
                    </a:schemeClr>
                  </a:glow>
                </a:effectLst>
              </p:spPr>
            </p:cxnSp>
            <p:cxnSp>
              <p:nvCxnSpPr>
                <p:cNvPr id="125" name="Straight Connector 101"/>
                <p:cNvCxnSpPr>
                  <a:cxnSpLocks noChangeShapeType="1"/>
                  <a:stCxn id="133" idx="0"/>
                  <a:endCxn id="74" idx="3"/>
                </p:cNvCxnSpPr>
                <p:nvPr/>
              </p:nvCxnSpPr>
              <p:spPr bwMode="auto">
                <a:xfrm flipH="1" flipV="1">
                  <a:off x="3878938" y="3608967"/>
                  <a:ext cx="159662" cy="1411766"/>
                </a:xfrm>
                <a:prstGeom prst="line">
                  <a:avLst/>
                </a:prstGeom>
                <a:noFill/>
                <a:ln w="19050" algn="ctr">
                  <a:solidFill>
                    <a:srgbClr val="CCCCFF"/>
                  </a:solidFill>
                  <a:round/>
                  <a:headEnd/>
                  <a:tailEnd/>
                </a:ln>
                <a:effectLst>
                  <a:glow rad="63500">
                    <a:schemeClr val="accent1">
                      <a:satMod val="175000"/>
                      <a:alpha val="40000"/>
                    </a:schemeClr>
                  </a:glow>
                </a:effectLst>
              </p:spPr>
            </p:cxnSp>
            <p:cxnSp>
              <p:nvCxnSpPr>
                <p:cNvPr id="126" name="Straight Connector 109"/>
                <p:cNvCxnSpPr>
                  <a:cxnSpLocks noChangeShapeType="1"/>
                  <a:stCxn id="135" idx="0"/>
                  <a:endCxn id="103" idx="4"/>
                </p:cNvCxnSpPr>
                <p:nvPr/>
              </p:nvCxnSpPr>
              <p:spPr bwMode="auto">
                <a:xfrm flipV="1">
                  <a:off x="1866900" y="3599188"/>
                  <a:ext cx="228226" cy="790272"/>
                </a:xfrm>
                <a:prstGeom prst="line">
                  <a:avLst/>
                </a:prstGeom>
                <a:noFill/>
                <a:ln w="19050" algn="ctr">
                  <a:solidFill>
                    <a:srgbClr val="CCCCFF"/>
                  </a:solidFill>
                  <a:round/>
                  <a:headEnd/>
                  <a:tailEnd/>
                </a:ln>
                <a:effectLst>
                  <a:glow rad="63500">
                    <a:schemeClr val="accent1">
                      <a:satMod val="175000"/>
                      <a:alpha val="40000"/>
                    </a:schemeClr>
                  </a:glow>
                </a:effectLst>
              </p:spPr>
            </p:cxnSp>
            <p:cxnSp>
              <p:nvCxnSpPr>
                <p:cNvPr id="127" name="Straight Connector 111"/>
                <p:cNvCxnSpPr>
                  <a:cxnSpLocks noChangeShapeType="1"/>
                  <a:stCxn id="134" idx="0"/>
                  <a:endCxn id="64" idx="1"/>
                </p:cNvCxnSpPr>
                <p:nvPr/>
              </p:nvCxnSpPr>
              <p:spPr bwMode="auto">
                <a:xfrm flipV="1">
                  <a:off x="2971800" y="3505896"/>
                  <a:ext cx="89301" cy="473438"/>
                </a:xfrm>
                <a:prstGeom prst="line">
                  <a:avLst/>
                </a:prstGeom>
                <a:noFill/>
                <a:ln w="19050" algn="ctr">
                  <a:solidFill>
                    <a:srgbClr val="CCCCFF"/>
                  </a:solidFill>
                  <a:round/>
                  <a:headEnd/>
                  <a:tailEnd/>
                </a:ln>
                <a:effectLst>
                  <a:glow rad="63500">
                    <a:schemeClr val="accent1">
                      <a:satMod val="175000"/>
                      <a:alpha val="40000"/>
                    </a:schemeClr>
                  </a:glow>
                </a:effectLst>
              </p:spPr>
            </p:cxnSp>
            <p:cxnSp>
              <p:nvCxnSpPr>
                <p:cNvPr id="128" name="Straight Connector 113"/>
                <p:cNvCxnSpPr>
                  <a:cxnSpLocks noChangeShapeType="1"/>
                  <a:stCxn id="136" idx="0"/>
                  <a:endCxn id="113" idx="3"/>
                </p:cNvCxnSpPr>
                <p:nvPr/>
              </p:nvCxnSpPr>
              <p:spPr bwMode="auto">
                <a:xfrm flipV="1">
                  <a:off x="762000" y="3601001"/>
                  <a:ext cx="468547" cy="1296455"/>
                </a:xfrm>
                <a:prstGeom prst="line">
                  <a:avLst/>
                </a:prstGeom>
                <a:noFill/>
                <a:ln w="19050" algn="ctr">
                  <a:solidFill>
                    <a:srgbClr val="CCCCFF"/>
                  </a:solidFill>
                  <a:round/>
                  <a:headEnd/>
                  <a:tailEnd/>
                </a:ln>
                <a:effectLst>
                  <a:glow rad="63500">
                    <a:schemeClr val="accent1">
                      <a:satMod val="175000"/>
                      <a:alpha val="40000"/>
                    </a:schemeClr>
                  </a:glow>
                </a:effectLst>
              </p:spPr>
            </p:cxnSp>
            <p:sp>
              <p:nvSpPr>
                <p:cNvPr id="129" name="Rounded Rectangle 128"/>
                <p:cNvSpPr/>
                <p:nvPr/>
              </p:nvSpPr>
              <p:spPr bwMode="auto">
                <a:xfrm>
                  <a:off x="5969001" y="1655741"/>
                  <a:ext cx="609600" cy="381000"/>
                </a:xfrm>
                <a:prstGeom prst="roundRect">
                  <a:avLst/>
                </a:prstGeom>
                <a:noFill/>
                <a:ln w="44450" cap="flat" cmpd="sng" algn="ctr">
                  <a:solidFill>
                    <a:srgbClr val="CCCCFF"/>
                  </a:solidFill>
                  <a:prstDash val="solid"/>
                  <a:round/>
                  <a:headEnd type="none" w="med" len="med"/>
                  <a:tailEnd type="none" w="med" len="med"/>
                </a:ln>
                <a:effectLst>
                  <a:glow rad="101600">
                    <a:srgbClr val="FF0000">
                      <a:alpha val="60000"/>
                    </a:srgbClr>
                  </a:glow>
                </a:effectLst>
              </p:spPr>
              <p:txBody>
                <a:bodyPr wrap="none" anchor="ctr"/>
                <a:lstStyle/>
                <a:p>
                  <a:pPr defTabSz="932460" fontAlgn="base">
                    <a:spcBef>
                      <a:spcPct val="0"/>
                    </a:spcBef>
                    <a:spcAft>
                      <a:spcPct val="0"/>
                    </a:spcAft>
                    <a:defRPr/>
                  </a:pPr>
                  <a:endParaRPr lang="en-US" sz="2400">
                    <a:solidFill>
                      <a:srgbClr val="FFFFFF"/>
                    </a:solidFill>
                    <a:sym typeface="Gill Sans"/>
                  </a:endParaRPr>
                </a:p>
              </p:txBody>
            </p:sp>
            <p:cxnSp>
              <p:nvCxnSpPr>
                <p:cNvPr id="130" name="Straight Connector 65"/>
                <p:cNvCxnSpPr>
                  <a:cxnSpLocks noChangeShapeType="1"/>
                  <a:stCxn id="40" idx="1"/>
                  <a:endCxn id="129" idx="1"/>
                </p:cNvCxnSpPr>
                <p:nvPr/>
              </p:nvCxnSpPr>
              <p:spPr bwMode="auto">
                <a:xfrm flipV="1">
                  <a:off x="5156140" y="1846241"/>
                  <a:ext cx="812861" cy="1288717"/>
                </a:xfrm>
                <a:prstGeom prst="line">
                  <a:avLst/>
                </a:prstGeom>
                <a:noFill/>
                <a:ln w="19050" algn="ctr">
                  <a:solidFill>
                    <a:srgbClr val="CCCCFF"/>
                  </a:solidFill>
                  <a:round/>
                  <a:headEnd/>
                  <a:tailEnd/>
                </a:ln>
                <a:effectLst>
                  <a:glow rad="63500">
                    <a:schemeClr val="accent1">
                      <a:satMod val="175000"/>
                      <a:alpha val="40000"/>
                    </a:schemeClr>
                  </a:glow>
                </a:effectLst>
              </p:spPr>
            </p:cxnSp>
            <p:sp>
              <p:nvSpPr>
                <p:cNvPr id="131" name="Rounded Rectangle 130"/>
                <p:cNvSpPr/>
                <p:nvPr/>
              </p:nvSpPr>
              <p:spPr bwMode="auto">
                <a:xfrm>
                  <a:off x="4655650" y="4761993"/>
                  <a:ext cx="1059350" cy="216408"/>
                </a:xfrm>
                <a:prstGeom prst="roundRect">
                  <a:avLst/>
                </a:prstGeom>
                <a:noFill/>
                <a:ln w="44450" cap="flat" cmpd="sng" algn="ctr">
                  <a:solidFill>
                    <a:srgbClr val="CCCCFF"/>
                  </a:solidFill>
                  <a:prstDash val="solid"/>
                  <a:round/>
                  <a:headEnd type="none" w="med" len="med"/>
                  <a:tailEnd type="none" w="med" len="med"/>
                </a:ln>
                <a:effectLst>
                  <a:glow rad="101600">
                    <a:srgbClr val="FF0000">
                      <a:alpha val="60000"/>
                    </a:srgbClr>
                  </a:glow>
                </a:effectLst>
              </p:spPr>
              <p:txBody>
                <a:bodyPr wrap="none" anchor="ctr"/>
                <a:lstStyle/>
                <a:p>
                  <a:pPr defTabSz="932460" fontAlgn="base">
                    <a:spcBef>
                      <a:spcPct val="0"/>
                    </a:spcBef>
                    <a:spcAft>
                      <a:spcPct val="0"/>
                    </a:spcAft>
                    <a:defRPr/>
                  </a:pPr>
                  <a:endParaRPr lang="en-US" sz="2400" b="1">
                    <a:solidFill>
                      <a:srgbClr val="FFFFFF"/>
                    </a:solidFill>
                    <a:sym typeface="Gill Sans"/>
                  </a:endParaRPr>
                </a:p>
              </p:txBody>
            </p:sp>
            <p:sp>
              <p:nvSpPr>
                <p:cNvPr id="132" name="Rounded Rectangle 131"/>
                <p:cNvSpPr/>
                <p:nvPr/>
              </p:nvSpPr>
              <p:spPr bwMode="auto">
                <a:xfrm>
                  <a:off x="3505200" y="4377268"/>
                  <a:ext cx="1066800" cy="216408"/>
                </a:xfrm>
                <a:prstGeom prst="roundRect">
                  <a:avLst/>
                </a:prstGeom>
                <a:noFill/>
                <a:ln w="44450" cap="flat" cmpd="sng" algn="ctr">
                  <a:solidFill>
                    <a:srgbClr val="CCCCFF"/>
                  </a:solidFill>
                  <a:prstDash val="solid"/>
                  <a:round/>
                  <a:headEnd type="none" w="med" len="med"/>
                  <a:tailEnd type="none" w="med" len="med"/>
                </a:ln>
                <a:effectLst>
                  <a:glow rad="101600">
                    <a:srgbClr val="FF0000">
                      <a:alpha val="60000"/>
                    </a:srgbClr>
                  </a:glow>
                </a:effectLst>
              </p:spPr>
              <p:txBody>
                <a:bodyPr wrap="none" anchor="ctr"/>
                <a:lstStyle/>
                <a:p>
                  <a:pPr defTabSz="932460" fontAlgn="base">
                    <a:spcBef>
                      <a:spcPct val="0"/>
                    </a:spcBef>
                    <a:spcAft>
                      <a:spcPct val="0"/>
                    </a:spcAft>
                    <a:defRPr/>
                  </a:pPr>
                  <a:endParaRPr lang="en-US" sz="2400" b="1">
                    <a:solidFill>
                      <a:srgbClr val="FFFFFF"/>
                    </a:solidFill>
                    <a:sym typeface="Gill Sans"/>
                  </a:endParaRPr>
                </a:p>
              </p:txBody>
            </p:sp>
            <p:sp>
              <p:nvSpPr>
                <p:cNvPr id="133" name="Rounded Rectangle 132"/>
                <p:cNvSpPr/>
                <p:nvPr/>
              </p:nvSpPr>
              <p:spPr bwMode="auto">
                <a:xfrm>
                  <a:off x="3505200" y="5020733"/>
                  <a:ext cx="1066800" cy="216408"/>
                </a:xfrm>
                <a:prstGeom prst="roundRect">
                  <a:avLst/>
                </a:prstGeom>
                <a:noFill/>
                <a:ln w="44450" cap="flat" cmpd="sng" algn="ctr">
                  <a:solidFill>
                    <a:srgbClr val="CCCCFF"/>
                  </a:solidFill>
                  <a:prstDash val="solid"/>
                  <a:round/>
                  <a:headEnd type="none" w="med" len="med"/>
                  <a:tailEnd type="none" w="med" len="med"/>
                </a:ln>
                <a:effectLst>
                  <a:glow rad="101600">
                    <a:srgbClr val="FF0000">
                      <a:alpha val="60000"/>
                    </a:srgbClr>
                  </a:glow>
                </a:effectLst>
              </p:spPr>
              <p:txBody>
                <a:bodyPr wrap="none" anchor="ctr"/>
                <a:lstStyle/>
                <a:p>
                  <a:pPr defTabSz="932460" fontAlgn="base">
                    <a:spcBef>
                      <a:spcPct val="0"/>
                    </a:spcBef>
                    <a:spcAft>
                      <a:spcPct val="0"/>
                    </a:spcAft>
                    <a:defRPr/>
                  </a:pPr>
                  <a:endParaRPr lang="en-US" sz="2400" b="1">
                    <a:solidFill>
                      <a:srgbClr val="FFFFFF"/>
                    </a:solidFill>
                    <a:sym typeface="Gill Sans"/>
                  </a:endParaRPr>
                </a:p>
              </p:txBody>
            </p:sp>
            <p:sp>
              <p:nvSpPr>
                <p:cNvPr id="134" name="Rounded Rectangle 133"/>
                <p:cNvSpPr/>
                <p:nvPr/>
              </p:nvSpPr>
              <p:spPr bwMode="auto">
                <a:xfrm>
                  <a:off x="2438400" y="3979334"/>
                  <a:ext cx="1066800" cy="216408"/>
                </a:xfrm>
                <a:prstGeom prst="roundRect">
                  <a:avLst/>
                </a:prstGeom>
                <a:noFill/>
                <a:ln w="44450" cap="flat" cmpd="sng" algn="ctr">
                  <a:solidFill>
                    <a:srgbClr val="CCCCFF"/>
                  </a:solidFill>
                  <a:prstDash val="solid"/>
                  <a:round/>
                  <a:headEnd type="none" w="med" len="med"/>
                  <a:tailEnd type="none" w="med" len="med"/>
                </a:ln>
                <a:effectLst>
                  <a:glow rad="101600">
                    <a:srgbClr val="FF0000">
                      <a:alpha val="60000"/>
                    </a:srgbClr>
                  </a:glow>
                </a:effectLst>
              </p:spPr>
              <p:txBody>
                <a:bodyPr wrap="none" anchor="ctr"/>
                <a:lstStyle/>
                <a:p>
                  <a:pPr defTabSz="932460" fontAlgn="base">
                    <a:spcBef>
                      <a:spcPct val="0"/>
                    </a:spcBef>
                    <a:spcAft>
                      <a:spcPct val="0"/>
                    </a:spcAft>
                    <a:defRPr/>
                  </a:pPr>
                  <a:endParaRPr lang="en-US" sz="2400" b="1">
                    <a:solidFill>
                      <a:srgbClr val="FFFFFF"/>
                    </a:solidFill>
                    <a:sym typeface="Gill Sans"/>
                  </a:endParaRPr>
                </a:p>
              </p:txBody>
            </p:sp>
            <p:sp>
              <p:nvSpPr>
                <p:cNvPr id="135" name="Rounded Rectangle 134"/>
                <p:cNvSpPr/>
                <p:nvPr/>
              </p:nvSpPr>
              <p:spPr bwMode="auto">
                <a:xfrm>
                  <a:off x="1295400" y="4389460"/>
                  <a:ext cx="1143000" cy="216408"/>
                </a:xfrm>
                <a:prstGeom prst="roundRect">
                  <a:avLst/>
                </a:prstGeom>
                <a:noFill/>
                <a:ln w="44450" cap="flat" cmpd="sng" algn="ctr">
                  <a:solidFill>
                    <a:srgbClr val="CCCCFF"/>
                  </a:solidFill>
                  <a:prstDash val="solid"/>
                  <a:round/>
                  <a:headEnd type="none" w="med" len="med"/>
                  <a:tailEnd type="none" w="med" len="med"/>
                </a:ln>
                <a:effectLst>
                  <a:glow rad="101600">
                    <a:srgbClr val="FF0000">
                      <a:alpha val="60000"/>
                    </a:srgbClr>
                  </a:glow>
                </a:effectLst>
              </p:spPr>
              <p:txBody>
                <a:bodyPr wrap="none" anchor="ctr"/>
                <a:lstStyle/>
                <a:p>
                  <a:pPr defTabSz="932460" fontAlgn="base">
                    <a:spcBef>
                      <a:spcPct val="0"/>
                    </a:spcBef>
                    <a:spcAft>
                      <a:spcPct val="0"/>
                    </a:spcAft>
                    <a:defRPr/>
                  </a:pPr>
                  <a:endParaRPr lang="en-US" sz="2400" b="1">
                    <a:solidFill>
                      <a:srgbClr val="FFFFFF"/>
                    </a:solidFill>
                    <a:sym typeface="Gill Sans"/>
                  </a:endParaRPr>
                </a:p>
              </p:txBody>
            </p:sp>
            <p:sp>
              <p:nvSpPr>
                <p:cNvPr id="136" name="Rounded Rectangle 135"/>
                <p:cNvSpPr/>
                <p:nvPr/>
              </p:nvSpPr>
              <p:spPr bwMode="auto">
                <a:xfrm>
                  <a:off x="228600" y="4897456"/>
                  <a:ext cx="1066800" cy="216408"/>
                </a:xfrm>
                <a:prstGeom prst="roundRect">
                  <a:avLst/>
                </a:prstGeom>
                <a:noFill/>
                <a:ln w="44450" cap="flat" cmpd="sng" algn="ctr">
                  <a:solidFill>
                    <a:srgbClr val="CCCCFF"/>
                  </a:solidFill>
                  <a:prstDash val="solid"/>
                  <a:round/>
                  <a:headEnd type="none" w="med" len="med"/>
                  <a:tailEnd type="none" w="med" len="med"/>
                </a:ln>
                <a:effectLst>
                  <a:glow rad="101600">
                    <a:srgbClr val="FF0000">
                      <a:alpha val="60000"/>
                    </a:srgbClr>
                  </a:glow>
                </a:effectLst>
              </p:spPr>
              <p:txBody>
                <a:bodyPr wrap="none" anchor="ctr"/>
                <a:lstStyle/>
                <a:p>
                  <a:pPr defTabSz="932460" fontAlgn="base">
                    <a:spcBef>
                      <a:spcPct val="0"/>
                    </a:spcBef>
                    <a:spcAft>
                      <a:spcPct val="0"/>
                    </a:spcAft>
                    <a:defRPr/>
                  </a:pPr>
                  <a:endParaRPr lang="en-US" sz="2400">
                    <a:solidFill>
                      <a:srgbClr val="FFFFFF"/>
                    </a:solidFill>
                    <a:sym typeface="Gill Sans"/>
                  </a:endParaRPr>
                </a:p>
              </p:txBody>
            </p:sp>
            <p:sp>
              <p:nvSpPr>
                <p:cNvPr id="137" name="Rounded Rectangle 136"/>
                <p:cNvSpPr/>
                <p:nvPr/>
              </p:nvSpPr>
              <p:spPr bwMode="auto">
                <a:xfrm>
                  <a:off x="4631269" y="3987801"/>
                  <a:ext cx="1083731" cy="216408"/>
                </a:xfrm>
                <a:prstGeom prst="roundRect">
                  <a:avLst/>
                </a:prstGeom>
                <a:noFill/>
                <a:ln w="44450" cap="flat" cmpd="sng" algn="ctr">
                  <a:solidFill>
                    <a:srgbClr val="CCCCFF"/>
                  </a:solidFill>
                  <a:prstDash val="solid"/>
                  <a:round/>
                  <a:headEnd type="none" w="med" len="med"/>
                  <a:tailEnd type="none" w="med" len="med"/>
                </a:ln>
                <a:effectLst>
                  <a:glow rad="101600">
                    <a:srgbClr val="FF0000">
                      <a:alpha val="60000"/>
                    </a:srgbClr>
                  </a:glow>
                </a:effectLst>
              </p:spPr>
              <p:txBody>
                <a:bodyPr wrap="none" anchor="ctr"/>
                <a:lstStyle/>
                <a:p>
                  <a:pPr defTabSz="932460" fontAlgn="base">
                    <a:spcBef>
                      <a:spcPct val="0"/>
                    </a:spcBef>
                    <a:spcAft>
                      <a:spcPct val="0"/>
                    </a:spcAft>
                    <a:defRPr/>
                  </a:pPr>
                  <a:endParaRPr lang="en-US" sz="2400" b="1">
                    <a:solidFill>
                      <a:srgbClr val="FFFFFF"/>
                    </a:solidFill>
                    <a:sym typeface="Gill Sans"/>
                  </a:endParaRPr>
                </a:p>
              </p:txBody>
            </p:sp>
          </p:grpSp>
          <p:sp>
            <p:nvSpPr>
              <p:cNvPr id="121" name="Rounded Rectangle 120"/>
              <p:cNvSpPr/>
              <p:nvPr/>
            </p:nvSpPr>
            <p:spPr bwMode="auto">
              <a:xfrm>
                <a:off x="8077200" y="3716869"/>
                <a:ext cx="355602" cy="381000"/>
              </a:xfrm>
              <a:prstGeom prst="roundRect">
                <a:avLst/>
              </a:prstGeom>
              <a:noFill/>
              <a:ln w="44450" cap="flat" cmpd="sng" algn="ctr">
                <a:solidFill>
                  <a:srgbClr val="CCCCFF"/>
                </a:solidFill>
                <a:prstDash val="solid"/>
                <a:round/>
                <a:headEnd type="none" w="med" len="med"/>
                <a:tailEnd type="none" w="med" len="med"/>
              </a:ln>
              <a:effectLst>
                <a:glow rad="101600">
                  <a:srgbClr val="FF0000">
                    <a:alpha val="60000"/>
                  </a:srgbClr>
                </a:glow>
              </a:effectLst>
            </p:spPr>
            <p:txBody>
              <a:bodyPr wrap="none" anchor="ctr"/>
              <a:lstStyle/>
              <a:p>
                <a:pPr defTabSz="932460" fontAlgn="base">
                  <a:spcBef>
                    <a:spcPct val="0"/>
                  </a:spcBef>
                  <a:spcAft>
                    <a:spcPct val="0"/>
                  </a:spcAft>
                  <a:defRPr/>
                </a:pPr>
                <a:endParaRPr lang="en-US" sz="2400">
                  <a:solidFill>
                    <a:srgbClr val="FFFFFF"/>
                  </a:solidFill>
                  <a:sym typeface="Gill Sans"/>
                </a:endParaRPr>
              </a:p>
            </p:txBody>
          </p:sp>
        </p:grpSp>
        <p:cxnSp>
          <p:nvCxnSpPr>
            <p:cNvPr id="119" name="Straight Connector 65"/>
            <p:cNvCxnSpPr>
              <a:cxnSpLocks noChangeShapeType="1"/>
              <a:stCxn id="39" idx="2"/>
              <a:endCxn id="121" idx="1"/>
            </p:cNvCxnSpPr>
            <p:nvPr/>
          </p:nvCxnSpPr>
          <p:spPr bwMode="auto">
            <a:xfrm flipV="1">
              <a:off x="6995917" y="3907369"/>
              <a:ext cx="1081283" cy="20624"/>
            </a:xfrm>
            <a:prstGeom prst="line">
              <a:avLst/>
            </a:prstGeom>
            <a:noFill/>
            <a:ln w="19050" algn="ctr">
              <a:solidFill>
                <a:srgbClr val="CCCCFF"/>
              </a:solidFill>
              <a:round/>
              <a:headEnd/>
              <a:tailEnd/>
            </a:ln>
            <a:effectLst>
              <a:glow rad="63500">
                <a:schemeClr val="accent1">
                  <a:satMod val="175000"/>
                  <a:alpha val="40000"/>
                </a:schemeClr>
              </a:glow>
            </a:effectLst>
          </p:spPr>
        </p:cxnSp>
      </p:grpSp>
      <p:pic>
        <p:nvPicPr>
          <p:cNvPr id="139" name="Picture 138"/>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572501" y="463551"/>
            <a:ext cx="1695450" cy="581025"/>
          </a:xfrm>
          <a:prstGeom prst="rect">
            <a:avLst/>
          </a:prstGeom>
        </p:spPr>
      </p:pic>
    </p:spTree>
    <p:extLst>
      <p:ext uri="{BB962C8B-B14F-4D97-AF65-F5344CB8AC3E}">
        <p14:creationId xmlns:p14="http://schemas.microsoft.com/office/powerpoint/2010/main" val="3294514176"/>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Mills Corporation</a:t>
            </a:r>
            <a:endParaRPr lang="en-US" dirty="0"/>
          </a:p>
        </p:txBody>
      </p:sp>
      <p:sp>
        <p:nvSpPr>
          <p:cNvPr id="3" name="Rectangle 2"/>
          <p:cNvSpPr/>
          <p:nvPr/>
        </p:nvSpPr>
        <p:spPr bwMode="auto">
          <a:xfrm>
            <a:off x="8765382" y="3794504"/>
            <a:ext cx="1877572" cy="998160"/>
          </a:xfrm>
          <a:prstGeom prst="rect">
            <a:avLst/>
          </a:prstGeom>
          <a:solidFill>
            <a:schemeClr val="bg1">
              <a:lumMod val="8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01851" tIns="101851" rIns="101851" bIns="101851"/>
          <a:lstStyle/>
          <a:p>
            <a:pPr defTabSz="764162">
              <a:defRPr/>
            </a:pPr>
            <a:endParaRPr lang="en-US" dirty="0">
              <a:solidFill>
                <a:srgbClr val="FFFFFF"/>
              </a:solidFill>
            </a:endParaRPr>
          </a:p>
        </p:txBody>
      </p:sp>
      <p:sp>
        <p:nvSpPr>
          <p:cNvPr id="4" name="Rectangle 3"/>
          <p:cNvSpPr/>
          <p:nvPr/>
        </p:nvSpPr>
        <p:spPr bwMode="auto">
          <a:xfrm>
            <a:off x="8765382" y="2201862"/>
            <a:ext cx="1877572" cy="1524000"/>
          </a:xfrm>
          <a:prstGeom prst="rect">
            <a:avLst/>
          </a:prstGeom>
          <a:solidFill>
            <a:schemeClr val="bg1">
              <a:lumMod val="85000"/>
            </a:schemeClr>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01851" tIns="101851" rIns="101851" bIns="101851"/>
          <a:lstStyle/>
          <a:p>
            <a:pPr defTabSz="764162">
              <a:defRPr/>
            </a:pPr>
            <a:endParaRPr lang="en-US" dirty="0">
              <a:solidFill>
                <a:srgbClr val="FFFFFF"/>
              </a:solidFill>
            </a:endParaRPr>
          </a:p>
        </p:txBody>
      </p:sp>
      <p:sp>
        <p:nvSpPr>
          <p:cNvPr id="5" name="Rectangle 4"/>
          <p:cNvSpPr/>
          <p:nvPr/>
        </p:nvSpPr>
        <p:spPr bwMode="auto">
          <a:xfrm>
            <a:off x="731833" y="2770166"/>
            <a:ext cx="2559653" cy="2022498"/>
          </a:xfrm>
          <a:prstGeom prst="rect">
            <a:avLst/>
          </a:prstGeom>
          <a:solidFill>
            <a:schemeClr val="accent6"/>
          </a:solidFill>
          <a:ln w="1905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01851" tIns="101851" rIns="101851" bIns="101851"/>
          <a:lstStyle/>
          <a:p>
            <a:pPr marL="60307" lvl="1" defTabSz="932460">
              <a:spcAft>
                <a:spcPts val="600"/>
              </a:spcAft>
            </a:pPr>
            <a:r>
              <a:rPr lang="en-US" sz="1500" dirty="0">
                <a:solidFill>
                  <a:srgbClr val="FFFFFF"/>
                </a:solidFill>
              </a:rPr>
              <a:t>Decision Support for ALL General Mills employees</a:t>
            </a:r>
          </a:p>
          <a:p>
            <a:pPr marL="60307" lvl="2" indent="-17457" defTabSz="932460"/>
            <a:r>
              <a:rPr lang="en-US" sz="1500" dirty="0">
                <a:solidFill>
                  <a:srgbClr val="FFFFFF"/>
                </a:solidFill>
              </a:rPr>
              <a:t>“Empower all functions to do </a:t>
            </a:r>
            <a:r>
              <a:rPr lang="en-US" sz="1500" i="1" dirty="0">
                <a:solidFill>
                  <a:srgbClr val="FFFFFF"/>
                </a:solidFill>
              </a:rPr>
              <a:t>ad hoc </a:t>
            </a:r>
            <a:r>
              <a:rPr lang="en-US" sz="1500" dirty="0">
                <a:solidFill>
                  <a:srgbClr val="FFFFFF"/>
                </a:solidFill>
              </a:rPr>
              <a:t>analysis through widespread, visible, organized access… To all manufacturing data… In real-time”</a:t>
            </a:r>
            <a:endParaRPr lang="en-US" dirty="0">
              <a:solidFill>
                <a:srgbClr val="FFFFFF"/>
              </a:solidFill>
            </a:endParaRPr>
          </a:p>
        </p:txBody>
      </p:sp>
      <p:sp>
        <p:nvSpPr>
          <p:cNvPr id="6" name="Rectangle 5"/>
          <p:cNvSpPr/>
          <p:nvPr/>
        </p:nvSpPr>
        <p:spPr bwMode="auto">
          <a:xfrm>
            <a:off x="3409962" y="2770166"/>
            <a:ext cx="2559653" cy="2022498"/>
          </a:xfrm>
          <a:prstGeom prst="rect">
            <a:avLst/>
          </a:prstGeom>
          <a:solidFill>
            <a:schemeClr val="accent1"/>
          </a:solid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01851" tIns="101851" rIns="101851" bIns="101851"/>
          <a:lstStyle/>
          <a:p>
            <a:pPr marL="60307" lvl="1" defTabSz="932460">
              <a:spcAft>
                <a:spcPts val="600"/>
              </a:spcAft>
            </a:pPr>
            <a:r>
              <a:rPr lang="en-US" sz="1200" dirty="0">
                <a:solidFill>
                  <a:srgbClr val="FFFFFF"/>
                </a:solidFill>
              </a:rPr>
              <a:t>Correlate consumer feedback to processing conditions</a:t>
            </a:r>
          </a:p>
          <a:p>
            <a:pPr marL="60307" lvl="1" defTabSz="932460">
              <a:spcAft>
                <a:spcPts val="600"/>
              </a:spcAft>
            </a:pPr>
            <a:r>
              <a:rPr lang="en-US" sz="1200" dirty="0">
                <a:solidFill>
                  <a:srgbClr val="FFFFFF"/>
                </a:solidFill>
              </a:rPr>
              <a:t>Analyze effect of maintenance on production and quality KPIs</a:t>
            </a:r>
          </a:p>
          <a:p>
            <a:pPr marL="60307" lvl="1" defTabSz="932460">
              <a:spcAft>
                <a:spcPts val="600"/>
              </a:spcAft>
            </a:pPr>
            <a:r>
              <a:rPr lang="en-US" sz="1200" dirty="0">
                <a:solidFill>
                  <a:srgbClr val="FFFFFF"/>
                </a:solidFill>
              </a:rPr>
              <a:t>Overlaying all batches against a golden batch</a:t>
            </a:r>
          </a:p>
          <a:p>
            <a:pPr marL="60307" lvl="1" defTabSz="932460">
              <a:spcAft>
                <a:spcPts val="600"/>
              </a:spcAft>
            </a:pPr>
            <a:r>
              <a:rPr lang="en-US" sz="1200" dirty="0">
                <a:solidFill>
                  <a:srgbClr val="FFFFFF"/>
                </a:solidFill>
              </a:rPr>
              <a:t>Prototype new reporting ideas without a programmer</a:t>
            </a:r>
          </a:p>
        </p:txBody>
      </p:sp>
      <p:sp>
        <p:nvSpPr>
          <p:cNvPr id="7" name="Rectangle 6"/>
          <p:cNvSpPr/>
          <p:nvPr/>
        </p:nvSpPr>
        <p:spPr bwMode="auto">
          <a:xfrm>
            <a:off x="6088091" y="2770166"/>
            <a:ext cx="2559653" cy="2022498"/>
          </a:xfrm>
          <a:prstGeom prst="rect">
            <a:avLst/>
          </a:prstGeom>
          <a:solidFill>
            <a:schemeClr val="accent5"/>
          </a:solidFill>
          <a:ln w="1905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01851" tIns="101851" rIns="101851" bIns="101851"/>
          <a:lstStyle/>
          <a:p>
            <a:pPr marL="0" lvl="1" defTabSz="932460">
              <a:spcAft>
                <a:spcPts val="600"/>
              </a:spcAft>
            </a:pPr>
            <a:r>
              <a:rPr lang="en-US" sz="1500" dirty="0">
                <a:solidFill>
                  <a:srgbClr val="FFFFFF"/>
                </a:solidFill>
              </a:rPr>
              <a:t>&gt;60 locations completed</a:t>
            </a:r>
          </a:p>
          <a:p>
            <a:pPr marL="0" lvl="1" defTabSz="932460">
              <a:spcAft>
                <a:spcPts val="600"/>
              </a:spcAft>
            </a:pPr>
            <a:r>
              <a:rPr lang="en-US" sz="1500" dirty="0">
                <a:solidFill>
                  <a:srgbClr val="FFFFFF"/>
                </a:solidFill>
              </a:rPr>
              <a:t>100+ data stores integrated</a:t>
            </a:r>
          </a:p>
          <a:p>
            <a:pPr marL="0" lvl="1" defTabSz="932460">
              <a:spcAft>
                <a:spcPts val="600"/>
              </a:spcAft>
            </a:pPr>
            <a:r>
              <a:rPr lang="en-US" sz="1500" dirty="0">
                <a:solidFill>
                  <a:srgbClr val="FFFFFF"/>
                </a:solidFill>
              </a:rPr>
              <a:t>2 million data items; 10,000 synchronizations</a:t>
            </a:r>
          </a:p>
          <a:p>
            <a:pPr marL="0" lvl="1" defTabSz="932460">
              <a:spcAft>
                <a:spcPts val="600"/>
              </a:spcAft>
            </a:pPr>
            <a:r>
              <a:rPr lang="en-US" sz="1500" dirty="0">
                <a:solidFill>
                  <a:srgbClr val="FFFFFF"/>
                </a:solidFill>
              </a:rPr>
              <a:t>1 model, 1 server</a:t>
            </a:r>
          </a:p>
        </p:txBody>
      </p:sp>
      <p:grpSp>
        <p:nvGrpSpPr>
          <p:cNvPr id="8" name="Group 15"/>
          <p:cNvGrpSpPr>
            <a:grpSpLocks/>
          </p:cNvGrpSpPr>
          <p:nvPr/>
        </p:nvGrpSpPr>
        <p:grpSpPr bwMode="auto">
          <a:xfrm>
            <a:off x="731841" y="2201865"/>
            <a:ext cx="7916194" cy="501463"/>
            <a:chOff x="890583" y="1678045"/>
            <a:chExt cx="6532329" cy="567627"/>
          </a:xfrm>
        </p:grpSpPr>
        <p:sp>
          <p:nvSpPr>
            <p:cNvPr id="9" name="Rectangle 8"/>
            <p:cNvSpPr/>
            <p:nvPr/>
          </p:nvSpPr>
          <p:spPr bwMode="auto">
            <a:xfrm>
              <a:off x="890583" y="1678045"/>
              <a:ext cx="2112887" cy="567627"/>
            </a:xfrm>
            <a:prstGeom prst="rect">
              <a:avLst/>
            </a:prstGeom>
            <a:solidFill>
              <a:schemeClr val="accent6"/>
            </a:solidFill>
            <a:ln w="1905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01882" tIns="40753" rIns="101882" bIns="0" anchor="b"/>
            <a:lstStyle/>
            <a:p>
              <a:pPr defTabSz="764162">
                <a:defRPr/>
              </a:pPr>
              <a:r>
                <a:rPr lang="en-US" sz="2600" b="1" dirty="0">
                  <a:solidFill>
                    <a:srgbClr val="FFFFFF"/>
                  </a:solidFill>
                </a:rPr>
                <a:t>CHALLENGE</a:t>
              </a:r>
            </a:p>
          </p:txBody>
        </p:sp>
        <p:sp>
          <p:nvSpPr>
            <p:cNvPr id="10" name="Rectangle 9"/>
            <p:cNvSpPr/>
            <p:nvPr/>
          </p:nvSpPr>
          <p:spPr bwMode="auto">
            <a:xfrm>
              <a:off x="3100304" y="1678045"/>
              <a:ext cx="2112887" cy="567627"/>
            </a:xfrm>
            <a:prstGeom prst="rect">
              <a:avLst/>
            </a:prstGeom>
            <a:solidFill>
              <a:schemeClr val="accent1"/>
            </a:solid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01882" tIns="40753" rIns="101882" bIns="0" anchor="b"/>
            <a:lstStyle/>
            <a:p>
              <a:pPr defTabSz="764162">
                <a:defRPr/>
              </a:pPr>
              <a:r>
                <a:rPr lang="en-US" sz="2600" b="1" dirty="0">
                  <a:solidFill>
                    <a:srgbClr val="FFFFFF"/>
                  </a:solidFill>
                </a:rPr>
                <a:t>SOLUTION</a:t>
              </a:r>
            </a:p>
          </p:txBody>
        </p:sp>
        <p:sp>
          <p:nvSpPr>
            <p:cNvPr id="11" name="Rectangle 10"/>
            <p:cNvSpPr/>
            <p:nvPr/>
          </p:nvSpPr>
          <p:spPr bwMode="auto">
            <a:xfrm>
              <a:off x="5310025" y="1678045"/>
              <a:ext cx="2112887" cy="567627"/>
            </a:xfrm>
            <a:prstGeom prst="rect">
              <a:avLst/>
            </a:prstGeom>
            <a:solidFill>
              <a:schemeClr val="accent5"/>
            </a:solidFill>
            <a:ln w="1905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01882" tIns="40753" rIns="101882" bIns="0" anchor="b"/>
            <a:lstStyle/>
            <a:p>
              <a:pPr defTabSz="764162">
                <a:defRPr/>
              </a:pPr>
              <a:r>
                <a:rPr lang="en-US" sz="2600" b="1" dirty="0">
                  <a:solidFill>
                    <a:srgbClr val="FFFFFF"/>
                  </a:solidFill>
                </a:rPr>
                <a:t>BENEFITS</a:t>
              </a:r>
            </a:p>
          </p:txBody>
        </p:sp>
      </p:grpSp>
      <p:pic>
        <p:nvPicPr>
          <p:cNvPr id="14" name="Picture 2" descr="http://blog.edisonnation.com/wp-content/uploads/2010/05/GeneralMills-logo-gif.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03559" y="3873735"/>
            <a:ext cx="1403350" cy="598763"/>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1151132" y="5021265"/>
            <a:ext cx="6216650" cy="657323"/>
          </a:xfrm>
          <a:prstGeom prst="rect">
            <a:avLst/>
          </a:prstGeom>
        </p:spPr>
        <p:txBody>
          <a:bodyPr lIns="91412" tIns="45707" rIns="91412" bIns="45707">
            <a:spAutoFit/>
          </a:bodyPr>
          <a:lstStyle/>
          <a:p>
            <a:pPr algn="ctr" defTabSz="914124" fontAlgn="base">
              <a:spcBef>
                <a:spcPct val="0"/>
              </a:spcBef>
              <a:spcAft>
                <a:spcPct val="0"/>
              </a:spcAft>
            </a:pPr>
            <a:r>
              <a:rPr lang="en-US" dirty="0">
                <a:solidFill>
                  <a:srgbClr val="505050"/>
                </a:solidFill>
                <a:latin typeface="Arial Narrow" pitchFamily="34" charset="0"/>
              </a:rPr>
              <a:t>“The ROI for this solution has been significant, enabling thousands of General Mills employees to make better decisions</a:t>
            </a:r>
            <a:r>
              <a:rPr lang="en-US" dirty="0" smtClean="0">
                <a:solidFill>
                  <a:srgbClr val="505050"/>
                </a:solidFill>
                <a:latin typeface="Arial Narrow" pitchFamily="34" charset="0"/>
              </a:rPr>
              <a:t>.”</a:t>
            </a:r>
            <a:endParaRPr lang="en-US" dirty="0">
              <a:solidFill>
                <a:srgbClr val="505050"/>
              </a:solidFill>
              <a:latin typeface="Arial Narrow" pitchFamily="34" charset="0"/>
            </a:endParaRPr>
          </a:p>
        </p:txBody>
      </p:sp>
      <p:pic>
        <p:nvPicPr>
          <p:cNvPr id="16" name="Picture 15" descr="CheeriosFamily4"/>
          <p:cNvPicPr>
            <a:picLocks noChangeAspect="1" noChangeArrowheads="1"/>
          </p:cNvPicPr>
          <p:nvPr/>
        </p:nvPicPr>
        <p:blipFill>
          <a:blip r:embed="rId3" cstate="email"/>
          <a:srcRect/>
          <a:stretch>
            <a:fillRect/>
          </a:stretch>
        </p:blipFill>
        <p:spPr bwMode="auto">
          <a:xfrm>
            <a:off x="9003559" y="2201865"/>
            <a:ext cx="1024679" cy="1512766"/>
          </a:xfrm>
          <a:prstGeom prst="rect">
            <a:avLst/>
          </a:prstGeom>
          <a:noFill/>
          <a:ln w="9525">
            <a:noFill/>
            <a:miter lim="800000"/>
            <a:headEnd/>
            <a:tailEnd/>
          </a:ln>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00145" y="463551"/>
            <a:ext cx="1695450" cy="581025"/>
          </a:xfrm>
          <a:prstGeom prst="rect">
            <a:avLst/>
          </a:prstGeom>
        </p:spPr>
      </p:pic>
    </p:spTree>
    <p:extLst>
      <p:ext uri="{BB962C8B-B14F-4D97-AF65-F5344CB8AC3E}">
        <p14:creationId xmlns:p14="http://schemas.microsoft.com/office/powerpoint/2010/main" val="295209505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2346524" y="1667949"/>
            <a:ext cx="7731096" cy="4569756"/>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5400000" scaled="1"/>
            <a:tileRect/>
          </a:gradFill>
          <a:ln w="19050">
            <a:solidFill>
              <a:srgbClr val="557EB9"/>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ctr" anchorCtr="0" compatLnSpc="1">
            <a:prstTxWarp prst="textNoShape">
              <a:avLst/>
            </a:prstTxWarp>
          </a:bodyPr>
          <a:lstStyle/>
          <a:p>
            <a:pPr algn="ctr" defTabSz="932008"/>
            <a:endParaRPr lang="en-US" sz="2200" dirty="0">
              <a:gradFill>
                <a:gsLst>
                  <a:gs pos="0">
                    <a:srgbClr val="FFFFFF"/>
                  </a:gs>
                  <a:gs pos="100000">
                    <a:srgbClr val="FFFFFF"/>
                  </a:gs>
                </a:gsLst>
                <a:lin ang="5400000" scaled="0"/>
              </a:gradFill>
            </a:endParaRPr>
          </a:p>
        </p:txBody>
      </p:sp>
      <p:sp>
        <p:nvSpPr>
          <p:cNvPr id="61" name="Rectangle 60"/>
          <p:cNvSpPr/>
          <p:nvPr/>
        </p:nvSpPr>
        <p:spPr>
          <a:xfrm>
            <a:off x="201151" y="1667952"/>
            <a:ext cx="2051727" cy="4569757"/>
          </a:xfrm>
          <a:prstGeom prst="rect">
            <a:avLst/>
          </a:prstGeom>
          <a:solidFill>
            <a:srgbClr val="557EB9"/>
          </a:solidFill>
          <a:ln>
            <a:solidFill>
              <a:srgbClr val="557EB9"/>
            </a:solidFill>
          </a:ln>
        </p:spPr>
        <p:txBody>
          <a:bodyPr wrap="square" lIns="91412" tIns="45707" rIns="91412" bIns="45707">
            <a:noAutofit/>
          </a:bodyPr>
          <a:lstStyle/>
          <a:p>
            <a:pPr defTabSz="932460">
              <a:spcBef>
                <a:spcPts val="612"/>
              </a:spcBef>
              <a:spcAft>
                <a:spcPts val="612"/>
              </a:spcAft>
            </a:pPr>
            <a:r>
              <a:rPr lang="en-US" sz="1600" b="1" dirty="0">
                <a:solidFill>
                  <a:prstClr val="white"/>
                </a:solidFill>
              </a:rPr>
              <a:t>Access sites from shared workstation for deskless workers</a:t>
            </a:r>
          </a:p>
          <a:p>
            <a:pPr defTabSz="932460">
              <a:spcBef>
                <a:spcPts val="612"/>
              </a:spcBef>
              <a:spcAft>
                <a:spcPts val="612"/>
              </a:spcAft>
            </a:pPr>
            <a:r>
              <a:rPr lang="en-US" sz="1500" dirty="0">
                <a:solidFill>
                  <a:prstClr val="white"/>
                </a:solidFill>
              </a:rPr>
              <a:t>Auto-generate knowledge center sites from existing content.</a:t>
            </a:r>
          </a:p>
          <a:p>
            <a:pPr defTabSz="932460">
              <a:spcBef>
                <a:spcPts val="612"/>
              </a:spcBef>
              <a:spcAft>
                <a:spcPts val="612"/>
              </a:spcAft>
            </a:pPr>
            <a:r>
              <a:rPr lang="en-US" sz="1500" dirty="0">
                <a:solidFill>
                  <a:prstClr val="white"/>
                </a:solidFill>
              </a:rPr>
              <a:t>For example, create a knowledge base for warehouse employees, including training videos that can be launched and viewed within the page.</a:t>
            </a:r>
          </a:p>
          <a:p>
            <a:pPr defTabSz="932460">
              <a:spcBef>
                <a:spcPts val="612"/>
              </a:spcBef>
              <a:spcAft>
                <a:spcPts val="612"/>
              </a:spcAft>
            </a:pPr>
            <a:r>
              <a:rPr lang="en-US" sz="1500" dirty="0">
                <a:solidFill>
                  <a:prstClr val="white"/>
                </a:solidFill>
              </a:rPr>
              <a:t>Factory workers access apps from a kiosk or a mobile device with role-based content.</a:t>
            </a:r>
          </a:p>
          <a:p>
            <a:pPr defTabSz="932460">
              <a:spcBef>
                <a:spcPts val="612"/>
              </a:spcBef>
              <a:spcAft>
                <a:spcPts val="612"/>
              </a:spcAft>
            </a:pPr>
            <a:endParaRPr lang="en-US" sz="1500" dirty="0">
              <a:solidFill>
                <a:prstClr val="white"/>
              </a:solidFill>
            </a:endParaRPr>
          </a:p>
        </p:txBody>
      </p:sp>
      <p:sp>
        <p:nvSpPr>
          <p:cNvPr id="25" name="Title 1"/>
          <p:cNvSpPr>
            <a:spLocks/>
          </p:cNvSpPr>
          <p:nvPr/>
        </p:nvSpPr>
        <p:spPr bwMode="auto">
          <a:xfrm>
            <a:off x="201148" y="399920"/>
            <a:ext cx="12328174" cy="670309"/>
          </a:xfrm>
          <a:prstGeom prst="rect">
            <a:avLst/>
          </a:prstGeom>
          <a:noFill/>
          <a:ln w="9525">
            <a:noFill/>
            <a:miter lim="800000"/>
            <a:headEnd/>
            <a:tailEnd/>
          </a:ln>
        </p:spPr>
        <p:txBody>
          <a:bodyPr lIns="466161" tIns="0" rIns="466161" bIns="0">
            <a:prstTxWarp prst="textNoShape">
              <a:avLst/>
            </a:prstTxWarp>
          </a:bodyPr>
          <a:lstStyle/>
          <a:p>
            <a:pPr defTabSz="932460">
              <a:lnSpc>
                <a:spcPct val="90000"/>
              </a:lnSpc>
            </a:pPr>
            <a:endParaRPr lang="en-US" sz="2800" b="1" spc="-153" dirty="0">
              <a:solidFill>
                <a:srgbClr val="557EB9"/>
              </a:solidFill>
              <a:latin typeface="Segoe UI Light" pitchFamily="84" charset="0"/>
              <a:ea typeface="Arial" pitchFamily="84" charset="0"/>
              <a:cs typeface="Arial" pitchFamily="84" charset="0"/>
            </a:endParaRPr>
          </a:p>
        </p:txBody>
      </p:sp>
      <p:pic>
        <p:nvPicPr>
          <p:cNvPr id="9" name="Picture 8"/>
          <p:cNvPicPr/>
          <p:nvPr/>
        </p:nvPicPr>
        <p:blipFill rotWithShape="1">
          <a:blip r:embed="rId3" cstate="print">
            <a:extLst>
              <a:ext uri="{28A0092B-C50C-407E-A947-70E740481C1C}">
                <a14:useLocalDpi xmlns:a14="http://schemas.microsoft.com/office/drawing/2010/main"/>
              </a:ext>
            </a:extLst>
          </a:blip>
          <a:srcRect/>
          <a:stretch/>
        </p:blipFill>
        <p:spPr bwMode="auto">
          <a:xfrm>
            <a:off x="2651977" y="1743865"/>
            <a:ext cx="7132522" cy="4411276"/>
          </a:xfrm>
          <a:prstGeom prst="rect">
            <a:avLst/>
          </a:prstGeom>
          <a:ln>
            <a:noFill/>
          </a:ln>
          <a:extLst>
            <a:ext uri="{53640926-AAD7-44D8-BBD7-CCE9431645EC}">
              <a14:shadowObscured xmlns:a14="http://schemas.microsoft.com/office/drawing/2010/main"/>
            </a:ext>
          </a:extLst>
        </p:spPr>
      </p:pic>
      <p:sp>
        <p:nvSpPr>
          <p:cNvPr id="12" name="TextBox 4"/>
          <p:cNvSpPr txBox="1"/>
          <p:nvPr/>
        </p:nvSpPr>
        <p:spPr>
          <a:xfrm>
            <a:off x="4652386" y="1876764"/>
            <a:ext cx="2085584" cy="623851"/>
          </a:xfrm>
          <a:prstGeom prst="rect">
            <a:avLst/>
          </a:prstGeom>
          <a:solidFill>
            <a:srgbClr val="557EB9"/>
          </a:solidFill>
          <a:ln w="3175">
            <a:solidFill>
              <a:srgbClr val="557EB9"/>
            </a:solidFill>
            <a:prstDash val="solid"/>
            <a:miter lim="800000"/>
          </a:ln>
          <a:effectLst/>
        </p:spPr>
        <p:txBody>
          <a:bodyPr wrap="square" lIns="58257" tIns="29130" rIns="93216" bIns="29130"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200" dirty="0">
                <a:solidFill>
                  <a:prstClr val="white"/>
                </a:solidFill>
              </a:rPr>
              <a:t>Create knowledge management portals with auto-generated content</a:t>
            </a:r>
          </a:p>
        </p:txBody>
      </p:sp>
      <p:sp>
        <p:nvSpPr>
          <p:cNvPr id="14" name="Rectangle 13"/>
          <p:cNvSpPr/>
          <p:nvPr/>
        </p:nvSpPr>
        <p:spPr>
          <a:xfrm>
            <a:off x="10152841" y="2108549"/>
            <a:ext cx="2144989" cy="2287795"/>
          </a:xfrm>
          <a:prstGeom prst="rect">
            <a:avLst/>
          </a:prstGeom>
          <a:solidFill>
            <a:schemeClr val="bg1"/>
          </a:solidFill>
          <a:ln>
            <a:solidFill>
              <a:schemeClr val="accent1"/>
            </a:solidFill>
          </a:ln>
        </p:spPr>
        <p:txBody>
          <a:bodyPr wrap="square" lIns="91412" tIns="45707" rIns="91412" bIns="45707">
            <a:noAutofit/>
          </a:bodyPr>
          <a:lstStyle/>
          <a:p>
            <a:pPr defTabSz="932460">
              <a:spcBef>
                <a:spcPts val="612"/>
              </a:spcBef>
              <a:spcAft>
                <a:spcPts val="612"/>
              </a:spcAft>
            </a:pPr>
            <a:r>
              <a:rPr lang="en-US" sz="1500" dirty="0">
                <a:solidFill>
                  <a:prstClr val="black"/>
                </a:solidFill>
              </a:rPr>
              <a:t>Resolve distribution issues faster </a:t>
            </a:r>
          </a:p>
          <a:p>
            <a:pPr defTabSz="932460">
              <a:spcBef>
                <a:spcPts val="612"/>
              </a:spcBef>
              <a:spcAft>
                <a:spcPts val="612"/>
              </a:spcAft>
            </a:pPr>
            <a:r>
              <a:rPr lang="en-US" sz="1500" dirty="0">
                <a:solidFill>
                  <a:prstClr val="black"/>
                </a:solidFill>
              </a:rPr>
              <a:t>Reduce training costs, including travel costs</a:t>
            </a:r>
          </a:p>
          <a:p>
            <a:pPr defTabSz="932460">
              <a:spcBef>
                <a:spcPts val="612"/>
              </a:spcBef>
              <a:spcAft>
                <a:spcPts val="612"/>
              </a:spcAft>
            </a:pPr>
            <a:r>
              <a:rPr lang="en-US" sz="1500" dirty="0">
                <a:solidFill>
                  <a:prstClr val="black"/>
                </a:solidFill>
              </a:rPr>
              <a:t>Improve employee productivity, satisfaction</a:t>
            </a:r>
          </a:p>
          <a:p>
            <a:pPr defTabSz="932460">
              <a:spcAft>
                <a:spcPts val="612"/>
              </a:spcAft>
            </a:pPr>
            <a:endParaRPr lang="en-US" sz="1500" dirty="0">
              <a:solidFill>
                <a:prstClr val="black"/>
              </a:solidFill>
            </a:endParaRPr>
          </a:p>
        </p:txBody>
      </p:sp>
      <p:sp>
        <p:nvSpPr>
          <p:cNvPr id="15" name="Rectangle 14"/>
          <p:cNvSpPr>
            <a:spLocks noChangeArrowheads="1"/>
          </p:cNvSpPr>
          <p:nvPr/>
        </p:nvSpPr>
        <p:spPr bwMode="auto">
          <a:xfrm>
            <a:off x="10152842" y="1667949"/>
            <a:ext cx="2144986" cy="440600"/>
          </a:xfrm>
          <a:prstGeom prst="rect">
            <a:avLst/>
          </a:prstGeom>
          <a:solidFill>
            <a:srgbClr val="557EB9"/>
          </a:solidFill>
          <a:ln w="9525">
            <a:solidFill>
              <a:schemeClr val="accent1"/>
            </a:solidFill>
            <a:miter lim="800000"/>
            <a:headEnd/>
            <a:tailEnd/>
          </a:ln>
        </p:spPr>
        <p:txBody>
          <a:bodyPr wrap="none" lIns="91412" tIns="45707" rIns="91412" bIns="45707" anchor="ctr">
            <a:prstTxWarp prst="textNoShape">
              <a:avLst/>
            </a:prstTxWarp>
          </a:bodyPr>
          <a:lstStyle/>
          <a:p>
            <a:pPr algn="ctr" defTabSz="932460"/>
            <a:r>
              <a:rPr lang="en-US" sz="1600" b="1" dirty="0">
                <a:solidFill>
                  <a:prstClr val="white"/>
                </a:solidFill>
              </a:rPr>
              <a:t>Benefits</a:t>
            </a:r>
          </a:p>
        </p:txBody>
      </p:sp>
      <p:sp>
        <p:nvSpPr>
          <p:cNvPr id="21" name="Rectangle 20"/>
          <p:cNvSpPr/>
          <p:nvPr/>
        </p:nvSpPr>
        <p:spPr bwMode="auto">
          <a:xfrm>
            <a:off x="3006354" y="5088670"/>
            <a:ext cx="1956354" cy="466180"/>
          </a:xfrm>
          <a:prstGeom prst="rect">
            <a:avLst/>
          </a:prstGeom>
          <a:solidFill>
            <a:srgbClr val="557EB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3" tIns="46603" rIns="46603" bIns="46603" numCol="1" spcCol="0" rtlCol="0" fromWordArt="0" anchor="ctr" anchorCtr="0" forceAA="0" compatLnSpc="1">
            <a:prstTxWarp prst="textNoShape">
              <a:avLst/>
            </a:prstTxWarp>
            <a:noAutofit/>
          </a:bodyPr>
          <a:lstStyle/>
          <a:p>
            <a:pPr algn="ctr" defTabSz="931729" fontAlgn="base">
              <a:spcBef>
                <a:spcPct val="0"/>
              </a:spcBef>
              <a:spcAft>
                <a:spcPct val="0"/>
              </a:spcAft>
            </a:pPr>
            <a:r>
              <a:rPr lang="en-US" sz="1200" kern="0" dirty="0">
                <a:solidFill>
                  <a:sysClr val="window" lastClr="FFFFFF"/>
                </a:solidFill>
                <a:ea typeface="Segoe UI" pitchFamily="34" charset="0"/>
                <a:cs typeface="Segoe UI" pitchFamily="34" charset="0"/>
              </a:rPr>
              <a:t>View video thumbnails without leaving your page</a:t>
            </a:r>
          </a:p>
        </p:txBody>
      </p:sp>
      <p:sp>
        <p:nvSpPr>
          <p:cNvPr id="22" name="Rectangle 21"/>
          <p:cNvSpPr/>
          <p:nvPr/>
        </p:nvSpPr>
        <p:spPr bwMode="auto">
          <a:xfrm>
            <a:off x="8050526" y="5446021"/>
            <a:ext cx="731455" cy="466180"/>
          </a:xfrm>
          <a:prstGeom prst="rect">
            <a:avLst/>
          </a:prstGeom>
          <a:solidFill>
            <a:srgbClr val="557EB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3" tIns="46603" rIns="46603" bIns="46603" numCol="1" spcCol="0" rtlCol="0" fromWordArt="0" anchor="ctr" anchorCtr="0" forceAA="0" compatLnSpc="1">
            <a:prstTxWarp prst="textNoShape">
              <a:avLst/>
            </a:prstTxWarp>
            <a:noAutofit/>
          </a:bodyPr>
          <a:lstStyle/>
          <a:p>
            <a:pPr algn="ctr" defTabSz="931729" fontAlgn="base">
              <a:spcBef>
                <a:spcPct val="0"/>
              </a:spcBef>
              <a:spcAft>
                <a:spcPct val="0"/>
              </a:spcAft>
            </a:pPr>
            <a:r>
              <a:rPr lang="en-US" sz="1200" kern="0" dirty="0">
                <a:solidFill>
                  <a:sysClr val="window" lastClr="FFFFFF"/>
                </a:solidFill>
                <a:ea typeface="Segoe UI" pitchFamily="34" charset="0"/>
                <a:cs typeface="Segoe UI" pitchFamily="34" charset="0"/>
              </a:rPr>
              <a:t>Mobile access</a:t>
            </a:r>
          </a:p>
        </p:txBody>
      </p:sp>
      <p:grpSp>
        <p:nvGrpSpPr>
          <p:cNvPr id="5" name="Group 4"/>
          <p:cNvGrpSpPr/>
          <p:nvPr/>
        </p:nvGrpSpPr>
        <p:grpSpPr>
          <a:xfrm>
            <a:off x="8781980" y="4213067"/>
            <a:ext cx="1153093" cy="1999675"/>
            <a:chOff x="8608111" y="4130833"/>
            <a:chExt cx="1130586" cy="1960644"/>
          </a:xfrm>
        </p:grpSpPr>
        <p:pic>
          <p:nvPicPr>
            <p:cNvPr id="17" name="Newsfeed" descr="F:\00-Work\001-O15\0001-SPMobile\Iteration6-M1\F-6-TimeLine01.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8608111" y="4130833"/>
              <a:ext cx="1130586" cy="196064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727934" y="4310533"/>
              <a:ext cx="910101" cy="1348949"/>
            </a:xfrm>
            <a:prstGeom prst="rect">
              <a:avLst/>
            </a:prstGeom>
          </p:spPr>
        </p:pic>
      </p:grpSp>
      <p:cxnSp>
        <p:nvCxnSpPr>
          <p:cNvPr id="23" name="Straight Connector 22"/>
          <p:cNvCxnSpPr/>
          <p:nvPr/>
        </p:nvCxnSpPr>
        <p:spPr>
          <a:xfrm flipV="1">
            <a:off x="3435257" y="3454087"/>
            <a:ext cx="0" cy="1029616"/>
          </a:xfrm>
          <a:prstGeom prst="line">
            <a:avLst/>
          </a:prstGeom>
          <a:ln w="25400">
            <a:solidFill>
              <a:srgbClr val="557EB9"/>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561740" y="4200075"/>
            <a:ext cx="1700982" cy="567261"/>
          </a:xfrm>
          <a:prstGeom prst="rect">
            <a:avLst/>
          </a:prstGeom>
          <a:solidFill>
            <a:srgbClr val="557EB9"/>
          </a:solidFill>
          <a:ln w="19050">
            <a:noFill/>
            <a:prstDash val="solid"/>
            <a:miter lim="800000"/>
          </a:ln>
          <a:effectLst/>
        </p:spPr>
        <p:txBody>
          <a:bodyPr wrap="square" lIns="58172" tIns="29087" rIns="93080" bIns="29087"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algn="ctr" defTabSz="932315">
              <a:lnSpc>
                <a:spcPct val="90000"/>
              </a:lnSpc>
              <a:defRPr/>
            </a:pPr>
            <a:r>
              <a:rPr lang="en-US" sz="1200" kern="0" dirty="0">
                <a:solidFill>
                  <a:sysClr val="window" lastClr="FFFFFF"/>
                </a:solidFill>
                <a:ea typeface="Segoe UI" pitchFamily="34" charset="0"/>
                <a:cs typeface="Segoe UI" pitchFamily="34" charset="0"/>
              </a:rPr>
              <a:t>Taxonomic navigation bound to term set in metadata term store</a:t>
            </a:r>
          </a:p>
        </p:txBody>
      </p:sp>
      <p:cxnSp>
        <p:nvCxnSpPr>
          <p:cNvPr id="26" name="Straight Connector 25"/>
          <p:cNvCxnSpPr/>
          <p:nvPr/>
        </p:nvCxnSpPr>
        <p:spPr>
          <a:xfrm>
            <a:off x="4652388" y="5321757"/>
            <a:ext cx="455597" cy="0"/>
          </a:xfrm>
          <a:prstGeom prst="line">
            <a:avLst/>
          </a:prstGeom>
          <a:ln w="25400">
            <a:solidFill>
              <a:srgbClr val="557EB9"/>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24" name="Rectangle 2"/>
          <p:cNvSpPr>
            <a:spLocks noChangeArrowheads="1"/>
          </p:cNvSpPr>
          <p:nvPr/>
        </p:nvSpPr>
        <p:spPr bwMode="auto">
          <a:xfrm>
            <a:off x="10675878" y="-15707"/>
            <a:ext cx="1771946" cy="1412494"/>
          </a:xfrm>
          <a:prstGeom prst="rect">
            <a:avLst/>
          </a:prstGeom>
          <a:solidFill>
            <a:srgbClr val="557EB9"/>
          </a:solidFill>
          <a:ln w="9525">
            <a:noFill/>
            <a:miter lim="800000"/>
            <a:headEnd/>
            <a:tailEnd/>
          </a:ln>
        </p:spPr>
        <p:txBody>
          <a:bodyPr wrap="square" lIns="93233" tIns="93233" rIns="93233" bIns="93233">
            <a:prstTxWarp prst="textNoShape">
              <a:avLst/>
            </a:prstTxWarp>
            <a:spAutoFit/>
          </a:bodyPr>
          <a:lstStyle/>
          <a:p>
            <a:pPr defTabSz="932460">
              <a:spcBef>
                <a:spcPts val="612"/>
              </a:spcBef>
            </a:pPr>
            <a:r>
              <a:rPr lang="en-GB" sz="2100" b="1" dirty="0">
                <a:solidFill>
                  <a:prstClr val="white"/>
                </a:solidFill>
                <a:latin typeface="Segoe UI Light" pitchFamily="34" charset="0"/>
                <a:ea typeface="Segoe UI" pitchFamily="84" charset="0"/>
                <a:cs typeface="Segoe UI" pitchFamily="34" charset="0"/>
              </a:rPr>
              <a:t>PERFECT FOR</a:t>
            </a:r>
          </a:p>
          <a:p>
            <a:pPr marL="118158" indent="-118158" defTabSz="932460">
              <a:spcAft>
                <a:spcPts val="306"/>
              </a:spcAft>
              <a:buFont typeface="Arial" pitchFamily="34" charset="0"/>
              <a:buChar char="•"/>
            </a:pPr>
            <a:r>
              <a:rPr lang="en-US" sz="1300" dirty="0">
                <a:solidFill>
                  <a:prstClr val="white"/>
                </a:solidFill>
                <a:ea typeface="Segoe UI" pitchFamily="84" charset="0"/>
                <a:cs typeface="Segoe UI" pitchFamily="34" charset="0"/>
              </a:rPr>
              <a:t>Production worker</a:t>
            </a:r>
          </a:p>
          <a:p>
            <a:pPr marL="118158" indent="-118158" defTabSz="932460">
              <a:spcAft>
                <a:spcPts val="306"/>
              </a:spcAft>
              <a:buFont typeface="Arial" pitchFamily="34" charset="0"/>
              <a:buChar char="•"/>
            </a:pPr>
            <a:r>
              <a:rPr lang="en-US" sz="1300" dirty="0">
                <a:solidFill>
                  <a:prstClr val="white"/>
                </a:solidFill>
                <a:ea typeface="Segoe UI" pitchFamily="84" charset="0"/>
                <a:cs typeface="Segoe UI" pitchFamily="34" charset="0"/>
              </a:rPr>
              <a:t>Transportation worker</a:t>
            </a:r>
          </a:p>
          <a:p>
            <a:pPr marL="118158" indent="-118158" defTabSz="932460">
              <a:spcAft>
                <a:spcPts val="306"/>
              </a:spcAft>
              <a:buFont typeface="Arial" pitchFamily="34" charset="0"/>
              <a:buChar char="•"/>
            </a:pPr>
            <a:r>
              <a:rPr lang="en-US" sz="1300" dirty="0">
                <a:solidFill>
                  <a:prstClr val="white"/>
                </a:solidFill>
                <a:ea typeface="Segoe UI" pitchFamily="84" charset="0"/>
                <a:cs typeface="Segoe UI" pitchFamily="34" charset="0"/>
              </a:rPr>
              <a:t>Warehouse worker</a:t>
            </a:r>
          </a:p>
        </p:txBody>
      </p:sp>
      <p:pic>
        <p:nvPicPr>
          <p:cNvPr id="3" name="Picture 2"/>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10152844" y="4483706"/>
            <a:ext cx="2144985" cy="1754003"/>
          </a:xfrm>
          <a:prstGeom prst="rect">
            <a:avLst/>
          </a:prstGeom>
        </p:spPr>
      </p:pic>
      <p:sp>
        <p:nvSpPr>
          <p:cNvPr id="6" name="Title 5"/>
          <p:cNvSpPr>
            <a:spLocks noGrp="1"/>
          </p:cNvSpPr>
          <p:nvPr>
            <p:ph type="title"/>
          </p:nvPr>
        </p:nvSpPr>
        <p:spPr/>
        <p:txBody>
          <a:bodyPr/>
          <a:lstStyle/>
          <a:p>
            <a:r>
              <a:rPr lang="en-US" sz="4400" dirty="0"/>
              <a:t>Access Knowledge Base from Kiosk (</a:t>
            </a:r>
            <a:r>
              <a:rPr lang="en-US" sz="4400" dirty="0" err="1"/>
              <a:t>Deskless</a:t>
            </a:r>
            <a:r>
              <a:rPr lang="en-US" sz="4400" dirty="0"/>
              <a:t>)</a:t>
            </a:r>
            <a:br>
              <a:rPr lang="en-US" sz="4400" dirty="0"/>
            </a:br>
            <a:endParaRPr lang="en-US" sz="4400" dirty="0"/>
          </a:p>
        </p:txBody>
      </p:sp>
    </p:spTree>
    <p:extLst>
      <p:ext uri="{BB962C8B-B14F-4D97-AF65-F5344CB8AC3E}">
        <p14:creationId xmlns:p14="http://schemas.microsoft.com/office/powerpoint/2010/main" val="309855380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p:cNvGraphicFramePr>
            <a:graphicFrameLocks/>
          </p:cNvGraphicFramePr>
          <p:nvPr>
            <p:custDataLst>
              <p:tags r:id="rId2"/>
            </p:custDataLst>
            <p:extLst/>
          </p:nvPr>
        </p:nvGraphicFramePr>
        <p:xfrm>
          <a:off x="2504" y="0"/>
          <a:ext cx="161909" cy="161910"/>
        </p:xfrm>
        <a:graphic>
          <a:graphicData uri="http://schemas.openxmlformats.org/presentationml/2006/ole">
            <mc:AlternateContent xmlns:mc="http://schemas.openxmlformats.org/markup-compatibility/2006">
              <mc:Choice xmlns:v="urn:schemas-microsoft-com:vml" Requires="v">
                <p:oleObj spid="_x0000_s1037" name="think-cell Slide" r:id="rId13" imgW="270" imgH="270" progId="TCLayout.ActiveDocument.1">
                  <p:embed/>
                </p:oleObj>
              </mc:Choice>
              <mc:Fallback>
                <p:oleObj name="think-cell Slide" r:id="rId13" imgW="270" imgH="270" progId="TCLayout.ActiveDocument.1">
                  <p:embed/>
                  <p:pic>
                    <p:nvPicPr>
                      <p:cNvPr id="0" name=""/>
                      <p:cNvPicPr/>
                      <p:nvPr/>
                    </p:nvPicPr>
                    <p:blipFill>
                      <a:blip r:embed="rId14"/>
                      <a:stretch>
                        <a:fillRect/>
                      </a:stretch>
                    </p:blipFill>
                    <p:spPr>
                      <a:xfrm>
                        <a:off x="2504" y="0"/>
                        <a:ext cx="161909" cy="161910"/>
                      </a:xfrm>
                      <a:prstGeom prst="rect">
                        <a:avLst/>
                      </a:prstGeom>
                    </p:spPr>
                  </p:pic>
                </p:oleObj>
              </mc:Fallback>
            </mc:AlternateContent>
          </a:graphicData>
        </a:graphic>
      </p:graphicFrame>
      <p:sp>
        <p:nvSpPr>
          <p:cNvPr id="26" name="Title 25"/>
          <p:cNvSpPr>
            <a:spLocks noGrp="1"/>
          </p:cNvSpPr>
          <p:nvPr>
            <p:ph type="title"/>
          </p:nvPr>
        </p:nvSpPr>
        <p:spPr/>
        <p:txBody>
          <a:bodyPr/>
          <a:lstStyle/>
          <a:p>
            <a:r>
              <a:rPr lang="en-US" sz="3600" dirty="0"/>
              <a:t>Forces driving transformation across the value chain</a:t>
            </a:r>
          </a:p>
        </p:txBody>
      </p:sp>
      <p:sp>
        <p:nvSpPr>
          <p:cNvPr id="41" name="Content Placeholder 3"/>
          <p:cNvSpPr txBox="1">
            <a:spLocks/>
          </p:cNvSpPr>
          <p:nvPr>
            <p:custDataLst>
              <p:tags r:id="rId3"/>
            </p:custDataLst>
          </p:nvPr>
        </p:nvSpPr>
        <p:spPr>
          <a:xfrm>
            <a:off x="9192826" y="1736830"/>
            <a:ext cx="2971378" cy="1609952"/>
          </a:xfrm>
          <a:prstGeom prst="rect">
            <a:avLst/>
          </a:prstGeom>
        </p:spPr>
        <p:txBody>
          <a:bodyPr lIns="0" tIns="45707" rIns="0" bIns="45707" anchor="ctr">
            <a:noAutofit/>
          </a:bodyPr>
          <a:lstStyle>
            <a:lvl1pPr marL="346061" indent="-346061" algn="l" defTabSz="914325"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30212" indent="-284152" algn="l" defTabSz="914325" rtl="0" eaLnBrk="1" latinLnBrk="0" hangingPunct="1">
              <a:lnSpc>
                <a:spcPct val="90000"/>
              </a:lnSpc>
              <a:spcBef>
                <a:spcPct val="20000"/>
              </a:spcBef>
              <a:buSzPct val="90000"/>
              <a:buFont typeface="Arial" pitchFamily="34" charset="0"/>
              <a:buChar char="•"/>
              <a:tabLst>
                <a:tab pos="630212"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361" indent="-284152" algn="l" defTabSz="914325"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663" indent="-223829" algn="l" defTabSz="914325" rtl="0" eaLnBrk="1" latinLnBrk="0" hangingPunct="1">
              <a:lnSpc>
                <a:spcPct val="90000"/>
              </a:lnSpc>
              <a:spcBef>
                <a:spcPct val="20000"/>
              </a:spcBef>
              <a:buSzPct val="90000"/>
              <a:buFont typeface="Arial" pitchFamily="34" charset="0"/>
              <a:buChar char="•"/>
              <a:tabLst>
                <a:tab pos="914361"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2842" indent="-230178" algn="l" defTabSz="914325"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00000"/>
              </a:lnSpc>
              <a:spcBef>
                <a:spcPts val="0"/>
              </a:spcBef>
              <a:buNone/>
            </a:pPr>
            <a:r>
              <a:rPr lang="en-US" sz="2400" dirty="0">
                <a:solidFill>
                  <a:srgbClr val="505050">
                    <a:lumMod val="75000"/>
                    <a:alpha val="99000"/>
                  </a:srgbClr>
                </a:solidFill>
                <a:latin typeface="Segoe UI Light"/>
              </a:rPr>
              <a:t>what </a:t>
            </a:r>
            <a:r>
              <a:rPr lang="en-US" cap="all" dirty="0">
                <a:solidFill>
                  <a:srgbClr val="505050">
                    <a:lumMod val="75000"/>
                    <a:alpha val="99000"/>
                  </a:srgbClr>
                </a:solidFill>
                <a:latin typeface="Segoe UI Light"/>
              </a:rPr>
              <a:t>Opportunities &amp; Challenges</a:t>
            </a:r>
            <a:endParaRPr lang="en-US" sz="3600" cap="all" dirty="0">
              <a:solidFill>
                <a:srgbClr val="505050">
                  <a:lumMod val="75000"/>
                  <a:alpha val="99000"/>
                </a:srgbClr>
              </a:solidFill>
              <a:latin typeface="Segoe UI Light"/>
            </a:endParaRPr>
          </a:p>
          <a:p>
            <a:pPr marL="0" indent="0" algn="r">
              <a:lnSpc>
                <a:spcPct val="100000"/>
              </a:lnSpc>
              <a:spcBef>
                <a:spcPts val="0"/>
              </a:spcBef>
              <a:buNone/>
            </a:pPr>
            <a:r>
              <a:rPr lang="en-US" sz="2400" dirty="0">
                <a:solidFill>
                  <a:srgbClr val="505050">
                    <a:lumMod val="75000"/>
                    <a:alpha val="99000"/>
                  </a:srgbClr>
                </a:solidFill>
                <a:latin typeface="Segoe UI Light"/>
              </a:rPr>
              <a:t>do these create?</a:t>
            </a:r>
          </a:p>
        </p:txBody>
      </p:sp>
      <p:sp>
        <p:nvSpPr>
          <p:cNvPr id="42" name="Content Placeholder 3"/>
          <p:cNvSpPr txBox="1">
            <a:spLocks/>
          </p:cNvSpPr>
          <p:nvPr>
            <p:custDataLst>
              <p:tags r:id="rId4"/>
            </p:custDataLst>
          </p:nvPr>
        </p:nvSpPr>
        <p:spPr>
          <a:xfrm>
            <a:off x="9186053" y="3987463"/>
            <a:ext cx="2842820" cy="2378139"/>
          </a:xfrm>
          <a:prstGeom prst="rect">
            <a:avLst/>
          </a:prstGeom>
        </p:spPr>
        <p:txBody>
          <a:bodyPr lIns="0" tIns="45707" rIns="0" bIns="45707" anchor="ctr">
            <a:noAutofit/>
          </a:bodyPr>
          <a:lstStyle>
            <a:lvl1pPr marL="346061" indent="-346061" algn="l" defTabSz="914325"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30212" indent="-284152" algn="l" defTabSz="914325" rtl="0" eaLnBrk="1" latinLnBrk="0" hangingPunct="1">
              <a:lnSpc>
                <a:spcPct val="90000"/>
              </a:lnSpc>
              <a:spcBef>
                <a:spcPct val="20000"/>
              </a:spcBef>
              <a:buSzPct val="90000"/>
              <a:buFont typeface="Arial" pitchFamily="34" charset="0"/>
              <a:buChar char="•"/>
              <a:tabLst>
                <a:tab pos="630212"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361" indent="-284152" algn="l" defTabSz="914325"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663" indent="-223829" algn="l" defTabSz="914325" rtl="0" eaLnBrk="1" latinLnBrk="0" hangingPunct="1">
              <a:lnSpc>
                <a:spcPct val="90000"/>
              </a:lnSpc>
              <a:spcBef>
                <a:spcPct val="20000"/>
              </a:spcBef>
              <a:buSzPct val="90000"/>
              <a:buFont typeface="Arial" pitchFamily="34" charset="0"/>
              <a:buChar char="•"/>
              <a:tabLst>
                <a:tab pos="914361"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2842" indent="-230178" algn="l" defTabSz="914325"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00000"/>
              </a:lnSpc>
              <a:spcBef>
                <a:spcPts val="0"/>
              </a:spcBef>
              <a:buNone/>
            </a:pPr>
            <a:r>
              <a:rPr lang="en-US" sz="2400" dirty="0">
                <a:solidFill>
                  <a:srgbClr val="505050">
                    <a:lumMod val="75000"/>
                    <a:alpha val="99000"/>
                  </a:srgbClr>
                </a:solidFill>
                <a:latin typeface="Segoe UI Light"/>
              </a:rPr>
              <a:t>what new </a:t>
            </a:r>
            <a:r>
              <a:rPr lang="en-US" sz="3600" cap="all" dirty="0">
                <a:solidFill>
                  <a:srgbClr val="505050">
                    <a:lumMod val="75000"/>
                    <a:alpha val="99000"/>
                  </a:srgbClr>
                </a:solidFill>
                <a:latin typeface="Segoe UI Light"/>
              </a:rPr>
              <a:t>Capabilities </a:t>
            </a:r>
            <a:r>
              <a:rPr lang="en-US" sz="2400" dirty="0">
                <a:solidFill>
                  <a:srgbClr val="505050">
                    <a:lumMod val="75000"/>
                    <a:alpha val="99000"/>
                  </a:srgbClr>
                </a:solidFill>
                <a:latin typeface="Segoe UI Light"/>
              </a:rPr>
              <a:t>will be </a:t>
            </a:r>
            <a:r>
              <a:rPr lang="en-US" sz="3600" cap="all" dirty="0">
                <a:solidFill>
                  <a:srgbClr val="505050">
                    <a:lumMod val="75000"/>
                    <a:alpha val="99000"/>
                  </a:srgbClr>
                </a:solidFill>
                <a:latin typeface="Segoe UI Light"/>
              </a:rPr>
              <a:t>REQUIRED?</a:t>
            </a:r>
          </a:p>
        </p:txBody>
      </p:sp>
      <p:grpSp>
        <p:nvGrpSpPr>
          <p:cNvPr id="11" name="Group 10"/>
          <p:cNvGrpSpPr/>
          <p:nvPr/>
        </p:nvGrpSpPr>
        <p:grpSpPr>
          <a:xfrm>
            <a:off x="544899" y="1321189"/>
            <a:ext cx="2704550" cy="2471399"/>
            <a:chOff x="531811" y="1295400"/>
            <a:chExt cx="2651760" cy="2423160"/>
          </a:xfrm>
          <a:solidFill>
            <a:schemeClr val="tx2">
              <a:lumMod val="90000"/>
              <a:lumOff val="10000"/>
            </a:schemeClr>
          </a:solidFill>
        </p:grpSpPr>
        <p:sp>
          <p:nvSpPr>
            <p:cNvPr id="14" name="Rectangle 13"/>
            <p:cNvSpPr/>
            <p:nvPr>
              <p:custDataLst>
                <p:tags r:id="rId10"/>
              </p:custDataLst>
            </p:nvPr>
          </p:nvSpPr>
          <p:spPr bwMode="auto">
            <a:xfrm>
              <a:off x="531811" y="1295400"/>
              <a:ext cx="2651760" cy="242316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defTabSz="932008" fontAlgn="base">
                <a:spcBef>
                  <a:spcPct val="0"/>
                </a:spcBef>
                <a:spcAft>
                  <a:spcPct val="0"/>
                </a:spcAft>
              </a:pPr>
              <a:r>
                <a:rPr lang="en-US" sz="2200" dirty="0">
                  <a:gradFill>
                    <a:gsLst>
                      <a:gs pos="0">
                        <a:srgbClr val="FFFFFF"/>
                      </a:gs>
                      <a:gs pos="100000">
                        <a:srgbClr val="FFFFFF"/>
                      </a:gs>
                    </a:gsLst>
                    <a:lin ang="5400000" scaled="0"/>
                  </a:gradFill>
                  <a:latin typeface="Segoe UI Light"/>
                  <a:ea typeface="Segoe UI" pitchFamily="34" charset="0"/>
                  <a:cs typeface="Segoe UI" pitchFamily="34" charset="0"/>
                </a:rPr>
                <a:t>Power </a:t>
              </a:r>
              <a:br>
                <a:rPr lang="en-US" sz="2200" dirty="0">
                  <a:gradFill>
                    <a:gsLst>
                      <a:gs pos="0">
                        <a:srgbClr val="FFFFFF"/>
                      </a:gs>
                      <a:gs pos="100000">
                        <a:srgbClr val="FFFFFF"/>
                      </a:gs>
                    </a:gsLst>
                    <a:lin ang="5400000" scaled="0"/>
                  </a:gradFill>
                  <a:latin typeface="Segoe UI Light"/>
                  <a:ea typeface="Segoe UI" pitchFamily="34" charset="0"/>
                  <a:cs typeface="Segoe UI" pitchFamily="34" charset="0"/>
                </a:rPr>
              </a:br>
              <a:r>
                <a:rPr lang="en-US" sz="2200" dirty="0">
                  <a:gradFill>
                    <a:gsLst>
                      <a:gs pos="0">
                        <a:srgbClr val="FFFFFF"/>
                      </a:gs>
                      <a:gs pos="100000">
                        <a:srgbClr val="FFFFFF"/>
                      </a:gs>
                    </a:gsLst>
                    <a:lin ang="5400000" scaled="0"/>
                  </a:gradFill>
                  <a:latin typeface="Segoe UI Light"/>
                  <a:ea typeface="Segoe UI" pitchFamily="34" charset="0"/>
                  <a:cs typeface="Segoe UI" pitchFamily="34" charset="0"/>
                </a:rPr>
                <a:t>Shift To </a:t>
              </a:r>
              <a:br>
                <a:rPr lang="en-US" sz="2200" dirty="0">
                  <a:gradFill>
                    <a:gsLst>
                      <a:gs pos="0">
                        <a:srgbClr val="FFFFFF"/>
                      </a:gs>
                      <a:gs pos="100000">
                        <a:srgbClr val="FFFFFF"/>
                      </a:gs>
                    </a:gsLst>
                    <a:lin ang="5400000" scaled="0"/>
                  </a:gradFill>
                  <a:latin typeface="Segoe UI Light"/>
                  <a:ea typeface="Segoe UI" pitchFamily="34" charset="0"/>
                  <a:cs typeface="Segoe UI" pitchFamily="34" charset="0"/>
                </a:rPr>
              </a:br>
              <a:r>
                <a:rPr lang="en-US" sz="2200" dirty="0">
                  <a:gradFill>
                    <a:gsLst>
                      <a:gs pos="0">
                        <a:srgbClr val="FFFFFF"/>
                      </a:gs>
                      <a:gs pos="100000">
                        <a:srgbClr val="FFFFFF"/>
                      </a:gs>
                    </a:gsLst>
                    <a:lin ang="5400000" scaled="0"/>
                  </a:gradFill>
                  <a:latin typeface="Segoe UI Light"/>
                  <a:ea typeface="Segoe UI" pitchFamily="34" charset="0"/>
                  <a:cs typeface="Segoe UI" pitchFamily="34" charset="0"/>
                </a:rPr>
                <a:t>Consumers</a:t>
              </a:r>
            </a:p>
          </p:txBody>
        </p:sp>
        <p:sp>
          <p:nvSpPr>
            <p:cNvPr id="6" name="Rectangle 5"/>
            <p:cNvSpPr/>
            <p:nvPr/>
          </p:nvSpPr>
          <p:spPr>
            <a:xfrm>
              <a:off x="531811" y="2872637"/>
              <a:ext cx="2651760" cy="834672"/>
            </a:xfrm>
            <a:prstGeom prst="rect">
              <a:avLst/>
            </a:prstGeom>
            <a:grpFill/>
          </p:spPr>
          <p:txBody>
            <a:bodyPr wrap="square" tIns="93260" bIns="93260" anchor="b">
              <a:spAutoFit/>
            </a:bodyPr>
            <a:lstStyle/>
            <a:p>
              <a:pPr defTabSz="932008" fontAlgn="base">
                <a:spcBef>
                  <a:spcPts val="1224"/>
                </a:spcBef>
                <a:spcAft>
                  <a:spcPct val="0"/>
                </a:spcAft>
              </a:pPr>
              <a:r>
                <a:rPr lang="en-US" sz="2100" dirty="0">
                  <a:gradFill>
                    <a:gsLst>
                      <a:gs pos="0">
                        <a:srgbClr val="FFFFFF"/>
                      </a:gs>
                      <a:gs pos="100000">
                        <a:srgbClr val="FFFFFF"/>
                      </a:gs>
                    </a:gsLst>
                    <a:lin ang="5400000" scaled="0"/>
                  </a:gradFill>
                  <a:latin typeface="Segoe UI Light"/>
                  <a:ea typeface="Segoe UI" pitchFamily="34" charset="0"/>
                  <a:cs typeface="Segoe UI" pitchFamily="34" charset="0"/>
                </a:rPr>
                <a:t>Increasing influences of Social Communities</a:t>
              </a:r>
            </a:p>
          </p:txBody>
        </p:sp>
        <p:pic>
          <p:nvPicPr>
            <p:cNvPr id="51" name="Picture 5" descr="C:\Users\sanrav\AppData\Local\MetroStyleAddIn\Icons\Hubs.wmf"/>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122805" y="1371600"/>
              <a:ext cx="990599" cy="964979"/>
            </a:xfrm>
            <a:prstGeom prst="rect">
              <a:avLst/>
            </a:prstGeom>
            <a:grpFill/>
            <a:ln>
              <a:noFill/>
              <a:headEnd type="none" w="med" len="med"/>
              <a:tailEnd type="none" w="med" len="med"/>
            </a:ln>
            <a:effectLst/>
            <a:extLst/>
          </p:spPr>
        </p:pic>
      </p:grpSp>
      <p:grpSp>
        <p:nvGrpSpPr>
          <p:cNvPr id="12" name="Group 11"/>
          <p:cNvGrpSpPr/>
          <p:nvPr/>
        </p:nvGrpSpPr>
        <p:grpSpPr>
          <a:xfrm>
            <a:off x="3425284" y="1321189"/>
            <a:ext cx="2704550" cy="2471399"/>
            <a:chOff x="3355974" y="1295400"/>
            <a:chExt cx="2651760" cy="2423160"/>
          </a:xfrm>
          <a:solidFill>
            <a:schemeClr val="tx2">
              <a:lumMod val="90000"/>
              <a:lumOff val="10000"/>
            </a:schemeClr>
          </a:solidFill>
        </p:grpSpPr>
        <p:sp>
          <p:nvSpPr>
            <p:cNvPr id="4" name="Rectangle 3"/>
            <p:cNvSpPr/>
            <p:nvPr>
              <p:custDataLst>
                <p:tags r:id="rId9"/>
              </p:custDataLst>
            </p:nvPr>
          </p:nvSpPr>
          <p:spPr bwMode="auto">
            <a:xfrm>
              <a:off x="3355974" y="1295400"/>
              <a:ext cx="2651760" cy="242316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defTabSz="932008" fontAlgn="base">
                <a:spcBef>
                  <a:spcPct val="0"/>
                </a:spcBef>
                <a:spcAft>
                  <a:spcPct val="0"/>
                </a:spcAft>
              </a:pPr>
              <a:r>
                <a:rPr lang="en-US" sz="2200" dirty="0">
                  <a:gradFill>
                    <a:gsLst>
                      <a:gs pos="0">
                        <a:srgbClr val="FFFFFF"/>
                      </a:gs>
                      <a:gs pos="100000">
                        <a:srgbClr val="FFFFFF"/>
                      </a:gs>
                    </a:gsLst>
                    <a:lin ang="5400000" scaled="0"/>
                  </a:gradFill>
                  <a:latin typeface="Segoe UI Light"/>
                  <a:ea typeface="Segoe UI" pitchFamily="34" charset="0"/>
                  <a:cs typeface="Segoe UI" pitchFamily="34" charset="0"/>
                </a:rPr>
                <a:t>Connected Experiences</a:t>
              </a:r>
            </a:p>
          </p:txBody>
        </p:sp>
        <p:sp>
          <p:nvSpPr>
            <p:cNvPr id="44" name="Rectangle 43"/>
            <p:cNvSpPr/>
            <p:nvPr/>
          </p:nvSpPr>
          <p:spPr>
            <a:xfrm>
              <a:off x="3355974" y="2549471"/>
              <a:ext cx="2651760" cy="1157838"/>
            </a:xfrm>
            <a:prstGeom prst="rect">
              <a:avLst/>
            </a:prstGeom>
            <a:grpFill/>
          </p:spPr>
          <p:txBody>
            <a:bodyPr wrap="square" tIns="93260" bIns="93260" anchor="b">
              <a:spAutoFit/>
            </a:bodyPr>
            <a:lstStyle/>
            <a:p>
              <a:pPr defTabSz="932008" fontAlgn="base">
                <a:spcBef>
                  <a:spcPts val="1224"/>
                </a:spcBef>
                <a:spcAft>
                  <a:spcPct val="0"/>
                </a:spcAft>
              </a:pPr>
              <a:r>
                <a:rPr lang="en-US" sz="2100" dirty="0">
                  <a:gradFill>
                    <a:gsLst>
                      <a:gs pos="0">
                        <a:srgbClr val="FFFFFF"/>
                      </a:gs>
                      <a:gs pos="100000">
                        <a:srgbClr val="FFFFFF"/>
                      </a:gs>
                    </a:gsLst>
                    <a:lin ang="5400000" scaled="0"/>
                  </a:gradFill>
                  <a:latin typeface="Segoe UI Light"/>
                  <a:ea typeface="Segoe UI" pitchFamily="34" charset="0"/>
                  <a:cs typeface="Segoe UI" pitchFamily="34" charset="0"/>
                </a:rPr>
                <a:t>From Product to Products, Services &amp; Content</a:t>
              </a:r>
            </a:p>
          </p:txBody>
        </p:sp>
        <p:grpSp>
          <p:nvGrpSpPr>
            <p:cNvPr id="7" name="Group 6"/>
            <p:cNvGrpSpPr/>
            <p:nvPr/>
          </p:nvGrpSpPr>
          <p:grpSpPr>
            <a:xfrm>
              <a:off x="5136270" y="1402674"/>
              <a:ext cx="750575" cy="806836"/>
              <a:chOff x="5136270" y="1402674"/>
              <a:chExt cx="750575" cy="806836"/>
            </a:xfrm>
            <a:grpFill/>
          </p:grpSpPr>
          <p:sp>
            <p:nvSpPr>
              <p:cNvPr id="60" name="Freeform 127"/>
              <p:cNvSpPr>
                <a:spLocks noEditPoints="1"/>
              </p:cNvSpPr>
              <p:nvPr/>
            </p:nvSpPr>
            <p:spPr bwMode="black">
              <a:xfrm>
                <a:off x="5598831" y="1904629"/>
                <a:ext cx="288014" cy="234654"/>
              </a:xfrm>
              <a:custGeom>
                <a:avLst/>
                <a:gdLst>
                  <a:gd name="T0" fmla="*/ 72 w 75"/>
                  <a:gd name="T1" fmla="*/ 23 h 61"/>
                  <a:gd name="T2" fmla="*/ 71 w 75"/>
                  <a:gd name="T3" fmla="*/ 22 h 61"/>
                  <a:gd name="T4" fmla="*/ 63 w 75"/>
                  <a:gd name="T5" fmla="*/ 3 h 61"/>
                  <a:gd name="T6" fmla="*/ 59 w 75"/>
                  <a:gd name="T7" fmla="*/ 0 h 61"/>
                  <a:gd name="T8" fmla="*/ 16 w 75"/>
                  <a:gd name="T9" fmla="*/ 0 h 61"/>
                  <a:gd name="T10" fmla="*/ 13 w 75"/>
                  <a:gd name="T11" fmla="*/ 3 h 61"/>
                  <a:gd name="T12" fmla="*/ 4 w 75"/>
                  <a:gd name="T13" fmla="*/ 23 h 61"/>
                  <a:gd name="T14" fmla="*/ 0 w 75"/>
                  <a:gd name="T15" fmla="*/ 28 h 61"/>
                  <a:gd name="T16" fmla="*/ 0 w 75"/>
                  <a:gd name="T17" fmla="*/ 45 h 61"/>
                  <a:gd name="T18" fmla="*/ 5 w 75"/>
                  <a:gd name="T19" fmla="*/ 50 h 61"/>
                  <a:gd name="T20" fmla="*/ 10 w 75"/>
                  <a:gd name="T21" fmla="*/ 50 h 61"/>
                  <a:gd name="T22" fmla="*/ 10 w 75"/>
                  <a:gd name="T23" fmla="*/ 56 h 61"/>
                  <a:gd name="T24" fmla="*/ 14 w 75"/>
                  <a:gd name="T25" fmla="*/ 61 h 61"/>
                  <a:gd name="T26" fmla="*/ 19 w 75"/>
                  <a:gd name="T27" fmla="*/ 56 h 61"/>
                  <a:gd name="T28" fmla="*/ 19 w 75"/>
                  <a:gd name="T29" fmla="*/ 50 h 61"/>
                  <a:gd name="T30" fmla="*/ 56 w 75"/>
                  <a:gd name="T31" fmla="*/ 50 h 61"/>
                  <a:gd name="T32" fmla="*/ 56 w 75"/>
                  <a:gd name="T33" fmla="*/ 56 h 61"/>
                  <a:gd name="T34" fmla="*/ 61 w 75"/>
                  <a:gd name="T35" fmla="*/ 61 h 61"/>
                  <a:gd name="T36" fmla="*/ 66 w 75"/>
                  <a:gd name="T37" fmla="*/ 56 h 61"/>
                  <a:gd name="T38" fmla="*/ 66 w 75"/>
                  <a:gd name="T39" fmla="*/ 50 h 61"/>
                  <a:gd name="T40" fmla="*/ 70 w 75"/>
                  <a:gd name="T41" fmla="*/ 50 h 61"/>
                  <a:gd name="T42" fmla="*/ 75 w 75"/>
                  <a:gd name="T43" fmla="*/ 45 h 61"/>
                  <a:gd name="T44" fmla="*/ 75 w 75"/>
                  <a:gd name="T45" fmla="*/ 28 h 61"/>
                  <a:gd name="T46" fmla="*/ 72 w 75"/>
                  <a:gd name="T47" fmla="*/ 23 h 61"/>
                  <a:gd name="T48" fmla="*/ 18 w 75"/>
                  <a:gd name="T49" fmla="*/ 8 h 61"/>
                  <a:gd name="T50" fmla="*/ 57 w 75"/>
                  <a:gd name="T51" fmla="*/ 8 h 61"/>
                  <a:gd name="T52" fmla="*/ 62 w 75"/>
                  <a:gd name="T53" fmla="*/ 20 h 61"/>
                  <a:gd name="T54" fmla="*/ 13 w 75"/>
                  <a:gd name="T55" fmla="*/ 20 h 61"/>
                  <a:gd name="T56" fmla="*/ 18 w 75"/>
                  <a:gd name="T57" fmla="*/ 8 h 61"/>
                  <a:gd name="T58" fmla="*/ 14 w 75"/>
                  <a:gd name="T59" fmla="*/ 38 h 61"/>
                  <a:gd name="T60" fmla="*/ 9 w 75"/>
                  <a:gd name="T61" fmla="*/ 33 h 61"/>
                  <a:gd name="T62" fmla="*/ 14 w 75"/>
                  <a:gd name="T63" fmla="*/ 28 h 61"/>
                  <a:gd name="T64" fmla="*/ 19 w 75"/>
                  <a:gd name="T65" fmla="*/ 33 h 61"/>
                  <a:gd name="T66" fmla="*/ 14 w 75"/>
                  <a:gd name="T67" fmla="*/ 38 h 61"/>
                  <a:gd name="T68" fmla="*/ 61 w 75"/>
                  <a:gd name="T69" fmla="*/ 38 h 61"/>
                  <a:gd name="T70" fmla="*/ 56 w 75"/>
                  <a:gd name="T71" fmla="*/ 33 h 61"/>
                  <a:gd name="T72" fmla="*/ 61 w 75"/>
                  <a:gd name="T73" fmla="*/ 28 h 61"/>
                  <a:gd name="T74" fmla="*/ 67 w 75"/>
                  <a:gd name="T75" fmla="*/ 33 h 61"/>
                  <a:gd name="T76" fmla="*/ 61 w 75"/>
                  <a:gd name="T77"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61">
                    <a:moveTo>
                      <a:pt x="72" y="23"/>
                    </a:moveTo>
                    <a:cubicBezTo>
                      <a:pt x="72" y="22"/>
                      <a:pt x="71" y="22"/>
                      <a:pt x="71" y="22"/>
                    </a:cubicBezTo>
                    <a:cubicBezTo>
                      <a:pt x="63" y="3"/>
                      <a:pt x="63" y="3"/>
                      <a:pt x="63" y="3"/>
                    </a:cubicBezTo>
                    <a:cubicBezTo>
                      <a:pt x="62" y="1"/>
                      <a:pt x="61" y="0"/>
                      <a:pt x="59" y="0"/>
                    </a:cubicBezTo>
                    <a:cubicBezTo>
                      <a:pt x="16" y="0"/>
                      <a:pt x="16" y="0"/>
                      <a:pt x="16" y="0"/>
                    </a:cubicBezTo>
                    <a:cubicBezTo>
                      <a:pt x="14" y="0"/>
                      <a:pt x="13" y="1"/>
                      <a:pt x="13" y="3"/>
                    </a:cubicBezTo>
                    <a:cubicBezTo>
                      <a:pt x="4" y="23"/>
                      <a:pt x="4" y="23"/>
                      <a:pt x="4" y="23"/>
                    </a:cubicBezTo>
                    <a:cubicBezTo>
                      <a:pt x="2" y="23"/>
                      <a:pt x="0" y="25"/>
                      <a:pt x="0" y="28"/>
                    </a:cubicBezTo>
                    <a:cubicBezTo>
                      <a:pt x="0" y="45"/>
                      <a:pt x="0" y="45"/>
                      <a:pt x="0" y="45"/>
                    </a:cubicBezTo>
                    <a:cubicBezTo>
                      <a:pt x="0" y="48"/>
                      <a:pt x="2" y="50"/>
                      <a:pt x="5" y="50"/>
                    </a:cubicBezTo>
                    <a:cubicBezTo>
                      <a:pt x="10" y="50"/>
                      <a:pt x="10" y="50"/>
                      <a:pt x="10" y="50"/>
                    </a:cubicBezTo>
                    <a:cubicBezTo>
                      <a:pt x="10" y="56"/>
                      <a:pt x="10" y="56"/>
                      <a:pt x="10" y="56"/>
                    </a:cubicBezTo>
                    <a:cubicBezTo>
                      <a:pt x="10" y="59"/>
                      <a:pt x="12" y="61"/>
                      <a:pt x="14" y="61"/>
                    </a:cubicBezTo>
                    <a:cubicBezTo>
                      <a:pt x="17" y="61"/>
                      <a:pt x="19" y="59"/>
                      <a:pt x="19" y="56"/>
                    </a:cubicBezTo>
                    <a:cubicBezTo>
                      <a:pt x="19" y="50"/>
                      <a:pt x="19" y="50"/>
                      <a:pt x="19" y="50"/>
                    </a:cubicBezTo>
                    <a:cubicBezTo>
                      <a:pt x="56" y="50"/>
                      <a:pt x="56" y="50"/>
                      <a:pt x="56" y="50"/>
                    </a:cubicBezTo>
                    <a:cubicBezTo>
                      <a:pt x="56" y="56"/>
                      <a:pt x="56" y="56"/>
                      <a:pt x="56" y="56"/>
                    </a:cubicBezTo>
                    <a:cubicBezTo>
                      <a:pt x="56" y="59"/>
                      <a:pt x="58" y="61"/>
                      <a:pt x="61" y="61"/>
                    </a:cubicBezTo>
                    <a:cubicBezTo>
                      <a:pt x="64" y="61"/>
                      <a:pt x="66" y="59"/>
                      <a:pt x="66" y="56"/>
                    </a:cubicBezTo>
                    <a:cubicBezTo>
                      <a:pt x="66" y="50"/>
                      <a:pt x="66" y="50"/>
                      <a:pt x="66" y="50"/>
                    </a:cubicBezTo>
                    <a:cubicBezTo>
                      <a:pt x="70" y="50"/>
                      <a:pt x="70" y="50"/>
                      <a:pt x="70" y="50"/>
                    </a:cubicBezTo>
                    <a:cubicBezTo>
                      <a:pt x="73" y="50"/>
                      <a:pt x="75" y="48"/>
                      <a:pt x="75" y="45"/>
                    </a:cubicBezTo>
                    <a:cubicBezTo>
                      <a:pt x="75" y="28"/>
                      <a:pt x="75" y="28"/>
                      <a:pt x="75" y="28"/>
                    </a:cubicBezTo>
                    <a:cubicBezTo>
                      <a:pt x="75" y="25"/>
                      <a:pt x="74" y="23"/>
                      <a:pt x="72" y="23"/>
                    </a:cubicBezTo>
                    <a:close/>
                    <a:moveTo>
                      <a:pt x="18" y="8"/>
                    </a:moveTo>
                    <a:cubicBezTo>
                      <a:pt x="57" y="8"/>
                      <a:pt x="57" y="8"/>
                      <a:pt x="57" y="8"/>
                    </a:cubicBezTo>
                    <a:cubicBezTo>
                      <a:pt x="62" y="20"/>
                      <a:pt x="62" y="20"/>
                      <a:pt x="62" y="20"/>
                    </a:cubicBezTo>
                    <a:cubicBezTo>
                      <a:pt x="13" y="20"/>
                      <a:pt x="13" y="20"/>
                      <a:pt x="13" y="20"/>
                    </a:cubicBezTo>
                    <a:lnTo>
                      <a:pt x="18" y="8"/>
                    </a:lnTo>
                    <a:close/>
                    <a:moveTo>
                      <a:pt x="14" y="38"/>
                    </a:moveTo>
                    <a:cubicBezTo>
                      <a:pt x="11" y="38"/>
                      <a:pt x="9" y="36"/>
                      <a:pt x="9" y="33"/>
                    </a:cubicBezTo>
                    <a:cubicBezTo>
                      <a:pt x="9" y="30"/>
                      <a:pt x="11" y="28"/>
                      <a:pt x="14" y="28"/>
                    </a:cubicBezTo>
                    <a:cubicBezTo>
                      <a:pt x="17" y="28"/>
                      <a:pt x="19" y="30"/>
                      <a:pt x="19" y="33"/>
                    </a:cubicBezTo>
                    <a:cubicBezTo>
                      <a:pt x="19" y="36"/>
                      <a:pt x="17" y="38"/>
                      <a:pt x="14" y="38"/>
                    </a:cubicBezTo>
                    <a:close/>
                    <a:moveTo>
                      <a:pt x="61" y="38"/>
                    </a:moveTo>
                    <a:cubicBezTo>
                      <a:pt x="58" y="38"/>
                      <a:pt x="56" y="36"/>
                      <a:pt x="56" y="33"/>
                    </a:cubicBezTo>
                    <a:cubicBezTo>
                      <a:pt x="56" y="30"/>
                      <a:pt x="58" y="28"/>
                      <a:pt x="61" y="28"/>
                    </a:cubicBezTo>
                    <a:cubicBezTo>
                      <a:pt x="64" y="28"/>
                      <a:pt x="67" y="30"/>
                      <a:pt x="67" y="33"/>
                    </a:cubicBezTo>
                    <a:cubicBezTo>
                      <a:pt x="67" y="36"/>
                      <a:pt x="64" y="38"/>
                      <a:pt x="61" y="38"/>
                    </a:cubicBez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pPr defTabSz="932460"/>
                <a:endParaRPr lang="en-US">
                  <a:solidFill>
                    <a:srgbClr val="000000"/>
                  </a:solidFill>
                </a:endParaRPr>
              </a:p>
            </p:txBody>
          </p:sp>
          <p:pic>
            <p:nvPicPr>
              <p:cNvPr id="61" name="Picture 33" descr="C:\Users\sakuu\Documents\Ballmer WPC\AI\Home.png"/>
              <p:cNvPicPr>
                <a:picLocks noChangeAspect="1" noChangeArrowheads="1"/>
              </p:cNvPicPr>
              <p:nvPr/>
            </p:nvPicPr>
            <p:blipFill>
              <a:blip r:embed="rId16" cstate="print">
                <a:biLevel thresh="25000"/>
                <a:extLst>
                  <a:ext uri="{28A0092B-C50C-407E-A947-70E740481C1C}">
                    <a14:useLocalDpi xmlns:a14="http://schemas.microsoft.com/office/drawing/2010/main" val="0"/>
                  </a:ext>
                </a:extLst>
              </a:blip>
              <a:stretch>
                <a:fillRect/>
              </a:stretch>
            </p:blipFill>
            <p:spPr bwMode="black">
              <a:xfrm>
                <a:off x="5136270" y="1920638"/>
                <a:ext cx="337402" cy="288872"/>
              </a:xfrm>
              <a:prstGeom prst="rect">
                <a:avLst/>
              </a:prstGeom>
              <a:grpFill/>
              <a:ln>
                <a:noFill/>
              </a:ln>
              <a:extLst/>
            </p:spPr>
          </p:pic>
          <p:sp>
            <p:nvSpPr>
              <p:cNvPr id="62" name="Freeform 61"/>
              <p:cNvSpPr>
                <a:spLocks noEditPoints="1"/>
              </p:cNvSpPr>
              <p:nvPr/>
            </p:nvSpPr>
            <p:spPr bwMode="black">
              <a:xfrm>
                <a:off x="5272910" y="1402674"/>
                <a:ext cx="389502" cy="488020"/>
              </a:xfrm>
              <a:custGeom>
                <a:avLst/>
                <a:gdLst>
                  <a:gd name="T0" fmla="*/ 91 w 162"/>
                  <a:gd name="T1" fmla="*/ 100 h 203"/>
                  <a:gd name="T2" fmla="*/ 128 w 162"/>
                  <a:gd name="T3" fmla="*/ 203 h 203"/>
                  <a:gd name="T4" fmla="*/ 108 w 162"/>
                  <a:gd name="T5" fmla="*/ 203 h 203"/>
                  <a:gd name="T6" fmla="*/ 81 w 162"/>
                  <a:gd name="T7" fmla="*/ 180 h 203"/>
                  <a:gd name="T8" fmla="*/ 54 w 162"/>
                  <a:gd name="T9" fmla="*/ 203 h 203"/>
                  <a:gd name="T10" fmla="*/ 34 w 162"/>
                  <a:gd name="T11" fmla="*/ 203 h 203"/>
                  <a:gd name="T12" fmla="*/ 71 w 162"/>
                  <a:gd name="T13" fmla="*/ 100 h 203"/>
                  <a:gd name="T14" fmla="*/ 64 w 162"/>
                  <a:gd name="T15" fmla="*/ 86 h 203"/>
                  <a:gd name="T16" fmla="*/ 81 w 162"/>
                  <a:gd name="T17" fmla="*/ 69 h 203"/>
                  <a:gd name="T18" fmla="*/ 98 w 162"/>
                  <a:gd name="T19" fmla="*/ 86 h 203"/>
                  <a:gd name="T20" fmla="*/ 91 w 162"/>
                  <a:gd name="T21" fmla="*/ 100 h 203"/>
                  <a:gd name="T22" fmla="*/ 81 w 162"/>
                  <a:gd name="T23" fmla="*/ 34 h 203"/>
                  <a:gd name="T24" fmla="*/ 130 w 162"/>
                  <a:gd name="T25" fmla="*/ 83 h 203"/>
                  <a:gd name="T26" fmla="*/ 107 w 162"/>
                  <a:gd name="T27" fmla="*/ 123 h 203"/>
                  <a:gd name="T28" fmla="*/ 106 w 162"/>
                  <a:gd name="T29" fmla="*/ 117 h 203"/>
                  <a:gd name="T30" fmla="*/ 121 w 162"/>
                  <a:gd name="T31" fmla="*/ 86 h 203"/>
                  <a:gd name="T32" fmla="*/ 81 w 162"/>
                  <a:gd name="T33" fmla="*/ 47 h 203"/>
                  <a:gd name="T34" fmla="*/ 42 w 162"/>
                  <a:gd name="T35" fmla="*/ 86 h 203"/>
                  <a:gd name="T36" fmla="*/ 56 w 162"/>
                  <a:gd name="T37" fmla="*/ 117 h 203"/>
                  <a:gd name="T38" fmla="*/ 55 w 162"/>
                  <a:gd name="T39" fmla="*/ 123 h 203"/>
                  <a:gd name="T40" fmla="*/ 33 w 162"/>
                  <a:gd name="T41" fmla="*/ 83 h 203"/>
                  <a:gd name="T42" fmla="*/ 81 w 162"/>
                  <a:gd name="T43" fmla="*/ 34 h 203"/>
                  <a:gd name="T44" fmla="*/ 81 w 162"/>
                  <a:gd name="T45" fmla="*/ 0 h 203"/>
                  <a:gd name="T46" fmla="*/ 162 w 162"/>
                  <a:gd name="T47" fmla="*/ 81 h 203"/>
                  <a:gd name="T48" fmla="*/ 118 w 162"/>
                  <a:gd name="T49" fmla="*/ 154 h 203"/>
                  <a:gd name="T50" fmla="*/ 115 w 162"/>
                  <a:gd name="T51" fmla="*/ 148 h 203"/>
                  <a:gd name="T52" fmla="*/ 153 w 162"/>
                  <a:gd name="T53" fmla="*/ 85 h 203"/>
                  <a:gd name="T54" fmla="*/ 81 w 162"/>
                  <a:gd name="T55" fmla="*/ 13 h 203"/>
                  <a:gd name="T56" fmla="*/ 10 w 162"/>
                  <a:gd name="T57" fmla="*/ 85 h 203"/>
                  <a:gd name="T58" fmla="*/ 47 w 162"/>
                  <a:gd name="T59" fmla="*/ 148 h 203"/>
                  <a:gd name="T60" fmla="*/ 45 w 162"/>
                  <a:gd name="T61" fmla="*/ 154 h 203"/>
                  <a:gd name="T62" fmla="*/ 0 w 162"/>
                  <a:gd name="T63" fmla="*/ 81 h 203"/>
                  <a:gd name="T64" fmla="*/ 81 w 162"/>
                  <a:gd name="T65" fmla="*/ 0 h 203"/>
                  <a:gd name="T66" fmla="*/ 81 w 162"/>
                  <a:gd name="T67" fmla="*/ 124 h 203"/>
                  <a:gd name="T68" fmla="*/ 89 w 162"/>
                  <a:gd name="T69" fmla="*/ 132 h 203"/>
                  <a:gd name="T70" fmla="*/ 81 w 162"/>
                  <a:gd name="T71" fmla="*/ 139 h 203"/>
                  <a:gd name="T72" fmla="*/ 73 w 162"/>
                  <a:gd name="T73" fmla="*/ 132 h 203"/>
                  <a:gd name="T74" fmla="*/ 81 w 162"/>
                  <a:gd name="T75" fmla="*/ 124 h 203"/>
                  <a:gd name="T76" fmla="*/ 81 w 162"/>
                  <a:gd name="T77" fmla="*/ 171 h 203"/>
                  <a:gd name="T78" fmla="*/ 95 w 162"/>
                  <a:gd name="T79" fmla="*/ 160 h 203"/>
                  <a:gd name="T80" fmla="*/ 81 w 162"/>
                  <a:gd name="T81" fmla="*/ 149 h 203"/>
                  <a:gd name="T82" fmla="*/ 68 w 162"/>
                  <a:gd name="T83" fmla="*/ 160 h 203"/>
                  <a:gd name="T84" fmla="*/ 81 w 162"/>
                  <a:gd name="T85" fmla="*/ 17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2" h="203">
                    <a:moveTo>
                      <a:pt x="91" y="100"/>
                    </a:moveTo>
                    <a:cubicBezTo>
                      <a:pt x="98" y="144"/>
                      <a:pt x="114" y="181"/>
                      <a:pt x="128" y="203"/>
                    </a:cubicBezTo>
                    <a:cubicBezTo>
                      <a:pt x="108" y="203"/>
                      <a:pt x="108" y="203"/>
                      <a:pt x="108" y="203"/>
                    </a:cubicBezTo>
                    <a:cubicBezTo>
                      <a:pt x="108" y="190"/>
                      <a:pt x="100" y="180"/>
                      <a:pt x="81" y="180"/>
                    </a:cubicBezTo>
                    <a:cubicBezTo>
                      <a:pt x="63" y="180"/>
                      <a:pt x="55" y="190"/>
                      <a:pt x="54" y="203"/>
                    </a:cubicBezTo>
                    <a:cubicBezTo>
                      <a:pt x="34" y="203"/>
                      <a:pt x="34" y="203"/>
                      <a:pt x="34" y="203"/>
                    </a:cubicBezTo>
                    <a:cubicBezTo>
                      <a:pt x="49" y="181"/>
                      <a:pt x="64" y="144"/>
                      <a:pt x="71" y="100"/>
                    </a:cubicBezTo>
                    <a:cubicBezTo>
                      <a:pt x="67" y="97"/>
                      <a:pt x="64" y="92"/>
                      <a:pt x="64" y="86"/>
                    </a:cubicBezTo>
                    <a:cubicBezTo>
                      <a:pt x="64" y="77"/>
                      <a:pt x="72" y="69"/>
                      <a:pt x="81" y="69"/>
                    </a:cubicBezTo>
                    <a:cubicBezTo>
                      <a:pt x="91" y="69"/>
                      <a:pt x="98" y="77"/>
                      <a:pt x="98" y="86"/>
                    </a:cubicBezTo>
                    <a:cubicBezTo>
                      <a:pt x="98" y="92"/>
                      <a:pt x="96" y="97"/>
                      <a:pt x="91" y="100"/>
                    </a:cubicBezTo>
                    <a:close/>
                    <a:moveTo>
                      <a:pt x="81" y="34"/>
                    </a:moveTo>
                    <a:cubicBezTo>
                      <a:pt x="108" y="34"/>
                      <a:pt x="130" y="56"/>
                      <a:pt x="130" y="83"/>
                    </a:cubicBezTo>
                    <a:cubicBezTo>
                      <a:pt x="130" y="100"/>
                      <a:pt x="121" y="115"/>
                      <a:pt x="107" y="123"/>
                    </a:cubicBezTo>
                    <a:cubicBezTo>
                      <a:pt x="107" y="121"/>
                      <a:pt x="106" y="119"/>
                      <a:pt x="106" y="117"/>
                    </a:cubicBezTo>
                    <a:cubicBezTo>
                      <a:pt x="115" y="110"/>
                      <a:pt x="121" y="99"/>
                      <a:pt x="121" y="86"/>
                    </a:cubicBezTo>
                    <a:cubicBezTo>
                      <a:pt x="121" y="64"/>
                      <a:pt x="103" y="47"/>
                      <a:pt x="81" y="47"/>
                    </a:cubicBezTo>
                    <a:cubicBezTo>
                      <a:pt x="59" y="47"/>
                      <a:pt x="42" y="64"/>
                      <a:pt x="42" y="86"/>
                    </a:cubicBezTo>
                    <a:cubicBezTo>
                      <a:pt x="42" y="99"/>
                      <a:pt x="47" y="110"/>
                      <a:pt x="56" y="117"/>
                    </a:cubicBezTo>
                    <a:cubicBezTo>
                      <a:pt x="56" y="119"/>
                      <a:pt x="55" y="121"/>
                      <a:pt x="55" y="123"/>
                    </a:cubicBezTo>
                    <a:cubicBezTo>
                      <a:pt x="42" y="115"/>
                      <a:pt x="33" y="100"/>
                      <a:pt x="33" y="83"/>
                    </a:cubicBezTo>
                    <a:cubicBezTo>
                      <a:pt x="33" y="56"/>
                      <a:pt x="54" y="34"/>
                      <a:pt x="81" y="34"/>
                    </a:cubicBezTo>
                    <a:close/>
                    <a:moveTo>
                      <a:pt x="81" y="0"/>
                    </a:moveTo>
                    <a:cubicBezTo>
                      <a:pt x="126" y="0"/>
                      <a:pt x="162" y="37"/>
                      <a:pt x="162" y="81"/>
                    </a:cubicBezTo>
                    <a:cubicBezTo>
                      <a:pt x="162" y="113"/>
                      <a:pt x="144" y="141"/>
                      <a:pt x="118" y="154"/>
                    </a:cubicBezTo>
                    <a:cubicBezTo>
                      <a:pt x="117" y="152"/>
                      <a:pt x="116" y="150"/>
                      <a:pt x="115" y="148"/>
                    </a:cubicBezTo>
                    <a:cubicBezTo>
                      <a:pt x="138" y="136"/>
                      <a:pt x="153" y="112"/>
                      <a:pt x="153" y="85"/>
                    </a:cubicBezTo>
                    <a:cubicBezTo>
                      <a:pt x="153" y="45"/>
                      <a:pt x="121" y="13"/>
                      <a:pt x="81" y="13"/>
                    </a:cubicBezTo>
                    <a:cubicBezTo>
                      <a:pt x="42" y="13"/>
                      <a:pt x="10" y="45"/>
                      <a:pt x="10" y="85"/>
                    </a:cubicBezTo>
                    <a:cubicBezTo>
                      <a:pt x="10" y="112"/>
                      <a:pt x="25" y="136"/>
                      <a:pt x="47" y="148"/>
                    </a:cubicBezTo>
                    <a:cubicBezTo>
                      <a:pt x="46" y="150"/>
                      <a:pt x="46" y="152"/>
                      <a:pt x="45" y="154"/>
                    </a:cubicBezTo>
                    <a:cubicBezTo>
                      <a:pt x="18" y="141"/>
                      <a:pt x="0" y="113"/>
                      <a:pt x="0" y="81"/>
                    </a:cubicBezTo>
                    <a:cubicBezTo>
                      <a:pt x="0" y="37"/>
                      <a:pt x="36" y="0"/>
                      <a:pt x="81" y="0"/>
                    </a:cubicBezTo>
                    <a:close/>
                    <a:moveTo>
                      <a:pt x="81" y="124"/>
                    </a:moveTo>
                    <a:cubicBezTo>
                      <a:pt x="87" y="124"/>
                      <a:pt x="89" y="128"/>
                      <a:pt x="89" y="132"/>
                    </a:cubicBezTo>
                    <a:cubicBezTo>
                      <a:pt x="89" y="135"/>
                      <a:pt x="87" y="139"/>
                      <a:pt x="81" y="139"/>
                    </a:cubicBezTo>
                    <a:cubicBezTo>
                      <a:pt x="75" y="139"/>
                      <a:pt x="73" y="135"/>
                      <a:pt x="73" y="132"/>
                    </a:cubicBezTo>
                    <a:cubicBezTo>
                      <a:pt x="73" y="128"/>
                      <a:pt x="75" y="124"/>
                      <a:pt x="81" y="124"/>
                    </a:cubicBezTo>
                    <a:close/>
                    <a:moveTo>
                      <a:pt x="81" y="171"/>
                    </a:moveTo>
                    <a:cubicBezTo>
                      <a:pt x="91" y="171"/>
                      <a:pt x="95" y="166"/>
                      <a:pt x="95" y="160"/>
                    </a:cubicBezTo>
                    <a:cubicBezTo>
                      <a:pt x="95" y="154"/>
                      <a:pt x="91" y="149"/>
                      <a:pt x="81" y="149"/>
                    </a:cubicBezTo>
                    <a:cubicBezTo>
                      <a:pt x="71" y="149"/>
                      <a:pt x="68" y="154"/>
                      <a:pt x="68" y="160"/>
                    </a:cubicBezTo>
                    <a:cubicBezTo>
                      <a:pt x="68" y="166"/>
                      <a:pt x="71" y="171"/>
                      <a:pt x="81" y="171"/>
                    </a:cubicBezTo>
                    <a:close/>
                  </a:path>
                </a:pathLst>
              </a:custGeom>
              <a:solidFill>
                <a:schemeClr val="bg1"/>
              </a:solidFill>
              <a:ln>
                <a:noFill/>
              </a:ln>
            </p:spPr>
            <p:txBody>
              <a:bodyPr vert="horz" wrap="square" lIns="83943" tIns="41972" rIns="83943" bIns="41972" numCol="1" anchor="t" anchorCtr="0" compatLnSpc="1">
                <a:prstTxWarp prst="textNoShape">
                  <a:avLst/>
                </a:prstTxWarp>
              </a:bodyPr>
              <a:lstStyle/>
              <a:p>
                <a:pPr defTabSz="932460">
                  <a:lnSpc>
                    <a:spcPts val="1877"/>
                  </a:lnSpc>
                </a:pPr>
                <a:endParaRPr lang="en-US" sz="1700">
                  <a:solidFill>
                    <a:srgbClr val="FFFFFF"/>
                  </a:solidFill>
                </a:endParaRPr>
              </a:p>
            </p:txBody>
          </p:sp>
        </p:grpSp>
      </p:grpSp>
      <p:grpSp>
        <p:nvGrpSpPr>
          <p:cNvPr id="16" name="Group 15"/>
          <p:cNvGrpSpPr/>
          <p:nvPr/>
        </p:nvGrpSpPr>
        <p:grpSpPr>
          <a:xfrm>
            <a:off x="6305668" y="1321189"/>
            <a:ext cx="2704550" cy="2471399"/>
            <a:chOff x="6180137" y="1295400"/>
            <a:chExt cx="2651760" cy="2423160"/>
          </a:xfrm>
          <a:solidFill>
            <a:schemeClr val="tx2">
              <a:lumMod val="90000"/>
              <a:lumOff val="10000"/>
            </a:schemeClr>
          </a:solidFill>
        </p:grpSpPr>
        <p:sp>
          <p:nvSpPr>
            <p:cNvPr id="5" name="Rectangle 4"/>
            <p:cNvSpPr/>
            <p:nvPr>
              <p:custDataLst>
                <p:tags r:id="rId8"/>
              </p:custDataLst>
            </p:nvPr>
          </p:nvSpPr>
          <p:spPr bwMode="auto">
            <a:xfrm>
              <a:off x="6180137" y="1295400"/>
              <a:ext cx="2651760" cy="242316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defTabSz="932008" fontAlgn="base">
                <a:spcBef>
                  <a:spcPct val="0"/>
                </a:spcBef>
                <a:spcAft>
                  <a:spcPct val="0"/>
                </a:spcAft>
              </a:pPr>
              <a:r>
                <a:rPr lang="en-US" sz="2200" dirty="0">
                  <a:gradFill>
                    <a:gsLst>
                      <a:gs pos="0">
                        <a:srgbClr val="FFFFFF"/>
                      </a:gs>
                      <a:gs pos="100000">
                        <a:srgbClr val="FFFFFF"/>
                      </a:gs>
                    </a:gsLst>
                    <a:lin ang="5400000" scaled="0"/>
                  </a:gradFill>
                  <a:latin typeface="Segoe UI Light"/>
                  <a:ea typeface="Segoe UI" pitchFamily="34" charset="0"/>
                  <a:cs typeface="Segoe UI" pitchFamily="34" charset="0"/>
                </a:rPr>
                <a:t>Globalization </a:t>
              </a:r>
              <a:br>
                <a:rPr lang="en-US" sz="2200" dirty="0">
                  <a:gradFill>
                    <a:gsLst>
                      <a:gs pos="0">
                        <a:srgbClr val="FFFFFF"/>
                      </a:gs>
                      <a:gs pos="100000">
                        <a:srgbClr val="FFFFFF"/>
                      </a:gs>
                    </a:gsLst>
                    <a:lin ang="5400000" scaled="0"/>
                  </a:gradFill>
                  <a:latin typeface="Segoe UI Light"/>
                  <a:ea typeface="Segoe UI" pitchFamily="34" charset="0"/>
                  <a:cs typeface="Segoe UI" pitchFamily="34" charset="0"/>
                </a:rPr>
              </a:br>
              <a:r>
                <a:rPr lang="en-US" sz="2200" dirty="0">
                  <a:gradFill>
                    <a:gsLst>
                      <a:gs pos="0">
                        <a:srgbClr val="FFFFFF"/>
                      </a:gs>
                      <a:gs pos="100000">
                        <a:srgbClr val="FFFFFF"/>
                      </a:gs>
                    </a:gsLst>
                    <a:lin ang="5400000" scaled="0"/>
                  </a:gradFill>
                  <a:latin typeface="Segoe UI Light"/>
                  <a:ea typeface="Segoe UI" pitchFamily="34" charset="0"/>
                  <a:cs typeface="Segoe UI" pitchFamily="34" charset="0"/>
                </a:rPr>
                <a:t>&amp; Emerging Economies</a:t>
              </a:r>
            </a:p>
          </p:txBody>
        </p:sp>
        <p:sp>
          <p:nvSpPr>
            <p:cNvPr id="45" name="Rectangle 44"/>
            <p:cNvSpPr/>
            <p:nvPr/>
          </p:nvSpPr>
          <p:spPr>
            <a:xfrm>
              <a:off x="6180137" y="2549471"/>
              <a:ext cx="2651760" cy="1157838"/>
            </a:xfrm>
            <a:prstGeom prst="rect">
              <a:avLst/>
            </a:prstGeom>
            <a:grpFill/>
          </p:spPr>
          <p:txBody>
            <a:bodyPr wrap="square" tIns="93260" bIns="93260" anchor="b">
              <a:spAutoFit/>
            </a:bodyPr>
            <a:lstStyle/>
            <a:p>
              <a:pPr defTabSz="932008" fontAlgn="base">
                <a:spcBef>
                  <a:spcPts val="1224"/>
                </a:spcBef>
                <a:spcAft>
                  <a:spcPct val="0"/>
                </a:spcAft>
              </a:pPr>
              <a:r>
                <a:rPr lang="en-US" sz="2100" dirty="0">
                  <a:gradFill>
                    <a:gsLst>
                      <a:gs pos="0">
                        <a:srgbClr val="FFFFFF"/>
                      </a:gs>
                      <a:gs pos="100000">
                        <a:srgbClr val="FFFFFF"/>
                      </a:gs>
                    </a:gsLst>
                    <a:lin ang="5400000" scaled="0"/>
                  </a:gradFill>
                  <a:latin typeface="Segoe UI Light"/>
                  <a:ea typeface="Segoe UI" pitchFamily="34" charset="0"/>
                  <a:cs typeface="Segoe UI" pitchFamily="34" charset="0"/>
                </a:rPr>
                <a:t>New Growth Markets Global Manufacturing Reverse Innovation</a:t>
              </a:r>
            </a:p>
          </p:txBody>
        </p:sp>
        <p:pic>
          <p:nvPicPr>
            <p:cNvPr id="63" name="Picture 2" descr="C:\Users\sanrav\AppData\Local\MetroStyleAddIn\Icons\Global.wmf"/>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071121" y="1402674"/>
              <a:ext cx="684984" cy="684984"/>
            </a:xfrm>
            <a:prstGeom prst="rect">
              <a:avLst/>
            </a:prstGeom>
            <a:grpFill/>
            <a:extLst/>
          </p:spPr>
        </p:pic>
      </p:grpSp>
      <p:grpSp>
        <p:nvGrpSpPr>
          <p:cNvPr id="17" name="Group 16"/>
          <p:cNvGrpSpPr/>
          <p:nvPr/>
        </p:nvGrpSpPr>
        <p:grpSpPr>
          <a:xfrm>
            <a:off x="544899" y="3972433"/>
            <a:ext cx="2704550" cy="2471399"/>
            <a:chOff x="3355974" y="3891915"/>
            <a:chExt cx="2651760" cy="2423160"/>
          </a:xfrm>
          <a:solidFill>
            <a:schemeClr val="tx2">
              <a:lumMod val="90000"/>
              <a:lumOff val="10000"/>
            </a:schemeClr>
          </a:solidFill>
        </p:grpSpPr>
        <p:sp>
          <p:nvSpPr>
            <p:cNvPr id="8" name="Rectangle 7"/>
            <p:cNvSpPr/>
            <p:nvPr>
              <p:custDataLst>
                <p:tags r:id="rId7"/>
              </p:custDataLst>
            </p:nvPr>
          </p:nvSpPr>
          <p:spPr bwMode="auto">
            <a:xfrm>
              <a:off x="3355974" y="3891915"/>
              <a:ext cx="2651760" cy="242316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defTabSz="932008" fontAlgn="base">
                <a:spcBef>
                  <a:spcPct val="0"/>
                </a:spcBef>
                <a:spcAft>
                  <a:spcPct val="0"/>
                </a:spcAft>
              </a:pPr>
              <a:r>
                <a:rPr lang="en-US" sz="2200" dirty="0">
                  <a:gradFill>
                    <a:gsLst>
                      <a:gs pos="0">
                        <a:srgbClr val="FFFFFF"/>
                      </a:gs>
                      <a:gs pos="100000">
                        <a:srgbClr val="FFFFFF"/>
                      </a:gs>
                    </a:gsLst>
                    <a:lin ang="5400000" scaled="0"/>
                  </a:gradFill>
                  <a:latin typeface="Segoe UI Light"/>
                  <a:ea typeface="Segoe UI" pitchFamily="34" charset="0"/>
                  <a:cs typeface="Segoe UI" pitchFamily="34" charset="0"/>
                </a:rPr>
                <a:t>Changing Demographics</a:t>
              </a:r>
            </a:p>
          </p:txBody>
        </p:sp>
        <p:sp>
          <p:nvSpPr>
            <p:cNvPr id="46" name="Rectangle 45"/>
            <p:cNvSpPr/>
            <p:nvPr/>
          </p:nvSpPr>
          <p:spPr>
            <a:xfrm>
              <a:off x="3355974" y="5157237"/>
              <a:ext cx="2651760" cy="1157838"/>
            </a:xfrm>
            <a:prstGeom prst="rect">
              <a:avLst/>
            </a:prstGeom>
            <a:grpFill/>
          </p:spPr>
          <p:txBody>
            <a:bodyPr wrap="square" tIns="93260" bIns="93260" anchor="b">
              <a:spAutoFit/>
            </a:bodyPr>
            <a:lstStyle/>
            <a:p>
              <a:pPr defTabSz="932008" fontAlgn="base">
                <a:spcAft>
                  <a:spcPct val="0"/>
                </a:spcAft>
              </a:pPr>
              <a:r>
                <a:rPr lang="en-US" sz="2100" dirty="0">
                  <a:gradFill>
                    <a:gsLst>
                      <a:gs pos="0">
                        <a:srgbClr val="FFFFFF"/>
                      </a:gs>
                      <a:gs pos="100000">
                        <a:srgbClr val="FFFFFF"/>
                      </a:gs>
                    </a:gsLst>
                    <a:lin ang="5400000" scaled="0"/>
                  </a:gradFill>
                  <a:latin typeface="Segoe UI Light"/>
                  <a:ea typeface="Segoe UI" pitchFamily="34" charset="0"/>
                  <a:cs typeface="Segoe UI" pitchFamily="34" charset="0"/>
                </a:rPr>
                <a:t>Aging Workforce </a:t>
              </a:r>
            </a:p>
            <a:p>
              <a:pPr defTabSz="932008" fontAlgn="base">
                <a:spcAft>
                  <a:spcPct val="0"/>
                </a:spcAft>
              </a:pPr>
              <a:r>
                <a:rPr lang="en-US" sz="2100" dirty="0">
                  <a:gradFill>
                    <a:gsLst>
                      <a:gs pos="0">
                        <a:srgbClr val="FFFFFF"/>
                      </a:gs>
                      <a:gs pos="100000">
                        <a:srgbClr val="FFFFFF"/>
                      </a:gs>
                    </a:gsLst>
                    <a:lin ang="5400000" scaled="0"/>
                  </a:gradFill>
                  <a:latin typeface="Segoe UI Light"/>
                  <a:ea typeface="Segoe UI" pitchFamily="34" charset="0"/>
                  <a:cs typeface="Segoe UI" pitchFamily="34" charset="0"/>
                </a:rPr>
                <a:t>New </a:t>
              </a:r>
              <a:r>
                <a:rPr lang="en-US" sz="2100" dirty="0" err="1">
                  <a:gradFill>
                    <a:gsLst>
                      <a:gs pos="0">
                        <a:srgbClr val="FFFFFF"/>
                      </a:gs>
                      <a:gs pos="100000">
                        <a:srgbClr val="FFFFFF"/>
                      </a:gs>
                    </a:gsLst>
                    <a:lin ang="5400000" scaled="0"/>
                  </a:gradFill>
                  <a:latin typeface="Segoe UI Light"/>
                  <a:ea typeface="Segoe UI" pitchFamily="34" charset="0"/>
                  <a:cs typeface="Segoe UI" pitchFamily="34" charset="0"/>
                </a:rPr>
                <a:t>Millennials</a:t>
              </a:r>
              <a:r>
                <a:rPr lang="en-US" sz="2100" dirty="0">
                  <a:gradFill>
                    <a:gsLst>
                      <a:gs pos="0">
                        <a:srgbClr val="FFFFFF"/>
                      </a:gs>
                      <a:gs pos="100000">
                        <a:srgbClr val="FFFFFF"/>
                      </a:gs>
                    </a:gsLst>
                    <a:lin ang="5400000" scaled="0"/>
                  </a:gradFill>
                  <a:latin typeface="Segoe UI Light"/>
                  <a:ea typeface="Segoe UI" pitchFamily="34" charset="0"/>
                  <a:cs typeface="Segoe UI" pitchFamily="34" charset="0"/>
                </a:rPr>
                <a:t> </a:t>
              </a:r>
            </a:p>
            <a:p>
              <a:pPr defTabSz="932008" fontAlgn="base">
                <a:spcAft>
                  <a:spcPct val="0"/>
                </a:spcAft>
              </a:pPr>
              <a:r>
                <a:rPr lang="en-US" sz="2100" dirty="0">
                  <a:gradFill>
                    <a:gsLst>
                      <a:gs pos="0">
                        <a:srgbClr val="FFFFFF"/>
                      </a:gs>
                      <a:gs pos="100000">
                        <a:srgbClr val="FFFFFF"/>
                      </a:gs>
                    </a:gsLst>
                    <a:lin ang="5400000" scaled="0"/>
                  </a:gradFill>
                  <a:latin typeface="Segoe UI Light"/>
                  <a:ea typeface="Segoe UI" pitchFamily="34" charset="0"/>
                  <a:cs typeface="Segoe UI" pitchFamily="34" charset="0"/>
                </a:rPr>
                <a:t>Global Workforce</a:t>
              </a:r>
            </a:p>
          </p:txBody>
        </p:sp>
        <p:pic>
          <p:nvPicPr>
            <p:cNvPr id="64" name="Picture 4" descr="C:\Users\sanrav\AppData\Local\MetroStyleAddIn\Icons\Management.wmf"/>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304971" y="4016375"/>
              <a:ext cx="622300" cy="630238"/>
            </a:xfrm>
            <a:prstGeom prst="rect">
              <a:avLst/>
            </a:prstGeom>
            <a:grpFill/>
            <a:extLst/>
          </p:spPr>
        </p:pic>
      </p:grpSp>
      <p:grpSp>
        <p:nvGrpSpPr>
          <p:cNvPr id="18" name="Group 17"/>
          <p:cNvGrpSpPr/>
          <p:nvPr/>
        </p:nvGrpSpPr>
        <p:grpSpPr>
          <a:xfrm>
            <a:off x="3425283" y="3972433"/>
            <a:ext cx="2704550" cy="2471399"/>
            <a:chOff x="6180137" y="3891915"/>
            <a:chExt cx="2651760" cy="2423160"/>
          </a:xfrm>
          <a:solidFill>
            <a:schemeClr val="tx2">
              <a:lumMod val="90000"/>
              <a:lumOff val="10000"/>
            </a:schemeClr>
          </a:solidFill>
        </p:grpSpPr>
        <p:sp>
          <p:nvSpPr>
            <p:cNvPr id="9" name="Rectangle 8"/>
            <p:cNvSpPr/>
            <p:nvPr>
              <p:custDataLst>
                <p:tags r:id="rId6"/>
              </p:custDataLst>
            </p:nvPr>
          </p:nvSpPr>
          <p:spPr bwMode="auto">
            <a:xfrm>
              <a:off x="6180137" y="3891915"/>
              <a:ext cx="2651760" cy="242316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defTabSz="932008" fontAlgn="base">
                <a:spcBef>
                  <a:spcPct val="0"/>
                </a:spcBef>
                <a:spcAft>
                  <a:spcPct val="0"/>
                </a:spcAft>
              </a:pPr>
              <a:r>
                <a:rPr lang="en-US" sz="2200" dirty="0">
                  <a:gradFill>
                    <a:gsLst>
                      <a:gs pos="0">
                        <a:srgbClr val="FFFFFF"/>
                      </a:gs>
                      <a:gs pos="100000">
                        <a:srgbClr val="FFFFFF"/>
                      </a:gs>
                    </a:gsLst>
                    <a:lin ang="5400000" scaled="0"/>
                  </a:gradFill>
                  <a:latin typeface="Segoe UI Light"/>
                  <a:ea typeface="Segoe UI" pitchFamily="34" charset="0"/>
                  <a:cs typeface="Segoe UI" pitchFamily="34" charset="0"/>
                </a:rPr>
                <a:t>Sustainability</a:t>
              </a:r>
            </a:p>
          </p:txBody>
        </p:sp>
        <p:sp>
          <p:nvSpPr>
            <p:cNvPr id="48" name="Rectangle 47"/>
            <p:cNvSpPr/>
            <p:nvPr/>
          </p:nvSpPr>
          <p:spPr>
            <a:xfrm>
              <a:off x="6180137" y="5480403"/>
              <a:ext cx="2651760" cy="834672"/>
            </a:xfrm>
            <a:prstGeom prst="rect">
              <a:avLst/>
            </a:prstGeom>
            <a:grpFill/>
          </p:spPr>
          <p:txBody>
            <a:bodyPr wrap="square" tIns="93260" bIns="93260" anchor="b">
              <a:spAutoFit/>
            </a:bodyPr>
            <a:lstStyle/>
            <a:p>
              <a:pPr defTabSz="932008" fontAlgn="base">
                <a:spcBef>
                  <a:spcPts val="1224"/>
                </a:spcBef>
                <a:spcAft>
                  <a:spcPct val="0"/>
                </a:spcAft>
              </a:pPr>
              <a:r>
                <a:rPr lang="en-US" sz="2100" dirty="0">
                  <a:gradFill>
                    <a:gsLst>
                      <a:gs pos="0">
                        <a:srgbClr val="FFFFFF"/>
                      </a:gs>
                      <a:gs pos="100000">
                        <a:srgbClr val="FFFFFF"/>
                      </a:gs>
                    </a:gsLst>
                    <a:lin ang="5400000" scaled="0"/>
                  </a:gradFill>
                  <a:latin typeface="Segoe UI Light"/>
                  <a:ea typeface="Segoe UI" pitchFamily="34" charset="0"/>
                  <a:cs typeface="Segoe UI" pitchFamily="34" charset="0"/>
                </a:rPr>
                <a:t>Sustainability Driven Growth </a:t>
              </a:r>
            </a:p>
          </p:txBody>
        </p:sp>
        <p:pic>
          <p:nvPicPr>
            <p:cNvPr id="67" name="Picture 2" descr="C:\Users\sanrav\AppData\Local\MetroStyleAddIn\Icons\Innovation.wmf"/>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8401243" y="3978275"/>
              <a:ext cx="354861" cy="847726"/>
            </a:xfrm>
            <a:prstGeom prst="rect">
              <a:avLst/>
            </a:prstGeom>
            <a:grpFill/>
            <a:extLst/>
          </p:spPr>
        </p:pic>
      </p:grpSp>
      <p:grpSp>
        <p:nvGrpSpPr>
          <p:cNvPr id="21" name="Group 20"/>
          <p:cNvGrpSpPr/>
          <p:nvPr/>
        </p:nvGrpSpPr>
        <p:grpSpPr>
          <a:xfrm>
            <a:off x="6305668" y="3972433"/>
            <a:ext cx="2704550" cy="2471399"/>
            <a:chOff x="9004300" y="3891915"/>
            <a:chExt cx="2651760" cy="2423160"/>
          </a:xfrm>
          <a:solidFill>
            <a:schemeClr val="tx2">
              <a:lumMod val="90000"/>
              <a:lumOff val="10000"/>
            </a:schemeClr>
          </a:solidFill>
        </p:grpSpPr>
        <p:sp>
          <p:nvSpPr>
            <p:cNvPr id="10" name="Rectangle 9"/>
            <p:cNvSpPr/>
            <p:nvPr>
              <p:custDataLst>
                <p:tags r:id="rId5"/>
              </p:custDataLst>
            </p:nvPr>
          </p:nvSpPr>
          <p:spPr bwMode="auto">
            <a:xfrm>
              <a:off x="9004300" y="3891915"/>
              <a:ext cx="2651760" cy="242316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defTabSz="932008" fontAlgn="base">
                <a:spcBef>
                  <a:spcPct val="0"/>
                </a:spcBef>
                <a:spcAft>
                  <a:spcPct val="0"/>
                </a:spcAft>
              </a:pPr>
              <a:r>
                <a:rPr lang="en-US" sz="2200" dirty="0">
                  <a:gradFill>
                    <a:gsLst>
                      <a:gs pos="0">
                        <a:srgbClr val="FFFFFF"/>
                      </a:gs>
                      <a:gs pos="100000">
                        <a:srgbClr val="FFFFFF"/>
                      </a:gs>
                    </a:gsLst>
                    <a:lin ang="5400000" scaled="0"/>
                  </a:gradFill>
                  <a:latin typeface="Segoe UI Light"/>
                  <a:ea typeface="Segoe UI" pitchFamily="34" charset="0"/>
                  <a:cs typeface="Segoe UI" pitchFamily="34" charset="0"/>
                </a:rPr>
                <a:t>Complex </a:t>
              </a:r>
              <a:br>
                <a:rPr lang="en-US" sz="2200" dirty="0">
                  <a:gradFill>
                    <a:gsLst>
                      <a:gs pos="0">
                        <a:srgbClr val="FFFFFF"/>
                      </a:gs>
                      <a:gs pos="100000">
                        <a:srgbClr val="FFFFFF"/>
                      </a:gs>
                    </a:gsLst>
                    <a:lin ang="5400000" scaled="0"/>
                  </a:gradFill>
                  <a:latin typeface="Segoe UI Light"/>
                  <a:ea typeface="Segoe UI" pitchFamily="34" charset="0"/>
                  <a:cs typeface="Segoe UI" pitchFamily="34" charset="0"/>
                </a:rPr>
              </a:br>
              <a:r>
                <a:rPr lang="en-US" sz="2200" dirty="0">
                  <a:gradFill>
                    <a:gsLst>
                      <a:gs pos="0">
                        <a:srgbClr val="FFFFFF"/>
                      </a:gs>
                      <a:gs pos="100000">
                        <a:srgbClr val="FFFFFF"/>
                      </a:gs>
                    </a:gsLst>
                    <a:lin ang="5400000" scaled="0"/>
                  </a:gradFill>
                  <a:latin typeface="Segoe UI Light"/>
                  <a:ea typeface="Segoe UI" pitchFamily="34" charset="0"/>
                  <a:cs typeface="Segoe UI" pitchFamily="34" charset="0"/>
                </a:rPr>
                <a:t>Regulations</a:t>
              </a:r>
            </a:p>
          </p:txBody>
        </p:sp>
        <p:sp>
          <p:nvSpPr>
            <p:cNvPr id="50" name="Rectangle 49"/>
            <p:cNvSpPr/>
            <p:nvPr/>
          </p:nvSpPr>
          <p:spPr>
            <a:xfrm>
              <a:off x="9004300" y="5480403"/>
              <a:ext cx="2651760" cy="834672"/>
            </a:xfrm>
            <a:prstGeom prst="rect">
              <a:avLst/>
            </a:prstGeom>
            <a:grpFill/>
          </p:spPr>
          <p:txBody>
            <a:bodyPr wrap="square" tIns="93260" bIns="93260" anchor="b">
              <a:spAutoFit/>
            </a:bodyPr>
            <a:lstStyle/>
            <a:p>
              <a:pPr defTabSz="932008" fontAlgn="base">
                <a:spcBef>
                  <a:spcPts val="1224"/>
                </a:spcBef>
                <a:spcAft>
                  <a:spcPct val="0"/>
                </a:spcAft>
              </a:pPr>
              <a:r>
                <a:rPr lang="en-US" sz="2100" dirty="0">
                  <a:gradFill>
                    <a:gsLst>
                      <a:gs pos="0">
                        <a:srgbClr val="FFFFFF"/>
                      </a:gs>
                      <a:gs pos="100000">
                        <a:srgbClr val="FFFFFF"/>
                      </a:gs>
                    </a:gsLst>
                    <a:lin ang="5400000" scaled="0"/>
                  </a:gradFill>
                  <a:latin typeface="Segoe UI Light"/>
                  <a:ea typeface="Segoe UI" pitchFamily="34" charset="0"/>
                  <a:cs typeface="Segoe UI" pitchFamily="34" charset="0"/>
                </a:rPr>
                <a:t>Impact of Changing Regulations</a:t>
              </a:r>
            </a:p>
          </p:txBody>
        </p:sp>
        <p:pic>
          <p:nvPicPr>
            <p:cNvPr id="68" name="Picture 3" descr="C:\Users\sanrav\AppData\Local\MetroStyleAddIn\Icons\Balance.wmf"/>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812699" y="3978275"/>
              <a:ext cx="797399" cy="676275"/>
            </a:xfrm>
            <a:prstGeom prst="rect">
              <a:avLst/>
            </a:prstGeom>
            <a:grpFill/>
            <a:extLst/>
          </p:spPr>
        </p:pic>
      </p:grpSp>
    </p:spTree>
    <p:extLst>
      <p:ext uri="{BB962C8B-B14F-4D97-AF65-F5344CB8AC3E}">
        <p14:creationId xmlns:p14="http://schemas.microsoft.com/office/powerpoint/2010/main" val="390522147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5637" y="285778"/>
            <a:ext cx="11889564" cy="917575"/>
          </a:xfrm>
        </p:spPr>
        <p:txBody>
          <a:bodyPr/>
          <a:lstStyle/>
          <a:p>
            <a:r>
              <a:rPr lang="en-US" dirty="0" smtClean="0"/>
              <a:t>BP Emergency Response</a:t>
            </a:r>
            <a:endParaRPr lang="en-US" dirty="0"/>
          </a:p>
        </p:txBody>
      </p:sp>
      <p:sp>
        <p:nvSpPr>
          <p:cNvPr id="3" name="Rectangle 2"/>
          <p:cNvSpPr/>
          <p:nvPr/>
        </p:nvSpPr>
        <p:spPr bwMode="auto">
          <a:xfrm>
            <a:off x="8750730" y="3669122"/>
            <a:ext cx="2035147" cy="1143000"/>
          </a:xfrm>
          <a:prstGeom prst="rect">
            <a:avLst/>
          </a:prstGeom>
          <a:noFill/>
          <a:ln w="19050">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01851" tIns="101851" rIns="101851" bIns="101851"/>
          <a:lstStyle/>
          <a:p>
            <a:pPr defTabSz="764162">
              <a:defRPr/>
            </a:pPr>
            <a:endParaRPr lang="en-US" dirty="0">
              <a:solidFill>
                <a:srgbClr val="FFFFFF"/>
              </a:solidFill>
            </a:endParaRPr>
          </a:p>
        </p:txBody>
      </p:sp>
      <p:sp>
        <p:nvSpPr>
          <p:cNvPr id="5" name="Rectangle 4"/>
          <p:cNvSpPr/>
          <p:nvPr/>
        </p:nvSpPr>
        <p:spPr bwMode="auto">
          <a:xfrm>
            <a:off x="717180" y="2789626"/>
            <a:ext cx="2559653" cy="2022498"/>
          </a:xfrm>
          <a:prstGeom prst="rect">
            <a:avLst/>
          </a:prstGeom>
          <a:solidFill>
            <a:schemeClr val="accent6"/>
          </a:solidFill>
          <a:ln w="1905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01851" tIns="101851" rIns="101851" bIns="101851"/>
          <a:lstStyle/>
          <a:p>
            <a:pPr marL="60307" lvl="1" defTabSz="932460">
              <a:spcAft>
                <a:spcPts val="600"/>
              </a:spcAft>
            </a:pPr>
            <a:r>
              <a:rPr lang="en-GB" sz="1200" dirty="0">
                <a:solidFill>
                  <a:srgbClr val="FFFFFF"/>
                </a:solidFill>
              </a:rPr>
              <a:t>BP’s system for locating people and material assets during disasters was time-consuming when every second counted</a:t>
            </a:r>
          </a:p>
          <a:p>
            <a:pPr marL="60307" lvl="1" defTabSz="932460">
              <a:spcAft>
                <a:spcPts val="600"/>
              </a:spcAft>
            </a:pPr>
            <a:endParaRPr lang="en-GB" sz="1200" dirty="0">
              <a:solidFill>
                <a:srgbClr val="FFFFFF"/>
              </a:solidFill>
            </a:endParaRPr>
          </a:p>
          <a:p>
            <a:pPr marL="60307" lvl="1" defTabSz="932460">
              <a:spcAft>
                <a:spcPts val="600"/>
              </a:spcAft>
            </a:pPr>
            <a:r>
              <a:rPr lang="en-GB" sz="1200" dirty="0">
                <a:solidFill>
                  <a:srgbClr val="FFFFFF"/>
                </a:solidFill>
              </a:rPr>
              <a:t>BP wanted a better, faster way to make decisions about </a:t>
            </a:r>
            <a:br>
              <a:rPr lang="en-GB" sz="1200" dirty="0">
                <a:solidFill>
                  <a:srgbClr val="FFFFFF"/>
                </a:solidFill>
              </a:rPr>
            </a:br>
            <a:r>
              <a:rPr lang="en-GB" sz="1200" dirty="0">
                <a:solidFill>
                  <a:srgbClr val="FFFFFF"/>
                </a:solidFill>
              </a:rPr>
              <a:t>pre- and post-disaster care of people and property</a:t>
            </a:r>
          </a:p>
          <a:p>
            <a:pPr marL="60307" lvl="1" defTabSz="932460">
              <a:spcAft>
                <a:spcPts val="600"/>
              </a:spcAft>
            </a:pPr>
            <a:endParaRPr lang="en-US" sz="1200" dirty="0">
              <a:solidFill>
                <a:srgbClr val="FFFFFF"/>
              </a:solidFill>
            </a:endParaRPr>
          </a:p>
        </p:txBody>
      </p:sp>
      <p:sp>
        <p:nvSpPr>
          <p:cNvPr id="6" name="Rectangle 5"/>
          <p:cNvSpPr/>
          <p:nvPr/>
        </p:nvSpPr>
        <p:spPr bwMode="auto">
          <a:xfrm>
            <a:off x="3395309" y="2789626"/>
            <a:ext cx="2559653" cy="2022498"/>
          </a:xfrm>
          <a:prstGeom prst="rect">
            <a:avLst/>
          </a:prstGeom>
          <a:solidFill>
            <a:schemeClr val="accent1"/>
          </a:solid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01851" tIns="101851" rIns="101851" bIns="101851"/>
          <a:lstStyle/>
          <a:p>
            <a:pPr defTabSz="932460">
              <a:lnSpc>
                <a:spcPct val="85000"/>
              </a:lnSpc>
              <a:spcBef>
                <a:spcPct val="25000"/>
              </a:spcBef>
              <a:buSzPct val="150000"/>
            </a:pPr>
            <a:r>
              <a:rPr lang="en-GB" sz="1400" dirty="0">
                <a:solidFill>
                  <a:srgbClr val="FFFFFF"/>
                </a:solidFill>
              </a:rPr>
              <a:t>The Hurricane Management System uses BP’s existing data &amp; applications along with the 3-D satellite imagery of Microsoft® Virtual Earth™ mapping software and real-time weather data to visually represent BP people and property </a:t>
            </a:r>
          </a:p>
        </p:txBody>
      </p:sp>
      <p:sp>
        <p:nvSpPr>
          <p:cNvPr id="7" name="Rectangle 6"/>
          <p:cNvSpPr/>
          <p:nvPr/>
        </p:nvSpPr>
        <p:spPr bwMode="auto">
          <a:xfrm>
            <a:off x="6073440" y="2789626"/>
            <a:ext cx="2559653" cy="2022498"/>
          </a:xfrm>
          <a:prstGeom prst="rect">
            <a:avLst/>
          </a:prstGeom>
          <a:solidFill>
            <a:schemeClr val="accent5"/>
          </a:solidFill>
          <a:ln w="1905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01851" tIns="101851" rIns="101851" bIns="101851"/>
          <a:lstStyle/>
          <a:p>
            <a:pPr defTabSz="932460">
              <a:lnSpc>
                <a:spcPct val="85000"/>
              </a:lnSpc>
              <a:spcBef>
                <a:spcPct val="25000"/>
              </a:spcBef>
              <a:buSzPct val="150000"/>
            </a:pPr>
            <a:r>
              <a:rPr lang="en-US" sz="1400" dirty="0">
                <a:solidFill>
                  <a:srgbClr val="FFFFFF"/>
                </a:solidFill>
              </a:rPr>
              <a:t>Visualization of data enables greater understanding, decision making</a:t>
            </a:r>
            <a:br>
              <a:rPr lang="en-US" sz="1400" dirty="0">
                <a:solidFill>
                  <a:srgbClr val="FFFFFF"/>
                </a:solidFill>
              </a:rPr>
            </a:br>
            <a:endParaRPr lang="en-US" sz="1400" dirty="0">
              <a:solidFill>
                <a:srgbClr val="FFFFFF"/>
              </a:solidFill>
            </a:endParaRPr>
          </a:p>
          <a:p>
            <a:pPr defTabSz="932460">
              <a:lnSpc>
                <a:spcPct val="85000"/>
              </a:lnSpc>
              <a:spcBef>
                <a:spcPct val="25000"/>
              </a:spcBef>
              <a:buSzPct val="150000"/>
            </a:pPr>
            <a:r>
              <a:rPr lang="en-US" sz="1400" dirty="0">
                <a:solidFill>
                  <a:srgbClr val="FFFFFF"/>
                </a:solidFill>
              </a:rPr>
              <a:t>Solution cuts hours off emergency response</a:t>
            </a:r>
            <a:br>
              <a:rPr lang="en-US" sz="1400" dirty="0">
                <a:solidFill>
                  <a:srgbClr val="FFFFFF"/>
                </a:solidFill>
              </a:rPr>
            </a:br>
            <a:endParaRPr lang="en-US" sz="1400" dirty="0">
              <a:solidFill>
                <a:srgbClr val="FFFFFF"/>
              </a:solidFill>
            </a:endParaRPr>
          </a:p>
          <a:p>
            <a:pPr defTabSz="932460">
              <a:lnSpc>
                <a:spcPct val="85000"/>
              </a:lnSpc>
              <a:spcBef>
                <a:spcPct val="25000"/>
              </a:spcBef>
              <a:buSzPct val="150000"/>
            </a:pPr>
            <a:r>
              <a:rPr lang="en-US" sz="1400" dirty="0">
                <a:solidFill>
                  <a:srgbClr val="FFFFFF"/>
                </a:solidFill>
              </a:rPr>
              <a:t>Extensibility enables broader use for other needs</a:t>
            </a:r>
          </a:p>
        </p:txBody>
      </p:sp>
      <p:grpSp>
        <p:nvGrpSpPr>
          <p:cNvPr id="8" name="Group 15"/>
          <p:cNvGrpSpPr>
            <a:grpSpLocks/>
          </p:cNvGrpSpPr>
          <p:nvPr/>
        </p:nvGrpSpPr>
        <p:grpSpPr bwMode="auto">
          <a:xfrm>
            <a:off x="717188" y="2221325"/>
            <a:ext cx="7916194" cy="501463"/>
            <a:chOff x="890583" y="1678045"/>
            <a:chExt cx="6532329" cy="567627"/>
          </a:xfrm>
        </p:grpSpPr>
        <p:sp>
          <p:nvSpPr>
            <p:cNvPr id="9" name="Rectangle 8"/>
            <p:cNvSpPr/>
            <p:nvPr/>
          </p:nvSpPr>
          <p:spPr bwMode="auto">
            <a:xfrm>
              <a:off x="890583" y="1678045"/>
              <a:ext cx="2112887" cy="567627"/>
            </a:xfrm>
            <a:prstGeom prst="rect">
              <a:avLst/>
            </a:prstGeom>
            <a:solidFill>
              <a:schemeClr val="accent6"/>
            </a:solidFill>
            <a:ln w="1905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01882" tIns="40753" rIns="101882" bIns="0" anchor="b"/>
            <a:lstStyle/>
            <a:p>
              <a:pPr defTabSz="764162">
                <a:defRPr/>
              </a:pPr>
              <a:r>
                <a:rPr lang="en-US" sz="2600" b="1" dirty="0">
                  <a:solidFill>
                    <a:srgbClr val="FFFFFF"/>
                  </a:solidFill>
                </a:rPr>
                <a:t>CHALLENGE</a:t>
              </a:r>
            </a:p>
          </p:txBody>
        </p:sp>
        <p:sp>
          <p:nvSpPr>
            <p:cNvPr id="10" name="Rectangle 9"/>
            <p:cNvSpPr/>
            <p:nvPr/>
          </p:nvSpPr>
          <p:spPr bwMode="auto">
            <a:xfrm>
              <a:off x="3100304" y="1678045"/>
              <a:ext cx="2112887" cy="567627"/>
            </a:xfrm>
            <a:prstGeom prst="rect">
              <a:avLst/>
            </a:prstGeom>
            <a:solidFill>
              <a:schemeClr val="accent1"/>
            </a:solid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01882" tIns="40753" rIns="101882" bIns="0" anchor="b"/>
            <a:lstStyle/>
            <a:p>
              <a:pPr defTabSz="764162">
                <a:defRPr/>
              </a:pPr>
              <a:r>
                <a:rPr lang="en-US" sz="2600" b="1" dirty="0">
                  <a:solidFill>
                    <a:srgbClr val="FFFFFF"/>
                  </a:solidFill>
                </a:rPr>
                <a:t>SOLUTION</a:t>
              </a:r>
            </a:p>
          </p:txBody>
        </p:sp>
        <p:sp>
          <p:nvSpPr>
            <p:cNvPr id="11" name="Rectangle 10"/>
            <p:cNvSpPr/>
            <p:nvPr/>
          </p:nvSpPr>
          <p:spPr bwMode="auto">
            <a:xfrm>
              <a:off x="5310025" y="1678045"/>
              <a:ext cx="2112887" cy="567627"/>
            </a:xfrm>
            <a:prstGeom prst="rect">
              <a:avLst/>
            </a:prstGeom>
            <a:solidFill>
              <a:schemeClr val="accent5"/>
            </a:solidFill>
            <a:ln w="1905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01882" tIns="40753" rIns="101882" bIns="0" anchor="b"/>
            <a:lstStyle/>
            <a:p>
              <a:pPr defTabSz="764162">
                <a:defRPr/>
              </a:pPr>
              <a:r>
                <a:rPr lang="en-US" sz="2600" b="1" dirty="0">
                  <a:solidFill>
                    <a:srgbClr val="FFFFFF"/>
                  </a:solidFill>
                </a:rPr>
                <a:t>BENEFITS</a:t>
              </a:r>
            </a:p>
          </p:txBody>
        </p:sp>
      </p:grpSp>
      <p:sp>
        <p:nvSpPr>
          <p:cNvPr id="15" name="Rectangle 14"/>
          <p:cNvSpPr/>
          <p:nvPr/>
        </p:nvSpPr>
        <p:spPr>
          <a:xfrm>
            <a:off x="1151133" y="5021265"/>
            <a:ext cx="7048305" cy="1453069"/>
          </a:xfrm>
          <a:prstGeom prst="rect">
            <a:avLst/>
          </a:prstGeom>
        </p:spPr>
        <p:txBody>
          <a:bodyPr wrap="square" lIns="91412" tIns="45707" rIns="91412" bIns="45707">
            <a:spAutoFit/>
          </a:bodyPr>
          <a:lstStyle/>
          <a:p>
            <a:pPr algn="ctr" defTabSz="932460" eaLnBrk="0" hangingPunct="0">
              <a:lnSpc>
                <a:spcPct val="85000"/>
              </a:lnSpc>
              <a:spcBef>
                <a:spcPct val="20000"/>
              </a:spcBef>
            </a:pPr>
            <a:r>
              <a:rPr lang="en-US" i="1" dirty="0">
                <a:solidFill>
                  <a:srgbClr val="505050"/>
                </a:solidFill>
              </a:rPr>
              <a:t>“This solution is changing the way we do business. When the data is presented through a map-based interface, it’s amazing. It gives you a richer, bigger, more intelligent picture of what’s going on.”</a:t>
            </a:r>
            <a:r>
              <a:rPr lang="en-GB" dirty="0">
                <a:solidFill>
                  <a:srgbClr val="505050"/>
                </a:solidFill>
              </a:rPr>
              <a:t> </a:t>
            </a:r>
          </a:p>
          <a:p>
            <a:pPr algn="ctr" defTabSz="932460" eaLnBrk="0" hangingPunct="0">
              <a:lnSpc>
                <a:spcPct val="85000"/>
              </a:lnSpc>
              <a:spcBef>
                <a:spcPct val="20000"/>
              </a:spcBef>
            </a:pPr>
            <a:r>
              <a:rPr lang="en-GB" sz="1200" dirty="0">
                <a:solidFill>
                  <a:srgbClr val="505050"/>
                </a:solidFill>
              </a:rPr>
              <a:t>Stephen Fortune, Information Management Director, </a:t>
            </a:r>
            <a:br>
              <a:rPr lang="en-GB" sz="1200" dirty="0">
                <a:solidFill>
                  <a:srgbClr val="505050"/>
                </a:solidFill>
              </a:rPr>
            </a:br>
            <a:r>
              <a:rPr lang="en-GB" sz="1200" dirty="0">
                <a:solidFill>
                  <a:srgbClr val="505050"/>
                </a:solidFill>
              </a:rPr>
              <a:t>Gulf of Mexico Strategic Performance Unit, BP</a:t>
            </a:r>
            <a:endParaRPr lang="en-GB" sz="1200" i="1" dirty="0">
              <a:solidFill>
                <a:srgbClr val="505050"/>
              </a:solidFill>
            </a:endParaRPr>
          </a:p>
          <a:p>
            <a:pPr algn="ctr" defTabSz="914124" fontAlgn="base">
              <a:spcBef>
                <a:spcPct val="0"/>
              </a:spcBef>
              <a:spcAft>
                <a:spcPct val="0"/>
              </a:spcAft>
            </a:pPr>
            <a:endParaRPr lang="en-US" dirty="0">
              <a:solidFill>
                <a:srgbClr val="505050"/>
              </a:solidFill>
              <a:latin typeface="Arial Narrow" pitchFamily="34" charset="0"/>
            </a:endParaRPr>
          </a:p>
        </p:txBody>
      </p:sp>
      <p:pic>
        <p:nvPicPr>
          <p:cNvPr id="18" name="Picture 37" descr="C:\Users\marymark\AppData\Local\Microsoft\Windows\Temporary Internet Files\Content.IE5\ZVPHQL2Q\MPj01850880000[1].jpg"/>
          <p:cNvPicPr>
            <a:picLocks noChangeAspect="1" noChangeArrowheads="1"/>
          </p:cNvPicPr>
          <p:nvPr/>
        </p:nvPicPr>
        <p:blipFill>
          <a:blip r:embed="rId2" cstate="print"/>
          <a:srcRect t="9250" b="25000"/>
          <a:stretch>
            <a:fillRect/>
          </a:stretch>
        </p:blipFill>
        <p:spPr bwMode="auto">
          <a:xfrm>
            <a:off x="8750729" y="2221322"/>
            <a:ext cx="2035146" cy="1371174"/>
          </a:xfrm>
          <a:prstGeom prst="rect">
            <a:avLst/>
          </a:prstGeom>
          <a:noFill/>
          <a:ln w="9525">
            <a:noFill/>
            <a:miter lim="800000"/>
            <a:headEnd/>
            <a:tailEnd/>
          </a:ln>
        </p:spPr>
      </p:pic>
      <p:pic>
        <p:nvPicPr>
          <p:cNvPr id="19" name="bpLogo" descr="BP-Logo">
            <a:hlinkClick r:id="rId3"/>
          </p:cNvPr>
          <p:cNvPicPr>
            <a:picLocks noChangeAspect="1" noChangeArrowheads="1"/>
          </p:cNvPicPr>
          <p:nvPr/>
        </p:nvPicPr>
        <p:blipFill>
          <a:blip r:embed="rId4"/>
          <a:srcRect/>
          <a:stretch>
            <a:fillRect/>
          </a:stretch>
        </p:blipFill>
        <p:spPr bwMode="auto">
          <a:xfrm>
            <a:off x="9319438" y="3737762"/>
            <a:ext cx="846548" cy="998160"/>
          </a:xfrm>
          <a:prstGeom prst="rect">
            <a:avLst/>
          </a:prstGeom>
          <a:noFill/>
          <a:ln w="9525">
            <a:noFill/>
            <a:miter lim="800000"/>
            <a:headEnd/>
            <a:tailEnd/>
          </a:ln>
        </p:spPr>
      </p:pic>
      <p:pic>
        <p:nvPicPr>
          <p:cNvPr id="6146" name="Picture 2" descr="IDV Solution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84186" y="392935"/>
            <a:ext cx="2649538" cy="703263"/>
          </a:xfrm>
          <a:prstGeom prst="rect">
            <a:avLst/>
          </a:prstGeom>
          <a:solidFill>
            <a:schemeClr val="tx2">
              <a:lumMod val="75000"/>
              <a:lumOff val="25000"/>
            </a:schemeClr>
          </a:solidFill>
        </p:spPr>
      </p:pic>
    </p:spTree>
    <p:extLst>
      <p:ext uri="{BB962C8B-B14F-4D97-AF65-F5344CB8AC3E}">
        <p14:creationId xmlns:p14="http://schemas.microsoft.com/office/powerpoint/2010/main" val="111429549"/>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BP Emergency Response</a:t>
            </a:r>
            <a:endParaRPr lang="en-US" dirty="0"/>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1888" y="1184508"/>
            <a:ext cx="10172699" cy="5539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P_VirtualEarth_Video.wmv">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stretch>
            <a:fillRect/>
          </a:stretch>
        </p:blipFill>
        <p:spPr>
          <a:xfrm>
            <a:off x="12893284" y="441345"/>
            <a:ext cx="3048000" cy="1714500"/>
          </a:xfrm>
          <a:prstGeom prst="rect">
            <a:avLst/>
          </a:prstGeom>
        </p:spPr>
      </p:pic>
    </p:spTree>
    <p:extLst>
      <p:ext uri="{BB962C8B-B14F-4D97-AF65-F5344CB8AC3E}">
        <p14:creationId xmlns:p14="http://schemas.microsoft.com/office/powerpoint/2010/main" val="20219741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112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showWhenStopped="0">
                <p:cTn id="7" fill="hold" display="0">
                  <p:stCondLst>
                    <p:cond delay="indefinite"/>
                  </p:stCondLst>
                </p:cTn>
                <p:tgtEl>
                  <p:spTgt spid="4"/>
                </p:tgtEl>
              </p:cMediaNode>
            </p:vide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4355282" y="3695259"/>
            <a:ext cx="3838742" cy="2258231"/>
          </a:xfrm>
          <a:prstGeom prst="rect">
            <a:avLst/>
          </a:prstGeom>
          <a:noFill/>
        </p:spPr>
        <p:txBody>
          <a:bodyPr wrap="square" lIns="91412" tIns="45707" rIns="91412" bIns="45707" rtlCol="0">
            <a:spAutoFit/>
          </a:bodyPr>
          <a:lstStyle/>
          <a:p>
            <a:pPr marL="291261" indent="-291261" defTabSz="932036">
              <a:buFont typeface="Arial" pitchFamily="34" charset="0"/>
              <a:buChar char="•"/>
            </a:pPr>
            <a:r>
              <a:rPr lang="en-US" sz="1600" b="1" dirty="0">
                <a:solidFill>
                  <a:prstClr val="black"/>
                </a:solidFill>
              </a:rPr>
              <a:t>Present Effectively to Customers</a:t>
            </a:r>
            <a:br>
              <a:rPr lang="en-US" sz="1600" b="1" dirty="0">
                <a:solidFill>
                  <a:prstClr val="black"/>
                </a:solidFill>
              </a:rPr>
            </a:br>
            <a:r>
              <a:rPr lang="en-US" sz="1600" i="1" dirty="0">
                <a:solidFill>
                  <a:srgbClr val="505050"/>
                </a:solidFill>
              </a:rPr>
              <a:t>New Presenter View and touch-optimized</a:t>
            </a:r>
            <a:endParaRPr lang="en-US" sz="1600" b="1" dirty="0">
              <a:solidFill>
                <a:prstClr val="black"/>
              </a:solidFill>
            </a:endParaRPr>
          </a:p>
          <a:p>
            <a:pPr marL="291261" indent="-291261" defTabSz="932036">
              <a:spcBef>
                <a:spcPts val="612"/>
              </a:spcBef>
              <a:buFont typeface="Arial" pitchFamily="34" charset="0"/>
              <a:buChar char="•"/>
            </a:pPr>
            <a:r>
              <a:rPr lang="en-US" sz="1600" b="1" dirty="0">
                <a:solidFill>
                  <a:prstClr val="black"/>
                </a:solidFill>
              </a:rPr>
              <a:t>Collaborate on RFI/RFQ, Proposals</a:t>
            </a:r>
            <a:br>
              <a:rPr lang="en-US" sz="1600" b="1" dirty="0">
                <a:solidFill>
                  <a:prstClr val="black"/>
                </a:solidFill>
              </a:rPr>
            </a:br>
            <a:r>
              <a:rPr lang="en-US" sz="1600" i="1" dirty="0">
                <a:solidFill>
                  <a:prstClr val="black"/>
                </a:solidFill>
              </a:rPr>
              <a:t>New reply comments, Contact Card</a:t>
            </a:r>
          </a:p>
          <a:p>
            <a:pPr marL="291261" indent="-291261" defTabSz="932036">
              <a:spcBef>
                <a:spcPts val="612"/>
              </a:spcBef>
              <a:buFont typeface="Arial" pitchFamily="34" charset="0"/>
              <a:buChar char="•"/>
            </a:pPr>
            <a:r>
              <a:rPr lang="en-US" sz="1600" b="1" dirty="0">
                <a:solidFill>
                  <a:prstClr val="black"/>
                </a:solidFill>
              </a:rPr>
              <a:t>Share Sales Best Practices – Social Media</a:t>
            </a:r>
            <a:br>
              <a:rPr lang="en-US" sz="1600" b="1" dirty="0">
                <a:solidFill>
                  <a:prstClr val="black"/>
                </a:solidFill>
              </a:rPr>
            </a:br>
            <a:r>
              <a:rPr lang="en-US" sz="1600" i="1" dirty="0">
                <a:solidFill>
                  <a:prstClr val="black"/>
                </a:solidFill>
              </a:rPr>
              <a:t>Improved social to follow people, sites</a:t>
            </a:r>
          </a:p>
        </p:txBody>
      </p:sp>
      <p:sp>
        <p:nvSpPr>
          <p:cNvPr id="86" name="TextBox 85"/>
          <p:cNvSpPr txBox="1"/>
          <p:nvPr/>
        </p:nvSpPr>
        <p:spPr>
          <a:xfrm>
            <a:off x="628876" y="3695259"/>
            <a:ext cx="3327561" cy="1677510"/>
          </a:xfrm>
          <a:prstGeom prst="rect">
            <a:avLst/>
          </a:prstGeom>
          <a:noFill/>
        </p:spPr>
        <p:txBody>
          <a:bodyPr wrap="square" lIns="91412" tIns="45707" rIns="91412" bIns="45707" rtlCol="0">
            <a:spAutoFit/>
          </a:bodyPr>
          <a:lstStyle/>
          <a:p>
            <a:pPr marL="291261" indent="-291261" defTabSz="932036">
              <a:buFont typeface="Arial" pitchFamily="34" charset="0"/>
              <a:buChar char="•"/>
            </a:pPr>
            <a:r>
              <a:rPr lang="en-US" sz="1600" b="1" dirty="0">
                <a:solidFill>
                  <a:srgbClr val="505050"/>
                </a:solidFill>
              </a:rPr>
              <a:t>Analyze Demand and Pricing</a:t>
            </a:r>
            <a:br>
              <a:rPr lang="en-US" sz="1600" b="1" dirty="0">
                <a:solidFill>
                  <a:srgbClr val="505050"/>
                </a:solidFill>
              </a:rPr>
            </a:br>
            <a:r>
              <a:rPr lang="en-US" sz="1600" i="1" dirty="0">
                <a:solidFill>
                  <a:srgbClr val="505050"/>
                </a:solidFill>
              </a:rPr>
              <a:t>New analysis tools such as Recommended Charts</a:t>
            </a:r>
            <a:r>
              <a:rPr lang="en-US" sz="1600" b="1" dirty="0">
                <a:solidFill>
                  <a:srgbClr val="505050"/>
                </a:solidFill>
              </a:rPr>
              <a:t> </a:t>
            </a:r>
          </a:p>
          <a:p>
            <a:pPr marL="291261" indent="-291261" defTabSz="932036">
              <a:spcBef>
                <a:spcPts val="612"/>
              </a:spcBef>
              <a:buFont typeface="Arial" pitchFamily="34" charset="0"/>
              <a:buChar char="•"/>
            </a:pPr>
            <a:r>
              <a:rPr lang="en-US" sz="1600" b="1" dirty="0">
                <a:solidFill>
                  <a:srgbClr val="505050"/>
                </a:solidFill>
              </a:rPr>
              <a:t>Work Together Across Sales &amp; Operations</a:t>
            </a:r>
            <a:br>
              <a:rPr lang="en-US" sz="1600" b="1" dirty="0">
                <a:solidFill>
                  <a:srgbClr val="505050"/>
                </a:solidFill>
              </a:rPr>
            </a:br>
            <a:r>
              <a:rPr lang="en-US" sz="1600" i="1" dirty="0">
                <a:solidFill>
                  <a:srgbClr val="505050"/>
                </a:solidFill>
              </a:rPr>
              <a:t>New Quick Lync, persistent chat</a:t>
            </a:r>
            <a:endParaRPr lang="en-US" sz="1600" b="1" dirty="0">
              <a:solidFill>
                <a:srgbClr val="505050"/>
              </a:solidFill>
            </a:endParaRPr>
          </a:p>
        </p:txBody>
      </p:sp>
      <p:sp>
        <p:nvSpPr>
          <p:cNvPr id="23" name="TextBox 22"/>
          <p:cNvSpPr txBox="1"/>
          <p:nvPr/>
        </p:nvSpPr>
        <p:spPr>
          <a:xfrm>
            <a:off x="8521681" y="3695259"/>
            <a:ext cx="3307936" cy="2258231"/>
          </a:xfrm>
          <a:prstGeom prst="rect">
            <a:avLst/>
          </a:prstGeom>
          <a:noFill/>
        </p:spPr>
        <p:txBody>
          <a:bodyPr wrap="square" lIns="91412" tIns="45707" rIns="91412" bIns="45707" rtlCol="0">
            <a:spAutoFit/>
          </a:bodyPr>
          <a:lstStyle/>
          <a:p>
            <a:pPr marL="291261" indent="-291261" defTabSz="932036">
              <a:buFont typeface="Arial" pitchFamily="34" charset="0"/>
              <a:buChar char="•"/>
            </a:pPr>
            <a:r>
              <a:rPr lang="en-US" sz="1600" b="1" dirty="0">
                <a:solidFill>
                  <a:srgbClr val="505050"/>
                </a:solidFill>
              </a:rPr>
              <a:t>Access Data on Mobile Devices</a:t>
            </a:r>
            <a:br>
              <a:rPr lang="en-US" sz="1600" b="1" dirty="0">
                <a:solidFill>
                  <a:srgbClr val="505050"/>
                </a:solidFill>
              </a:rPr>
            </a:br>
            <a:r>
              <a:rPr lang="en-US" sz="1600" i="1" dirty="0">
                <a:solidFill>
                  <a:srgbClr val="505050"/>
                </a:solidFill>
              </a:rPr>
              <a:t>Improved remote access</a:t>
            </a:r>
          </a:p>
          <a:p>
            <a:pPr marL="291261" indent="-291261" defTabSz="932036">
              <a:spcBef>
                <a:spcPts val="612"/>
              </a:spcBef>
              <a:buFont typeface="Arial" pitchFamily="34" charset="0"/>
              <a:buChar char="•"/>
            </a:pPr>
            <a:r>
              <a:rPr lang="en-US" sz="1600" b="1" dirty="0">
                <a:solidFill>
                  <a:srgbClr val="505050"/>
                </a:solidFill>
              </a:rPr>
              <a:t>Find Experts Quickly</a:t>
            </a:r>
            <a:br>
              <a:rPr lang="en-US" sz="1600" b="1" dirty="0">
                <a:solidFill>
                  <a:srgbClr val="505050"/>
                </a:solidFill>
              </a:rPr>
            </a:br>
            <a:r>
              <a:rPr lang="en-US" sz="1600" i="1" dirty="0">
                <a:solidFill>
                  <a:srgbClr val="505050"/>
                </a:solidFill>
              </a:rPr>
              <a:t>Improved search, Contact Card</a:t>
            </a:r>
          </a:p>
          <a:p>
            <a:pPr marL="291261" indent="-291261" defTabSz="932036">
              <a:spcBef>
                <a:spcPts val="612"/>
              </a:spcBef>
              <a:buFont typeface="Arial" pitchFamily="34" charset="0"/>
              <a:buChar char="•"/>
            </a:pPr>
            <a:r>
              <a:rPr lang="en-US" sz="1600" b="1" dirty="0">
                <a:solidFill>
                  <a:srgbClr val="505050"/>
                </a:solidFill>
              </a:rPr>
              <a:t>Manage Work Orders and Scheduling</a:t>
            </a:r>
            <a:br>
              <a:rPr lang="en-US" sz="1600" b="1" dirty="0">
                <a:solidFill>
                  <a:srgbClr val="505050"/>
                </a:solidFill>
              </a:rPr>
            </a:br>
            <a:r>
              <a:rPr lang="en-US" sz="1600" i="1" dirty="0">
                <a:solidFill>
                  <a:srgbClr val="505050"/>
                </a:solidFill>
              </a:rPr>
              <a:t>New Cloud App Model</a:t>
            </a:r>
          </a:p>
        </p:txBody>
      </p:sp>
      <p:sp>
        <p:nvSpPr>
          <p:cNvPr id="20" name="Title 1"/>
          <p:cNvSpPr>
            <a:spLocks/>
          </p:cNvSpPr>
          <p:nvPr/>
        </p:nvSpPr>
        <p:spPr bwMode="auto">
          <a:xfrm>
            <a:off x="201148" y="286493"/>
            <a:ext cx="12087489" cy="670309"/>
          </a:xfrm>
          <a:prstGeom prst="rect">
            <a:avLst/>
          </a:prstGeom>
          <a:noFill/>
          <a:ln w="9525">
            <a:noFill/>
            <a:miter lim="800000"/>
            <a:headEnd/>
            <a:tailEnd/>
          </a:ln>
        </p:spPr>
        <p:txBody>
          <a:bodyPr lIns="466161" tIns="0" rIns="466161" bIns="0">
            <a:prstTxWarp prst="textNoShape">
              <a:avLst/>
            </a:prstTxWarp>
          </a:bodyPr>
          <a:lstStyle/>
          <a:p>
            <a:pPr defTabSz="932460">
              <a:lnSpc>
                <a:spcPct val="90000"/>
              </a:lnSpc>
            </a:pPr>
            <a:r>
              <a:rPr lang="en-US" sz="4500" b="1" spc="-153" dirty="0">
                <a:solidFill>
                  <a:srgbClr val="557EB9"/>
                </a:solidFill>
                <a:latin typeface="Segoe UI Light" pitchFamily="84" charset="0"/>
                <a:ea typeface="Arial" pitchFamily="84" charset="0"/>
                <a:cs typeface="Arial" pitchFamily="84" charset="0"/>
              </a:rPr>
              <a:t>Grow</a:t>
            </a:r>
          </a:p>
        </p:txBody>
      </p:sp>
      <p:sp>
        <p:nvSpPr>
          <p:cNvPr id="18" name="Rectangle 17"/>
          <p:cNvSpPr/>
          <p:nvPr/>
        </p:nvSpPr>
        <p:spPr>
          <a:xfrm>
            <a:off x="653595" y="1104853"/>
            <a:ext cx="11128202" cy="509054"/>
          </a:xfrm>
          <a:prstGeom prst="rect">
            <a:avLst/>
          </a:prstGeom>
          <a:solidFill>
            <a:srgbClr val="557EB9"/>
          </a:solidFill>
        </p:spPr>
        <p:txBody>
          <a:bodyPr wrap="square" lIns="91412" tIns="45707" rIns="91412" bIns="45707">
            <a:noAutofit/>
          </a:bodyPr>
          <a:lstStyle/>
          <a:p>
            <a:pPr algn="ctr" defTabSz="932315">
              <a:spcAft>
                <a:spcPts val="612"/>
              </a:spcAft>
              <a:defRPr/>
            </a:pPr>
            <a:r>
              <a:rPr lang="en-US" sz="2400" kern="0" dirty="0">
                <a:solidFill>
                  <a:sysClr val="window" lastClr="FFFFFF"/>
                </a:solidFill>
              </a:rPr>
              <a:t>How does the new Office help acquire and serve customers more effectively?</a:t>
            </a:r>
          </a:p>
        </p:txBody>
      </p:sp>
      <p:sp>
        <p:nvSpPr>
          <p:cNvPr id="17" name="Rectangle 16"/>
          <p:cNvSpPr/>
          <p:nvPr>
            <p:custDataLst>
              <p:tags r:id="rId1"/>
            </p:custDataLst>
          </p:nvPr>
        </p:nvSpPr>
        <p:spPr>
          <a:xfrm>
            <a:off x="2126309" y="1967562"/>
            <a:ext cx="1830124" cy="1464187"/>
          </a:xfrm>
          <a:prstGeom prst="rect">
            <a:avLst/>
          </a:prstGeom>
          <a:solidFill>
            <a:srgbClr val="557EB9"/>
          </a:solidFill>
          <a:ln w="6350" cap="flat" cmpd="sng" algn="ctr">
            <a:noFill/>
            <a:prstDash val="solid"/>
            <a:headEnd type="none" w="med" len="med"/>
            <a:tailEnd type="none" w="med" len="med"/>
          </a:ln>
          <a:effectLst/>
          <a:extLst/>
        </p:spPr>
        <p:style>
          <a:lnRef idx="2">
            <a:schemeClr val="accent5">
              <a:shade val="50000"/>
            </a:schemeClr>
          </a:lnRef>
          <a:fillRef idx="1">
            <a:schemeClr val="accent5"/>
          </a:fillRef>
          <a:effectRef idx="0">
            <a:schemeClr val="accent5"/>
          </a:effectRef>
          <a:fontRef idx="minor">
            <a:schemeClr val="lt1"/>
          </a:fontRef>
        </p:style>
        <p:txBody>
          <a:bodyPr vert="horz" wrap="square" lIns="93183" tIns="46617" rIns="93163" bIns="46617" numCol="1" rtlCol="0" anchor="ctr" anchorCtr="0" compatLnSpc="1">
            <a:prstTxWarp prst="textNoShape">
              <a:avLst/>
            </a:prstTxWarp>
          </a:bodyPr>
          <a:lstStyle/>
          <a:p>
            <a:pPr marL="113301" defTabSz="932460">
              <a:spcAft>
                <a:spcPts val="612"/>
              </a:spcAft>
            </a:pPr>
            <a:r>
              <a:rPr lang="en-US" dirty="0">
                <a:solidFill>
                  <a:srgbClr val="FFFFFF"/>
                </a:solidFill>
                <a:ea typeface="Segoe UI" pitchFamily="34" charset="0"/>
                <a:cs typeface="Segoe UI" pitchFamily="34" charset="0"/>
              </a:rPr>
              <a:t>Sales &amp; Operations demand and pricing</a:t>
            </a:r>
          </a:p>
        </p:txBody>
      </p:sp>
      <p:sp>
        <p:nvSpPr>
          <p:cNvPr id="14" name="Rectangle 13"/>
          <p:cNvSpPr/>
          <p:nvPr>
            <p:custDataLst>
              <p:tags r:id="rId2"/>
            </p:custDataLst>
          </p:nvPr>
        </p:nvSpPr>
        <p:spPr>
          <a:xfrm>
            <a:off x="6037352" y="1967562"/>
            <a:ext cx="1830124" cy="1464187"/>
          </a:xfrm>
          <a:prstGeom prst="rect">
            <a:avLst/>
          </a:prstGeom>
          <a:solidFill>
            <a:srgbClr val="557EB9"/>
          </a:solidFill>
          <a:ln w="6350" cap="flat" cmpd="sng" algn="ctr">
            <a:noFill/>
            <a:prstDash val="solid"/>
            <a:headEnd type="none" w="med" len="med"/>
            <a:tailEnd type="none" w="med" len="med"/>
          </a:ln>
          <a:effectLst/>
          <a:extLst/>
        </p:spPr>
        <p:style>
          <a:lnRef idx="2">
            <a:schemeClr val="accent5">
              <a:shade val="50000"/>
            </a:schemeClr>
          </a:lnRef>
          <a:fillRef idx="1">
            <a:schemeClr val="accent5"/>
          </a:fillRef>
          <a:effectRef idx="0">
            <a:schemeClr val="accent5"/>
          </a:effectRef>
          <a:fontRef idx="minor">
            <a:schemeClr val="lt1"/>
          </a:fontRef>
        </p:style>
        <p:txBody>
          <a:bodyPr vert="horz" wrap="square" lIns="93183" tIns="46617" rIns="93163" bIns="46617" numCol="1" rtlCol="0" anchor="ctr" anchorCtr="0" compatLnSpc="1">
            <a:prstTxWarp prst="textNoShape">
              <a:avLst/>
            </a:prstTxWarp>
          </a:bodyPr>
          <a:lstStyle/>
          <a:p>
            <a:pPr marL="113301" defTabSz="932460">
              <a:spcAft>
                <a:spcPts val="612"/>
              </a:spcAft>
            </a:pPr>
            <a:r>
              <a:rPr lang="en-US" dirty="0">
                <a:solidFill>
                  <a:srgbClr val="FFFFFF"/>
                </a:solidFill>
                <a:ea typeface="Segoe UI" pitchFamily="34" charset="0"/>
                <a:cs typeface="Segoe UI" pitchFamily="34" charset="0"/>
              </a:rPr>
              <a:t>Sales execution</a:t>
            </a:r>
          </a:p>
        </p:txBody>
      </p:sp>
      <p:sp>
        <p:nvSpPr>
          <p:cNvPr id="26" name="Rectangle 25"/>
          <p:cNvSpPr/>
          <p:nvPr>
            <p:custDataLst>
              <p:tags r:id="rId3"/>
            </p:custDataLst>
          </p:nvPr>
        </p:nvSpPr>
        <p:spPr>
          <a:xfrm>
            <a:off x="9949053" y="1967562"/>
            <a:ext cx="1830124" cy="1464187"/>
          </a:xfrm>
          <a:prstGeom prst="rect">
            <a:avLst/>
          </a:prstGeom>
          <a:solidFill>
            <a:srgbClr val="557EB9"/>
          </a:solidFill>
          <a:ln w="6350" cap="flat" cmpd="sng" algn="ctr">
            <a:noFill/>
            <a:prstDash val="solid"/>
            <a:headEnd type="none" w="med" len="med"/>
            <a:tailEnd type="none" w="med" len="med"/>
          </a:ln>
          <a:effectLst/>
          <a:extLst/>
        </p:spPr>
        <p:style>
          <a:lnRef idx="2">
            <a:schemeClr val="accent5">
              <a:shade val="50000"/>
            </a:schemeClr>
          </a:lnRef>
          <a:fillRef idx="1">
            <a:schemeClr val="accent5"/>
          </a:fillRef>
          <a:effectRef idx="0">
            <a:schemeClr val="accent5"/>
          </a:effectRef>
          <a:fontRef idx="minor">
            <a:schemeClr val="lt1"/>
          </a:fontRef>
        </p:style>
        <p:txBody>
          <a:bodyPr vert="horz" wrap="square" lIns="93183" tIns="46617" rIns="93163" bIns="46617" numCol="1" rtlCol="0" anchor="ctr" anchorCtr="0" compatLnSpc="1">
            <a:prstTxWarp prst="textNoShape">
              <a:avLst/>
            </a:prstTxWarp>
          </a:bodyPr>
          <a:lstStyle/>
          <a:p>
            <a:pPr marL="63126" defTabSz="932460">
              <a:spcAft>
                <a:spcPts val="612"/>
              </a:spcAft>
            </a:pPr>
            <a:r>
              <a:rPr lang="en-US" dirty="0">
                <a:solidFill>
                  <a:srgbClr val="FFFFFF"/>
                </a:solidFill>
                <a:ea typeface="Segoe UI" pitchFamily="34" charset="0"/>
                <a:cs typeface="Segoe UI" pitchFamily="34" charset="0"/>
              </a:rPr>
              <a:t>Field </a:t>
            </a:r>
            <a:br>
              <a:rPr lang="en-US" dirty="0">
                <a:solidFill>
                  <a:srgbClr val="FFFFFF"/>
                </a:solidFill>
                <a:ea typeface="Segoe UI" pitchFamily="34" charset="0"/>
                <a:cs typeface="Segoe UI" pitchFamily="34" charset="0"/>
              </a:rPr>
            </a:br>
            <a:r>
              <a:rPr lang="en-US" dirty="0">
                <a:solidFill>
                  <a:srgbClr val="FFFFFF"/>
                </a:solidFill>
                <a:ea typeface="Segoe UI" pitchFamily="34" charset="0"/>
                <a:cs typeface="Segoe UI" pitchFamily="34" charset="0"/>
              </a:rPr>
              <a:t>service</a:t>
            </a:r>
          </a:p>
        </p:txBody>
      </p:sp>
      <p:pic>
        <p:nvPicPr>
          <p:cNvPr id="16" name="Picture 15"/>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487665" y="1967562"/>
            <a:ext cx="1461391" cy="1464187"/>
          </a:xfrm>
          <a:prstGeom prst="rect">
            <a:avLst/>
          </a:prstGeom>
        </p:spPr>
      </p:pic>
      <p:sp>
        <p:nvSpPr>
          <p:cNvPr id="15" name="Right Arrow 14"/>
          <p:cNvSpPr/>
          <p:nvPr/>
        </p:nvSpPr>
        <p:spPr bwMode="auto">
          <a:xfrm>
            <a:off x="7852277" y="2361786"/>
            <a:ext cx="682053" cy="701096"/>
          </a:xfrm>
          <a:prstGeom prst="rightArrow">
            <a:avLst>
              <a:gd name="adj1" fmla="val 50000"/>
              <a:gd name="adj2" fmla="val 42200"/>
            </a:avLst>
          </a:prstGeom>
          <a:solidFill>
            <a:srgbClr val="95AED3"/>
          </a:solidFill>
          <a:ln>
            <a:no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rot="0" spcFirstLastPara="0" vertOverflow="overflow" horzOverflow="overflow" vert="horz" wrap="square" lIns="93233" tIns="46617" rIns="46617" bIns="93233" numCol="1" spcCol="0" rtlCol="0" fromWordArt="0" anchor="b" anchorCtr="0" forceAA="0" compatLnSpc="1">
            <a:prstTxWarp prst="textNoShape">
              <a:avLst/>
            </a:prstTxWarp>
            <a:noAutofit/>
          </a:bodyPr>
          <a:lstStyle/>
          <a:p>
            <a:pPr algn="ctr" defTabSz="932008"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pic>
        <p:nvPicPr>
          <p:cNvPr id="21" name="Picture 20"/>
          <p:cNvPicPr>
            <a:picLocks noChangeAspect="1"/>
          </p:cNvPicPr>
          <p:nvPr/>
        </p:nvPicPr>
        <p:blipFill rotWithShape="1">
          <a:blip r:embed="rId7" cstate="print">
            <a:extLst>
              <a:ext uri="{28A0092B-C50C-407E-A947-70E740481C1C}">
                <a14:useLocalDpi xmlns:a14="http://schemas.microsoft.com/office/drawing/2010/main"/>
              </a:ext>
            </a:extLst>
          </a:blip>
          <a:srcRect r="31972"/>
          <a:stretch/>
        </p:blipFill>
        <p:spPr>
          <a:xfrm>
            <a:off x="4543268" y="1967562"/>
            <a:ext cx="1494087" cy="1464187"/>
          </a:xfrm>
          <a:prstGeom prst="rect">
            <a:avLst/>
          </a:prstGeom>
        </p:spPr>
      </p:pic>
      <p:sp>
        <p:nvSpPr>
          <p:cNvPr id="32" name="Right Arrow 31"/>
          <p:cNvSpPr/>
          <p:nvPr/>
        </p:nvSpPr>
        <p:spPr bwMode="auto">
          <a:xfrm>
            <a:off x="3948905" y="2361786"/>
            <a:ext cx="682053" cy="701096"/>
          </a:xfrm>
          <a:prstGeom prst="rightArrow">
            <a:avLst>
              <a:gd name="adj1" fmla="val 50000"/>
              <a:gd name="adj2" fmla="val 42200"/>
            </a:avLst>
          </a:prstGeom>
          <a:solidFill>
            <a:srgbClr val="95AED3"/>
          </a:solidFill>
          <a:ln>
            <a:no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rot="0" spcFirstLastPara="0" vertOverflow="overflow" horzOverflow="overflow" vert="horz" wrap="square" lIns="93233" tIns="46617" rIns="46617" bIns="93233" numCol="1" spcCol="0" rtlCol="0" fromWordArt="0" anchor="b" anchorCtr="0" forceAA="0" compatLnSpc="1">
            <a:prstTxWarp prst="textNoShape">
              <a:avLst/>
            </a:prstTxWarp>
            <a:noAutofit/>
          </a:bodyPr>
          <a:lstStyle/>
          <a:p>
            <a:pPr algn="ctr" defTabSz="932008"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pic>
        <p:nvPicPr>
          <p:cNvPr id="24" name="Picture 2"/>
          <p:cNvPicPr>
            <a:picLocks noChangeAspect="1" noChangeArrowheads="1"/>
          </p:cNvPicPr>
          <p:nvPr/>
        </p:nvPicPr>
        <p:blipFill rotWithShape="1">
          <a:blip r:embed="rId8" cstate="print">
            <a:extLst>
              <a:ext uri="{28A0092B-C50C-407E-A947-70E740481C1C}">
                <a14:useLocalDpi xmlns:a14="http://schemas.microsoft.com/office/drawing/2010/main"/>
              </a:ext>
            </a:extLst>
          </a:blip>
          <a:srcRect/>
          <a:stretch/>
        </p:blipFill>
        <p:spPr bwMode="auto">
          <a:xfrm>
            <a:off x="653596" y="1967562"/>
            <a:ext cx="1472714" cy="1464187"/>
          </a:xfrm>
          <a:prstGeom prst="rect">
            <a:avLst/>
          </a:prstGeom>
          <a:noFill/>
          <a:ln>
            <a:noFill/>
          </a:ln>
        </p:spPr>
      </p:pic>
    </p:spTree>
    <p:extLst>
      <p:ext uri="{BB962C8B-B14F-4D97-AF65-F5344CB8AC3E}">
        <p14:creationId xmlns:p14="http://schemas.microsoft.com/office/powerpoint/2010/main" val="4064286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500"/>
                                        <p:tgtEl>
                                          <p:spTgt spid="86"/>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nodeType="withEffect">
                                  <p:stCondLst>
                                    <p:cond delay="100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84"/>
                                        </p:tgtEl>
                                        <p:attrNameLst>
                                          <p:attrName>style.visibility</p:attrName>
                                        </p:attrNameLst>
                                      </p:cBhvr>
                                      <p:to>
                                        <p:strVal val="visible"/>
                                      </p:to>
                                    </p:set>
                                    <p:animEffect transition="in" filter="fade">
                                      <p:cBhvr>
                                        <p:cTn id="21" dur="500"/>
                                        <p:tgtEl>
                                          <p:spTgt spid="8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6" grpId="0"/>
      <p:bldP spid="23" grpId="0"/>
      <p:bldP spid="17" grpId="0" animBg="1"/>
      <p:bldP spid="14" grpId="0" animBg="1"/>
      <p:bldP spid="26" grpId="0" animBg="1"/>
      <p:bldP spid="15" grpId="0" animBg="1"/>
      <p:bldP spid="3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274637" y="1388650"/>
            <a:ext cx="11430000" cy="2108612"/>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Smart Connected Devices (</a:t>
            </a:r>
            <a:r>
              <a:rPr lang="en-US" dirty="0" err="1" smtClean="0"/>
              <a:t>IoT</a:t>
            </a:r>
            <a:r>
              <a:rPr lang="en-US" dirty="0" smtClean="0"/>
              <a:t>)</a:t>
            </a:r>
            <a:endParaRPr lang="en-US" dirty="0"/>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2301" y="3566512"/>
            <a:ext cx="5752336" cy="2792413"/>
          </a:xfrm>
          <a:prstGeom prst="rect">
            <a:avLst/>
          </a:prstGeom>
          <a:solidFill>
            <a:schemeClr val="bg1">
              <a:lumMod val="95000"/>
            </a:schemeClr>
          </a:solidFill>
          <a:ln>
            <a:solidFill>
              <a:schemeClr val="tx1">
                <a:lumMod val="40000"/>
                <a:lumOff val="60000"/>
              </a:schemeClr>
            </a:solidFill>
          </a:ln>
          <a:effectLst/>
        </p:spPr>
      </p:pic>
      <p:pic>
        <p:nvPicPr>
          <p:cNvPr id="819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456" y="1345741"/>
            <a:ext cx="10839450" cy="187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1265239" y="3127930"/>
            <a:ext cx="3229239" cy="376684"/>
          </a:xfrm>
          <a:prstGeom prst="rect">
            <a:avLst/>
          </a:prstGeom>
          <a:noFill/>
        </p:spPr>
        <p:txBody>
          <a:bodyPr wrap="square" lIns="0" tIns="0" rIns="0" bIns="0" rtlCol="0">
            <a:spAutoFit/>
          </a:bodyPr>
          <a:lstStyle/>
          <a:p>
            <a:pPr algn="ctr" defTabSz="914184"/>
            <a:r>
              <a:rPr lang="en-US" sz="1200" dirty="0">
                <a:gradFill>
                  <a:gsLst>
                    <a:gs pos="0">
                      <a:srgbClr val="000000">
                        <a:lumMod val="75000"/>
                        <a:lumOff val="25000"/>
                      </a:srgbClr>
                    </a:gs>
                    <a:gs pos="80000">
                      <a:srgbClr val="000000">
                        <a:lumMod val="65000"/>
                        <a:lumOff val="35000"/>
                      </a:srgbClr>
                    </a:gs>
                  </a:gsLst>
                  <a:lin ang="16200000" scaled="0"/>
                </a:gradFill>
                <a:effectLst>
                  <a:outerShdw blurRad="38100" dist="38100" dir="2700000" algn="tl">
                    <a:srgbClr val="000000">
                      <a:alpha val="43137"/>
                    </a:srgbClr>
                  </a:outerShdw>
                </a:effectLst>
                <a:latin typeface="Segoe UI Light" pitchFamily="34" charset="0"/>
              </a:rPr>
              <a:t>Intelligent devices capture data and enable informed decision making at the point of impact</a:t>
            </a:r>
          </a:p>
        </p:txBody>
      </p:sp>
      <p:sp>
        <p:nvSpPr>
          <p:cNvPr id="11" name="TextBox 10"/>
          <p:cNvSpPr txBox="1"/>
          <p:nvPr/>
        </p:nvSpPr>
        <p:spPr>
          <a:xfrm>
            <a:off x="4846639" y="3127930"/>
            <a:ext cx="3137313" cy="376684"/>
          </a:xfrm>
          <a:prstGeom prst="rect">
            <a:avLst/>
          </a:prstGeom>
          <a:noFill/>
        </p:spPr>
        <p:txBody>
          <a:bodyPr wrap="square" lIns="0" tIns="0" rIns="0" bIns="0" rtlCol="0">
            <a:spAutoFit/>
          </a:bodyPr>
          <a:lstStyle/>
          <a:p>
            <a:pPr algn="ctr" defTabSz="914184"/>
            <a:r>
              <a:rPr lang="en-US" sz="1200" dirty="0">
                <a:gradFill>
                  <a:gsLst>
                    <a:gs pos="0">
                      <a:srgbClr val="000000">
                        <a:lumMod val="75000"/>
                        <a:lumOff val="25000"/>
                      </a:srgbClr>
                    </a:gs>
                    <a:gs pos="80000">
                      <a:srgbClr val="000000">
                        <a:lumMod val="65000"/>
                        <a:lumOff val="35000"/>
                      </a:srgbClr>
                    </a:gs>
                  </a:gsLst>
                  <a:lin ang="16200000" scaled="0"/>
                </a:gradFill>
                <a:effectLst>
                  <a:outerShdw blurRad="38100" dist="38100" dir="2700000" algn="tl">
                    <a:srgbClr val="000000">
                      <a:alpha val="43137"/>
                    </a:srgbClr>
                  </a:outerShdw>
                </a:effectLst>
                <a:latin typeface="Segoe UI Light" pitchFamily="34" charset="0"/>
              </a:rPr>
              <a:t>Information flows to your company’s back-end systems where it is processed and analyzed</a:t>
            </a:r>
          </a:p>
        </p:txBody>
      </p:sp>
      <p:sp>
        <p:nvSpPr>
          <p:cNvPr id="12" name="TextBox 11"/>
          <p:cNvSpPr txBox="1"/>
          <p:nvPr/>
        </p:nvSpPr>
        <p:spPr>
          <a:xfrm>
            <a:off x="8123237" y="3058681"/>
            <a:ext cx="3391555" cy="517941"/>
          </a:xfrm>
          <a:prstGeom prst="rect">
            <a:avLst/>
          </a:prstGeom>
          <a:noFill/>
        </p:spPr>
        <p:txBody>
          <a:bodyPr wrap="square" lIns="0" tIns="0" rIns="0" bIns="0" rtlCol="0">
            <a:spAutoFit/>
          </a:bodyPr>
          <a:lstStyle/>
          <a:p>
            <a:pPr algn="ctr" defTabSz="914184"/>
            <a:r>
              <a:rPr lang="en-US" sz="1100" dirty="0">
                <a:gradFill>
                  <a:gsLst>
                    <a:gs pos="0">
                      <a:srgbClr val="000000">
                        <a:lumMod val="75000"/>
                        <a:lumOff val="25000"/>
                      </a:srgbClr>
                    </a:gs>
                    <a:gs pos="80000">
                      <a:srgbClr val="000000">
                        <a:lumMod val="65000"/>
                        <a:lumOff val="35000"/>
                      </a:srgbClr>
                    </a:gs>
                  </a:gsLst>
                  <a:lin ang="16200000" scaled="0"/>
                </a:gradFill>
                <a:effectLst>
                  <a:outerShdw blurRad="38100" dist="38100" dir="2700000" algn="tl">
                    <a:srgbClr val="000000">
                      <a:alpha val="43137"/>
                    </a:srgbClr>
                  </a:outerShdw>
                </a:effectLst>
                <a:latin typeface="Segoe UI Light" pitchFamily="34" charset="0"/>
              </a:rPr>
              <a:t>Data is translated into new insights that can be used to create value and improve customer, employee and partner interactions</a:t>
            </a:r>
          </a:p>
        </p:txBody>
      </p:sp>
      <p:grpSp>
        <p:nvGrpSpPr>
          <p:cNvPr id="4" name="Group 3"/>
          <p:cNvGrpSpPr/>
          <p:nvPr/>
        </p:nvGrpSpPr>
        <p:grpSpPr>
          <a:xfrm>
            <a:off x="274637" y="3566512"/>
            <a:ext cx="5486400" cy="2792413"/>
            <a:chOff x="6218237" y="3701656"/>
            <a:chExt cx="5486400" cy="2792413"/>
          </a:xfrm>
        </p:grpSpPr>
        <p:pic>
          <p:nvPicPr>
            <p:cNvPr id="819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8237" y="3701656"/>
              <a:ext cx="5486400" cy="2792413"/>
            </a:xfrm>
            <a:prstGeom prst="rect">
              <a:avLst/>
            </a:prstGeom>
            <a:noFill/>
            <a:ln w="9525">
              <a:solidFill>
                <a:schemeClr val="tx1">
                  <a:lumMod val="40000"/>
                  <a:lumOff val="6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18637" y="4576510"/>
              <a:ext cx="1066800" cy="328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7700881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8195"/>
                                        </p:tgtEl>
                                        <p:attrNameLst>
                                          <p:attrName>style.visibility</p:attrName>
                                        </p:attrNameLst>
                                      </p:cBhvr>
                                      <p:to>
                                        <p:strVal val="visible"/>
                                      </p:to>
                                    </p:set>
                                    <p:animEffect transition="in" filter="fade">
                                      <p:cBhvr>
                                        <p:cTn id="26" dur="10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498253" y="2605008"/>
            <a:ext cx="5257800" cy="2716417"/>
          </a:xfrm>
          <a:prstGeom prst="rect">
            <a:avLst/>
          </a:prstGeom>
          <a:solidFill>
            <a:schemeClr val="bg1"/>
          </a:solidFill>
          <a:ln>
            <a:solidFill>
              <a:schemeClr val="bg1">
                <a:lumMod val="6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algn="ctr" defTabSz="932191" fontAlgn="base">
              <a:spcBef>
                <a:spcPct val="0"/>
              </a:spcBef>
              <a:spcAft>
                <a:spcPct val="0"/>
              </a:spcAft>
            </a:pPr>
            <a:endParaRPr lang="en-US" sz="1900" dirty="0">
              <a:gradFill>
                <a:gsLst>
                  <a:gs pos="0">
                    <a:srgbClr val="FFFFFF"/>
                  </a:gs>
                  <a:gs pos="100000">
                    <a:srgbClr val="FFFFFF"/>
                  </a:gs>
                </a:gsLst>
                <a:lin ang="5400000" scaled="0"/>
              </a:gradFill>
            </a:endParaRPr>
          </a:p>
        </p:txBody>
      </p:sp>
      <p:sp>
        <p:nvSpPr>
          <p:cNvPr id="7" name="Rectangle 6"/>
          <p:cNvSpPr/>
          <p:nvPr/>
        </p:nvSpPr>
        <p:spPr bwMode="auto">
          <a:xfrm>
            <a:off x="742449" y="2618777"/>
            <a:ext cx="3657600" cy="613407"/>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algn="ctr" defTabSz="932191" fontAlgn="base">
              <a:spcBef>
                <a:spcPct val="0"/>
              </a:spcBef>
              <a:spcAft>
                <a:spcPct val="0"/>
              </a:spcAft>
            </a:pPr>
            <a:endParaRPr lang="en-US" sz="1900" dirty="0">
              <a:gradFill>
                <a:gsLst>
                  <a:gs pos="0">
                    <a:srgbClr val="FFFFFF"/>
                  </a:gs>
                  <a:gs pos="100000">
                    <a:srgbClr val="FFFFFF"/>
                  </a:gs>
                </a:gsLst>
                <a:lin ang="5400000" scaled="0"/>
              </a:gradFill>
            </a:endParaRPr>
          </a:p>
        </p:txBody>
      </p:sp>
      <p:sp>
        <p:nvSpPr>
          <p:cNvPr id="3" name="Rectangle 2"/>
          <p:cNvSpPr/>
          <p:nvPr/>
        </p:nvSpPr>
        <p:spPr bwMode="auto">
          <a:xfrm>
            <a:off x="742449" y="3324555"/>
            <a:ext cx="3657600" cy="613786"/>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algn="ctr" defTabSz="932191" fontAlgn="base">
              <a:spcBef>
                <a:spcPct val="0"/>
              </a:spcBef>
              <a:spcAft>
                <a:spcPct val="0"/>
              </a:spcAft>
            </a:pPr>
            <a:endParaRPr lang="en-US" sz="19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a:solidFill>
                  <a:schemeClr val="tx1"/>
                </a:solidFill>
              </a:rPr>
              <a:t>How Does the Fracking Industry Manage Their Assets Today</a:t>
            </a:r>
            <a:br>
              <a:rPr lang="en-US" dirty="0">
                <a:solidFill>
                  <a:schemeClr val="tx1"/>
                </a:solidFill>
              </a:rPr>
            </a:br>
            <a:endParaRPr lang="en-US" dirty="0"/>
          </a:p>
        </p:txBody>
      </p:sp>
      <p:pic>
        <p:nvPicPr>
          <p:cNvPr id="5" name="Picture 4" descr="http://www.jereh-pe.com/uploadfiles/YLC105-1320-fracturing-unit-2.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94811" y="3107180"/>
            <a:ext cx="4286249" cy="1676400"/>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829852" y="2595304"/>
            <a:ext cx="1819761" cy="634363"/>
          </a:xfrm>
          <a:prstGeom prst="rect">
            <a:avLst/>
          </a:prstGeom>
          <a:noFill/>
        </p:spPr>
        <p:txBody>
          <a:bodyPr wrap="none" lIns="182825" tIns="146259" rIns="182825" bIns="146259" rtlCol="0">
            <a:spAutoFit/>
          </a:bodyPr>
          <a:lstStyle/>
          <a:p>
            <a:pPr defTabSz="932460">
              <a:lnSpc>
                <a:spcPct val="90000"/>
              </a:lnSpc>
              <a:spcAft>
                <a:spcPts val="600"/>
              </a:spcAft>
            </a:pPr>
            <a:r>
              <a:rPr lang="en-US" sz="2400" dirty="0">
                <a:solidFill>
                  <a:srgbClr val="FFFFFF"/>
                </a:solidFill>
              </a:rPr>
              <a:t>Paper logs</a:t>
            </a:r>
          </a:p>
        </p:txBody>
      </p:sp>
      <p:sp>
        <p:nvSpPr>
          <p:cNvPr id="8" name="TextBox 7"/>
          <p:cNvSpPr txBox="1"/>
          <p:nvPr/>
        </p:nvSpPr>
        <p:spPr>
          <a:xfrm>
            <a:off x="801436" y="3341730"/>
            <a:ext cx="3361648" cy="634363"/>
          </a:xfrm>
          <a:prstGeom prst="rect">
            <a:avLst/>
          </a:prstGeom>
          <a:noFill/>
        </p:spPr>
        <p:txBody>
          <a:bodyPr wrap="none" lIns="182825" tIns="146259" rIns="182825" bIns="146259" rtlCol="0">
            <a:spAutoFit/>
          </a:bodyPr>
          <a:lstStyle/>
          <a:p>
            <a:pPr defTabSz="932460">
              <a:lnSpc>
                <a:spcPct val="90000"/>
              </a:lnSpc>
              <a:spcAft>
                <a:spcPts val="600"/>
              </a:spcAft>
            </a:pPr>
            <a:r>
              <a:rPr lang="en-US" sz="2400" dirty="0">
                <a:solidFill>
                  <a:srgbClr val="FFFFFF"/>
                </a:solidFill>
              </a:rPr>
              <a:t>Lack of accountability</a:t>
            </a:r>
          </a:p>
        </p:txBody>
      </p:sp>
      <p:sp>
        <p:nvSpPr>
          <p:cNvPr id="9" name="Rectangle 8"/>
          <p:cNvSpPr/>
          <p:nvPr/>
        </p:nvSpPr>
        <p:spPr bwMode="auto">
          <a:xfrm>
            <a:off x="729386" y="4040225"/>
            <a:ext cx="3657600" cy="60199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algn="ctr" defTabSz="932191" fontAlgn="base">
              <a:spcBef>
                <a:spcPct val="0"/>
              </a:spcBef>
              <a:spcAft>
                <a:spcPct val="0"/>
              </a:spcAft>
            </a:pPr>
            <a:endParaRPr lang="en-US" sz="1900" dirty="0">
              <a:gradFill>
                <a:gsLst>
                  <a:gs pos="0">
                    <a:srgbClr val="FFFFFF"/>
                  </a:gs>
                  <a:gs pos="100000">
                    <a:srgbClr val="FFFFFF"/>
                  </a:gs>
                </a:gsLst>
                <a:lin ang="5400000" scaled="0"/>
              </a:gradFill>
            </a:endParaRPr>
          </a:p>
        </p:txBody>
      </p:sp>
      <p:sp>
        <p:nvSpPr>
          <p:cNvPr id="10" name="TextBox 9"/>
          <p:cNvSpPr txBox="1"/>
          <p:nvPr/>
        </p:nvSpPr>
        <p:spPr>
          <a:xfrm>
            <a:off x="758986" y="4027291"/>
            <a:ext cx="3448268" cy="634363"/>
          </a:xfrm>
          <a:prstGeom prst="rect">
            <a:avLst/>
          </a:prstGeom>
          <a:noFill/>
        </p:spPr>
        <p:txBody>
          <a:bodyPr wrap="none" lIns="182825" tIns="146259" rIns="182825" bIns="146259" rtlCol="0">
            <a:spAutoFit/>
          </a:bodyPr>
          <a:lstStyle/>
          <a:p>
            <a:pPr defTabSz="932460">
              <a:lnSpc>
                <a:spcPct val="90000"/>
              </a:lnSpc>
              <a:spcAft>
                <a:spcPts val="600"/>
              </a:spcAft>
            </a:pPr>
            <a:r>
              <a:rPr lang="en-US" sz="2400" dirty="0">
                <a:solidFill>
                  <a:srgbClr val="FFFFFF"/>
                </a:solidFill>
              </a:rPr>
              <a:t>Sporadic maintenance</a:t>
            </a:r>
          </a:p>
        </p:txBody>
      </p:sp>
      <p:sp>
        <p:nvSpPr>
          <p:cNvPr id="11" name="Rectangle 10"/>
          <p:cNvSpPr/>
          <p:nvPr/>
        </p:nvSpPr>
        <p:spPr bwMode="auto">
          <a:xfrm>
            <a:off x="729386" y="4752990"/>
            <a:ext cx="3657600" cy="582204"/>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algn="ctr" defTabSz="932191" fontAlgn="base">
              <a:spcBef>
                <a:spcPct val="0"/>
              </a:spcBef>
              <a:spcAft>
                <a:spcPct val="0"/>
              </a:spcAft>
            </a:pPr>
            <a:endParaRPr lang="en-US" sz="1900" dirty="0">
              <a:gradFill>
                <a:gsLst>
                  <a:gs pos="0">
                    <a:srgbClr val="FFFFFF"/>
                  </a:gs>
                  <a:gs pos="100000">
                    <a:srgbClr val="FFFFFF"/>
                  </a:gs>
                </a:gsLst>
                <a:lin ang="5400000" scaled="0"/>
              </a:gradFill>
            </a:endParaRPr>
          </a:p>
        </p:txBody>
      </p:sp>
      <p:sp>
        <p:nvSpPr>
          <p:cNvPr id="12" name="TextBox 11"/>
          <p:cNvSpPr txBox="1"/>
          <p:nvPr/>
        </p:nvSpPr>
        <p:spPr>
          <a:xfrm>
            <a:off x="829853" y="4693559"/>
            <a:ext cx="2827535" cy="634363"/>
          </a:xfrm>
          <a:prstGeom prst="rect">
            <a:avLst/>
          </a:prstGeom>
          <a:noFill/>
        </p:spPr>
        <p:txBody>
          <a:bodyPr wrap="none" lIns="182825" tIns="146259" rIns="182825" bIns="146259" rtlCol="0">
            <a:spAutoFit/>
          </a:bodyPr>
          <a:lstStyle/>
          <a:p>
            <a:pPr defTabSz="932460">
              <a:lnSpc>
                <a:spcPct val="90000"/>
              </a:lnSpc>
              <a:spcAft>
                <a:spcPts val="600"/>
              </a:spcAft>
            </a:pPr>
            <a:r>
              <a:rPr lang="en-US" sz="2400" dirty="0">
                <a:solidFill>
                  <a:srgbClr val="FFFFFF"/>
                </a:solidFill>
              </a:rPr>
              <a:t>Delayed invoicing</a:t>
            </a:r>
          </a:p>
        </p:txBody>
      </p:sp>
    </p:spTree>
    <p:extLst>
      <p:ext uri="{BB962C8B-B14F-4D97-AF65-F5344CB8AC3E}">
        <p14:creationId xmlns:p14="http://schemas.microsoft.com/office/powerpoint/2010/main" val="2194516132"/>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solution from Rockwell </a:t>
            </a:r>
            <a:endParaRPr lang="en-US" dirty="0"/>
          </a:p>
        </p:txBody>
      </p:sp>
      <p:sp>
        <p:nvSpPr>
          <p:cNvPr id="3" name="Cloud 2"/>
          <p:cNvSpPr/>
          <p:nvPr/>
        </p:nvSpPr>
        <p:spPr bwMode="auto">
          <a:xfrm>
            <a:off x="1931333" y="2419609"/>
            <a:ext cx="2950429" cy="1617063"/>
          </a:xfrm>
          <a:prstGeom prst="cloud">
            <a:avLst/>
          </a:prstGeom>
          <a:gradFill rotWithShape="1">
            <a:gsLst>
              <a:gs pos="0">
                <a:srgbClr val="FFFFFF">
                  <a:tint val="65000"/>
                  <a:satMod val="270000"/>
                </a:srgbClr>
              </a:gs>
              <a:gs pos="25000">
                <a:srgbClr val="FFFFFF">
                  <a:tint val="60000"/>
                  <a:satMod val="300000"/>
                </a:srgbClr>
              </a:gs>
              <a:gs pos="100000">
                <a:srgbClr val="FFFFFF">
                  <a:tint val="29000"/>
                  <a:satMod val="400000"/>
                </a:srgbClr>
              </a:gs>
            </a:gsLst>
            <a:lin ang="16200000" scaled="1"/>
          </a:gradFill>
          <a:ln w="9525" cap="flat" cmpd="sng" algn="ctr">
            <a:noFill/>
            <a:prstDash val="soli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91412" tIns="45707" rIns="91412" bIns="45707" rtlCol="0" anchor="ctr">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4124" eaLnBrk="0" fontAlgn="base" hangingPunct="0">
              <a:spcBef>
                <a:spcPct val="0"/>
              </a:spcBef>
              <a:spcAft>
                <a:spcPct val="0"/>
              </a:spcAft>
              <a:defRPr/>
            </a:pPr>
            <a:endParaRPr lang="en-US" sz="2400">
              <a:solidFill>
                <a:srgbClr val="FFFFFF"/>
              </a:solidFill>
              <a:latin typeface="Arial" charset="0"/>
            </a:endParaRPr>
          </a:p>
        </p:txBody>
      </p:sp>
      <p:sp>
        <p:nvSpPr>
          <p:cNvPr id="4" name="Cloud 3"/>
          <p:cNvSpPr/>
          <p:nvPr/>
        </p:nvSpPr>
        <p:spPr bwMode="auto">
          <a:xfrm>
            <a:off x="3342215" y="2419609"/>
            <a:ext cx="2950429" cy="1617063"/>
          </a:xfrm>
          <a:prstGeom prst="cloud">
            <a:avLst/>
          </a:prstGeom>
          <a:gradFill rotWithShape="1">
            <a:gsLst>
              <a:gs pos="0">
                <a:srgbClr val="FFFFFF">
                  <a:tint val="65000"/>
                  <a:satMod val="270000"/>
                </a:srgbClr>
              </a:gs>
              <a:gs pos="25000">
                <a:srgbClr val="FFFFFF">
                  <a:tint val="60000"/>
                  <a:satMod val="300000"/>
                </a:srgbClr>
              </a:gs>
              <a:gs pos="100000">
                <a:srgbClr val="FFFFFF">
                  <a:tint val="29000"/>
                  <a:satMod val="400000"/>
                </a:srgbClr>
              </a:gs>
            </a:gsLst>
            <a:lin ang="16200000" scaled="1"/>
          </a:gradFill>
          <a:ln w="9525" cap="flat" cmpd="sng" algn="ctr">
            <a:noFill/>
            <a:prstDash val="soli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91412" tIns="45707" rIns="91412" bIns="45707" rtlCol="0" anchor="ctr">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4124" eaLnBrk="0" fontAlgn="base" hangingPunct="0">
              <a:spcBef>
                <a:spcPct val="0"/>
              </a:spcBef>
              <a:spcAft>
                <a:spcPct val="0"/>
              </a:spcAft>
              <a:defRPr/>
            </a:pPr>
            <a:endParaRPr lang="en-US" sz="2400">
              <a:solidFill>
                <a:srgbClr val="FFFFFF"/>
              </a:solidFill>
              <a:latin typeface="Arial" charset="0"/>
            </a:endParaRPr>
          </a:p>
        </p:txBody>
      </p:sp>
      <p:sp>
        <p:nvSpPr>
          <p:cNvPr id="5" name="Cloud 4"/>
          <p:cNvSpPr/>
          <p:nvPr/>
        </p:nvSpPr>
        <p:spPr bwMode="auto">
          <a:xfrm>
            <a:off x="5451895" y="2419609"/>
            <a:ext cx="2950429" cy="1617063"/>
          </a:xfrm>
          <a:prstGeom prst="cloud">
            <a:avLst/>
          </a:prstGeom>
          <a:gradFill rotWithShape="1">
            <a:gsLst>
              <a:gs pos="0">
                <a:srgbClr val="FFFFFF">
                  <a:tint val="65000"/>
                  <a:satMod val="270000"/>
                </a:srgbClr>
              </a:gs>
              <a:gs pos="25000">
                <a:srgbClr val="FFFFFF">
                  <a:tint val="60000"/>
                  <a:satMod val="300000"/>
                </a:srgbClr>
              </a:gs>
              <a:gs pos="100000">
                <a:srgbClr val="FFFFFF">
                  <a:tint val="29000"/>
                  <a:satMod val="400000"/>
                </a:srgbClr>
              </a:gs>
            </a:gsLst>
            <a:lin ang="16200000" scaled="1"/>
          </a:gradFill>
          <a:ln w="9525" cap="flat" cmpd="sng" algn="ctr">
            <a:noFill/>
            <a:prstDash val="soli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91412" tIns="45707" rIns="91412" bIns="45707" rtlCol="0" anchor="ctr">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4124" eaLnBrk="0" fontAlgn="base" hangingPunct="0">
              <a:spcBef>
                <a:spcPct val="0"/>
              </a:spcBef>
              <a:spcAft>
                <a:spcPct val="0"/>
              </a:spcAft>
              <a:defRPr/>
            </a:pPr>
            <a:endParaRPr lang="en-US" sz="2400">
              <a:solidFill>
                <a:srgbClr val="FFFFFF"/>
              </a:solidFill>
              <a:latin typeface="Arial" charset="0"/>
            </a:endParaRPr>
          </a:p>
        </p:txBody>
      </p:sp>
      <p:sp>
        <p:nvSpPr>
          <p:cNvPr id="6" name="Title 1"/>
          <p:cNvSpPr>
            <a:spLocks noGrp="1"/>
          </p:cNvSpPr>
          <p:nvPr/>
        </p:nvSpPr>
        <p:spPr>
          <a:xfrm>
            <a:off x="1854566" y="1179283"/>
            <a:ext cx="8410574" cy="452021"/>
          </a:xfrm>
          <a:prstGeom prst="rect">
            <a:avLst/>
          </a:prstGeom>
        </p:spPr>
        <p:txBody>
          <a:bodyPr vert="horz" wrap="square" lIns="0" tIns="0" rIns="0" bIns="0" rtlCol="0" anchor="ctr">
            <a:spAutoFit/>
          </a:bodyPr>
          <a:lstStyle>
            <a:lvl1pPr algn="l" defTabSz="914363" rtl="0" eaLnBrk="1" latinLnBrk="0" hangingPunct="1">
              <a:lnSpc>
                <a:spcPct val="90000"/>
              </a:lnSpc>
              <a:spcBef>
                <a:spcPct val="0"/>
              </a:spcBef>
              <a:buNone/>
              <a:defRPr lang="en-US" sz="3200" b="1" kern="1200" cap="none" spc="0" baseline="0" dirty="0" smtClean="0">
                <a:ln w="3175">
                  <a:noFill/>
                </a:ln>
                <a:solidFill>
                  <a:schemeClr val="bg1"/>
                </a:solidFill>
                <a:effectLst/>
                <a:latin typeface="+mj-lt"/>
                <a:ea typeface="+mn-ea"/>
                <a:cs typeface="Arial" charset="0"/>
              </a:defRPr>
            </a:lvl1pPr>
          </a:lstStyle>
          <a:p>
            <a:pPr defTabSz="914087">
              <a:defRPr/>
            </a:pPr>
            <a:r>
              <a:rPr>
                <a:solidFill>
                  <a:srgbClr val="FFFFFF"/>
                </a:solidFill>
                <a:latin typeface="Segoe UI"/>
              </a:rPr>
              <a:t>Cloud Solution Proposed by Rockwell</a:t>
            </a:r>
          </a:p>
        </p:txBody>
      </p:sp>
      <p:sp>
        <p:nvSpPr>
          <p:cNvPr id="7" name="Cloud 6"/>
          <p:cNvSpPr/>
          <p:nvPr/>
        </p:nvSpPr>
        <p:spPr bwMode="auto">
          <a:xfrm>
            <a:off x="7631481" y="2419609"/>
            <a:ext cx="2950429" cy="1617063"/>
          </a:xfrm>
          <a:prstGeom prst="cloud">
            <a:avLst/>
          </a:prstGeom>
          <a:gradFill rotWithShape="1">
            <a:gsLst>
              <a:gs pos="0">
                <a:srgbClr val="FFFFFF">
                  <a:tint val="65000"/>
                  <a:satMod val="270000"/>
                </a:srgbClr>
              </a:gs>
              <a:gs pos="25000">
                <a:srgbClr val="FFFFFF">
                  <a:tint val="60000"/>
                  <a:satMod val="300000"/>
                </a:srgbClr>
              </a:gs>
              <a:gs pos="100000">
                <a:srgbClr val="FFFFFF">
                  <a:tint val="29000"/>
                  <a:satMod val="400000"/>
                </a:srgbClr>
              </a:gs>
            </a:gsLst>
            <a:lin ang="16200000" scaled="1"/>
          </a:gradFill>
          <a:ln w="9525" cap="flat" cmpd="sng" algn="ctr">
            <a:noFill/>
            <a:prstDash val="soli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91412" tIns="45707" rIns="91412" bIns="45707" rtlCol="0" anchor="ctr">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4124" eaLnBrk="0" fontAlgn="base" hangingPunct="0">
              <a:spcBef>
                <a:spcPct val="0"/>
              </a:spcBef>
              <a:spcAft>
                <a:spcPct val="0"/>
              </a:spcAft>
              <a:defRPr/>
            </a:pPr>
            <a:endParaRPr lang="en-US" sz="2400">
              <a:solidFill>
                <a:srgbClr val="FFFFFF"/>
              </a:solidFill>
              <a:latin typeface="Arial" charset="0"/>
            </a:endParaRPr>
          </a:p>
        </p:txBody>
      </p:sp>
      <p:sp>
        <p:nvSpPr>
          <p:cNvPr id="8" name="Rounded Rectangle 7"/>
          <p:cNvSpPr/>
          <p:nvPr/>
        </p:nvSpPr>
        <p:spPr bwMode="auto">
          <a:xfrm>
            <a:off x="1036637" y="4785363"/>
            <a:ext cx="10515600" cy="1734250"/>
          </a:xfrm>
          <a:prstGeom prst="roundRect">
            <a:avLst>
              <a:gd name="adj" fmla="val 3485"/>
            </a:avLst>
          </a:prstGeom>
          <a:solidFill>
            <a:srgbClr val="FFFFFF">
              <a:lumMod val="85000"/>
            </a:srgbClr>
          </a:solidFill>
          <a:ln>
            <a:noFill/>
            <a:headEnd/>
            <a:tailEnd/>
          </a:ln>
          <a:effectLst/>
          <a:scene3d>
            <a:camera prst="obliqueTopRight">
              <a:rot lat="0" lon="0" rev="0"/>
            </a:camera>
            <a:lightRig rig="threePt" dir="t">
              <a:rot lat="0" lon="0" rev="1200000"/>
            </a:lightRig>
          </a:scene3d>
          <a:sp3d/>
        </p:spPr>
        <p:txBody>
          <a:bodyPr wrap="none" lIns="91412" tIns="45707" rIns="91412" bIns="45707" rtlCol="0" anchor="ctr">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124" eaLnBrk="0" fontAlgn="base" hangingPunct="0">
              <a:spcBef>
                <a:spcPct val="0"/>
              </a:spcBef>
              <a:spcAft>
                <a:spcPct val="0"/>
              </a:spcAft>
              <a:defRPr/>
            </a:pPr>
            <a:endParaRPr lang="en-US" sz="2400">
              <a:solidFill>
                <a:srgbClr val="FFFFFF"/>
              </a:solidFill>
              <a:latin typeface="Arial" charset="0"/>
            </a:endParaRPr>
          </a:p>
        </p:txBody>
      </p:sp>
      <p:pic>
        <p:nvPicPr>
          <p:cNvPr id="9" name="Picture 8"/>
          <p:cNvPicPr>
            <a:picLocks noChangeAspect="1" noChangeArrowheads="1"/>
          </p:cNvPicPr>
          <p:nvPr/>
        </p:nvPicPr>
        <p:blipFill>
          <a:blip r:embed="rId2" cstate="screen">
            <a:clrChange>
              <a:clrFrom>
                <a:srgbClr val="FEFFFF"/>
              </a:clrFrom>
              <a:clrTo>
                <a:srgbClr val="FEFFFF">
                  <a:alpha val="0"/>
                </a:srgbClr>
              </a:clrTo>
            </a:clrChange>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a:ext>
            </a:extLst>
          </a:blip>
          <a:srcRect/>
          <a:stretch>
            <a:fillRect/>
          </a:stretch>
        </p:blipFill>
        <p:spPr bwMode="auto">
          <a:xfrm>
            <a:off x="2179639" y="4866125"/>
            <a:ext cx="2557364" cy="1646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descr="http://ts1.mm.bing.net/images/thumbnail.aspx?q=4668715920392668&amp;id=2170fe2f28e5ae85268049eea6d170bb&amp;url=http%3a%2f%2fi1-news.softpedia-static.com%2fimages%2fnews2%2fSQL-Azure-CTP-Is-Live-2.png"/>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648520" y="2960073"/>
            <a:ext cx="1233242" cy="122501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noChangeArrowheads="1"/>
          </p:cNvPicPr>
          <p:nvPr/>
        </p:nvPicPr>
        <p:blipFill rotWithShape="1">
          <a:blip r:embed="rId5">
            <a:extLst>
              <a:ext uri="{28A0092B-C50C-407E-A947-70E740481C1C}">
                <a14:useLocalDpi xmlns:a14="http://schemas.microsoft.com/office/drawing/2010/main"/>
              </a:ext>
            </a:extLst>
          </a:blip>
          <a:srcRect l="2777" t="4958" r="54764" b="76504"/>
          <a:stretch/>
        </p:blipFill>
        <p:spPr bwMode="auto">
          <a:xfrm>
            <a:off x="7335853" y="1260746"/>
            <a:ext cx="2437673" cy="1205345"/>
          </a:xfrm>
          <a:prstGeom prst="roundRect">
            <a:avLst>
              <a:gd name="adj" fmla="val 15722"/>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8"/>
          <p:cNvSpPr txBox="1"/>
          <p:nvPr/>
        </p:nvSpPr>
        <p:spPr>
          <a:xfrm>
            <a:off x="3551787" y="2628012"/>
            <a:ext cx="1500583" cy="380042"/>
          </a:xfrm>
          <a:prstGeom prst="rect">
            <a:avLst/>
          </a:prstGeom>
          <a:noFill/>
        </p:spPr>
        <p:txBody>
          <a:bodyPr wrap="none" lIns="91412" tIns="45707" rIns="91412" bIns="45707"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087">
              <a:lnSpc>
                <a:spcPts val="2198"/>
              </a:lnSpc>
              <a:defRPr/>
            </a:pPr>
            <a:r>
              <a:rPr lang="en-US" sz="1600" b="1" dirty="0">
                <a:solidFill>
                  <a:srgbClr val="0070C0"/>
                </a:solidFill>
                <a:cs typeface="Arial Narrow"/>
              </a:rPr>
              <a:t>VantagePoint</a:t>
            </a:r>
          </a:p>
        </p:txBody>
      </p:sp>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342215" y="3016103"/>
            <a:ext cx="1753499" cy="268293"/>
          </a:xfrm>
          <a:prstGeom prst="rect">
            <a:avLst/>
          </a:prstGeom>
        </p:spPr>
      </p:pic>
      <p:grpSp>
        <p:nvGrpSpPr>
          <p:cNvPr id="16" name="Group 15"/>
          <p:cNvGrpSpPr/>
          <p:nvPr/>
        </p:nvGrpSpPr>
        <p:grpSpPr>
          <a:xfrm>
            <a:off x="3462818" y="1152847"/>
            <a:ext cx="938845" cy="1119642"/>
            <a:chOff x="2369658" y="1285807"/>
            <a:chExt cx="580255" cy="771593"/>
          </a:xfrm>
        </p:grpSpPr>
        <p:pic>
          <p:nvPicPr>
            <p:cNvPr id="29" name="Picture 2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369658" y="1285807"/>
              <a:ext cx="580255" cy="771593"/>
            </a:xfrm>
            <a:prstGeom prst="rect">
              <a:avLst/>
            </a:prstGeom>
          </p:spPr>
        </p:pic>
        <p:pic>
          <p:nvPicPr>
            <p:cNvPr id="30" name="Picture 29" descr="C:\Users\TAHILL1\AppData\Local\Temp\notesF7F70F\TruckPerf_Detail_iPad.png"/>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b="20442"/>
            <a:stretch/>
          </p:blipFill>
          <p:spPr bwMode="auto">
            <a:xfrm>
              <a:off x="2451402" y="1385139"/>
              <a:ext cx="403577" cy="549969"/>
            </a:xfrm>
            <a:prstGeom prst="rect">
              <a:avLst/>
            </a:prstGeom>
            <a:noFill/>
            <a:ln>
              <a:solidFill>
                <a:srgbClr val="FFFFFF">
                  <a:lumMod val="50000"/>
                  <a:lumOff val="50000"/>
                </a:srgbClr>
              </a:solidFill>
            </a:ln>
            <a:extLst>
              <a:ext uri="{909E8E84-426E-40DD-AFC4-6F175D3DCCD1}">
                <a14:hiddenFill xmlns:a14="http://schemas.microsoft.com/office/drawing/2010/main">
                  <a:solidFill>
                    <a:srgbClr val="FFFFFF"/>
                  </a:solidFill>
                </a14:hiddenFill>
              </a:ext>
            </a:extLst>
          </p:spPr>
        </p:pic>
      </p:grpSp>
      <p:grpSp>
        <p:nvGrpSpPr>
          <p:cNvPr id="17" name="Group 16"/>
          <p:cNvGrpSpPr/>
          <p:nvPr/>
        </p:nvGrpSpPr>
        <p:grpSpPr>
          <a:xfrm>
            <a:off x="4426997" y="1182878"/>
            <a:ext cx="663453" cy="1000193"/>
            <a:chOff x="3054666" y="1359770"/>
            <a:chExt cx="389130" cy="631023"/>
          </a:xfrm>
        </p:grpSpPr>
        <p:pic>
          <p:nvPicPr>
            <p:cNvPr id="27" name="Picture 26" descr="http://ts2.mm.bing.net/images/thumbnail.aspx?q=4606889834185741&amp;id=4036de25f1b5c3c5e0bac8b5d57b5cef&amp;url=http%3a%2f%2fblog.inner-active.com%2fwp-content%2fuploads%2f2011%2f03%2fwindows-phone-7.jpg"/>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054666" y="1359770"/>
              <a:ext cx="389130" cy="63102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7" descr="C:\Users\TAHILL1\AppData\Local\Temp\notesF7F70F\TruckPerf_Detail_iPad.png"/>
            <p:cNvPicPr>
              <a:picLocks noChangeAspect="1" noChangeArrowheads="1"/>
            </p:cNvPicPr>
            <p:nvPr/>
          </p:nvPicPr>
          <p:blipFill rotWithShape="1">
            <a:blip r:embed="rId10" cstate="screen">
              <a:extLst>
                <a:ext uri="{28A0092B-C50C-407E-A947-70E740481C1C}">
                  <a14:useLocalDpi xmlns:a14="http://schemas.microsoft.com/office/drawing/2010/main"/>
                </a:ext>
              </a:extLst>
            </a:blip>
            <a:srcRect b="20442"/>
            <a:stretch/>
          </p:blipFill>
          <p:spPr bwMode="auto">
            <a:xfrm>
              <a:off x="3152991" y="1576444"/>
              <a:ext cx="193782" cy="264073"/>
            </a:xfrm>
            <a:prstGeom prst="rect">
              <a:avLst/>
            </a:prstGeom>
            <a:noFill/>
            <a:ln>
              <a:solidFill>
                <a:srgbClr val="FFFFFF">
                  <a:lumMod val="50000"/>
                  <a:lumOff val="50000"/>
                </a:srgbClr>
              </a:solidFill>
            </a:ln>
            <a:extLst>
              <a:ext uri="{909E8E84-426E-40DD-AFC4-6F175D3DCCD1}">
                <a14:hiddenFill xmlns:a14="http://schemas.microsoft.com/office/drawing/2010/main">
                  <a:solidFill>
                    <a:srgbClr val="FFFFFF"/>
                  </a:solidFill>
                </a14:hiddenFill>
              </a:ext>
            </a:extLst>
          </p:spPr>
        </p:pic>
      </p:grpSp>
      <p:grpSp>
        <p:nvGrpSpPr>
          <p:cNvPr id="18" name="Group 17"/>
          <p:cNvGrpSpPr/>
          <p:nvPr/>
        </p:nvGrpSpPr>
        <p:grpSpPr>
          <a:xfrm>
            <a:off x="5102639" y="1181629"/>
            <a:ext cx="533400" cy="925245"/>
            <a:chOff x="3588066" y="1385139"/>
            <a:chExt cx="374334" cy="620445"/>
          </a:xfrm>
        </p:grpSpPr>
        <p:pic>
          <p:nvPicPr>
            <p:cNvPr id="25" name="Picture 24" descr="http://ts1.mm.bing.net/images/thumbnail.aspx?q=4822089147548816&amp;id=229ad5e704f4d9328daf89c3c6913027&amp;url=http%3a%2f%2fwww.indiatalkies.com%2fimages%2fiphone13701e.jpg"/>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588066" y="1385139"/>
              <a:ext cx="374334" cy="62044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descr="C:\Users\TAHILL1\AppData\Local\Temp\notesF7F70F\TruckPerf_Detail_iPad.png"/>
            <p:cNvPicPr>
              <a:picLocks noChangeAspect="1" noChangeArrowheads="1"/>
            </p:cNvPicPr>
            <p:nvPr/>
          </p:nvPicPr>
          <p:blipFill rotWithShape="1">
            <a:blip r:embed="rId12" cstate="screen">
              <a:extLst>
                <a:ext uri="{28A0092B-C50C-407E-A947-70E740481C1C}">
                  <a14:useLocalDpi xmlns:a14="http://schemas.microsoft.com/office/drawing/2010/main"/>
                </a:ext>
              </a:extLst>
            </a:blip>
            <a:srcRect b="20442"/>
            <a:stretch/>
          </p:blipFill>
          <p:spPr bwMode="auto">
            <a:xfrm>
              <a:off x="3680697" y="1533540"/>
              <a:ext cx="201909" cy="258790"/>
            </a:xfrm>
            <a:prstGeom prst="rect">
              <a:avLst/>
            </a:prstGeom>
            <a:noFill/>
            <a:ln>
              <a:solidFill>
                <a:srgbClr val="FFFFFF">
                  <a:lumMod val="50000"/>
                  <a:lumOff val="50000"/>
                </a:srgbClr>
              </a:solidFill>
            </a:ln>
            <a:extLst>
              <a:ext uri="{909E8E84-426E-40DD-AFC4-6F175D3DCCD1}">
                <a14:hiddenFill xmlns:a14="http://schemas.microsoft.com/office/drawing/2010/main">
                  <a:solidFill>
                    <a:srgbClr val="FFFFFF"/>
                  </a:solidFill>
                </a14:hiddenFill>
              </a:ext>
            </a:extLst>
          </p:spPr>
        </p:pic>
      </p:grpSp>
      <p:grpSp>
        <p:nvGrpSpPr>
          <p:cNvPr id="19" name="Group 18"/>
          <p:cNvGrpSpPr/>
          <p:nvPr/>
        </p:nvGrpSpPr>
        <p:grpSpPr>
          <a:xfrm>
            <a:off x="1975394" y="1128463"/>
            <a:ext cx="1530400" cy="1239516"/>
            <a:chOff x="1073466" y="1219200"/>
            <a:chExt cx="1240273" cy="863044"/>
          </a:xfrm>
        </p:grpSpPr>
        <p:pic>
          <p:nvPicPr>
            <p:cNvPr id="23" name="Picture 22" descr="C:\Users\sakuu\Desktop\U450p_image_2.png"/>
            <p:cNvPicPr>
              <a:picLocks noChangeAspect="1" noChangeArrowheads="1"/>
            </p:cNvPicPr>
            <p:nvPr/>
          </p:nvPicPr>
          <p:blipFill rotWithShape="1">
            <a:blip r:embed="rId13" cstate="email">
              <a:extLst>
                <a:ext uri="{28A0092B-C50C-407E-A947-70E740481C1C}">
                  <a14:useLocalDpi xmlns:a14="http://schemas.microsoft.com/office/drawing/2010/main"/>
                </a:ext>
              </a:extLst>
            </a:blip>
            <a:srcRect/>
            <a:stretch/>
          </p:blipFill>
          <p:spPr bwMode="auto">
            <a:xfrm>
              <a:off x="1073466" y="1219200"/>
              <a:ext cx="1240273" cy="863044"/>
            </a:xfrm>
            <a:prstGeom prst="rect">
              <a:avLst/>
            </a:prstGeom>
            <a:noFill/>
            <a:ln>
              <a:noFill/>
            </a:ln>
          </p:spPr>
        </p:pic>
        <p:pic>
          <p:nvPicPr>
            <p:cNvPr id="24" name="Picture 23"/>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1304069" y="1332891"/>
              <a:ext cx="771300" cy="482907"/>
            </a:xfrm>
            <a:prstGeom prst="rect">
              <a:avLst/>
            </a:prstGeom>
            <a:noFill/>
            <a:ln w="9525">
              <a:solidFill>
                <a:srgbClr val="FFFFFF">
                  <a:lumMod val="50000"/>
                  <a:lumOff val="50000"/>
                </a:srgbClr>
              </a:solidFill>
              <a:miter lim="800000"/>
              <a:headEnd/>
              <a:tailEnd/>
            </a:ln>
            <a:effectLst/>
          </p:spPr>
        </p:pic>
      </p:grpSp>
      <p:pic>
        <p:nvPicPr>
          <p:cNvPr id="20" name="Picture 19"/>
          <p:cNvPicPr>
            <a:picLocks noChangeAspect="1" noChangeArrowheads="1"/>
          </p:cNvPicPr>
          <p:nvPr/>
        </p:nvPicPr>
        <p:blipFill rotWithShape="1">
          <a:blip r:embed="rId15">
            <a:extLst>
              <a:ext uri="{28A0092B-C50C-407E-A947-70E740481C1C}">
                <a14:useLocalDpi xmlns:a14="http://schemas.microsoft.com/office/drawing/2010/main"/>
              </a:ext>
            </a:extLst>
          </a:blip>
          <a:srcRect l="3372" t="34243" r="24408" b="53894"/>
          <a:stretch/>
        </p:blipFill>
        <p:spPr bwMode="auto">
          <a:xfrm>
            <a:off x="6888620" y="2656140"/>
            <a:ext cx="3467100" cy="64496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Up Arrow 20"/>
          <p:cNvSpPr/>
          <p:nvPr/>
        </p:nvSpPr>
        <p:spPr bwMode="auto">
          <a:xfrm>
            <a:off x="5516230" y="2960076"/>
            <a:ext cx="905081" cy="2289789"/>
          </a:xfrm>
          <a:prstGeom prst="upArrow">
            <a:avLst>
              <a:gd name="adj1" fmla="val 66000"/>
              <a:gd name="adj2" fmla="val 50000"/>
            </a:avLst>
          </a:prstGeom>
          <a:solidFill>
            <a:schemeClr val="tx2">
              <a:lumMod val="50000"/>
              <a:lumOff val="50000"/>
            </a:schemeClr>
          </a:solidFill>
          <a:ln>
            <a:noFill/>
            <a:headEnd/>
            <a:tailEnd/>
          </a:ln>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vert="vert270" wrap="none" lIns="0" tIns="0" rIns="0" bIns="91412" rtlCol="0" anchor="ctr">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87">
              <a:defRPr/>
            </a:pPr>
            <a:r>
              <a:rPr lang="en-US" sz="1500" dirty="0">
                <a:solidFill>
                  <a:srgbClr val="4D4D4D">
                    <a:lumMod val="50000"/>
                  </a:srgbClr>
                </a:solidFill>
                <a:cs typeface="Arial Narrow"/>
              </a:rPr>
              <a:t>Drivetrain/engine data</a:t>
            </a:r>
          </a:p>
          <a:p>
            <a:pPr algn="ctr" defTabSz="914087">
              <a:defRPr/>
            </a:pPr>
            <a:r>
              <a:rPr lang="en-US" sz="1500" dirty="0">
                <a:solidFill>
                  <a:srgbClr val="4D4D4D">
                    <a:lumMod val="50000"/>
                  </a:srgbClr>
                </a:solidFill>
                <a:cs typeface="Arial Narrow"/>
              </a:rPr>
              <a:t> process data</a:t>
            </a:r>
          </a:p>
        </p:txBody>
      </p:sp>
      <p:pic>
        <p:nvPicPr>
          <p:cNvPr id="22" name="Picture 21"/>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a:off x="6956674" y="4900013"/>
            <a:ext cx="3467100" cy="150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0"/>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362270" y="2553886"/>
            <a:ext cx="1311140" cy="449323"/>
          </a:xfrm>
          <a:prstGeom prst="rect">
            <a:avLst/>
          </a:prstGeom>
        </p:spPr>
      </p:pic>
      <p:pic>
        <p:nvPicPr>
          <p:cNvPr id="32" name="Picture 31"/>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642410" y="2234391"/>
            <a:ext cx="1273477" cy="393620"/>
          </a:xfrm>
          <a:prstGeom prst="rect">
            <a:avLst/>
          </a:prstGeom>
        </p:spPr>
      </p:pic>
    </p:spTree>
    <p:extLst>
      <p:ext uri="{BB962C8B-B14F-4D97-AF65-F5344CB8AC3E}">
        <p14:creationId xmlns:p14="http://schemas.microsoft.com/office/powerpoint/2010/main" val="2485515752"/>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M.G.Bryan</a:t>
            </a:r>
            <a:r>
              <a:rPr lang="en-US" dirty="0" smtClean="0"/>
              <a:t> Cloud Solution</a:t>
            </a:r>
            <a:endParaRPr lang="en-US" dirty="0"/>
          </a:p>
        </p:txBody>
      </p:sp>
      <p:pic>
        <p:nvPicPr>
          <p:cNvPr id="11266" name="Picture 2">
            <a:hlinkClick r:id="rId2" action="ppaction://hlinkfil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1300" y="1395566"/>
            <a:ext cx="9413874" cy="5298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1949738"/>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2346524" y="1667949"/>
            <a:ext cx="7731096" cy="4569756"/>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5400000" scaled="1"/>
            <a:tileRect/>
          </a:gradFill>
          <a:ln w="19050">
            <a:solidFill>
              <a:srgbClr val="557EB9"/>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28" tIns="46614" rIns="93228" bIns="46614" numCol="1" rtlCol="0" anchor="ctr" anchorCtr="0" compatLnSpc="1">
            <a:prstTxWarp prst="textNoShape">
              <a:avLst/>
            </a:prstTxWarp>
          </a:bodyPr>
          <a:lstStyle/>
          <a:p>
            <a:pPr algn="ctr" defTabSz="932008"/>
            <a:endParaRPr lang="en-US" sz="2200" dirty="0">
              <a:gradFill>
                <a:gsLst>
                  <a:gs pos="0">
                    <a:srgbClr val="FFFFFF"/>
                  </a:gs>
                  <a:gs pos="100000">
                    <a:srgbClr val="FFFFFF"/>
                  </a:gs>
                </a:gsLst>
                <a:lin ang="5400000" scaled="0"/>
              </a:gradFill>
            </a:endParaRPr>
          </a:p>
        </p:txBody>
      </p:sp>
      <p:sp>
        <p:nvSpPr>
          <p:cNvPr id="61" name="Rectangle 60"/>
          <p:cNvSpPr/>
          <p:nvPr/>
        </p:nvSpPr>
        <p:spPr>
          <a:xfrm>
            <a:off x="201151" y="1667949"/>
            <a:ext cx="2051727" cy="4569756"/>
          </a:xfrm>
          <a:prstGeom prst="rect">
            <a:avLst/>
          </a:prstGeom>
          <a:solidFill>
            <a:srgbClr val="557EB9"/>
          </a:solidFill>
          <a:ln>
            <a:solidFill>
              <a:srgbClr val="557EB9"/>
            </a:solidFill>
          </a:ln>
        </p:spPr>
        <p:txBody>
          <a:bodyPr wrap="square" lIns="91412" tIns="45707" rIns="91412" bIns="45707">
            <a:noAutofit/>
          </a:bodyPr>
          <a:lstStyle/>
          <a:p>
            <a:pPr defTabSz="932460">
              <a:spcBef>
                <a:spcPts val="612"/>
              </a:spcBef>
              <a:spcAft>
                <a:spcPts val="612"/>
              </a:spcAft>
            </a:pPr>
            <a:r>
              <a:rPr lang="en-US" sz="1600" b="1" dirty="0">
                <a:solidFill>
                  <a:srgbClr val="FFFFFF"/>
                </a:solidFill>
              </a:rPr>
              <a:t>Share field experiences</a:t>
            </a:r>
          </a:p>
          <a:p>
            <a:pPr defTabSz="932460">
              <a:spcBef>
                <a:spcPts val="612"/>
              </a:spcBef>
              <a:spcAft>
                <a:spcPts val="612"/>
              </a:spcAft>
            </a:pPr>
            <a:r>
              <a:rPr lang="en-US" sz="1500" dirty="0">
                <a:solidFill>
                  <a:srgbClr val="FFFFFF"/>
                </a:solidFill>
              </a:rPr>
              <a:t>Follow people, teams, documents, and sites. Share best practices for maintenance, repair, and change orders. </a:t>
            </a:r>
          </a:p>
          <a:p>
            <a:pPr defTabSz="932460">
              <a:spcBef>
                <a:spcPts val="612"/>
              </a:spcBef>
              <a:spcAft>
                <a:spcPts val="612"/>
              </a:spcAft>
            </a:pPr>
            <a:r>
              <a:rPr lang="en-US" sz="1500" dirty="0">
                <a:solidFill>
                  <a:srgbClr val="FFFFFF"/>
                </a:solidFill>
              </a:rPr>
              <a:t>Build places to share information across sales, marketing, and services on recent customer visits, product issues, or other important data. </a:t>
            </a:r>
          </a:p>
        </p:txBody>
      </p:sp>
      <p:sp>
        <p:nvSpPr>
          <p:cNvPr id="25" name="Title 1"/>
          <p:cNvSpPr>
            <a:spLocks/>
          </p:cNvSpPr>
          <p:nvPr/>
        </p:nvSpPr>
        <p:spPr bwMode="auto">
          <a:xfrm>
            <a:off x="201150" y="399920"/>
            <a:ext cx="12232826" cy="670309"/>
          </a:xfrm>
          <a:prstGeom prst="rect">
            <a:avLst/>
          </a:prstGeom>
          <a:noFill/>
          <a:ln w="9525">
            <a:noFill/>
            <a:miter lim="800000"/>
            <a:headEnd/>
            <a:tailEnd/>
          </a:ln>
        </p:spPr>
        <p:txBody>
          <a:bodyPr lIns="466161" tIns="0" rIns="466161" bIns="0">
            <a:prstTxWarp prst="textNoShape">
              <a:avLst/>
            </a:prstTxWarp>
          </a:bodyPr>
          <a:lstStyle/>
          <a:p>
            <a:pPr defTabSz="932460">
              <a:lnSpc>
                <a:spcPct val="90000"/>
              </a:lnSpc>
            </a:pPr>
            <a:r>
              <a:rPr lang="en-US" sz="4500" b="1" spc="-153" dirty="0">
                <a:solidFill>
                  <a:srgbClr val="557EB9"/>
                </a:solidFill>
                <a:latin typeface="Segoe UI Light" pitchFamily="84" charset="0"/>
                <a:ea typeface="Arial" pitchFamily="84" charset="0"/>
                <a:cs typeface="Arial" pitchFamily="84" charset="0"/>
              </a:rPr>
              <a:t>Share Services Best Practices – Social Media</a:t>
            </a: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707071" y="1721546"/>
            <a:ext cx="7022334" cy="4441920"/>
          </a:xfrm>
          <a:prstGeom prst="rect">
            <a:avLst/>
          </a:prstGeom>
          <a:ln>
            <a:noFill/>
          </a:ln>
        </p:spPr>
      </p:pic>
      <p:grpSp>
        <p:nvGrpSpPr>
          <p:cNvPr id="11" name="Group 10"/>
          <p:cNvGrpSpPr/>
          <p:nvPr/>
        </p:nvGrpSpPr>
        <p:grpSpPr>
          <a:xfrm>
            <a:off x="6455687" y="2093899"/>
            <a:ext cx="1704620" cy="436703"/>
            <a:chOff x="4223989" y="340213"/>
            <a:chExt cx="1889185" cy="523728"/>
          </a:xfrm>
          <a:solidFill>
            <a:srgbClr val="557EB9"/>
          </a:solidFill>
        </p:grpSpPr>
        <p:cxnSp>
          <p:nvCxnSpPr>
            <p:cNvPr id="12" name="Straight Connector 11"/>
            <p:cNvCxnSpPr/>
            <p:nvPr/>
          </p:nvCxnSpPr>
          <p:spPr>
            <a:xfrm>
              <a:off x="4442857" y="602078"/>
              <a:ext cx="1670317" cy="0"/>
            </a:xfrm>
            <a:prstGeom prst="line">
              <a:avLst/>
            </a:prstGeom>
            <a:grpFill/>
            <a:ln w="25400">
              <a:solidFill>
                <a:srgbClr val="557EB9"/>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13" name="TextBox 4"/>
            <p:cNvSpPr txBox="1"/>
            <p:nvPr/>
          </p:nvSpPr>
          <p:spPr>
            <a:xfrm>
              <a:off x="4223989" y="340213"/>
              <a:ext cx="1665136" cy="523728"/>
            </a:xfrm>
            <a:prstGeom prst="rect">
              <a:avLst/>
            </a:prstGeom>
            <a:grpFill/>
            <a:ln w="3175">
              <a:solidFill>
                <a:schemeClr val="accent1"/>
              </a:solidFill>
              <a:prstDash val="solid"/>
              <a:miter lim="800000"/>
            </a:ln>
            <a:effectLst/>
          </p:spPr>
          <p:txBody>
            <a:bodyPr wrap="square" lIns="58276" tIns="29139" rIns="93244" bIns="29139"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200" dirty="0">
                  <a:solidFill>
                    <a:srgbClr val="FFFFFF"/>
                  </a:solidFill>
                </a:rPr>
                <a:t>Follow people, documents &amp; sites</a:t>
              </a:r>
            </a:p>
          </p:txBody>
        </p:sp>
      </p:grpSp>
      <p:grpSp>
        <p:nvGrpSpPr>
          <p:cNvPr id="14" name="Group 13"/>
          <p:cNvGrpSpPr/>
          <p:nvPr/>
        </p:nvGrpSpPr>
        <p:grpSpPr>
          <a:xfrm>
            <a:off x="2405792" y="2530018"/>
            <a:ext cx="1567821" cy="1844784"/>
            <a:chOff x="3608417" y="-2762160"/>
            <a:chExt cx="2379013" cy="1161927"/>
          </a:xfrm>
          <a:solidFill>
            <a:srgbClr val="557EB9"/>
          </a:solidFill>
        </p:grpSpPr>
        <p:cxnSp>
          <p:nvCxnSpPr>
            <p:cNvPr id="15" name="Straight Connector 14"/>
            <p:cNvCxnSpPr/>
            <p:nvPr/>
          </p:nvCxnSpPr>
          <p:spPr>
            <a:xfrm flipV="1">
              <a:off x="5675378" y="-2762160"/>
              <a:ext cx="0" cy="812066"/>
            </a:xfrm>
            <a:prstGeom prst="line">
              <a:avLst/>
            </a:prstGeom>
            <a:grpFill/>
            <a:ln w="25400">
              <a:solidFill>
                <a:srgbClr val="557EB9"/>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20" name="TextBox 4"/>
            <p:cNvSpPr txBox="1"/>
            <p:nvPr/>
          </p:nvSpPr>
          <p:spPr>
            <a:xfrm>
              <a:off x="3608417" y="-1993914"/>
              <a:ext cx="2379013" cy="393681"/>
            </a:xfrm>
            <a:prstGeom prst="rect">
              <a:avLst/>
            </a:prstGeom>
            <a:grpFill/>
            <a:ln w="3175">
              <a:solidFill>
                <a:schemeClr val="accent1"/>
              </a:solidFill>
              <a:prstDash val="solid"/>
              <a:miter lim="800000"/>
            </a:ln>
            <a:effectLst/>
          </p:spPr>
          <p:txBody>
            <a:bodyPr wrap="square" lIns="58276" tIns="29139" rIns="93244" bIns="29139"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200" dirty="0">
                  <a:solidFill>
                    <a:srgbClr val="FFFFFF"/>
                  </a:solidFill>
                </a:rPr>
                <a:t>Share ideas and get answers in real time on your Newsfeed</a:t>
              </a:r>
            </a:p>
          </p:txBody>
        </p:sp>
      </p:grpSp>
      <p:grpSp>
        <p:nvGrpSpPr>
          <p:cNvPr id="21" name="Group 20"/>
          <p:cNvGrpSpPr/>
          <p:nvPr/>
        </p:nvGrpSpPr>
        <p:grpSpPr>
          <a:xfrm>
            <a:off x="4847013" y="2821978"/>
            <a:ext cx="3113612" cy="248361"/>
            <a:chOff x="3115103" y="281702"/>
            <a:chExt cx="2518517" cy="297853"/>
          </a:xfrm>
          <a:solidFill>
            <a:srgbClr val="557EB9"/>
          </a:solidFill>
        </p:grpSpPr>
        <p:cxnSp>
          <p:nvCxnSpPr>
            <p:cNvPr id="22" name="Straight Connector 21"/>
            <p:cNvCxnSpPr/>
            <p:nvPr/>
          </p:nvCxnSpPr>
          <p:spPr>
            <a:xfrm flipH="1">
              <a:off x="3115103" y="440152"/>
              <a:ext cx="1578276" cy="0"/>
            </a:xfrm>
            <a:prstGeom prst="line">
              <a:avLst/>
            </a:prstGeom>
            <a:grpFill/>
            <a:ln w="25400">
              <a:solidFill>
                <a:srgbClr val="557EB9"/>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23" name="TextBox 4"/>
            <p:cNvSpPr txBox="1"/>
            <p:nvPr/>
          </p:nvSpPr>
          <p:spPr>
            <a:xfrm>
              <a:off x="4416315" y="281702"/>
              <a:ext cx="1217305" cy="297853"/>
            </a:xfrm>
            <a:prstGeom prst="rect">
              <a:avLst/>
            </a:prstGeom>
            <a:grpFill/>
            <a:ln w="3175">
              <a:solidFill>
                <a:schemeClr val="accent1"/>
              </a:solidFill>
              <a:prstDash val="solid"/>
              <a:miter lim="800000"/>
            </a:ln>
            <a:effectLst/>
          </p:spPr>
          <p:txBody>
            <a:bodyPr wrap="square" lIns="58276" tIns="29139" rIns="93244" bIns="29139"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200" dirty="0">
                  <a:solidFill>
                    <a:srgbClr val="FFFFFF"/>
                  </a:solidFill>
                </a:rPr>
                <a:t>#hashtags</a:t>
              </a:r>
            </a:p>
          </p:txBody>
        </p:sp>
      </p:grpSp>
      <p:grpSp>
        <p:nvGrpSpPr>
          <p:cNvPr id="24" name="Group 23"/>
          <p:cNvGrpSpPr/>
          <p:nvPr/>
        </p:nvGrpSpPr>
        <p:grpSpPr>
          <a:xfrm>
            <a:off x="5217100" y="5807253"/>
            <a:ext cx="2743527" cy="266374"/>
            <a:chOff x="-529364" y="855756"/>
            <a:chExt cx="3040576" cy="319457"/>
          </a:xfrm>
          <a:solidFill>
            <a:srgbClr val="557EB9"/>
          </a:solidFill>
        </p:grpSpPr>
        <p:cxnSp>
          <p:nvCxnSpPr>
            <p:cNvPr id="26" name="Straight Connector 25"/>
            <p:cNvCxnSpPr/>
            <p:nvPr/>
          </p:nvCxnSpPr>
          <p:spPr>
            <a:xfrm flipH="1">
              <a:off x="-529364" y="1015483"/>
              <a:ext cx="1474534" cy="0"/>
            </a:xfrm>
            <a:prstGeom prst="line">
              <a:avLst/>
            </a:prstGeom>
            <a:grpFill/>
            <a:ln w="25400">
              <a:solidFill>
                <a:srgbClr val="557EB9"/>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27" name="TextBox 4"/>
            <p:cNvSpPr txBox="1"/>
            <p:nvPr/>
          </p:nvSpPr>
          <p:spPr>
            <a:xfrm>
              <a:off x="843328" y="855756"/>
              <a:ext cx="1667884" cy="319457"/>
            </a:xfrm>
            <a:prstGeom prst="rect">
              <a:avLst/>
            </a:prstGeom>
            <a:grpFill/>
            <a:ln w="3175">
              <a:solidFill>
                <a:schemeClr val="accent1"/>
              </a:solidFill>
              <a:prstDash val="solid"/>
              <a:miter lim="800000"/>
            </a:ln>
            <a:effectLst/>
          </p:spPr>
          <p:txBody>
            <a:bodyPr wrap="square" lIns="58276" tIns="29139" rIns="93244" bIns="46630"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200" dirty="0">
                  <a:solidFill>
                    <a:srgbClr val="FFFFFF"/>
                  </a:solidFill>
                </a:rPr>
                <a:t>@Mention people</a:t>
              </a:r>
            </a:p>
          </p:txBody>
        </p:sp>
      </p:grpSp>
      <p:grpSp>
        <p:nvGrpSpPr>
          <p:cNvPr id="28" name="Group 27"/>
          <p:cNvGrpSpPr/>
          <p:nvPr/>
        </p:nvGrpSpPr>
        <p:grpSpPr>
          <a:xfrm>
            <a:off x="4684601" y="3930645"/>
            <a:ext cx="3276024" cy="436703"/>
            <a:chOff x="2636835" y="168762"/>
            <a:chExt cx="3630725" cy="523728"/>
          </a:xfrm>
          <a:solidFill>
            <a:srgbClr val="557EB9"/>
          </a:solidFill>
        </p:grpSpPr>
        <p:cxnSp>
          <p:nvCxnSpPr>
            <p:cNvPr id="29" name="Straight Connector 28"/>
            <p:cNvCxnSpPr/>
            <p:nvPr/>
          </p:nvCxnSpPr>
          <p:spPr>
            <a:xfrm flipH="1">
              <a:off x="2636835" y="312482"/>
              <a:ext cx="2121039" cy="0"/>
            </a:xfrm>
            <a:prstGeom prst="line">
              <a:avLst/>
            </a:prstGeom>
            <a:grpFill/>
            <a:ln w="25400">
              <a:solidFill>
                <a:srgbClr val="557EB9"/>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30" name="TextBox 4"/>
            <p:cNvSpPr txBox="1"/>
            <p:nvPr/>
          </p:nvSpPr>
          <p:spPr>
            <a:xfrm>
              <a:off x="4599678" y="168762"/>
              <a:ext cx="1667882" cy="523728"/>
            </a:xfrm>
            <a:prstGeom prst="rect">
              <a:avLst/>
            </a:prstGeom>
            <a:grpFill/>
            <a:ln w="3175">
              <a:solidFill>
                <a:schemeClr val="accent1"/>
              </a:solidFill>
              <a:prstDash val="solid"/>
              <a:miter lim="800000"/>
            </a:ln>
            <a:effectLst/>
          </p:spPr>
          <p:txBody>
            <a:bodyPr wrap="square" lIns="58276" tIns="29139" rIns="93244" bIns="29139"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200" dirty="0">
                  <a:solidFill>
                    <a:srgbClr val="FFFFFF"/>
                  </a:solidFill>
                </a:rPr>
                <a:t>Pervasive presence integration</a:t>
              </a:r>
            </a:p>
          </p:txBody>
        </p:sp>
      </p:grpSp>
      <p:grpSp>
        <p:nvGrpSpPr>
          <p:cNvPr id="31" name="Group 30"/>
          <p:cNvGrpSpPr/>
          <p:nvPr/>
        </p:nvGrpSpPr>
        <p:grpSpPr>
          <a:xfrm>
            <a:off x="3426670" y="5192337"/>
            <a:ext cx="729171" cy="542231"/>
            <a:chOff x="2673869" y="4366646"/>
            <a:chExt cx="714938" cy="531647"/>
          </a:xfrm>
          <a:solidFill>
            <a:srgbClr val="557EB9"/>
          </a:solidFill>
        </p:grpSpPr>
        <p:sp>
          <p:nvSpPr>
            <p:cNvPr id="32" name="TextBox 4"/>
            <p:cNvSpPr txBox="1"/>
            <p:nvPr/>
          </p:nvSpPr>
          <p:spPr>
            <a:xfrm>
              <a:off x="2673869" y="4654780"/>
              <a:ext cx="714938" cy="243513"/>
            </a:xfrm>
            <a:prstGeom prst="rect">
              <a:avLst/>
            </a:prstGeom>
            <a:grpFill/>
            <a:ln w="3175">
              <a:solidFill>
                <a:schemeClr val="accent1"/>
              </a:solidFill>
              <a:prstDash val="solid"/>
              <a:miter lim="800000"/>
            </a:ln>
            <a:effectLst/>
          </p:spPr>
          <p:txBody>
            <a:bodyPr wrap="square" lIns="58276" tIns="29139" rIns="93244" bIns="29139"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200" dirty="0">
                  <a:solidFill>
                    <a:srgbClr val="FFFFFF"/>
                  </a:solidFill>
                </a:rPr>
                <a:t>♡ Like</a:t>
              </a:r>
            </a:p>
          </p:txBody>
        </p:sp>
        <p:cxnSp>
          <p:nvCxnSpPr>
            <p:cNvPr id="34" name="Straight Connector 33"/>
            <p:cNvCxnSpPr/>
            <p:nvPr/>
          </p:nvCxnSpPr>
          <p:spPr>
            <a:xfrm flipV="1">
              <a:off x="3344827" y="4366646"/>
              <a:ext cx="0" cy="374170"/>
            </a:xfrm>
            <a:prstGeom prst="line">
              <a:avLst/>
            </a:prstGeom>
            <a:grpFill/>
            <a:ln w="25400">
              <a:solidFill>
                <a:srgbClr val="557EB9"/>
              </a:solidFill>
              <a:prstDash val="solid"/>
              <a:tailEnd type="oval"/>
            </a:ln>
          </p:spPr>
          <p:style>
            <a:lnRef idx="1">
              <a:schemeClr val="accent1"/>
            </a:lnRef>
            <a:fillRef idx="0">
              <a:schemeClr val="accent1"/>
            </a:fillRef>
            <a:effectRef idx="0">
              <a:schemeClr val="accent1"/>
            </a:effectRef>
            <a:fontRef idx="minor">
              <a:schemeClr val="tx1"/>
            </a:fontRef>
          </p:style>
        </p:cxnSp>
      </p:grpSp>
      <p:sp>
        <p:nvSpPr>
          <p:cNvPr id="36" name="Rectangle 35"/>
          <p:cNvSpPr/>
          <p:nvPr/>
        </p:nvSpPr>
        <p:spPr>
          <a:xfrm>
            <a:off x="10152841" y="2108549"/>
            <a:ext cx="2144989" cy="2604878"/>
          </a:xfrm>
          <a:prstGeom prst="rect">
            <a:avLst/>
          </a:prstGeom>
          <a:solidFill>
            <a:schemeClr val="bg1"/>
          </a:solidFill>
          <a:ln>
            <a:solidFill>
              <a:schemeClr val="accent1"/>
            </a:solidFill>
          </a:ln>
        </p:spPr>
        <p:txBody>
          <a:bodyPr wrap="square" lIns="91412" tIns="45707" rIns="91412" bIns="45707">
            <a:noAutofit/>
          </a:bodyPr>
          <a:lstStyle/>
          <a:p>
            <a:pPr defTabSz="932460">
              <a:spcBef>
                <a:spcPts val="612"/>
              </a:spcBef>
              <a:spcAft>
                <a:spcPts val="612"/>
              </a:spcAft>
            </a:pPr>
            <a:r>
              <a:rPr lang="en-US" sz="1500" dirty="0">
                <a:solidFill>
                  <a:srgbClr val="505050"/>
                </a:solidFill>
              </a:rPr>
              <a:t>More knowledgeable and better informed field service force helps improve customer service and satisfaction</a:t>
            </a:r>
          </a:p>
          <a:p>
            <a:pPr defTabSz="932460">
              <a:spcBef>
                <a:spcPts val="612"/>
              </a:spcBef>
              <a:spcAft>
                <a:spcPts val="612"/>
              </a:spcAft>
            </a:pPr>
            <a:r>
              <a:rPr lang="en-US" sz="1500" dirty="0">
                <a:solidFill>
                  <a:srgbClr val="505050"/>
                </a:solidFill>
              </a:rPr>
              <a:t>Faster response to customer inquiries</a:t>
            </a:r>
          </a:p>
          <a:p>
            <a:pPr defTabSz="932460">
              <a:spcBef>
                <a:spcPts val="612"/>
              </a:spcBef>
              <a:spcAft>
                <a:spcPts val="612"/>
              </a:spcAft>
            </a:pPr>
            <a:r>
              <a:rPr lang="en-US" sz="1500" dirty="0">
                <a:solidFill>
                  <a:srgbClr val="505050"/>
                </a:solidFill>
              </a:rPr>
              <a:t>Higher revenue and lower costs</a:t>
            </a:r>
          </a:p>
          <a:p>
            <a:pPr defTabSz="932460">
              <a:spcAft>
                <a:spcPts val="612"/>
              </a:spcAft>
            </a:pPr>
            <a:endParaRPr lang="en-US" sz="1500" dirty="0">
              <a:solidFill>
                <a:srgbClr val="505050"/>
              </a:solidFill>
            </a:endParaRPr>
          </a:p>
          <a:p>
            <a:pPr defTabSz="932460">
              <a:spcAft>
                <a:spcPts val="612"/>
              </a:spcAft>
            </a:pPr>
            <a:endParaRPr lang="en-US" sz="1500" dirty="0">
              <a:solidFill>
                <a:srgbClr val="505050"/>
              </a:solidFill>
            </a:endParaRPr>
          </a:p>
        </p:txBody>
      </p:sp>
      <p:sp>
        <p:nvSpPr>
          <p:cNvPr id="37" name="Rectangle 36"/>
          <p:cNvSpPr>
            <a:spLocks noChangeArrowheads="1"/>
          </p:cNvSpPr>
          <p:nvPr/>
        </p:nvSpPr>
        <p:spPr bwMode="auto">
          <a:xfrm>
            <a:off x="10152842" y="1667949"/>
            <a:ext cx="2144986" cy="440600"/>
          </a:xfrm>
          <a:prstGeom prst="rect">
            <a:avLst/>
          </a:prstGeom>
          <a:solidFill>
            <a:srgbClr val="557EB9"/>
          </a:solidFill>
          <a:ln w="9525">
            <a:solidFill>
              <a:schemeClr val="accent1"/>
            </a:solidFill>
            <a:miter lim="800000"/>
            <a:headEnd/>
            <a:tailEnd/>
          </a:ln>
        </p:spPr>
        <p:txBody>
          <a:bodyPr wrap="none" lIns="91412" tIns="45707" rIns="91412" bIns="45707" anchor="ctr">
            <a:prstTxWarp prst="textNoShape">
              <a:avLst/>
            </a:prstTxWarp>
          </a:bodyPr>
          <a:lstStyle/>
          <a:p>
            <a:pPr algn="ctr" defTabSz="932460"/>
            <a:r>
              <a:rPr lang="en-US" sz="1600" b="1" dirty="0">
                <a:solidFill>
                  <a:srgbClr val="FFFFFF"/>
                </a:solidFill>
              </a:rPr>
              <a:t>Benefits</a:t>
            </a:r>
          </a:p>
        </p:txBody>
      </p:sp>
      <p:sp>
        <p:nvSpPr>
          <p:cNvPr id="38" name="Rectangle 2"/>
          <p:cNvSpPr>
            <a:spLocks noChangeArrowheads="1"/>
          </p:cNvSpPr>
          <p:nvPr/>
        </p:nvSpPr>
        <p:spPr bwMode="auto">
          <a:xfrm>
            <a:off x="10679488" y="-15707"/>
            <a:ext cx="1771946" cy="1208457"/>
          </a:xfrm>
          <a:prstGeom prst="rect">
            <a:avLst/>
          </a:prstGeom>
          <a:solidFill>
            <a:srgbClr val="557EB9"/>
          </a:solidFill>
          <a:ln w="9525">
            <a:noFill/>
            <a:miter lim="800000"/>
            <a:headEnd/>
            <a:tailEnd/>
          </a:ln>
        </p:spPr>
        <p:txBody>
          <a:bodyPr wrap="square" lIns="93233" tIns="93233" rIns="93233" bIns="93233">
            <a:prstTxWarp prst="textNoShape">
              <a:avLst/>
            </a:prstTxWarp>
            <a:spAutoFit/>
          </a:bodyPr>
          <a:lstStyle/>
          <a:p>
            <a:pPr defTabSz="932460">
              <a:spcBef>
                <a:spcPts val="612"/>
              </a:spcBef>
            </a:pPr>
            <a:r>
              <a:rPr lang="en-GB" sz="2100" b="1" dirty="0">
                <a:solidFill>
                  <a:srgbClr val="FFFFFF"/>
                </a:solidFill>
                <a:latin typeface="Segoe UI Light" pitchFamily="34" charset="0"/>
                <a:ea typeface="Segoe UI" pitchFamily="84" charset="0"/>
                <a:cs typeface="Segoe UI" pitchFamily="34" charset="0"/>
              </a:rPr>
              <a:t>PERFECT FOR</a:t>
            </a:r>
          </a:p>
          <a:p>
            <a:pPr marL="118158" indent="-118158" defTabSz="932460">
              <a:spcAft>
                <a:spcPts val="306"/>
              </a:spcAft>
              <a:buFont typeface="Arial" pitchFamily="34" charset="0"/>
              <a:buChar char="•"/>
            </a:pPr>
            <a:r>
              <a:rPr lang="en-US" sz="1300" dirty="0">
                <a:solidFill>
                  <a:srgbClr val="FFFFFF"/>
                </a:solidFill>
                <a:ea typeface="Segoe UI" pitchFamily="84" charset="0"/>
                <a:cs typeface="Segoe UI" pitchFamily="34" charset="0"/>
              </a:rPr>
              <a:t>Services reps</a:t>
            </a:r>
          </a:p>
          <a:p>
            <a:pPr marL="118158" indent="-118158" defTabSz="932460">
              <a:spcAft>
                <a:spcPts val="306"/>
              </a:spcAft>
              <a:buFont typeface="Arial" pitchFamily="34" charset="0"/>
              <a:buChar char="•"/>
            </a:pPr>
            <a:r>
              <a:rPr lang="en-US" sz="1300" dirty="0">
                <a:solidFill>
                  <a:srgbClr val="FFFFFF"/>
                </a:solidFill>
                <a:ea typeface="Segoe UI" pitchFamily="84" charset="0"/>
                <a:cs typeface="Segoe UI" pitchFamily="34" charset="0"/>
              </a:rPr>
              <a:t>Services managers</a:t>
            </a:r>
          </a:p>
          <a:p>
            <a:pPr marL="118158" indent="-118158" defTabSz="932460">
              <a:spcAft>
                <a:spcPts val="306"/>
              </a:spcAft>
              <a:buFont typeface="Arial" pitchFamily="34" charset="0"/>
              <a:buChar char="•"/>
            </a:pPr>
            <a:r>
              <a:rPr lang="en-US" sz="1300" dirty="0">
                <a:solidFill>
                  <a:srgbClr val="FFFFFF"/>
                </a:solidFill>
                <a:ea typeface="Segoe UI" pitchFamily="84" charset="0"/>
                <a:cs typeface="Segoe UI" pitchFamily="34" charset="0"/>
              </a:rPr>
              <a:t>VP of Services</a:t>
            </a:r>
          </a:p>
        </p:txBody>
      </p:sp>
      <p:pic>
        <p:nvPicPr>
          <p:cNvPr id="39" name="Picture 3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165875" y="4815296"/>
            <a:ext cx="2131952" cy="1422413"/>
          </a:xfrm>
          <a:prstGeom prst="rect">
            <a:avLst/>
          </a:prstGeom>
        </p:spPr>
      </p:pic>
    </p:spTree>
    <p:extLst>
      <p:ext uri="{BB962C8B-B14F-4D97-AF65-F5344CB8AC3E}">
        <p14:creationId xmlns:p14="http://schemas.microsoft.com/office/powerpoint/2010/main" val="474839436"/>
      </p:ext>
    </p:extLst>
  </p:cSld>
  <p:clrMapOvr>
    <a:masterClrMapping/>
  </p:clrMapOvr>
  <p:transition spd="slow">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0" name="Straight Arrow Connector 79"/>
          <p:cNvCxnSpPr/>
          <p:nvPr/>
        </p:nvCxnSpPr>
        <p:spPr>
          <a:xfrm>
            <a:off x="6212686" y="3366967"/>
            <a:ext cx="4755348" cy="0"/>
          </a:xfrm>
          <a:prstGeom prst="straightConnector1">
            <a:avLst/>
          </a:prstGeom>
          <a:ln w="38100">
            <a:solidFill>
              <a:schemeClr val="tx1"/>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2" name="Straight Arrow Connector 151" hidden="1"/>
          <p:cNvCxnSpPr/>
          <p:nvPr/>
        </p:nvCxnSpPr>
        <p:spPr>
          <a:xfrm>
            <a:off x="1536214" y="3363142"/>
            <a:ext cx="9306962" cy="0"/>
          </a:xfrm>
          <a:prstGeom prst="straightConnector1">
            <a:avLst/>
          </a:prstGeom>
          <a:ln w="38100">
            <a:solidFill>
              <a:schemeClr val="tx1"/>
            </a:solidFill>
            <a:prstDash val="solid"/>
            <a:headEnd type="none"/>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1539089" y="3366017"/>
            <a:ext cx="4755348" cy="0"/>
          </a:xfrm>
          <a:prstGeom prst="straightConnector1">
            <a:avLst/>
          </a:prstGeom>
          <a:ln w="38100">
            <a:solidFill>
              <a:schemeClr val="tx1"/>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2667953" y="3277028"/>
            <a:ext cx="948388" cy="255863"/>
          </a:xfrm>
          <a:prstGeom prst="rect">
            <a:avLst/>
          </a:prstGeom>
          <a:solidFill>
            <a:schemeClr val="bg1"/>
          </a:solidFill>
        </p:spPr>
        <p:txBody>
          <a:bodyPr wrap="none" lIns="0" tIns="0" rIns="0" bIns="0" rtlCol="0">
            <a:noAutofit/>
          </a:bodyPr>
          <a:lstStyle/>
          <a:p>
            <a:pPr algn="ctr">
              <a:lnSpc>
                <a:spcPct val="90000"/>
              </a:lnSpc>
              <a:spcAft>
                <a:spcPts val="600"/>
              </a:spcAft>
            </a:pPr>
            <a:r>
              <a:rPr lang="en-US" sz="1600" dirty="0">
                <a:gradFill>
                  <a:gsLst>
                    <a:gs pos="2917">
                      <a:srgbClr val="505050"/>
                    </a:gs>
                    <a:gs pos="30000">
                      <a:srgbClr val="505050"/>
                    </a:gs>
                  </a:gsLst>
                  <a:lin ang="5400000" scaled="0"/>
                </a:gradFill>
              </a:rPr>
              <a:t>Workflow</a:t>
            </a:r>
          </a:p>
        </p:txBody>
      </p:sp>
      <p:sp>
        <p:nvSpPr>
          <p:cNvPr id="31" name="Title 4"/>
          <p:cNvSpPr>
            <a:spLocks noGrp="1"/>
          </p:cNvSpPr>
          <p:nvPr>
            <p:ph type="title"/>
          </p:nvPr>
        </p:nvSpPr>
        <p:spPr/>
        <p:txBody>
          <a:bodyPr/>
          <a:lstStyle/>
          <a:p>
            <a:r>
              <a:rPr lang="en-US" dirty="0" smtClean="0"/>
              <a:t>Becoming a connected organization</a:t>
            </a:r>
            <a:endParaRPr lang="en-US" dirty="0"/>
          </a:p>
        </p:txBody>
      </p:sp>
      <p:sp>
        <p:nvSpPr>
          <p:cNvPr id="112" name="TextBox 111"/>
          <p:cNvSpPr txBox="1"/>
          <p:nvPr/>
        </p:nvSpPr>
        <p:spPr>
          <a:xfrm>
            <a:off x="2744092" y="6431773"/>
            <a:ext cx="7808997" cy="381000"/>
          </a:xfrm>
          <a:prstGeom prst="rect">
            <a:avLst/>
          </a:prstGeom>
          <a:noFill/>
        </p:spPr>
        <p:txBody>
          <a:bodyPr wrap="none" lIns="0" tIns="0" rIns="0" bIns="0" rtlCol="0">
            <a:noAutofit/>
          </a:bodyPr>
          <a:lstStyle/>
          <a:p>
            <a:pPr>
              <a:lnSpc>
                <a:spcPct val="90000"/>
              </a:lnSpc>
              <a:spcAft>
                <a:spcPts val="600"/>
              </a:spcAft>
            </a:pPr>
            <a:r>
              <a:rPr lang="en-US" sz="2400" dirty="0">
                <a:gradFill>
                  <a:gsLst>
                    <a:gs pos="2917">
                      <a:srgbClr val="505050"/>
                    </a:gs>
                    <a:gs pos="30000">
                      <a:srgbClr val="505050"/>
                    </a:gs>
                  </a:gsLst>
                  <a:lin ang="5400000" scaled="0"/>
                </a:gradFill>
              </a:rPr>
              <a:t>“From </a:t>
            </a:r>
            <a:r>
              <a:rPr lang="en-US" sz="2400" b="1" dirty="0">
                <a:gradFill>
                  <a:gsLst>
                    <a:gs pos="2917">
                      <a:srgbClr val="505050"/>
                    </a:gs>
                    <a:gs pos="30000">
                      <a:srgbClr val="505050"/>
                    </a:gs>
                  </a:gsLst>
                  <a:lin ang="5400000" scaled="0"/>
                </a:gradFill>
              </a:rPr>
              <a:t>systems of record </a:t>
            </a:r>
            <a:r>
              <a:rPr lang="en-US" sz="2400" dirty="0">
                <a:gradFill>
                  <a:gsLst>
                    <a:gs pos="2917">
                      <a:srgbClr val="505050"/>
                    </a:gs>
                    <a:gs pos="30000">
                      <a:srgbClr val="505050"/>
                    </a:gs>
                  </a:gsLst>
                  <a:lin ang="5400000" scaled="0"/>
                </a:gradFill>
              </a:rPr>
              <a:t>to </a:t>
            </a:r>
            <a:r>
              <a:rPr lang="en-US" sz="2400" b="1" dirty="0">
                <a:gradFill>
                  <a:gsLst>
                    <a:gs pos="2917">
                      <a:srgbClr val="505050"/>
                    </a:gs>
                    <a:gs pos="30000">
                      <a:srgbClr val="505050"/>
                    </a:gs>
                  </a:gsLst>
                  <a:lin ang="5400000" scaled="0"/>
                </a:gradFill>
              </a:rPr>
              <a:t>systems of engagement</a:t>
            </a:r>
            <a:r>
              <a:rPr lang="en-US" sz="2400" dirty="0">
                <a:gradFill>
                  <a:gsLst>
                    <a:gs pos="2917">
                      <a:srgbClr val="505050"/>
                    </a:gs>
                    <a:gs pos="30000">
                      <a:srgbClr val="505050"/>
                    </a:gs>
                  </a:gsLst>
                  <a:lin ang="5400000" scaled="0"/>
                </a:gradFill>
              </a:rPr>
              <a:t>”</a:t>
            </a:r>
          </a:p>
        </p:txBody>
      </p:sp>
      <p:cxnSp>
        <p:nvCxnSpPr>
          <p:cNvPr id="49" name="Straight Arrow Connector 48"/>
          <p:cNvCxnSpPr/>
          <p:nvPr/>
        </p:nvCxnSpPr>
        <p:spPr>
          <a:xfrm>
            <a:off x="5227637" y="3677798"/>
            <a:ext cx="0" cy="1229066"/>
          </a:xfrm>
          <a:prstGeom prst="straightConnector1">
            <a:avLst/>
          </a:prstGeom>
          <a:ln w="38100">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4" name="Group 23"/>
          <p:cNvGrpSpPr/>
          <p:nvPr/>
        </p:nvGrpSpPr>
        <p:grpSpPr>
          <a:xfrm>
            <a:off x="4363770" y="4551894"/>
            <a:ext cx="911204" cy="1404950"/>
            <a:chOff x="4363770" y="4551894"/>
            <a:chExt cx="911204" cy="1404950"/>
          </a:xfrm>
        </p:grpSpPr>
        <p:sp>
          <p:nvSpPr>
            <p:cNvPr id="107" name="TextBox 106"/>
            <p:cNvSpPr txBox="1"/>
            <p:nvPr/>
          </p:nvSpPr>
          <p:spPr>
            <a:xfrm>
              <a:off x="4600080" y="5612983"/>
              <a:ext cx="674894" cy="343861"/>
            </a:xfrm>
            <a:prstGeom prst="rect">
              <a:avLst/>
            </a:prstGeom>
            <a:noFill/>
          </p:spPr>
          <p:txBody>
            <a:bodyPr wrap="none" lIns="0" tIns="0" rIns="0" bIns="0" rtlCol="0" anchor="ctr" anchorCtr="0">
              <a:noAutofit/>
            </a:bodyPr>
            <a:lstStyle/>
            <a:p>
              <a:pPr>
                <a:lnSpc>
                  <a:spcPct val="90000"/>
                </a:lnSpc>
                <a:spcAft>
                  <a:spcPts val="600"/>
                </a:spcAft>
              </a:pPr>
              <a:r>
                <a:rPr lang="en-US" sz="1500" dirty="0">
                  <a:gradFill>
                    <a:gsLst>
                      <a:gs pos="2917">
                        <a:srgbClr val="505050"/>
                      </a:gs>
                      <a:gs pos="30000">
                        <a:srgbClr val="505050"/>
                      </a:gs>
                    </a:gsLst>
                    <a:lin ang="5400000" scaled="0"/>
                  </a:gradFill>
                </a:rPr>
                <a:t>Sales</a:t>
              </a:r>
            </a:p>
          </p:txBody>
        </p:sp>
        <p:pic>
          <p:nvPicPr>
            <p:cNvPr id="65" name="Picture 4" descr="C:\Users\shawnm\Desktop\Business Person.png"/>
            <p:cNvPicPr>
              <a:picLocks noChangeAspect="1" noChangeArrowheads="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4363770" y="4551894"/>
              <a:ext cx="423686" cy="105156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6" name="Straight Arrow Connector 5"/>
          <p:cNvCxnSpPr/>
          <p:nvPr/>
        </p:nvCxnSpPr>
        <p:spPr>
          <a:xfrm>
            <a:off x="3475037" y="3579813"/>
            <a:ext cx="0" cy="1289050"/>
          </a:xfrm>
          <a:prstGeom prst="straightConnector1">
            <a:avLst/>
          </a:prstGeom>
          <a:ln w="38100">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2531009" y="4551896"/>
            <a:ext cx="1255989" cy="1364277"/>
            <a:chOff x="2531009" y="4551894"/>
            <a:chExt cx="1255989" cy="1364277"/>
          </a:xfrm>
        </p:grpSpPr>
        <p:sp>
          <p:nvSpPr>
            <p:cNvPr id="105" name="TextBox 104"/>
            <p:cNvSpPr txBox="1"/>
            <p:nvPr/>
          </p:nvSpPr>
          <p:spPr>
            <a:xfrm>
              <a:off x="2567798" y="5612983"/>
              <a:ext cx="1219200" cy="303188"/>
            </a:xfrm>
            <a:prstGeom prst="rect">
              <a:avLst/>
            </a:prstGeom>
            <a:noFill/>
          </p:spPr>
          <p:txBody>
            <a:bodyPr wrap="none" lIns="0" tIns="0" rIns="0" bIns="0" rtlCol="0" anchor="ctr" anchorCtr="0">
              <a:noAutofit/>
            </a:bodyPr>
            <a:lstStyle/>
            <a:p>
              <a:pPr>
                <a:lnSpc>
                  <a:spcPct val="90000"/>
                </a:lnSpc>
                <a:spcAft>
                  <a:spcPts val="600"/>
                </a:spcAft>
              </a:pPr>
              <a:r>
                <a:rPr lang="en-US" sz="1500" dirty="0">
                  <a:gradFill>
                    <a:gsLst>
                      <a:gs pos="2917">
                        <a:srgbClr val="505050"/>
                      </a:gs>
                      <a:gs pos="30000">
                        <a:srgbClr val="505050"/>
                      </a:gs>
                    </a:gsLst>
                    <a:lin ang="5400000" scaled="0"/>
                  </a:gradFill>
                </a:rPr>
                <a:t>Engineering</a:t>
              </a:r>
            </a:p>
          </p:txBody>
        </p:sp>
        <p:pic>
          <p:nvPicPr>
            <p:cNvPr id="66" name="Picture 8" descr="C:\Users\shawnm\Desktop\Factory Worker.png"/>
            <p:cNvPicPr>
              <a:picLocks noChangeAspect="1" noChangeArrowheads="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2531009" y="4551894"/>
              <a:ext cx="422710" cy="1049315"/>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50" name="Straight Arrow Connector 49"/>
          <p:cNvCxnSpPr/>
          <p:nvPr/>
        </p:nvCxnSpPr>
        <p:spPr>
          <a:xfrm>
            <a:off x="7022902" y="3579815"/>
            <a:ext cx="0" cy="1287437"/>
          </a:xfrm>
          <a:prstGeom prst="straightConnector1">
            <a:avLst/>
          </a:prstGeom>
          <a:ln w="38100">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6165313" y="4551894"/>
            <a:ext cx="1247655" cy="1404950"/>
            <a:chOff x="6165313" y="4551894"/>
            <a:chExt cx="1247655" cy="1404950"/>
          </a:xfrm>
        </p:grpSpPr>
        <p:sp>
          <p:nvSpPr>
            <p:cNvPr id="113" name="TextBox 112"/>
            <p:cNvSpPr txBox="1"/>
            <p:nvPr/>
          </p:nvSpPr>
          <p:spPr>
            <a:xfrm>
              <a:off x="6500289" y="5612983"/>
              <a:ext cx="912679" cy="343861"/>
            </a:xfrm>
            <a:prstGeom prst="rect">
              <a:avLst/>
            </a:prstGeom>
            <a:noFill/>
          </p:spPr>
          <p:txBody>
            <a:bodyPr wrap="none" lIns="0" tIns="0" rIns="0" bIns="0" rtlCol="0" anchor="ctr" anchorCtr="0">
              <a:noAutofit/>
            </a:bodyPr>
            <a:lstStyle/>
            <a:p>
              <a:pPr>
                <a:lnSpc>
                  <a:spcPct val="90000"/>
                </a:lnSpc>
                <a:spcAft>
                  <a:spcPts val="600"/>
                </a:spcAft>
              </a:pPr>
              <a:r>
                <a:rPr lang="en-US" sz="1500" dirty="0">
                  <a:gradFill>
                    <a:gsLst>
                      <a:gs pos="2917">
                        <a:srgbClr val="505050"/>
                      </a:gs>
                      <a:gs pos="30000">
                        <a:srgbClr val="505050"/>
                      </a:gs>
                    </a:gsLst>
                    <a:lin ang="5400000" scaled="0"/>
                  </a:gradFill>
                </a:rPr>
                <a:t>Finance</a:t>
              </a:r>
            </a:p>
          </p:txBody>
        </p:sp>
        <p:pic>
          <p:nvPicPr>
            <p:cNvPr id="67" name="Picture 11" descr="C:\Users\shawnm\Desktop\HR.png"/>
            <p:cNvPicPr>
              <a:picLocks noChangeAspect="1" noChangeArrowheads="1"/>
            </p:cNvPicPr>
            <p:nvPr/>
          </p:nvPicPr>
          <p:blipFill>
            <a:blip r:embed="rId5"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6165313" y="4551894"/>
              <a:ext cx="423614" cy="105156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51" name="Straight Arrow Connector 50"/>
          <p:cNvCxnSpPr/>
          <p:nvPr/>
        </p:nvCxnSpPr>
        <p:spPr>
          <a:xfrm>
            <a:off x="8809037" y="3579815"/>
            <a:ext cx="0" cy="1287437"/>
          </a:xfrm>
          <a:prstGeom prst="straightConnector1">
            <a:avLst/>
          </a:prstGeom>
          <a:ln w="38100">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6" name="Group 25"/>
          <p:cNvGrpSpPr/>
          <p:nvPr/>
        </p:nvGrpSpPr>
        <p:grpSpPr>
          <a:xfrm>
            <a:off x="7897647" y="4551894"/>
            <a:ext cx="1802191" cy="1404950"/>
            <a:chOff x="7897645" y="4551894"/>
            <a:chExt cx="1802191" cy="1404950"/>
          </a:xfrm>
        </p:grpSpPr>
        <p:sp>
          <p:nvSpPr>
            <p:cNvPr id="106" name="TextBox 105"/>
            <p:cNvSpPr txBox="1"/>
            <p:nvPr/>
          </p:nvSpPr>
          <p:spPr>
            <a:xfrm>
              <a:off x="8338242" y="5612983"/>
              <a:ext cx="1361594" cy="343861"/>
            </a:xfrm>
            <a:prstGeom prst="rect">
              <a:avLst/>
            </a:prstGeom>
            <a:noFill/>
          </p:spPr>
          <p:txBody>
            <a:bodyPr wrap="none" lIns="0" tIns="0" rIns="0" bIns="0" rtlCol="0" anchor="ctr" anchorCtr="0">
              <a:noAutofit/>
            </a:bodyPr>
            <a:lstStyle/>
            <a:p>
              <a:pPr>
                <a:lnSpc>
                  <a:spcPct val="90000"/>
                </a:lnSpc>
                <a:spcAft>
                  <a:spcPts val="600"/>
                </a:spcAft>
              </a:pPr>
              <a:r>
                <a:rPr lang="en-US" sz="1500" dirty="0">
                  <a:gradFill>
                    <a:gsLst>
                      <a:gs pos="2917">
                        <a:srgbClr val="505050"/>
                      </a:gs>
                      <a:gs pos="30000">
                        <a:srgbClr val="505050"/>
                      </a:gs>
                    </a:gsLst>
                    <a:lin ang="5400000" scaled="0"/>
                  </a:gradFill>
                </a:rPr>
                <a:t>Procurement</a:t>
              </a:r>
            </a:p>
          </p:txBody>
        </p:sp>
        <p:pic>
          <p:nvPicPr>
            <p:cNvPr id="68" name="Picture 14" descr="C:\Users\shawnm\Desktop\Phone Operator.png"/>
            <p:cNvPicPr>
              <a:picLocks noChangeAspect="1" noChangeArrowheads="1"/>
            </p:cNvPicPr>
            <p:nvPr/>
          </p:nvPicPr>
          <p:blipFill>
            <a:blip r:embed="rId6"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7897645" y="4551894"/>
              <a:ext cx="423686" cy="10515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 name="SharePoint"/>
          <p:cNvGrpSpPr/>
          <p:nvPr/>
        </p:nvGrpSpPr>
        <p:grpSpPr>
          <a:xfrm>
            <a:off x="5761038" y="3055426"/>
            <a:ext cx="914400" cy="582760"/>
            <a:chOff x="5770267" y="2899690"/>
            <a:chExt cx="914400" cy="941589"/>
          </a:xfrm>
        </p:grpSpPr>
        <p:sp>
          <p:nvSpPr>
            <p:cNvPr id="36" name="SharePoint Circle"/>
            <p:cNvSpPr/>
            <p:nvPr/>
          </p:nvSpPr>
          <p:spPr>
            <a:xfrm>
              <a:off x="5770267" y="2903945"/>
              <a:ext cx="914400" cy="914400"/>
            </a:xfrm>
            <a:prstGeom prst="ellipse">
              <a:avLst/>
            </a:prstGeom>
            <a:solidFill>
              <a:srgbClr val="50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3249"/>
              <a:endParaRPr lang="en-US" sz="2400" dirty="0">
                <a:solidFill>
                  <a:srgbClr val="F1F1F2"/>
                </a:solidFill>
              </a:endParaRPr>
            </a:p>
          </p:txBody>
        </p:sp>
        <p:pic>
          <p:nvPicPr>
            <p:cNvPr id="37" name="SharePoint" descr="C:\Users\Nicole\Documents\Work\MS Resource\Logos\AppsLogo_rgb_ShrPt_CP_Cyan300.png"/>
            <p:cNvPicPr>
              <a:picLocks noChangeAspect="1" noChangeArrowheads="1"/>
            </p:cNvPicPr>
            <p:nvPr/>
          </p:nvPicPr>
          <p:blipFill rotWithShape="1">
            <a:blip r:embed="rId7" cstate="print">
              <a:duotone>
                <a:schemeClr val="accent1">
                  <a:shade val="45000"/>
                  <a:satMod val="135000"/>
                </a:schemeClr>
                <a:prstClr val="white"/>
              </a:duotone>
              <a:extLst>
                <a:ext uri="{28A0092B-C50C-407E-A947-70E740481C1C}">
                  <a14:useLocalDpi xmlns:a14="http://schemas.microsoft.com/office/drawing/2010/main" val="0"/>
                </a:ext>
              </a:extLst>
            </a:blip>
            <a:srcRect r="67356"/>
            <a:stretch/>
          </p:blipFill>
          <p:spPr bwMode="auto">
            <a:xfrm>
              <a:off x="5773895" y="2899690"/>
              <a:ext cx="852551" cy="941589"/>
            </a:xfrm>
            <a:prstGeom prst="rect">
              <a:avLst/>
            </a:prstGeom>
            <a:noFill/>
            <a:extLst/>
          </p:spPr>
        </p:pic>
      </p:grpSp>
      <p:cxnSp>
        <p:nvCxnSpPr>
          <p:cNvPr id="41" name="Straight Arrow Connector 40"/>
          <p:cNvCxnSpPr/>
          <p:nvPr/>
        </p:nvCxnSpPr>
        <p:spPr>
          <a:xfrm>
            <a:off x="3717187" y="2125663"/>
            <a:ext cx="0" cy="983990"/>
          </a:xfrm>
          <a:prstGeom prst="straightConnector1">
            <a:avLst/>
          </a:prstGeom>
          <a:ln w="38100">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a:off x="3134752" y="1405491"/>
            <a:ext cx="1229018" cy="1051560"/>
            <a:chOff x="3134752" y="1405491"/>
            <a:chExt cx="1229018" cy="1051560"/>
          </a:xfrm>
        </p:grpSpPr>
        <p:pic>
          <p:nvPicPr>
            <p:cNvPr id="40" name="Picture 13" descr="C:\Users\shawnm\Desktop\Man.png"/>
            <p:cNvPicPr>
              <a:picLocks noChangeAspect="1" noChangeArrowheads="1"/>
            </p:cNvPicPr>
            <p:nvPr/>
          </p:nvPicPr>
          <p:blipFill>
            <a:blip r:embed="rId8"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3134752" y="1405491"/>
              <a:ext cx="423690" cy="1051560"/>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3616341" y="1705601"/>
              <a:ext cx="747429" cy="303188"/>
            </a:xfrm>
            <a:prstGeom prst="rect">
              <a:avLst/>
            </a:prstGeom>
            <a:noFill/>
          </p:spPr>
          <p:txBody>
            <a:bodyPr wrap="none" lIns="0" tIns="0" rIns="0" bIns="0" rtlCol="0" anchor="ctr" anchorCtr="0">
              <a:noAutofit/>
            </a:bodyPr>
            <a:lstStyle/>
            <a:p>
              <a:pPr>
                <a:lnSpc>
                  <a:spcPct val="90000"/>
                </a:lnSpc>
                <a:spcAft>
                  <a:spcPts val="600"/>
                </a:spcAft>
              </a:pPr>
              <a:r>
                <a:rPr lang="en-US" sz="1500">
                  <a:gradFill>
                    <a:gsLst>
                      <a:gs pos="2917">
                        <a:srgbClr val="505050"/>
                      </a:gs>
                      <a:gs pos="30000">
                        <a:srgbClr val="505050"/>
                      </a:gs>
                    </a:gsLst>
                    <a:lin ang="5400000" scaled="0"/>
                  </a:gradFill>
                </a:rPr>
                <a:t>Admin</a:t>
              </a:r>
              <a:endParaRPr lang="en-US" sz="1500" dirty="0">
                <a:gradFill>
                  <a:gsLst>
                    <a:gs pos="2917">
                      <a:srgbClr val="505050"/>
                    </a:gs>
                    <a:gs pos="30000">
                      <a:srgbClr val="505050"/>
                    </a:gs>
                  </a:gsLst>
                  <a:lin ang="5400000" scaled="0"/>
                </a:gradFill>
              </a:endParaRPr>
            </a:p>
          </p:txBody>
        </p:sp>
      </p:grpSp>
      <p:cxnSp>
        <p:nvCxnSpPr>
          <p:cNvPr id="46" name="Straight Arrow Connector 45"/>
          <p:cNvCxnSpPr/>
          <p:nvPr/>
        </p:nvCxnSpPr>
        <p:spPr>
          <a:xfrm>
            <a:off x="5413986" y="2125665"/>
            <a:ext cx="0" cy="983989"/>
          </a:xfrm>
          <a:prstGeom prst="straightConnector1">
            <a:avLst/>
          </a:prstGeom>
          <a:ln w="38100">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9" name="Group 28"/>
          <p:cNvGrpSpPr/>
          <p:nvPr/>
        </p:nvGrpSpPr>
        <p:grpSpPr>
          <a:xfrm>
            <a:off x="4871508" y="1405491"/>
            <a:ext cx="1499130" cy="1051560"/>
            <a:chOff x="4871508" y="1405491"/>
            <a:chExt cx="1499130" cy="1051560"/>
          </a:xfrm>
        </p:grpSpPr>
        <p:sp>
          <p:nvSpPr>
            <p:cNvPr id="44" name="TextBox 43"/>
            <p:cNvSpPr txBox="1"/>
            <p:nvPr/>
          </p:nvSpPr>
          <p:spPr>
            <a:xfrm>
              <a:off x="5382784" y="1705601"/>
              <a:ext cx="987854" cy="343861"/>
            </a:xfrm>
            <a:prstGeom prst="rect">
              <a:avLst/>
            </a:prstGeom>
            <a:noFill/>
          </p:spPr>
          <p:txBody>
            <a:bodyPr wrap="none" lIns="0" tIns="0" rIns="0" bIns="0" rtlCol="0" anchor="ctr" anchorCtr="0">
              <a:noAutofit/>
            </a:bodyPr>
            <a:lstStyle/>
            <a:p>
              <a:pPr>
                <a:lnSpc>
                  <a:spcPct val="90000"/>
                </a:lnSpc>
                <a:spcAft>
                  <a:spcPts val="600"/>
                </a:spcAft>
              </a:pPr>
              <a:r>
                <a:rPr lang="en-US" sz="1500">
                  <a:gradFill>
                    <a:gsLst>
                      <a:gs pos="2917">
                        <a:srgbClr val="505050"/>
                      </a:gs>
                      <a:gs pos="30000">
                        <a:srgbClr val="505050"/>
                      </a:gs>
                    </a:gsLst>
                    <a:lin ang="5400000" scaled="0"/>
                  </a:gradFill>
                </a:rPr>
                <a:t>Operations</a:t>
              </a:r>
              <a:endParaRPr lang="en-US" sz="1500" dirty="0">
                <a:gradFill>
                  <a:gsLst>
                    <a:gs pos="2917">
                      <a:srgbClr val="505050"/>
                    </a:gs>
                    <a:gs pos="30000">
                      <a:srgbClr val="505050"/>
                    </a:gs>
                  </a:gsLst>
                  <a:lin ang="5400000" scaled="0"/>
                </a:gradFill>
              </a:endParaRPr>
            </a:p>
          </p:txBody>
        </p:sp>
        <p:pic>
          <p:nvPicPr>
            <p:cNvPr id="69" name="Picture 13" descr="C:\Users\shawnm\Desktop\Man.png"/>
            <p:cNvPicPr>
              <a:picLocks noChangeAspect="1" noChangeArrowheads="1"/>
            </p:cNvPicPr>
            <p:nvPr/>
          </p:nvPicPr>
          <p:blipFill>
            <a:blip r:embed="rId8"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4871508" y="1405491"/>
              <a:ext cx="423690" cy="105156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47" name="Straight Arrow Connector 46"/>
          <p:cNvCxnSpPr/>
          <p:nvPr/>
        </p:nvCxnSpPr>
        <p:spPr>
          <a:xfrm>
            <a:off x="7178350" y="2125663"/>
            <a:ext cx="0" cy="983990"/>
          </a:xfrm>
          <a:prstGeom prst="straightConnector1">
            <a:avLst/>
          </a:prstGeom>
          <a:ln w="38100">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8" name="Group 27"/>
          <p:cNvGrpSpPr/>
          <p:nvPr/>
        </p:nvGrpSpPr>
        <p:grpSpPr>
          <a:xfrm>
            <a:off x="6599214" y="1405491"/>
            <a:ext cx="1600225" cy="1051560"/>
            <a:chOff x="6599212" y="1405491"/>
            <a:chExt cx="1600225" cy="1051560"/>
          </a:xfrm>
        </p:grpSpPr>
        <p:sp>
          <p:nvSpPr>
            <p:cNvPr id="45" name="TextBox 44"/>
            <p:cNvSpPr txBox="1"/>
            <p:nvPr/>
          </p:nvSpPr>
          <p:spPr>
            <a:xfrm>
              <a:off x="7098394" y="1705601"/>
              <a:ext cx="1101043" cy="343861"/>
            </a:xfrm>
            <a:prstGeom prst="rect">
              <a:avLst/>
            </a:prstGeom>
            <a:noFill/>
          </p:spPr>
          <p:txBody>
            <a:bodyPr wrap="none" lIns="0" tIns="0" rIns="0" bIns="0" rtlCol="0" anchor="ctr" anchorCtr="0">
              <a:noAutofit/>
            </a:bodyPr>
            <a:lstStyle/>
            <a:p>
              <a:pPr>
                <a:lnSpc>
                  <a:spcPct val="90000"/>
                </a:lnSpc>
                <a:spcAft>
                  <a:spcPts val="600"/>
                </a:spcAft>
              </a:pPr>
              <a:r>
                <a:rPr lang="en-US" sz="1500">
                  <a:gradFill>
                    <a:gsLst>
                      <a:gs pos="2917">
                        <a:srgbClr val="505050"/>
                      </a:gs>
                      <a:gs pos="30000">
                        <a:srgbClr val="505050"/>
                      </a:gs>
                    </a:gsLst>
                    <a:lin ang="5400000" scaled="0"/>
                  </a:gradFill>
                </a:rPr>
                <a:t>Cust Service</a:t>
              </a:r>
              <a:endParaRPr lang="en-US" sz="1500" dirty="0">
                <a:gradFill>
                  <a:gsLst>
                    <a:gs pos="2917">
                      <a:srgbClr val="505050"/>
                    </a:gs>
                    <a:gs pos="30000">
                      <a:srgbClr val="505050"/>
                    </a:gs>
                  </a:gsLst>
                  <a:lin ang="5400000" scaled="0"/>
                </a:gradFill>
              </a:endParaRPr>
            </a:p>
          </p:txBody>
        </p:sp>
        <p:pic>
          <p:nvPicPr>
            <p:cNvPr id="70" name="Picture 13" descr="C:\Users\shawnm\Desktop\Man.png"/>
            <p:cNvPicPr>
              <a:picLocks noChangeAspect="1" noChangeArrowheads="1"/>
            </p:cNvPicPr>
            <p:nvPr/>
          </p:nvPicPr>
          <p:blipFill>
            <a:blip r:embed="rId8"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6599212" y="1405491"/>
              <a:ext cx="423690" cy="105156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48" name="Straight Arrow Connector 47"/>
          <p:cNvCxnSpPr/>
          <p:nvPr/>
        </p:nvCxnSpPr>
        <p:spPr>
          <a:xfrm>
            <a:off x="9054235" y="2125665"/>
            <a:ext cx="0" cy="983989"/>
          </a:xfrm>
          <a:prstGeom prst="straightConnector1">
            <a:avLst/>
          </a:prstGeom>
          <a:ln w="38100">
            <a:solidFill>
              <a:schemeClr val="tx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7" name="Group 26"/>
          <p:cNvGrpSpPr/>
          <p:nvPr/>
        </p:nvGrpSpPr>
        <p:grpSpPr>
          <a:xfrm>
            <a:off x="8517037" y="1405491"/>
            <a:ext cx="944041" cy="1051560"/>
            <a:chOff x="8517037" y="1405491"/>
            <a:chExt cx="944041" cy="1051560"/>
          </a:xfrm>
        </p:grpSpPr>
        <p:sp>
          <p:nvSpPr>
            <p:cNvPr id="43" name="TextBox 42"/>
            <p:cNvSpPr txBox="1"/>
            <p:nvPr/>
          </p:nvSpPr>
          <p:spPr>
            <a:xfrm>
              <a:off x="9037637" y="1705601"/>
              <a:ext cx="423441" cy="343861"/>
            </a:xfrm>
            <a:prstGeom prst="rect">
              <a:avLst/>
            </a:prstGeom>
            <a:noFill/>
          </p:spPr>
          <p:txBody>
            <a:bodyPr wrap="none" lIns="0" tIns="0" rIns="0" bIns="0" rtlCol="0" anchor="ctr" anchorCtr="0">
              <a:noAutofit/>
            </a:bodyPr>
            <a:lstStyle/>
            <a:p>
              <a:pPr>
                <a:lnSpc>
                  <a:spcPct val="90000"/>
                </a:lnSpc>
                <a:spcAft>
                  <a:spcPts val="600"/>
                </a:spcAft>
              </a:pPr>
              <a:r>
                <a:rPr lang="en-US" sz="1500">
                  <a:gradFill>
                    <a:gsLst>
                      <a:gs pos="2917">
                        <a:srgbClr val="505050"/>
                      </a:gs>
                      <a:gs pos="30000">
                        <a:srgbClr val="505050"/>
                      </a:gs>
                    </a:gsLst>
                    <a:lin ang="5400000" scaled="0"/>
                  </a:gradFill>
                </a:rPr>
                <a:t>HR</a:t>
              </a:r>
              <a:endParaRPr lang="en-US" sz="1500" dirty="0">
                <a:gradFill>
                  <a:gsLst>
                    <a:gs pos="2917">
                      <a:srgbClr val="505050"/>
                    </a:gs>
                    <a:gs pos="30000">
                      <a:srgbClr val="505050"/>
                    </a:gs>
                  </a:gsLst>
                  <a:lin ang="5400000" scaled="0"/>
                </a:gradFill>
              </a:endParaRPr>
            </a:p>
          </p:txBody>
        </p:sp>
        <p:pic>
          <p:nvPicPr>
            <p:cNvPr id="72" name="Picture 13" descr="C:\Users\shawnm\Desktop\Man.png"/>
            <p:cNvPicPr>
              <a:picLocks noChangeAspect="1" noChangeArrowheads="1"/>
            </p:cNvPicPr>
            <p:nvPr/>
          </p:nvPicPr>
          <p:blipFill>
            <a:blip r:embed="rId8"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8517037" y="1405491"/>
              <a:ext cx="423690" cy="105156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p:nvSpPr>
        <p:spPr>
          <a:xfrm>
            <a:off x="9715682" y="2415053"/>
            <a:ext cx="1984153" cy="526790"/>
          </a:xfrm>
          <a:prstGeom prst="rect">
            <a:avLst/>
          </a:prstGeom>
          <a:noFill/>
        </p:spPr>
        <p:txBody>
          <a:bodyPr wrap="square" lIns="91422" tIns="91422" rIns="91422" bIns="91422" rtlCol="0">
            <a:noAutofit/>
          </a:bodyPr>
          <a:lstStyle/>
          <a:p>
            <a:pPr algn="ctr">
              <a:lnSpc>
                <a:spcPct val="90000"/>
              </a:lnSpc>
              <a:spcAft>
                <a:spcPts val="600"/>
              </a:spcAft>
            </a:pPr>
            <a:r>
              <a:rPr lang="en-US" sz="1600" dirty="0">
                <a:solidFill>
                  <a:srgbClr val="505050"/>
                </a:solidFill>
              </a:rPr>
              <a:t>Business process</a:t>
            </a:r>
          </a:p>
        </p:txBody>
      </p:sp>
      <p:grpSp>
        <p:nvGrpSpPr>
          <p:cNvPr id="22" name="Group 21"/>
          <p:cNvGrpSpPr/>
          <p:nvPr/>
        </p:nvGrpSpPr>
        <p:grpSpPr>
          <a:xfrm>
            <a:off x="1054996" y="2498308"/>
            <a:ext cx="10220634" cy="887073"/>
            <a:chOff x="1054996" y="2394451"/>
            <a:chExt cx="10220634" cy="887073"/>
          </a:xfrm>
        </p:grpSpPr>
        <p:sp>
          <p:nvSpPr>
            <p:cNvPr id="21" name="Moon 20"/>
            <p:cNvSpPr/>
            <p:nvPr/>
          </p:nvSpPr>
          <p:spPr bwMode="auto">
            <a:xfrm rot="5400000">
              <a:off x="5819230" y="-2083343"/>
              <a:ext cx="798013" cy="9753602"/>
            </a:xfrm>
            <a:prstGeom prst="moon">
              <a:avLst>
                <a:gd name="adj" fmla="val 7658"/>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3" name="Curved Up Arrow 72"/>
            <p:cNvSpPr/>
            <p:nvPr/>
          </p:nvSpPr>
          <p:spPr bwMode="auto">
            <a:xfrm rot="10800000">
              <a:off x="1054996" y="2394452"/>
              <a:ext cx="10220634" cy="887072"/>
            </a:xfrm>
            <a:prstGeom prst="curvedUpArrow">
              <a:avLst>
                <a:gd name="adj1" fmla="val 25000"/>
                <a:gd name="adj2" fmla="val 42094"/>
                <a:gd name="adj3" fmla="val 27241"/>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74" name="Group 73"/>
          <p:cNvGrpSpPr/>
          <p:nvPr/>
        </p:nvGrpSpPr>
        <p:grpSpPr>
          <a:xfrm rot="10800000">
            <a:off x="1153769" y="3486696"/>
            <a:ext cx="10220634" cy="887073"/>
            <a:chOff x="1054996" y="2394451"/>
            <a:chExt cx="10220634" cy="887073"/>
          </a:xfrm>
        </p:grpSpPr>
        <p:sp>
          <p:nvSpPr>
            <p:cNvPr id="76" name="Moon 75"/>
            <p:cNvSpPr/>
            <p:nvPr/>
          </p:nvSpPr>
          <p:spPr bwMode="auto">
            <a:xfrm rot="5400000">
              <a:off x="5819230" y="-2083343"/>
              <a:ext cx="798013" cy="9753602"/>
            </a:xfrm>
            <a:prstGeom prst="moon">
              <a:avLst>
                <a:gd name="adj" fmla="val 7658"/>
              </a:avLst>
            </a:prstGeom>
            <a:solidFill>
              <a:srgbClr val="C00000"/>
            </a:solidFill>
            <a:ln>
              <a:solidFill>
                <a:srgbClr val="C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5" name="Curved Up Arrow 74"/>
            <p:cNvSpPr/>
            <p:nvPr/>
          </p:nvSpPr>
          <p:spPr bwMode="auto">
            <a:xfrm rot="10800000">
              <a:off x="1054996" y="2394452"/>
              <a:ext cx="10220634" cy="887072"/>
            </a:xfrm>
            <a:prstGeom prst="curvedUpArrow">
              <a:avLst>
                <a:gd name="adj1" fmla="val 25000"/>
                <a:gd name="adj2" fmla="val 42094"/>
                <a:gd name="adj3" fmla="val 27241"/>
              </a:avLst>
            </a:prstGeom>
            <a:solidFill>
              <a:srgbClr val="C00000"/>
            </a:solidFill>
            <a:ln>
              <a:solidFill>
                <a:srgbClr val="C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81" name="Can 80"/>
          <p:cNvSpPr/>
          <p:nvPr/>
        </p:nvSpPr>
        <p:spPr bwMode="auto">
          <a:xfrm>
            <a:off x="3073450" y="4906864"/>
            <a:ext cx="786924" cy="694345"/>
          </a:xfrm>
          <a:prstGeom prst="ca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PLM</a:t>
            </a:r>
          </a:p>
        </p:txBody>
      </p:sp>
      <p:sp>
        <p:nvSpPr>
          <p:cNvPr id="82" name="Can 81"/>
          <p:cNvSpPr/>
          <p:nvPr/>
        </p:nvSpPr>
        <p:spPr bwMode="auto">
          <a:xfrm>
            <a:off x="4849747" y="4906864"/>
            <a:ext cx="786924" cy="694345"/>
          </a:xfrm>
          <a:prstGeom prst="ca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CRM</a:t>
            </a:r>
          </a:p>
        </p:txBody>
      </p:sp>
      <p:sp>
        <p:nvSpPr>
          <p:cNvPr id="83" name="Can 82"/>
          <p:cNvSpPr/>
          <p:nvPr/>
        </p:nvSpPr>
        <p:spPr bwMode="auto">
          <a:xfrm>
            <a:off x="6626044" y="4906864"/>
            <a:ext cx="786924" cy="694345"/>
          </a:xfrm>
          <a:prstGeom prst="ca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ERP</a:t>
            </a:r>
          </a:p>
        </p:txBody>
      </p:sp>
      <p:sp>
        <p:nvSpPr>
          <p:cNvPr id="84" name="Can 83"/>
          <p:cNvSpPr/>
          <p:nvPr/>
        </p:nvSpPr>
        <p:spPr bwMode="auto">
          <a:xfrm>
            <a:off x="8402342" y="4906864"/>
            <a:ext cx="786924" cy="694345"/>
          </a:xfrm>
          <a:prstGeom prst="ca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SCM</a:t>
            </a:r>
          </a:p>
        </p:txBody>
      </p:sp>
      <p:grpSp>
        <p:nvGrpSpPr>
          <p:cNvPr id="54" name="Yammer Y"/>
          <p:cNvGrpSpPr/>
          <p:nvPr/>
        </p:nvGrpSpPr>
        <p:grpSpPr>
          <a:xfrm>
            <a:off x="8953058" y="3135085"/>
            <a:ext cx="484970" cy="484970"/>
            <a:chOff x="9963769" y="3112039"/>
            <a:chExt cx="914400" cy="914400"/>
          </a:xfrm>
        </p:grpSpPr>
        <p:sp>
          <p:nvSpPr>
            <p:cNvPr id="55" name="Yammer y Circle"/>
            <p:cNvSpPr/>
            <p:nvPr/>
          </p:nvSpPr>
          <p:spPr>
            <a:xfrm>
              <a:off x="9963769" y="3112039"/>
              <a:ext cx="914400" cy="914400"/>
            </a:xfrm>
            <a:prstGeom prst="ellipse">
              <a:avLst/>
            </a:prstGeom>
            <a:solidFill>
              <a:srgbClr val="50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3249"/>
              <a:endParaRPr lang="en-US" sz="2400" dirty="0">
                <a:solidFill>
                  <a:srgbClr val="F1F1F2"/>
                </a:solidFill>
              </a:endParaRPr>
            </a:p>
          </p:txBody>
        </p:sp>
        <p:grpSp>
          <p:nvGrpSpPr>
            <p:cNvPr id="56" name="Yammer Y"/>
            <p:cNvGrpSpPr/>
            <p:nvPr/>
          </p:nvGrpSpPr>
          <p:grpSpPr>
            <a:xfrm>
              <a:off x="10157898" y="3297832"/>
              <a:ext cx="658810" cy="556561"/>
              <a:chOff x="5419945" y="1097429"/>
              <a:chExt cx="2489850" cy="2103413"/>
            </a:xfrm>
            <a:solidFill>
              <a:schemeClr val="bg1"/>
            </a:solidFill>
          </p:grpSpPr>
          <p:grpSp>
            <p:nvGrpSpPr>
              <p:cNvPr id="57" name="3 Marks BIG"/>
              <p:cNvGrpSpPr/>
              <p:nvPr/>
            </p:nvGrpSpPr>
            <p:grpSpPr>
              <a:xfrm>
                <a:off x="6795601" y="1330433"/>
                <a:ext cx="1114194" cy="1673173"/>
                <a:chOff x="9544764" y="2457957"/>
                <a:chExt cx="468314" cy="703262"/>
              </a:xfrm>
              <a:grpFill/>
            </p:grpSpPr>
            <p:sp>
              <p:nvSpPr>
                <p:cNvPr id="59" name="Mark3"/>
                <p:cNvSpPr>
                  <a:spLocks/>
                </p:cNvSpPr>
                <p:nvPr/>
              </p:nvSpPr>
              <p:spPr bwMode="auto">
                <a:xfrm>
                  <a:off x="9544764" y="2927857"/>
                  <a:ext cx="354013" cy="233362"/>
                </a:xfrm>
                <a:custGeom>
                  <a:avLst/>
                  <a:gdLst>
                    <a:gd name="T0" fmla="*/ 907 w 980"/>
                    <a:gd name="T1" fmla="*/ 372 h 647"/>
                    <a:gd name="T2" fmla="*/ 74 w 980"/>
                    <a:gd name="T3" fmla="*/ 52 h 647"/>
                    <a:gd name="T4" fmla="*/ 756 w 980"/>
                    <a:gd name="T5" fmla="*/ 620 h 647"/>
                    <a:gd name="T6" fmla="*/ 774 w 980"/>
                    <a:gd name="T7" fmla="*/ 629 h 647"/>
                    <a:gd name="T8" fmla="*/ 939 w 980"/>
                    <a:gd name="T9" fmla="*/ 567 h 647"/>
                    <a:gd name="T10" fmla="*/ 907 w 980"/>
                    <a:gd name="T11" fmla="*/ 372 h 647"/>
                  </a:gdLst>
                  <a:ahLst/>
                  <a:cxnLst>
                    <a:cxn ang="0">
                      <a:pos x="T0" y="T1"/>
                    </a:cxn>
                    <a:cxn ang="0">
                      <a:pos x="T2" y="T3"/>
                    </a:cxn>
                    <a:cxn ang="0">
                      <a:pos x="T4" y="T5"/>
                    </a:cxn>
                    <a:cxn ang="0">
                      <a:pos x="T6" y="T7"/>
                    </a:cxn>
                    <a:cxn ang="0">
                      <a:pos x="T8" y="T9"/>
                    </a:cxn>
                    <a:cxn ang="0">
                      <a:pos x="T10" y="T11"/>
                    </a:cxn>
                  </a:cxnLst>
                  <a:rect l="0" t="0" r="r" b="b"/>
                  <a:pathLst>
                    <a:path w="980" h="647">
                      <a:moveTo>
                        <a:pt x="907" y="372"/>
                      </a:moveTo>
                      <a:cubicBezTo>
                        <a:pt x="599" y="203"/>
                        <a:pt x="148" y="0"/>
                        <a:pt x="74" y="52"/>
                      </a:cubicBezTo>
                      <a:cubicBezTo>
                        <a:pt x="0" y="104"/>
                        <a:pt x="659" y="566"/>
                        <a:pt x="756" y="620"/>
                      </a:cubicBezTo>
                      <a:cubicBezTo>
                        <a:pt x="762" y="623"/>
                        <a:pt x="768" y="626"/>
                        <a:pt x="774" y="629"/>
                      </a:cubicBezTo>
                      <a:cubicBezTo>
                        <a:pt x="835" y="647"/>
                        <a:pt x="903" y="623"/>
                        <a:pt x="939" y="567"/>
                      </a:cubicBezTo>
                      <a:cubicBezTo>
                        <a:pt x="980" y="502"/>
                        <a:pt x="966" y="418"/>
                        <a:pt x="907" y="372"/>
                      </a:cubicBezTo>
                      <a:close/>
                    </a:path>
                  </a:pathLst>
                </a:custGeom>
                <a:grpFill/>
                <a:ln>
                  <a:noFill/>
                </a:ln>
              </p:spPr>
              <p:txBody>
                <a:bodyPr vert="horz" wrap="square" lIns="91440" tIns="45720" rIns="91440" bIns="45720" numCol="1" anchor="t" anchorCtr="0" compatLnSpc="1">
                  <a:prstTxWarp prst="textNoShape">
                    <a:avLst/>
                  </a:prstTxWarp>
                </a:bodyPr>
                <a:lstStyle/>
                <a:p>
                  <a:pPr defTabSz="932460"/>
                  <a:endParaRPr lang="en-US">
                    <a:solidFill>
                      <a:srgbClr val="808084"/>
                    </a:solidFill>
                  </a:endParaRPr>
                </a:p>
              </p:txBody>
            </p:sp>
            <p:sp>
              <p:nvSpPr>
                <p:cNvPr id="60" name="Mark2"/>
                <p:cNvSpPr>
                  <a:spLocks/>
                </p:cNvSpPr>
                <p:nvPr/>
              </p:nvSpPr>
              <p:spPr bwMode="auto">
                <a:xfrm>
                  <a:off x="9633665" y="2754818"/>
                  <a:ext cx="379413" cy="104774"/>
                </a:xfrm>
                <a:custGeom>
                  <a:avLst/>
                  <a:gdLst>
                    <a:gd name="T0" fmla="*/ 932 w 1052"/>
                    <a:gd name="T1" fmla="*/ 0 h 289"/>
                    <a:gd name="T2" fmla="*/ 912 w 1052"/>
                    <a:gd name="T3" fmla="*/ 0 h 289"/>
                    <a:gd name="T4" fmla="*/ 41 w 1052"/>
                    <a:gd name="T5" fmla="*/ 169 h 289"/>
                    <a:gd name="T6" fmla="*/ 925 w 1052"/>
                    <a:gd name="T7" fmla="*/ 289 h 289"/>
                    <a:gd name="T8" fmla="*/ 1047 w 1052"/>
                    <a:gd name="T9" fmla="*/ 134 h 289"/>
                    <a:gd name="T10" fmla="*/ 932 w 1052"/>
                    <a:gd name="T11" fmla="*/ 0 h 289"/>
                  </a:gdLst>
                  <a:ahLst/>
                  <a:cxnLst>
                    <a:cxn ang="0">
                      <a:pos x="T0" y="T1"/>
                    </a:cxn>
                    <a:cxn ang="0">
                      <a:pos x="T2" y="T3"/>
                    </a:cxn>
                    <a:cxn ang="0">
                      <a:pos x="T4" y="T5"/>
                    </a:cxn>
                    <a:cxn ang="0">
                      <a:pos x="T6" y="T7"/>
                    </a:cxn>
                    <a:cxn ang="0">
                      <a:pos x="T8" y="T9"/>
                    </a:cxn>
                    <a:cxn ang="0">
                      <a:pos x="T10" y="T11"/>
                    </a:cxn>
                  </a:cxnLst>
                  <a:rect l="0" t="0" r="r" b="b"/>
                  <a:pathLst>
                    <a:path w="1052" h="289">
                      <a:moveTo>
                        <a:pt x="932" y="0"/>
                      </a:moveTo>
                      <a:cubicBezTo>
                        <a:pt x="926" y="0"/>
                        <a:pt x="919" y="0"/>
                        <a:pt x="912" y="0"/>
                      </a:cubicBezTo>
                      <a:cubicBezTo>
                        <a:pt x="801" y="0"/>
                        <a:pt x="0" y="88"/>
                        <a:pt x="41" y="169"/>
                      </a:cubicBezTo>
                      <a:cubicBezTo>
                        <a:pt x="81" y="250"/>
                        <a:pt x="574" y="289"/>
                        <a:pt x="925" y="289"/>
                      </a:cubicBezTo>
                      <a:cubicBezTo>
                        <a:pt x="999" y="277"/>
                        <a:pt x="1052" y="210"/>
                        <a:pt x="1047" y="134"/>
                      </a:cubicBezTo>
                      <a:cubicBezTo>
                        <a:pt x="1043" y="67"/>
                        <a:pt x="994" y="14"/>
                        <a:pt x="932" y="0"/>
                      </a:cubicBezTo>
                      <a:close/>
                    </a:path>
                  </a:pathLst>
                </a:custGeom>
                <a:grpFill/>
                <a:ln>
                  <a:noFill/>
                </a:ln>
              </p:spPr>
              <p:txBody>
                <a:bodyPr vert="horz" wrap="square" lIns="91440" tIns="45720" rIns="91440" bIns="45720" numCol="1" anchor="t" anchorCtr="0" compatLnSpc="1">
                  <a:prstTxWarp prst="textNoShape">
                    <a:avLst/>
                  </a:prstTxWarp>
                </a:bodyPr>
                <a:lstStyle/>
                <a:p>
                  <a:pPr defTabSz="932460"/>
                  <a:endParaRPr lang="en-US">
                    <a:solidFill>
                      <a:srgbClr val="808084"/>
                    </a:solidFill>
                  </a:endParaRPr>
                </a:p>
              </p:txBody>
            </p:sp>
            <p:sp>
              <p:nvSpPr>
                <p:cNvPr id="61" name="Mark1"/>
                <p:cNvSpPr>
                  <a:spLocks/>
                </p:cNvSpPr>
                <p:nvPr/>
              </p:nvSpPr>
              <p:spPr bwMode="auto">
                <a:xfrm>
                  <a:off x="9544766" y="2457957"/>
                  <a:ext cx="354013" cy="234951"/>
                </a:xfrm>
                <a:custGeom>
                  <a:avLst/>
                  <a:gdLst>
                    <a:gd name="T0" fmla="*/ 907 w 980"/>
                    <a:gd name="T1" fmla="*/ 275 h 647"/>
                    <a:gd name="T2" fmla="*/ 939 w 980"/>
                    <a:gd name="T3" fmla="*/ 80 h 647"/>
                    <a:gd name="T4" fmla="*/ 774 w 980"/>
                    <a:gd name="T5" fmla="*/ 18 h 647"/>
                    <a:gd name="T6" fmla="*/ 756 w 980"/>
                    <a:gd name="T7" fmla="*/ 27 h 647"/>
                    <a:gd name="T8" fmla="*/ 74 w 980"/>
                    <a:gd name="T9" fmla="*/ 595 h 647"/>
                    <a:gd name="T10" fmla="*/ 907 w 980"/>
                    <a:gd name="T11" fmla="*/ 275 h 647"/>
                  </a:gdLst>
                  <a:ahLst/>
                  <a:cxnLst>
                    <a:cxn ang="0">
                      <a:pos x="T0" y="T1"/>
                    </a:cxn>
                    <a:cxn ang="0">
                      <a:pos x="T2" y="T3"/>
                    </a:cxn>
                    <a:cxn ang="0">
                      <a:pos x="T4" y="T5"/>
                    </a:cxn>
                    <a:cxn ang="0">
                      <a:pos x="T6" y="T7"/>
                    </a:cxn>
                    <a:cxn ang="0">
                      <a:pos x="T8" y="T9"/>
                    </a:cxn>
                    <a:cxn ang="0">
                      <a:pos x="T10" y="T11"/>
                    </a:cxn>
                  </a:cxnLst>
                  <a:rect l="0" t="0" r="r" b="b"/>
                  <a:pathLst>
                    <a:path w="980" h="647">
                      <a:moveTo>
                        <a:pt x="907" y="275"/>
                      </a:moveTo>
                      <a:cubicBezTo>
                        <a:pt x="966" y="228"/>
                        <a:pt x="980" y="144"/>
                        <a:pt x="939" y="80"/>
                      </a:cubicBezTo>
                      <a:cubicBezTo>
                        <a:pt x="903" y="23"/>
                        <a:pt x="835" y="0"/>
                        <a:pt x="774" y="18"/>
                      </a:cubicBezTo>
                      <a:cubicBezTo>
                        <a:pt x="768" y="21"/>
                        <a:pt x="762" y="24"/>
                        <a:pt x="756" y="27"/>
                      </a:cubicBezTo>
                      <a:cubicBezTo>
                        <a:pt x="659" y="81"/>
                        <a:pt x="0" y="543"/>
                        <a:pt x="74" y="595"/>
                      </a:cubicBezTo>
                      <a:cubicBezTo>
                        <a:pt x="148" y="647"/>
                        <a:pt x="599" y="444"/>
                        <a:pt x="907" y="275"/>
                      </a:cubicBezTo>
                      <a:close/>
                    </a:path>
                  </a:pathLst>
                </a:custGeom>
                <a:grpFill/>
                <a:ln>
                  <a:noFill/>
                </a:ln>
              </p:spPr>
              <p:txBody>
                <a:bodyPr vert="horz" wrap="square" lIns="91440" tIns="45720" rIns="91440" bIns="45720" numCol="1" anchor="t" anchorCtr="0" compatLnSpc="1">
                  <a:prstTxWarp prst="textNoShape">
                    <a:avLst/>
                  </a:prstTxWarp>
                </a:bodyPr>
                <a:lstStyle/>
                <a:p>
                  <a:pPr defTabSz="932460"/>
                  <a:endParaRPr lang="en-US">
                    <a:solidFill>
                      <a:srgbClr val="808084"/>
                    </a:solidFill>
                  </a:endParaRPr>
                </a:p>
              </p:txBody>
            </p:sp>
          </p:grpSp>
          <p:sp>
            <p:nvSpPr>
              <p:cNvPr id="58" name="Y BIG"/>
              <p:cNvSpPr>
                <a:spLocks/>
              </p:cNvSpPr>
              <p:nvPr/>
            </p:nvSpPr>
            <p:spPr bwMode="auto">
              <a:xfrm>
                <a:off x="5419945" y="1097429"/>
                <a:ext cx="1375661" cy="2103413"/>
              </a:xfrm>
              <a:custGeom>
                <a:avLst/>
                <a:gdLst>
                  <a:gd name="T0" fmla="*/ 1937 w 1971"/>
                  <a:gd name="T1" fmla="*/ 291 h 3000"/>
                  <a:gd name="T2" fmla="*/ 1940 w 1971"/>
                  <a:gd name="T3" fmla="*/ 284 h 3000"/>
                  <a:gd name="T4" fmla="*/ 1822 w 1971"/>
                  <a:gd name="T5" fmla="*/ 55 h 3000"/>
                  <a:gd name="T6" fmla="*/ 1595 w 1971"/>
                  <a:gd name="T7" fmla="*/ 166 h 3000"/>
                  <a:gd name="T8" fmla="*/ 1591 w 1971"/>
                  <a:gd name="T9" fmla="*/ 178 h 3000"/>
                  <a:gd name="T10" fmla="*/ 1590 w 1971"/>
                  <a:gd name="T11" fmla="*/ 181 h 3000"/>
                  <a:gd name="T12" fmla="*/ 1005 w 1971"/>
                  <a:gd name="T13" fmla="*/ 1723 h 3000"/>
                  <a:gd name="T14" fmla="*/ 995 w 1971"/>
                  <a:gd name="T15" fmla="*/ 1723 h 3000"/>
                  <a:gd name="T16" fmla="*/ 376 w 1971"/>
                  <a:gd name="T17" fmla="*/ 156 h 3000"/>
                  <a:gd name="T18" fmla="*/ 376 w 1971"/>
                  <a:gd name="T19" fmla="*/ 156 h 3000"/>
                  <a:gd name="T20" fmla="*/ 367 w 1971"/>
                  <a:gd name="T21" fmla="*/ 133 h 3000"/>
                  <a:gd name="T22" fmla="*/ 125 w 1971"/>
                  <a:gd name="T23" fmla="*/ 35 h 3000"/>
                  <a:gd name="T24" fmla="*/ 0 w 1971"/>
                  <a:gd name="T25" fmla="*/ 216 h 3000"/>
                  <a:gd name="T26" fmla="*/ 10 w 1971"/>
                  <a:gd name="T27" fmla="*/ 276 h 3000"/>
                  <a:gd name="T28" fmla="*/ 801 w 1971"/>
                  <a:gd name="T29" fmla="*/ 2206 h 3000"/>
                  <a:gd name="T30" fmla="*/ 754 w 1971"/>
                  <a:gd name="T31" fmla="*/ 2309 h 3000"/>
                  <a:gd name="T32" fmla="*/ 350 w 1971"/>
                  <a:gd name="T33" fmla="*/ 2666 h 3000"/>
                  <a:gd name="T34" fmla="*/ 243 w 1971"/>
                  <a:gd name="T35" fmla="*/ 2661 h 3000"/>
                  <a:gd name="T36" fmla="*/ 75 w 1971"/>
                  <a:gd name="T37" fmla="*/ 2783 h 3000"/>
                  <a:gd name="T38" fmla="*/ 189 w 1971"/>
                  <a:gd name="T39" fmla="*/ 2985 h 3000"/>
                  <a:gd name="T40" fmla="*/ 374 w 1971"/>
                  <a:gd name="T41" fmla="*/ 3000 h 3000"/>
                  <a:gd name="T42" fmla="*/ 1097 w 1971"/>
                  <a:gd name="T43" fmla="*/ 2383 h 3000"/>
                  <a:gd name="T44" fmla="*/ 1923 w 1971"/>
                  <a:gd name="T45" fmla="*/ 327 h 3000"/>
                  <a:gd name="T46" fmla="*/ 1938 w 1971"/>
                  <a:gd name="T47" fmla="*/ 291 h 3000"/>
                  <a:gd name="T48" fmla="*/ 1937 w 1971"/>
                  <a:gd name="T49" fmla="*/ 291 h 3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1" h="3000">
                    <a:moveTo>
                      <a:pt x="1937" y="291"/>
                    </a:moveTo>
                    <a:cubicBezTo>
                      <a:pt x="1938" y="289"/>
                      <a:pt x="1939" y="286"/>
                      <a:pt x="1940" y="284"/>
                    </a:cubicBezTo>
                    <a:cubicBezTo>
                      <a:pt x="1971" y="188"/>
                      <a:pt x="1917" y="85"/>
                      <a:pt x="1822" y="55"/>
                    </a:cubicBezTo>
                    <a:cubicBezTo>
                      <a:pt x="1728" y="25"/>
                      <a:pt x="1629" y="75"/>
                      <a:pt x="1595" y="166"/>
                    </a:cubicBezTo>
                    <a:cubicBezTo>
                      <a:pt x="1594" y="168"/>
                      <a:pt x="1593" y="172"/>
                      <a:pt x="1591" y="178"/>
                    </a:cubicBezTo>
                    <a:cubicBezTo>
                      <a:pt x="1591" y="179"/>
                      <a:pt x="1591" y="180"/>
                      <a:pt x="1590" y="181"/>
                    </a:cubicBezTo>
                    <a:cubicBezTo>
                      <a:pt x="1530" y="353"/>
                      <a:pt x="1005" y="1723"/>
                      <a:pt x="1005" y="1723"/>
                    </a:cubicBezTo>
                    <a:lnTo>
                      <a:pt x="995" y="1723"/>
                    </a:lnTo>
                    <a:lnTo>
                      <a:pt x="376" y="156"/>
                    </a:lnTo>
                    <a:lnTo>
                      <a:pt x="376" y="156"/>
                    </a:lnTo>
                    <a:lnTo>
                      <a:pt x="367" y="133"/>
                    </a:lnTo>
                    <a:cubicBezTo>
                      <a:pt x="325" y="44"/>
                      <a:pt x="220" y="0"/>
                      <a:pt x="125" y="35"/>
                    </a:cubicBezTo>
                    <a:cubicBezTo>
                      <a:pt x="47" y="64"/>
                      <a:pt x="0" y="138"/>
                      <a:pt x="0" y="216"/>
                    </a:cubicBezTo>
                    <a:cubicBezTo>
                      <a:pt x="0" y="236"/>
                      <a:pt x="3" y="256"/>
                      <a:pt x="10" y="276"/>
                    </a:cubicBezTo>
                    <a:cubicBezTo>
                      <a:pt x="86" y="468"/>
                      <a:pt x="801" y="2206"/>
                      <a:pt x="801" y="2206"/>
                    </a:cubicBezTo>
                    <a:lnTo>
                      <a:pt x="754" y="2309"/>
                    </a:lnTo>
                    <a:cubicBezTo>
                      <a:pt x="675" y="2523"/>
                      <a:pt x="587" y="2666"/>
                      <a:pt x="350" y="2666"/>
                    </a:cubicBezTo>
                    <a:cubicBezTo>
                      <a:pt x="328" y="2666"/>
                      <a:pt x="248" y="2662"/>
                      <a:pt x="243" y="2661"/>
                    </a:cubicBezTo>
                    <a:cubicBezTo>
                      <a:pt x="167" y="2657"/>
                      <a:pt x="96" y="2707"/>
                      <a:pt x="75" y="2783"/>
                    </a:cubicBezTo>
                    <a:cubicBezTo>
                      <a:pt x="51" y="2871"/>
                      <a:pt x="103" y="2960"/>
                      <a:pt x="189" y="2985"/>
                    </a:cubicBezTo>
                    <a:cubicBezTo>
                      <a:pt x="252" y="2996"/>
                      <a:pt x="316" y="3000"/>
                      <a:pt x="374" y="3000"/>
                    </a:cubicBezTo>
                    <a:cubicBezTo>
                      <a:pt x="809" y="3000"/>
                      <a:pt x="953" y="2750"/>
                      <a:pt x="1097" y="2383"/>
                    </a:cubicBezTo>
                    <a:cubicBezTo>
                      <a:pt x="1097" y="2383"/>
                      <a:pt x="1887" y="409"/>
                      <a:pt x="1923" y="327"/>
                    </a:cubicBezTo>
                    <a:cubicBezTo>
                      <a:pt x="1929" y="314"/>
                      <a:pt x="1934" y="302"/>
                      <a:pt x="1938" y="291"/>
                    </a:cubicBezTo>
                    <a:lnTo>
                      <a:pt x="1937" y="291"/>
                    </a:lnTo>
                    <a:close/>
                  </a:path>
                </a:pathLst>
              </a:custGeom>
              <a:grpFill/>
              <a:ln>
                <a:noFill/>
              </a:ln>
            </p:spPr>
            <p:txBody>
              <a:bodyPr vert="horz" wrap="square" lIns="91440" tIns="45720" rIns="91440" bIns="45720" numCol="1" anchor="t" anchorCtr="0" compatLnSpc="1">
                <a:prstTxWarp prst="textNoShape">
                  <a:avLst/>
                </a:prstTxWarp>
              </a:bodyPr>
              <a:lstStyle/>
              <a:p>
                <a:pPr defTabSz="932460"/>
                <a:endParaRPr lang="en-US">
                  <a:solidFill>
                    <a:srgbClr val="808084"/>
                  </a:solidFill>
                </a:endParaRPr>
              </a:p>
            </p:txBody>
          </p:sp>
        </p:grpSp>
      </p:grpSp>
      <p:grpSp>
        <p:nvGrpSpPr>
          <p:cNvPr id="62" name="Skype"/>
          <p:cNvGrpSpPr/>
          <p:nvPr/>
        </p:nvGrpSpPr>
        <p:grpSpPr>
          <a:xfrm>
            <a:off x="2098340" y="3143535"/>
            <a:ext cx="484970" cy="484970"/>
            <a:chOff x="3083960" y="1828472"/>
            <a:chExt cx="914400" cy="914400"/>
          </a:xfrm>
        </p:grpSpPr>
        <p:sp>
          <p:nvSpPr>
            <p:cNvPr id="63" name="Skype Circle"/>
            <p:cNvSpPr/>
            <p:nvPr/>
          </p:nvSpPr>
          <p:spPr>
            <a:xfrm>
              <a:off x="3083960" y="1828472"/>
              <a:ext cx="914400" cy="914400"/>
            </a:xfrm>
            <a:prstGeom prst="ellipse">
              <a:avLst/>
            </a:prstGeom>
            <a:solidFill>
              <a:srgbClr val="50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3249"/>
              <a:endParaRPr lang="en-US" sz="2400" dirty="0">
                <a:solidFill>
                  <a:srgbClr val="F1F1F2"/>
                </a:solidFill>
              </a:endParaRPr>
            </a:p>
          </p:txBody>
        </p:sp>
        <p:grpSp>
          <p:nvGrpSpPr>
            <p:cNvPr id="64" name="Skype"/>
            <p:cNvGrpSpPr/>
            <p:nvPr/>
          </p:nvGrpSpPr>
          <p:grpSpPr>
            <a:xfrm>
              <a:off x="3214256" y="1963948"/>
              <a:ext cx="659373" cy="643447"/>
              <a:chOff x="3622274" y="2968363"/>
              <a:chExt cx="213722" cy="208560"/>
            </a:xfrm>
          </p:grpSpPr>
          <p:sp>
            <p:nvSpPr>
              <p:cNvPr id="77" name="Skype2"/>
              <p:cNvSpPr>
                <a:spLocks/>
              </p:cNvSpPr>
              <p:nvPr/>
            </p:nvSpPr>
            <p:spPr bwMode="auto">
              <a:xfrm>
                <a:off x="3622274" y="2968363"/>
                <a:ext cx="213722" cy="208560"/>
              </a:xfrm>
              <a:custGeom>
                <a:avLst/>
                <a:gdLst>
                  <a:gd name="T0" fmla="*/ 13383 w 13780"/>
                  <a:gd name="T1" fmla="*/ 8471 h 13975"/>
                  <a:gd name="T2" fmla="*/ 13536 w 13780"/>
                  <a:gd name="T3" fmla="*/ 7061 h 13975"/>
                  <a:gd name="T4" fmla="*/ 6963 w 13780"/>
                  <a:gd name="T5" fmla="*/ 489 h 13975"/>
                  <a:gd name="T6" fmla="*/ 5839 w 13780"/>
                  <a:gd name="T7" fmla="*/ 585 h 13975"/>
                  <a:gd name="T8" fmla="*/ 3811 w 13780"/>
                  <a:gd name="T9" fmla="*/ 0 h 13975"/>
                  <a:gd name="T10" fmla="*/ 0 w 13780"/>
                  <a:gd name="T11" fmla="*/ 3811 h 13975"/>
                  <a:gd name="T12" fmla="*/ 524 w 13780"/>
                  <a:gd name="T13" fmla="*/ 5739 h 13975"/>
                  <a:gd name="T14" fmla="*/ 391 w 13780"/>
                  <a:gd name="T15" fmla="*/ 7061 h 13975"/>
                  <a:gd name="T16" fmla="*/ 6963 w 13780"/>
                  <a:gd name="T17" fmla="*/ 13633 h 13975"/>
                  <a:gd name="T18" fmla="*/ 8167 w 13780"/>
                  <a:gd name="T19" fmla="*/ 13523 h 13975"/>
                  <a:gd name="T20" fmla="*/ 9969 w 13780"/>
                  <a:gd name="T21" fmla="*/ 13975 h 13975"/>
                  <a:gd name="T22" fmla="*/ 13780 w 13780"/>
                  <a:gd name="T23" fmla="*/ 10164 h 13975"/>
                  <a:gd name="T24" fmla="*/ 13383 w 13780"/>
                  <a:gd name="T25" fmla="*/ 8471 h 139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80" h="13975">
                    <a:moveTo>
                      <a:pt x="13383" y="8471"/>
                    </a:moveTo>
                    <a:cubicBezTo>
                      <a:pt x="13483" y="8017"/>
                      <a:pt x="13536" y="7545"/>
                      <a:pt x="13536" y="7061"/>
                    </a:cubicBezTo>
                    <a:cubicBezTo>
                      <a:pt x="13536" y="3431"/>
                      <a:pt x="10593" y="489"/>
                      <a:pt x="6963" y="489"/>
                    </a:cubicBezTo>
                    <a:cubicBezTo>
                      <a:pt x="6580" y="489"/>
                      <a:pt x="6205" y="522"/>
                      <a:pt x="5839" y="585"/>
                    </a:cubicBezTo>
                    <a:cubicBezTo>
                      <a:pt x="5252" y="215"/>
                      <a:pt x="4557" y="0"/>
                      <a:pt x="3811" y="0"/>
                    </a:cubicBezTo>
                    <a:cubicBezTo>
                      <a:pt x="1706" y="0"/>
                      <a:pt x="0" y="1707"/>
                      <a:pt x="0" y="3811"/>
                    </a:cubicBezTo>
                    <a:cubicBezTo>
                      <a:pt x="0" y="4515"/>
                      <a:pt x="191" y="5174"/>
                      <a:pt x="524" y="5739"/>
                    </a:cubicBezTo>
                    <a:cubicBezTo>
                      <a:pt x="437" y="6166"/>
                      <a:pt x="391" y="6608"/>
                      <a:pt x="391" y="7061"/>
                    </a:cubicBezTo>
                    <a:cubicBezTo>
                      <a:pt x="391" y="10691"/>
                      <a:pt x="3333" y="13633"/>
                      <a:pt x="6963" y="13633"/>
                    </a:cubicBezTo>
                    <a:cubicBezTo>
                      <a:pt x="7374" y="13633"/>
                      <a:pt x="7777" y="13595"/>
                      <a:pt x="8167" y="13523"/>
                    </a:cubicBezTo>
                    <a:cubicBezTo>
                      <a:pt x="8703" y="13812"/>
                      <a:pt x="9317" y="13975"/>
                      <a:pt x="9969" y="13975"/>
                    </a:cubicBezTo>
                    <a:cubicBezTo>
                      <a:pt x="12074" y="13975"/>
                      <a:pt x="13780" y="12269"/>
                      <a:pt x="13780" y="10164"/>
                    </a:cubicBezTo>
                    <a:cubicBezTo>
                      <a:pt x="13780" y="9556"/>
                      <a:pt x="13637" y="8981"/>
                      <a:pt x="13383" y="84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460"/>
                <a:endParaRPr lang="en-US">
                  <a:solidFill>
                    <a:srgbClr val="000000"/>
                  </a:solidFill>
                </a:endParaRPr>
              </a:p>
            </p:txBody>
          </p:sp>
          <p:sp>
            <p:nvSpPr>
              <p:cNvPr id="78" name="Skype1"/>
              <p:cNvSpPr>
                <a:spLocks/>
              </p:cNvSpPr>
              <p:nvPr/>
            </p:nvSpPr>
            <p:spPr bwMode="auto">
              <a:xfrm>
                <a:off x="3670215" y="3004752"/>
                <a:ext cx="119477" cy="136374"/>
              </a:xfrm>
              <a:custGeom>
                <a:avLst/>
                <a:gdLst>
                  <a:gd name="T0" fmla="*/ 1902 w 7705"/>
                  <a:gd name="T1" fmla="*/ 304 h 9139"/>
                  <a:gd name="T2" fmla="*/ 626 w 7705"/>
                  <a:gd name="T3" fmla="*/ 1189 h 9139"/>
                  <a:gd name="T4" fmla="*/ 180 w 7705"/>
                  <a:gd name="T5" fmla="*/ 2519 h 9139"/>
                  <a:gd name="T6" fmla="*/ 605 w 7705"/>
                  <a:gd name="T7" fmla="*/ 3836 h 9139"/>
                  <a:gd name="T8" fmla="*/ 1735 w 7705"/>
                  <a:gd name="T9" fmla="*/ 4663 h 9139"/>
                  <a:gd name="T10" fmla="*/ 3457 w 7705"/>
                  <a:gd name="T11" fmla="*/ 5178 h 9139"/>
                  <a:gd name="T12" fmla="*/ 4663 w 7705"/>
                  <a:gd name="T13" fmla="*/ 5477 h 9139"/>
                  <a:gd name="T14" fmla="*/ 5364 w 7705"/>
                  <a:gd name="T15" fmla="*/ 5864 h 9139"/>
                  <a:gd name="T16" fmla="*/ 5618 w 7705"/>
                  <a:gd name="T17" fmla="*/ 6487 h 9139"/>
                  <a:gd name="T18" fmla="*/ 5132 w 7705"/>
                  <a:gd name="T19" fmla="*/ 7307 h 9139"/>
                  <a:gd name="T20" fmla="*/ 3808 w 7705"/>
                  <a:gd name="T21" fmla="*/ 7652 h 9139"/>
                  <a:gd name="T22" fmla="*/ 2853 w 7705"/>
                  <a:gd name="T23" fmla="*/ 7482 h 9139"/>
                  <a:gd name="T24" fmla="*/ 2302 w 7705"/>
                  <a:gd name="T25" fmla="*/ 7056 h 9139"/>
                  <a:gd name="T26" fmla="*/ 1924 w 7705"/>
                  <a:gd name="T27" fmla="*/ 6386 h 9139"/>
                  <a:gd name="T28" fmla="*/ 1539 w 7705"/>
                  <a:gd name="T29" fmla="*/ 5824 h 9139"/>
                  <a:gd name="T30" fmla="*/ 960 w 7705"/>
                  <a:gd name="T31" fmla="*/ 5622 h 9139"/>
                  <a:gd name="T32" fmla="*/ 274 w 7705"/>
                  <a:gd name="T33" fmla="*/ 5877 h 9139"/>
                  <a:gd name="T34" fmla="*/ 0 w 7705"/>
                  <a:gd name="T35" fmla="*/ 6498 h 9139"/>
                  <a:gd name="T36" fmla="*/ 421 w 7705"/>
                  <a:gd name="T37" fmla="*/ 7685 h 9139"/>
                  <a:gd name="T38" fmla="*/ 1503 w 7705"/>
                  <a:gd name="T39" fmla="*/ 8645 h 9139"/>
                  <a:gd name="T40" fmla="*/ 3856 w 7705"/>
                  <a:gd name="T41" fmla="*/ 9139 h 9139"/>
                  <a:gd name="T42" fmla="*/ 5910 w 7705"/>
                  <a:gd name="T43" fmla="*/ 8778 h 9139"/>
                  <a:gd name="T44" fmla="*/ 7245 w 7705"/>
                  <a:gd name="T45" fmla="*/ 7765 h 9139"/>
                  <a:gd name="T46" fmla="*/ 7705 w 7705"/>
                  <a:gd name="T47" fmla="*/ 6298 h 9139"/>
                  <a:gd name="T48" fmla="*/ 7438 w 7705"/>
                  <a:gd name="T49" fmla="*/ 5141 h 9139"/>
                  <a:gd name="T50" fmla="*/ 6697 w 7705"/>
                  <a:gd name="T51" fmla="*/ 4358 h 9139"/>
                  <a:gd name="T52" fmla="*/ 5572 w 7705"/>
                  <a:gd name="T53" fmla="*/ 3845 h 9139"/>
                  <a:gd name="T54" fmla="*/ 4119 w 7705"/>
                  <a:gd name="T55" fmla="*/ 3465 h 9139"/>
                  <a:gd name="T56" fmla="*/ 3210 w 7705"/>
                  <a:gd name="T57" fmla="*/ 3242 h 9139"/>
                  <a:gd name="T58" fmla="*/ 2681 w 7705"/>
                  <a:gd name="T59" fmla="*/ 3037 h 9139"/>
                  <a:gd name="T60" fmla="*/ 2289 w 7705"/>
                  <a:gd name="T61" fmla="*/ 2739 h 9139"/>
                  <a:gd name="T62" fmla="*/ 2158 w 7705"/>
                  <a:gd name="T63" fmla="*/ 2356 h 9139"/>
                  <a:gd name="T64" fmla="*/ 2566 w 7705"/>
                  <a:gd name="T65" fmla="*/ 1726 h 9139"/>
                  <a:gd name="T66" fmla="*/ 3704 w 7705"/>
                  <a:gd name="T67" fmla="*/ 1445 h 9139"/>
                  <a:gd name="T68" fmla="*/ 4802 w 7705"/>
                  <a:gd name="T69" fmla="*/ 1699 h 9139"/>
                  <a:gd name="T70" fmla="*/ 5391 w 7705"/>
                  <a:gd name="T71" fmla="*/ 2428 h 9139"/>
                  <a:gd name="T72" fmla="*/ 5784 w 7705"/>
                  <a:gd name="T73" fmla="*/ 2951 h 9139"/>
                  <a:gd name="T74" fmla="*/ 6350 w 7705"/>
                  <a:gd name="T75" fmla="*/ 3127 h 9139"/>
                  <a:gd name="T76" fmla="*/ 7025 w 7705"/>
                  <a:gd name="T77" fmla="*/ 2845 h 9139"/>
                  <a:gd name="T78" fmla="*/ 7294 w 7705"/>
                  <a:gd name="T79" fmla="*/ 2211 h 9139"/>
                  <a:gd name="T80" fmla="*/ 7089 w 7705"/>
                  <a:gd name="T81" fmla="*/ 1461 h 9139"/>
                  <a:gd name="T82" fmla="*/ 6450 w 7705"/>
                  <a:gd name="T83" fmla="*/ 743 h 9139"/>
                  <a:gd name="T84" fmla="*/ 5364 w 7705"/>
                  <a:gd name="T85" fmla="*/ 201 h 9139"/>
                  <a:gd name="T86" fmla="*/ 3831 w 7705"/>
                  <a:gd name="T87" fmla="*/ 0 h 9139"/>
                  <a:gd name="T88" fmla="*/ 1902 w 7705"/>
                  <a:gd name="T89" fmla="*/ 304 h 9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705" h="9139">
                    <a:moveTo>
                      <a:pt x="1902" y="304"/>
                    </a:moveTo>
                    <a:cubicBezTo>
                      <a:pt x="1350" y="508"/>
                      <a:pt x="920" y="806"/>
                      <a:pt x="626" y="1189"/>
                    </a:cubicBezTo>
                    <a:cubicBezTo>
                      <a:pt x="330" y="1575"/>
                      <a:pt x="180" y="2023"/>
                      <a:pt x="180" y="2519"/>
                    </a:cubicBezTo>
                    <a:cubicBezTo>
                      <a:pt x="180" y="3040"/>
                      <a:pt x="323" y="3483"/>
                      <a:pt x="605" y="3836"/>
                    </a:cubicBezTo>
                    <a:cubicBezTo>
                      <a:pt x="883" y="4184"/>
                      <a:pt x="1263" y="4462"/>
                      <a:pt x="1735" y="4663"/>
                    </a:cubicBezTo>
                    <a:cubicBezTo>
                      <a:pt x="2195" y="4859"/>
                      <a:pt x="2775" y="5032"/>
                      <a:pt x="3457" y="5178"/>
                    </a:cubicBezTo>
                    <a:cubicBezTo>
                      <a:pt x="3959" y="5283"/>
                      <a:pt x="4364" y="5384"/>
                      <a:pt x="4663" y="5477"/>
                    </a:cubicBezTo>
                    <a:cubicBezTo>
                      <a:pt x="4949" y="5566"/>
                      <a:pt x="5185" y="5696"/>
                      <a:pt x="5364" y="5864"/>
                    </a:cubicBezTo>
                    <a:cubicBezTo>
                      <a:pt x="5535" y="6024"/>
                      <a:pt x="5618" y="6227"/>
                      <a:pt x="5618" y="6487"/>
                    </a:cubicBezTo>
                    <a:cubicBezTo>
                      <a:pt x="5618" y="6815"/>
                      <a:pt x="5459" y="7084"/>
                      <a:pt x="5132" y="7307"/>
                    </a:cubicBezTo>
                    <a:cubicBezTo>
                      <a:pt x="4796" y="7536"/>
                      <a:pt x="4351" y="7652"/>
                      <a:pt x="3808" y="7652"/>
                    </a:cubicBezTo>
                    <a:cubicBezTo>
                      <a:pt x="3413" y="7652"/>
                      <a:pt x="3091" y="7595"/>
                      <a:pt x="2853" y="7482"/>
                    </a:cubicBezTo>
                    <a:cubicBezTo>
                      <a:pt x="2616" y="7370"/>
                      <a:pt x="2431" y="7226"/>
                      <a:pt x="2302" y="7056"/>
                    </a:cubicBezTo>
                    <a:cubicBezTo>
                      <a:pt x="2168" y="6878"/>
                      <a:pt x="2041" y="6653"/>
                      <a:pt x="1924" y="6386"/>
                    </a:cubicBezTo>
                    <a:cubicBezTo>
                      <a:pt x="1820" y="6141"/>
                      <a:pt x="1690" y="5952"/>
                      <a:pt x="1539" y="5824"/>
                    </a:cubicBezTo>
                    <a:cubicBezTo>
                      <a:pt x="1381" y="5690"/>
                      <a:pt x="1186" y="5622"/>
                      <a:pt x="960" y="5622"/>
                    </a:cubicBezTo>
                    <a:cubicBezTo>
                      <a:pt x="685" y="5622"/>
                      <a:pt x="454" y="5708"/>
                      <a:pt x="274" y="5877"/>
                    </a:cubicBezTo>
                    <a:cubicBezTo>
                      <a:pt x="92" y="6048"/>
                      <a:pt x="0" y="6257"/>
                      <a:pt x="0" y="6498"/>
                    </a:cubicBezTo>
                    <a:cubicBezTo>
                      <a:pt x="0" y="6883"/>
                      <a:pt x="141" y="7283"/>
                      <a:pt x="421" y="7685"/>
                    </a:cubicBezTo>
                    <a:cubicBezTo>
                      <a:pt x="697" y="8084"/>
                      <a:pt x="1061" y="8407"/>
                      <a:pt x="1503" y="8645"/>
                    </a:cubicBezTo>
                    <a:cubicBezTo>
                      <a:pt x="2121" y="8973"/>
                      <a:pt x="2912" y="9139"/>
                      <a:pt x="3856" y="9139"/>
                    </a:cubicBezTo>
                    <a:cubicBezTo>
                      <a:pt x="4642" y="9139"/>
                      <a:pt x="5333" y="9018"/>
                      <a:pt x="5910" y="8778"/>
                    </a:cubicBezTo>
                    <a:cubicBezTo>
                      <a:pt x="6492" y="8536"/>
                      <a:pt x="6941" y="8195"/>
                      <a:pt x="7245" y="7765"/>
                    </a:cubicBezTo>
                    <a:cubicBezTo>
                      <a:pt x="7550" y="7333"/>
                      <a:pt x="7705" y="6840"/>
                      <a:pt x="7705" y="6298"/>
                    </a:cubicBezTo>
                    <a:cubicBezTo>
                      <a:pt x="7705" y="5846"/>
                      <a:pt x="7615" y="5456"/>
                      <a:pt x="7438" y="5141"/>
                    </a:cubicBezTo>
                    <a:cubicBezTo>
                      <a:pt x="7261" y="4827"/>
                      <a:pt x="7011" y="4563"/>
                      <a:pt x="6697" y="4358"/>
                    </a:cubicBezTo>
                    <a:cubicBezTo>
                      <a:pt x="6388" y="4158"/>
                      <a:pt x="6010" y="3985"/>
                      <a:pt x="5572" y="3845"/>
                    </a:cubicBezTo>
                    <a:cubicBezTo>
                      <a:pt x="5140" y="3707"/>
                      <a:pt x="4651" y="3579"/>
                      <a:pt x="4119" y="3465"/>
                    </a:cubicBezTo>
                    <a:cubicBezTo>
                      <a:pt x="3699" y="3367"/>
                      <a:pt x="3393" y="3292"/>
                      <a:pt x="3210" y="3242"/>
                    </a:cubicBezTo>
                    <a:cubicBezTo>
                      <a:pt x="3032" y="3192"/>
                      <a:pt x="2854" y="3123"/>
                      <a:pt x="2681" y="3037"/>
                    </a:cubicBezTo>
                    <a:cubicBezTo>
                      <a:pt x="2514" y="2953"/>
                      <a:pt x="2383" y="2853"/>
                      <a:pt x="2289" y="2739"/>
                    </a:cubicBezTo>
                    <a:cubicBezTo>
                      <a:pt x="2201" y="2631"/>
                      <a:pt x="2158" y="2506"/>
                      <a:pt x="2158" y="2356"/>
                    </a:cubicBezTo>
                    <a:cubicBezTo>
                      <a:pt x="2158" y="2112"/>
                      <a:pt x="2291" y="1906"/>
                      <a:pt x="2566" y="1726"/>
                    </a:cubicBezTo>
                    <a:cubicBezTo>
                      <a:pt x="2850" y="1540"/>
                      <a:pt x="3233" y="1445"/>
                      <a:pt x="3704" y="1445"/>
                    </a:cubicBezTo>
                    <a:cubicBezTo>
                      <a:pt x="4212" y="1445"/>
                      <a:pt x="4581" y="1531"/>
                      <a:pt x="4802" y="1699"/>
                    </a:cubicBezTo>
                    <a:cubicBezTo>
                      <a:pt x="5029" y="1872"/>
                      <a:pt x="5228" y="2117"/>
                      <a:pt x="5391" y="2428"/>
                    </a:cubicBezTo>
                    <a:cubicBezTo>
                      <a:pt x="5533" y="2672"/>
                      <a:pt x="5661" y="2842"/>
                      <a:pt x="5784" y="2951"/>
                    </a:cubicBezTo>
                    <a:cubicBezTo>
                      <a:pt x="5916" y="3068"/>
                      <a:pt x="6106" y="3127"/>
                      <a:pt x="6350" y="3127"/>
                    </a:cubicBezTo>
                    <a:cubicBezTo>
                      <a:pt x="6618" y="3127"/>
                      <a:pt x="6845" y="3032"/>
                      <a:pt x="7025" y="2845"/>
                    </a:cubicBezTo>
                    <a:cubicBezTo>
                      <a:pt x="7204" y="2659"/>
                      <a:pt x="7294" y="2446"/>
                      <a:pt x="7294" y="2211"/>
                    </a:cubicBezTo>
                    <a:cubicBezTo>
                      <a:pt x="7294" y="1967"/>
                      <a:pt x="7225" y="1714"/>
                      <a:pt x="7089" y="1461"/>
                    </a:cubicBezTo>
                    <a:cubicBezTo>
                      <a:pt x="6954" y="1210"/>
                      <a:pt x="6739" y="968"/>
                      <a:pt x="6450" y="743"/>
                    </a:cubicBezTo>
                    <a:cubicBezTo>
                      <a:pt x="6163" y="518"/>
                      <a:pt x="5798" y="336"/>
                      <a:pt x="5364" y="201"/>
                    </a:cubicBezTo>
                    <a:cubicBezTo>
                      <a:pt x="4934" y="67"/>
                      <a:pt x="4418" y="0"/>
                      <a:pt x="3831" y="0"/>
                    </a:cubicBezTo>
                    <a:cubicBezTo>
                      <a:pt x="3096" y="0"/>
                      <a:pt x="2448" y="102"/>
                      <a:pt x="1902" y="304"/>
                    </a:cubicBezTo>
                    <a:close/>
                  </a:path>
                </a:pathLst>
              </a:custGeom>
              <a:solidFill>
                <a:schemeClr val="tx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460"/>
                <a:endParaRPr lang="en-US">
                  <a:solidFill>
                    <a:srgbClr val="000000"/>
                  </a:solidFill>
                </a:endParaRPr>
              </a:p>
            </p:txBody>
          </p:sp>
        </p:grpSp>
      </p:grpSp>
      <p:grpSp>
        <p:nvGrpSpPr>
          <p:cNvPr id="79" name="SkyDrive"/>
          <p:cNvGrpSpPr/>
          <p:nvPr/>
        </p:nvGrpSpPr>
        <p:grpSpPr>
          <a:xfrm>
            <a:off x="3498406" y="3160749"/>
            <a:ext cx="484970" cy="484970"/>
            <a:chOff x="1886163" y="2307027"/>
            <a:chExt cx="914400" cy="914400"/>
          </a:xfrm>
        </p:grpSpPr>
        <p:sp>
          <p:nvSpPr>
            <p:cNvPr id="85" name="SkyDrive Circle"/>
            <p:cNvSpPr/>
            <p:nvPr/>
          </p:nvSpPr>
          <p:spPr>
            <a:xfrm flipH="1">
              <a:off x="1886163" y="2307027"/>
              <a:ext cx="914400" cy="914400"/>
            </a:xfrm>
            <a:prstGeom prst="ellipse">
              <a:avLst/>
            </a:prstGeom>
            <a:solidFill>
              <a:srgbClr val="50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3249"/>
              <a:endParaRPr lang="en-US" sz="2400" dirty="0">
                <a:solidFill>
                  <a:srgbClr val="F1F1F2"/>
                </a:solidFill>
              </a:endParaRPr>
            </a:p>
          </p:txBody>
        </p:sp>
        <p:grpSp>
          <p:nvGrpSpPr>
            <p:cNvPr id="86" name="SkyDrive"/>
            <p:cNvGrpSpPr/>
            <p:nvPr/>
          </p:nvGrpSpPr>
          <p:grpSpPr>
            <a:xfrm>
              <a:off x="2011109" y="2527999"/>
              <a:ext cx="634693" cy="379162"/>
              <a:chOff x="2510139" y="3366276"/>
              <a:chExt cx="350273" cy="209251"/>
            </a:xfrm>
          </p:grpSpPr>
          <p:sp>
            <p:nvSpPr>
              <p:cNvPr id="87" name="SkyDrive2"/>
              <p:cNvSpPr>
                <a:spLocks noChangeAspect="1"/>
              </p:cNvSpPr>
              <p:nvPr/>
            </p:nvSpPr>
            <p:spPr bwMode="white">
              <a:xfrm>
                <a:off x="2510139" y="3366276"/>
                <a:ext cx="322716" cy="171397"/>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defTabSz="932460"/>
                <a:endParaRPr lang="en-US">
                  <a:solidFill>
                    <a:srgbClr val="808084"/>
                  </a:solidFill>
                </a:endParaRPr>
              </a:p>
            </p:txBody>
          </p:sp>
          <p:sp>
            <p:nvSpPr>
              <p:cNvPr id="88" name="SkyDrive1"/>
              <p:cNvSpPr>
                <a:spLocks noChangeAspect="1"/>
              </p:cNvSpPr>
              <p:nvPr/>
            </p:nvSpPr>
            <p:spPr bwMode="white">
              <a:xfrm>
                <a:off x="2537696" y="3404130"/>
                <a:ext cx="322716" cy="171397"/>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bg1"/>
              </a:solidFill>
              <a:ln w="19050">
                <a:solidFill>
                  <a:schemeClr val="bg1">
                    <a:lumMod val="75000"/>
                  </a:schemeClr>
                </a:solidFill>
              </a:ln>
              <a:extLst/>
            </p:spPr>
            <p:txBody>
              <a:bodyPr vert="horz" wrap="square" lIns="91440" tIns="45720" rIns="91440" bIns="45720" numCol="1" anchor="t" anchorCtr="0" compatLnSpc="1">
                <a:prstTxWarp prst="textNoShape">
                  <a:avLst/>
                </a:prstTxWarp>
              </a:bodyPr>
              <a:lstStyle/>
              <a:p>
                <a:pPr defTabSz="932460"/>
                <a:endParaRPr lang="en-US">
                  <a:solidFill>
                    <a:srgbClr val="808084"/>
                  </a:solidFill>
                </a:endParaRPr>
              </a:p>
            </p:txBody>
          </p:sp>
        </p:grpSp>
      </p:grpSp>
      <p:grpSp>
        <p:nvGrpSpPr>
          <p:cNvPr id="89" name="Outlook"/>
          <p:cNvGrpSpPr/>
          <p:nvPr/>
        </p:nvGrpSpPr>
        <p:grpSpPr>
          <a:xfrm>
            <a:off x="7608903" y="3113290"/>
            <a:ext cx="484970" cy="484970"/>
            <a:chOff x="2562198" y="533131"/>
            <a:chExt cx="914400" cy="914400"/>
          </a:xfrm>
        </p:grpSpPr>
        <p:sp>
          <p:nvSpPr>
            <p:cNvPr id="91" name="Outlook Circle"/>
            <p:cNvSpPr/>
            <p:nvPr/>
          </p:nvSpPr>
          <p:spPr>
            <a:xfrm>
              <a:off x="2562198" y="533131"/>
              <a:ext cx="914400" cy="914400"/>
            </a:xfrm>
            <a:prstGeom prst="ellipse">
              <a:avLst/>
            </a:prstGeom>
            <a:solidFill>
              <a:srgbClr val="50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3249"/>
              <a:endParaRPr lang="en-US" sz="2400" dirty="0">
                <a:solidFill>
                  <a:srgbClr val="F1F1F2"/>
                </a:solidFill>
              </a:endParaRPr>
            </a:p>
          </p:txBody>
        </p:sp>
        <p:pic>
          <p:nvPicPr>
            <p:cNvPr id="92" name="Outlook" descr="C:\Users\Nicole\Documents\Work\MS Resource\Logos\Outlook.com_rgb_Wht.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2917" t="12125" r="75305" b="15809"/>
            <a:stretch/>
          </p:blipFill>
          <p:spPr bwMode="auto">
            <a:xfrm>
              <a:off x="2618552" y="615248"/>
              <a:ext cx="799024" cy="724310"/>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93" name="Lync"/>
          <p:cNvGrpSpPr/>
          <p:nvPr/>
        </p:nvGrpSpPr>
        <p:grpSpPr>
          <a:xfrm>
            <a:off x="4751704" y="3124796"/>
            <a:ext cx="492213" cy="510050"/>
            <a:chOff x="1609000" y="3929720"/>
            <a:chExt cx="928058" cy="961688"/>
          </a:xfrm>
        </p:grpSpPr>
        <p:sp>
          <p:nvSpPr>
            <p:cNvPr id="94" name="Lync Circle"/>
            <p:cNvSpPr/>
            <p:nvPr/>
          </p:nvSpPr>
          <p:spPr>
            <a:xfrm>
              <a:off x="1622658" y="3943368"/>
              <a:ext cx="914400" cy="914400"/>
            </a:xfrm>
            <a:prstGeom prst="ellipse">
              <a:avLst/>
            </a:prstGeom>
            <a:solidFill>
              <a:srgbClr val="50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3249"/>
              <a:endParaRPr lang="en-US" sz="2400" dirty="0">
                <a:solidFill>
                  <a:srgbClr val="F1F1F2"/>
                </a:solidFill>
              </a:endParaRPr>
            </a:p>
          </p:txBody>
        </p:sp>
        <p:pic>
          <p:nvPicPr>
            <p:cNvPr id="95" name="Lync"/>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r="55996"/>
            <a:stretch/>
          </p:blipFill>
          <p:spPr bwMode="auto">
            <a:xfrm>
              <a:off x="1609000" y="3929720"/>
              <a:ext cx="825229" cy="961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ustDataLst>
      <p:tags r:id="rId1"/>
    </p:custDataLst>
    <p:extLst>
      <p:ext uri="{BB962C8B-B14F-4D97-AF65-F5344CB8AC3E}">
        <p14:creationId xmlns:p14="http://schemas.microsoft.com/office/powerpoint/2010/main" val="12020919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2"/>
                                        </p:tgtEl>
                                        <p:attrNameLst>
                                          <p:attrName>style.visibility</p:attrName>
                                        </p:attrNameLst>
                                      </p:cBhvr>
                                      <p:to>
                                        <p:strVal val="visible"/>
                                      </p:to>
                                    </p:set>
                                    <p:animEffect transition="in" filter="fade">
                                      <p:cBhvr>
                                        <p:cTn id="7" dur="250"/>
                                        <p:tgtEl>
                                          <p:spTgt spid="15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500"/>
                                        <p:tgtEl>
                                          <p:spTgt spid="35"/>
                                        </p:tgtEl>
                                      </p:cBhvr>
                                    </p:animEffect>
                                  </p:childTnLst>
                                </p:cTn>
                              </p:par>
                              <p:par>
                                <p:cTn id="30" presetID="22" presetClass="entr" presetSubtype="2" fill="hold" nodeType="with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wipe(right)">
                                      <p:cBhvr>
                                        <p:cTn id="32" dur="500"/>
                                        <p:tgtEl>
                                          <p:spTgt spid="71"/>
                                        </p:tgtEl>
                                      </p:cBhvr>
                                    </p:animEffect>
                                  </p:childTnLst>
                                </p:cTn>
                              </p:par>
                              <p:par>
                                <p:cTn id="33" presetID="22" presetClass="entr" presetSubtype="8" fill="hold" nodeType="withEffect">
                                  <p:stCondLst>
                                    <p:cond delay="0"/>
                                  </p:stCondLst>
                                  <p:childTnLst>
                                    <p:set>
                                      <p:cBhvr>
                                        <p:cTn id="34" dur="1" fill="hold">
                                          <p:stCondLst>
                                            <p:cond delay="0"/>
                                          </p:stCondLst>
                                        </p:cTn>
                                        <p:tgtEl>
                                          <p:spTgt spid="80"/>
                                        </p:tgtEl>
                                        <p:attrNameLst>
                                          <p:attrName>style.visibility</p:attrName>
                                        </p:attrNameLst>
                                      </p:cBhvr>
                                      <p:to>
                                        <p:strVal val="visible"/>
                                      </p:to>
                                    </p:set>
                                    <p:animEffect transition="in" filter="wipe(left)">
                                      <p:cBhvr>
                                        <p:cTn id="35" dur="500"/>
                                        <p:tgtEl>
                                          <p:spTgt spid="8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90"/>
                                        </p:tgtEl>
                                        <p:attrNameLst>
                                          <p:attrName>style.visibility</p:attrName>
                                        </p:attrNameLst>
                                      </p:cBhvr>
                                      <p:to>
                                        <p:strVal val="visible"/>
                                      </p:to>
                                    </p:set>
                                    <p:animEffect transition="in" filter="fade">
                                      <p:cBhvr>
                                        <p:cTn id="38" dur="500"/>
                                        <p:tgtEl>
                                          <p:spTgt spid="9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right)">
                                      <p:cBhvr>
                                        <p:cTn id="43" dur="500"/>
                                        <p:tgtEl>
                                          <p:spTgt spid="2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childTnLst>
                                </p:cTn>
                              </p:par>
                            </p:childTnLst>
                          </p:cTn>
                        </p:par>
                        <p:par>
                          <p:cTn id="47" fill="hold">
                            <p:stCondLst>
                              <p:cond delay="500"/>
                            </p:stCondLst>
                            <p:childTnLst>
                              <p:par>
                                <p:cTn id="48" presetID="22" presetClass="entr" presetSubtype="8" fill="hold"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left)">
                                      <p:cBhvr>
                                        <p:cTn id="50" dur="500"/>
                                        <p:tgtEl>
                                          <p:spTgt spid="74"/>
                                        </p:tgtEl>
                                      </p:cBhvr>
                                    </p:animEffect>
                                  </p:childTnLst>
                                </p:cTn>
                              </p:par>
                            </p:childTnLst>
                          </p:cTn>
                        </p:par>
                        <p:par>
                          <p:cTn id="51" fill="hold">
                            <p:stCondLst>
                              <p:cond delay="1000"/>
                            </p:stCondLst>
                            <p:childTnLst>
                              <p:par>
                                <p:cTn id="52" presetID="10" presetClass="entr" presetSubtype="0" fill="hold"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par>
                          <p:cTn id="55" fill="hold">
                            <p:stCondLst>
                              <p:cond delay="1500"/>
                            </p:stCondLst>
                            <p:childTnLst>
                              <p:par>
                                <p:cTn id="56" presetID="10" presetClass="entr" presetSubtype="0" fill="hold"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childTnLst>
                          </p:cTn>
                        </p:par>
                        <p:par>
                          <p:cTn id="59" fill="hold">
                            <p:stCondLst>
                              <p:cond delay="2000"/>
                            </p:stCondLst>
                            <p:childTnLst>
                              <p:par>
                                <p:cTn id="60" presetID="10" presetClass="entr" presetSubtype="0" fill="hold"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childTnLst>
                                </p:cTn>
                              </p:par>
                            </p:childTnLst>
                          </p:cTn>
                        </p:par>
                        <p:par>
                          <p:cTn id="63" fill="hold">
                            <p:stCondLst>
                              <p:cond delay="2500"/>
                            </p:stCondLst>
                            <p:childTnLst>
                              <p:par>
                                <p:cTn id="64" presetID="10" presetClass="entr" presetSubtype="0" fill="hold"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childTnLst>
                          </p:cTn>
                        </p:par>
                        <p:par>
                          <p:cTn id="67" fill="hold">
                            <p:stCondLst>
                              <p:cond delay="3000"/>
                            </p:stCondLst>
                            <p:childTnLst>
                              <p:par>
                                <p:cTn id="68" presetID="22" presetClass="entr" presetSubtype="1" fill="hold"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wipe(up)">
                                      <p:cBhvr>
                                        <p:cTn id="70" dur="500"/>
                                        <p:tgtEl>
                                          <p:spTgt spid="41"/>
                                        </p:tgtEl>
                                      </p:cBhvr>
                                    </p:animEffect>
                                  </p:childTnLst>
                                </p:cTn>
                              </p:par>
                              <p:par>
                                <p:cTn id="71" presetID="22" presetClass="entr" presetSubtype="1" fill="hold" nodeType="with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wipe(up)">
                                      <p:cBhvr>
                                        <p:cTn id="73" dur="500"/>
                                        <p:tgtEl>
                                          <p:spTgt spid="46"/>
                                        </p:tgtEl>
                                      </p:cBhvr>
                                    </p:animEffect>
                                  </p:childTnLst>
                                </p:cTn>
                              </p:par>
                              <p:par>
                                <p:cTn id="74" presetID="22" presetClass="entr" presetSubtype="1" fill="hold" nodeType="withEffect">
                                  <p:stCondLst>
                                    <p:cond delay="0"/>
                                  </p:stCondLst>
                                  <p:childTnLst>
                                    <p:set>
                                      <p:cBhvr>
                                        <p:cTn id="75" dur="1" fill="hold">
                                          <p:stCondLst>
                                            <p:cond delay="0"/>
                                          </p:stCondLst>
                                        </p:cTn>
                                        <p:tgtEl>
                                          <p:spTgt spid="47"/>
                                        </p:tgtEl>
                                        <p:attrNameLst>
                                          <p:attrName>style.visibility</p:attrName>
                                        </p:attrNameLst>
                                      </p:cBhvr>
                                      <p:to>
                                        <p:strVal val="visible"/>
                                      </p:to>
                                    </p:set>
                                    <p:animEffect transition="in" filter="wipe(up)">
                                      <p:cBhvr>
                                        <p:cTn id="76" dur="500"/>
                                        <p:tgtEl>
                                          <p:spTgt spid="47"/>
                                        </p:tgtEl>
                                      </p:cBhvr>
                                    </p:animEffect>
                                  </p:childTnLst>
                                </p:cTn>
                              </p:par>
                              <p:par>
                                <p:cTn id="77" presetID="22" presetClass="entr" presetSubtype="1" fill="hold" nodeType="with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wipe(up)">
                                      <p:cBhvr>
                                        <p:cTn id="79" dur="500"/>
                                        <p:tgtEl>
                                          <p:spTgt spid="48"/>
                                        </p:tgtEl>
                                      </p:cBhvr>
                                    </p:animEffect>
                                  </p:childTnLst>
                                </p:cTn>
                              </p:par>
                              <p:par>
                                <p:cTn id="80" presetID="22" presetClass="entr" presetSubtype="4" fill="hold" nodeType="withEffect">
                                  <p:stCondLst>
                                    <p:cond delay="0"/>
                                  </p:stCondLst>
                                  <p:childTnLst>
                                    <p:set>
                                      <p:cBhvr>
                                        <p:cTn id="81" dur="1" fill="hold">
                                          <p:stCondLst>
                                            <p:cond delay="0"/>
                                          </p:stCondLst>
                                        </p:cTn>
                                        <p:tgtEl>
                                          <p:spTgt spid="6"/>
                                        </p:tgtEl>
                                        <p:attrNameLst>
                                          <p:attrName>style.visibility</p:attrName>
                                        </p:attrNameLst>
                                      </p:cBhvr>
                                      <p:to>
                                        <p:strVal val="visible"/>
                                      </p:to>
                                    </p:set>
                                    <p:animEffect transition="in" filter="wipe(down)">
                                      <p:cBhvr>
                                        <p:cTn id="82" dur="500"/>
                                        <p:tgtEl>
                                          <p:spTgt spid="6"/>
                                        </p:tgtEl>
                                      </p:cBhvr>
                                    </p:animEffect>
                                  </p:childTnLst>
                                </p:cTn>
                              </p:par>
                              <p:par>
                                <p:cTn id="83" presetID="22" presetClass="entr" presetSubtype="4" fill="hold" nodeType="with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down)">
                                      <p:cBhvr>
                                        <p:cTn id="85" dur="500"/>
                                        <p:tgtEl>
                                          <p:spTgt spid="49"/>
                                        </p:tgtEl>
                                      </p:cBhvr>
                                    </p:animEffect>
                                  </p:childTnLst>
                                </p:cTn>
                              </p:par>
                              <p:par>
                                <p:cTn id="86" presetID="22" presetClass="entr" presetSubtype="4" fill="hold"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down)">
                                      <p:cBhvr>
                                        <p:cTn id="88" dur="500"/>
                                        <p:tgtEl>
                                          <p:spTgt spid="50"/>
                                        </p:tgtEl>
                                      </p:cBhvr>
                                    </p:animEffect>
                                  </p:childTnLst>
                                </p:cTn>
                              </p:par>
                              <p:par>
                                <p:cTn id="89" presetID="22" presetClass="entr" presetSubtype="4" fill="hold" nodeType="with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wipe(down)">
                                      <p:cBhvr>
                                        <p:cTn id="91" dur="500"/>
                                        <p:tgtEl>
                                          <p:spTgt spid="51"/>
                                        </p:tgtEl>
                                      </p:cBhvr>
                                    </p:animEffect>
                                  </p:childTnLst>
                                </p:cTn>
                              </p:par>
                              <p:par>
                                <p:cTn id="92" presetID="10" presetClass="entr" presetSubtype="0" fill="hold" nodeType="withEffect">
                                  <p:stCondLst>
                                    <p:cond delay="250"/>
                                  </p:stCondLst>
                                  <p:childTnLst>
                                    <p:set>
                                      <p:cBhvr>
                                        <p:cTn id="93" dur="1" fill="hold">
                                          <p:stCondLst>
                                            <p:cond delay="0"/>
                                          </p:stCondLst>
                                        </p:cTn>
                                        <p:tgtEl>
                                          <p:spTgt spid="62"/>
                                        </p:tgtEl>
                                        <p:attrNameLst>
                                          <p:attrName>style.visibility</p:attrName>
                                        </p:attrNameLst>
                                      </p:cBhvr>
                                      <p:to>
                                        <p:strVal val="visible"/>
                                      </p:to>
                                    </p:set>
                                    <p:animEffect transition="in" filter="fade">
                                      <p:cBhvr>
                                        <p:cTn id="94" dur="500"/>
                                        <p:tgtEl>
                                          <p:spTgt spid="62"/>
                                        </p:tgtEl>
                                      </p:cBhvr>
                                    </p:animEffect>
                                  </p:childTnLst>
                                </p:cTn>
                              </p:par>
                              <p:par>
                                <p:cTn id="95" presetID="10" presetClass="exit" presetSubtype="0" fill="hold" grpId="1" nodeType="withEffect">
                                  <p:stCondLst>
                                    <p:cond delay="250"/>
                                  </p:stCondLst>
                                  <p:childTnLst>
                                    <p:animEffect transition="out" filter="fade">
                                      <p:cBhvr>
                                        <p:cTn id="96" dur="500"/>
                                        <p:tgtEl>
                                          <p:spTgt spid="90"/>
                                        </p:tgtEl>
                                      </p:cBhvr>
                                    </p:animEffect>
                                    <p:set>
                                      <p:cBhvr>
                                        <p:cTn id="97" dur="1" fill="hold">
                                          <p:stCondLst>
                                            <p:cond delay="499"/>
                                          </p:stCondLst>
                                        </p:cTn>
                                        <p:tgtEl>
                                          <p:spTgt spid="90"/>
                                        </p:tgtEl>
                                        <p:attrNameLst>
                                          <p:attrName>style.visibility</p:attrName>
                                        </p:attrNameLst>
                                      </p:cBhvr>
                                      <p:to>
                                        <p:strVal val="hidden"/>
                                      </p:to>
                                    </p:set>
                                  </p:childTnLst>
                                </p:cTn>
                              </p:par>
                              <p:par>
                                <p:cTn id="98" presetID="10" presetClass="entr" presetSubtype="0" fill="hold" nodeType="withEffect">
                                  <p:stCondLst>
                                    <p:cond delay="250"/>
                                  </p:stCondLst>
                                  <p:childTnLst>
                                    <p:set>
                                      <p:cBhvr>
                                        <p:cTn id="99" dur="1" fill="hold">
                                          <p:stCondLst>
                                            <p:cond delay="0"/>
                                          </p:stCondLst>
                                        </p:cTn>
                                        <p:tgtEl>
                                          <p:spTgt spid="79"/>
                                        </p:tgtEl>
                                        <p:attrNameLst>
                                          <p:attrName>style.visibility</p:attrName>
                                        </p:attrNameLst>
                                      </p:cBhvr>
                                      <p:to>
                                        <p:strVal val="visible"/>
                                      </p:to>
                                    </p:set>
                                    <p:animEffect transition="in" filter="fade">
                                      <p:cBhvr>
                                        <p:cTn id="100" dur="500"/>
                                        <p:tgtEl>
                                          <p:spTgt spid="79"/>
                                        </p:tgtEl>
                                      </p:cBhvr>
                                    </p:animEffect>
                                  </p:childTnLst>
                                </p:cTn>
                              </p:par>
                              <p:par>
                                <p:cTn id="101" presetID="10" presetClass="entr" presetSubtype="0" fill="hold" nodeType="withEffect">
                                  <p:stCondLst>
                                    <p:cond delay="250"/>
                                  </p:stCondLst>
                                  <p:childTnLst>
                                    <p:set>
                                      <p:cBhvr>
                                        <p:cTn id="102" dur="1" fill="hold">
                                          <p:stCondLst>
                                            <p:cond delay="0"/>
                                          </p:stCondLst>
                                        </p:cTn>
                                        <p:tgtEl>
                                          <p:spTgt spid="93"/>
                                        </p:tgtEl>
                                        <p:attrNameLst>
                                          <p:attrName>style.visibility</p:attrName>
                                        </p:attrNameLst>
                                      </p:cBhvr>
                                      <p:to>
                                        <p:strVal val="visible"/>
                                      </p:to>
                                    </p:set>
                                    <p:animEffect transition="in" filter="fade">
                                      <p:cBhvr>
                                        <p:cTn id="103" dur="500"/>
                                        <p:tgtEl>
                                          <p:spTgt spid="93"/>
                                        </p:tgtEl>
                                      </p:cBhvr>
                                    </p:animEffect>
                                  </p:childTnLst>
                                </p:cTn>
                              </p:par>
                              <p:par>
                                <p:cTn id="104" presetID="10" presetClass="entr" presetSubtype="0" fill="hold" nodeType="withEffect">
                                  <p:stCondLst>
                                    <p:cond delay="250"/>
                                  </p:stCondLst>
                                  <p:childTnLst>
                                    <p:set>
                                      <p:cBhvr>
                                        <p:cTn id="105" dur="1" fill="hold">
                                          <p:stCondLst>
                                            <p:cond delay="0"/>
                                          </p:stCondLst>
                                        </p:cTn>
                                        <p:tgtEl>
                                          <p:spTgt spid="89"/>
                                        </p:tgtEl>
                                        <p:attrNameLst>
                                          <p:attrName>style.visibility</p:attrName>
                                        </p:attrNameLst>
                                      </p:cBhvr>
                                      <p:to>
                                        <p:strVal val="visible"/>
                                      </p:to>
                                    </p:set>
                                    <p:animEffect transition="in" filter="fade">
                                      <p:cBhvr>
                                        <p:cTn id="106" dur="500"/>
                                        <p:tgtEl>
                                          <p:spTgt spid="89"/>
                                        </p:tgtEl>
                                      </p:cBhvr>
                                    </p:animEffect>
                                  </p:childTnLst>
                                </p:cTn>
                              </p:par>
                              <p:par>
                                <p:cTn id="107" presetID="10" presetClass="entr" presetSubtype="0" fill="hold" nodeType="withEffect">
                                  <p:stCondLst>
                                    <p:cond delay="250"/>
                                  </p:stCondLst>
                                  <p:childTnLst>
                                    <p:set>
                                      <p:cBhvr>
                                        <p:cTn id="108" dur="1" fill="hold">
                                          <p:stCondLst>
                                            <p:cond delay="0"/>
                                          </p:stCondLst>
                                        </p:cTn>
                                        <p:tgtEl>
                                          <p:spTgt spid="54"/>
                                        </p:tgtEl>
                                        <p:attrNameLst>
                                          <p:attrName>style.visibility</p:attrName>
                                        </p:attrNameLst>
                                      </p:cBhvr>
                                      <p:to>
                                        <p:strVal val="visible"/>
                                      </p:to>
                                    </p:set>
                                    <p:animEffect transition="in" filter="fade">
                                      <p:cBhvr>
                                        <p:cTn id="10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0" grpId="1" animBg="1"/>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custDataLst>
              <p:tags r:id="rId1"/>
            </p:custDataLst>
          </p:nvPr>
        </p:nvSpPr>
        <p:spPr bwMode="auto">
          <a:xfrm>
            <a:off x="7774557" y="2562380"/>
            <a:ext cx="1332195" cy="1496155"/>
          </a:xfrm>
          <a:prstGeom prst="rect">
            <a:avLst/>
          </a:prstGeom>
          <a:solidFill>
            <a:srgbClr val="002060"/>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lIns="91412" tIns="93233" rIns="91412" bIns="93233" anchor="b"/>
          <a:lstStyle/>
          <a:p>
            <a:pPr defTabSz="932008">
              <a:defRPr/>
            </a:pPr>
            <a:r>
              <a:rPr lang="en-US" sz="1300" dirty="0">
                <a:solidFill>
                  <a:srgbClr val="FFFFFF"/>
                </a:solidFill>
                <a:latin typeface="Segoe UI Light"/>
                <a:cs typeface="Segoe UI Light"/>
              </a:rPr>
              <a:t>Social</a:t>
            </a:r>
          </a:p>
          <a:p>
            <a:pPr defTabSz="932008">
              <a:defRPr/>
            </a:pPr>
            <a:r>
              <a:rPr lang="en-US" sz="1300" dirty="0">
                <a:solidFill>
                  <a:srgbClr val="FFFFFF"/>
                </a:solidFill>
                <a:latin typeface="Segoe UI Light"/>
                <a:cs typeface="Segoe UI Light"/>
              </a:rPr>
              <a:t>Business</a:t>
            </a:r>
          </a:p>
        </p:txBody>
      </p:sp>
      <p:sp>
        <p:nvSpPr>
          <p:cNvPr id="2" name="Title 1"/>
          <p:cNvSpPr>
            <a:spLocks noGrp="1"/>
          </p:cNvSpPr>
          <p:nvPr>
            <p:ph type="title"/>
          </p:nvPr>
        </p:nvSpPr>
        <p:spPr/>
        <p:txBody>
          <a:bodyPr/>
          <a:lstStyle/>
          <a:p>
            <a:r>
              <a:rPr lang="en-US" dirty="0" smtClean="0"/>
              <a:t>The Shift to Systems of Engagement</a:t>
            </a:r>
            <a:endParaRPr lang="en-US" dirty="0"/>
          </a:p>
        </p:txBody>
      </p:sp>
      <p:sp>
        <p:nvSpPr>
          <p:cNvPr id="3" name="Rectangle 2"/>
          <p:cNvSpPr/>
          <p:nvPr/>
        </p:nvSpPr>
        <p:spPr bwMode="auto">
          <a:xfrm>
            <a:off x="723581" y="2550747"/>
            <a:ext cx="2778763" cy="2260216"/>
          </a:xfrm>
          <a:prstGeom prst="rect">
            <a:avLst/>
          </a:prstGeom>
          <a:solidFill>
            <a:srgbClr val="58585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12" tIns="45707" rIns="46617" bIns="93233"/>
          <a:lstStyle/>
          <a:p>
            <a:pPr defTabSz="932008">
              <a:defRPr/>
            </a:pPr>
            <a:endParaRPr lang="en-US" sz="2400" spc="-5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grpSp>
        <p:nvGrpSpPr>
          <p:cNvPr id="4" name="Group 3"/>
          <p:cNvGrpSpPr/>
          <p:nvPr/>
        </p:nvGrpSpPr>
        <p:grpSpPr>
          <a:xfrm>
            <a:off x="1132655" y="2942936"/>
            <a:ext cx="1615331" cy="1454414"/>
            <a:chOff x="5268913" y="2682876"/>
            <a:chExt cx="1657350" cy="1492249"/>
          </a:xfrm>
          <a:solidFill>
            <a:schemeClr val="bg1"/>
          </a:solidFill>
        </p:grpSpPr>
        <p:sp>
          <p:nvSpPr>
            <p:cNvPr id="5" name="Freeform 11"/>
            <p:cNvSpPr>
              <a:spLocks/>
            </p:cNvSpPr>
            <p:nvPr/>
          </p:nvSpPr>
          <p:spPr bwMode="auto">
            <a:xfrm>
              <a:off x="5268913" y="3508375"/>
              <a:ext cx="1657350" cy="666750"/>
            </a:xfrm>
            <a:custGeom>
              <a:avLst/>
              <a:gdLst>
                <a:gd name="T0" fmla="*/ 321 w 1044"/>
                <a:gd name="T1" fmla="*/ 0 h 420"/>
                <a:gd name="T2" fmla="*/ 321 w 1044"/>
                <a:gd name="T3" fmla="*/ 300 h 420"/>
                <a:gd name="T4" fmla="*/ 234 w 1044"/>
                <a:gd name="T5" fmla="*/ 248 h 420"/>
                <a:gd name="T6" fmla="*/ 234 w 1044"/>
                <a:gd name="T7" fmla="*/ 297 h 420"/>
                <a:gd name="T8" fmla="*/ 154 w 1044"/>
                <a:gd name="T9" fmla="*/ 248 h 420"/>
                <a:gd name="T10" fmla="*/ 154 w 1044"/>
                <a:gd name="T11" fmla="*/ 297 h 420"/>
                <a:gd name="T12" fmla="*/ 76 w 1044"/>
                <a:gd name="T13" fmla="*/ 248 h 420"/>
                <a:gd name="T14" fmla="*/ 76 w 1044"/>
                <a:gd name="T15" fmla="*/ 297 h 420"/>
                <a:gd name="T16" fmla="*/ 0 w 1044"/>
                <a:gd name="T17" fmla="*/ 248 h 420"/>
                <a:gd name="T18" fmla="*/ 0 w 1044"/>
                <a:gd name="T19" fmla="*/ 420 h 420"/>
                <a:gd name="T20" fmla="*/ 1044 w 1044"/>
                <a:gd name="T21" fmla="*/ 420 h 420"/>
                <a:gd name="T22" fmla="*/ 1044 w 1044"/>
                <a:gd name="T23" fmla="*/ 0 h 420"/>
                <a:gd name="T24" fmla="*/ 321 w 1044"/>
                <a:gd name="T25"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4" h="420">
                  <a:moveTo>
                    <a:pt x="321" y="0"/>
                  </a:moveTo>
                  <a:lnTo>
                    <a:pt x="321" y="300"/>
                  </a:lnTo>
                  <a:lnTo>
                    <a:pt x="234" y="248"/>
                  </a:lnTo>
                  <a:lnTo>
                    <a:pt x="234" y="297"/>
                  </a:lnTo>
                  <a:lnTo>
                    <a:pt x="154" y="248"/>
                  </a:lnTo>
                  <a:lnTo>
                    <a:pt x="154" y="297"/>
                  </a:lnTo>
                  <a:lnTo>
                    <a:pt x="76" y="248"/>
                  </a:lnTo>
                  <a:lnTo>
                    <a:pt x="76" y="297"/>
                  </a:lnTo>
                  <a:lnTo>
                    <a:pt x="0" y="248"/>
                  </a:lnTo>
                  <a:lnTo>
                    <a:pt x="0" y="420"/>
                  </a:lnTo>
                  <a:lnTo>
                    <a:pt x="1044" y="420"/>
                  </a:lnTo>
                  <a:lnTo>
                    <a:pt x="1044" y="0"/>
                  </a:lnTo>
                  <a:lnTo>
                    <a:pt x="3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32460">
                <a:defRPr/>
              </a:pPr>
              <a:endParaRPr lang="en-US">
                <a:solidFill>
                  <a:srgbClr val="505050"/>
                </a:solidFill>
              </a:endParaRPr>
            </a:p>
          </p:txBody>
        </p:sp>
        <p:sp>
          <p:nvSpPr>
            <p:cNvPr id="6" name="Freeform 12"/>
            <p:cNvSpPr>
              <a:spLocks/>
            </p:cNvSpPr>
            <p:nvPr/>
          </p:nvSpPr>
          <p:spPr bwMode="auto">
            <a:xfrm>
              <a:off x="5962651" y="3017838"/>
              <a:ext cx="266700" cy="433387"/>
            </a:xfrm>
            <a:custGeom>
              <a:avLst/>
              <a:gdLst>
                <a:gd name="T0" fmla="*/ 0 w 168"/>
                <a:gd name="T1" fmla="*/ 273 h 273"/>
                <a:gd name="T2" fmla="*/ 168 w 168"/>
                <a:gd name="T3" fmla="*/ 273 h 273"/>
                <a:gd name="T4" fmla="*/ 137 w 168"/>
                <a:gd name="T5" fmla="*/ 217 h 273"/>
                <a:gd name="T6" fmla="*/ 137 w 168"/>
                <a:gd name="T7" fmla="*/ 42 h 273"/>
                <a:gd name="T8" fmla="*/ 166 w 168"/>
                <a:gd name="T9" fmla="*/ 42 h 273"/>
                <a:gd name="T10" fmla="*/ 166 w 168"/>
                <a:gd name="T11" fmla="*/ 0 h 273"/>
                <a:gd name="T12" fmla="*/ 0 w 168"/>
                <a:gd name="T13" fmla="*/ 0 h 273"/>
                <a:gd name="T14" fmla="*/ 0 w 168"/>
                <a:gd name="T15" fmla="*/ 42 h 273"/>
                <a:gd name="T16" fmla="*/ 31 w 168"/>
                <a:gd name="T17" fmla="*/ 42 h 273"/>
                <a:gd name="T18" fmla="*/ 31 w 168"/>
                <a:gd name="T19" fmla="*/ 217 h 273"/>
                <a:gd name="T20" fmla="*/ 0 w 168"/>
                <a:gd name="T21"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273">
                  <a:moveTo>
                    <a:pt x="0" y="273"/>
                  </a:moveTo>
                  <a:lnTo>
                    <a:pt x="168" y="273"/>
                  </a:lnTo>
                  <a:lnTo>
                    <a:pt x="137" y="217"/>
                  </a:lnTo>
                  <a:lnTo>
                    <a:pt x="137" y="42"/>
                  </a:lnTo>
                  <a:lnTo>
                    <a:pt x="166" y="42"/>
                  </a:lnTo>
                  <a:lnTo>
                    <a:pt x="166" y="0"/>
                  </a:lnTo>
                  <a:lnTo>
                    <a:pt x="0" y="0"/>
                  </a:lnTo>
                  <a:lnTo>
                    <a:pt x="0" y="42"/>
                  </a:lnTo>
                  <a:lnTo>
                    <a:pt x="31" y="42"/>
                  </a:lnTo>
                  <a:lnTo>
                    <a:pt x="31" y="217"/>
                  </a:lnTo>
                  <a:lnTo>
                    <a:pt x="0" y="2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32460">
                <a:defRPr/>
              </a:pPr>
              <a:endParaRPr lang="en-US">
                <a:solidFill>
                  <a:srgbClr val="505050"/>
                </a:solidFill>
              </a:endParaRPr>
            </a:p>
          </p:txBody>
        </p:sp>
        <p:sp>
          <p:nvSpPr>
            <p:cNvPr id="7" name="Freeform 13"/>
            <p:cNvSpPr>
              <a:spLocks/>
            </p:cNvSpPr>
            <p:nvPr/>
          </p:nvSpPr>
          <p:spPr bwMode="auto">
            <a:xfrm>
              <a:off x="6461126" y="3017838"/>
              <a:ext cx="269875" cy="433387"/>
            </a:xfrm>
            <a:custGeom>
              <a:avLst/>
              <a:gdLst>
                <a:gd name="T0" fmla="*/ 0 w 170"/>
                <a:gd name="T1" fmla="*/ 273 h 273"/>
                <a:gd name="T2" fmla="*/ 170 w 170"/>
                <a:gd name="T3" fmla="*/ 273 h 273"/>
                <a:gd name="T4" fmla="*/ 140 w 170"/>
                <a:gd name="T5" fmla="*/ 217 h 273"/>
                <a:gd name="T6" fmla="*/ 140 w 170"/>
                <a:gd name="T7" fmla="*/ 42 h 273"/>
                <a:gd name="T8" fmla="*/ 168 w 170"/>
                <a:gd name="T9" fmla="*/ 42 h 273"/>
                <a:gd name="T10" fmla="*/ 168 w 170"/>
                <a:gd name="T11" fmla="*/ 0 h 273"/>
                <a:gd name="T12" fmla="*/ 0 w 170"/>
                <a:gd name="T13" fmla="*/ 0 h 273"/>
                <a:gd name="T14" fmla="*/ 0 w 170"/>
                <a:gd name="T15" fmla="*/ 42 h 273"/>
                <a:gd name="T16" fmla="*/ 33 w 170"/>
                <a:gd name="T17" fmla="*/ 42 h 273"/>
                <a:gd name="T18" fmla="*/ 33 w 170"/>
                <a:gd name="T19" fmla="*/ 217 h 273"/>
                <a:gd name="T20" fmla="*/ 0 w 170"/>
                <a:gd name="T21"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273">
                  <a:moveTo>
                    <a:pt x="0" y="273"/>
                  </a:moveTo>
                  <a:lnTo>
                    <a:pt x="170" y="273"/>
                  </a:lnTo>
                  <a:lnTo>
                    <a:pt x="140" y="217"/>
                  </a:lnTo>
                  <a:lnTo>
                    <a:pt x="140" y="42"/>
                  </a:lnTo>
                  <a:lnTo>
                    <a:pt x="168" y="42"/>
                  </a:lnTo>
                  <a:lnTo>
                    <a:pt x="168" y="0"/>
                  </a:lnTo>
                  <a:lnTo>
                    <a:pt x="0" y="0"/>
                  </a:lnTo>
                  <a:lnTo>
                    <a:pt x="0" y="42"/>
                  </a:lnTo>
                  <a:lnTo>
                    <a:pt x="33" y="42"/>
                  </a:lnTo>
                  <a:lnTo>
                    <a:pt x="33" y="217"/>
                  </a:lnTo>
                  <a:lnTo>
                    <a:pt x="0" y="2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32460">
                <a:defRPr/>
              </a:pPr>
              <a:endParaRPr lang="en-US">
                <a:solidFill>
                  <a:srgbClr val="505050"/>
                </a:solidFill>
              </a:endParaRPr>
            </a:p>
          </p:txBody>
        </p:sp>
        <p:sp>
          <p:nvSpPr>
            <p:cNvPr id="8" name="Freeform 14"/>
            <p:cNvSpPr>
              <a:spLocks/>
            </p:cNvSpPr>
            <p:nvPr/>
          </p:nvSpPr>
          <p:spPr bwMode="auto">
            <a:xfrm>
              <a:off x="5513388" y="2682876"/>
              <a:ext cx="1252538" cy="315912"/>
            </a:xfrm>
            <a:custGeom>
              <a:avLst/>
              <a:gdLst>
                <a:gd name="T0" fmla="*/ 54 w 334"/>
                <a:gd name="T1" fmla="*/ 53 h 84"/>
                <a:gd name="T2" fmla="*/ 71 w 334"/>
                <a:gd name="T3" fmla="*/ 52 h 84"/>
                <a:gd name="T4" fmla="*/ 90 w 334"/>
                <a:gd name="T5" fmla="*/ 58 h 84"/>
                <a:gd name="T6" fmla="*/ 118 w 334"/>
                <a:gd name="T7" fmla="*/ 57 h 84"/>
                <a:gd name="T8" fmla="*/ 156 w 334"/>
                <a:gd name="T9" fmla="*/ 50 h 84"/>
                <a:gd name="T10" fmla="*/ 189 w 334"/>
                <a:gd name="T11" fmla="*/ 60 h 84"/>
                <a:gd name="T12" fmla="*/ 238 w 334"/>
                <a:gd name="T13" fmla="*/ 52 h 84"/>
                <a:gd name="T14" fmla="*/ 269 w 334"/>
                <a:gd name="T15" fmla="*/ 51 h 84"/>
                <a:gd name="T16" fmla="*/ 270 w 334"/>
                <a:gd name="T17" fmla="*/ 71 h 84"/>
                <a:gd name="T18" fmla="*/ 284 w 334"/>
                <a:gd name="T19" fmla="*/ 83 h 84"/>
                <a:gd name="T20" fmla="*/ 303 w 334"/>
                <a:gd name="T21" fmla="*/ 83 h 84"/>
                <a:gd name="T22" fmla="*/ 304 w 334"/>
                <a:gd name="T23" fmla="*/ 83 h 84"/>
                <a:gd name="T24" fmla="*/ 321 w 334"/>
                <a:gd name="T25" fmla="*/ 59 h 84"/>
                <a:gd name="T26" fmla="*/ 302 w 334"/>
                <a:gd name="T27" fmla="*/ 6 h 84"/>
                <a:gd name="T28" fmla="*/ 261 w 334"/>
                <a:gd name="T29" fmla="*/ 10 h 84"/>
                <a:gd name="T30" fmla="*/ 207 w 334"/>
                <a:gd name="T31" fmla="*/ 34 h 84"/>
                <a:gd name="T32" fmla="*/ 170 w 334"/>
                <a:gd name="T33" fmla="*/ 33 h 84"/>
                <a:gd name="T34" fmla="*/ 133 w 334"/>
                <a:gd name="T35" fmla="*/ 28 h 84"/>
                <a:gd name="T36" fmla="*/ 110 w 334"/>
                <a:gd name="T37" fmla="*/ 29 h 84"/>
                <a:gd name="T38" fmla="*/ 83 w 334"/>
                <a:gd name="T39" fmla="*/ 43 h 84"/>
                <a:gd name="T40" fmla="*/ 27 w 334"/>
                <a:gd name="T41" fmla="*/ 46 h 84"/>
                <a:gd name="T42" fmla="*/ 3 w 334"/>
                <a:gd name="T43" fmla="*/ 48 h 84"/>
                <a:gd name="T44" fmla="*/ 54 w 334"/>
                <a:gd name="T45" fmla="*/ 5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4" h="84">
                  <a:moveTo>
                    <a:pt x="54" y="53"/>
                  </a:moveTo>
                  <a:cubicBezTo>
                    <a:pt x="59" y="52"/>
                    <a:pt x="65" y="51"/>
                    <a:pt x="71" y="52"/>
                  </a:cubicBezTo>
                  <a:cubicBezTo>
                    <a:pt x="77" y="52"/>
                    <a:pt x="83" y="56"/>
                    <a:pt x="90" y="58"/>
                  </a:cubicBezTo>
                  <a:cubicBezTo>
                    <a:pt x="100" y="61"/>
                    <a:pt x="109" y="62"/>
                    <a:pt x="118" y="57"/>
                  </a:cubicBezTo>
                  <a:cubicBezTo>
                    <a:pt x="131" y="51"/>
                    <a:pt x="141" y="46"/>
                    <a:pt x="156" y="50"/>
                  </a:cubicBezTo>
                  <a:cubicBezTo>
                    <a:pt x="168" y="52"/>
                    <a:pt x="176" y="59"/>
                    <a:pt x="189" y="60"/>
                  </a:cubicBezTo>
                  <a:cubicBezTo>
                    <a:pt x="207" y="61"/>
                    <a:pt x="222" y="59"/>
                    <a:pt x="238" y="52"/>
                  </a:cubicBezTo>
                  <a:cubicBezTo>
                    <a:pt x="244" y="49"/>
                    <a:pt x="264" y="44"/>
                    <a:pt x="269" y="51"/>
                  </a:cubicBezTo>
                  <a:cubicBezTo>
                    <a:pt x="272" y="55"/>
                    <a:pt x="268" y="66"/>
                    <a:pt x="270" y="71"/>
                  </a:cubicBezTo>
                  <a:cubicBezTo>
                    <a:pt x="273" y="77"/>
                    <a:pt x="278" y="81"/>
                    <a:pt x="284" y="83"/>
                  </a:cubicBezTo>
                  <a:cubicBezTo>
                    <a:pt x="290" y="84"/>
                    <a:pt x="297" y="82"/>
                    <a:pt x="303" y="83"/>
                  </a:cubicBezTo>
                  <a:cubicBezTo>
                    <a:pt x="304" y="83"/>
                    <a:pt x="304" y="83"/>
                    <a:pt x="304" y="83"/>
                  </a:cubicBezTo>
                  <a:cubicBezTo>
                    <a:pt x="304" y="74"/>
                    <a:pt x="316" y="66"/>
                    <a:pt x="321" y="59"/>
                  </a:cubicBezTo>
                  <a:cubicBezTo>
                    <a:pt x="334" y="40"/>
                    <a:pt x="321" y="15"/>
                    <a:pt x="302" y="6"/>
                  </a:cubicBezTo>
                  <a:cubicBezTo>
                    <a:pt x="288" y="0"/>
                    <a:pt x="274" y="2"/>
                    <a:pt x="261" y="10"/>
                  </a:cubicBezTo>
                  <a:cubicBezTo>
                    <a:pt x="243" y="21"/>
                    <a:pt x="229" y="32"/>
                    <a:pt x="207" y="34"/>
                  </a:cubicBezTo>
                  <a:cubicBezTo>
                    <a:pt x="195" y="34"/>
                    <a:pt x="182" y="35"/>
                    <a:pt x="170" y="33"/>
                  </a:cubicBezTo>
                  <a:cubicBezTo>
                    <a:pt x="158" y="30"/>
                    <a:pt x="146" y="28"/>
                    <a:pt x="133" y="28"/>
                  </a:cubicBezTo>
                  <a:cubicBezTo>
                    <a:pt x="126" y="28"/>
                    <a:pt x="117" y="27"/>
                    <a:pt x="110" y="29"/>
                  </a:cubicBezTo>
                  <a:cubicBezTo>
                    <a:pt x="100" y="31"/>
                    <a:pt x="92" y="39"/>
                    <a:pt x="83" y="43"/>
                  </a:cubicBezTo>
                  <a:cubicBezTo>
                    <a:pt x="65" y="49"/>
                    <a:pt x="45" y="47"/>
                    <a:pt x="27" y="46"/>
                  </a:cubicBezTo>
                  <a:cubicBezTo>
                    <a:pt x="25" y="46"/>
                    <a:pt x="5" y="43"/>
                    <a:pt x="3" y="48"/>
                  </a:cubicBezTo>
                  <a:cubicBezTo>
                    <a:pt x="0" y="55"/>
                    <a:pt x="49" y="53"/>
                    <a:pt x="5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32460">
                <a:defRPr/>
              </a:pPr>
              <a:endParaRPr lang="en-US">
                <a:solidFill>
                  <a:srgbClr val="505050"/>
                </a:solidFill>
              </a:endParaRPr>
            </a:p>
          </p:txBody>
        </p:sp>
      </p:grpSp>
      <p:sp>
        <p:nvSpPr>
          <p:cNvPr id="9" name="Rectangle 8"/>
          <p:cNvSpPr/>
          <p:nvPr/>
        </p:nvSpPr>
        <p:spPr bwMode="auto">
          <a:xfrm>
            <a:off x="4867064" y="1946604"/>
            <a:ext cx="7086294" cy="527993"/>
          </a:xfrm>
          <a:prstGeom prst="rect">
            <a:avLst/>
          </a:prstGeom>
          <a:solidFill>
            <a:srgbClr val="0071B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12" tIns="45707" rIns="46617" bIns="93233"/>
          <a:lstStyle/>
          <a:p>
            <a:pPr defTabSz="932008">
              <a:defRPr/>
            </a:pPr>
            <a:r>
              <a:rPr lang="en-US" sz="2400" spc="-51" dirty="0">
                <a:gradFill>
                  <a:gsLst>
                    <a:gs pos="0">
                      <a:srgbClr val="FFFFFF"/>
                    </a:gs>
                    <a:gs pos="100000">
                      <a:srgbClr val="FFFFFF"/>
                    </a:gs>
                  </a:gsLst>
                  <a:lin ang="5400000" scaled="0"/>
                </a:gradFill>
                <a:latin typeface="Segoe UI Light"/>
                <a:ea typeface="Segoe UI" pitchFamily="34" charset="0"/>
                <a:cs typeface="Segoe UI" pitchFamily="34" charset="0"/>
              </a:rPr>
              <a:t>Next Generation Enterprise</a:t>
            </a:r>
          </a:p>
        </p:txBody>
      </p:sp>
      <p:sp>
        <p:nvSpPr>
          <p:cNvPr id="10" name="Freeform 9"/>
          <p:cNvSpPr>
            <a:spLocks noEditPoints="1"/>
          </p:cNvSpPr>
          <p:nvPr/>
        </p:nvSpPr>
        <p:spPr bwMode="black">
          <a:xfrm>
            <a:off x="3813075" y="3334705"/>
            <a:ext cx="675166" cy="678404"/>
          </a:xfrm>
          <a:custGeom>
            <a:avLst/>
            <a:gdLst>
              <a:gd name="T0" fmla="*/ 390973 w 149"/>
              <a:gd name="T1" fmla="*/ 298883 h 149"/>
              <a:gd name="T2" fmla="*/ 288787 w 149"/>
              <a:gd name="T3" fmla="*/ 205203 h 149"/>
              <a:gd name="T4" fmla="*/ 373201 w 149"/>
              <a:gd name="T5" fmla="*/ 205203 h 149"/>
              <a:gd name="T6" fmla="*/ 510930 w 149"/>
              <a:gd name="T7" fmla="*/ 334570 h 149"/>
              <a:gd name="T8" fmla="*/ 373201 w 149"/>
              <a:gd name="T9" fmla="*/ 463937 h 149"/>
              <a:gd name="T10" fmla="*/ 288787 w 149"/>
              <a:gd name="T11" fmla="*/ 463937 h 149"/>
              <a:gd name="T12" fmla="*/ 390973 w 149"/>
              <a:gd name="T13" fmla="*/ 365796 h 149"/>
              <a:gd name="T14" fmla="*/ 159943 w 149"/>
              <a:gd name="T15" fmla="*/ 365796 h 149"/>
              <a:gd name="T16" fmla="*/ 159943 w 149"/>
              <a:gd name="T17" fmla="*/ 298883 h 149"/>
              <a:gd name="T18" fmla="*/ 390973 w 149"/>
              <a:gd name="T19" fmla="*/ 298883 h 149"/>
              <a:gd name="T20" fmla="*/ 328773 w 149"/>
              <a:gd name="T21" fmla="*/ 40148 h 149"/>
              <a:gd name="T22" fmla="*/ 622002 w 149"/>
              <a:gd name="T23" fmla="*/ 334570 h 149"/>
              <a:gd name="T24" fmla="*/ 328773 w 149"/>
              <a:gd name="T25" fmla="*/ 624531 h 149"/>
              <a:gd name="T26" fmla="*/ 39986 w 149"/>
              <a:gd name="T27" fmla="*/ 334570 h 149"/>
              <a:gd name="T28" fmla="*/ 328773 w 149"/>
              <a:gd name="T29" fmla="*/ 40148 h 149"/>
              <a:gd name="T30" fmla="*/ 328773 w 149"/>
              <a:gd name="T31" fmla="*/ 0 h 149"/>
              <a:gd name="T32" fmla="*/ 0 w 149"/>
              <a:gd name="T33" fmla="*/ 334570 h 149"/>
              <a:gd name="T34" fmla="*/ 328773 w 149"/>
              <a:gd name="T35" fmla="*/ 664679 h 149"/>
              <a:gd name="T36" fmla="*/ 661988 w 149"/>
              <a:gd name="T37" fmla="*/ 334570 h 149"/>
              <a:gd name="T38" fmla="*/ 328773 w 149"/>
              <a:gd name="T39" fmla="*/ 0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585858"/>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7" rIns="91412" bIns="45707"/>
          <a:lstStyle/>
          <a:p>
            <a:pPr defTabSz="932460"/>
            <a:endParaRPr lang="en-US">
              <a:solidFill>
                <a:srgbClr val="505050"/>
              </a:solidFill>
            </a:endParaRPr>
          </a:p>
        </p:txBody>
      </p:sp>
      <p:sp>
        <p:nvSpPr>
          <p:cNvPr id="12" name="Rectangle 11"/>
          <p:cNvSpPr/>
          <p:nvPr>
            <p:custDataLst>
              <p:tags r:id="rId2"/>
            </p:custDataLst>
          </p:nvPr>
        </p:nvSpPr>
        <p:spPr bwMode="auto">
          <a:xfrm>
            <a:off x="9188958" y="2554995"/>
            <a:ext cx="1336966" cy="1496155"/>
          </a:xfrm>
          <a:prstGeom prst="rect">
            <a:avLst/>
          </a:prstGeom>
          <a:solidFill>
            <a:srgbClr val="002060"/>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lIns="91412" tIns="93233" rIns="91412" bIns="93233" anchor="b"/>
          <a:lstStyle/>
          <a:p>
            <a:pPr defTabSz="932008">
              <a:defRPr/>
            </a:pPr>
            <a:r>
              <a:rPr lang="en-US" sz="1300" dirty="0">
                <a:solidFill>
                  <a:srgbClr val="FFFFFF"/>
                </a:solidFill>
                <a:latin typeface="Segoe UI Light"/>
                <a:cs typeface="Segoe UI Light"/>
              </a:rPr>
              <a:t>Dynamic Business Networks</a:t>
            </a:r>
          </a:p>
        </p:txBody>
      </p:sp>
      <p:sp>
        <p:nvSpPr>
          <p:cNvPr id="13" name="Rectangle 12"/>
          <p:cNvSpPr/>
          <p:nvPr>
            <p:custDataLst>
              <p:tags r:id="rId3"/>
            </p:custDataLst>
          </p:nvPr>
        </p:nvSpPr>
        <p:spPr bwMode="auto">
          <a:xfrm>
            <a:off x="4867067" y="2550747"/>
            <a:ext cx="1347177" cy="1496155"/>
          </a:xfrm>
          <a:prstGeom prst="rect">
            <a:avLst/>
          </a:prstGeom>
          <a:solidFill>
            <a:srgbClr val="002060"/>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lIns="91412" tIns="93233" rIns="91412" bIns="93233" anchor="b"/>
          <a:lstStyle/>
          <a:p>
            <a:pPr algn="ctr" defTabSz="932008">
              <a:defRPr/>
            </a:pPr>
            <a:r>
              <a:rPr lang="en-US" sz="1300" dirty="0">
                <a:solidFill>
                  <a:srgbClr val="FFFFFF"/>
                </a:solidFill>
                <a:latin typeface="Segoe UI Light"/>
                <a:cs typeface="Segoe UI Light"/>
              </a:rPr>
              <a:t>Natural User Experiences</a:t>
            </a:r>
          </a:p>
        </p:txBody>
      </p:sp>
      <p:sp>
        <p:nvSpPr>
          <p:cNvPr id="14" name="Rectangle 13"/>
          <p:cNvSpPr/>
          <p:nvPr>
            <p:custDataLst>
              <p:tags r:id="rId4"/>
            </p:custDataLst>
          </p:nvPr>
        </p:nvSpPr>
        <p:spPr bwMode="auto">
          <a:xfrm>
            <a:off x="10606567" y="2550747"/>
            <a:ext cx="1346797" cy="1496155"/>
          </a:xfrm>
          <a:prstGeom prst="rect">
            <a:avLst/>
          </a:prstGeom>
          <a:solidFill>
            <a:srgbClr val="002060"/>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lIns="91412" tIns="93233" rIns="91412" bIns="93233" anchor="b"/>
          <a:lstStyle/>
          <a:p>
            <a:pPr defTabSz="932008">
              <a:defRPr/>
            </a:pPr>
            <a:r>
              <a:rPr lang="en-US" sz="1300" dirty="0">
                <a:solidFill>
                  <a:srgbClr val="FFFFFF"/>
                </a:solidFill>
                <a:latin typeface="Segoe UI Light"/>
                <a:cs typeface="Segoe UI Light"/>
              </a:rPr>
              <a:t>Smart Connected Devices</a:t>
            </a:r>
          </a:p>
        </p:txBody>
      </p:sp>
      <p:sp>
        <p:nvSpPr>
          <p:cNvPr id="16" name="Rectangle 15"/>
          <p:cNvSpPr/>
          <p:nvPr>
            <p:custDataLst>
              <p:tags r:id="rId5"/>
            </p:custDataLst>
          </p:nvPr>
        </p:nvSpPr>
        <p:spPr bwMode="auto">
          <a:xfrm>
            <a:off x="6322852" y="2544227"/>
            <a:ext cx="1339887" cy="1496155"/>
          </a:xfrm>
          <a:prstGeom prst="rect">
            <a:avLst/>
          </a:prstGeom>
          <a:solidFill>
            <a:srgbClr val="002060"/>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lIns="91412" tIns="93233" rIns="91412" bIns="93233" anchor="b"/>
          <a:lstStyle/>
          <a:p>
            <a:pPr defTabSz="932008">
              <a:defRPr/>
            </a:pPr>
            <a:r>
              <a:rPr lang="en-US" sz="1300" dirty="0">
                <a:solidFill>
                  <a:srgbClr val="FFFFFF"/>
                </a:solidFill>
                <a:latin typeface="Segoe UI Light"/>
                <a:cs typeface="Segoe UI Light"/>
              </a:rPr>
              <a:t>Role-based productivity &amp; Insights</a:t>
            </a:r>
          </a:p>
        </p:txBody>
      </p:sp>
      <p:sp>
        <p:nvSpPr>
          <p:cNvPr id="17" name="Rectangle 16"/>
          <p:cNvSpPr/>
          <p:nvPr>
            <p:custDataLst>
              <p:tags r:id="rId6"/>
            </p:custDataLst>
          </p:nvPr>
        </p:nvSpPr>
        <p:spPr bwMode="auto">
          <a:xfrm>
            <a:off x="4846639" y="4146316"/>
            <a:ext cx="7106722" cy="663270"/>
          </a:xfrm>
          <a:prstGeom prst="rect">
            <a:avLst/>
          </a:prstGeom>
          <a:solidFill>
            <a:srgbClr val="002060"/>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lIns="91412" tIns="93233" rIns="91412" bIns="93233" anchor="b"/>
          <a:lstStyle/>
          <a:p>
            <a:pPr defTabSz="932008">
              <a:defRPr/>
            </a:pPr>
            <a:r>
              <a:rPr lang="en-US" sz="1300" dirty="0">
                <a:solidFill>
                  <a:srgbClr val="FFFFFF"/>
                </a:solidFill>
                <a:latin typeface="Segoe UI Light"/>
                <a:cs typeface="Segoe UI Light"/>
              </a:rPr>
              <a:t>                   	            Scalable, Secure, Adaptable Infrastructure</a:t>
            </a:r>
          </a:p>
        </p:txBody>
      </p:sp>
      <p:pic>
        <p:nvPicPr>
          <p:cNvPr id="18" name="Picture 26" descr="Infrastructure.png"/>
          <p:cNvPicPr>
            <a:picLocks noChangeAspect="1"/>
          </p:cNvPicPr>
          <p:nvPr/>
        </p:nvPicPr>
        <p:blipFill>
          <a:blip r:embed="rId8" cstate="print">
            <a:lum bright="100000"/>
            <a:extLst>
              <a:ext uri="{28A0092B-C50C-407E-A947-70E740481C1C}">
                <a14:useLocalDpi xmlns:a14="http://schemas.microsoft.com/office/drawing/2010/main" val="0"/>
              </a:ext>
            </a:extLst>
          </a:blip>
          <a:srcRect/>
          <a:stretch>
            <a:fillRect/>
          </a:stretch>
        </p:blipFill>
        <p:spPr bwMode="auto">
          <a:xfrm>
            <a:off x="5609526" y="4265039"/>
            <a:ext cx="654119" cy="425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7" descr="NaturalUserExperiences.pn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238992" y="2751431"/>
            <a:ext cx="514875" cy="4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8" descr="RoleBasedProductivity.png"/>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827934" y="2766837"/>
            <a:ext cx="623210" cy="45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9" descr="SocialBusiness.png"/>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212357" y="2731046"/>
            <a:ext cx="488969" cy="522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30" descr="dynamic.png"/>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603242" y="2743190"/>
            <a:ext cx="508398" cy="485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31" descr="ConnectedDevices.pn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0982857" y="2773314"/>
            <a:ext cx="594212" cy="446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23"/>
          <p:cNvSpPr/>
          <p:nvPr/>
        </p:nvSpPr>
        <p:spPr bwMode="auto">
          <a:xfrm>
            <a:off x="732044" y="1961480"/>
            <a:ext cx="2770300" cy="514414"/>
          </a:xfrm>
          <a:prstGeom prst="rect">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12" tIns="45707" rIns="46617" bIns="93233"/>
          <a:lstStyle/>
          <a:p>
            <a:pPr defTabSz="932008">
              <a:defRPr/>
            </a:pPr>
            <a:r>
              <a:rPr lang="en-US" sz="2400" spc="-51" dirty="0">
                <a:gradFill>
                  <a:gsLst>
                    <a:gs pos="0">
                      <a:srgbClr val="FFFFFF"/>
                    </a:gs>
                    <a:gs pos="100000">
                      <a:srgbClr val="FFFFFF"/>
                    </a:gs>
                  </a:gsLst>
                  <a:lin ang="5400000" scaled="0"/>
                </a:gradFill>
                <a:latin typeface="Segoe UI Light"/>
                <a:ea typeface="Segoe UI" pitchFamily="34" charset="0"/>
                <a:cs typeface="Segoe UI" pitchFamily="34" charset="0"/>
              </a:rPr>
              <a:t>Current Enterprise</a:t>
            </a:r>
          </a:p>
        </p:txBody>
      </p:sp>
      <p:sp>
        <p:nvSpPr>
          <p:cNvPr id="25" name="Rectangle 24"/>
          <p:cNvSpPr/>
          <p:nvPr/>
        </p:nvSpPr>
        <p:spPr bwMode="auto">
          <a:xfrm>
            <a:off x="4846640" y="4945945"/>
            <a:ext cx="7106721" cy="514414"/>
          </a:xfrm>
          <a:prstGeom prst="rect">
            <a:avLst/>
          </a:prstGeom>
          <a:solidFill>
            <a:srgbClr val="0071B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12" tIns="45707" rIns="46617" bIns="93233"/>
          <a:lstStyle/>
          <a:p>
            <a:pPr defTabSz="932008">
              <a:defRPr/>
            </a:pPr>
            <a:r>
              <a:rPr lang="en-US" sz="2400" spc="-51" dirty="0">
                <a:gradFill>
                  <a:gsLst>
                    <a:gs pos="0">
                      <a:srgbClr val="FFFFFF"/>
                    </a:gs>
                    <a:gs pos="100000">
                      <a:srgbClr val="FFFFFF"/>
                    </a:gs>
                  </a:gsLst>
                  <a:lin ang="5400000" scaled="0"/>
                </a:gradFill>
                <a:latin typeface="Segoe UI Light"/>
                <a:ea typeface="Segoe UI" pitchFamily="34" charset="0"/>
                <a:cs typeface="Segoe UI" pitchFamily="34" charset="0"/>
              </a:rPr>
              <a:t>Systems of Engagement</a:t>
            </a:r>
          </a:p>
        </p:txBody>
      </p:sp>
      <p:sp>
        <p:nvSpPr>
          <p:cNvPr id="26" name="Rectangle 25"/>
          <p:cNvSpPr/>
          <p:nvPr/>
        </p:nvSpPr>
        <p:spPr bwMode="auto">
          <a:xfrm>
            <a:off x="723581" y="4945945"/>
            <a:ext cx="2778763" cy="514414"/>
          </a:xfrm>
          <a:prstGeom prst="rect">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12" tIns="45707" rIns="46617" bIns="93233"/>
          <a:lstStyle/>
          <a:p>
            <a:pPr defTabSz="932008">
              <a:defRPr/>
            </a:pPr>
            <a:r>
              <a:rPr lang="en-US" sz="2400" spc="-51" dirty="0">
                <a:gradFill>
                  <a:gsLst>
                    <a:gs pos="0">
                      <a:srgbClr val="FFFFFF"/>
                    </a:gs>
                    <a:gs pos="100000">
                      <a:srgbClr val="FFFFFF"/>
                    </a:gs>
                  </a:gsLst>
                  <a:lin ang="5400000" scaled="0"/>
                </a:gradFill>
                <a:latin typeface="Segoe UI Light"/>
                <a:ea typeface="Segoe UI" pitchFamily="34" charset="0"/>
                <a:cs typeface="Segoe UI" pitchFamily="34" charset="0"/>
              </a:rPr>
              <a:t>Systems of Record</a:t>
            </a:r>
          </a:p>
        </p:txBody>
      </p:sp>
      <p:sp>
        <p:nvSpPr>
          <p:cNvPr id="11" name="TextBox 10"/>
          <p:cNvSpPr txBox="1"/>
          <p:nvPr/>
        </p:nvSpPr>
        <p:spPr>
          <a:xfrm>
            <a:off x="8119096" y="5893761"/>
            <a:ext cx="3834262" cy="1037116"/>
          </a:xfrm>
          <a:prstGeom prst="rect">
            <a:avLst/>
          </a:prstGeom>
          <a:noFill/>
        </p:spPr>
        <p:txBody>
          <a:bodyPr wrap="square" lIns="182825" tIns="146259" rIns="182825" bIns="146259" rtlCol="0">
            <a:spAutoFit/>
          </a:bodyPr>
          <a:lstStyle/>
          <a:p>
            <a:pPr defTabSz="932460">
              <a:lnSpc>
                <a:spcPct val="90000"/>
              </a:lnSpc>
              <a:spcAft>
                <a:spcPts val="600"/>
              </a:spcAft>
            </a:pPr>
            <a:r>
              <a:rPr lang="en-US" sz="2400" dirty="0" smtClean="0">
                <a:gradFill>
                  <a:gsLst>
                    <a:gs pos="2917">
                      <a:srgbClr val="505050"/>
                    </a:gs>
                    <a:gs pos="30000">
                      <a:srgbClr val="505050"/>
                    </a:gs>
                  </a:gsLst>
                  <a:lin ang="5400000" scaled="0"/>
                </a:gradFill>
              </a:rPr>
              <a:t>microsoft.com/</a:t>
            </a:r>
            <a:r>
              <a:rPr lang="en-US" sz="2400" dirty="0" err="1" smtClean="0">
                <a:gradFill>
                  <a:gsLst>
                    <a:gs pos="2917">
                      <a:srgbClr val="505050"/>
                    </a:gs>
                    <a:gs pos="30000">
                      <a:srgbClr val="505050"/>
                    </a:gs>
                  </a:gsLst>
                  <a:lin ang="5400000" scaled="0"/>
                </a:gradFill>
              </a:rPr>
              <a:t>dira</a:t>
            </a:r>
            <a:endParaRPr lang="en-US" sz="2400" dirty="0" smtClean="0">
              <a:gradFill>
                <a:gsLst>
                  <a:gs pos="2917">
                    <a:srgbClr val="505050"/>
                  </a:gs>
                  <a:gs pos="30000">
                    <a:srgbClr val="505050"/>
                  </a:gs>
                </a:gsLst>
                <a:lin ang="5400000" scaled="0"/>
              </a:gradFill>
            </a:endParaRPr>
          </a:p>
          <a:p>
            <a:pPr defTabSz="932460">
              <a:lnSpc>
                <a:spcPct val="90000"/>
              </a:lnSpc>
              <a:spcAft>
                <a:spcPts val="600"/>
              </a:spcAft>
            </a:pPr>
            <a:r>
              <a:rPr lang="en-US" sz="2400" dirty="0" smtClean="0">
                <a:gradFill>
                  <a:gsLst>
                    <a:gs pos="2917">
                      <a:srgbClr val="505050"/>
                    </a:gs>
                    <a:gs pos="30000">
                      <a:srgbClr val="505050"/>
                    </a:gs>
                  </a:gsLst>
                  <a:lin ang="5400000" scaled="0"/>
                </a:gradFill>
              </a:rPr>
              <a:t>rohitb@microsoft.com</a:t>
            </a:r>
            <a:endParaRPr lang="en-US" sz="2400" dirty="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427043925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Transformation of </a:t>
            </a:r>
            <a:r>
              <a:rPr lang="en-US" dirty="0" smtClean="0"/>
              <a:t>value </a:t>
            </a:r>
            <a:r>
              <a:rPr lang="en-US" dirty="0"/>
              <a:t>chains</a:t>
            </a:r>
            <a:br>
              <a:rPr lang="en-US" dirty="0"/>
            </a:br>
            <a:r>
              <a:rPr lang="en-US" sz="4000" dirty="0">
                <a:solidFill>
                  <a:srgbClr val="7F7F7F"/>
                </a:solidFill>
              </a:rPr>
              <a:t>From functional silos…</a:t>
            </a:r>
            <a:endParaRPr lang="en-US" dirty="0"/>
          </a:p>
        </p:txBody>
      </p:sp>
      <p:sp>
        <p:nvSpPr>
          <p:cNvPr id="69" name="Rectangle 68"/>
          <p:cNvSpPr/>
          <p:nvPr/>
        </p:nvSpPr>
        <p:spPr bwMode="auto">
          <a:xfrm>
            <a:off x="641433" y="2007687"/>
            <a:ext cx="11074185" cy="4986838"/>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3" tIns="93233" rIns="186464" bIns="186464" numCol="1" spcCol="0" rtlCol="0" fromWordArt="0" anchor="t" anchorCtr="0" forceAA="0" compatLnSpc="1">
            <a:prstTxWarp prst="textNoShape">
              <a:avLst/>
            </a:prstTxWarp>
            <a:noAutofit/>
          </a:bodyPr>
          <a:lstStyle/>
          <a:p>
            <a:pPr defTabSz="932008" fontAlgn="base">
              <a:spcBef>
                <a:spcPct val="0"/>
              </a:spcBef>
              <a:spcAft>
                <a:spcPct val="0"/>
              </a:spcAft>
            </a:pPr>
            <a:endParaRPr lang="en-US" sz="2200" dirty="0">
              <a:solidFill>
                <a:srgbClr val="FFFFFF"/>
              </a:solidFill>
              <a:latin typeface="Segoe UI Light"/>
              <a:ea typeface="Segoe UI" pitchFamily="34" charset="0"/>
              <a:cs typeface="Segoe UI Light"/>
            </a:endParaRPr>
          </a:p>
        </p:txBody>
      </p:sp>
      <p:sp>
        <p:nvSpPr>
          <p:cNvPr id="70" name="Chevron 69"/>
          <p:cNvSpPr/>
          <p:nvPr/>
        </p:nvSpPr>
        <p:spPr bwMode="auto">
          <a:xfrm rot="5400000">
            <a:off x="4101556" y="1156201"/>
            <a:ext cx="926127" cy="7978940"/>
          </a:xfrm>
          <a:prstGeom prst="chevron">
            <a:avLst>
              <a:gd name="adj" fmla="val 90868"/>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3" tIns="46617" rIns="46617" bIns="93233" numCol="1" spcCol="0" rtlCol="0" fromWordArt="0" anchor="b" anchorCtr="0" forceAA="0" compatLnSpc="1">
            <a:prstTxWarp prst="textNoShape">
              <a:avLst/>
            </a:prstTxWarp>
            <a:noAutofit/>
          </a:bodyPr>
          <a:lstStyle/>
          <a:p>
            <a:pPr algn="ctr" defTabSz="932008" fontAlgn="base">
              <a:spcBef>
                <a:spcPct val="0"/>
              </a:spcBef>
              <a:spcAft>
                <a:spcPct val="0"/>
              </a:spcAft>
            </a:pPr>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71" name="Left-Right Arrow 70"/>
          <p:cNvSpPr/>
          <p:nvPr/>
        </p:nvSpPr>
        <p:spPr bwMode="auto">
          <a:xfrm>
            <a:off x="924832" y="6123860"/>
            <a:ext cx="7404374" cy="751412"/>
          </a:xfrm>
          <a:prstGeom prst="leftRightArrow">
            <a:avLst>
              <a:gd name="adj1" fmla="val 64883"/>
              <a:gd name="adj2" fmla="val 48864"/>
            </a:avLst>
          </a:prstGeom>
          <a:solidFill>
            <a:schemeClr val="bg1"/>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3228" tIns="46614" rIns="93228" bIns="46614" numCol="1" rtlCol="0" anchor="ctr" anchorCtr="0" compatLnSpc="1">
            <a:prstTxWarp prst="textNoShape">
              <a:avLst/>
            </a:prstTxWarp>
          </a:bodyPr>
          <a:lstStyle/>
          <a:p>
            <a:pPr algn="ctr" defTabSz="932008" fontAlgn="base">
              <a:spcBef>
                <a:spcPct val="0"/>
              </a:spcBef>
              <a:spcAft>
                <a:spcPct val="0"/>
              </a:spcAft>
            </a:pPr>
            <a:r>
              <a:rPr lang="en-US" sz="2300" dirty="0">
                <a:solidFill>
                  <a:srgbClr val="0071BC"/>
                </a:solidFill>
                <a:latin typeface="Segoe" pitchFamily="34" charset="0"/>
              </a:rPr>
              <a:t>Managed Within One Enterprise</a:t>
            </a:r>
          </a:p>
        </p:txBody>
      </p:sp>
      <p:grpSp>
        <p:nvGrpSpPr>
          <p:cNvPr id="72" name="Group 71"/>
          <p:cNvGrpSpPr/>
          <p:nvPr/>
        </p:nvGrpSpPr>
        <p:grpSpPr>
          <a:xfrm>
            <a:off x="3528237" y="1980012"/>
            <a:ext cx="2416480" cy="2757364"/>
            <a:chOff x="3568548" y="1611003"/>
            <a:chExt cx="2369313" cy="2703543"/>
          </a:xfrm>
        </p:grpSpPr>
        <p:grpSp>
          <p:nvGrpSpPr>
            <p:cNvPr id="73" name="Group 72"/>
            <p:cNvGrpSpPr/>
            <p:nvPr/>
          </p:nvGrpSpPr>
          <p:grpSpPr>
            <a:xfrm>
              <a:off x="3568548" y="3268778"/>
              <a:ext cx="2369313" cy="1045768"/>
              <a:chOff x="3568548" y="3268778"/>
              <a:chExt cx="2369313" cy="1045768"/>
            </a:xfrm>
          </p:grpSpPr>
          <p:pic>
            <p:nvPicPr>
              <p:cNvPr id="75" name="Picture 45" descr="Factory 2 gif"/>
              <p:cNvPicPr>
                <a:picLocks noChangeAspect="1" noChangeArrowheads="1"/>
              </p:cNvPicPr>
              <p:nvPr/>
            </p:nvPicPr>
            <p:blipFill>
              <a:blip r:embed="rId3" cstate="print"/>
              <a:srcRect/>
              <a:stretch>
                <a:fillRect/>
              </a:stretch>
            </p:blipFill>
            <p:spPr bwMode="auto">
              <a:xfrm>
                <a:off x="3568548" y="3548039"/>
                <a:ext cx="1237136" cy="766507"/>
              </a:xfrm>
              <a:prstGeom prst="rect">
                <a:avLst/>
              </a:prstGeom>
              <a:noFill/>
            </p:spPr>
          </p:pic>
          <p:pic>
            <p:nvPicPr>
              <p:cNvPr id="76" name="Picture 47" descr="Warehouse 1"/>
              <p:cNvPicPr>
                <a:picLocks noChangeAspect="1" noChangeArrowheads="1"/>
              </p:cNvPicPr>
              <p:nvPr/>
            </p:nvPicPr>
            <p:blipFill>
              <a:blip r:embed="rId4" cstate="print"/>
              <a:srcRect/>
              <a:stretch>
                <a:fillRect/>
              </a:stretch>
            </p:blipFill>
            <p:spPr bwMode="auto">
              <a:xfrm>
                <a:off x="4543742" y="3405923"/>
                <a:ext cx="1128678" cy="658567"/>
              </a:xfrm>
              <a:prstGeom prst="rect">
                <a:avLst/>
              </a:prstGeom>
              <a:noFill/>
            </p:spPr>
          </p:pic>
          <p:pic>
            <p:nvPicPr>
              <p:cNvPr id="77" name="Picture 76"/>
              <p:cNvPicPr>
                <a:picLocks noChangeArrowheads="1"/>
              </p:cNvPicPr>
              <p:nvPr/>
            </p:nvPicPr>
            <p:blipFill rotWithShape="1">
              <a:blip r:embed="rId5"/>
              <a:srcRect l="-1" t="1" r="938" b="-2597"/>
              <a:stretch/>
            </p:blipFill>
            <p:spPr bwMode="auto">
              <a:xfrm>
                <a:off x="5528195" y="3268778"/>
                <a:ext cx="409666" cy="247458"/>
              </a:xfrm>
              <a:prstGeom prst="rect">
                <a:avLst/>
              </a:prstGeom>
              <a:noFill/>
              <a:ln w="9525">
                <a:noFill/>
                <a:miter lim="800000"/>
                <a:headEnd/>
                <a:tailEnd/>
              </a:ln>
              <a:effectLst/>
            </p:spPr>
          </p:pic>
        </p:grpSp>
        <p:sp>
          <p:nvSpPr>
            <p:cNvPr id="74" name="Rectangle 73"/>
            <p:cNvSpPr/>
            <p:nvPr/>
          </p:nvSpPr>
          <p:spPr bwMode="auto">
            <a:xfrm>
              <a:off x="3781518" y="1611003"/>
              <a:ext cx="1556714" cy="155671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186521" bIns="186521" numCol="1" spcCol="0" rtlCol="0" fromWordArt="0" anchor="t" anchorCtr="0" forceAA="0" compatLnSpc="1">
              <a:prstTxWarp prst="textNoShape">
                <a:avLst/>
              </a:prstTxWarp>
              <a:noAutofit/>
            </a:bodyPr>
            <a:lstStyle/>
            <a:p>
              <a:pPr defTabSz="932008" fontAlgn="base">
                <a:spcBef>
                  <a:spcPct val="0"/>
                </a:spcBef>
                <a:spcAft>
                  <a:spcPct val="0"/>
                </a:spcAft>
              </a:pPr>
              <a:r>
                <a:rPr lang="en-US" sz="2200" dirty="0">
                  <a:solidFill>
                    <a:srgbClr val="FFFFFF"/>
                  </a:solidFill>
                  <a:latin typeface="Segoe UI Light"/>
                  <a:ea typeface="Segoe UI" pitchFamily="34" charset="0"/>
                  <a:cs typeface="Segoe UI Light"/>
                </a:rPr>
                <a:t>Supply chain planning / production</a:t>
              </a:r>
            </a:p>
          </p:txBody>
        </p:sp>
      </p:grpSp>
      <p:grpSp>
        <p:nvGrpSpPr>
          <p:cNvPr id="78" name="Group 77"/>
          <p:cNvGrpSpPr/>
          <p:nvPr/>
        </p:nvGrpSpPr>
        <p:grpSpPr>
          <a:xfrm>
            <a:off x="6924336" y="1980009"/>
            <a:ext cx="1632625" cy="2825650"/>
            <a:chOff x="6898357" y="1611003"/>
            <a:chExt cx="1600758" cy="2770497"/>
          </a:xfrm>
        </p:grpSpPr>
        <p:pic>
          <p:nvPicPr>
            <p:cNvPr id="79" name="Picture 46" descr="Retail Store"/>
            <p:cNvPicPr>
              <a:picLocks noChangeAspect="1" noChangeArrowheads="1"/>
            </p:cNvPicPr>
            <p:nvPr/>
          </p:nvPicPr>
          <p:blipFill>
            <a:blip r:embed="rId6" cstate="print"/>
            <a:srcRect/>
            <a:stretch>
              <a:fillRect/>
            </a:stretch>
          </p:blipFill>
          <p:spPr bwMode="auto">
            <a:xfrm>
              <a:off x="6898357" y="3453076"/>
              <a:ext cx="1456482" cy="928424"/>
            </a:xfrm>
            <a:prstGeom prst="rect">
              <a:avLst/>
            </a:prstGeom>
            <a:noFill/>
          </p:spPr>
        </p:pic>
        <p:sp>
          <p:nvSpPr>
            <p:cNvPr id="80" name="Rectangle 79"/>
            <p:cNvSpPr/>
            <p:nvPr/>
          </p:nvSpPr>
          <p:spPr bwMode="auto">
            <a:xfrm>
              <a:off x="6942401" y="1611003"/>
              <a:ext cx="1556714" cy="155671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186521" bIns="186521" numCol="1" spcCol="0" rtlCol="0" fromWordArt="0" anchor="t" anchorCtr="0" forceAA="0" compatLnSpc="1">
              <a:prstTxWarp prst="textNoShape">
                <a:avLst/>
              </a:prstTxWarp>
              <a:noAutofit/>
            </a:bodyPr>
            <a:lstStyle/>
            <a:p>
              <a:pPr defTabSz="932008" fontAlgn="base">
                <a:spcBef>
                  <a:spcPct val="0"/>
                </a:spcBef>
                <a:spcAft>
                  <a:spcPct val="0"/>
                </a:spcAft>
              </a:pPr>
              <a:r>
                <a:rPr lang="en-US" sz="2200" dirty="0">
                  <a:solidFill>
                    <a:srgbClr val="FFFFFF"/>
                  </a:solidFill>
                  <a:latin typeface="Segoe UI Light"/>
                  <a:ea typeface="Segoe UI" pitchFamily="34" charset="0"/>
                  <a:cs typeface="Segoe UI Light"/>
                </a:rPr>
                <a:t>Sales &amp; marketing</a:t>
              </a:r>
            </a:p>
          </p:txBody>
        </p:sp>
      </p:grpSp>
      <p:grpSp>
        <p:nvGrpSpPr>
          <p:cNvPr id="81" name="Group 80"/>
          <p:cNvGrpSpPr/>
          <p:nvPr/>
        </p:nvGrpSpPr>
        <p:grpSpPr>
          <a:xfrm rot="16200000">
            <a:off x="2621734" y="2490814"/>
            <a:ext cx="630980" cy="630980"/>
            <a:chOff x="3327988" y="4415367"/>
            <a:chExt cx="316912" cy="316912"/>
          </a:xfrm>
        </p:grpSpPr>
        <p:sp>
          <p:nvSpPr>
            <p:cNvPr id="82" name="Chevron 81"/>
            <p:cNvSpPr/>
            <p:nvPr/>
          </p:nvSpPr>
          <p:spPr bwMode="auto">
            <a:xfrm rot="5400000">
              <a:off x="3427644" y="4536559"/>
              <a:ext cx="115782" cy="144821"/>
            </a:xfrm>
            <a:prstGeom prst="chevron">
              <a:avLst>
                <a:gd name="adj" fmla="val 54432"/>
              </a:avLst>
            </a:prstGeom>
            <a:solidFill>
              <a:srgbClr val="0071BC"/>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008" fontAlgn="base">
                <a:spcBef>
                  <a:spcPct val="0"/>
                </a:spcBef>
                <a:spcAft>
                  <a:spcPct val="0"/>
                </a:spcAft>
              </a:pPr>
              <a:endParaRPr lang="en-US" sz="2200" dirty="0" err="1">
                <a:ln>
                  <a:solidFill>
                    <a:srgbClr val="FFFFFF"/>
                  </a:solidFill>
                </a:ln>
                <a:solidFill>
                  <a:srgbClr val="505050"/>
                </a:solidFill>
              </a:endParaRPr>
            </a:p>
          </p:txBody>
        </p:sp>
        <p:sp>
          <p:nvSpPr>
            <p:cNvPr id="83" name="Rectangle 82"/>
            <p:cNvSpPr/>
            <p:nvPr/>
          </p:nvSpPr>
          <p:spPr bwMode="auto">
            <a:xfrm rot="5400000">
              <a:off x="3415928" y="4533551"/>
              <a:ext cx="137156" cy="49045"/>
            </a:xfrm>
            <a:prstGeom prst="rect">
              <a:avLst/>
            </a:prstGeom>
            <a:solidFill>
              <a:srgbClr val="0071BC"/>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008" fontAlgn="base">
                <a:spcBef>
                  <a:spcPct val="0"/>
                </a:spcBef>
                <a:spcAft>
                  <a:spcPct val="0"/>
                </a:spcAft>
              </a:pPr>
              <a:endParaRPr lang="en-US" sz="2200" dirty="0" err="1">
                <a:ln>
                  <a:solidFill>
                    <a:srgbClr val="FFFFFF"/>
                  </a:solidFill>
                </a:ln>
                <a:solidFill>
                  <a:srgbClr val="505050"/>
                </a:solidFill>
              </a:endParaRPr>
            </a:p>
          </p:txBody>
        </p:sp>
        <p:sp>
          <p:nvSpPr>
            <p:cNvPr id="84" name="Oval 83"/>
            <p:cNvSpPr/>
            <p:nvPr/>
          </p:nvSpPr>
          <p:spPr bwMode="auto">
            <a:xfrm>
              <a:off x="3327988" y="4415367"/>
              <a:ext cx="316912" cy="316912"/>
            </a:xfrm>
            <a:prstGeom prst="ellipse">
              <a:avLst/>
            </a:prstGeom>
            <a:noFill/>
            <a:ln w="28575" cmpd="sng">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008" fontAlgn="base">
                <a:spcBef>
                  <a:spcPct val="0"/>
                </a:spcBef>
                <a:spcAft>
                  <a:spcPct val="0"/>
                </a:spcAft>
              </a:pPr>
              <a:endParaRPr lang="en-US" spc="-51" dirty="0" err="1">
                <a:ln>
                  <a:solidFill>
                    <a:srgbClr val="FFFFFF"/>
                  </a:solidFill>
                </a:ln>
                <a:gradFill>
                  <a:gsLst>
                    <a:gs pos="0">
                      <a:srgbClr val="FFFFFF"/>
                    </a:gs>
                    <a:gs pos="100000">
                      <a:srgbClr val="FFFFFF"/>
                    </a:gs>
                  </a:gsLst>
                  <a:lin ang="5400000" scaled="0"/>
                </a:gradFill>
                <a:ea typeface="Segoe UI" pitchFamily="34" charset="0"/>
                <a:cs typeface="Segoe UI" pitchFamily="34" charset="0"/>
              </a:endParaRPr>
            </a:p>
          </p:txBody>
        </p:sp>
      </p:grpSp>
      <p:grpSp>
        <p:nvGrpSpPr>
          <p:cNvPr id="85" name="Group 84"/>
          <p:cNvGrpSpPr/>
          <p:nvPr/>
        </p:nvGrpSpPr>
        <p:grpSpPr>
          <a:xfrm rot="16200000">
            <a:off x="5894391" y="2490815"/>
            <a:ext cx="630980" cy="630980"/>
            <a:chOff x="3327988" y="4415367"/>
            <a:chExt cx="316912" cy="316912"/>
          </a:xfrm>
        </p:grpSpPr>
        <p:sp>
          <p:nvSpPr>
            <p:cNvPr id="86" name="Chevron 85"/>
            <p:cNvSpPr/>
            <p:nvPr/>
          </p:nvSpPr>
          <p:spPr bwMode="auto">
            <a:xfrm rot="5400000">
              <a:off x="3427644" y="4536559"/>
              <a:ext cx="115782" cy="144821"/>
            </a:xfrm>
            <a:prstGeom prst="chevron">
              <a:avLst>
                <a:gd name="adj" fmla="val 54432"/>
              </a:avLst>
            </a:prstGeom>
            <a:solidFill>
              <a:srgbClr val="0071BC"/>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008" fontAlgn="base">
                <a:spcBef>
                  <a:spcPct val="0"/>
                </a:spcBef>
                <a:spcAft>
                  <a:spcPct val="0"/>
                </a:spcAft>
              </a:pPr>
              <a:endParaRPr lang="en-US" sz="2200" dirty="0" err="1">
                <a:ln>
                  <a:solidFill>
                    <a:srgbClr val="FFFFFF"/>
                  </a:solidFill>
                </a:ln>
                <a:solidFill>
                  <a:srgbClr val="505050"/>
                </a:solidFill>
              </a:endParaRPr>
            </a:p>
          </p:txBody>
        </p:sp>
        <p:sp>
          <p:nvSpPr>
            <p:cNvPr id="87" name="Rectangle 86"/>
            <p:cNvSpPr/>
            <p:nvPr/>
          </p:nvSpPr>
          <p:spPr bwMode="auto">
            <a:xfrm rot="5400000">
              <a:off x="3415928" y="4533551"/>
              <a:ext cx="137156" cy="49045"/>
            </a:xfrm>
            <a:prstGeom prst="rect">
              <a:avLst/>
            </a:prstGeom>
            <a:solidFill>
              <a:srgbClr val="0071BC"/>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008" fontAlgn="base">
                <a:spcBef>
                  <a:spcPct val="0"/>
                </a:spcBef>
                <a:spcAft>
                  <a:spcPct val="0"/>
                </a:spcAft>
              </a:pPr>
              <a:endParaRPr lang="en-US" sz="2200" dirty="0" err="1">
                <a:ln>
                  <a:solidFill>
                    <a:srgbClr val="FFFFFF"/>
                  </a:solidFill>
                </a:ln>
                <a:solidFill>
                  <a:srgbClr val="505050"/>
                </a:solidFill>
              </a:endParaRPr>
            </a:p>
          </p:txBody>
        </p:sp>
        <p:sp>
          <p:nvSpPr>
            <p:cNvPr id="88" name="Oval 87"/>
            <p:cNvSpPr/>
            <p:nvPr/>
          </p:nvSpPr>
          <p:spPr bwMode="auto">
            <a:xfrm>
              <a:off x="3327988" y="4415367"/>
              <a:ext cx="316912" cy="316912"/>
            </a:xfrm>
            <a:prstGeom prst="ellipse">
              <a:avLst/>
            </a:prstGeom>
            <a:noFill/>
            <a:ln w="28575" cmpd="sng">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008" fontAlgn="base">
                <a:spcBef>
                  <a:spcPct val="0"/>
                </a:spcBef>
                <a:spcAft>
                  <a:spcPct val="0"/>
                </a:spcAft>
              </a:pPr>
              <a:endParaRPr lang="en-US" spc="-51" dirty="0" err="1">
                <a:ln>
                  <a:solidFill>
                    <a:srgbClr val="FFFFFF"/>
                  </a:solidFill>
                </a:ln>
                <a:gradFill>
                  <a:gsLst>
                    <a:gs pos="0">
                      <a:srgbClr val="FFFFFF"/>
                    </a:gs>
                    <a:gs pos="100000">
                      <a:srgbClr val="FFFFFF"/>
                    </a:gs>
                  </a:gsLst>
                  <a:lin ang="5400000" scaled="0"/>
                </a:gradFill>
                <a:ea typeface="Segoe UI" pitchFamily="34" charset="0"/>
                <a:cs typeface="Segoe UI" pitchFamily="34" charset="0"/>
              </a:endParaRPr>
            </a:p>
          </p:txBody>
        </p:sp>
      </p:grpSp>
      <p:grpSp>
        <p:nvGrpSpPr>
          <p:cNvPr id="89" name="Group 88"/>
          <p:cNvGrpSpPr/>
          <p:nvPr/>
        </p:nvGrpSpPr>
        <p:grpSpPr>
          <a:xfrm rot="16200000">
            <a:off x="8998712" y="2490814"/>
            <a:ext cx="630980" cy="630980"/>
            <a:chOff x="3327988" y="4415367"/>
            <a:chExt cx="316912" cy="316912"/>
          </a:xfrm>
        </p:grpSpPr>
        <p:sp>
          <p:nvSpPr>
            <p:cNvPr id="90" name="Chevron 89"/>
            <p:cNvSpPr/>
            <p:nvPr/>
          </p:nvSpPr>
          <p:spPr bwMode="auto">
            <a:xfrm rot="5400000">
              <a:off x="3427644" y="4536559"/>
              <a:ext cx="115782" cy="144821"/>
            </a:xfrm>
            <a:prstGeom prst="chevron">
              <a:avLst>
                <a:gd name="adj" fmla="val 54432"/>
              </a:avLst>
            </a:prstGeom>
            <a:solidFill>
              <a:srgbClr val="0071BC"/>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008" fontAlgn="base">
                <a:spcBef>
                  <a:spcPct val="0"/>
                </a:spcBef>
                <a:spcAft>
                  <a:spcPct val="0"/>
                </a:spcAft>
              </a:pPr>
              <a:endParaRPr lang="en-US" sz="2200" dirty="0" err="1">
                <a:ln>
                  <a:solidFill>
                    <a:srgbClr val="FFFFFF"/>
                  </a:solidFill>
                </a:ln>
                <a:solidFill>
                  <a:srgbClr val="505050"/>
                </a:solidFill>
              </a:endParaRPr>
            </a:p>
          </p:txBody>
        </p:sp>
        <p:sp>
          <p:nvSpPr>
            <p:cNvPr id="91" name="Rectangle 90"/>
            <p:cNvSpPr/>
            <p:nvPr/>
          </p:nvSpPr>
          <p:spPr bwMode="auto">
            <a:xfrm rot="5400000">
              <a:off x="3415928" y="4533551"/>
              <a:ext cx="137156" cy="49045"/>
            </a:xfrm>
            <a:prstGeom prst="rect">
              <a:avLst/>
            </a:prstGeom>
            <a:solidFill>
              <a:srgbClr val="0071BC"/>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008" fontAlgn="base">
                <a:spcBef>
                  <a:spcPct val="0"/>
                </a:spcBef>
                <a:spcAft>
                  <a:spcPct val="0"/>
                </a:spcAft>
              </a:pPr>
              <a:endParaRPr lang="en-US" sz="2200" dirty="0" err="1">
                <a:ln>
                  <a:solidFill>
                    <a:srgbClr val="FFFFFF"/>
                  </a:solidFill>
                </a:ln>
                <a:solidFill>
                  <a:srgbClr val="505050"/>
                </a:solidFill>
              </a:endParaRPr>
            </a:p>
          </p:txBody>
        </p:sp>
        <p:sp>
          <p:nvSpPr>
            <p:cNvPr id="92" name="Oval 91"/>
            <p:cNvSpPr/>
            <p:nvPr/>
          </p:nvSpPr>
          <p:spPr bwMode="auto">
            <a:xfrm>
              <a:off x="3327988" y="4415367"/>
              <a:ext cx="316912" cy="316912"/>
            </a:xfrm>
            <a:prstGeom prst="ellipse">
              <a:avLst/>
            </a:prstGeom>
            <a:noFill/>
            <a:ln w="28575" cmpd="sng">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008" fontAlgn="base">
                <a:spcBef>
                  <a:spcPct val="0"/>
                </a:spcBef>
                <a:spcAft>
                  <a:spcPct val="0"/>
                </a:spcAft>
              </a:pPr>
              <a:endParaRPr lang="en-US" spc="-51" dirty="0" err="1">
                <a:ln>
                  <a:solidFill>
                    <a:srgbClr val="FFFFFF"/>
                  </a:solidFill>
                </a:ln>
                <a:gradFill>
                  <a:gsLst>
                    <a:gs pos="0">
                      <a:srgbClr val="FFFFFF"/>
                    </a:gs>
                    <a:gs pos="100000">
                      <a:srgbClr val="FFFFFF"/>
                    </a:gs>
                  </a:gsLst>
                  <a:lin ang="5400000" scaled="0"/>
                </a:gradFill>
                <a:ea typeface="Segoe UI" pitchFamily="34" charset="0"/>
                <a:cs typeface="Segoe UI" pitchFamily="34" charset="0"/>
              </a:endParaRPr>
            </a:p>
          </p:txBody>
        </p:sp>
      </p:grpSp>
      <p:grpSp>
        <p:nvGrpSpPr>
          <p:cNvPr id="93" name="Group 92"/>
          <p:cNvGrpSpPr/>
          <p:nvPr/>
        </p:nvGrpSpPr>
        <p:grpSpPr>
          <a:xfrm>
            <a:off x="3264908" y="5492162"/>
            <a:ext cx="3035391" cy="647641"/>
            <a:chOff x="3551656" y="5054600"/>
            <a:chExt cx="2976144" cy="635000"/>
          </a:xfrm>
        </p:grpSpPr>
        <p:sp>
          <p:nvSpPr>
            <p:cNvPr id="94" name="TextBox 93"/>
            <p:cNvSpPr txBox="1"/>
            <p:nvPr/>
          </p:nvSpPr>
          <p:spPr>
            <a:xfrm>
              <a:off x="3551656" y="5279080"/>
              <a:ext cx="2463518" cy="221599"/>
            </a:xfrm>
            <a:prstGeom prst="rect">
              <a:avLst/>
            </a:prstGeom>
          </p:spPr>
          <p:txBody>
            <a:bodyPr vert="horz" wrap="square" lIns="0" tIns="0" rIns="0" bIns="0" rtlCol="0">
              <a:spAutoFit/>
            </a:bodyPr>
            <a:lstStyle/>
            <a:p>
              <a:pPr algn="ctr" defTabSz="932276">
                <a:lnSpc>
                  <a:spcPct val="90000"/>
                </a:lnSpc>
                <a:spcBef>
                  <a:spcPct val="20000"/>
                </a:spcBef>
                <a:buSzPct val="80000"/>
              </a:pPr>
              <a:r>
                <a:rPr lang="en-US" sz="1600" dirty="0">
                  <a:solidFill>
                    <a:srgbClr val="505050"/>
                  </a:solidFill>
                </a:rPr>
                <a:t>Corporate Performance</a:t>
              </a:r>
            </a:p>
          </p:txBody>
        </p:sp>
        <p:pic>
          <p:nvPicPr>
            <p:cNvPr id="95" name="Picture 94" descr="Positive-Trends.png"/>
            <p:cNvPicPr>
              <a:picLocks noChangeAspect="1"/>
            </p:cNvPicPr>
            <p:nvPr/>
          </p:nvPicPr>
          <p:blipFill>
            <a:blip r:embed="rId7">
              <a:lum bright="-100000" contrast="6000"/>
              <a:alphaModFix amt="57000"/>
            </a:blip>
            <a:stretch>
              <a:fillRect/>
            </a:stretch>
          </p:blipFill>
          <p:spPr>
            <a:xfrm>
              <a:off x="5892800" y="5054600"/>
              <a:ext cx="635000" cy="635000"/>
            </a:xfrm>
            <a:prstGeom prst="rect">
              <a:avLst/>
            </a:prstGeom>
          </p:spPr>
        </p:pic>
      </p:grpSp>
      <p:grpSp>
        <p:nvGrpSpPr>
          <p:cNvPr id="96" name="Group 95"/>
          <p:cNvGrpSpPr/>
          <p:nvPr/>
        </p:nvGrpSpPr>
        <p:grpSpPr>
          <a:xfrm>
            <a:off x="562196" y="1980012"/>
            <a:ext cx="1611912" cy="3006990"/>
            <a:chOff x="660400" y="1611003"/>
            <a:chExt cx="1580449" cy="2948297"/>
          </a:xfrm>
        </p:grpSpPr>
        <p:sp>
          <p:nvSpPr>
            <p:cNvPr id="97" name="Rectangle 96"/>
            <p:cNvSpPr/>
            <p:nvPr/>
          </p:nvSpPr>
          <p:spPr bwMode="auto">
            <a:xfrm>
              <a:off x="684135" y="1611003"/>
              <a:ext cx="1556714" cy="1556715"/>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186521" bIns="186521" numCol="1" spcCol="0" rtlCol="0" fromWordArt="0" anchor="t" anchorCtr="0" forceAA="0" compatLnSpc="1">
              <a:prstTxWarp prst="textNoShape">
                <a:avLst/>
              </a:prstTxWarp>
              <a:noAutofit/>
            </a:bodyPr>
            <a:lstStyle/>
            <a:p>
              <a:pPr defTabSz="932008" fontAlgn="base">
                <a:spcBef>
                  <a:spcPct val="0"/>
                </a:spcBef>
                <a:spcAft>
                  <a:spcPct val="0"/>
                </a:spcAft>
              </a:pPr>
              <a:r>
                <a:rPr lang="en-US" sz="2200" dirty="0">
                  <a:solidFill>
                    <a:srgbClr val="FFFFFF"/>
                  </a:solidFill>
                  <a:latin typeface="Segoe UI Light"/>
                  <a:ea typeface="Segoe UI" pitchFamily="34" charset="0"/>
                  <a:cs typeface="Segoe UI Light"/>
                </a:rPr>
                <a:t>R&amp;D</a:t>
              </a:r>
            </a:p>
          </p:txBody>
        </p:sp>
        <p:pic>
          <p:nvPicPr>
            <p:cNvPr id="98" name="Picture 97" descr="R&amp;D.png"/>
            <p:cNvPicPr>
              <a:picLocks noChangeAspect="1"/>
            </p:cNvPicPr>
            <p:nvPr/>
          </p:nvPicPr>
          <p:blipFill>
            <a:blip r:embed="rId8"/>
            <a:stretch>
              <a:fillRect/>
            </a:stretch>
          </p:blipFill>
          <p:spPr>
            <a:xfrm>
              <a:off x="660400" y="3009900"/>
              <a:ext cx="1549400" cy="1549400"/>
            </a:xfrm>
            <a:prstGeom prst="rect">
              <a:avLst/>
            </a:prstGeom>
          </p:spPr>
        </p:pic>
      </p:grpSp>
      <p:grpSp>
        <p:nvGrpSpPr>
          <p:cNvPr id="99" name="Group 98"/>
          <p:cNvGrpSpPr/>
          <p:nvPr/>
        </p:nvGrpSpPr>
        <p:grpSpPr>
          <a:xfrm>
            <a:off x="10063535" y="1981948"/>
            <a:ext cx="1587704" cy="2966196"/>
            <a:chOff x="9976285" y="1612901"/>
            <a:chExt cx="1556714" cy="2908299"/>
          </a:xfrm>
        </p:grpSpPr>
        <p:sp>
          <p:nvSpPr>
            <p:cNvPr id="100" name="Rectangle 99"/>
            <p:cNvSpPr/>
            <p:nvPr/>
          </p:nvSpPr>
          <p:spPr bwMode="auto">
            <a:xfrm>
              <a:off x="9976285" y="1612901"/>
              <a:ext cx="1556714" cy="1562100"/>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186521" bIns="186521" numCol="1" spcCol="0" rtlCol="0" fromWordArt="0" anchor="t" anchorCtr="0" forceAA="0" compatLnSpc="1">
              <a:prstTxWarp prst="textNoShape">
                <a:avLst/>
              </a:prstTxWarp>
              <a:noAutofit/>
            </a:bodyPr>
            <a:lstStyle/>
            <a:p>
              <a:pPr defTabSz="932008" fontAlgn="base">
                <a:spcBef>
                  <a:spcPct val="0"/>
                </a:spcBef>
                <a:spcAft>
                  <a:spcPct val="0"/>
                </a:spcAft>
              </a:pPr>
              <a:r>
                <a:rPr lang="en-US" sz="2100" dirty="0">
                  <a:solidFill>
                    <a:srgbClr val="FFFFFF"/>
                  </a:solidFill>
                  <a:latin typeface="Segoe UI Light"/>
                  <a:ea typeface="Segoe UI" pitchFamily="34" charset="0"/>
                  <a:cs typeface="Segoe UI Light"/>
                </a:rPr>
                <a:t>Consumers</a:t>
              </a:r>
            </a:p>
          </p:txBody>
        </p:sp>
        <p:pic>
          <p:nvPicPr>
            <p:cNvPr id="101" name="Picture 100" descr="customers.png"/>
            <p:cNvPicPr>
              <a:picLocks noChangeAspect="1"/>
            </p:cNvPicPr>
            <p:nvPr/>
          </p:nvPicPr>
          <p:blipFill>
            <a:blip r:embed="rId9"/>
            <a:stretch>
              <a:fillRect/>
            </a:stretch>
          </p:blipFill>
          <p:spPr>
            <a:xfrm>
              <a:off x="10171452" y="3225799"/>
              <a:ext cx="1264662" cy="1295401"/>
            </a:xfrm>
            <a:prstGeom prst="rect">
              <a:avLst/>
            </a:prstGeom>
          </p:spPr>
        </p:pic>
      </p:grpSp>
    </p:spTree>
    <p:extLst>
      <p:ext uri="{BB962C8B-B14F-4D97-AF65-F5344CB8AC3E}">
        <p14:creationId xmlns:p14="http://schemas.microsoft.com/office/powerpoint/2010/main" val="42865102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wipe(up)">
                                      <p:cBhvr>
                                        <p:cTn id="7" dur="500"/>
                                        <p:tgtEl>
                                          <p:spTgt spid="9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1"/>
                                        </p:tgtEl>
                                        <p:attrNameLst>
                                          <p:attrName>style.visibility</p:attrName>
                                        </p:attrNameLst>
                                      </p:cBhvr>
                                      <p:to>
                                        <p:strVal val="visible"/>
                                      </p:to>
                                    </p:set>
                                    <p:animEffect transition="in" filter="fade">
                                      <p:cBhvr>
                                        <p:cTn id="11" dur="1000"/>
                                        <p:tgtEl>
                                          <p:spTgt spid="81"/>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72"/>
                                        </p:tgtEl>
                                        <p:attrNameLst>
                                          <p:attrName>style.visibility</p:attrName>
                                        </p:attrNameLst>
                                      </p:cBhvr>
                                      <p:to>
                                        <p:strVal val="visible"/>
                                      </p:to>
                                    </p:set>
                                    <p:animEffect transition="in" filter="wipe(up)">
                                      <p:cBhvr>
                                        <p:cTn id="15" dur="1000"/>
                                        <p:tgtEl>
                                          <p:spTgt spid="72"/>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1000"/>
                                        <p:tgtEl>
                                          <p:spTgt spid="85"/>
                                        </p:tgtEl>
                                      </p:cBhvr>
                                    </p:animEffect>
                                  </p:childTnLst>
                                </p:cTn>
                              </p:par>
                            </p:childTnLst>
                          </p:cTn>
                        </p:par>
                        <p:par>
                          <p:cTn id="20" fill="hold">
                            <p:stCondLst>
                              <p:cond delay="3500"/>
                            </p:stCondLst>
                            <p:childTnLst>
                              <p:par>
                                <p:cTn id="21" presetID="22" presetClass="entr" presetSubtype="1" fill="hold" nodeType="after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wipe(up)">
                                      <p:cBhvr>
                                        <p:cTn id="23" dur="1000"/>
                                        <p:tgtEl>
                                          <p:spTgt spid="78"/>
                                        </p:tgtEl>
                                      </p:cBhvr>
                                    </p:animEffect>
                                  </p:childTnLst>
                                </p:cTn>
                              </p:par>
                            </p:childTnLst>
                          </p:cTn>
                        </p:par>
                        <p:par>
                          <p:cTn id="24" fill="hold">
                            <p:stCondLst>
                              <p:cond delay="4500"/>
                            </p:stCondLst>
                            <p:childTnLst>
                              <p:par>
                                <p:cTn id="25" presetID="22" presetClass="entr" presetSubtype="1"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wipe(up)">
                                      <p:cBhvr>
                                        <p:cTn id="27" dur="1000"/>
                                        <p:tgtEl>
                                          <p:spTgt spid="70"/>
                                        </p:tgtEl>
                                      </p:cBhvr>
                                    </p:animEffect>
                                  </p:childTnLst>
                                </p:cTn>
                              </p:par>
                            </p:childTnLst>
                          </p:cTn>
                        </p:par>
                        <p:par>
                          <p:cTn id="28" fill="hold">
                            <p:stCondLst>
                              <p:cond delay="5500"/>
                            </p:stCondLst>
                            <p:childTnLst>
                              <p:par>
                                <p:cTn id="29" presetID="10" presetClass="entr" presetSubtype="0" fill="hold" nodeType="afterEffect">
                                  <p:stCondLst>
                                    <p:cond delay="0"/>
                                  </p:stCondLst>
                                  <p:childTnLst>
                                    <p:set>
                                      <p:cBhvr>
                                        <p:cTn id="30" dur="1" fill="hold">
                                          <p:stCondLst>
                                            <p:cond delay="0"/>
                                          </p:stCondLst>
                                        </p:cTn>
                                        <p:tgtEl>
                                          <p:spTgt spid="93"/>
                                        </p:tgtEl>
                                        <p:attrNameLst>
                                          <p:attrName>style.visibility</p:attrName>
                                        </p:attrNameLst>
                                      </p:cBhvr>
                                      <p:to>
                                        <p:strVal val="visible"/>
                                      </p:to>
                                    </p:set>
                                    <p:animEffect transition="in" filter="fade">
                                      <p:cBhvr>
                                        <p:cTn id="31" dur="1000"/>
                                        <p:tgtEl>
                                          <p:spTgt spid="93"/>
                                        </p:tgtEl>
                                      </p:cBhvr>
                                    </p:animEffect>
                                  </p:childTnLst>
                                </p:cTn>
                              </p:par>
                            </p:childTnLst>
                          </p:cTn>
                        </p:par>
                        <p:par>
                          <p:cTn id="32" fill="hold">
                            <p:stCondLst>
                              <p:cond delay="6500"/>
                            </p:stCondLst>
                            <p:childTnLst>
                              <p:par>
                                <p:cTn id="33" presetID="3" presetClass="entr" presetSubtype="10" fill="hold" grpId="0" nodeType="after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blinds(horizontal)">
                                      <p:cBhvr>
                                        <p:cTn id="35" dur="500"/>
                                        <p:tgtEl>
                                          <p:spTgt spid="71"/>
                                        </p:tgtEl>
                                      </p:cBhvr>
                                    </p:animEffect>
                                  </p:childTnLst>
                                </p:cTn>
                              </p:par>
                            </p:childTnLst>
                          </p:cTn>
                        </p:par>
                        <p:par>
                          <p:cTn id="36" fill="hold">
                            <p:stCondLst>
                              <p:cond delay="7000"/>
                            </p:stCondLst>
                            <p:childTnLst>
                              <p:par>
                                <p:cTn id="37" presetID="10" presetClass="entr" presetSubtype="0" fill="hold" nodeType="afterEffect">
                                  <p:stCondLst>
                                    <p:cond delay="0"/>
                                  </p:stCondLst>
                                  <p:childTnLst>
                                    <p:set>
                                      <p:cBhvr>
                                        <p:cTn id="38" dur="1" fill="hold">
                                          <p:stCondLst>
                                            <p:cond delay="0"/>
                                          </p:stCondLst>
                                        </p:cTn>
                                        <p:tgtEl>
                                          <p:spTgt spid="89"/>
                                        </p:tgtEl>
                                        <p:attrNameLst>
                                          <p:attrName>style.visibility</p:attrName>
                                        </p:attrNameLst>
                                      </p:cBhvr>
                                      <p:to>
                                        <p:strVal val="visible"/>
                                      </p:to>
                                    </p:set>
                                    <p:animEffect transition="in" filter="fade">
                                      <p:cBhvr>
                                        <p:cTn id="39" dur="1000"/>
                                        <p:tgtEl>
                                          <p:spTgt spid="89"/>
                                        </p:tgtEl>
                                      </p:cBhvr>
                                    </p:animEffect>
                                  </p:childTnLst>
                                </p:cTn>
                              </p:par>
                            </p:childTnLst>
                          </p:cTn>
                        </p:par>
                        <p:par>
                          <p:cTn id="40" fill="hold">
                            <p:stCondLst>
                              <p:cond delay="8000"/>
                            </p:stCondLst>
                            <p:childTnLst>
                              <p:par>
                                <p:cTn id="41" presetID="22" presetClass="entr" presetSubtype="1" fill="hold" nodeType="afterEffect">
                                  <p:stCondLst>
                                    <p:cond delay="0"/>
                                  </p:stCondLst>
                                  <p:childTnLst>
                                    <p:set>
                                      <p:cBhvr>
                                        <p:cTn id="42" dur="1" fill="hold">
                                          <p:stCondLst>
                                            <p:cond delay="0"/>
                                          </p:stCondLst>
                                        </p:cTn>
                                        <p:tgtEl>
                                          <p:spTgt spid="99"/>
                                        </p:tgtEl>
                                        <p:attrNameLst>
                                          <p:attrName>style.visibility</p:attrName>
                                        </p:attrNameLst>
                                      </p:cBhvr>
                                      <p:to>
                                        <p:strVal val="visible"/>
                                      </p:to>
                                    </p:set>
                                    <p:animEffect transition="in" filter="wipe(up)">
                                      <p:cBhvr>
                                        <p:cTn id="43"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215"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8" y="2498276"/>
            <a:ext cx="7071847" cy="4093723"/>
          </a:xfrm>
          <a:prstGeom prst="rect">
            <a:avLst/>
          </a:prstGeom>
        </p:spPr>
        <p:txBody>
          <a:bodyPr lIns="93278" tIns="46639" rIns="93278" bIns="46639"/>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6"/>
            <a:ext cx="4736162" cy="1661200"/>
          </a:xfrm>
          <a:prstGeom prst="rect">
            <a:avLst/>
          </a:prstGeom>
        </p:spPr>
        <p:txBody>
          <a:bodyPr vert="horz" wrap="square" lIns="146274" tIns="91422" rIns="146274" bIns="91422"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5" y="2434322"/>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5" y="3374962"/>
            <a:ext cx="1572756" cy="2547596"/>
          </a:xfrm>
          <a:prstGeom prst="rect">
            <a:avLst/>
          </a:prstGeom>
        </p:spPr>
      </p:pic>
    </p:spTree>
    <p:extLst>
      <p:ext uri="{BB962C8B-B14F-4D97-AF65-F5344CB8AC3E}">
        <p14:creationId xmlns:p14="http://schemas.microsoft.com/office/powerpoint/2010/main" val="294643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4" y="6079035"/>
            <a:ext cx="10974388" cy="624843"/>
          </a:xfrm>
          <a:prstGeom prst="rect">
            <a:avLst/>
          </a:prstGeom>
          <a:noFill/>
          <a:ln w="12700">
            <a:noFill/>
            <a:miter lim="800000"/>
            <a:headEnd type="none" w="sm" len="sm"/>
            <a:tailEnd type="none" w="sm" len="sm"/>
          </a:ln>
          <a:effectLst/>
        </p:spPr>
        <p:txBody>
          <a:bodyPr vert="horz" wrap="square" lIns="182825" tIns="146259" rIns="182825" bIns="146259" numCol="1" anchor="t" anchorCtr="0" compatLnSpc="1">
            <a:prstTxWarp prst="textNoShape">
              <a:avLst/>
            </a:prstTxWarp>
            <a:spAutoFit/>
          </a:bodyPr>
          <a:lstStyle/>
          <a:p>
            <a:pPr defTabSz="932008"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008"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3"/>
            <a:ext cx="3288506" cy="704445"/>
          </a:xfrm>
          <a:prstGeom prst="rect">
            <a:avLst/>
          </a:prstGeom>
        </p:spPr>
      </p:pic>
    </p:spTree>
    <p:extLst>
      <p:ext uri="{BB962C8B-B14F-4D97-AF65-F5344CB8AC3E}">
        <p14:creationId xmlns:p14="http://schemas.microsoft.com/office/powerpoint/2010/main" val="2746790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 global connected networks</a:t>
            </a:r>
            <a:br>
              <a:rPr lang="en-US" dirty="0"/>
            </a:br>
            <a:endParaRPr lang="en-US" sz="3200" dirty="0"/>
          </a:p>
        </p:txBody>
      </p:sp>
      <p:sp>
        <p:nvSpPr>
          <p:cNvPr id="3" name="Freeform 2"/>
          <p:cNvSpPr/>
          <p:nvPr/>
        </p:nvSpPr>
        <p:spPr bwMode="auto">
          <a:xfrm rot="15016856">
            <a:off x="3597363" y="1839396"/>
            <a:ext cx="2585627" cy="4829506"/>
          </a:xfrm>
          <a:custGeom>
            <a:avLst/>
            <a:gdLst>
              <a:gd name="connsiteX0" fmla="*/ 0 w 1980840"/>
              <a:gd name="connsiteY0" fmla="*/ 4735240 h 4735240"/>
              <a:gd name="connsiteX1" fmla="*/ 990420 w 1980840"/>
              <a:gd name="connsiteY1" fmla="*/ 0 h 4735240"/>
              <a:gd name="connsiteX2" fmla="*/ 1980840 w 1980840"/>
              <a:gd name="connsiteY2" fmla="*/ 4735240 h 4735240"/>
              <a:gd name="connsiteX3" fmla="*/ 0 w 1980840"/>
              <a:gd name="connsiteY3" fmla="*/ 4735240 h 4735240"/>
              <a:gd name="connsiteX0" fmla="*/ 0 w 1980840"/>
              <a:gd name="connsiteY0" fmla="*/ 4735240 h 4735240"/>
              <a:gd name="connsiteX1" fmla="*/ 990420 w 1980840"/>
              <a:gd name="connsiteY1" fmla="*/ 0 h 4735240"/>
              <a:gd name="connsiteX2" fmla="*/ 1980840 w 1980840"/>
              <a:gd name="connsiteY2" fmla="*/ 4735240 h 4735240"/>
              <a:gd name="connsiteX3" fmla="*/ 1051107 w 1980840"/>
              <a:gd name="connsiteY3" fmla="*/ 4719927 h 4735240"/>
              <a:gd name="connsiteX4" fmla="*/ 0 w 1980840"/>
              <a:gd name="connsiteY4" fmla="*/ 4735240 h 4735240"/>
              <a:gd name="connsiteX0" fmla="*/ 0 w 1980840"/>
              <a:gd name="connsiteY0" fmla="*/ 4735240 h 4735240"/>
              <a:gd name="connsiteX1" fmla="*/ 990420 w 1980840"/>
              <a:gd name="connsiteY1" fmla="*/ 0 h 4735240"/>
              <a:gd name="connsiteX2" fmla="*/ 1980840 w 1980840"/>
              <a:gd name="connsiteY2" fmla="*/ 4735240 h 4735240"/>
              <a:gd name="connsiteX3" fmla="*/ 972995 w 1980840"/>
              <a:gd name="connsiteY3" fmla="*/ 3545183 h 4735240"/>
              <a:gd name="connsiteX4" fmla="*/ 0 w 1980840"/>
              <a:gd name="connsiteY4" fmla="*/ 4735240 h 4735240"/>
              <a:gd name="connsiteX0" fmla="*/ 0 w 2111275"/>
              <a:gd name="connsiteY0" fmla="*/ 4735240 h 4735240"/>
              <a:gd name="connsiteX1" fmla="*/ 990420 w 2111275"/>
              <a:gd name="connsiteY1" fmla="*/ 0 h 4735240"/>
              <a:gd name="connsiteX2" fmla="*/ 1980840 w 2111275"/>
              <a:gd name="connsiteY2" fmla="*/ 4735240 h 4735240"/>
              <a:gd name="connsiteX3" fmla="*/ 972995 w 2111275"/>
              <a:gd name="connsiteY3" fmla="*/ 3545183 h 4735240"/>
              <a:gd name="connsiteX4" fmla="*/ 0 w 2111275"/>
              <a:gd name="connsiteY4" fmla="*/ 4735240 h 4735240"/>
              <a:gd name="connsiteX0" fmla="*/ 423884 w 2535159"/>
              <a:gd name="connsiteY0" fmla="*/ 4735240 h 4735240"/>
              <a:gd name="connsiteX1" fmla="*/ 1414304 w 2535159"/>
              <a:gd name="connsiteY1" fmla="*/ 0 h 4735240"/>
              <a:gd name="connsiteX2" fmla="*/ 2404724 w 2535159"/>
              <a:gd name="connsiteY2" fmla="*/ 4735240 h 4735240"/>
              <a:gd name="connsiteX3" fmla="*/ 1396879 w 2535159"/>
              <a:gd name="connsiteY3" fmla="*/ 3545183 h 4735240"/>
              <a:gd name="connsiteX4" fmla="*/ 423884 w 2535159"/>
              <a:gd name="connsiteY4" fmla="*/ 4735240 h 4735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5159" h="4735240">
                <a:moveTo>
                  <a:pt x="423884" y="4735240"/>
                </a:moveTo>
                <a:lnTo>
                  <a:pt x="1414304" y="0"/>
                </a:lnTo>
                <a:lnTo>
                  <a:pt x="2404724" y="4735240"/>
                </a:lnTo>
                <a:cubicBezTo>
                  <a:pt x="2068776" y="4338554"/>
                  <a:pt x="2535159" y="3811221"/>
                  <a:pt x="1396879" y="3545183"/>
                </a:cubicBezTo>
                <a:cubicBezTo>
                  <a:pt x="0" y="4299452"/>
                  <a:pt x="748216" y="4338554"/>
                  <a:pt x="423884" y="4735240"/>
                </a:cubicBezTo>
                <a:close/>
              </a:path>
            </a:pathLst>
          </a:custGeom>
          <a:solidFill>
            <a:schemeClr val="tx2">
              <a:alpha val="18000"/>
            </a:schemeClr>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3228" tIns="46614" rIns="93228" bIns="46614" numCol="1" rtlCol="0" anchor="ctr" anchorCtr="0" compatLnSpc="1">
            <a:prstTxWarp prst="textNoShape">
              <a:avLst/>
            </a:prstTxWarp>
          </a:bodyPr>
          <a:lstStyle/>
          <a:p>
            <a:pPr algn="ctr" defTabSz="932008" fontAlgn="base">
              <a:spcBef>
                <a:spcPct val="0"/>
              </a:spcBef>
              <a:spcAft>
                <a:spcPct val="0"/>
              </a:spcAft>
            </a:pPr>
            <a:endParaRPr lang="en-US" sz="2300" dirty="0" err="1">
              <a:solidFill>
                <a:srgbClr val="FFFFFF"/>
              </a:solidFill>
              <a:latin typeface="Segoe" pitchFamily="34" charset="0"/>
            </a:endParaRPr>
          </a:p>
        </p:txBody>
      </p:sp>
      <p:sp>
        <p:nvSpPr>
          <p:cNvPr id="4" name="Oval 3"/>
          <p:cNvSpPr/>
          <p:nvPr/>
        </p:nvSpPr>
        <p:spPr bwMode="auto">
          <a:xfrm>
            <a:off x="5743102" y="1898432"/>
            <a:ext cx="4870263" cy="2784857"/>
          </a:xfrm>
          <a:prstGeom prst="ellipse">
            <a:avLst/>
          </a:prstGeom>
          <a:solidFill>
            <a:schemeClr val="bg1">
              <a:alpha val="81000"/>
            </a:schemeClr>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3228" tIns="46614" rIns="93228" bIns="46614" numCol="1" rtlCol="0" anchor="ctr" anchorCtr="0" compatLnSpc="1">
            <a:prstTxWarp prst="textNoShape">
              <a:avLst/>
            </a:prstTxWarp>
          </a:bodyPr>
          <a:lstStyle/>
          <a:p>
            <a:pPr algn="ctr" defTabSz="932008"/>
            <a:endParaRPr lang="en-US" sz="2300" dirty="0" err="1">
              <a:solidFill>
                <a:srgbClr val="FFFFFF"/>
              </a:solidFill>
              <a:latin typeface="Segoe" pitchFamily="34" charset="0"/>
            </a:endParaRPr>
          </a:p>
        </p:txBody>
      </p:sp>
      <p:grpSp>
        <p:nvGrpSpPr>
          <p:cNvPr id="8" name="Group 7"/>
          <p:cNvGrpSpPr/>
          <p:nvPr/>
        </p:nvGrpSpPr>
        <p:grpSpPr>
          <a:xfrm>
            <a:off x="1002368" y="3388011"/>
            <a:ext cx="1917018" cy="1928650"/>
            <a:chOff x="977900" y="4064000"/>
            <a:chExt cx="1879600" cy="1891004"/>
          </a:xfrm>
        </p:grpSpPr>
        <p:pic>
          <p:nvPicPr>
            <p:cNvPr id="9" name="Picture 8" descr="R&amp;D.png"/>
            <p:cNvPicPr>
              <a:picLocks noChangeAspect="1"/>
            </p:cNvPicPr>
            <p:nvPr/>
          </p:nvPicPr>
          <p:blipFill>
            <a:blip r:embed="rId3"/>
            <a:stretch>
              <a:fillRect/>
            </a:stretch>
          </p:blipFill>
          <p:spPr>
            <a:xfrm>
              <a:off x="977900" y="4064000"/>
              <a:ext cx="1879600" cy="1879600"/>
            </a:xfrm>
            <a:prstGeom prst="rect">
              <a:avLst/>
            </a:prstGeom>
          </p:spPr>
        </p:pic>
        <p:sp>
          <p:nvSpPr>
            <p:cNvPr id="10" name="Rectangle 9"/>
            <p:cNvSpPr/>
            <p:nvPr/>
          </p:nvSpPr>
          <p:spPr>
            <a:xfrm>
              <a:off x="1374272" y="4182915"/>
              <a:ext cx="1046878" cy="313932"/>
            </a:xfrm>
            <a:prstGeom prst="rect">
              <a:avLst/>
            </a:prstGeom>
          </p:spPr>
          <p:txBody>
            <a:bodyPr wrap="square">
              <a:spAutoFit/>
            </a:bodyPr>
            <a:lstStyle/>
            <a:p>
              <a:pPr algn="ctr" defTabSz="932167">
                <a:lnSpc>
                  <a:spcPct val="90000"/>
                </a:lnSpc>
                <a:spcBef>
                  <a:spcPct val="20000"/>
                </a:spcBef>
                <a:buSzPct val="80000"/>
              </a:pPr>
              <a:r>
                <a:rPr lang="en-US" sz="1600" dirty="0">
                  <a:solidFill>
                    <a:srgbClr val="505050"/>
                  </a:solidFill>
                  <a:effectLst>
                    <a:glow rad="139700">
                      <a:srgbClr val="FFFFFF">
                        <a:alpha val="40000"/>
                      </a:srgbClr>
                    </a:glow>
                  </a:effectLst>
                </a:rPr>
                <a:t>R&amp;D</a:t>
              </a:r>
            </a:p>
          </p:txBody>
        </p:sp>
        <p:sp>
          <p:nvSpPr>
            <p:cNvPr id="11" name="Rectangle 10"/>
            <p:cNvSpPr/>
            <p:nvPr/>
          </p:nvSpPr>
          <p:spPr>
            <a:xfrm>
              <a:off x="1193733" y="5530272"/>
              <a:ext cx="1460437" cy="424732"/>
            </a:xfrm>
            <a:prstGeom prst="rect">
              <a:avLst/>
            </a:prstGeom>
          </p:spPr>
          <p:txBody>
            <a:bodyPr wrap="square" anchor="ctr">
              <a:spAutoFit/>
            </a:bodyPr>
            <a:lstStyle/>
            <a:p>
              <a:pPr algn="ctr" defTabSz="932008">
                <a:lnSpc>
                  <a:spcPct val="90000"/>
                </a:lnSpc>
              </a:pPr>
              <a:r>
                <a:rPr lang="en-US" sz="1200" dirty="0">
                  <a:solidFill>
                    <a:srgbClr val="505050"/>
                  </a:solidFill>
                </a:rPr>
                <a:t>In-house R&amp;D </a:t>
              </a:r>
              <a:br>
                <a:rPr lang="en-US" sz="1200" dirty="0">
                  <a:solidFill>
                    <a:srgbClr val="505050"/>
                  </a:solidFill>
                </a:rPr>
              </a:br>
              <a:r>
                <a:rPr lang="en-US" sz="1200" dirty="0">
                  <a:solidFill>
                    <a:srgbClr val="505050"/>
                  </a:solidFill>
                </a:rPr>
                <a:t>and Design</a:t>
              </a:r>
            </a:p>
          </p:txBody>
        </p:sp>
      </p:grpSp>
      <p:grpSp>
        <p:nvGrpSpPr>
          <p:cNvPr id="22" name="Group 21"/>
          <p:cNvGrpSpPr/>
          <p:nvPr/>
        </p:nvGrpSpPr>
        <p:grpSpPr>
          <a:xfrm>
            <a:off x="5375546" y="1044839"/>
            <a:ext cx="6482623" cy="4091802"/>
            <a:chOff x="5405415" y="1766565"/>
            <a:chExt cx="6356090" cy="4011935"/>
          </a:xfrm>
        </p:grpSpPr>
        <p:grpSp>
          <p:nvGrpSpPr>
            <p:cNvPr id="23" name="Group 22"/>
            <p:cNvGrpSpPr/>
            <p:nvPr/>
          </p:nvGrpSpPr>
          <p:grpSpPr>
            <a:xfrm>
              <a:off x="5405415" y="1766565"/>
              <a:ext cx="6356090" cy="4011935"/>
              <a:chOff x="5405415" y="1766565"/>
              <a:chExt cx="6356090" cy="4011935"/>
            </a:xfrm>
          </p:grpSpPr>
          <p:pic>
            <p:nvPicPr>
              <p:cNvPr id="25" name="Picture 24" descr="value Chain_New1.png"/>
              <p:cNvPicPr>
                <a:picLocks noChangeAspect="1"/>
              </p:cNvPicPr>
              <p:nvPr/>
            </p:nvPicPr>
            <p:blipFill>
              <a:blip r:embed="rId4"/>
              <a:stretch>
                <a:fillRect/>
              </a:stretch>
            </p:blipFill>
            <p:spPr>
              <a:xfrm>
                <a:off x="5700047" y="1766565"/>
                <a:ext cx="5931566" cy="3985270"/>
              </a:xfrm>
              <a:prstGeom prst="rect">
                <a:avLst/>
              </a:prstGeom>
            </p:spPr>
          </p:pic>
          <p:grpSp>
            <p:nvGrpSpPr>
              <p:cNvPr id="26" name="Group 25"/>
              <p:cNvGrpSpPr/>
              <p:nvPr/>
            </p:nvGrpSpPr>
            <p:grpSpPr>
              <a:xfrm>
                <a:off x="5405415" y="2138255"/>
                <a:ext cx="6356090" cy="3640245"/>
                <a:chOff x="5405415" y="2138255"/>
                <a:chExt cx="6356090" cy="3640245"/>
              </a:xfrm>
            </p:grpSpPr>
            <p:sp>
              <p:nvSpPr>
                <p:cNvPr id="27" name="Rounded Rectangle 26"/>
                <p:cNvSpPr/>
                <p:nvPr/>
              </p:nvSpPr>
              <p:spPr bwMode="auto">
                <a:xfrm>
                  <a:off x="5405415" y="3263900"/>
                  <a:ext cx="1249385" cy="330200"/>
                </a:xfrm>
                <a:prstGeom prst="roundRect">
                  <a:avLst>
                    <a:gd name="adj" fmla="val 0"/>
                  </a:avLst>
                </a:prstGeom>
                <a:solidFill>
                  <a:srgbClr val="8CC600"/>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3256" tIns="46628" rIns="93256" bIns="46628" numCol="1" rtlCol="0" anchor="ctr" anchorCtr="0" compatLnSpc="1">
                  <a:prstTxWarp prst="textNoShape">
                    <a:avLst/>
                  </a:prstTxWarp>
                </a:bodyPr>
                <a:lstStyle/>
                <a:p>
                  <a:pPr defTabSz="932008"/>
                  <a:r>
                    <a:rPr lang="en-US" sz="1200" dirty="0">
                      <a:solidFill>
                        <a:srgbClr val="FFFFFF"/>
                      </a:solidFill>
                    </a:rPr>
                    <a:t>Spec Changes</a:t>
                  </a:r>
                </a:p>
              </p:txBody>
            </p:sp>
            <p:sp>
              <p:nvSpPr>
                <p:cNvPr id="28" name="Rounded Rectangle 27"/>
                <p:cNvSpPr/>
                <p:nvPr/>
              </p:nvSpPr>
              <p:spPr bwMode="auto">
                <a:xfrm>
                  <a:off x="9659656" y="3541629"/>
                  <a:ext cx="2101849" cy="442137"/>
                </a:xfrm>
                <a:prstGeom prst="roundRect">
                  <a:avLst>
                    <a:gd name="adj" fmla="val 0"/>
                  </a:avLst>
                </a:prstGeom>
                <a:solidFill>
                  <a:srgbClr val="8CC600"/>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3256" tIns="46628" rIns="93256" bIns="46628" numCol="1" rtlCol="0" anchor="ctr" anchorCtr="0" compatLnSpc="1">
                  <a:prstTxWarp prst="textNoShape">
                    <a:avLst/>
                  </a:prstTxWarp>
                </a:bodyPr>
                <a:lstStyle/>
                <a:p>
                  <a:pPr defTabSz="932008"/>
                  <a:r>
                    <a:rPr lang="en-US" sz="1200" dirty="0">
                      <a:solidFill>
                        <a:srgbClr val="FFFFFF"/>
                      </a:solidFill>
                    </a:rPr>
                    <a:t>Global Process Management</a:t>
                  </a:r>
                </a:p>
              </p:txBody>
            </p:sp>
            <p:sp>
              <p:nvSpPr>
                <p:cNvPr id="29" name="Rounded Rectangle 28"/>
                <p:cNvSpPr/>
                <p:nvPr/>
              </p:nvSpPr>
              <p:spPr bwMode="auto">
                <a:xfrm>
                  <a:off x="6463057" y="5427347"/>
                  <a:ext cx="1601443" cy="351153"/>
                </a:xfrm>
                <a:prstGeom prst="roundRect">
                  <a:avLst>
                    <a:gd name="adj" fmla="val 0"/>
                  </a:avLst>
                </a:prstGeom>
                <a:solidFill>
                  <a:srgbClr val="8CC600"/>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3256" tIns="46628" rIns="93256" bIns="46628" numCol="1" rtlCol="0" anchor="ctr" anchorCtr="0" compatLnSpc="1">
                  <a:prstTxWarp prst="textNoShape">
                    <a:avLst/>
                  </a:prstTxWarp>
                </a:bodyPr>
                <a:lstStyle/>
                <a:p>
                  <a:pPr defTabSz="932008"/>
                  <a:r>
                    <a:rPr lang="en-US" sz="1200" dirty="0">
                      <a:solidFill>
                        <a:srgbClr val="FFFFFF"/>
                      </a:solidFill>
                    </a:rPr>
                    <a:t>Outsourced designs</a:t>
                  </a:r>
                </a:p>
              </p:txBody>
            </p:sp>
            <p:sp>
              <p:nvSpPr>
                <p:cNvPr id="30" name="Rounded Rectangle 29"/>
                <p:cNvSpPr/>
                <p:nvPr/>
              </p:nvSpPr>
              <p:spPr bwMode="auto">
                <a:xfrm>
                  <a:off x="7725881" y="2138255"/>
                  <a:ext cx="1354619" cy="452545"/>
                </a:xfrm>
                <a:prstGeom prst="roundRect">
                  <a:avLst>
                    <a:gd name="adj" fmla="val 0"/>
                  </a:avLst>
                </a:prstGeom>
                <a:solidFill>
                  <a:srgbClr val="8CC600"/>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3256" tIns="46628" rIns="93256" bIns="46628" numCol="1" rtlCol="0" anchor="ctr" anchorCtr="0" compatLnSpc="1">
                  <a:prstTxWarp prst="textNoShape">
                    <a:avLst/>
                  </a:prstTxWarp>
                </a:bodyPr>
                <a:lstStyle/>
                <a:p>
                  <a:pPr defTabSz="932008"/>
                  <a:r>
                    <a:rPr lang="en-US" sz="1200" dirty="0">
                      <a:solidFill>
                        <a:srgbClr val="FFFFFF"/>
                      </a:solidFill>
                    </a:rPr>
                    <a:t>Active Consumer needs mgmt</a:t>
                  </a:r>
                </a:p>
              </p:txBody>
            </p:sp>
          </p:grpSp>
        </p:grpSp>
        <p:pic>
          <p:nvPicPr>
            <p:cNvPr id="24" name="Picture 23" descr="customers.png"/>
            <p:cNvPicPr>
              <a:picLocks noChangeAspect="1"/>
            </p:cNvPicPr>
            <p:nvPr/>
          </p:nvPicPr>
          <p:blipFill>
            <a:blip r:embed="rId5"/>
            <a:stretch>
              <a:fillRect/>
            </a:stretch>
          </p:blipFill>
          <p:spPr>
            <a:xfrm>
              <a:off x="9727253" y="2679700"/>
              <a:ext cx="967094" cy="990600"/>
            </a:xfrm>
            <a:prstGeom prst="rect">
              <a:avLst/>
            </a:prstGeom>
          </p:spPr>
        </p:pic>
      </p:grpSp>
      <p:sp>
        <p:nvSpPr>
          <p:cNvPr id="31" name="white gradient"/>
          <p:cNvSpPr/>
          <p:nvPr/>
        </p:nvSpPr>
        <p:spPr>
          <a:xfrm>
            <a:off x="303560" y="5521246"/>
            <a:ext cx="4279843" cy="1195477"/>
          </a:xfrm>
          <a:prstGeom prst="rect">
            <a:avLst/>
          </a:prstGeom>
          <a:solidFill>
            <a:srgbClr val="004B8D"/>
          </a:solidFill>
          <a:ln w="3175">
            <a:noFill/>
          </a:ln>
          <a:effectLst/>
        </p:spPr>
        <p:txBody>
          <a:bodyPr vert="horz" wrap="square" lIns="182792" tIns="182792" rIns="182792" bIns="182792" rtlCol="0" anchor="t" anchorCtr="0">
            <a:noAutofit/>
          </a:bodyPr>
          <a:lstStyle/>
          <a:p>
            <a:pPr defTabSz="914087"/>
            <a:r>
              <a:rPr lang="en-US" dirty="0">
                <a:solidFill>
                  <a:srgbClr val="FFFFFF"/>
                </a:solidFill>
                <a:cs typeface="Segoe UI Light"/>
              </a:rPr>
              <a:t>Legacy Enterprise</a:t>
            </a:r>
          </a:p>
          <a:p>
            <a:pPr marL="0" lvl="1" defTabSz="914087"/>
            <a:endParaRPr lang="en-US" sz="1500" dirty="0">
              <a:solidFill>
                <a:srgbClr val="FFFFFF"/>
              </a:solidFill>
              <a:cs typeface="Segoe UI Light"/>
            </a:endParaRPr>
          </a:p>
          <a:p>
            <a:pPr marL="0" lvl="1" defTabSz="914087"/>
            <a:r>
              <a:rPr lang="en-US" sz="1500" dirty="0">
                <a:solidFill>
                  <a:srgbClr val="FFFFFF"/>
                </a:solidFill>
                <a:cs typeface="Segoe UI Light"/>
              </a:rPr>
              <a:t>Focus only on </a:t>
            </a:r>
            <a:r>
              <a:rPr lang="en-US" sz="1500" b="1" dirty="0">
                <a:solidFill>
                  <a:srgbClr val="FFFFFF"/>
                </a:solidFill>
                <a:cs typeface="Segoe UI Light"/>
              </a:rPr>
              <a:t>Systems of Record</a:t>
            </a:r>
          </a:p>
          <a:p>
            <a:pPr marL="0" lvl="1" defTabSz="914087"/>
            <a:r>
              <a:rPr lang="en-US" sz="1500" dirty="0">
                <a:solidFill>
                  <a:srgbClr val="FFFFFF"/>
                </a:solidFill>
                <a:cs typeface="Segoe UI Light"/>
              </a:rPr>
              <a:t>which drive </a:t>
            </a:r>
            <a:r>
              <a:rPr lang="en-US" sz="1500" b="1" dirty="0">
                <a:solidFill>
                  <a:srgbClr val="FFFFFF"/>
                </a:solidFill>
                <a:cs typeface="Segoe UI Light"/>
              </a:rPr>
              <a:t>efficiency</a:t>
            </a:r>
          </a:p>
        </p:txBody>
      </p:sp>
      <p:sp>
        <p:nvSpPr>
          <p:cNvPr id="32" name="white gradient"/>
          <p:cNvSpPr/>
          <p:nvPr/>
        </p:nvSpPr>
        <p:spPr>
          <a:xfrm>
            <a:off x="6649800" y="5521243"/>
            <a:ext cx="4741114" cy="1195478"/>
          </a:xfrm>
          <a:prstGeom prst="rect">
            <a:avLst/>
          </a:prstGeom>
          <a:solidFill>
            <a:srgbClr val="004B8D"/>
          </a:solidFill>
          <a:ln w="3175">
            <a:noFill/>
          </a:ln>
          <a:effectLst/>
        </p:spPr>
        <p:txBody>
          <a:bodyPr vert="horz" wrap="square" lIns="182792" tIns="182792" rIns="182792" bIns="182792" rtlCol="0" anchor="t" anchorCtr="0">
            <a:noAutofit/>
          </a:bodyPr>
          <a:lstStyle/>
          <a:p>
            <a:pPr defTabSz="914087"/>
            <a:r>
              <a:rPr lang="en-US" dirty="0">
                <a:solidFill>
                  <a:srgbClr val="FFFFFF"/>
                </a:solidFill>
                <a:cs typeface="Segoe UI Light"/>
              </a:rPr>
              <a:t>Future Enterprise</a:t>
            </a:r>
          </a:p>
          <a:p>
            <a:pPr marL="0" lvl="1" defTabSz="914087"/>
            <a:endParaRPr lang="en-US" sz="1500" dirty="0">
              <a:solidFill>
                <a:srgbClr val="FFFFFF"/>
              </a:solidFill>
              <a:cs typeface="Segoe UI Light"/>
            </a:endParaRPr>
          </a:p>
          <a:p>
            <a:pPr marL="0" lvl="1" defTabSz="914087"/>
            <a:r>
              <a:rPr lang="en-US" sz="1500" dirty="0">
                <a:solidFill>
                  <a:srgbClr val="FFFFFF"/>
                </a:solidFill>
                <a:cs typeface="Segoe UI Light"/>
              </a:rPr>
              <a:t>Support </a:t>
            </a:r>
            <a:r>
              <a:rPr lang="en-US" sz="1500" b="1" dirty="0">
                <a:solidFill>
                  <a:srgbClr val="FFFFFF"/>
                </a:solidFill>
                <a:cs typeface="Segoe UI Light"/>
              </a:rPr>
              <a:t>Systems of Engagement </a:t>
            </a:r>
          </a:p>
          <a:p>
            <a:pPr marL="0" lvl="1" defTabSz="914087"/>
            <a:r>
              <a:rPr lang="en-US" sz="1500" dirty="0">
                <a:solidFill>
                  <a:srgbClr val="FFFFFF"/>
                </a:solidFill>
                <a:cs typeface="Segoe UI Light"/>
              </a:rPr>
              <a:t>which drive </a:t>
            </a:r>
            <a:r>
              <a:rPr lang="en-US" sz="1500" b="1" dirty="0">
                <a:solidFill>
                  <a:srgbClr val="FFFFFF"/>
                </a:solidFill>
                <a:cs typeface="Segoe UI Light"/>
              </a:rPr>
              <a:t>effectiveness</a:t>
            </a:r>
          </a:p>
        </p:txBody>
      </p:sp>
      <p:grpSp>
        <p:nvGrpSpPr>
          <p:cNvPr id="37" name="Group 36"/>
          <p:cNvGrpSpPr/>
          <p:nvPr/>
        </p:nvGrpSpPr>
        <p:grpSpPr>
          <a:xfrm>
            <a:off x="5071440" y="5645254"/>
            <a:ext cx="914401" cy="914400"/>
            <a:chOff x="5299670" y="5817437"/>
            <a:chExt cx="914400" cy="914400"/>
          </a:xfrm>
        </p:grpSpPr>
        <p:sp>
          <p:nvSpPr>
            <p:cNvPr id="33" name="Oval 32"/>
            <p:cNvSpPr/>
            <p:nvPr/>
          </p:nvSpPr>
          <p:spPr bwMode="auto">
            <a:xfrm rot="16200000">
              <a:off x="5299670" y="5817437"/>
              <a:ext cx="914400" cy="914400"/>
            </a:xfrm>
            <a:prstGeom prst="ellipse">
              <a:avLst/>
            </a:prstGeom>
            <a:noFill/>
            <a:ln w="28575" cap="flat" cmpd="sng" algn="ctr">
              <a:solidFill>
                <a:schemeClr val="bg1">
                  <a:lumMod val="65000"/>
                </a:schemeClr>
              </a:solid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3824" fontAlgn="base">
                <a:spcBef>
                  <a:spcPct val="0"/>
                </a:spcBef>
                <a:spcAft>
                  <a:spcPct val="0"/>
                </a:spcAft>
                <a:defRPr/>
              </a:pPr>
              <a:endParaRPr lang="en-US" kern="0" spc="-50" dirty="0" err="1">
                <a:ln>
                  <a:solidFill>
                    <a:srgbClr val="FFFFFF"/>
                  </a:solidFill>
                </a:ln>
                <a:solidFill>
                  <a:srgbClr val="FF0000"/>
                </a:solidFill>
                <a:ea typeface="Segoe UI" pitchFamily="34" charset="0"/>
                <a:cs typeface="Segoe UI" pitchFamily="34" charset="0"/>
              </a:endParaRPr>
            </a:p>
          </p:txBody>
        </p:sp>
        <p:grpSp>
          <p:nvGrpSpPr>
            <p:cNvPr id="34" name="Group 33"/>
            <p:cNvGrpSpPr/>
            <p:nvPr/>
          </p:nvGrpSpPr>
          <p:grpSpPr>
            <a:xfrm>
              <a:off x="5449455" y="6007937"/>
              <a:ext cx="614830" cy="533398"/>
              <a:chOff x="5329407" y="5660701"/>
              <a:chExt cx="842793" cy="740097"/>
            </a:xfrm>
            <a:solidFill>
              <a:schemeClr val="bg1">
                <a:lumMod val="50000"/>
              </a:schemeClr>
            </a:solidFill>
          </p:grpSpPr>
          <p:sp>
            <p:nvSpPr>
              <p:cNvPr id="35" name="Rectangle 34"/>
              <p:cNvSpPr/>
              <p:nvPr/>
            </p:nvSpPr>
            <p:spPr bwMode="auto">
              <a:xfrm>
                <a:off x="5329407" y="5906883"/>
                <a:ext cx="564919" cy="229599"/>
              </a:xfrm>
              <a:prstGeom prst="rect">
                <a:avLst/>
              </a:prstGeom>
              <a:grpFill/>
              <a:ln w="25400"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3824" fontAlgn="base">
                  <a:spcBef>
                    <a:spcPct val="0"/>
                  </a:spcBef>
                  <a:spcAft>
                    <a:spcPct val="0"/>
                  </a:spcAft>
                  <a:defRPr/>
                </a:pPr>
                <a:endParaRPr lang="en-US" sz="2200" kern="0" dirty="0" err="1">
                  <a:ln>
                    <a:solidFill>
                      <a:srgbClr val="FFFFFF"/>
                    </a:solidFill>
                  </a:ln>
                  <a:solidFill>
                    <a:srgbClr val="FF0000"/>
                  </a:solidFill>
                </a:endParaRPr>
              </a:p>
            </p:txBody>
          </p:sp>
          <p:sp>
            <p:nvSpPr>
              <p:cNvPr id="36" name="Chevron 35"/>
              <p:cNvSpPr/>
              <p:nvPr/>
            </p:nvSpPr>
            <p:spPr bwMode="auto">
              <a:xfrm>
                <a:off x="5579766" y="5660701"/>
                <a:ext cx="592434" cy="740097"/>
              </a:xfrm>
              <a:prstGeom prst="chevron">
                <a:avLst>
                  <a:gd name="adj" fmla="val 54432"/>
                </a:avLst>
              </a:prstGeom>
              <a:grpFill/>
              <a:ln w="25400"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3824" fontAlgn="base">
                  <a:spcBef>
                    <a:spcPct val="0"/>
                  </a:spcBef>
                  <a:spcAft>
                    <a:spcPct val="0"/>
                  </a:spcAft>
                  <a:defRPr/>
                </a:pPr>
                <a:endParaRPr lang="en-US" sz="2200" kern="0" dirty="0" err="1">
                  <a:ln>
                    <a:solidFill>
                      <a:srgbClr val="FFFFFF"/>
                    </a:solidFill>
                  </a:ln>
                  <a:solidFill>
                    <a:srgbClr val="FF0000"/>
                  </a:solidFill>
                </a:endParaRPr>
              </a:p>
            </p:txBody>
          </p:sp>
        </p:grpSp>
      </p:grpSp>
    </p:spTree>
    <p:extLst>
      <p:ext uri="{BB962C8B-B14F-4D97-AF65-F5344CB8AC3E}">
        <p14:creationId xmlns:p14="http://schemas.microsoft.com/office/powerpoint/2010/main" val="32989257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wipe(left)">
                                      <p:cBhvr>
                                        <p:cTn id="26" dur="500"/>
                                        <p:tgtEl>
                                          <p:spTgt spid="37"/>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wipe(left)">
                                      <p:cBhvr>
                                        <p:cTn id="3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31" grpId="0" animBg="1"/>
      <p:bldP spid="3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Object 14" hidden="1"/>
          <p:cNvGraphicFramePr>
            <a:graphicFrameLocks/>
          </p:cNvGraphicFramePr>
          <p:nvPr>
            <p:custDataLst>
              <p:tags r:id="rId2"/>
            </p:custDataLst>
            <p:extLst>
              <p:ext uri="{D42A27DB-BD31-4B8C-83A1-F6EECF244321}">
                <p14:modId xmlns:p14="http://schemas.microsoft.com/office/powerpoint/2010/main" val="3355076920"/>
              </p:ext>
            </p:extLst>
          </p:nvPr>
        </p:nvGraphicFramePr>
        <p:xfrm>
          <a:off x="1" y="0"/>
          <a:ext cx="161975" cy="161910"/>
        </p:xfrm>
        <a:graphic>
          <a:graphicData uri="http://schemas.openxmlformats.org/presentationml/2006/ole">
            <mc:AlternateContent xmlns:mc="http://schemas.openxmlformats.org/markup-compatibility/2006">
              <mc:Choice xmlns:v="urn:schemas-microsoft-com:vml" Requires="v">
                <p:oleObj spid="_x0000_s2061" name="think-cell Slide" r:id="rId10" imgW="270" imgH="270" progId="TCLayout.ActiveDocument.1">
                  <p:embed/>
                </p:oleObj>
              </mc:Choice>
              <mc:Fallback>
                <p:oleObj name="think-cell Slide" r:id="rId10" imgW="270" imgH="270" progId="TCLayout.ActiveDocument.1">
                  <p:embed/>
                  <p:pic>
                    <p:nvPicPr>
                      <p:cNvPr id="0" name=""/>
                      <p:cNvPicPr/>
                      <p:nvPr/>
                    </p:nvPicPr>
                    <p:blipFill>
                      <a:blip r:embed="rId11"/>
                      <a:stretch>
                        <a:fillRect/>
                      </a:stretch>
                    </p:blipFill>
                    <p:spPr>
                      <a:xfrm>
                        <a:off x="1" y="0"/>
                        <a:ext cx="161975" cy="161910"/>
                      </a:xfrm>
                      <a:prstGeom prst="rect">
                        <a:avLst/>
                      </a:prstGeom>
                    </p:spPr>
                  </p:pic>
                </p:oleObj>
              </mc:Fallback>
            </mc:AlternateContent>
          </a:graphicData>
        </a:graphic>
      </p:graphicFrame>
      <p:pic>
        <p:nvPicPr>
          <p:cNvPr id="17" name="Picture 4" descr="http://bethanyhardy.com/blog/wp-content/uploads/2010/08/social-media2.jpg"/>
          <p:cNvPicPr>
            <a:picLocks noChangeAspect="1" noChangeArrowheads="1"/>
          </p:cNvPicPr>
          <p:nvPr>
            <p:custDataLst>
              <p:tags r:id="rId3"/>
            </p:custDataLst>
          </p:nvPr>
        </p:nvPicPr>
        <p:blipFill rotWithShape="1">
          <a:blip r:embed="rId12">
            <a:extLst>
              <a:ext uri="{28A0092B-C50C-407E-A947-70E740481C1C}">
                <a14:useLocalDpi xmlns:a14="http://schemas.microsoft.com/office/drawing/2010/main" val="0"/>
              </a:ext>
            </a:extLst>
          </a:blip>
          <a:srcRect l="20020" r="20020"/>
          <a:stretch/>
        </p:blipFill>
        <p:spPr bwMode="auto">
          <a:xfrm>
            <a:off x="6226176" y="3164635"/>
            <a:ext cx="2752287" cy="344130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6" name="Picture 2" descr="technology addiction crop.jpg"/>
          <p:cNvPicPr>
            <a:picLocks noChangeAspect="1" noChangeArrowheads="1"/>
          </p:cNvPicPr>
          <p:nvPr>
            <p:custDataLst>
              <p:tags r:id="rId4"/>
            </p:custDataLst>
          </p:nvPr>
        </p:nvPicPr>
        <p:blipFill rotWithShape="1">
          <a:blip r:embed="rId13">
            <a:extLst>
              <a:ext uri="{28A0092B-C50C-407E-A947-70E740481C1C}">
                <a14:useLocalDpi xmlns:a14="http://schemas.microsoft.com/office/drawing/2010/main" val="0"/>
              </a:ext>
            </a:extLst>
          </a:blip>
          <a:srcRect l="18422" r="18421"/>
          <a:stretch/>
        </p:blipFill>
        <p:spPr bwMode="auto">
          <a:xfrm>
            <a:off x="568325" y="3164635"/>
            <a:ext cx="2752288" cy="344130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4" name="Picture 5"/>
          <p:cNvPicPr>
            <a:picLocks noChangeAspect="1" noChangeArrowheads="1"/>
          </p:cNvPicPr>
          <p:nvPr>
            <p:custDataLst>
              <p:tags r:id="rId5"/>
            </p:custDataLst>
          </p:nvPr>
        </p:nvPicPr>
        <p:blipFill rotWithShape="1">
          <a:blip r:embed="rId14" cstate="screen">
            <a:extLst>
              <a:ext uri="{28A0092B-C50C-407E-A947-70E740481C1C}">
                <a14:useLocalDpi xmlns:a14="http://schemas.microsoft.com/office/drawing/2010/main"/>
              </a:ext>
            </a:extLst>
          </a:blip>
          <a:srcRect r="20054"/>
          <a:stretch/>
        </p:blipFill>
        <p:spPr bwMode="auto">
          <a:xfrm>
            <a:off x="3403216" y="1647599"/>
            <a:ext cx="2752287" cy="344130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custDataLst>
              <p:tags r:id="rId6"/>
            </p:custDataLst>
          </p:nvPr>
        </p:nvSpPr>
        <p:spPr>
          <a:xfrm>
            <a:off x="529662" y="233156"/>
            <a:ext cx="11364198" cy="565027"/>
          </a:xfrm>
        </p:spPr>
        <p:txBody>
          <a:bodyPr/>
          <a:lstStyle/>
          <a:p>
            <a:r>
              <a:rPr lang="en-US" sz="4100" dirty="0">
                <a:cs typeface="Segoe UI"/>
              </a:rPr>
              <a:t>Technologies driving transformation</a:t>
            </a:r>
          </a:p>
        </p:txBody>
      </p:sp>
      <p:pic>
        <p:nvPicPr>
          <p:cNvPr id="10" name="Picture 9" descr="http://tctechcrunch.files.wordpress.com/2010/03/binary_data.jpg"/>
          <p:cNvPicPr>
            <a:picLocks noChangeAspect="1" noChangeArrowheads="1"/>
          </p:cNvPicPr>
          <p:nvPr>
            <p:custDataLst>
              <p:tags r:id="rId7"/>
            </p:custDataLst>
          </p:nvPr>
        </p:nvPicPr>
        <p:blipFill rotWithShape="1">
          <a:blip r:embed="rId15" cstate="print">
            <a:extLst>
              <a:ext uri="{28A0092B-C50C-407E-A947-70E740481C1C}">
                <a14:useLocalDpi xmlns:a14="http://schemas.microsoft.com/office/drawing/2010/main" val="0"/>
              </a:ext>
            </a:extLst>
          </a:blip>
          <a:srcRect l="12831" r="12831"/>
          <a:stretch/>
        </p:blipFill>
        <p:spPr bwMode="auto">
          <a:xfrm>
            <a:off x="9083126" y="1646169"/>
            <a:ext cx="2752287" cy="3442739"/>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 name="Rectangle 5"/>
          <p:cNvSpPr/>
          <p:nvPr/>
        </p:nvSpPr>
        <p:spPr bwMode="auto">
          <a:xfrm>
            <a:off x="568325" y="1658713"/>
            <a:ext cx="2785844" cy="1410755"/>
          </a:xfrm>
          <a:prstGeom prst="rect">
            <a:avLst/>
          </a:prstGeom>
          <a:solidFill>
            <a:schemeClr val="tx2">
              <a:lumMod val="90000"/>
              <a:lumOff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spcCol="0" rtlCol="0" anchor="ctr" anchorCtr="0" compatLnSpc="1">
            <a:prstTxWarp prst="textNoShape">
              <a:avLst/>
            </a:prstTxWarp>
          </a:bodyPr>
          <a:lstStyle/>
          <a:p>
            <a:pPr algn="ctr" defTabSz="932191" fontAlgn="base">
              <a:spcBef>
                <a:spcPct val="0"/>
              </a:spcBef>
              <a:spcAft>
                <a:spcPct val="0"/>
              </a:spcAft>
            </a:pPr>
            <a:endParaRPr lang="en-US" sz="1900" dirty="0">
              <a:gradFill>
                <a:gsLst>
                  <a:gs pos="0">
                    <a:srgbClr val="FFFFFF"/>
                  </a:gs>
                  <a:gs pos="100000">
                    <a:srgbClr val="FFFFFF"/>
                  </a:gs>
                </a:gsLst>
                <a:lin ang="5400000" scaled="0"/>
              </a:gradFill>
            </a:endParaRPr>
          </a:p>
        </p:txBody>
      </p:sp>
      <p:sp>
        <p:nvSpPr>
          <p:cNvPr id="13" name="Rectangle 12"/>
          <p:cNvSpPr/>
          <p:nvPr/>
        </p:nvSpPr>
        <p:spPr bwMode="auto">
          <a:xfrm>
            <a:off x="3369656" y="5186101"/>
            <a:ext cx="2785844" cy="1410755"/>
          </a:xfrm>
          <a:prstGeom prst="rect">
            <a:avLst/>
          </a:prstGeom>
          <a:solidFill>
            <a:schemeClr val="tx2">
              <a:lumMod val="90000"/>
              <a:lumOff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spcCol="0" rtlCol="0" anchor="ctr" anchorCtr="0" compatLnSpc="1">
            <a:prstTxWarp prst="textNoShape">
              <a:avLst/>
            </a:prstTxWarp>
          </a:bodyPr>
          <a:lstStyle/>
          <a:p>
            <a:pPr algn="ctr" defTabSz="932191" fontAlgn="base">
              <a:spcBef>
                <a:spcPct val="0"/>
              </a:spcBef>
              <a:spcAft>
                <a:spcPct val="0"/>
              </a:spcAft>
            </a:pPr>
            <a:endParaRPr lang="en-US" sz="1900" dirty="0">
              <a:gradFill>
                <a:gsLst>
                  <a:gs pos="0">
                    <a:srgbClr val="FFFFFF"/>
                  </a:gs>
                  <a:gs pos="100000">
                    <a:srgbClr val="FFFFFF"/>
                  </a:gs>
                </a:gsLst>
                <a:lin ang="5400000" scaled="0"/>
              </a:gradFill>
            </a:endParaRPr>
          </a:p>
        </p:txBody>
      </p:sp>
      <p:sp>
        <p:nvSpPr>
          <p:cNvPr id="18" name="Rectangle 17"/>
          <p:cNvSpPr/>
          <p:nvPr/>
        </p:nvSpPr>
        <p:spPr bwMode="auto">
          <a:xfrm>
            <a:off x="6209396" y="1658713"/>
            <a:ext cx="2785844" cy="1410755"/>
          </a:xfrm>
          <a:prstGeom prst="rect">
            <a:avLst/>
          </a:prstGeom>
          <a:solidFill>
            <a:schemeClr val="tx2">
              <a:lumMod val="90000"/>
              <a:lumOff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spcCol="0" rtlCol="0" anchor="ctr" anchorCtr="0" compatLnSpc="1">
            <a:prstTxWarp prst="textNoShape">
              <a:avLst/>
            </a:prstTxWarp>
          </a:bodyPr>
          <a:lstStyle/>
          <a:p>
            <a:pPr algn="ctr" defTabSz="932191" fontAlgn="base">
              <a:spcBef>
                <a:spcPct val="0"/>
              </a:spcBef>
              <a:spcAft>
                <a:spcPct val="0"/>
              </a:spcAft>
            </a:pPr>
            <a:endParaRPr lang="en-US" sz="1900" dirty="0">
              <a:gradFill>
                <a:gsLst>
                  <a:gs pos="0">
                    <a:srgbClr val="FFFFFF"/>
                  </a:gs>
                  <a:gs pos="100000">
                    <a:srgbClr val="FFFFFF"/>
                  </a:gs>
                </a:gsLst>
                <a:lin ang="5400000" scaled="0"/>
              </a:gradFill>
            </a:endParaRPr>
          </a:p>
        </p:txBody>
      </p:sp>
      <p:sp>
        <p:nvSpPr>
          <p:cNvPr id="19" name="Rectangle 18"/>
          <p:cNvSpPr/>
          <p:nvPr/>
        </p:nvSpPr>
        <p:spPr bwMode="auto">
          <a:xfrm>
            <a:off x="9089035" y="5186100"/>
            <a:ext cx="2785844" cy="1410755"/>
          </a:xfrm>
          <a:prstGeom prst="rect">
            <a:avLst/>
          </a:prstGeom>
          <a:solidFill>
            <a:schemeClr val="tx2">
              <a:lumMod val="90000"/>
              <a:lumOff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spcCol="0" rtlCol="0" anchor="ctr" anchorCtr="0" compatLnSpc="1">
            <a:prstTxWarp prst="textNoShape">
              <a:avLst/>
            </a:prstTxWarp>
          </a:bodyPr>
          <a:lstStyle/>
          <a:p>
            <a:pPr algn="ctr" defTabSz="932191" fontAlgn="base">
              <a:spcBef>
                <a:spcPct val="0"/>
              </a:spcBef>
              <a:spcAft>
                <a:spcPct val="0"/>
              </a:spcAft>
            </a:pPr>
            <a:endParaRPr lang="en-US" sz="1900" dirty="0">
              <a:gradFill>
                <a:gsLst>
                  <a:gs pos="0">
                    <a:srgbClr val="FFFFFF"/>
                  </a:gs>
                  <a:gs pos="100000">
                    <a:srgbClr val="FFFFFF"/>
                  </a:gs>
                </a:gsLst>
                <a:lin ang="5400000" scaled="0"/>
              </a:gradFill>
            </a:endParaRPr>
          </a:p>
        </p:txBody>
      </p:sp>
      <p:sp>
        <p:nvSpPr>
          <p:cNvPr id="8" name="TextBox 7"/>
          <p:cNvSpPr txBox="1"/>
          <p:nvPr/>
        </p:nvSpPr>
        <p:spPr>
          <a:xfrm>
            <a:off x="568325" y="1658712"/>
            <a:ext cx="1337595" cy="634363"/>
          </a:xfrm>
          <a:prstGeom prst="rect">
            <a:avLst/>
          </a:prstGeom>
          <a:noFill/>
        </p:spPr>
        <p:txBody>
          <a:bodyPr wrap="none" lIns="182825" tIns="146259" rIns="182825" bIns="146259" rtlCol="0">
            <a:spAutoFit/>
          </a:bodyPr>
          <a:lstStyle/>
          <a:p>
            <a:pPr defTabSz="932460">
              <a:lnSpc>
                <a:spcPct val="90000"/>
              </a:lnSpc>
              <a:spcAft>
                <a:spcPts val="600"/>
              </a:spcAft>
            </a:pPr>
            <a:r>
              <a:rPr lang="en-US" sz="2400" dirty="0">
                <a:solidFill>
                  <a:srgbClr val="FFFFFF"/>
                </a:solidFill>
              </a:rPr>
              <a:t>Mobile</a:t>
            </a:r>
          </a:p>
        </p:txBody>
      </p:sp>
      <p:sp>
        <p:nvSpPr>
          <p:cNvPr id="20" name="TextBox 19"/>
          <p:cNvSpPr txBox="1"/>
          <p:nvPr/>
        </p:nvSpPr>
        <p:spPr>
          <a:xfrm>
            <a:off x="3369656" y="5186100"/>
            <a:ext cx="1188758" cy="634363"/>
          </a:xfrm>
          <a:prstGeom prst="rect">
            <a:avLst/>
          </a:prstGeom>
          <a:noFill/>
        </p:spPr>
        <p:txBody>
          <a:bodyPr wrap="none" lIns="182825" tIns="146259" rIns="182825" bIns="146259" rtlCol="0">
            <a:spAutoFit/>
          </a:bodyPr>
          <a:lstStyle/>
          <a:p>
            <a:pPr defTabSz="932460">
              <a:lnSpc>
                <a:spcPct val="90000"/>
              </a:lnSpc>
              <a:spcAft>
                <a:spcPts val="600"/>
              </a:spcAft>
            </a:pPr>
            <a:r>
              <a:rPr lang="en-US" sz="2400" dirty="0">
                <a:solidFill>
                  <a:srgbClr val="FFFFFF"/>
                </a:solidFill>
              </a:rPr>
              <a:t>Cloud</a:t>
            </a:r>
          </a:p>
        </p:txBody>
      </p:sp>
      <p:sp>
        <p:nvSpPr>
          <p:cNvPr id="21" name="TextBox 20"/>
          <p:cNvSpPr txBox="1"/>
          <p:nvPr/>
        </p:nvSpPr>
        <p:spPr>
          <a:xfrm>
            <a:off x="6209397" y="1646168"/>
            <a:ext cx="1180579" cy="634363"/>
          </a:xfrm>
          <a:prstGeom prst="rect">
            <a:avLst/>
          </a:prstGeom>
          <a:noFill/>
        </p:spPr>
        <p:txBody>
          <a:bodyPr wrap="none" lIns="182825" tIns="146259" rIns="182825" bIns="146259" rtlCol="0">
            <a:spAutoFit/>
          </a:bodyPr>
          <a:lstStyle/>
          <a:p>
            <a:pPr defTabSz="932460">
              <a:lnSpc>
                <a:spcPct val="90000"/>
              </a:lnSpc>
              <a:spcAft>
                <a:spcPts val="600"/>
              </a:spcAft>
            </a:pPr>
            <a:r>
              <a:rPr lang="en-US" sz="2400" dirty="0">
                <a:solidFill>
                  <a:srgbClr val="FFFFFF"/>
                </a:solidFill>
              </a:rPr>
              <a:t>Social</a:t>
            </a:r>
          </a:p>
        </p:txBody>
      </p:sp>
      <p:sp>
        <p:nvSpPr>
          <p:cNvPr id="22" name="TextBox 21"/>
          <p:cNvSpPr txBox="1"/>
          <p:nvPr/>
        </p:nvSpPr>
        <p:spPr>
          <a:xfrm>
            <a:off x="9089037" y="5186100"/>
            <a:ext cx="1545312" cy="634363"/>
          </a:xfrm>
          <a:prstGeom prst="rect">
            <a:avLst/>
          </a:prstGeom>
          <a:noFill/>
        </p:spPr>
        <p:txBody>
          <a:bodyPr wrap="none" lIns="182825" tIns="146259" rIns="182825" bIns="146259" rtlCol="0">
            <a:spAutoFit/>
          </a:bodyPr>
          <a:lstStyle/>
          <a:p>
            <a:pPr defTabSz="932460">
              <a:lnSpc>
                <a:spcPct val="90000"/>
              </a:lnSpc>
              <a:spcAft>
                <a:spcPts val="600"/>
              </a:spcAft>
            </a:pPr>
            <a:r>
              <a:rPr lang="en-US" sz="2400" dirty="0">
                <a:solidFill>
                  <a:srgbClr val="FFFFFF"/>
                </a:solidFill>
              </a:rPr>
              <a:t>Big Data</a:t>
            </a:r>
          </a:p>
        </p:txBody>
      </p:sp>
    </p:spTree>
    <p:extLst>
      <p:ext uri="{BB962C8B-B14F-4D97-AF65-F5344CB8AC3E}">
        <p14:creationId xmlns:p14="http://schemas.microsoft.com/office/powerpoint/2010/main" val="1669340678"/>
      </p:ext>
    </p:extLst>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Systems of Engagement</a:t>
            </a:r>
            <a:endParaRPr lang="en-US" dirty="0"/>
          </a:p>
        </p:txBody>
      </p:sp>
      <p:pic>
        <p:nvPicPr>
          <p:cNvPr id="9218" name="Picture 2">
            <a:hlinkClick r:id="rId2" action="ppaction://hlinkfil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4537" y="1217612"/>
            <a:ext cx="10947400" cy="555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283862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9757831" y="1675927"/>
            <a:ext cx="1916996" cy="1945143"/>
          </a:xfrm>
          <a:prstGeom prst="rect">
            <a:avLst/>
          </a:pr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algn="ctr" defTabSz="932191" fontAlgn="base">
              <a:spcBef>
                <a:spcPct val="0"/>
              </a:spcBef>
              <a:spcAft>
                <a:spcPct val="0"/>
              </a:spcAft>
            </a:pPr>
            <a:endParaRPr lang="en-US" sz="1900" dirty="0">
              <a:gradFill>
                <a:gsLst>
                  <a:gs pos="0">
                    <a:srgbClr val="FFFFFF"/>
                  </a:gs>
                  <a:gs pos="100000">
                    <a:srgbClr val="FFFFFF"/>
                  </a:gs>
                </a:gsLst>
                <a:lin ang="5400000" scaled="0"/>
              </a:gradFill>
            </a:endParaRPr>
          </a:p>
        </p:txBody>
      </p:sp>
      <p:sp>
        <p:nvSpPr>
          <p:cNvPr id="11" name="TextBox 10"/>
          <p:cNvSpPr txBox="1"/>
          <p:nvPr/>
        </p:nvSpPr>
        <p:spPr>
          <a:xfrm>
            <a:off x="9679751" y="2902013"/>
            <a:ext cx="2136277" cy="825845"/>
          </a:xfrm>
          <a:prstGeom prst="rect">
            <a:avLst/>
          </a:prstGeom>
          <a:noFill/>
        </p:spPr>
        <p:txBody>
          <a:bodyPr wrap="none" lIns="182825" tIns="146259" rIns="182825" bIns="146259" rtlCol="0">
            <a:spAutoFit/>
          </a:bodyPr>
          <a:lstStyle/>
          <a:p>
            <a:pPr defTabSz="932460">
              <a:lnSpc>
                <a:spcPct val="90000"/>
              </a:lnSpc>
              <a:spcAft>
                <a:spcPts val="600"/>
              </a:spcAft>
            </a:pPr>
            <a:r>
              <a:rPr lang="en-US" sz="1600" dirty="0">
                <a:solidFill>
                  <a:srgbClr val="FFFFFF"/>
                </a:solidFill>
              </a:rPr>
              <a:t>Collaboration &amp;</a:t>
            </a:r>
          </a:p>
          <a:p>
            <a:pPr defTabSz="932460">
              <a:lnSpc>
                <a:spcPct val="90000"/>
              </a:lnSpc>
              <a:spcAft>
                <a:spcPts val="600"/>
              </a:spcAft>
            </a:pPr>
            <a:r>
              <a:rPr lang="en-US" sz="1600" dirty="0">
                <a:solidFill>
                  <a:srgbClr val="FFFFFF"/>
                </a:solidFill>
              </a:rPr>
              <a:t>Process Integration</a:t>
            </a:r>
          </a:p>
        </p:txBody>
      </p:sp>
      <p:sp>
        <p:nvSpPr>
          <p:cNvPr id="7" name="Rectangle 6"/>
          <p:cNvSpPr/>
          <p:nvPr/>
        </p:nvSpPr>
        <p:spPr bwMode="auto">
          <a:xfrm>
            <a:off x="7748184" y="3703372"/>
            <a:ext cx="1904751" cy="1916997"/>
          </a:xfrm>
          <a:prstGeom prst="rect">
            <a:avLst/>
          </a:pr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algn="ctr" defTabSz="932191" fontAlgn="base">
              <a:spcBef>
                <a:spcPct val="0"/>
              </a:spcBef>
              <a:spcAft>
                <a:spcPct val="0"/>
              </a:spcAft>
            </a:pPr>
            <a:endParaRPr lang="en-US" sz="1900" dirty="0">
              <a:gradFill>
                <a:gsLst>
                  <a:gs pos="0">
                    <a:srgbClr val="FFFFFF"/>
                  </a:gs>
                  <a:gs pos="100000">
                    <a:srgbClr val="FFFFFF"/>
                  </a:gs>
                </a:gsLst>
                <a:lin ang="5400000" scaled="0"/>
              </a:gradFill>
            </a:endParaRPr>
          </a:p>
        </p:txBody>
      </p:sp>
      <p:sp>
        <p:nvSpPr>
          <p:cNvPr id="8" name="TextBox 7"/>
          <p:cNvSpPr txBox="1"/>
          <p:nvPr/>
        </p:nvSpPr>
        <p:spPr>
          <a:xfrm>
            <a:off x="7716161" y="4652015"/>
            <a:ext cx="2027087" cy="1051855"/>
          </a:xfrm>
          <a:prstGeom prst="rect">
            <a:avLst/>
          </a:prstGeom>
          <a:noFill/>
        </p:spPr>
        <p:txBody>
          <a:bodyPr wrap="none" lIns="182825" tIns="146259" rIns="182825" bIns="146259" rtlCol="0">
            <a:spAutoFit/>
          </a:bodyPr>
          <a:lstStyle/>
          <a:p>
            <a:pPr defTabSz="932460">
              <a:lnSpc>
                <a:spcPct val="90000"/>
              </a:lnSpc>
              <a:spcAft>
                <a:spcPts val="600"/>
              </a:spcAft>
            </a:pPr>
            <a:r>
              <a:rPr lang="en-US" sz="2400" dirty="0">
                <a:solidFill>
                  <a:srgbClr val="FFFFFF"/>
                </a:solidFill>
              </a:rPr>
              <a:t>Analytics &amp; </a:t>
            </a:r>
          </a:p>
          <a:p>
            <a:pPr defTabSz="932460">
              <a:lnSpc>
                <a:spcPct val="90000"/>
              </a:lnSpc>
              <a:spcAft>
                <a:spcPts val="600"/>
              </a:spcAft>
            </a:pPr>
            <a:r>
              <a:rPr lang="en-US" sz="2400" dirty="0">
                <a:solidFill>
                  <a:srgbClr val="FFFFFF"/>
                </a:solidFill>
              </a:rPr>
              <a:t>Insights</a:t>
            </a:r>
          </a:p>
        </p:txBody>
      </p:sp>
      <p:sp>
        <p:nvSpPr>
          <p:cNvPr id="2" name="Rectangle 1"/>
          <p:cNvSpPr/>
          <p:nvPr/>
        </p:nvSpPr>
        <p:spPr bwMode="auto">
          <a:xfrm>
            <a:off x="5744599" y="1686070"/>
            <a:ext cx="1917018" cy="1916997"/>
          </a:xfrm>
          <a:prstGeom prst="rect">
            <a:avLst/>
          </a:pr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algn="ctr" defTabSz="932191" fontAlgn="base">
              <a:spcBef>
                <a:spcPct val="0"/>
              </a:spcBef>
              <a:spcAft>
                <a:spcPct val="0"/>
              </a:spcAft>
            </a:pPr>
            <a:endParaRPr lang="en-US" sz="19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normAutofit/>
          </a:bodyPr>
          <a:lstStyle/>
          <a:p>
            <a:r>
              <a:rPr lang="en-US" dirty="0" smtClean="0"/>
              <a:t>Human-centric applications and processes</a:t>
            </a:r>
            <a:endParaRPr lang="en-US" dirty="0"/>
          </a:p>
        </p:txBody>
      </p:sp>
      <p:sp>
        <p:nvSpPr>
          <p:cNvPr id="3" name="Content Placeholder 2"/>
          <p:cNvSpPr>
            <a:spLocks noGrp="1"/>
          </p:cNvSpPr>
          <p:nvPr>
            <p:ph type="body" sz="quarter" idx="4294967295"/>
          </p:nvPr>
        </p:nvSpPr>
        <p:spPr>
          <a:xfrm>
            <a:off x="532178" y="1602484"/>
            <a:ext cx="4068763" cy="846386"/>
          </a:xfrm>
        </p:spPr>
        <p:txBody>
          <a:bodyPr vert="horz" wrap="square" lIns="0" tIns="0" rIns="0" bIns="0" rtlCol="0">
            <a:spAutoFit/>
          </a:bodyPr>
          <a:lstStyle/>
          <a:p>
            <a:pPr marL="0" indent="0">
              <a:lnSpc>
                <a:spcPts val="3262"/>
              </a:lnSpc>
              <a:spcAft>
                <a:spcPts val="3058"/>
              </a:spcAft>
              <a:buNone/>
            </a:pPr>
            <a:r>
              <a:rPr lang="en-US" sz="3300" dirty="0">
                <a:solidFill>
                  <a:schemeClr val="tx1">
                    <a:lumMod val="65000"/>
                    <a:lumOff val="35000"/>
                  </a:schemeClr>
                </a:solidFill>
              </a:rPr>
              <a:t>Broad enterprise</a:t>
            </a:r>
            <a:br>
              <a:rPr lang="en-US" sz="3300" dirty="0">
                <a:solidFill>
                  <a:schemeClr val="tx1">
                    <a:lumMod val="65000"/>
                    <a:lumOff val="35000"/>
                  </a:schemeClr>
                </a:solidFill>
              </a:rPr>
            </a:br>
            <a:r>
              <a:rPr lang="en-US" sz="3300" dirty="0">
                <a:solidFill>
                  <a:schemeClr val="tx1">
                    <a:lumMod val="65000"/>
                    <a:lumOff val="35000"/>
                  </a:schemeClr>
                </a:solidFill>
              </a:rPr>
              <a:t>information access</a:t>
            </a:r>
          </a:p>
        </p:txBody>
      </p:sp>
      <p:pic>
        <p:nvPicPr>
          <p:cNvPr id="6146" name="Picture 2" descr="C:\Users\rohitb\Pictures\DiscreteMfgRefArch\Figure10.png"/>
          <p:cNvPicPr>
            <a:picLocks noChangeAspect="1" noChangeArrowheads="1"/>
          </p:cNvPicPr>
          <p:nvPr/>
        </p:nvPicPr>
        <p:blipFill rotWithShape="1">
          <a:blip r:embed="rId2">
            <a:extLst>
              <a:ext uri="{28A0092B-C50C-407E-A947-70E740481C1C}">
                <a14:useLocalDpi xmlns:a14="http://schemas.microsoft.com/office/drawing/2010/main" val="0"/>
              </a:ext>
            </a:extLst>
          </a:blip>
          <a:srcRect l="1" t="427" r="29732" b="3824"/>
          <a:stretch/>
        </p:blipFill>
        <p:spPr bwMode="auto">
          <a:xfrm>
            <a:off x="5729546" y="1677978"/>
            <a:ext cx="1927399" cy="1914946"/>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rohitb\Pictures\DiscreteMfgRefArch\SilverlightControls.png"/>
          <p:cNvPicPr>
            <a:picLocks noChangeAspect="1" noChangeArrowheads="1"/>
          </p:cNvPicPr>
          <p:nvPr/>
        </p:nvPicPr>
        <p:blipFill rotWithShape="1">
          <a:blip r:embed="rId3">
            <a:extLst>
              <a:ext uri="{28A0092B-C50C-407E-A947-70E740481C1C}">
                <a14:useLocalDpi xmlns:a14="http://schemas.microsoft.com/office/drawing/2010/main" val="0"/>
              </a:ext>
            </a:extLst>
          </a:blip>
          <a:srcRect l="12069" r="12069"/>
          <a:stretch/>
        </p:blipFill>
        <p:spPr bwMode="auto">
          <a:xfrm>
            <a:off x="7748183" y="3705420"/>
            <a:ext cx="1914447" cy="1914946"/>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p:cNvGrpSpPr/>
          <p:nvPr/>
        </p:nvGrpSpPr>
        <p:grpSpPr>
          <a:xfrm>
            <a:off x="9757831" y="3703369"/>
            <a:ext cx="1916996" cy="1916998"/>
            <a:chOff x="9564917" y="3631084"/>
            <a:chExt cx="1879578" cy="1879580"/>
          </a:xfrm>
        </p:grpSpPr>
        <p:sp>
          <p:nvSpPr>
            <p:cNvPr id="9" name="Rectangle 8"/>
            <p:cNvSpPr/>
            <p:nvPr/>
          </p:nvSpPr>
          <p:spPr bwMode="auto">
            <a:xfrm>
              <a:off x="9564917" y="3631084"/>
              <a:ext cx="1879578" cy="1879580"/>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008" fontAlgn="base">
                <a:spcBef>
                  <a:spcPct val="0"/>
                </a:spcBef>
                <a:spcAft>
                  <a:spcPct val="0"/>
                </a:spcAft>
              </a:pPr>
              <a:endParaRPr lang="en-US" spc="-102" dirty="0">
                <a:solidFill>
                  <a:srgbClr val="000000"/>
                </a:solidFill>
                <a:ea typeface="Segoe UI" pitchFamily="34" charset="0"/>
                <a:cs typeface="Segoe UI" pitchFamily="34" charset="0"/>
              </a:endParaRPr>
            </a:p>
          </p:txBody>
        </p:sp>
        <p:grpSp>
          <p:nvGrpSpPr>
            <p:cNvPr id="26" name="Group 25"/>
            <p:cNvGrpSpPr/>
            <p:nvPr/>
          </p:nvGrpSpPr>
          <p:grpSpPr bwMode="black">
            <a:xfrm>
              <a:off x="10028855" y="4184795"/>
              <a:ext cx="961391" cy="782337"/>
              <a:chOff x="5184775" y="225425"/>
              <a:chExt cx="1500188" cy="1220788"/>
            </a:xfrm>
            <a:solidFill>
              <a:schemeClr val="bg1"/>
            </a:solidFill>
          </p:grpSpPr>
          <p:sp>
            <p:nvSpPr>
              <p:cNvPr id="27"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460"/>
                <a:endParaRPr lang="en-US" sz="2200">
                  <a:solidFill>
                    <a:srgbClr val="505050"/>
                  </a:solidFill>
                </a:endParaRPr>
              </a:p>
            </p:txBody>
          </p:sp>
          <p:sp>
            <p:nvSpPr>
              <p:cNvPr id="28"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460"/>
                <a:endParaRPr lang="en-US" sz="2200">
                  <a:solidFill>
                    <a:srgbClr val="505050"/>
                  </a:solidFill>
                </a:endParaRPr>
              </a:p>
            </p:txBody>
          </p:sp>
          <p:sp>
            <p:nvSpPr>
              <p:cNvPr id="29"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460"/>
                <a:endParaRPr lang="en-US" sz="2200">
                  <a:solidFill>
                    <a:srgbClr val="505050"/>
                  </a:solidFill>
                </a:endParaRPr>
              </a:p>
            </p:txBody>
          </p:sp>
        </p:grpSp>
      </p:grpSp>
      <p:sp>
        <p:nvSpPr>
          <p:cNvPr id="16" name="Content Placeholder 2"/>
          <p:cNvSpPr txBox="1">
            <a:spLocks/>
          </p:cNvSpPr>
          <p:nvPr/>
        </p:nvSpPr>
        <p:spPr>
          <a:xfrm>
            <a:off x="532176" y="4507583"/>
            <a:ext cx="5000944" cy="846386"/>
          </a:xfrm>
          <a:prstGeom prst="rect">
            <a:avLst/>
          </a:prstGeom>
        </p:spPr>
        <p:txBody>
          <a:bodyPr vert="horz" wrap="square" lIns="0" tIns="0" rIns="0" bIns="0" rtlCol="0">
            <a:spAutoFit/>
          </a:bodyPr>
          <a:lstStyle/>
          <a:p>
            <a:pPr defTabSz="932276">
              <a:lnSpc>
                <a:spcPts val="3262"/>
              </a:lnSpc>
              <a:spcAft>
                <a:spcPts val="3058"/>
              </a:spcAft>
              <a:buSzPct val="90000"/>
              <a:defRPr/>
            </a:pPr>
            <a:r>
              <a:rPr lang="en-US" sz="3300" dirty="0">
                <a:solidFill>
                  <a:srgbClr val="505050">
                    <a:lumMod val="65000"/>
                    <a:lumOff val="35000"/>
                  </a:srgbClr>
                </a:solidFill>
                <a:latin typeface="Segoe UI Light" pitchFamily="34" charset="0"/>
              </a:rPr>
              <a:t>People, process &amp; </a:t>
            </a:r>
            <a:br>
              <a:rPr lang="en-US" sz="3300" dirty="0">
                <a:solidFill>
                  <a:srgbClr val="505050">
                    <a:lumMod val="65000"/>
                    <a:lumOff val="35000"/>
                  </a:srgbClr>
                </a:solidFill>
                <a:latin typeface="Segoe UI Light" pitchFamily="34" charset="0"/>
              </a:rPr>
            </a:br>
            <a:r>
              <a:rPr lang="en-US" sz="3300" dirty="0">
                <a:solidFill>
                  <a:srgbClr val="505050">
                    <a:lumMod val="65000"/>
                    <a:lumOff val="35000"/>
                  </a:srgbClr>
                </a:solidFill>
                <a:latin typeface="Segoe UI Light" pitchFamily="34" charset="0"/>
              </a:rPr>
              <a:t>information integration</a:t>
            </a:r>
          </a:p>
        </p:txBody>
      </p:sp>
      <p:sp>
        <p:nvSpPr>
          <p:cNvPr id="17" name="Content Placeholder 2"/>
          <p:cNvSpPr txBox="1">
            <a:spLocks/>
          </p:cNvSpPr>
          <p:nvPr/>
        </p:nvSpPr>
        <p:spPr>
          <a:xfrm>
            <a:off x="536492" y="3100045"/>
            <a:ext cx="4068806" cy="846386"/>
          </a:xfrm>
          <a:prstGeom prst="rect">
            <a:avLst/>
          </a:prstGeom>
        </p:spPr>
        <p:txBody>
          <a:bodyPr vert="horz" wrap="square" lIns="0" tIns="0" rIns="0" bIns="0" rtlCol="0">
            <a:spAutoFit/>
          </a:bodyPr>
          <a:lstStyle/>
          <a:p>
            <a:pPr defTabSz="932276">
              <a:lnSpc>
                <a:spcPts val="3262"/>
              </a:lnSpc>
              <a:spcAft>
                <a:spcPts val="3058"/>
              </a:spcAft>
              <a:buSzPct val="90000"/>
              <a:defRPr/>
            </a:pPr>
            <a:r>
              <a:rPr lang="en-US" sz="3300" dirty="0">
                <a:solidFill>
                  <a:srgbClr val="505050">
                    <a:lumMod val="65000"/>
                    <a:lumOff val="35000"/>
                  </a:srgbClr>
                </a:solidFill>
                <a:latin typeface="Segoe UI Light" pitchFamily="34" charset="0"/>
              </a:rPr>
              <a:t>Timely insights</a:t>
            </a:r>
            <a:br>
              <a:rPr lang="en-US" sz="3300" dirty="0">
                <a:solidFill>
                  <a:srgbClr val="505050">
                    <a:lumMod val="65000"/>
                    <a:lumOff val="35000"/>
                  </a:srgbClr>
                </a:solidFill>
                <a:latin typeface="Segoe UI Light" pitchFamily="34" charset="0"/>
              </a:rPr>
            </a:br>
            <a:r>
              <a:rPr lang="en-US" sz="3300" dirty="0">
                <a:solidFill>
                  <a:srgbClr val="505050">
                    <a:lumMod val="65000"/>
                    <a:lumOff val="35000"/>
                  </a:srgbClr>
                </a:solidFill>
                <a:latin typeface="Segoe UI Light" pitchFamily="34" charset="0"/>
              </a:rPr>
              <a:t>for better decisions</a:t>
            </a:r>
            <a:endParaRPr lang="en-US" sz="3300" spc="-51" dirty="0">
              <a:solidFill>
                <a:srgbClr val="505050">
                  <a:lumMod val="65000"/>
                  <a:lumOff val="35000"/>
                </a:srgbClr>
              </a:solidFill>
            </a:endParaRPr>
          </a:p>
        </p:txBody>
      </p:sp>
      <p:grpSp>
        <p:nvGrpSpPr>
          <p:cNvPr id="21" name="Group 20"/>
          <p:cNvGrpSpPr/>
          <p:nvPr/>
        </p:nvGrpSpPr>
        <p:grpSpPr>
          <a:xfrm>
            <a:off x="5739947" y="3703369"/>
            <a:ext cx="1916996" cy="1916998"/>
            <a:chOff x="5600059" y="3631084"/>
            <a:chExt cx="1879578" cy="1879580"/>
          </a:xfrm>
          <a:solidFill>
            <a:srgbClr val="0070C0"/>
          </a:solidFill>
        </p:grpSpPr>
        <p:sp>
          <p:nvSpPr>
            <p:cNvPr id="14" name="Rectangle 13"/>
            <p:cNvSpPr/>
            <p:nvPr/>
          </p:nvSpPr>
          <p:spPr bwMode="auto">
            <a:xfrm>
              <a:off x="5600059" y="3631084"/>
              <a:ext cx="1879578" cy="187958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008" fontAlgn="base">
                <a:spcBef>
                  <a:spcPct val="0"/>
                </a:spcBef>
                <a:spcAft>
                  <a:spcPct val="0"/>
                </a:spcAft>
              </a:pPr>
              <a:endParaRPr lang="en-US" spc="-102" dirty="0">
                <a:solidFill>
                  <a:srgbClr val="505050">
                    <a:lumMod val="65000"/>
                    <a:lumOff val="35000"/>
                  </a:srgbClr>
                </a:solidFill>
                <a:ea typeface="Segoe UI" pitchFamily="34" charset="0"/>
                <a:cs typeface="Segoe UI" pitchFamily="34" charset="0"/>
              </a:endParaRPr>
            </a:p>
          </p:txBody>
        </p:sp>
        <p:pic>
          <p:nvPicPr>
            <p:cNvPr id="20" name="Picture 19" descr="info access.png"/>
            <p:cNvPicPr>
              <a:picLocks noChangeAspect="1"/>
            </p:cNvPicPr>
            <p:nvPr/>
          </p:nvPicPr>
          <p:blipFill>
            <a:blip r:embed="rId4"/>
            <a:stretch>
              <a:fillRect/>
            </a:stretch>
          </p:blipFill>
          <p:spPr>
            <a:xfrm>
              <a:off x="5953125" y="3987800"/>
              <a:ext cx="1174750" cy="1117600"/>
            </a:xfrm>
            <a:prstGeom prst="rect">
              <a:avLst/>
            </a:prstGeom>
            <a:grpFill/>
          </p:spPr>
        </p:pic>
      </p:grpSp>
      <p:pic>
        <p:nvPicPr>
          <p:cNvPr id="30" name="Picture 29" descr="Untitled.png"/>
          <p:cNvPicPr>
            <a:picLocks noChangeAspect="1"/>
          </p:cNvPicPr>
          <p:nvPr/>
        </p:nvPicPr>
        <p:blipFill>
          <a:blip r:embed="rId5"/>
          <a:srcRect l="12532" r="11765"/>
          <a:stretch>
            <a:fillRect/>
          </a:stretch>
        </p:blipFill>
        <p:spPr>
          <a:xfrm>
            <a:off x="9755978" y="1662819"/>
            <a:ext cx="1917018" cy="1958251"/>
          </a:xfrm>
          <a:prstGeom prst="rect">
            <a:avLst/>
          </a:prstGeom>
        </p:spPr>
      </p:pic>
      <p:grpSp>
        <p:nvGrpSpPr>
          <p:cNvPr id="6" name="Group 5"/>
          <p:cNvGrpSpPr/>
          <p:nvPr/>
        </p:nvGrpSpPr>
        <p:grpSpPr>
          <a:xfrm>
            <a:off x="7735936" y="1675927"/>
            <a:ext cx="1916996" cy="1916998"/>
            <a:chOff x="7735936" y="1675927"/>
            <a:chExt cx="1916996" cy="1916998"/>
          </a:xfrm>
        </p:grpSpPr>
        <p:sp>
          <p:nvSpPr>
            <p:cNvPr id="12" name="Rectangle 11"/>
            <p:cNvSpPr/>
            <p:nvPr/>
          </p:nvSpPr>
          <p:spPr bwMode="auto">
            <a:xfrm>
              <a:off x="7735936" y="1675927"/>
              <a:ext cx="1916996" cy="1916998"/>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008" fontAlgn="base">
                <a:spcBef>
                  <a:spcPct val="0"/>
                </a:spcBef>
                <a:spcAft>
                  <a:spcPct val="0"/>
                </a:spcAft>
              </a:pPr>
              <a:endParaRPr lang="en-US"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24" name="Group 23"/>
            <p:cNvGrpSpPr/>
            <p:nvPr/>
          </p:nvGrpSpPr>
          <p:grpSpPr bwMode="black">
            <a:xfrm>
              <a:off x="8471539" y="2125662"/>
              <a:ext cx="593405" cy="1091121"/>
              <a:chOff x="2593975" y="2552700"/>
              <a:chExt cx="469901" cy="949325"/>
            </a:xfrm>
          </p:grpSpPr>
          <p:sp>
            <p:nvSpPr>
              <p:cNvPr id="31" name="Freeform 17"/>
              <p:cNvSpPr>
                <a:spLocks noEditPoints="1"/>
              </p:cNvSpPr>
              <p:nvPr/>
            </p:nvSpPr>
            <p:spPr bwMode="black">
              <a:xfrm>
                <a:off x="2593975" y="2835275"/>
                <a:ext cx="338138" cy="666750"/>
              </a:xfrm>
              <a:custGeom>
                <a:avLst/>
                <a:gdLst>
                  <a:gd name="T0" fmla="*/ 580 w 1160"/>
                  <a:gd name="T1" fmla="*/ 540 h 2287"/>
                  <a:gd name="T2" fmla="*/ 731 w 1160"/>
                  <a:gd name="T3" fmla="*/ 389 h 2287"/>
                  <a:gd name="T4" fmla="*/ 580 w 1160"/>
                  <a:gd name="T5" fmla="*/ 237 h 2287"/>
                  <a:gd name="T6" fmla="*/ 428 w 1160"/>
                  <a:gd name="T7" fmla="*/ 389 h 2287"/>
                  <a:gd name="T8" fmla="*/ 580 w 1160"/>
                  <a:gd name="T9" fmla="*/ 540 h 2287"/>
                  <a:gd name="T10" fmla="*/ 1109 w 1160"/>
                  <a:gd name="T11" fmla="*/ 22 h 2287"/>
                  <a:gd name="T12" fmla="*/ 1000 w 1160"/>
                  <a:gd name="T13" fmla="*/ 51 h 2287"/>
                  <a:gd name="T14" fmla="*/ 691 w 1160"/>
                  <a:gd name="T15" fmla="*/ 587 h 2287"/>
                  <a:gd name="T16" fmla="*/ 469 w 1160"/>
                  <a:gd name="T17" fmla="*/ 587 h 2287"/>
                  <a:gd name="T18" fmla="*/ 159 w 1160"/>
                  <a:gd name="T19" fmla="*/ 51 h 2287"/>
                  <a:gd name="T20" fmla="*/ 51 w 1160"/>
                  <a:gd name="T21" fmla="*/ 22 h 2287"/>
                  <a:gd name="T22" fmla="*/ 22 w 1160"/>
                  <a:gd name="T23" fmla="*/ 131 h 2287"/>
                  <a:gd name="T24" fmla="*/ 377 w 1160"/>
                  <a:gd name="T25" fmla="*/ 745 h 2287"/>
                  <a:gd name="T26" fmla="*/ 377 w 1160"/>
                  <a:gd name="T27" fmla="*/ 2194 h 2287"/>
                  <a:gd name="T28" fmla="*/ 470 w 1160"/>
                  <a:gd name="T29" fmla="*/ 2287 h 2287"/>
                  <a:gd name="T30" fmla="*/ 562 w 1160"/>
                  <a:gd name="T31" fmla="*/ 2194 h 2287"/>
                  <a:gd name="T32" fmla="*/ 562 w 1160"/>
                  <a:gd name="T33" fmla="*/ 1423 h 2287"/>
                  <a:gd name="T34" fmla="*/ 598 w 1160"/>
                  <a:gd name="T35" fmla="*/ 1423 h 2287"/>
                  <a:gd name="T36" fmla="*/ 598 w 1160"/>
                  <a:gd name="T37" fmla="*/ 2194 h 2287"/>
                  <a:gd name="T38" fmla="*/ 690 w 1160"/>
                  <a:gd name="T39" fmla="*/ 2287 h 2287"/>
                  <a:gd name="T40" fmla="*/ 783 w 1160"/>
                  <a:gd name="T41" fmla="*/ 2194 h 2287"/>
                  <a:gd name="T42" fmla="*/ 783 w 1160"/>
                  <a:gd name="T43" fmla="*/ 745 h 2287"/>
                  <a:gd name="T44" fmla="*/ 1138 w 1160"/>
                  <a:gd name="T45" fmla="*/ 131 h 2287"/>
                  <a:gd name="T46" fmla="*/ 1109 w 1160"/>
                  <a:gd name="T47" fmla="*/ 22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0" h="2287">
                    <a:moveTo>
                      <a:pt x="580" y="540"/>
                    </a:moveTo>
                    <a:cubicBezTo>
                      <a:pt x="664" y="540"/>
                      <a:pt x="731" y="473"/>
                      <a:pt x="731" y="389"/>
                    </a:cubicBezTo>
                    <a:cubicBezTo>
                      <a:pt x="731" y="305"/>
                      <a:pt x="664" y="237"/>
                      <a:pt x="580" y="237"/>
                    </a:cubicBezTo>
                    <a:cubicBezTo>
                      <a:pt x="496" y="237"/>
                      <a:pt x="428" y="305"/>
                      <a:pt x="428" y="389"/>
                    </a:cubicBezTo>
                    <a:cubicBezTo>
                      <a:pt x="428" y="473"/>
                      <a:pt x="496" y="540"/>
                      <a:pt x="580" y="540"/>
                    </a:cubicBezTo>
                    <a:close/>
                    <a:moveTo>
                      <a:pt x="1109" y="22"/>
                    </a:moveTo>
                    <a:cubicBezTo>
                      <a:pt x="1071" y="0"/>
                      <a:pt x="1022" y="13"/>
                      <a:pt x="1000" y="51"/>
                    </a:cubicBezTo>
                    <a:cubicBezTo>
                      <a:pt x="691" y="587"/>
                      <a:pt x="691" y="587"/>
                      <a:pt x="691" y="587"/>
                    </a:cubicBezTo>
                    <a:cubicBezTo>
                      <a:pt x="469" y="587"/>
                      <a:pt x="469" y="587"/>
                      <a:pt x="469" y="587"/>
                    </a:cubicBezTo>
                    <a:cubicBezTo>
                      <a:pt x="159" y="51"/>
                      <a:pt x="159" y="51"/>
                      <a:pt x="159" y="51"/>
                    </a:cubicBezTo>
                    <a:cubicBezTo>
                      <a:pt x="137" y="13"/>
                      <a:pt x="89" y="0"/>
                      <a:pt x="51" y="22"/>
                    </a:cubicBezTo>
                    <a:cubicBezTo>
                      <a:pt x="13" y="44"/>
                      <a:pt x="0" y="93"/>
                      <a:pt x="22" y="131"/>
                    </a:cubicBezTo>
                    <a:cubicBezTo>
                      <a:pt x="377" y="745"/>
                      <a:pt x="377" y="745"/>
                      <a:pt x="377" y="745"/>
                    </a:cubicBezTo>
                    <a:cubicBezTo>
                      <a:pt x="377" y="2194"/>
                      <a:pt x="377" y="2194"/>
                      <a:pt x="377" y="2194"/>
                    </a:cubicBezTo>
                    <a:cubicBezTo>
                      <a:pt x="377" y="2246"/>
                      <a:pt x="418" y="2287"/>
                      <a:pt x="470" y="2287"/>
                    </a:cubicBezTo>
                    <a:cubicBezTo>
                      <a:pt x="521" y="2287"/>
                      <a:pt x="562" y="2246"/>
                      <a:pt x="562" y="2194"/>
                    </a:cubicBezTo>
                    <a:cubicBezTo>
                      <a:pt x="562" y="1423"/>
                      <a:pt x="562" y="1423"/>
                      <a:pt x="562" y="1423"/>
                    </a:cubicBezTo>
                    <a:cubicBezTo>
                      <a:pt x="598" y="1423"/>
                      <a:pt x="598" y="1423"/>
                      <a:pt x="598" y="1423"/>
                    </a:cubicBezTo>
                    <a:cubicBezTo>
                      <a:pt x="598" y="2194"/>
                      <a:pt x="598" y="2194"/>
                      <a:pt x="598" y="2194"/>
                    </a:cubicBezTo>
                    <a:cubicBezTo>
                      <a:pt x="598" y="2246"/>
                      <a:pt x="639" y="2287"/>
                      <a:pt x="690" y="2287"/>
                    </a:cubicBezTo>
                    <a:cubicBezTo>
                      <a:pt x="742" y="2287"/>
                      <a:pt x="783" y="2246"/>
                      <a:pt x="783" y="2194"/>
                    </a:cubicBezTo>
                    <a:cubicBezTo>
                      <a:pt x="783" y="745"/>
                      <a:pt x="783" y="745"/>
                      <a:pt x="783" y="745"/>
                    </a:cubicBezTo>
                    <a:cubicBezTo>
                      <a:pt x="1138" y="131"/>
                      <a:pt x="1138" y="131"/>
                      <a:pt x="1138" y="131"/>
                    </a:cubicBezTo>
                    <a:cubicBezTo>
                      <a:pt x="1160" y="93"/>
                      <a:pt x="1147" y="44"/>
                      <a:pt x="1109"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460"/>
                <a:endParaRPr lang="en-US" sz="1600">
                  <a:solidFill>
                    <a:srgbClr val="505050"/>
                  </a:solidFill>
                </a:endParaRPr>
              </a:p>
            </p:txBody>
          </p:sp>
          <p:sp>
            <p:nvSpPr>
              <p:cNvPr id="32" name="Freeform 18"/>
              <p:cNvSpPr>
                <a:spLocks noEditPoints="1"/>
              </p:cNvSpPr>
              <p:nvPr/>
            </p:nvSpPr>
            <p:spPr bwMode="black">
              <a:xfrm>
                <a:off x="2649538" y="2552700"/>
                <a:ext cx="414338" cy="325438"/>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460"/>
                <a:endParaRPr lang="en-US" sz="1600">
                  <a:solidFill>
                    <a:srgbClr val="505050"/>
                  </a:solidFill>
                </a:endParaRPr>
              </a:p>
            </p:txBody>
          </p:sp>
        </p:grpSp>
      </p:grpSp>
      <p:sp>
        <p:nvSpPr>
          <p:cNvPr id="5" name="TextBox 4"/>
          <p:cNvSpPr txBox="1"/>
          <p:nvPr/>
        </p:nvSpPr>
        <p:spPr>
          <a:xfrm>
            <a:off x="5739949" y="2583863"/>
            <a:ext cx="1444692" cy="1051855"/>
          </a:xfrm>
          <a:prstGeom prst="rect">
            <a:avLst/>
          </a:prstGeom>
          <a:noFill/>
        </p:spPr>
        <p:txBody>
          <a:bodyPr wrap="none" lIns="182825" tIns="146259" rIns="182825" bIns="146259" rtlCol="0">
            <a:spAutoFit/>
          </a:bodyPr>
          <a:lstStyle/>
          <a:p>
            <a:pPr defTabSz="932460">
              <a:lnSpc>
                <a:spcPct val="90000"/>
              </a:lnSpc>
              <a:spcAft>
                <a:spcPts val="600"/>
              </a:spcAft>
            </a:pPr>
            <a:r>
              <a:rPr lang="en-US" sz="2400" dirty="0">
                <a:solidFill>
                  <a:srgbClr val="FFFFFF"/>
                </a:solidFill>
              </a:rPr>
              <a:t>Data &amp; </a:t>
            </a:r>
          </a:p>
          <a:p>
            <a:pPr defTabSz="932460">
              <a:lnSpc>
                <a:spcPct val="90000"/>
              </a:lnSpc>
              <a:spcAft>
                <a:spcPts val="600"/>
              </a:spcAft>
            </a:pPr>
            <a:r>
              <a:rPr lang="en-US" sz="2400" dirty="0">
                <a:solidFill>
                  <a:srgbClr val="FFFFFF"/>
                </a:solidFill>
              </a:rPr>
              <a:t>Context</a:t>
            </a:r>
          </a:p>
        </p:txBody>
      </p:sp>
    </p:spTree>
    <p:extLst>
      <p:ext uri="{BB962C8B-B14F-4D97-AF65-F5344CB8AC3E}">
        <p14:creationId xmlns:p14="http://schemas.microsoft.com/office/powerpoint/2010/main" val="2309169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750"/>
                                        <p:tgtEl>
                                          <p:spTgt spid="2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75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000" fill="hold"/>
                                        <p:tgtEl>
                                          <p:spTgt spid="5"/>
                                        </p:tgtEl>
                                        <p:attrNameLst>
                                          <p:attrName>ppt_x</p:attrName>
                                        </p:attrNameLst>
                                      </p:cBhvr>
                                      <p:tavLst>
                                        <p:tav tm="0">
                                          <p:val>
                                            <p:strVal val="#ppt_x"/>
                                          </p:val>
                                        </p:tav>
                                        <p:tav tm="100000">
                                          <p:val>
                                            <p:strVal val="#ppt_x"/>
                                          </p:val>
                                        </p:tav>
                                      </p:tavLst>
                                    </p:anim>
                                    <p:anim calcmode="lin" valueType="num">
                                      <p:cBhvr additive="base">
                                        <p:cTn id="18" dur="10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xit" presetSubtype="1" fill="hold" grpId="1" nodeType="afterEffect">
                                  <p:stCondLst>
                                    <p:cond delay="3000"/>
                                  </p:stCondLst>
                                  <p:childTnLst>
                                    <p:anim calcmode="lin" valueType="num">
                                      <p:cBhvr additive="base">
                                        <p:cTn id="21" dur="750"/>
                                        <p:tgtEl>
                                          <p:spTgt spid="5"/>
                                        </p:tgtEl>
                                        <p:attrNameLst>
                                          <p:attrName>ppt_x</p:attrName>
                                        </p:attrNameLst>
                                      </p:cBhvr>
                                      <p:tavLst>
                                        <p:tav tm="0">
                                          <p:val>
                                            <p:strVal val="ppt_x"/>
                                          </p:val>
                                        </p:tav>
                                        <p:tav tm="100000">
                                          <p:val>
                                            <p:strVal val="ppt_x"/>
                                          </p:val>
                                        </p:tav>
                                      </p:tavLst>
                                    </p:anim>
                                    <p:anim calcmode="lin" valueType="num">
                                      <p:cBhvr additive="base">
                                        <p:cTn id="22" dur="750"/>
                                        <p:tgtEl>
                                          <p:spTgt spid="5"/>
                                        </p:tgtEl>
                                        <p:attrNameLst>
                                          <p:attrName>ppt_y</p:attrName>
                                        </p:attrNameLst>
                                      </p:cBhvr>
                                      <p:tavLst>
                                        <p:tav tm="0">
                                          <p:val>
                                            <p:strVal val="ppt_y"/>
                                          </p:val>
                                        </p:tav>
                                        <p:tav tm="100000">
                                          <p:val>
                                            <p:strVal val="0-ppt_h/2"/>
                                          </p:val>
                                        </p:tav>
                                      </p:tavLst>
                                    </p:anim>
                                    <p:set>
                                      <p:cBhvr>
                                        <p:cTn id="23" dur="1" fill="hold">
                                          <p:stCondLst>
                                            <p:cond delay="749"/>
                                          </p:stCondLst>
                                        </p:cTn>
                                        <p:tgtEl>
                                          <p:spTgt spid="5"/>
                                        </p:tgtEl>
                                        <p:attrNameLst>
                                          <p:attrName>style.visibility</p:attrName>
                                        </p:attrNameLst>
                                      </p:cBhvr>
                                      <p:to>
                                        <p:strVal val="hidden"/>
                                      </p:to>
                                    </p:set>
                                  </p:childTnLst>
                                </p:cTn>
                              </p:par>
                            </p:childTnLst>
                          </p:cTn>
                        </p:par>
                        <p:par>
                          <p:cTn id="24" fill="hold">
                            <p:stCondLst>
                              <p:cond delay="5250"/>
                            </p:stCondLst>
                            <p:childTnLst>
                              <p:par>
                                <p:cTn id="25" presetID="10" presetClass="entr" presetSubtype="0" fill="hold" nodeType="afterEffect">
                                  <p:stCondLst>
                                    <p:cond delay="0"/>
                                  </p:stCondLst>
                                  <p:childTnLst>
                                    <p:set>
                                      <p:cBhvr>
                                        <p:cTn id="26" dur="1" fill="hold">
                                          <p:stCondLst>
                                            <p:cond delay="0"/>
                                          </p:stCondLst>
                                        </p:cTn>
                                        <p:tgtEl>
                                          <p:spTgt spid="6146"/>
                                        </p:tgtEl>
                                        <p:attrNameLst>
                                          <p:attrName>style.visibility</p:attrName>
                                        </p:attrNameLst>
                                      </p:cBhvr>
                                      <p:to>
                                        <p:strVal val="visible"/>
                                      </p:to>
                                    </p:set>
                                    <p:animEffect transition="in" filter="fade">
                                      <p:cBhvr>
                                        <p:cTn id="27" dur="500"/>
                                        <p:tgtEl>
                                          <p:spTgt spid="614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750"/>
                                        <p:tgtEl>
                                          <p:spTgt spid="7"/>
                                        </p:tgtEl>
                                      </p:cBhvr>
                                    </p:animEffect>
                                  </p:childTnLst>
                                </p:cTn>
                              </p:par>
                              <p:par>
                                <p:cTn id="37" presetID="10" presetClass="entr" presetSubtype="0"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750"/>
                                        <p:tgtEl>
                                          <p:spTgt spid="6"/>
                                        </p:tgtEl>
                                      </p:cBhvr>
                                    </p:animEffect>
                                  </p:childTnLst>
                                </p:cTn>
                              </p:par>
                              <p:par>
                                <p:cTn id="40" presetID="2" presetClass="entr" presetSubtype="4"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750" fill="hold"/>
                                        <p:tgtEl>
                                          <p:spTgt spid="8"/>
                                        </p:tgtEl>
                                        <p:attrNameLst>
                                          <p:attrName>ppt_x</p:attrName>
                                        </p:attrNameLst>
                                      </p:cBhvr>
                                      <p:tavLst>
                                        <p:tav tm="0">
                                          <p:val>
                                            <p:strVal val="#ppt_x"/>
                                          </p:val>
                                        </p:tav>
                                        <p:tav tm="100000">
                                          <p:val>
                                            <p:strVal val="#ppt_x"/>
                                          </p:val>
                                        </p:tav>
                                      </p:tavLst>
                                    </p:anim>
                                    <p:anim calcmode="lin" valueType="num">
                                      <p:cBhvr additive="base">
                                        <p:cTn id="43" dur="750" fill="hold"/>
                                        <p:tgtEl>
                                          <p:spTgt spid="8"/>
                                        </p:tgtEl>
                                        <p:attrNameLst>
                                          <p:attrName>ppt_y</p:attrName>
                                        </p:attrNameLst>
                                      </p:cBhvr>
                                      <p:tavLst>
                                        <p:tav tm="0">
                                          <p:val>
                                            <p:strVal val="1+#ppt_h/2"/>
                                          </p:val>
                                        </p:tav>
                                        <p:tav tm="100000">
                                          <p:val>
                                            <p:strVal val="#ppt_y"/>
                                          </p:val>
                                        </p:tav>
                                      </p:tavLst>
                                    </p:anim>
                                  </p:childTnLst>
                                </p:cTn>
                              </p:par>
                            </p:childTnLst>
                          </p:cTn>
                        </p:par>
                        <p:par>
                          <p:cTn id="44" fill="hold">
                            <p:stCondLst>
                              <p:cond delay="1250"/>
                            </p:stCondLst>
                            <p:childTnLst>
                              <p:par>
                                <p:cTn id="45" presetID="2" presetClass="exit" presetSubtype="1" fill="hold" grpId="1" nodeType="afterEffect">
                                  <p:stCondLst>
                                    <p:cond delay="3000"/>
                                  </p:stCondLst>
                                  <p:childTnLst>
                                    <p:anim calcmode="lin" valueType="num">
                                      <p:cBhvr additive="base">
                                        <p:cTn id="46" dur="750"/>
                                        <p:tgtEl>
                                          <p:spTgt spid="8"/>
                                        </p:tgtEl>
                                        <p:attrNameLst>
                                          <p:attrName>ppt_x</p:attrName>
                                        </p:attrNameLst>
                                      </p:cBhvr>
                                      <p:tavLst>
                                        <p:tav tm="0">
                                          <p:val>
                                            <p:strVal val="ppt_x"/>
                                          </p:val>
                                        </p:tav>
                                        <p:tav tm="100000">
                                          <p:val>
                                            <p:strVal val="ppt_x"/>
                                          </p:val>
                                        </p:tav>
                                      </p:tavLst>
                                    </p:anim>
                                    <p:anim calcmode="lin" valueType="num">
                                      <p:cBhvr additive="base">
                                        <p:cTn id="47" dur="750"/>
                                        <p:tgtEl>
                                          <p:spTgt spid="8"/>
                                        </p:tgtEl>
                                        <p:attrNameLst>
                                          <p:attrName>ppt_y</p:attrName>
                                        </p:attrNameLst>
                                      </p:cBhvr>
                                      <p:tavLst>
                                        <p:tav tm="0">
                                          <p:val>
                                            <p:strVal val="ppt_y"/>
                                          </p:val>
                                        </p:tav>
                                        <p:tav tm="100000">
                                          <p:val>
                                            <p:strVal val="0-ppt_h/2"/>
                                          </p:val>
                                        </p:tav>
                                      </p:tavLst>
                                    </p:anim>
                                    <p:set>
                                      <p:cBhvr>
                                        <p:cTn id="48" dur="1" fill="hold">
                                          <p:stCondLst>
                                            <p:cond delay="749"/>
                                          </p:stCondLst>
                                        </p:cTn>
                                        <p:tgtEl>
                                          <p:spTgt spid="8"/>
                                        </p:tgtEl>
                                        <p:attrNameLst>
                                          <p:attrName>style.visibility</p:attrName>
                                        </p:attrNameLst>
                                      </p:cBhvr>
                                      <p:to>
                                        <p:strVal val="hidden"/>
                                      </p:to>
                                    </p:set>
                                  </p:childTnLst>
                                </p:cTn>
                              </p:par>
                              <p:par>
                                <p:cTn id="49" presetID="10" presetClass="entr" presetSubtype="0" fill="hold" nodeType="withEffect">
                                  <p:stCondLst>
                                    <p:cond delay="3000"/>
                                  </p:stCondLst>
                                  <p:childTnLst>
                                    <p:set>
                                      <p:cBhvr>
                                        <p:cTn id="50" dur="1" fill="hold">
                                          <p:stCondLst>
                                            <p:cond delay="0"/>
                                          </p:stCondLst>
                                        </p:cTn>
                                        <p:tgtEl>
                                          <p:spTgt spid="6147"/>
                                        </p:tgtEl>
                                        <p:attrNameLst>
                                          <p:attrName>style.visibility</p:attrName>
                                        </p:attrNameLst>
                                      </p:cBhvr>
                                      <p:to>
                                        <p:strVal val="visible"/>
                                      </p:to>
                                    </p:set>
                                    <p:animEffect transition="in" filter="fade">
                                      <p:cBhvr>
                                        <p:cTn id="51" dur="750"/>
                                        <p:tgtEl>
                                          <p:spTgt spid="6147"/>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750"/>
                                        <p:tgtEl>
                                          <p:spTgt spid="10"/>
                                        </p:tgtEl>
                                      </p:cBhvr>
                                    </p:animEffect>
                                  </p:childTnLst>
                                </p:cTn>
                              </p:par>
                              <p:par>
                                <p:cTn id="60" presetID="2" presetClass="entr" presetSubtype="4" fill="hold" grpId="0" nodeType="with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750" fill="hold"/>
                                        <p:tgtEl>
                                          <p:spTgt spid="11"/>
                                        </p:tgtEl>
                                        <p:attrNameLst>
                                          <p:attrName>ppt_x</p:attrName>
                                        </p:attrNameLst>
                                      </p:cBhvr>
                                      <p:tavLst>
                                        <p:tav tm="0">
                                          <p:val>
                                            <p:strVal val="#ppt_x"/>
                                          </p:val>
                                        </p:tav>
                                        <p:tav tm="100000">
                                          <p:val>
                                            <p:strVal val="#ppt_x"/>
                                          </p:val>
                                        </p:tav>
                                      </p:tavLst>
                                    </p:anim>
                                    <p:anim calcmode="lin" valueType="num">
                                      <p:cBhvr additive="base">
                                        <p:cTn id="63" dur="750" fill="hold"/>
                                        <p:tgtEl>
                                          <p:spTgt spid="11"/>
                                        </p:tgtEl>
                                        <p:attrNameLst>
                                          <p:attrName>ppt_y</p:attrName>
                                        </p:attrNameLst>
                                      </p:cBhvr>
                                      <p:tavLst>
                                        <p:tav tm="0">
                                          <p:val>
                                            <p:strVal val="1+#ppt_h/2"/>
                                          </p:val>
                                        </p:tav>
                                        <p:tav tm="100000">
                                          <p:val>
                                            <p:strVal val="#ppt_y"/>
                                          </p:val>
                                        </p:tav>
                                      </p:tavLst>
                                    </p:anim>
                                  </p:childTnLst>
                                </p:cTn>
                              </p:par>
                            </p:childTnLst>
                          </p:cTn>
                        </p:par>
                        <p:par>
                          <p:cTn id="64" fill="hold">
                            <p:stCondLst>
                              <p:cond delay="750"/>
                            </p:stCondLst>
                            <p:childTnLst>
                              <p:par>
                                <p:cTn id="65" presetID="2" presetClass="exit" presetSubtype="1" fill="hold" grpId="1" nodeType="afterEffect">
                                  <p:stCondLst>
                                    <p:cond delay="3000"/>
                                  </p:stCondLst>
                                  <p:childTnLst>
                                    <p:anim calcmode="lin" valueType="num">
                                      <p:cBhvr additive="base">
                                        <p:cTn id="66" dur="750"/>
                                        <p:tgtEl>
                                          <p:spTgt spid="11"/>
                                        </p:tgtEl>
                                        <p:attrNameLst>
                                          <p:attrName>ppt_x</p:attrName>
                                        </p:attrNameLst>
                                      </p:cBhvr>
                                      <p:tavLst>
                                        <p:tav tm="0">
                                          <p:val>
                                            <p:strVal val="ppt_x"/>
                                          </p:val>
                                        </p:tav>
                                        <p:tav tm="100000">
                                          <p:val>
                                            <p:strVal val="ppt_x"/>
                                          </p:val>
                                        </p:tav>
                                      </p:tavLst>
                                    </p:anim>
                                    <p:anim calcmode="lin" valueType="num">
                                      <p:cBhvr additive="base">
                                        <p:cTn id="67" dur="750"/>
                                        <p:tgtEl>
                                          <p:spTgt spid="11"/>
                                        </p:tgtEl>
                                        <p:attrNameLst>
                                          <p:attrName>ppt_y</p:attrName>
                                        </p:attrNameLst>
                                      </p:cBhvr>
                                      <p:tavLst>
                                        <p:tav tm="0">
                                          <p:val>
                                            <p:strVal val="ppt_y"/>
                                          </p:val>
                                        </p:tav>
                                        <p:tav tm="100000">
                                          <p:val>
                                            <p:strVal val="0-ppt_h/2"/>
                                          </p:val>
                                        </p:tav>
                                      </p:tavLst>
                                    </p:anim>
                                    <p:set>
                                      <p:cBhvr>
                                        <p:cTn id="68" dur="1" fill="hold">
                                          <p:stCondLst>
                                            <p:cond delay="749"/>
                                          </p:stCondLst>
                                        </p:cTn>
                                        <p:tgtEl>
                                          <p:spTgt spid="11"/>
                                        </p:tgtEl>
                                        <p:attrNameLst>
                                          <p:attrName>style.visibility</p:attrName>
                                        </p:attrNameLst>
                                      </p:cBhvr>
                                      <p:to>
                                        <p:strVal val="hidden"/>
                                      </p:to>
                                    </p:set>
                                  </p:childTnLst>
                                </p:cTn>
                              </p:par>
                              <p:par>
                                <p:cTn id="69" presetID="10" presetClass="entr" presetSubtype="0" fill="hold" nodeType="withEffect">
                                  <p:stCondLst>
                                    <p:cond delay="300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750"/>
                                        <p:tgtEl>
                                          <p:spTgt spid="30"/>
                                        </p:tgtEl>
                                      </p:cBhvr>
                                    </p:animEffect>
                                  </p:childTnLst>
                                </p:cTn>
                              </p:par>
                              <p:par>
                                <p:cTn id="72" presetID="10" presetClass="entr" presetSubtype="0" fill="hold"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1" grpId="1"/>
      <p:bldP spid="7" grpId="0" animBg="1"/>
      <p:bldP spid="8" grpId="0"/>
      <p:bldP spid="8" grpId="1"/>
      <p:bldP spid="2" grpId="0" animBg="1"/>
      <p:bldP spid="3" grpId="0" build="p"/>
      <p:bldP spid="16" grpId="0"/>
      <p:bldP spid="17" grpId="0"/>
      <p:bldP spid="5" grpId="0"/>
      <p:bldP spid="5" grpId="1"/>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DWQNb2Mfyk.uxM0B9QCUI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Ye6fiQ4y406p_wA.qoEEw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b.vLbG4iHUuLiT434w55F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XNg9.N.JFk.S0HwjTMG1k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x.gj6b4Xki3TVZoaILs_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TzVcaaUe3kaq9G0i5vC2T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TzVcaaUe3kaq9G0i5vC2T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3vuGg3u_FUWS4ZhsbBwfG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CJIaBE9V4kaBBx_bqpgon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oJnwcwxa2kWY08eQGlnVpA"/>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CJIaBE9V4kaBBx_bqpgon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3vuGg3u_FUWS4ZhsbBwfG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3vuGg3u_FUWS4ZhsbBwfG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3vuGg3u_FUWS4ZhsbBwfG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3vuGg3u_FUWS4ZhsbBwfGw"/>
</p:tagLst>
</file>

<file path=ppt/tags/tag25.xml><?xml version="1.0" encoding="utf-8"?>
<p:tagLst xmlns:a="http://schemas.openxmlformats.org/drawingml/2006/main" xmlns:r="http://schemas.openxmlformats.org/officeDocument/2006/relationships" xmlns:p="http://schemas.openxmlformats.org/presentationml/2006/main">
  <p:tag name="MT_TILE" val="YES"/>
</p:tagLst>
</file>

<file path=ppt/tags/tag26.xml><?xml version="1.0" encoding="utf-8"?>
<p:tagLst xmlns:a="http://schemas.openxmlformats.org/drawingml/2006/main" xmlns:r="http://schemas.openxmlformats.org/officeDocument/2006/relationships" xmlns:p="http://schemas.openxmlformats.org/presentationml/2006/main">
  <p:tag name="MT_TILE" val="YES"/>
</p:tagLst>
</file>

<file path=ppt/tags/tag27.xml><?xml version="1.0" encoding="utf-8"?>
<p:tagLst xmlns:a="http://schemas.openxmlformats.org/drawingml/2006/main" xmlns:r="http://schemas.openxmlformats.org/officeDocument/2006/relationships" xmlns:p="http://schemas.openxmlformats.org/presentationml/2006/main">
  <p:tag name="MT_TILE" val="YES"/>
</p:tagLst>
</file>

<file path=ppt/tags/tag28.xml><?xml version="1.0" encoding="utf-8"?>
<p:tagLst xmlns:a="http://schemas.openxmlformats.org/drawingml/2006/main" xmlns:r="http://schemas.openxmlformats.org/officeDocument/2006/relationships" xmlns:p="http://schemas.openxmlformats.org/presentationml/2006/main">
  <p:tag name="MT_TILE" val="YES"/>
</p:tagLst>
</file>

<file path=ppt/tags/tag29.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NOGvADjAWEK4lyfX3RMWpA"/>
</p:tagLst>
</file>

<file path=ppt/tags/tag30.xml><?xml version="1.0" encoding="utf-8"?>
<p:tagLst xmlns:a="http://schemas.openxmlformats.org/drawingml/2006/main" xmlns:r="http://schemas.openxmlformats.org/officeDocument/2006/relationships" xmlns:p="http://schemas.openxmlformats.org/presentationml/2006/main">
  <p:tag name="MT_TILE" val="YES"/>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_QH8ju_L.kGWK7sEEIlexg"/>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GyDjKIfLDESgTp9oQOUe6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_pwmrCPFzkuDxxqA080W9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ffCNnp_4W0On6y9BmBBpoQ"/>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DYpzG3f4_0SQwFTevYOgqQ"/>
</p:tagLst>
</file>

<file path=ppt/tags/tag37.xml><?xml version="1.0" encoding="utf-8"?>
<p:tagLst xmlns:a="http://schemas.openxmlformats.org/drawingml/2006/main" xmlns:r="http://schemas.openxmlformats.org/officeDocument/2006/relationships" xmlns:p="http://schemas.openxmlformats.org/presentationml/2006/main">
  <p:tag name="MT_TILE" val="YES"/>
</p:tagLst>
</file>

<file path=ppt/tags/tag38.xml><?xml version="1.0" encoding="utf-8"?>
<p:tagLst xmlns:a="http://schemas.openxmlformats.org/drawingml/2006/main" xmlns:r="http://schemas.openxmlformats.org/officeDocument/2006/relationships" xmlns:p="http://schemas.openxmlformats.org/presentationml/2006/main">
  <p:tag name="MT_TILE" val="YES"/>
</p:tagLst>
</file>

<file path=ppt/tags/tag39.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Q1TkAKBQWUWx6qpGErvR7A"/>
</p:tagLst>
</file>

<file path=ppt/tags/tag40.xml><?xml version="1.0" encoding="utf-8"?>
<p:tagLst xmlns:a="http://schemas.openxmlformats.org/drawingml/2006/main" xmlns:r="http://schemas.openxmlformats.org/officeDocument/2006/relationships" xmlns:p="http://schemas.openxmlformats.org/presentationml/2006/main">
  <p:tag name="MT_TILE" val="YES"/>
</p:tagLst>
</file>

<file path=ppt/tags/tag41.xml><?xml version="1.0" encoding="utf-8"?>
<p:tagLst xmlns:a="http://schemas.openxmlformats.org/drawingml/2006/main" xmlns:r="http://schemas.openxmlformats.org/officeDocument/2006/relationships" xmlns:p="http://schemas.openxmlformats.org/presentationml/2006/main">
  <p:tag name="MT_TILE" val="YES"/>
</p:tagLst>
</file>

<file path=ppt/tags/tag42.xml><?xml version="1.0" encoding="utf-8"?>
<p:tagLst xmlns:a="http://schemas.openxmlformats.org/drawingml/2006/main" xmlns:r="http://schemas.openxmlformats.org/officeDocument/2006/relationships" xmlns:p="http://schemas.openxmlformats.org/presentationml/2006/main">
  <p:tag name="MT_TILE" val="YES"/>
</p:tagLst>
</file>

<file path=ppt/tags/tag43.xml><?xml version="1.0" encoding="utf-8"?>
<p:tagLst xmlns:a="http://schemas.openxmlformats.org/drawingml/2006/main" xmlns:r="http://schemas.openxmlformats.org/officeDocument/2006/relationships" xmlns:p="http://schemas.openxmlformats.org/presentationml/2006/main">
  <p:tag name="MT_TILE" val="YES"/>
</p:tagLst>
</file>

<file path=ppt/tags/tag44.xml><?xml version="1.0" encoding="utf-8"?>
<p:tagLst xmlns:a="http://schemas.openxmlformats.org/drawingml/2006/main" xmlns:r="http://schemas.openxmlformats.org/officeDocument/2006/relationships" xmlns:p="http://schemas.openxmlformats.org/presentationml/2006/main">
  <p:tag name="MT_TILE" val="YES"/>
</p:tagLst>
</file>

<file path=ppt/tags/tag45.xml><?xml version="1.0" encoding="utf-8"?>
<p:tagLst xmlns:a="http://schemas.openxmlformats.org/drawingml/2006/main" xmlns:r="http://schemas.openxmlformats.org/officeDocument/2006/relationships" xmlns:p="http://schemas.openxmlformats.org/presentationml/2006/main">
  <p:tag name="MT_TILE" val="YES"/>
</p:tagLst>
</file>

<file path=ppt/tags/tag46.xml><?xml version="1.0" encoding="utf-8"?>
<p:tagLst xmlns:a="http://schemas.openxmlformats.org/drawingml/2006/main" xmlns:r="http://schemas.openxmlformats.org/officeDocument/2006/relationships" xmlns:p="http://schemas.openxmlformats.org/presentationml/2006/main">
  <p:tag name="TIMING" val="|1|4.2|0.6|0.7|0.5|0.5|3.3"/>
</p:tagLst>
</file>

<file path=ppt/tags/tag47.xml><?xml version="1.0" encoding="utf-8"?>
<p:tagLst xmlns:a="http://schemas.openxmlformats.org/drawingml/2006/main" xmlns:r="http://schemas.openxmlformats.org/officeDocument/2006/relationships" xmlns:p="http://schemas.openxmlformats.org/presentationml/2006/main">
  <p:tag name="MT_TILE" val="YES"/>
</p:tagLst>
</file>

<file path=ppt/tags/tag48.xml><?xml version="1.0" encoding="utf-8"?>
<p:tagLst xmlns:a="http://schemas.openxmlformats.org/drawingml/2006/main" xmlns:r="http://schemas.openxmlformats.org/officeDocument/2006/relationships" xmlns:p="http://schemas.openxmlformats.org/presentationml/2006/main">
  <p:tag name="MT_TILE" val="YES"/>
</p:tagLst>
</file>

<file path=ppt/tags/tag49.xml><?xml version="1.0" encoding="utf-8"?>
<p:tagLst xmlns:a="http://schemas.openxmlformats.org/drawingml/2006/main" xmlns:r="http://schemas.openxmlformats.org/officeDocument/2006/relationships" xmlns:p="http://schemas.openxmlformats.org/presentationml/2006/main">
  <p:tag name="MT_TILE" val="YES"/>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o6GGu8P_WEinsKDLqDtImQ"/>
</p:tagLst>
</file>

<file path=ppt/tags/tag50.xml><?xml version="1.0" encoding="utf-8"?>
<p:tagLst xmlns:a="http://schemas.openxmlformats.org/drawingml/2006/main" xmlns:r="http://schemas.openxmlformats.org/officeDocument/2006/relationships" xmlns:p="http://schemas.openxmlformats.org/presentationml/2006/main">
  <p:tag name="MT_TILE" val="YES"/>
</p:tagLst>
</file>

<file path=ppt/tags/tag51.xml><?xml version="1.0" encoding="utf-8"?>
<p:tagLst xmlns:a="http://schemas.openxmlformats.org/drawingml/2006/main" xmlns:r="http://schemas.openxmlformats.org/officeDocument/2006/relationships" xmlns:p="http://schemas.openxmlformats.org/presentationml/2006/main">
  <p:tag name="MT_TILE" val="YES"/>
</p:tagLst>
</file>

<file path=ppt/tags/tag52.xml><?xml version="1.0" encoding="utf-8"?>
<p:tagLst xmlns:a="http://schemas.openxmlformats.org/drawingml/2006/main" xmlns:r="http://schemas.openxmlformats.org/officeDocument/2006/relationships" xmlns:p="http://schemas.openxmlformats.org/presentationml/2006/main">
  <p:tag name="MT_TILE" val="YES"/>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HgE06BsnLE6xHKXWMXpa3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SWnvj67XU0K28letreITg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hUF1gDqHH0WzX3Ls310vG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ebC.skiSn0q6u5F9nZrgWQ"/>
</p:tagLst>
</file>

<file path=ppt/theme/theme1.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Rohit Bhargava  </External_x0020_Speaker>
    <Session_x0020_Code xmlns="2295e2e7-0eeb-498e-8716-217bb2ee6ee3">SPC104</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Rohit Bhargava</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4866612E-EB94-4A11-A4C3-CFCE07B81E1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schemas.microsoft.com/sharepoint/v3"/>
    <ds:schemaRef ds:uri="http://purl.org/dc/elements/1.1/"/>
    <ds:schemaRef ds:uri="http://www.w3.org/XML/1998/namespace"/>
    <ds:schemaRef ds:uri="http://purl.org/dc/terms/"/>
    <ds:schemaRef ds:uri="http://schemas.microsoft.com/office/infopath/2007/PartnerControls"/>
    <ds:schemaRef ds:uri="http://schemas.microsoft.com/office/2006/documentManagement/types"/>
    <ds:schemaRef ds:uri="http://schemas.microsoft.com/office/2006/metadata/properties"/>
    <ds:schemaRef ds:uri="http://schemas.openxmlformats.org/package/2006/metadata/core-properties"/>
    <ds:schemaRef ds:uri="2295e2e7-0eeb-498e-8716-217bb2ee6ee3"/>
    <ds:schemaRef ds:uri="230e9df3-be65-4c73-a93b-d1236ebd677e"/>
    <ds:schemaRef ds:uri="032d541b-1b4e-4d91-93c7-b10533c52f73"/>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17109</TotalTime>
  <Words>3639</Words>
  <Application>Microsoft Office PowerPoint</Application>
  <PresentationFormat>Custom</PresentationFormat>
  <Paragraphs>690</Paragraphs>
  <Slides>51</Slides>
  <Notes>32</Notes>
  <HiddenSlides>0</HiddenSlides>
  <MMClips>3</MMClips>
  <ScaleCrop>false</ScaleCrop>
  <HeadingPairs>
    <vt:vector size="6" baseType="variant">
      <vt:variant>
        <vt:lpstr>Theme</vt:lpstr>
      </vt:variant>
      <vt:variant>
        <vt:i4>4</vt:i4>
      </vt:variant>
      <vt:variant>
        <vt:lpstr>Embedded OLE Servers</vt:lpstr>
      </vt:variant>
      <vt:variant>
        <vt:i4>1</vt:i4>
      </vt:variant>
      <vt:variant>
        <vt:lpstr>Slide Titles</vt:lpstr>
      </vt:variant>
      <vt:variant>
        <vt:i4>51</vt:i4>
      </vt:variant>
    </vt:vector>
  </HeadingPairs>
  <TitlesOfParts>
    <vt:vector size="56" baseType="lpstr">
      <vt:lpstr>5-30072_SPC2012_Business_Template_16x9</vt:lpstr>
      <vt:lpstr>5-30072_SPC2012_Business_Template_16x9_Light</vt:lpstr>
      <vt:lpstr>1_5-30072_SPC2012_Business_Template_16x9</vt:lpstr>
      <vt:lpstr>1_5-30072_SPC2012_Business_Template_16x9_Light</vt:lpstr>
      <vt:lpstr>think-cell Slide</vt:lpstr>
      <vt:lpstr>PowerPoint Presentation</vt:lpstr>
      <vt:lpstr>Industry Perspective Transforming business with SharePoint through role-based productivity &amp; insights </vt:lpstr>
      <vt:lpstr>Agenda</vt:lpstr>
      <vt:lpstr>Forces driving transformation across the value chain</vt:lpstr>
      <vt:lpstr>Transformation of value chains From functional silos…</vt:lpstr>
      <vt:lpstr>To global connected networks </vt:lpstr>
      <vt:lpstr>Technologies driving transformation</vt:lpstr>
      <vt:lpstr>Systems of Engagement</vt:lpstr>
      <vt:lpstr>Human-centric applications and processes</vt:lpstr>
      <vt:lpstr>An opportunity exists to bridge the gap</vt:lpstr>
      <vt:lpstr>Business imperatives  </vt:lpstr>
      <vt:lpstr>PowerPoint Presentation</vt:lpstr>
      <vt:lpstr>Design &amp; Manufacturing</vt:lpstr>
      <vt:lpstr>PowerPoint Presentation</vt:lpstr>
      <vt:lpstr>Data presentation with simple user model</vt:lpstr>
      <vt:lpstr>Visual search using Pivot View</vt:lpstr>
      <vt:lpstr>Innovation</vt:lpstr>
      <vt:lpstr>Innovation Hub Microsoft’s solution for  managing innovation</vt:lpstr>
      <vt:lpstr>The Pipeline Approach to Envision, Engage, Evolve, Evaluate and Execute</vt:lpstr>
      <vt:lpstr>Idea Management Process</vt:lpstr>
      <vt:lpstr>Idea to Proposal to Project Process</vt:lpstr>
      <vt:lpstr>Program &amp; Portfolio Management </vt:lpstr>
      <vt:lpstr>Native Microsoft SharePoint 2010 Solution</vt:lpstr>
      <vt:lpstr>SharePoint extends reach of PTC Solutions</vt:lpstr>
      <vt:lpstr>PowerPoint Presentation</vt:lpstr>
      <vt:lpstr>Solid Edge Insight XT - Siemens</vt:lpstr>
      <vt:lpstr>PowerPoint Presentation</vt:lpstr>
      <vt:lpstr>People, Process and Information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Highly Fragmented ‘MESS’ in the Plants </vt:lpstr>
      <vt:lpstr>The Solution: Operations Intelligence </vt:lpstr>
      <vt:lpstr>General Mills Corporation</vt:lpstr>
      <vt:lpstr>Access Knowledge Base from Kiosk (Deskless) </vt:lpstr>
      <vt:lpstr>BP Emergency Response</vt:lpstr>
      <vt:lpstr>BP Emergency Response</vt:lpstr>
      <vt:lpstr>PowerPoint Presentation</vt:lpstr>
      <vt:lpstr>Smart Connected Devices (IoT)</vt:lpstr>
      <vt:lpstr>How Does the Fracking Industry Manage Their Assets Today </vt:lpstr>
      <vt:lpstr>Cloud solution from Rockwell </vt:lpstr>
      <vt:lpstr>M.G.Bryan Cloud Solution</vt:lpstr>
      <vt:lpstr>PowerPoint Presentation</vt:lpstr>
      <vt:lpstr>Becoming a connected organization</vt:lpstr>
      <vt:lpstr>The Shift to Systems of Engagement</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Industry PerspectiveTransforming business with SharePoint through role-based productivity &amp; insights</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933</cp:revision>
  <dcterms:created xsi:type="dcterms:W3CDTF">2012-05-22T07:38:31Z</dcterms:created>
  <dcterms:modified xsi:type="dcterms:W3CDTF">2012-12-07T01:55:50Z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