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3.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4.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5.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6.xml" ContentType="application/vnd.openxmlformats-officedocument.theme+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7.xml" ContentType="application/vnd.openxmlformats-officedocument.theme+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theme/theme8.xml" ContentType="application/vnd.openxmlformats-officedocument.theme+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17" r:id="rId7"/>
    <p:sldMasterId id="2147484229" r:id="rId8"/>
    <p:sldMasterId id="2147484245" r:id="rId9"/>
    <p:sldMasterId id="2147484258" r:id="rId10"/>
    <p:sldMasterId id="2147484270" r:id="rId11"/>
    <p:sldMasterId id="2147484293" r:id="rId12"/>
  </p:sldMasterIdLst>
  <p:notesMasterIdLst>
    <p:notesMasterId r:id="rId43"/>
  </p:notesMasterIdLst>
  <p:handoutMasterIdLst>
    <p:handoutMasterId r:id="rId44"/>
  </p:handoutMasterIdLst>
  <p:sldIdLst>
    <p:sldId id="1055" r:id="rId13"/>
    <p:sldId id="1128" r:id="rId14"/>
    <p:sldId id="1094" r:id="rId15"/>
    <p:sldId id="1063" r:id="rId16"/>
    <p:sldId id="1103" r:id="rId17"/>
    <p:sldId id="1095" r:id="rId18"/>
    <p:sldId id="1098" r:id="rId19"/>
    <p:sldId id="1099" r:id="rId20"/>
    <p:sldId id="1117" r:id="rId21"/>
    <p:sldId id="1123" r:id="rId22"/>
    <p:sldId id="1126" r:id="rId23"/>
    <p:sldId id="1108" r:id="rId24"/>
    <p:sldId id="1110" r:id="rId25"/>
    <p:sldId id="1111" r:id="rId26"/>
    <p:sldId id="1120" r:id="rId27"/>
    <p:sldId id="1090" r:id="rId28"/>
    <p:sldId id="1112" r:id="rId29"/>
    <p:sldId id="1113" r:id="rId30"/>
    <p:sldId id="1125" r:id="rId31"/>
    <p:sldId id="1121" r:id="rId32"/>
    <p:sldId id="1091" r:id="rId33"/>
    <p:sldId id="1119" r:id="rId34"/>
    <p:sldId id="1107" r:id="rId35"/>
    <p:sldId id="1105" r:id="rId36"/>
    <p:sldId id="1122" r:id="rId37"/>
    <p:sldId id="1100" r:id="rId38"/>
    <p:sldId id="1101" r:id="rId39"/>
    <p:sldId id="1127" r:id="rId40"/>
    <p:sldId id="1129" r:id="rId41"/>
    <p:sldId id="1092" r:id="rId42"/>
  </p:sldIdLst>
  <p:sldSz cx="12436475" cy="6994525"/>
  <p:notesSz cx="6858000" cy="9144000"/>
  <p:defaultTextStyle>
    <a:defPPr>
      <a:defRPr lang="en-US"/>
    </a:defPPr>
    <a:lvl1pPr marL="0" algn="l" defTabSz="932286" rtl="0" eaLnBrk="1" latinLnBrk="0" hangingPunct="1">
      <a:defRPr sz="1800" kern="1200">
        <a:solidFill>
          <a:schemeClr val="tx1"/>
        </a:solidFill>
        <a:latin typeface="+mn-lt"/>
        <a:ea typeface="+mn-ea"/>
        <a:cs typeface="+mn-cs"/>
      </a:defRPr>
    </a:lvl1pPr>
    <a:lvl2pPr marL="466144" algn="l" defTabSz="932286" rtl="0" eaLnBrk="1" latinLnBrk="0" hangingPunct="1">
      <a:defRPr sz="1800" kern="1200">
        <a:solidFill>
          <a:schemeClr val="tx1"/>
        </a:solidFill>
        <a:latin typeface="+mn-lt"/>
        <a:ea typeface="+mn-ea"/>
        <a:cs typeface="+mn-cs"/>
      </a:defRPr>
    </a:lvl2pPr>
    <a:lvl3pPr marL="932286" algn="l" defTabSz="932286" rtl="0" eaLnBrk="1" latinLnBrk="0" hangingPunct="1">
      <a:defRPr sz="1800" kern="1200">
        <a:solidFill>
          <a:schemeClr val="tx1"/>
        </a:solidFill>
        <a:latin typeface="+mn-lt"/>
        <a:ea typeface="+mn-ea"/>
        <a:cs typeface="+mn-cs"/>
      </a:defRPr>
    </a:lvl3pPr>
    <a:lvl4pPr marL="1398428" algn="l" defTabSz="932286" rtl="0" eaLnBrk="1" latinLnBrk="0" hangingPunct="1">
      <a:defRPr sz="1800" kern="1200">
        <a:solidFill>
          <a:schemeClr val="tx1"/>
        </a:solidFill>
        <a:latin typeface="+mn-lt"/>
        <a:ea typeface="+mn-ea"/>
        <a:cs typeface="+mn-cs"/>
      </a:defRPr>
    </a:lvl4pPr>
    <a:lvl5pPr marL="1864570" algn="l" defTabSz="932286" rtl="0" eaLnBrk="1" latinLnBrk="0" hangingPunct="1">
      <a:defRPr sz="1800" kern="1200">
        <a:solidFill>
          <a:schemeClr val="tx1"/>
        </a:solidFill>
        <a:latin typeface="+mn-lt"/>
        <a:ea typeface="+mn-ea"/>
        <a:cs typeface="+mn-cs"/>
      </a:defRPr>
    </a:lvl5pPr>
    <a:lvl6pPr marL="2330713" algn="l" defTabSz="932286" rtl="0" eaLnBrk="1" latinLnBrk="0" hangingPunct="1">
      <a:defRPr sz="1800" kern="1200">
        <a:solidFill>
          <a:schemeClr val="tx1"/>
        </a:solidFill>
        <a:latin typeface="+mn-lt"/>
        <a:ea typeface="+mn-ea"/>
        <a:cs typeface="+mn-cs"/>
      </a:defRPr>
    </a:lvl6pPr>
    <a:lvl7pPr marL="2796856" algn="l" defTabSz="932286" rtl="0" eaLnBrk="1" latinLnBrk="0" hangingPunct="1">
      <a:defRPr sz="1800" kern="1200">
        <a:solidFill>
          <a:schemeClr val="tx1"/>
        </a:solidFill>
        <a:latin typeface="+mn-lt"/>
        <a:ea typeface="+mn-ea"/>
        <a:cs typeface="+mn-cs"/>
      </a:defRPr>
    </a:lvl7pPr>
    <a:lvl8pPr marL="3262998" algn="l" defTabSz="932286" rtl="0" eaLnBrk="1" latinLnBrk="0" hangingPunct="1">
      <a:defRPr sz="1800" kern="1200">
        <a:solidFill>
          <a:schemeClr val="tx1"/>
        </a:solidFill>
        <a:latin typeface="+mn-lt"/>
        <a:ea typeface="+mn-ea"/>
        <a:cs typeface="+mn-cs"/>
      </a:defRPr>
    </a:lvl8pPr>
    <a:lvl9pPr marL="3729142" algn="l" defTabSz="932286"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64429"/>
    <a:srgbClr val="C90823"/>
    <a:srgbClr val="D66522"/>
    <a:srgbClr val="000000"/>
    <a:srgbClr val="002050"/>
    <a:srgbClr val="442359"/>
    <a:srgbClr val="333333"/>
    <a:srgbClr val="FFFFFF"/>
    <a:srgbClr val="505050"/>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110" autoAdjust="0"/>
    <p:restoredTop sz="92762" autoAdjust="0"/>
  </p:normalViewPr>
  <p:slideViewPr>
    <p:cSldViewPr>
      <p:cViewPr>
        <p:scale>
          <a:sx n="114" d="100"/>
          <a:sy n="114" d="100"/>
        </p:scale>
        <p:origin x="-72" y="-72"/>
      </p:cViewPr>
      <p:guideLst>
        <p:guide orient="horz" pos="187"/>
        <p:guide orient="horz" pos="763"/>
        <p:guide orient="horz" pos="1339"/>
        <p:guide orient="horz" pos="2491"/>
        <p:guide orient="horz" pos="4219"/>
        <p:guide orient="horz" pos="4075"/>
        <p:guide orient="horz" pos="3067"/>
        <p:guide orient="horz" pos="1915"/>
        <p:guide pos="173"/>
        <p:guide pos="1325"/>
        <p:guide pos="7661"/>
        <p:guide pos="749"/>
        <p:guide pos="7085"/>
        <p:guide pos="458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slide" Target="slides/slide27.xml"/><Relationship Id="rId3" Type="http://schemas.openxmlformats.org/officeDocument/2006/relationships/customXml" Target="../customXml/item3.xml"/><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slide" Target="slides/slide30.xml"/><Relationship Id="rId47" Type="http://schemas.openxmlformats.org/officeDocument/2006/relationships/viewProps" Target="viewProps.xml"/><Relationship Id="rId7" Type="http://schemas.openxmlformats.org/officeDocument/2006/relationships/slideMaster" Target="slideMasters/slideMaster4.xml"/><Relationship Id="rId12" Type="http://schemas.openxmlformats.org/officeDocument/2006/relationships/slideMaster" Target="slideMasters/slideMaster9.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4.xml"/><Relationship Id="rId20" Type="http://schemas.openxmlformats.org/officeDocument/2006/relationships/slide" Target="slides/slide8.xml"/><Relationship Id="rId29" Type="http://schemas.openxmlformats.org/officeDocument/2006/relationships/slide" Target="slides/slide17.xml"/><Relationship Id="rId41" Type="http://schemas.openxmlformats.org/officeDocument/2006/relationships/slide" Target="slides/slide29.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slide" Target="slides/slide28.xml"/><Relationship Id="rId45"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tableStyles" Target="tableStyles.xml"/><Relationship Id="rId10" Type="http://schemas.openxmlformats.org/officeDocument/2006/relationships/slideMaster" Target="slideMasters/slideMaster7.xml"/><Relationship Id="rId19" Type="http://schemas.openxmlformats.org/officeDocument/2006/relationships/slide" Target="slides/slide7.xml"/><Relationship Id="rId31" Type="http://schemas.openxmlformats.org/officeDocument/2006/relationships/slide" Target="slides/slide19.xml"/><Relationship Id="rId44"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Master" Target="slideMasters/slideMaster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 Business</a:t>
            </a:r>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Business</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286"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155" indent="-107903" algn="l" defTabSz="932286"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501" indent="-117345" algn="l" defTabSz="932286"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306" indent="-149715" algn="l" defTabSz="932286"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189" indent="-117345" algn="l" defTabSz="932286"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0713" algn="l" defTabSz="932286" rtl="0" eaLnBrk="1" latinLnBrk="0" hangingPunct="1">
      <a:defRPr sz="1200" kern="1200">
        <a:solidFill>
          <a:schemeClr val="tx1"/>
        </a:solidFill>
        <a:latin typeface="+mn-lt"/>
        <a:ea typeface="+mn-ea"/>
        <a:cs typeface="+mn-cs"/>
      </a:defRPr>
    </a:lvl6pPr>
    <a:lvl7pPr marL="2796856" algn="l" defTabSz="932286" rtl="0" eaLnBrk="1" latinLnBrk="0" hangingPunct="1">
      <a:defRPr sz="1200" kern="1200">
        <a:solidFill>
          <a:schemeClr val="tx1"/>
        </a:solidFill>
        <a:latin typeface="+mn-lt"/>
        <a:ea typeface="+mn-ea"/>
        <a:cs typeface="+mn-cs"/>
      </a:defRPr>
    </a:lvl7pPr>
    <a:lvl8pPr marL="3262998" algn="l" defTabSz="932286" rtl="0" eaLnBrk="1" latinLnBrk="0" hangingPunct="1">
      <a:defRPr sz="1200" kern="1200">
        <a:solidFill>
          <a:schemeClr val="tx1"/>
        </a:solidFill>
        <a:latin typeface="+mn-lt"/>
        <a:ea typeface="+mn-ea"/>
        <a:cs typeface="+mn-cs"/>
      </a:defRPr>
    </a:lvl8pPr>
    <a:lvl9pPr marL="3729142" algn="l" defTabSz="93228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dirty="0"/>
          </a:p>
        </p:txBody>
      </p:sp>
    </p:spTree>
    <p:extLst>
      <p:ext uri="{BB962C8B-B14F-4D97-AF65-F5344CB8AC3E}">
        <p14:creationId xmlns:p14="http://schemas.microsoft.com/office/powerpoint/2010/main" val="3151970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42878600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24833349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latin typeface="Calibri"/>
              </a:rPr>
              <a:t>SPC2012 - Business</a:t>
            </a:r>
            <a:endParaRPr lang="en-US" dirty="0">
              <a:solidFill>
                <a:prstClr val="black"/>
              </a:solidFill>
              <a:latin typeface="Calibri"/>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C631B6D-B168-46D8-A75E-ED97421430DB}" type="datetime1">
              <a:rPr lang="en-US" smtClean="0">
                <a:solidFill>
                  <a:prstClr val="black"/>
                </a:solidFill>
                <a:latin typeface="Calibri"/>
              </a:rPr>
              <a:pPr/>
              <a:t>12/6/2012</a:t>
            </a:fld>
            <a:endParaRPr lang="en-US" dirty="0">
              <a:solidFill>
                <a:prstClr val="black"/>
              </a:solidFill>
              <a:latin typeface="Calibri"/>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latin typeface="Calibri"/>
              </a:rPr>
              <a:pPr/>
              <a:t>24</a:t>
            </a:fld>
            <a:endParaRPr lang="en-US" dirty="0">
              <a:solidFill>
                <a:prstClr val="black"/>
              </a:solidFill>
              <a:latin typeface="Calibri"/>
            </a:endParaRPr>
          </a:p>
        </p:txBody>
      </p:sp>
    </p:spTree>
    <p:extLst>
      <p:ext uri="{BB962C8B-B14F-4D97-AF65-F5344CB8AC3E}">
        <p14:creationId xmlns:p14="http://schemas.microsoft.com/office/powerpoint/2010/main" val="14657010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25</a:t>
            </a:fld>
            <a:endParaRPr lang="en-US" dirty="0"/>
          </a:p>
        </p:txBody>
      </p:sp>
    </p:spTree>
    <p:extLst>
      <p:ext uri="{BB962C8B-B14F-4D97-AF65-F5344CB8AC3E}">
        <p14:creationId xmlns:p14="http://schemas.microsoft.com/office/powerpoint/2010/main" val="6794430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4513FB31-291B-419E-8538-59F1022DAD1F}" type="datetime1">
              <a:rPr lang="en-US" smtClean="0">
                <a:solidFill>
                  <a:prstClr val="black"/>
                </a:solidFill>
                <a:latin typeface="Calibri"/>
              </a:rPr>
              <a:pPr/>
              <a:t>12/6/2012</a:t>
            </a:fld>
            <a:endParaRPr lang="en-US" dirty="0">
              <a:solidFill>
                <a:prstClr val="black"/>
              </a:solidFill>
              <a:latin typeface="Calibri"/>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latin typeface="Calibri"/>
              </a:rPr>
              <a:pPr/>
              <a:t>27</a:t>
            </a:fld>
            <a:endParaRPr lang="en-US" dirty="0">
              <a:solidFill>
                <a:prstClr val="black"/>
              </a:solidFill>
              <a:latin typeface="Calibri"/>
            </a:endParaRPr>
          </a:p>
        </p:txBody>
      </p:sp>
      <p:sp>
        <p:nvSpPr>
          <p:cNvPr id="6" name="Header Placeholder 5"/>
          <p:cNvSpPr>
            <a:spLocks noGrp="1"/>
          </p:cNvSpPr>
          <p:nvPr>
            <p:ph type="hdr" sz="quarter" idx="12"/>
          </p:nvPr>
        </p:nvSpPr>
        <p:spPr/>
        <p:txBody>
          <a:bodyPr/>
          <a:lstStyle/>
          <a:p>
            <a:r>
              <a:rPr lang="en-US" dirty="0" smtClean="0">
                <a:solidFill>
                  <a:prstClr val="black"/>
                </a:solidFill>
                <a:latin typeface="Calibri"/>
              </a:rPr>
              <a:t>Microsoft Office</a:t>
            </a:r>
            <a:endParaRPr lang="en-US" dirty="0">
              <a:solidFill>
                <a:prstClr val="black"/>
              </a:solidFill>
              <a:latin typeface="Calibri"/>
            </a:endParaRPr>
          </a:p>
        </p:txBody>
      </p:sp>
      <p:sp>
        <p:nvSpPr>
          <p:cNvPr id="7" name="Footer Placeholder 6"/>
          <p:cNvSpPr>
            <a:spLocks noGrp="1"/>
          </p:cNvSpPr>
          <p:nvPr>
            <p:ph type="ftr" sz="quarter" idx="13"/>
          </p:nvPr>
        </p:nvSpPr>
        <p:spPr/>
        <p:txBody>
          <a:bodyPr/>
          <a:lstStyle/>
          <a:p>
            <a:pPr marL="236179" defTabSz="931467" eaLnBrk="0" hangingPunct="0"/>
            <a:r>
              <a:rPr lang="en-US" sz="5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6179" defTabSz="931467" eaLnBrk="0" hangingPunct="0"/>
            <a:r>
              <a:rPr lang="en-US" sz="5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5800454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latin typeface="Calibri"/>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latin typeface="Calibri"/>
              </a:rPr>
              <a:pPr/>
              <a:t>12/6/2012 6:16 PM</a:t>
            </a:fld>
            <a:endParaRPr lang="en-US" dirty="0">
              <a:solidFill>
                <a:prstClr val="black"/>
              </a:solidFill>
              <a:latin typeface="Calibri"/>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latin typeface="Calibri"/>
              </a:rPr>
              <a:pPr/>
              <a:t>30</a:t>
            </a:fld>
            <a:endParaRPr lang="en-US" dirty="0">
              <a:solidFill>
                <a:prstClr val="black"/>
              </a:solidFill>
              <a:latin typeface="Calibri"/>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40956219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3</a:t>
            </a:fld>
            <a:endParaRPr lang="en-US" dirty="0"/>
          </a:p>
        </p:txBody>
      </p:sp>
    </p:spTree>
    <p:extLst>
      <p:ext uri="{BB962C8B-B14F-4D97-AF65-F5344CB8AC3E}">
        <p14:creationId xmlns:p14="http://schemas.microsoft.com/office/powerpoint/2010/main" val="35845369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C631B6D-B168-46D8-A75E-ED97421430DB}"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14657010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fld id="{40E81034-F825-4F90-A6E2-5E7506729C56}" type="datetime1">
              <a:rPr lang="en-US" smtClean="0"/>
              <a:t>12/6/2012</a:t>
            </a:fld>
            <a:endParaRPr lang="en-US" dirty="0"/>
          </a:p>
        </p:txBody>
      </p:sp>
      <p:sp>
        <p:nvSpPr>
          <p:cNvPr id="5" name="Slide Number Placeholder 4"/>
          <p:cNvSpPr>
            <a:spLocks noGrp="1"/>
          </p:cNvSpPr>
          <p:nvPr>
            <p:ph type="sldNum" sz="quarter" idx="11"/>
          </p:nvPr>
        </p:nvSpPr>
        <p:spPr/>
        <p:txBody>
          <a:bodyPr/>
          <a:lstStyle/>
          <a:p>
            <a:fld id="{B4008EB6-D09E-4580-8CD6-DDB14511944F}" type="slidenum">
              <a:rPr lang="en-US" smtClean="0"/>
              <a:t>5</a:t>
            </a:fld>
            <a:endParaRPr lang="en-US" dirty="0"/>
          </a:p>
        </p:txBody>
      </p:sp>
      <p:sp>
        <p:nvSpPr>
          <p:cNvPr id="6" name="Header Placeholder 5"/>
          <p:cNvSpPr>
            <a:spLocks noGrp="1"/>
          </p:cNvSpPr>
          <p:nvPr>
            <p:ph type="hdr" sz="quarter" idx="12"/>
          </p:nvPr>
        </p:nvSpPr>
        <p:spPr/>
        <p:txBody>
          <a:bodyPr/>
          <a:lstStyle/>
          <a:p>
            <a:r>
              <a:rPr lang="en-US" dirty="0" smtClean="0"/>
              <a:t>Microsoft Office365</a:t>
            </a:r>
            <a:endParaRPr lang="en-US" dirty="0"/>
          </a:p>
        </p:txBody>
      </p:sp>
      <p:sp>
        <p:nvSpPr>
          <p:cNvPr id="7" name="Footer Placeholder 6"/>
          <p:cNvSpPr>
            <a:spLocks noGrp="1"/>
          </p:cNvSpPr>
          <p:nvPr>
            <p:ph type="ftr" sz="quarter" idx="13"/>
          </p:nvPr>
        </p:nvSpPr>
        <p:spPr/>
        <p:txBody>
          <a:bodyPr/>
          <a:lstStyle/>
          <a:p>
            <a:pPr marL="231762" defTabSz="914049" eaLnBrk="0" hangingPunct="0"/>
            <a:r>
              <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62" defTabSz="914049" eaLnBrk="0" hangingPunct="0"/>
            <a:r>
              <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4871932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Date Placeholder 3"/>
          <p:cNvSpPr>
            <a:spLocks noGrp="1"/>
          </p:cNvSpPr>
          <p:nvPr>
            <p:ph type="dt" idx="10"/>
          </p:nvPr>
        </p:nvSpPr>
        <p:spPr/>
        <p:txBody>
          <a:bodyPr/>
          <a:lstStyle/>
          <a:p>
            <a:fld id="{40E81034-F825-4F90-A6E2-5E7506729C56}" type="datetime1">
              <a:rPr lang="en-US" smtClean="0"/>
              <a:t>12/6/2012</a:t>
            </a:fld>
            <a:endParaRPr lang="en-US" dirty="0"/>
          </a:p>
        </p:txBody>
      </p:sp>
      <p:sp>
        <p:nvSpPr>
          <p:cNvPr id="5" name="Slide Number Placeholder 4"/>
          <p:cNvSpPr>
            <a:spLocks noGrp="1"/>
          </p:cNvSpPr>
          <p:nvPr>
            <p:ph type="sldNum" sz="quarter" idx="11"/>
          </p:nvPr>
        </p:nvSpPr>
        <p:spPr/>
        <p:txBody>
          <a:bodyPr/>
          <a:lstStyle/>
          <a:p>
            <a:fld id="{B4008EB6-D09E-4580-8CD6-DDB14511944F}" type="slidenum">
              <a:rPr lang="en-US" smtClean="0"/>
              <a:t>6</a:t>
            </a:fld>
            <a:endParaRPr lang="en-US" dirty="0"/>
          </a:p>
        </p:txBody>
      </p:sp>
      <p:sp>
        <p:nvSpPr>
          <p:cNvPr id="6" name="Header Placeholder 5"/>
          <p:cNvSpPr>
            <a:spLocks noGrp="1"/>
          </p:cNvSpPr>
          <p:nvPr>
            <p:ph type="hdr" sz="quarter" idx="12"/>
          </p:nvPr>
        </p:nvSpPr>
        <p:spPr/>
        <p:txBody>
          <a:bodyPr/>
          <a:lstStyle/>
          <a:p>
            <a:r>
              <a:rPr lang="en-US" dirty="0" smtClean="0"/>
              <a:t>Microsoft Office365</a:t>
            </a:r>
            <a:endParaRPr lang="en-US" dirty="0"/>
          </a:p>
        </p:txBody>
      </p:sp>
      <p:sp>
        <p:nvSpPr>
          <p:cNvPr id="7" name="Footer Placeholder 6"/>
          <p:cNvSpPr>
            <a:spLocks noGrp="1"/>
          </p:cNvSpPr>
          <p:nvPr>
            <p:ph type="ftr" sz="quarter" idx="13"/>
          </p:nvPr>
        </p:nvSpPr>
        <p:spPr/>
        <p:txBody>
          <a:bodyPr/>
          <a:lstStyle/>
          <a:p>
            <a:pPr marL="231762" defTabSz="914049" eaLnBrk="0" hangingPunct="0"/>
            <a:r>
              <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62" defTabSz="914049" eaLnBrk="0" hangingPunct="0"/>
            <a:r>
              <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4871932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C631B6D-B168-46D8-A75E-ED97421430DB}"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14657010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51B1278-D92B-4AF3-A9C1-71DD298190CE}" type="datetimeFigureOut">
              <a:rPr lang="en-US" smtClean="0"/>
              <a:pPr/>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40786688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D51B1278-D92B-4AF3-A9C1-71DD298190CE}" type="datetimeFigureOut">
              <a:rPr lang="en-US" smtClean="0"/>
              <a:t>12/6/2012</a:t>
            </a:fld>
            <a:endParaRPr lang="en-US"/>
          </a:p>
        </p:txBody>
      </p:sp>
      <p:sp>
        <p:nvSpPr>
          <p:cNvPr id="5" name="Slide Number Placeholder 4"/>
          <p:cNvSpPr>
            <a:spLocks noGrp="1"/>
          </p:cNvSpPr>
          <p:nvPr>
            <p:ph type="sldNum" sz="quarter" idx="11"/>
          </p:nvPr>
        </p:nvSpPr>
        <p:spPr/>
        <p:txBody>
          <a:bodyPr/>
          <a:lstStyle/>
          <a:p>
            <a:fld id="{B4008EB6-D09E-4580-8CD6-DDB14511944F}" type="slidenum">
              <a:rPr lang="en-US" smtClean="0"/>
              <a:t>9</a:t>
            </a:fld>
            <a:endParaRPr lang="en-US" dirty="0"/>
          </a:p>
        </p:txBody>
      </p:sp>
      <p:sp>
        <p:nvSpPr>
          <p:cNvPr id="6" name="Header Placeholder 5"/>
          <p:cNvSpPr>
            <a:spLocks noGrp="1"/>
          </p:cNvSpPr>
          <p:nvPr>
            <p:ph type="hdr" sz="quarter" idx="12"/>
          </p:nvPr>
        </p:nvSpPr>
        <p:spPr/>
        <p:txBody>
          <a:bodyPr/>
          <a:lstStyle/>
          <a:p>
            <a:r>
              <a:rPr lang="en-US" smtClean="0"/>
              <a:t>Microsoft Lync</a:t>
            </a:r>
            <a:endParaRPr lang="en-US" dirty="0"/>
          </a:p>
        </p:txBody>
      </p:sp>
      <p:sp>
        <p:nvSpPr>
          <p:cNvPr id="7" name="Footer Placeholder 6"/>
          <p:cNvSpPr>
            <a:spLocks noGrp="1"/>
          </p:cNvSpPr>
          <p:nvPr>
            <p:ph type="ftr" sz="quarter" idx="13"/>
          </p:nvPr>
        </p:nvSpPr>
        <p:spPr/>
        <p:txBody>
          <a:bodyPr/>
          <a:lstStyle/>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95174900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g"/><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g"/><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g"/><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8.xml"/><Relationship Id="rId4" Type="http://schemas.openxmlformats.org/officeDocument/2006/relationships/image" Target="../media/image3.emf"/></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g"/><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g"/><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43" y="3954468"/>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90" tIns="146231" rIns="182790" bIns="146231" numCol="1" spcCol="0" rtlCol="0" fromWordArt="0" anchor="t" anchorCtr="0" forceAA="0" compatLnSpc="1">
            <a:prstTxWarp prst="textNoShape">
              <a:avLst/>
            </a:prstTxWarp>
            <a:noAutofit/>
          </a:bodyPr>
          <a:lstStyle/>
          <a:p>
            <a:pPr algn="ctr" defTabSz="932015"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43" y="3954467"/>
            <a:ext cx="7315200" cy="1371579"/>
          </a:xfrm>
          <a:noFill/>
        </p:spPr>
        <p:txBody>
          <a:bodyPr lIns="146231" tIns="91395" rIns="146231" bIns="91395"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231" tIns="109674" rIns="146231" bIns="109674">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82"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9" y="1618323"/>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5"/>
            <a:ext cx="11887200" cy="2121397"/>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6"/>
            <a:ext cx="11887200" cy="1831975"/>
          </a:xfrm>
          <a:noFill/>
        </p:spPr>
        <p:txBody>
          <a:bodyPr tIns="91404" bIns="91404"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12587088"/>
      </p:ext>
    </p:extLst>
  </p:cSld>
  <p:clrMapOvr>
    <a:masterClrMapping/>
  </p:clrMapOvr>
  <p:transition>
    <p:fade/>
  </p:transition>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4"/>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11" indent="0">
              <a:buNone/>
              <a:defRPr/>
            </a:lvl3pPr>
            <a:lvl4pPr marL="457020" indent="0">
              <a:buNone/>
              <a:defRPr/>
            </a:lvl4pPr>
            <a:lvl5pPr marL="685531"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4217969"/>
      </p:ext>
    </p:extLst>
  </p:cSld>
  <p:clrMapOvr>
    <a:masterClrMapping/>
  </p:clrMapOvr>
  <p:transition>
    <p:fade/>
  </p:transition>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4"/>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11" indent="0">
              <a:buNone/>
              <a:defRPr/>
            </a:lvl3pPr>
            <a:lvl4pPr marL="457020" indent="0">
              <a:buNone/>
              <a:defRPr/>
            </a:lvl4pPr>
            <a:lvl5pPr marL="685531"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08456710"/>
      </p:ext>
    </p:extLst>
  </p:cSld>
  <p:clrMapOvr>
    <a:masterClrMapping/>
  </p:clrMapOvr>
  <p:transition>
    <p:fade/>
  </p:transition>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9698200"/>
      </p:ext>
    </p:extLst>
  </p:cSld>
  <p:clrMapOvr>
    <a:masterClrMapping/>
  </p:clrMapOvr>
  <p:transition>
    <p:fade/>
  </p:transition>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85488858"/>
      </p:ext>
    </p:extLst>
  </p:cSld>
  <p:clrMapOvr>
    <a:masterClrMapping/>
  </p:clrMapOvr>
  <p:transition>
    <p:fade/>
  </p:transition>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684" indent="0">
              <a:buNone/>
              <a:tabLst/>
              <a:defRPr sz="2000"/>
            </a:lvl3pPr>
            <a:lvl4pPr marL="460194" indent="0">
              <a:buNone/>
              <a:defRPr/>
            </a:lvl4pPr>
            <a:lvl5pPr marL="685531"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3"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684" indent="0">
              <a:buNone/>
              <a:tabLst/>
              <a:defRPr sz="2000"/>
            </a:lvl3pPr>
            <a:lvl4pPr marL="460194" indent="0">
              <a:buNone/>
              <a:defRPr/>
            </a:lvl4pPr>
            <a:lvl5pPr marL="685531"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84655393"/>
      </p:ext>
    </p:extLst>
  </p:cSld>
  <p:clrMapOvr>
    <a:masterClrMapping/>
  </p:clrMapOvr>
  <p:transition>
    <p:fad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84" indent="0">
              <a:buNone/>
              <a:tabLst/>
              <a:defRPr sz="2000"/>
            </a:lvl3pPr>
            <a:lvl4pPr marL="460194" indent="0">
              <a:buNone/>
              <a:defRPr/>
            </a:lvl4pPr>
            <a:lvl5pPr marL="685531"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3"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84" indent="0">
              <a:buNone/>
              <a:tabLst/>
              <a:defRPr sz="2000"/>
            </a:lvl3pPr>
            <a:lvl4pPr marL="460194" indent="0">
              <a:buNone/>
              <a:defRPr/>
            </a:lvl4pPr>
            <a:lvl5pPr marL="685531"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82545749"/>
      </p:ext>
    </p:extLst>
  </p:cSld>
  <p:clrMapOvr>
    <a:masterClrMapping/>
  </p:clrMapOvr>
  <p:transition>
    <p:fade/>
  </p:transition>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53"/>
            <a:ext cx="5486399" cy="2536079"/>
          </a:xfrm>
        </p:spPr>
        <p:txBody>
          <a:bodyPr wrap="square">
            <a:spAutoFit/>
          </a:bodyPr>
          <a:lstStyle>
            <a:lvl1pPr marL="287225" indent="-287225">
              <a:spcBef>
                <a:spcPts val="1224"/>
              </a:spcBef>
              <a:buClr>
                <a:schemeClr val="tx1"/>
              </a:buClr>
              <a:buFont typeface="Arial" pitchFamily="34" charset="0"/>
              <a:buChar char="•"/>
              <a:defRPr sz="3600"/>
            </a:lvl1pPr>
            <a:lvl2pPr marL="530958" indent="-233104">
              <a:defRPr sz="2400"/>
            </a:lvl2pPr>
            <a:lvl3pPr marL="699311" indent="-168353">
              <a:tabLst/>
              <a:defRPr sz="2000"/>
            </a:lvl3pPr>
            <a:lvl4pPr marL="880613" indent="-181303">
              <a:defRPr/>
            </a:lvl4pPr>
            <a:lvl5pPr marL="1048965" indent="-16835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3" y="1212853"/>
            <a:ext cx="5486399" cy="2536079"/>
          </a:xfrm>
        </p:spPr>
        <p:txBody>
          <a:bodyPr wrap="square">
            <a:spAutoFit/>
          </a:bodyPr>
          <a:lstStyle>
            <a:lvl1pPr marL="287225" indent="-287225">
              <a:spcBef>
                <a:spcPts val="1224"/>
              </a:spcBef>
              <a:buClr>
                <a:schemeClr val="tx1"/>
              </a:buClr>
              <a:buFont typeface="Arial" pitchFamily="34" charset="0"/>
              <a:buChar char="•"/>
              <a:defRPr sz="3600"/>
            </a:lvl1pPr>
            <a:lvl2pPr marL="530958" indent="-233104">
              <a:defRPr sz="2400"/>
            </a:lvl2pPr>
            <a:lvl3pPr marL="699311" indent="-168353">
              <a:tabLst/>
              <a:defRPr sz="2000"/>
            </a:lvl3pPr>
            <a:lvl4pPr marL="880613" indent="-181303">
              <a:defRPr/>
            </a:lvl4pPr>
            <a:lvl5pPr marL="1048965" indent="-16835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59603476"/>
      </p:ext>
    </p:extLst>
  </p:cSld>
  <p:clrMapOvr>
    <a:masterClrMapping/>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53"/>
            <a:ext cx="5486399" cy="2536079"/>
          </a:xfrm>
        </p:spPr>
        <p:txBody>
          <a:bodyPr wrap="square">
            <a:spAutoFit/>
          </a:bodyPr>
          <a:lstStyle>
            <a:lvl1pPr marL="287225" indent="-287225">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0958" indent="-233104">
              <a:defRPr sz="2400"/>
            </a:lvl2pPr>
            <a:lvl3pPr marL="699311" indent="-168353">
              <a:tabLst/>
              <a:defRPr sz="2000"/>
            </a:lvl3pPr>
            <a:lvl4pPr marL="880613" indent="-181303">
              <a:defRPr/>
            </a:lvl4pPr>
            <a:lvl5pPr marL="1048965" indent="-16835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3" y="1212853"/>
            <a:ext cx="5486399" cy="2536079"/>
          </a:xfrm>
        </p:spPr>
        <p:txBody>
          <a:bodyPr wrap="square">
            <a:spAutoFit/>
          </a:bodyPr>
          <a:lstStyle>
            <a:lvl1pPr marL="287225" indent="-287225">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0958" indent="-233104">
              <a:defRPr sz="2400"/>
            </a:lvl2pPr>
            <a:lvl3pPr marL="699311" indent="-168353">
              <a:tabLst/>
              <a:defRPr sz="2000"/>
            </a:lvl3pPr>
            <a:lvl4pPr marL="880613" indent="-181303">
              <a:defRPr/>
            </a:lvl4pPr>
            <a:lvl5pPr marL="1048965" indent="-16835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93341314"/>
      </p:ext>
    </p:extLst>
  </p:cSld>
  <p:clrMapOvr>
    <a:masterClrMapping/>
  </p:clrMapOvr>
  <p:transition>
    <p:fade/>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42198147"/>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5"/>
            <a:ext cx="11887200" cy="2121397"/>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313908"/>
      </p:ext>
    </p:extLst>
  </p:cSld>
  <p:clrMapOvr>
    <a:masterClrMapping/>
  </p:clrMapOvr>
  <p:transition>
    <p:fade/>
  </p:transition>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2814503"/>
      </p:ext>
    </p:extLst>
  </p:cSld>
  <p:clrMapOvr>
    <a:masterClrMapping/>
  </p:clrMapOvr>
  <p:transition>
    <p:fade/>
  </p:transition>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94337272"/>
      </p:ext>
    </p:extLst>
  </p:cSld>
  <p:clrMapOvr>
    <a:masterClrMapping/>
  </p:clrMapOvr>
  <p:transition>
    <p:fade/>
  </p:transition>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26126630"/>
      </p:ext>
    </p:extLst>
  </p:cSld>
  <p:clrMapOvr>
    <a:masterClrMapping/>
  </p:clrMapOvr>
  <p:transition>
    <p:fade/>
  </p:transition>
  <p:timing>
    <p:tnLst>
      <p:par>
        <p:cTn id="1" dur="indefinite" restart="never" nodeType="tmRoot"/>
      </p:par>
    </p:tn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5"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ctr" anchorCtr="0" forceAA="0" compatLnSpc="1">
            <a:prstTxWarp prst="textNoShape">
              <a:avLst/>
            </a:prstTxWarp>
            <a:noAutofit/>
          </a:bodyPr>
          <a:lstStyle/>
          <a:p>
            <a:pPr algn="ctr" defTabSz="932107"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2" y="1221161"/>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17" indent="0">
              <a:buNone/>
              <a:defRPr>
                <a:gradFill>
                  <a:gsLst>
                    <a:gs pos="1250">
                      <a:srgbClr val="000000"/>
                    </a:gs>
                    <a:gs pos="100000">
                      <a:srgbClr val="000000"/>
                    </a:gs>
                  </a:gsLst>
                  <a:lin ang="5400000" scaled="0"/>
                </a:gradFill>
                <a:latin typeface="Segoe UI" pitchFamily="34" charset="0"/>
                <a:cs typeface="Segoe UI" pitchFamily="34" charset="0"/>
              </a:defRPr>
            </a:lvl2pPr>
            <a:lvl3pPr marL="584379" indent="0">
              <a:buNone/>
              <a:defRPr>
                <a:gradFill>
                  <a:gsLst>
                    <a:gs pos="1250">
                      <a:srgbClr val="000000"/>
                    </a:gs>
                    <a:gs pos="100000">
                      <a:srgbClr val="000000"/>
                    </a:gs>
                  </a:gsLst>
                  <a:lin ang="5400000" scaled="0"/>
                </a:gradFill>
                <a:latin typeface="Segoe UI" pitchFamily="34" charset="0"/>
                <a:cs typeface="Segoe UI" pitchFamily="34" charset="0"/>
              </a:defRPr>
            </a:lvl3pPr>
            <a:lvl4pPr marL="81424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585"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49702854"/>
      </p:ext>
    </p:extLst>
  </p:cSld>
  <p:clrMapOvr>
    <a:masterClrMapping/>
  </p:clrMapOvr>
  <p:transition>
    <p:fad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2"/>
            <a:ext cx="11887200" cy="2443746"/>
          </a:xfrm>
          <a:prstGeom prst="rect">
            <a:avLst/>
          </a:prstGeom>
        </p:spPr>
        <p:txBody>
          <a:bodyPr/>
          <a:lstStyle>
            <a:lvl1pPr marL="290400" indent="-290400">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277" indent="-280877">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674" indent="-290400">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185" indent="-228511">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697" indent="-228511">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397" tIns="77697" rIns="155397" bIns="77697"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871113741"/>
      </p:ext>
    </p:extLst>
  </p:cSld>
  <p:clrMapOvr>
    <a:masterClrMapping/>
  </p:clrMapOvr>
  <p:transition>
    <p:fade/>
  </p:transition>
  <p:timing>
    <p:tnLst>
      <p:par>
        <p:cTn id="1" dur="indefinite" restart="never" nodeType="tmRoot"/>
      </p:par>
    </p:tn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31369720"/>
      </p:ext>
    </p:extLst>
  </p:cSld>
  <p:clrMapOvr>
    <a:masterClrMapping/>
  </p:clrMapOvr>
  <p:transition>
    <p:fade/>
  </p:transition>
  <p:timing>
    <p:tnLst>
      <p:par>
        <p:cTn id="1" dur="indefinite" restart="never" nodeType="tmRoot"/>
      </p:par>
    </p:tn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41588184"/>
      </p:ext>
    </p:extLst>
  </p:cSld>
  <p:clrMapOvr>
    <a:masterClrMapping/>
  </p:clrMapOvr>
  <p:transition>
    <p:fade/>
  </p:transition>
  <p:timing>
    <p:tnLst>
      <p:par>
        <p:cT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40787493"/>
      </p:ext>
    </p:extLst>
  </p:cSld>
  <p:clrMapOvr>
    <a:masterClrMapping/>
  </p:clrMapOvr>
  <p:transition>
    <p:fade/>
  </p:transition>
  <p:timing>
    <p:tnLst>
      <p:par>
        <p:cTn id="1" dur="indefinite" restart="never" nodeType="tmRoot"/>
      </p:par>
    </p:tn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62775812"/>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4"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662" indent="0">
              <a:buNone/>
              <a:tabLst/>
              <a:defRPr sz="2000"/>
            </a:lvl3pPr>
            <a:lvl4pPr marL="460149" indent="0">
              <a:buNone/>
              <a:defRPr/>
            </a:lvl4pPr>
            <a:lvl5pPr marL="68546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4"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662" indent="0">
              <a:buNone/>
              <a:tabLst/>
              <a:defRPr sz="2000"/>
            </a:lvl3pPr>
            <a:lvl4pPr marL="460149" indent="0">
              <a:buNone/>
              <a:defRPr/>
            </a:lvl4pPr>
            <a:lvl5pPr marL="68546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25312053"/>
      </p:ext>
    </p:extLst>
  </p:cSld>
  <p:clrMapOvr>
    <a:masterClrMapping/>
  </p:clrMapOvr>
  <p:transition>
    <p:fade/>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58543961"/>
      </p:ext>
    </p:extLst>
  </p:cSld>
  <p:clrMapOvr>
    <a:masterClrMapping/>
  </p:clrMapOvr>
  <p:transition>
    <p:fade/>
  </p:transition>
  <p:timing>
    <p:tnLst>
      <p:par>
        <p:cTn id="1" dur="indefinite" restart="never" nodeType="tmRoot"/>
      </p:par>
    </p:tnLst>
  </p:timing>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50916344"/>
      </p:ext>
    </p:extLst>
  </p:cSld>
  <p:clrMapOvr>
    <a:masterClrMapping/>
  </p:clrMapOvr>
  <p:transition>
    <p:fad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09499664"/>
      </p:ext>
    </p:extLst>
  </p:cSld>
  <p:clrMapOvr>
    <a:masterClrMapping/>
  </p:clrMapOvr>
  <p:transition>
    <p:fad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51263021"/>
      </p:ext>
    </p:extLst>
  </p:cSld>
  <p:clrMapOvr>
    <a:masterClrMapping/>
  </p:clrMapOvr>
  <p:transition>
    <p:fade/>
  </p:transition>
  <p:timing>
    <p:tnLst>
      <p:par>
        <p:cTn id="1" dur="indefinite" restart="never" nodeType="tmRoot"/>
      </p:par>
    </p:tn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20824982"/>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4"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62" indent="0">
              <a:buNone/>
              <a:tabLst/>
              <a:defRPr sz="2000"/>
            </a:lvl3pPr>
            <a:lvl4pPr marL="460149" indent="0">
              <a:buNone/>
              <a:defRPr/>
            </a:lvl4pPr>
            <a:lvl5pPr marL="68546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4"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62" indent="0">
              <a:buNone/>
              <a:tabLst/>
              <a:defRPr sz="2000"/>
            </a:lvl3pPr>
            <a:lvl4pPr marL="460149" indent="0">
              <a:buNone/>
              <a:defRPr/>
            </a:lvl4pPr>
            <a:lvl5pPr marL="68546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4" y="1212854"/>
            <a:ext cx="5486399" cy="2536079"/>
          </a:xfrm>
        </p:spPr>
        <p:txBody>
          <a:bodyPr wrap="square">
            <a:spAutoFit/>
          </a:bodyPr>
          <a:lstStyle>
            <a:lvl1pPr marL="287197" indent="-287197">
              <a:spcBef>
                <a:spcPts val="1224"/>
              </a:spcBef>
              <a:buClr>
                <a:schemeClr val="tx1"/>
              </a:buClr>
              <a:buFont typeface="Arial" pitchFamily="34" charset="0"/>
              <a:buChar char="•"/>
              <a:defRPr sz="3600"/>
            </a:lvl1pPr>
            <a:lvl2pPr marL="530906" indent="-233082">
              <a:defRPr sz="2400"/>
            </a:lvl2pPr>
            <a:lvl3pPr marL="699243" indent="-168337">
              <a:tabLst/>
              <a:defRPr sz="2000"/>
            </a:lvl3pPr>
            <a:lvl4pPr marL="880527" indent="-181285">
              <a:defRPr/>
            </a:lvl4pPr>
            <a:lvl5pPr marL="1048862" indent="-16833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4" y="1212854"/>
            <a:ext cx="5486399" cy="2536079"/>
          </a:xfrm>
        </p:spPr>
        <p:txBody>
          <a:bodyPr wrap="square">
            <a:spAutoFit/>
          </a:bodyPr>
          <a:lstStyle>
            <a:lvl1pPr marL="287197" indent="-287197">
              <a:spcBef>
                <a:spcPts val="1224"/>
              </a:spcBef>
              <a:buClr>
                <a:schemeClr val="tx1"/>
              </a:buClr>
              <a:buFont typeface="Arial" pitchFamily="34" charset="0"/>
              <a:buChar char="•"/>
              <a:defRPr sz="3600"/>
            </a:lvl1pPr>
            <a:lvl2pPr marL="530906" indent="-233082">
              <a:defRPr sz="2400"/>
            </a:lvl2pPr>
            <a:lvl3pPr marL="699243" indent="-168337">
              <a:tabLst/>
              <a:defRPr sz="2000"/>
            </a:lvl3pPr>
            <a:lvl4pPr marL="880527" indent="-181285">
              <a:defRPr/>
            </a:lvl4pPr>
            <a:lvl5pPr marL="1048862" indent="-16833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4" y="1212854"/>
            <a:ext cx="5486399" cy="2536079"/>
          </a:xfrm>
        </p:spPr>
        <p:txBody>
          <a:bodyPr wrap="square">
            <a:spAutoFit/>
          </a:bodyPr>
          <a:lstStyle>
            <a:lvl1pPr marL="287197" indent="-287197">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0906" indent="-233082">
              <a:defRPr sz="2400"/>
            </a:lvl2pPr>
            <a:lvl3pPr marL="699243" indent="-168337">
              <a:tabLst/>
              <a:defRPr sz="2000"/>
            </a:lvl3pPr>
            <a:lvl4pPr marL="880527" indent="-181285">
              <a:defRPr/>
            </a:lvl4pPr>
            <a:lvl5pPr marL="1048862" indent="-16833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4" y="1212854"/>
            <a:ext cx="5486399" cy="2536079"/>
          </a:xfrm>
        </p:spPr>
        <p:txBody>
          <a:bodyPr wrap="square">
            <a:spAutoFit/>
          </a:bodyPr>
          <a:lstStyle>
            <a:lvl1pPr marL="287197" indent="-287197">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0906" indent="-233082">
              <a:defRPr sz="2400"/>
            </a:lvl2pPr>
            <a:lvl3pPr marL="699243" indent="-168337">
              <a:tabLst/>
              <a:defRPr sz="2000"/>
            </a:lvl3pPr>
            <a:lvl4pPr marL="880527" indent="-181285">
              <a:defRPr/>
            </a:lvl4pPr>
            <a:lvl5pPr marL="1048862" indent="-16833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82" y="6183609"/>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015" eaLnBrk="1" fontAlgn="base" latinLnBrk="0" hangingPunct="1">
                <a:lnSpc>
                  <a:spcPct val="90000"/>
                </a:lnSpc>
                <a:spcBef>
                  <a:spcPct val="0"/>
                </a:spcBef>
                <a:spcAft>
                  <a:spcPct val="0"/>
                </a:spcAft>
                <a:buClrTx/>
                <a:buSzTx/>
                <a:buFontTx/>
                <a:buNone/>
                <a:tabLst/>
                <a:defRPr/>
              </a:pPr>
              <a:endParaRPr kumimoji="0" lang="en-US" sz="30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marL="0" marR="0" lvl="0" indent="0" defTabSz="91395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grpSp>
    </p:spTree>
    <p:extLst>
      <p:ext uri="{BB962C8B-B14F-4D97-AF65-F5344CB8AC3E}">
        <p14:creationId xmlns:p14="http://schemas.microsoft.com/office/powerpoint/2010/main" val="1291273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6"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9" tIns="46619" rIns="46619" bIns="46619"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3" y="1221162"/>
            <a:ext cx="11887199" cy="2022517"/>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38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321" indent="0">
              <a:buNone/>
              <a:defRPr>
                <a:gradFill>
                  <a:gsLst>
                    <a:gs pos="1250">
                      <a:srgbClr val="000000"/>
                    </a:gs>
                    <a:gs pos="100000">
                      <a:srgbClr val="000000"/>
                    </a:gs>
                  </a:gsLst>
                  <a:lin ang="5400000" scaled="0"/>
                </a:gradFill>
                <a:latin typeface="Segoe UI" pitchFamily="34" charset="0"/>
                <a:cs typeface="Segoe UI" pitchFamily="34" charset="0"/>
              </a:defRPr>
            </a:lvl3pPr>
            <a:lvl4pPr marL="81416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482"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2"/>
            <a:ext cx="11887200" cy="2443746"/>
          </a:xfrm>
          <a:prstGeom prst="rect">
            <a:avLst/>
          </a:prstGeom>
        </p:spPr>
        <p:txBody>
          <a:bodyPr/>
          <a:lstStyle>
            <a:lvl1pPr marL="290371" indent="-290371">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221" indent="-280850">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590" indent="-290371">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078" indent="-228488">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568" indent="-228488">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382" tIns="77690" rIns="155382" bIns="77690"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52338"/>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488" indent="0">
              <a:buNone/>
              <a:defRPr/>
            </a:lvl3pPr>
            <a:lvl4pPr marL="456975" indent="0">
              <a:buNone/>
              <a:defRPr/>
            </a:lvl4pPr>
            <a:lvl5pPr marL="68546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52338"/>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488" indent="0">
              <a:buNone/>
              <a:defRPr/>
            </a:lvl3pPr>
            <a:lvl4pPr marL="456975" indent="0">
              <a:buNone/>
              <a:defRPr/>
            </a:lvl4pPr>
            <a:lvl5pPr marL="68546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5"/>
            <a:ext cx="11887200" cy="2121397"/>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5"/>
            <a:ext cx="11887200" cy="2121397"/>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4"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662" indent="0">
              <a:buNone/>
              <a:tabLst/>
              <a:defRPr sz="2000"/>
            </a:lvl3pPr>
            <a:lvl4pPr marL="460149" indent="0">
              <a:buNone/>
              <a:defRPr/>
            </a:lvl4pPr>
            <a:lvl5pPr marL="68546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4"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662" indent="0">
              <a:buNone/>
              <a:tabLst/>
              <a:defRPr sz="2000"/>
            </a:lvl3pPr>
            <a:lvl4pPr marL="460149" indent="0">
              <a:buNone/>
              <a:defRPr/>
            </a:lvl4pPr>
            <a:lvl5pPr marL="68546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4"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62" indent="0">
              <a:buNone/>
              <a:tabLst/>
              <a:defRPr sz="2000"/>
            </a:lvl3pPr>
            <a:lvl4pPr marL="460149" indent="0">
              <a:buNone/>
              <a:defRPr/>
            </a:lvl4pPr>
            <a:lvl5pPr marL="68546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4"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62" indent="0">
              <a:buNone/>
              <a:tabLst/>
              <a:defRPr sz="2000"/>
            </a:lvl3pPr>
            <a:lvl4pPr marL="460149" indent="0">
              <a:buNone/>
              <a:defRPr/>
            </a:lvl4pPr>
            <a:lvl5pPr marL="68546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4" y="1212854"/>
            <a:ext cx="5486399" cy="2536079"/>
          </a:xfrm>
        </p:spPr>
        <p:txBody>
          <a:bodyPr wrap="square">
            <a:spAutoFit/>
          </a:bodyPr>
          <a:lstStyle>
            <a:lvl1pPr marL="287197" indent="-287197">
              <a:spcBef>
                <a:spcPts val="1224"/>
              </a:spcBef>
              <a:buClr>
                <a:schemeClr val="tx1"/>
              </a:buClr>
              <a:buFont typeface="Arial" pitchFamily="34" charset="0"/>
              <a:buChar char="•"/>
              <a:defRPr sz="3600"/>
            </a:lvl1pPr>
            <a:lvl2pPr marL="530906" indent="-233082">
              <a:defRPr sz="2400"/>
            </a:lvl2pPr>
            <a:lvl3pPr marL="699243" indent="-168337">
              <a:tabLst/>
              <a:defRPr sz="2000"/>
            </a:lvl3pPr>
            <a:lvl4pPr marL="880527" indent="-181285">
              <a:defRPr/>
            </a:lvl4pPr>
            <a:lvl5pPr marL="1048862" indent="-16833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4" y="1212854"/>
            <a:ext cx="5486399" cy="2536079"/>
          </a:xfrm>
        </p:spPr>
        <p:txBody>
          <a:bodyPr wrap="square">
            <a:spAutoFit/>
          </a:bodyPr>
          <a:lstStyle>
            <a:lvl1pPr marL="287197" indent="-287197">
              <a:spcBef>
                <a:spcPts val="1224"/>
              </a:spcBef>
              <a:buClr>
                <a:schemeClr val="tx1"/>
              </a:buClr>
              <a:buFont typeface="Arial" pitchFamily="34" charset="0"/>
              <a:buChar char="•"/>
              <a:defRPr sz="3600"/>
            </a:lvl1pPr>
            <a:lvl2pPr marL="530906" indent="-233082">
              <a:defRPr sz="2400"/>
            </a:lvl2pPr>
            <a:lvl3pPr marL="699243" indent="-168337">
              <a:tabLst/>
              <a:defRPr sz="2000"/>
            </a:lvl3pPr>
            <a:lvl4pPr marL="880527" indent="-181285">
              <a:defRPr/>
            </a:lvl4pPr>
            <a:lvl5pPr marL="1048862" indent="-16833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9" y="1618323"/>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90" tIns="146231" rIns="182790" bIns="146231" numCol="1" spcCol="0" rtlCol="0" fromWordArt="0" anchor="t" anchorCtr="0" forceAA="0" compatLnSpc="1">
            <a:prstTxWarp prst="textNoShape">
              <a:avLst/>
            </a:prstTxWarp>
            <a:noAutofit/>
          </a:bodyPr>
          <a:lstStyle/>
          <a:p>
            <a:pPr lvl="0" algn="ctr" defTabSz="932015"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7"/>
            <a:ext cx="8228300" cy="1371579"/>
          </a:xfrm>
          <a:noFill/>
        </p:spPr>
        <p:txBody>
          <a:bodyPr tIns="91395" bIns="91395"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790" tIns="146231" rIns="182790" bIns="146231">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4" y="1212854"/>
            <a:ext cx="5486399" cy="2536079"/>
          </a:xfrm>
        </p:spPr>
        <p:txBody>
          <a:bodyPr wrap="square">
            <a:spAutoFit/>
          </a:bodyPr>
          <a:lstStyle>
            <a:lvl1pPr marL="287197" indent="-287197">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906" indent="-233082">
              <a:defRPr sz="2400"/>
            </a:lvl2pPr>
            <a:lvl3pPr marL="699243" indent="-168337">
              <a:tabLst/>
              <a:defRPr sz="2000"/>
            </a:lvl3pPr>
            <a:lvl4pPr marL="880527" indent="-181285">
              <a:defRPr/>
            </a:lvl4pPr>
            <a:lvl5pPr marL="1048862" indent="-16833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4" y="1212854"/>
            <a:ext cx="5486399" cy="2536079"/>
          </a:xfrm>
        </p:spPr>
        <p:txBody>
          <a:bodyPr wrap="square">
            <a:spAutoFit/>
          </a:bodyPr>
          <a:lstStyle>
            <a:lvl1pPr marL="287197" indent="-287197">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906" indent="-233082">
              <a:defRPr sz="2400"/>
            </a:lvl2pPr>
            <a:lvl3pPr marL="699243" indent="-168337">
              <a:tabLst/>
              <a:defRPr sz="2000"/>
            </a:lvl3pPr>
            <a:lvl4pPr marL="880527" indent="-181285">
              <a:defRPr/>
            </a:lvl4pPr>
            <a:lvl5pPr marL="1048862" indent="-16833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6"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9" tIns="46619" rIns="46619" bIns="46619"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3" y="1221162"/>
            <a:ext cx="11887199" cy="2022517"/>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38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321" indent="0">
              <a:buNone/>
              <a:defRPr>
                <a:gradFill>
                  <a:gsLst>
                    <a:gs pos="1250">
                      <a:srgbClr val="000000"/>
                    </a:gs>
                    <a:gs pos="100000">
                      <a:srgbClr val="000000"/>
                    </a:gs>
                  </a:gsLst>
                  <a:lin ang="5400000" scaled="0"/>
                </a:gradFill>
                <a:latin typeface="Segoe UI" pitchFamily="34" charset="0"/>
                <a:cs typeface="Segoe UI" pitchFamily="34" charset="0"/>
              </a:defRPr>
            </a:lvl3pPr>
            <a:lvl4pPr marL="81416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482"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9" y="1618323"/>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90" tIns="146231" rIns="182790" bIns="146231" numCol="1" spcCol="0" rtlCol="0" fromWordArt="0" anchor="t" anchorCtr="0" forceAA="0" compatLnSpc="1">
            <a:prstTxWarp prst="textNoShape">
              <a:avLst/>
            </a:prstTxWarp>
            <a:noAutofit/>
          </a:bodyPr>
          <a:lstStyle/>
          <a:p>
            <a:pPr lvl="0" algn="ctr" defTabSz="932015"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7"/>
            <a:ext cx="8228300" cy="1371579"/>
          </a:xfrm>
          <a:noFill/>
        </p:spPr>
        <p:txBody>
          <a:bodyPr tIns="91395" bIns="91395"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790" tIns="146231" rIns="182790" bIns="146231">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77161326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52338"/>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488" indent="0">
              <a:buNone/>
              <a:defRPr/>
            </a:lvl3pPr>
            <a:lvl4pPr marL="456975" indent="0">
              <a:buNone/>
              <a:defRPr/>
            </a:lvl4pPr>
            <a:lvl5pPr marL="68546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88487511"/>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52338"/>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488" indent="0">
              <a:buNone/>
              <a:defRPr/>
            </a:lvl3pPr>
            <a:lvl4pPr marL="456975" indent="0">
              <a:buNone/>
              <a:defRPr/>
            </a:lvl4pPr>
            <a:lvl5pPr marL="68546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30037815"/>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5"/>
            <a:ext cx="11887200" cy="2121397"/>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65566874"/>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5"/>
            <a:ext cx="11887200" cy="2121397"/>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75287853"/>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4"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662" indent="0">
              <a:buNone/>
              <a:tabLst/>
              <a:defRPr sz="2000"/>
            </a:lvl3pPr>
            <a:lvl4pPr marL="460149" indent="0">
              <a:buNone/>
              <a:defRPr/>
            </a:lvl4pPr>
            <a:lvl5pPr marL="68546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4"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662" indent="0">
              <a:buNone/>
              <a:tabLst/>
              <a:defRPr sz="2000"/>
            </a:lvl3pPr>
            <a:lvl4pPr marL="460149" indent="0">
              <a:buNone/>
              <a:defRPr/>
            </a:lvl4pPr>
            <a:lvl5pPr marL="68546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68927818"/>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9" y="1618323"/>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90" tIns="146231" rIns="182790" bIns="146231" numCol="1" spcCol="0" rtlCol="0" fromWordArt="0" anchor="t" anchorCtr="0" forceAA="0" compatLnSpc="1">
            <a:prstTxWarp prst="textNoShape">
              <a:avLst/>
            </a:prstTxWarp>
            <a:noAutofit/>
          </a:bodyPr>
          <a:lstStyle/>
          <a:p>
            <a:pPr lvl="0" algn="ctr" defTabSz="932015"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4" y="3954467"/>
            <a:ext cx="8229599" cy="1371579"/>
          </a:xfrm>
          <a:noFill/>
        </p:spPr>
        <p:txBody>
          <a:bodyPr tIns="91395" bIns="91395"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4"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62" indent="0">
              <a:buNone/>
              <a:tabLst/>
              <a:defRPr sz="2000"/>
            </a:lvl3pPr>
            <a:lvl4pPr marL="460149" indent="0">
              <a:buNone/>
              <a:defRPr/>
            </a:lvl4pPr>
            <a:lvl5pPr marL="68546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4"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62" indent="0">
              <a:buNone/>
              <a:tabLst/>
              <a:defRPr sz="2000"/>
            </a:lvl3pPr>
            <a:lvl4pPr marL="460149" indent="0">
              <a:buNone/>
              <a:defRPr/>
            </a:lvl4pPr>
            <a:lvl5pPr marL="68546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81017381"/>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4" y="1212854"/>
            <a:ext cx="5486399" cy="2536079"/>
          </a:xfrm>
        </p:spPr>
        <p:txBody>
          <a:bodyPr wrap="square">
            <a:spAutoFit/>
          </a:bodyPr>
          <a:lstStyle>
            <a:lvl1pPr marL="287197" indent="-287197">
              <a:spcBef>
                <a:spcPts val="1224"/>
              </a:spcBef>
              <a:buClr>
                <a:schemeClr val="tx1"/>
              </a:buClr>
              <a:buFont typeface="Arial" pitchFamily="34" charset="0"/>
              <a:buChar char="•"/>
              <a:defRPr sz="3600"/>
            </a:lvl1pPr>
            <a:lvl2pPr marL="530906" indent="-233082">
              <a:defRPr sz="2400"/>
            </a:lvl2pPr>
            <a:lvl3pPr marL="699243" indent="-168337">
              <a:tabLst/>
              <a:defRPr sz="2000"/>
            </a:lvl3pPr>
            <a:lvl4pPr marL="880527" indent="-181285">
              <a:defRPr/>
            </a:lvl4pPr>
            <a:lvl5pPr marL="1048862" indent="-16833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4" y="1212854"/>
            <a:ext cx="5486399" cy="2536079"/>
          </a:xfrm>
        </p:spPr>
        <p:txBody>
          <a:bodyPr wrap="square">
            <a:spAutoFit/>
          </a:bodyPr>
          <a:lstStyle>
            <a:lvl1pPr marL="287197" indent="-287197">
              <a:spcBef>
                <a:spcPts val="1224"/>
              </a:spcBef>
              <a:buClr>
                <a:schemeClr val="tx1"/>
              </a:buClr>
              <a:buFont typeface="Arial" pitchFamily="34" charset="0"/>
              <a:buChar char="•"/>
              <a:defRPr sz="3600"/>
            </a:lvl1pPr>
            <a:lvl2pPr marL="530906" indent="-233082">
              <a:defRPr sz="2400"/>
            </a:lvl2pPr>
            <a:lvl3pPr marL="699243" indent="-168337">
              <a:tabLst/>
              <a:defRPr sz="2000"/>
            </a:lvl3pPr>
            <a:lvl4pPr marL="880527" indent="-181285">
              <a:defRPr/>
            </a:lvl4pPr>
            <a:lvl5pPr marL="1048862" indent="-16833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41591630"/>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4" y="1212854"/>
            <a:ext cx="5486399" cy="2536079"/>
          </a:xfrm>
        </p:spPr>
        <p:txBody>
          <a:bodyPr wrap="square">
            <a:spAutoFit/>
          </a:bodyPr>
          <a:lstStyle>
            <a:lvl1pPr marL="287197" indent="-287197">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906" indent="-233082">
              <a:defRPr sz="2400"/>
            </a:lvl2pPr>
            <a:lvl3pPr marL="699243" indent="-168337">
              <a:tabLst/>
              <a:defRPr sz="2000"/>
            </a:lvl3pPr>
            <a:lvl4pPr marL="880527" indent="-181285">
              <a:defRPr/>
            </a:lvl4pPr>
            <a:lvl5pPr marL="1048862" indent="-16833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4" y="1212854"/>
            <a:ext cx="5486399" cy="2536079"/>
          </a:xfrm>
        </p:spPr>
        <p:txBody>
          <a:bodyPr wrap="square">
            <a:spAutoFit/>
          </a:bodyPr>
          <a:lstStyle>
            <a:lvl1pPr marL="287197" indent="-287197">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906" indent="-233082">
              <a:defRPr sz="2400"/>
            </a:lvl2pPr>
            <a:lvl3pPr marL="699243" indent="-168337">
              <a:tabLst/>
              <a:defRPr sz="2000"/>
            </a:lvl3pPr>
            <a:lvl4pPr marL="880527" indent="-181285">
              <a:defRPr/>
            </a:lvl4pPr>
            <a:lvl5pPr marL="1048862" indent="-16833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73330082"/>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41897081"/>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69152737"/>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6"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9" tIns="46619" rIns="46619" bIns="46619"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dirty="0" smtClean="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5" name="Text Placeholder 4"/>
          <p:cNvSpPr>
            <a:spLocks noGrp="1"/>
          </p:cNvSpPr>
          <p:nvPr>
            <p:ph type="body" sz="quarter" idx="10"/>
          </p:nvPr>
        </p:nvSpPr>
        <p:spPr>
          <a:xfrm>
            <a:off x="274643" y="1221162"/>
            <a:ext cx="11887199" cy="2022517"/>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38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321" indent="0">
              <a:buNone/>
              <a:defRPr>
                <a:gradFill>
                  <a:gsLst>
                    <a:gs pos="1250">
                      <a:srgbClr val="000000"/>
                    </a:gs>
                    <a:gs pos="100000">
                      <a:srgbClr val="000000"/>
                    </a:gs>
                  </a:gsLst>
                  <a:lin ang="5400000" scaled="0"/>
                </a:gradFill>
                <a:latin typeface="Segoe UI" pitchFamily="34" charset="0"/>
                <a:cs typeface="Segoe UI" pitchFamily="34" charset="0"/>
              </a:defRPr>
            </a:lvl3pPr>
            <a:lvl4pPr marL="81416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482"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8484943"/>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52338"/>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488" indent="0">
              <a:buNone/>
              <a:defRPr/>
            </a:lvl3pPr>
            <a:lvl4pPr marL="456975" indent="0">
              <a:buNone/>
              <a:defRPr/>
            </a:lvl4pPr>
            <a:lvl5pPr marL="68546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84257944"/>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52338"/>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488" indent="0">
              <a:buNone/>
              <a:defRPr/>
            </a:lvl3pPr>
            <a:lvl4pPr marL="456975" indent="0">
              <a:buNone/>
              <a:defRPr/>
            </a:lvl4pPr>
            <a:lvl5pPr marL="68546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12138715"/>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5"/>
            <a:ext cx="11887200" cy="2121397"/>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21217597"/>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5"/>
            <a:ext cx="11887200" cy="2121397"/>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21562964"/>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7"/>
            <a:ext cx="11887200" cy="1831975"/>
          </a:xfrm>
          <a:noFill/>
        </p:spPr>
        <p:txBody>
          <a:bodyPr tIns="91395" bIns="91395"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4"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662" indent="0">
              <a:buNone/>
              <a:tabLst/>
              <a:defRPr sz="2000"/>
            </a:lvl3pPr>
            <a:lvl4pPr marL="460149" indent="0">
              <a:buNone/>
              <a:defRPr/>
            </a:lvl4pPr>
            <a:lvl5pPr marL="68546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4"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662" indent="0">
              <a:buNone/>
              <a:tabLst/>
              <a:defRPr sz="2000"/>
            </a:lvl3pPr>
            <a:lvl4pPr marL="460149" indent="0">
              <a:buNone/>
              <a:defRPr/>
            </a:lvl4pPr>
            <a:lvl5pPr marL="68546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02705676"/>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4"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62" indent="0">
              <a:buNone/>
              <a:tabLst/>
              <a:defRPr sz="2000"/>
            </a:lvl3pPr>
            <a:lvl4pPr marL="460149" indent="0">
              <a:buNone/>
              <a:defRPr/>
            </a:lvl4pPr>
            <a:lvl5pPr marL="68546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4"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62" indent="0">
              <a:buNone/>
              <a:tabLst/>
              <a:defRPr sz="2000"/>
            </a:lvl3pPr>
            <a:lvl4pPr marL="460149" indent="0">
              <a:buNone/>
              <a:defRPr/>
            </a:lvl4pPr>
            <a:lvl5pPr marL="68546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12513987"/>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4" y="1212854"/>
            <a:ext cx="5486399" cy="2536079"/>
          </a:xfrm>
        </p:spPr>
        <p:txBody>
          <a:bodyPr wrap="square">
            <a:spAutoFit/>
          </a:bodyPr>
          <a:lstStyle>
            <a:lvl1pPr marL="287197" indent="-287197">
              <a:spcBef>
                <a:spcPts val="1224"/>
              </a:spcBef>
              <a:buClr>
                <a:schemeClr val="tx1"/>
              </a:buClr>
              <a:buFont typeface="Arial" pitchFamily="34" charset="0"/>
              <a:buChar char="•"/>
              <a:defRPr sz="3600"/>
            </a:lvl1pPr>
            <a:lvl2pPr marL="530906" indent="-233082">
              <a:defRPr sz="2400"/>
            </a:lvl2pPr>
            <a:lvl3pPr marL="699243" indent="-168337">
              <a:tabLst/>
              <a:defRPr sz="2000"/>
            </a:lvl3pPr>
            <a:lvl4pPr marL="880527" indent="-181285">
              <a:defRPr/>
            </a:lvl4pPr>
            <a:lvl5pPr marL="1048862" indent="-16833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4" y="1212854"/>
            <a:ext cx="5486399" cy="2536079"/>
          </a:xfrm>
        </p:spPr>
        <p:txBody>
          <a:bodyPr wrap="square">
            <a:spAutoFit/>
          </a:bodyPr>
          <a:lstStyle>
            <a:lvl1pPr marL="287197" indent="-287197">
              <a:spcBef>
                <a:spcPts val="1224"/>
              </a:spcBef>
              <a:buClr>
                <a:schemeClr val="tx1"/>
              </a:buClr>
              <a:buFont typeface="Arial" pitchFamily="34" charset="0"/>
              <a:buChar char="•"/>
              <a:defRPr sz="3600"/>
            </a:lvl1pPr>
            <a:lvl2pPr marL="530906" indent="-233082">
              <a:defRPr sz="2400"/>
            </a:lvl2pPr>
            <a:lvl3pPr marL="699243" indent="-168337">
              <a:tabLst/>
              <a:defRPr sz="2000"/>
            </a:lvl3pPr>
            <a:lvl4pPr marL="880527" indent="-181285">
              <a:defRPr/>
            </a:lvl4pPr>
            <a:lvl5pPr marL="1048862" indent="-16833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48330036"/>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4" y="1212854"/>
            <a:ext cx="5486399" cy="2536079"/>
          </a:xfrm>
        </p:spPr>
        <p:txBody>
          <a:bodyPr wrap="square">
            <a:spAutoFit/>
          </a:bodyPr>
          <a:lstStyle>
            <a:lvl1pPr marL="287197" indent="-287197">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906" indent="-233082">
              <a:defRPr sz="2400"/>
            </a:lvl2pPr>
            <a:lvl3pPr marL="699243" indent="-168337">
              <a:tabLst/>
              <a:defRPr sz="2000"/>
            </a:lvl3pPr>
            <a:lvl4pPr marL="880527" indent="-181285">
              <a:defRPr/>
            </a:lvl4pPr>
            <a:lvl5pPr marL="1048862" indent="-16833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4" y="1212854"/>
            <a:ext cx="5486399" cy="2536079"/>
          </a:xfrm>
        </p:spPr>
        <p:txBody>
          <a:bodyPr wrap="square">
            <a:spAutoFit/>
          </a:bodyPr>
          <a:lstStyle>
            <a:lvl1pPr marL="287197" indent="-287197">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906" indent="-233082">
              <a:defRPr sz="2400"/>
            </a:lvl2pPr>
            <a:lvl3pPr marL="699243" indent="-168337">
              <a:tabLst/>
              <a:defRPr sz="2000"/>
            </a:lvl3pPr>
            <a:lvl4pPr marL="880527" indent="-181285">
              <a:defRPr/>
            </a:lvl4pPr>
            <a:lvl5pPr marL="1048862" indent="-16833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03600367"/>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79333105"/>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55674622"/>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6"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9" tIns="46619" rIns="46619" bIns="46619"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dirty="0" smtClean="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5" name="Text Placeholder 4"/>
          <p:cNvSpPr>
            <a:spLocks noGrp="1"/>
          </p:cNvSpPr>
          <p:nvPr>
            <p:ph type="body" sz="quarter" idx="10"/>
          </p:nvPr>
        </p:nvSpPr>
        <p:spPr>
          <a:xfrm>
            <a:off x="274643" y="1221162"/>
            <a:ext cx="11887199" cy="2022517"/>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38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321" indent="0">
              <a:buNone/>
              <a:defRPr>
                <a:gradFill>
                  <a:gsLst>
                    <a:gs pos="1250">
                      <a:srgbClr val="000000"/>
                    </a:gs>
                    <a:gs pos="100000">
                      <a:srgbClr val="000000"/>
                    </a:gs>
                  </a:gsLst>
                  <a:lin ang="5400000" scaled="0"/>
                </a:gradFill>
                <a:latin typeface="Segoe UI" pitchFamily="34" charset="0"/>
                <a:cs typeface="Segoe UI" pitchFamily="34" charset="0"/>
              </a:defRPr>
            </a:lvl3pPr>
            <a:lvl4pPr marL="81416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482"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79978039"/>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Color Block Header on Left &amp; Text on Right ">
    <p:spTree>
      <p:nvGrpSpPr>
        <p:cNvPr id="1" name=""/>
        <p:cNvGrpSpPr/>
        <p:nvPr/>
      </p:nvGrpSpPr>
      <p:grpSpPr>
        <a:xfrm>
          <a:off x="0" y="0"/>
          <a:ext cx="0" cy="0"/>
          <a:chOff x="0" y="0"/>
          <a:chExt cx="0" cy="0"/>
        </a:xfrm>
      </p:grpSpPr>
      <p:sp>
        <p:nvSpPr>
          <p:cNvPr id="2" name="Rectangle 1"/>
          <p:cNvSpPr/>
          <p:nvPr userDrawn="1"/>
        </p:nvSpPr>
        <p:spPr bwMode="white">
          <a:xfrm>
            <a:off x="-9712" y="0"/>
            <a:ext cx="6108095"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0" tIns="46620" rIns="46620" bIns="46620" numCol="1" spcCol="0" rtlCol="0" fromWordArt="0" anchor="ctr" anchorCtr="0" forceAA="0" compatLnSpc="1">
            <a:prstTxWarp prst="textNoShape">
              <a:avLst/>
            </a:prstTxWarp>
            <a:noAutofit/>
          </a:bodyPr>
          <a:lstStyle/>
          <a:p>
            <a:pPr algn="ctr" defTabSz="932018" fontAlgn="base">
              <a:spcBef>
                <a:spcPct val="0"/>
              </a:spcBef>
              <a:spcAft>
                <a:spcPct val="0"/>
              </a:spcAft>
            </a:pPr>
            <a:endParaRPr lang="en-US" sz="23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84" y="1476629"/>
            <a:ext cx="5338712" cy="1695079"/>
          </a:xfrm>
          <a:prstGeom prst="rect">
            <a:avLst/>
          </a:prstGeom>
        </p:spPr>
        <p:txBody>
          <a:bodyPr>
            <a:noAutofit/>
          </a:bodyPr>
          <a:lstStyle>
            <a:lvl1pPr marL="0" indent="0">
              <a:spcBef>
                <a:spcPts val="1226"/>
              </a:spcBef>
              <a:buNone/>
              <a:defRPr sz="4100" b="0" cap="none" baseline="0">
                <a:gradFill>
                  <a:gsLst>
                    <a:gs pos="100000">
                      <a:schemeClr val="bg1"/>
                    </a:gs>
                    <a:gs pos="0">
                      <a:schemeClr val="bg1"/>
                    </a:gs>
                  </a:gsLst>
                  <a:lin ang="5400000" scaled="0"/>
                </a:gradFill>
                <a:latin typeface="+mj-lt"/>
              </a:defRPr>
            </a:lvl1pPr>
            <a:lvl2pPr marL="621440" indent="0">
              <a:buNone/>
              <a:defRPr sz="2800" b="1"/>
            </a:lvl2pPr>
            <a:lvl3pPr marL="1242881" indent="0">
              <a:buNone/>
              <a:defRPr sz="2600" b="1"/>
            </a:lvl3pPr>
            <a:lvl4pPr marL="1864321" indent="0">
              <a:buNone/>
              <a:defRPr sz="2100" b="1"/>
            </a:lvl4pPr>
            <a:lvl5pPr marL="2485762" indent="0">
              <a:buNone/>
              <a:defRPr sz="2100" b="1"/>
            </a:lvl5pPr>
            <a:lvl6pPr marL="3107201" indent="0">
              <a:buNone/>
              <a:defRPr sz="2100" b="1"/>
            </a:lvl6pPr>
            <a:lvl7pPr marL="3728643" indent="0">
              <a:buNone/>
              <a:defRPr sz="2100" b="1"/>
            </a:lvl7pPr>
            <a:lvl8pPr marL="4350082" indent="0">
              <a:buNone/>
              <a:defRPr sz="2100" b="1"/>
            </a:lvl8pPr>
            <a:lvl9pPr marL="4971525" indent="0">
              <a:buNone/>
              <a:defRPr sz="2100" b="1"/>
            </a:lvl9pPr>
          </a:lstStyle>
          <a:p>
            <a:pPr lvl="0"/>
            <a:r>
              <a:rPr lang="en-US" dirty="0" smtClean="0"/>
              <a:t>Click to edit Master text styles.</a:t>
            </a:r>
          </a:p>
        </p:txBody>
      </p:sp>
      <p:sp>
        <p:nvSpPr>
          <p:cNvPr id="6" name="Content Placeholder 5"/>
          <p:cNvSpPr>
            <a:spLocks noGrp="1"/>
          </p:cNvSpPr>
          <p:nvPr>
            <p:ph sz="quarter" idx="4"/>
          </p:nvPr>
        </p:nvSpPr>
        <p:spPr>
          <a:xfrm>
            <a:off x="6313879" y="1715390"/>
            <a:ext cx="5596178" cy="339016"/>
          </a:xfrm>
          <a:prstGeom prst="rect">
            <a:avLst/>
          </a:prstGeom>
        </p:spPr>
        <p:txBody>
          <a:bodyPr>
            <a:noAutofit/>
          </a:bodyPr>
          <a:lstStyle>
            <a:lvl1pPr marL="0" indent="0">
              <a:spcBef>
                <a:spcPts val="1226"/>
              </a:spcBef>
              <a:buNone/>
              <a:defRPr lang="en-US" sz="2000" kern="1200" spc="0" dirty="0" smtClean="0">
                <a:gradFill>
                  <a:gsLst>
                    <a:gs pos="100000">
                      <a:schemeClr val="bg2"/>
                    </a:gs>
                    <a:gs pos="0">
                      <a:schemeClr val="bg2"/>
                    </a:gs>
                  </a:gsLst>
                  <a:lin ang="5400000" scaled="0"/>
                </a:gradFill>
                <a:latin typeface="+mn-lt"/>
                <a:ea typeface="+mn-ea"/>
                <a:cs typeface="Segoe UI" pitchFamily="34" charset="0"/>
              </a:defRPr>
            </a:lvl1pPr>
            <a:lvl2pPr marL="932160" indent="-388400">
              <a:defRPr lang="en-US" sz="2100" kern="1200" dirty="0" smtClean="0">
                <a:solidFill>
                  <a:schemeClr val="bg2">
                    <a:lumMod val="50000"/>
                  </a:schemeClr>
                </a:solidFill>
                <a:latin typeface="+mn-lt"/>
                <a:ea typeface="+mn-ea"/>
                <a:cs typeface="Arial" pitchFamily="34" charset="0"/>
              </a:defRPr>
            </a:lvl2pPr>
            <a:lvl3pPr marL="932160" indent="-233041">
              <a:defRPr lang="en-US" sz="1900" kern="1200" dirty="0" smtClean="0">
                <a:solidFill>
                  <a:schemeClr val="bg2">
                    <a:lumMod val="50000"/>
                  </a:schemeClr>
                </a:solidFill>
                <a:latin typeface="+mn-lt"/>
                <a:ea typeface="+mn-ea"/>
                <a:cs typeface="Arial" pitchFamily="34" charset="0"/>
              </a:defRPr>
            </a:lvl3pPr>
            <a:lvl4pPr marL="1242881" indent="-233041">
              <a:defRPr lang="en-US" sz="1600" kern="1200" dirty="0" smtClean="0">
                <a:solidFill>
                  <a:schemeClr val="bg2">
                    <a:lumMod val="50000"/>
                  </a:schemeClr>
                </a:solidFill>
                <a:latin typeface="+mn-lt"/>
                <a:ea typeface="+mn-ea"/>
                <a:cs typeface="Arial" pitchFamily="34" charset="0"/>
              </a:defRPr>
            </a:lvl4pPr>
            <a:lvl5pPr marL="1475920" indent="-233041">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smtClean="0"/>
              <a:t>Click to edit Master text styles</a:t>
            </a:r>
          </a:p>
        </p:txBody>
      </p:sp>
    </p:spTree>
    <p:extLst>
      <p:ext uri="{BB962C8B-B14F-4D97-AF65-F5344CB8AC3E}">
        <p14:creationId xmlns:p14="http://schemas.microsoft.com/office/powerpoint/2010/main" val="2382179414"/>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9" y="1618323"/>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90" tIns="146231" rIns="182790" bIns="146231" numCol="1" spcCol="0" rtlCol="0" fromWordArt="0" anchor="t" anchorCtr="0" forceAA="0" compatLnSpc="1">
            <a:prstTxWarp prst="textNoShape">
              <a:avLst/>
            </a:prstTxWarp>
            <a:noAutofit/>
          </a:bodyPr>
          <a:lstStyle/>
          <a:p>
            <a:pPr lvl="0" algn="ctr" defTabSz="932015"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7"/>
            <a:ext cx="8228300" cy="1371579"/>
          </a:xfrm>
          <a:noFill/>
        </p:spPr>
        <p:txBody>
          <a:bodyPr tIns="91395" bIns="91395"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790" tIns="146231" rIns="182790" bIns="146231">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91871513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52338"/>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488" indent="0">
              <a:buNone/>
              <a:defRPr/>
            </a:lvl3pPr>
            <a:lvl4pPr marL="456975" indent="0">
              <a:buNone/>
              <a:defRPr/>
            </a:lvl4pPr>
            <a:lvl5pPr marL="68546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537154835"/>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7"/>
            <a:ext cx="11887200" cy="1831975"/>
          </a:xfrm>
          <a:noFill/>
        </p:spPr>
        <p:txBody>
          <a:bodyPr tIns="91395" bIns="91395"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52338"/>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488" indent="0">
              <a:buNone/>
              <a:defRPr/>
            </a:lvl3pPr>
            <a:lvl4pPr marL="456975" indent="0">
              <a:buNone/>
              <a:defRPr/>
            </a:lvl4pPr>
            <a:lvl5pPr marL="68546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01372443"/>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5"/>
            <a:ext cx="11887200" cy="2121397"/>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66366489"/>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5"/>
            <a:ext cx="11887200" cy="2121397"/>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528401"/>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4"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662" indent="0">
              <a:buNone/>
              <a:tabLst/>
              <a:defRPr sz="2000"/>
            </a:lvl3pPr>
            <a:lvl4pPr marL="460149" indent="0">
              <a:buNone/>
              <a:defRPr/>
            </a:lvl4pPr>
            <a:lvl5pPr marL="68546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4"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662" indent="0">
              <a:buNone/>
              <a:tabLst/>
              <a:defRPr sz="2000"/>
            </a:lvl3pPr>
            <a:lvl4pPr marL="460149" indent="0">
              <a:buNone/>
              <a:defRPr/>
            </a:lvl4pPr>
            <a:lvl5pPr marL="68546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15031137"/>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4"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62" indent="0">
              <a:buNone/>
              <a:tabLst/>
              <a:defRPr sz="2000"/>
            </a:lvl3pPr>
            <a:lvl4pPr marL="460149" indent="0">
              <a:buNone/>
              <a:defRPr/>
            </a:lvl4pPr>
            <a:lvl5pPr marL="68546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4"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62" indent="0">
              <a:buNone/>
              <a:tabLst/>
              <a:defRPr sz="2000"/>
            </a:lvl3pPr>
            <a:lvl4pPr marL="460149" indent="0">
              <a:buNone/>
              <a:defRPr/>
            </a:lvl4pPr>
            <a:lvl5pPr marL="68546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00322279"/>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4" y="1212854"/>
            <a:ext cx="5486399" cy="2536079"/>
          </a:xfrm>
        </p:spPr>
        <p:txBody>
          <a:bodyPr wrap="square">
            <a:spAutoFit/>
          </a:bodyPr>
          <a:lstStyle>
            <a:lvl1pPr marL="287197" indent="-287197">
              <a:spcBef>
                <a:spcPts val="1224"/>
              </a:spcBef>
              <a:buClr>
                <a:schemeClr val="tx1"/>
              </a:buClr>
              <a:buFont typeface="Arial" pitchFamily="34" charset="0"/>
              <a:buChar char="•"/>
              <a:defRPr sz="3600"/>
            </a:lvl1pPr>
            <a:lvl2pPr marL="530906" indent="-233082">
              <a:defRPr sz="2400"/>
            </a:lvl2pPr>
            <a:lvl3pPr marL="699243" indent="-168337">
              <a:tabLst/>
              <a:defRPr sz="2000"/>
            </a:lvl3pPr>
            <a:lvl4pPr marL="880527" indent="-181285">
              <a:defRPr/>
            </a:lvl4pPr>
            <a:lvl5pPr marL="1048862" indent="-16833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4" y="1212854"/>
            <a:ext cx="5486399" cy="2536079"/>
          </a:xfrm>
        </p:spPr>
        <p:txBody>
          <a:bodyPr wrap="square">
            <a:spAutoFit/>
          </a:bodyPr>
          <a:lstStyle>
            <a:lvl1pPr marL="287197" indent="-287197">
              <a:spcBef>
                <a:spcPts val="1224"/>
              </a:spcBef>
              <a:buClr>
                <a:schemeClr val="tx1"/>
              </a:buClr>
              <a:buFont typeface="Arial" pitchFamily="34" charset="0"/>
              <a:buChar char="•"/>
              <a:defRPr sz="3600"/>
            </a:lvl1pPr>
            <a:lvl2pPr marL="530906" indent="-233082">
              <a:defRPr sz="2400"/>
            </a:lvl2pPr>
            <a:lvl3pPr marL="699243" indent="-168337">
              <a:tabLst/>
              <a:defRPr sz="2000"/>
            </a:lvl3pPr>
            <a:lvl4pPr marL="880527" indent="-181285">
              <a:defRPr/>
            </a:lvl4pPr>
            <a:lvl5pPr marL="1048862" indent="-16833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19447574"/>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4" y="1212854"/>
            <a:ext cx="5486399" cy="2536079"/>
          </a:xfrm>
        </p:spPr>
        <p:txBody>
          <a:bodyPr wrap="square">
            <a:spAutoFit/>
          </a:bodyPr>
          <a:lstStyle>
            <a:lvl1pPr marL="287197" indent="-287197">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906" indent="-233082">
              <a:defRPr sz="2400"/>
            </a:lvl2pPr>
            <a:lvl3pPr marL="699243" indent="-168337">
              <a:tabLst/>
              <a:defRPr sz="2000"/>
            </a:lvl3pPr>
            <a:lvl4pPr marL="880527" indent="-181285">
              <a:defRPr/>
            </a:lvl4pPr>
            <a:lvl5pPr marL="1048862" indent="-16833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4" y="1212854"/>
            <a:ext cx="5486399" cy="2536079"/>
          </a:xfrm>
        </p:spPr>
        <p:txBody>
          <a:bodyPr wrap="square">
            <a:spAutoFit/>
          </a:bodyPr>
          <a:lstStyle>
            <a:lvl1pPr marL="287197" indent="-287197">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906" indent="-233082">
              <a:defRPr sz="2400"/>
            </a:lvl2pPr>
            <a:lvl3pPr marL="699243" indent="-168337">
              <a:tabLst/>
              <a:defRPr sz="2000"/>
            </a:lvl3pPr>
            <a:lvl4pPr marL="880527" indent="-181285">
              <a:defRPr/>
            </a:lvl4pPr>
            <a:lvl5pPr marL="1048862" indent="-16833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43971006"/>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88594772"/>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313046"/>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6"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9" tIns="46619" rIns="46619" bIns="46619"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dirty="0" smtClean="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5" name="Text Placeholder 4"/>
          <p:cNvSpPr>
            <a:spLocks noGrp="1"/>
          </p:cNvSpPr>
          <p:nvPr>
            <p:ph type="body" sz="quarter" idx="10"/>
          </p:nvPr>
        </p:nvSpPr>
        <p:spPr>
          <a:xfrm>
            <a:off x="274643" y="1221162"/>
            <a:ext cx="11887199" cy="2022517"/>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38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321" indent="0">
              <a:buNone/>
              <a:defRPr>
                <a:gradFill>
                  <a:gsLst>
                    <a:gs pos="1250">
                      <a:srgbClr val="000000"/>
                    </a:gs>
                    <a:gs pos="100000">
                      <a:srgbClr val="000000"/>
                    </a:gs>
                  </a:gsLst>
                  <a:lin ang="5400000" scaled="0"/>
                </a:gradFill>
                <a:latin typeface="Segoe UI" pitchFamily="34" charset="0"/>
                <a:cs typeface="Segoe UI" pitchFamily="34" charset="0"/>
              </a:defRPr>
            </a:lvl3pPr>
            <a:lvl4pPr marL="81416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482"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21284688"/>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7"/>
            <a:ext cx="11887200" cy="1831975"/>
          </a:xfrm>
          <a:noFill/>
        </p:spPr>
        <p:txBody>
          <a:bodyPr tIns="91395" bIns="91395"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9" y="1618323"/>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90" tIns="146231" rIns="182790" bIns="146231" numCol="1" spcCol="0" rtlCol="0" fromWordArt="0" anchor="t" anchorCtr="0" forceAA="0" compatLnSpc="1">
            <a:prstTxWarp prst="textNoShape">
              <a:avLst/>
            </a:prstTxWarp>
            <a:noAutofit/>
          </a:bodyPr>
          <a:lstStyle/>
          <a:p>
            <a:pPr lvl="0" algn="ctr" defTabSz="932015"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7"/>
            <a:ext cx="8228300" cy="1371579"/>
          </a:xfrm>
          <a:noFill/>
        </p:spPr>
        <p:txBody>
          <a:bodyPr tIns="91395" bIns="91395"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790" tIns="146231" rIns="182790" bIns="146231">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47853382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Walk-In Slide Prints in Grayscal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58346341"/>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Slide Prints in Grayscale">
    <p:bg bwMode="black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sz="quarter" idx="10" hasCustomPrompt="1"/>
          </p:nvPr>
        </p:nvSpPr>
        <p:spPr bwMode="gray">
          <a:xfrm>
            <a:off x="531279" y="1803686"/>
            <a:ext cx="11339902" cy="750975"/>
          </a:xfrm>
        </p:spPr>
        <p:txBody>
          <a:bodyPr/>
          <a:lstStyle>
            <a:lvl1pPr marL="0" indent="0">
              <a:lnSpc>
                <a:spcPct val="80000"/>
              </a:lnSpc>
              <a:buNone/>
              <a:defRPr sz="6100" baseline="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mj-lt"/>
              </a:defRPr>
            </a:lvl1pPr>
          </a:lstStyle>
          <a:p>
            <a:pPr lvl="0"/>
            <a:r>
              <a:rPr lang="en-US" dirty="0" smtClean="0"/>
              <a:t>Click to enter Title of Presentation</a:t>
            </a:r>
            <a:endParaRPr lang="en-US" dirty="0"/>
          </a:p>
        </p:txBody>
      </p:sp>
      <p:sp>
        <p:nvSpPr>
          <p:cNvPr id="5" name="Content Placeholder 4"/>
          <p:cNvSpPr>
            <a:spLocks noGrp="1"/>
          </p:cNvSpPr>
          <p:nvPr>
            <p:ph sz="quarter" idx="11" hasCustomPrompt="1"/>
          </p:nvPr>
        </p:nvSpPr>
        <p:spPr bwMode="gray">
          <a:xfrm>
            <a:off x="563456" y="3000273"/>
            <a:ext cx="5633506" cy="312393"/>
          </a:xfrm>
        </p:spPr>
        <p:txBody>
          <a:bodyPr/>
          <a:lstStyle>
            <a:lvl1pPr marL="0" indent="0" algn="l">
              <a:lnSpc>
                <a:spcPct val="70000"/>
              </a:lnSpc>
              <a:buNone/>
              <a:defRPr sz="2900" baseline="0">
                <a:gradFill>
                  <a:gsLst>
                    <a:gs pos="0">
                      <a:schemeClr val="tx2"/>
                    </a:gs>
                    <a:gs pos="100000">
                      <a:schemeClr val="tx2"/>
                    </a:gs>
                  </a:gsLst>
                  <a:lin ang="5400000" scaled="0"/>
                </a:gradFill>
                <a:latin typeface="+mn-lt"/>
              </a:defRPr>
            </a:lvl1pPr>
          </a:lstStyle>
          <a:p>
            <a:pPr lvl="0"/>
            <a:r>
              <a:rPr lang="en-US" dirty="0" smtClean="0"/>
              <a:t>Click to enter Subtitle</a:t>
            </a:r>
            <a:endParaRPr lang="en-US" dirty="0"/>
          </a:p>
        </p:txBody>
      </p:sp>
    </p:spTree>
    <p:extLst>
      <p:ext uri="{BB962C8B-B14F-4D97-AF65-F5344CB8AC3E}">
        <p14:creationId xmlns:p14="http://schemas.microsoft.com/office/powerpoint/2010/main" val="2040559686"/>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Special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sz="quarter" idx="10" hasCustomPrompt="1"/>
          </p:nvPr>
        </p:nvSpPr>
        <p:spPr>
          <a:xfrm>
            <a:off x="531279" y="1803686"/>
            <a:ext cx="11339902" cy="750975"/>
          </a:xfrm>
        </p:spPr>
        <p:txBody>
          <a:bodyPr/>
          <a:lstStyle>
            <a:lvl1pPr marL="0" indent="0">
              <a:lnSpc>
                <a:spcPct val="80000"/>
              </a:lnSpc>
              <a:buNone/>
              <a:defRPr sz="6100" baseline="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mj-lt"/>
              </a:defRPr>
            </a:lvl1pPr>
          </a:lstStyle>
          <a:p>
            <a:pPr lvl="0"/>
            <a:r>
              <a:rPr lang="en-US" dirty="0" smtClean="0"/>
              <a:t>Click to enter Title</a:t>
            </a:r>
            <a:endParaRPr lang="en-US" dirty="0"/>
          </a:p>
        </p:txBody>
      </p:sp>
      <p:sp>
        <p:nvSpPr>
          <p:cNvPr id="5" name="Content Placeholder 4"/>
          <p:cNvSpPr>
            <a:spLocks noGrp="1"/>
          </p:cNvSpPr>
          <p:nvPr>
            <p:ph sz="quarter" idx="11" hasCustomPrompt="1"/>
          </p:nvPr>
        </p:nvSpPr>
        <p:spPr>
          <a:xfrm>
            <a:off x="563456" y="3000273"/>
            <a:ext cx="5633506" cy="312393"/>
          </a:xfrm>
        </p:spPr>
        <p:txBody>
          <a:bodyPr/>
          <a:lstStyle>
            <a:lvl1pPr marL="0" indent="0" algn="l">
              <a:lnSpc>
                <a:spcPct val="70000"/>
              </a:lnSpc>
              <a:buNone/>
              <a:defRPr sz="2900" baseline="0">
                <a:gradFill>
                  <a:gsLst>
                    <a:gs pos="0">
                      <a:schemeClr val="tx2"/>
                    </a:gs>
                    <a:gs pos="100000">
                      <a:schemeClr val="tx2"/>
                    </a:gs>
                  </a:gsLst>
                  <a:lin ang="5400000" scaled="0"/>
                </a:gradFill>
                <a:latin typeface="+mn-lt"/>
              </a:defRPr>
            </a:lvl1pPr>
          </a:lstStyle>
          <a:p>
            <a:pPr lvl="0"/>
            <a:r>
              <a:rPr lang="en-US" dirty="0" smtClean="0"/>
              <a:t>Click to enter Subtitle</a:t>
            </a:r>
            <a:endParaRPr lang="en-US" dirty="0"/>
          </a:p>
        </p:txBody>
      </p:sp>
      <p:sp>
        <p:nvSpPr>
          <p:cNvPr id="4" name="Content Placeholder 3"/>
          <p:cNvSpPr>
            <a:spLocks noGrp="1"/>
          </p:cNvSpPr>
          <p:nvPr>
            <p:ph sz="quarter" idx="12" hasCustomPrompt="1"/>
          </p:nvPr>
        </p:nvSpPr>
        <p:spPr bwMode="gray">
          <a:xfrm>
            <a:off x="531280" y="5349191"/>
            <a:ext cx="8605756" cy="1382430"/>
          </a:xfrm>
        </p:spPr>
        <p:txBody>
          <a:bodyPr/>
          <a:lstStyle>
            <a:lvl1pPr marL="0" indent="0">
              <a:buNone/>
              <a:defRPr sz="9800" baseline="0">
                <a:gradFill flip="none" rotWithShape="1">
                  <a:gsLst>
                    <a:gs pos="0">
                      <a:schemeClr val="accent2"/>
                    </a:gs>
                    <a:gs pos="86000">
                      <a:schemeClr val="accent2"/>
                    </a:gs>
                  </a:gsLst>
                  <a:path path="circle">
                    <a:fillToRect r="100000" b="100000"/>
                  </a:path>
                  <a:tileRect l="-100000" t="-100000"/>
                </a:gradFill>
              </a:defRPr>
            </a:lvl1pPr>
          </a:lstStyle>
          <a:p>
            <a:pPr lvl="0"/>
            <a:r>
              <a:rPr lang="en-US" dirty="0" smtClean="0"/>
              <a:t>Click to type…</a:t>
            </a:r>
            <a:endParaRPr lang="en-US" dirty="0"/>
          </a:p>
        </p:txBody>
      </p:sp>
    </p:spTree>
    <p:extLst>
      <p:ext uri="{BB962C8B-B14F-4D97-AF65-F5344CB8AC3E}">
        <p14:creationId xmlns:p14="http://schemas.microsoft.com/office/powerpoint/2010/main" val="3337407665"/>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Section Separator">
    <p:bg>
      <p:bgPr>
        <a:solidFill>
          <a:srgbClr val="59A843"/>
        </a:solidFill>
        <a:effectLst/>
      </p:bgPr>
    </p:bg>
    <p:spTree>
      <p:nvGrpSpPr>
        <p:cNvPr id="1" name=""/>
        <p:cNvGrpSpPr/>
        <p:nvPr/>
      </p:nvGrpSpPr>
      <p:grpSpPr>
        <a:xfrm>
          <a:off x="0" y="0"/>
          <a:ext cx="0" cy="0"/>
          <a:chOff x="0" y="0"/>
          <a:chExt cx="0" cy="0"/>
        </a:xfrm>
      </p:grpSpPr>
      <p:sp>
        <p:nvSpPr>
          <p:cNvPr id="4" name="Content Placeholder 3"/>
          <p:cNvSpPr>
            <a:spLocks noGrp="1"/>
          </p:cNvSpPr>
          <p:nvPr>
            <p:ph sz="quarter" idx="10" hasCustomPrompt="1"/>
          </p:nvPr>
        </p:nvSpPr>
        <p:spPr>
          <a:xfrm>
            <a:off x="531279" y="1803686"/>
            <a:ext cx="11370677" cy="1029769"/>
          </a:xfrm>
        </p:spPr>
        <p:txBody>
          <a:bodyPr/>
          <a:lstStyle>
            <a:lvl1pPr marL="0" indent="0">
              <a:buNone/>
              <a:defRPr sz="7300" baseline="0">
                <a:gradFill flip="none" rotWithShape="1">
                  <a:gsLst>
                    <a:gs pos="0">
                      <a:schemeClr val="bg1"/>
                    </a:gs>
                    <a:gs pos="86000">
                      <a:schemeClr val="bg1"/>
                    </a:gs>
                  </a:gsLst>
                  <a:path path="circle">
                    <a:fillToRect r="100000" b="100000"/>
                  </a:path>
                  <a:tileRect l="-100000" t="-100000"/>
                </a:gradFill>
                <a:latin typeface="+mj-lt"/>
              </a:defRPr>
            </a:lvl1pPr>
          </a:lstStyle>
          <a:p>
            <a:pPr lvl="0"/>
            <a:r>
              <a:rPr lang="en-US" dirty="0" smtClean="0"/>
              <a:t>Click to enter Text</a:t>
            </a:r>
            <a:endParaRPr lang="en-US" dirty="0"/>
          </a:p>
        </p:txBody>
      </p:sp>
    </p:spTree>
    <p:extLst>
      <p:ext uri="{BB962C8B-B14F-4D97-AF65-F5344CB8AC3E}">
        <p14:creationId xmlns:p14="http://schemas.microsoft.com/office/powerpoint/2010/main" val="3667672480"/>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and Non-Bulleted Content">
    <p:bg>
      <p:bgPr>
        <a:solidFill>
          <a:srgbClr val="FBFBFB"/>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29665" y="233156"/>
            <a:ext cx="11375536" cy="775853"/>
          </a:xfrm>
        </p:spPr>
        <p:txBody>
          <a:bodyPr/>
          <a:lstStyle>
            <a:lvl1pPr>
              <a:defRPr>
                <a:gradFill flip="none" rotWithShape="1">
                  <a:gsLst>
                    <a:gs pos="0">
                      <a:schemeClr val="tx2"/>
                    </a:gs>
                    <a:gs pos="86000">
                      <a:schemeClr val="tx2"/>
                    </a:gs>
                  </a:gsLst>
                  <a:lin ang="5400000" scaled="0"/>
                  <a:tileRect/>
                </a:gra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5" y="1476621"/>
            <a:ext cx="11375536" cy="965254"/>
          </a:xfrm>
        </p:spPr>
        <p:txBody>
          <a:bodyPr/>
          <a:lstStyle>
            <a:lvl1pPr marL="0" indent="0">
              <a:spcBef>
                <a:spcPts val="0"/>
              </a:spcBef>
              <a:spcAft>
                <a:spcPts val="918"/>
              </a:spcAft>
              <a:buNone/>
              <a:defRPr sz="4100" spc="-102" baseline="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Segoe UI Light" pitchFamily="34" charset="0"/>
              </a:defRPr>
            </a:lvl1pPr>
            <a:lvl2pPr marL="0" indent="0">
              <a:spcBef>
                <a:spcPts val="0"/>
              </a:spcBef>
              <a:spcAft>
                <a:spcPts val="408"/>
              </a:spcAft>
              <a:buNone/>
              <a:defRPr sz="2000" spc="-51" baseline="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defRPr>
            </a:lvl2pPr>
            <a:lvl3pPr marL="0" indent="0">
              <a:spcBef>
                <a:spcPts val="0"/>
              </a:spcBef>
              <a:spcAft>
                <a:spcPts val="408"/>
              </a:spcAft>
              <a:buNone/>
              <a:defRPr sz="2000"/>
            </a:lvl3pPr>
            <a:lvl4pPr marL="0" indent="0">
              <a:spcBef>
                <a:spcPts val="0"/>
              </a:spcBef>
              <a:spcAft>
                <a:spcPts val="408"/>
              </a:spcAft>
              <a:buNone/>
              <a:defRPr/>
            </a:lvl4pPr>
            <a:lvl5pPr marL="0" indent="0">
              <a:spcBef>
                <a:spcPts val="0"/>
              </a:spcBef>
              <a:spcAft>
                <a:spcPts val="408"/>
              </a:spcAft>
              <a:buNone/>
              <a:defRPr/>
            </a:lvl5pPr>
          </a:lstStyle>
          <a:p>
            <a:pPr lvl="0"/>
            <a:r>
              <a:rPr lang="en-US" dirty="0" smtClean="0"/>
              <a:t>Click to edit Master text styles</a:t>
            </a:r>
          </a:p>
          <a:p>
            <a:pPr lvl="1"/>
            <a:r>
              <a:rPr lang="en-US" dirty="0" smtClean="0"/>
              <a:t>Second level</a:t>
            </a:r>
          </a:p>
        </p:txBody>
      </p:sp>
      <p:sp>
        <p:nvSpPr>
          <p:cNvPr id="4" name="Rectangle 3"/>
          <p:cNvSpPr/>
          <p:nvPr userDrawn="1"/>
        </p:nvSpPr>
        <p:spPr bwMode="ltGray">
          <a:xfrm>
            <a:off x="5" y="6753284"/>
            <a:ext cx="12222667" cy="6437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32" tIns="46619" rIns="46619" bIns="46619"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sz="2200" spc="-102"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64135988"/>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29665" y="233156"/>
            <a:ext cx="11375536" cy="775853"/>
          </a:xfrm>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29665" y="1476621"/>
            <a:ext cx="11375536" cy="1776694"/>
          </a:xfrm>
        </p:spPr>
        <p:txBody>
          <a:bodyPr/>
          <a:lstStyle>
            <a:lvl1pPr>
              <a:buClr>
                <a:schemeClr val="tx1">
                  <a:lumMod val="50000"/>
                  <a:lumOff val="50000"/>
                </a:schemeClr>
              </a:buClr>
              <a:defRPr>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defRPr>
            </a:lvl1pPr>
            <a:lvl2pPr>
              <a:buClr>
                <a:schemeClr val="tx1">
                  <a:lumMod val="50000"/>
                  <a:lumOff val="50000"/>
                </a:schemeClr>
              </a:buClr>
              <a:defRPr>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defRPr>
            </a:lvl2pPr>
            <a:lvl3pPr>
              <a:buClr>
                <a:schemeClr val="tx1">
                  <a:lumMod val="50000"/>
                  <a:lumOff val="50000"/>
                </a:schemeClr>
              </a:buClr>
              <a:defRPr>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defRPr>
            </a:lvl3pPr>
            <a:lvl4pPr>
              <a:buClr>
                <a:schemeClr val="tx1">
                  <a:lumMod val="50000"/>
                  <a:lumOff val="50000"/>
                </a:schemeClr>
              </a:buClr>
              <a:defRPr>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defRPr>
            </a:lvl4pPr>
            <a:lvl5pPr>
              <a:buClr>
                <a:schemeClr val="tx1">
                  <a:lumMod val="50000"/>
                  <a:lumOff val="50000"/>
                </a:schemeClr>
              </a:buClr>
              <a:defRPr>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Rectangle 5"/>
          <p:cNvSpPr/>
          <p:nvPr userDrawn="1"/>
        </p:nvSpPr>
        <p:spPr bwMode="ltGray">
          <a:xfrm>
            <a:off x="5" y="6753284"/>
            <a:ext cx="12222667" cy="6437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32" tIns="46619" rIns="46619" bIns="46619"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sz="2200" spc="-102"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7" name="Picture 6" descr="IE-2x2SignNoTag-PMS187-500.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434764" y="178606"/>
            <a:ext cx="796788" cy="790096"/>
          </a:xfrm>
          <a:prstGeom prst="rect">
            <a:avLst/>
          </a:prstGeom>
        </p:spPr>
      </p:pic>
      <p:sp>
        <p:nvSpPr>
          <p:cNvPr id="8" name="TextBox 7"/>
          <p:cNvSpPr txBox="1"/>
          <p:nvPr userDrawn="1"/>
        </p:nvSpPr>
        <p:spPr>
          <a:xfrm>
            <a:off x="8739734" y="6529910"/>
            <a:ext cx="3422824" cy="219956"/>
          </a:xfrm>
          <a:prstGeom prst="rect">
            <a:avLst/>
          </a:prstGeom>
          <a:noFill/>
        </p:spPr>
        <p:txBody>
          <a:bodyPr wrap="square" lIns="0" tIns="0" rIns="0" bIns="0" rtlCol="0">
            <a:noAutofit/>
          </a:bodyPr>
          <a:lstStyle/>
          <a:p>
            <a:pPr algn="r" defTabSz="699279"/>
            <a:r>
              <a:rPr lang="en-US" sz="900" b="1" spc="230" dirty="0" smtClean="0">
                <a:gradFill>
                  <a:gsLst>
                    <a:gs pos="0">
                      <a:srgbClr val="5E5E5E"/>
                    </a:gs>
                    <a:gs pos="86000">
                      <a:srgbClr val="5E5E5E"/>
                    </a:gs>
                  </a:gsLst>
                  <a:lin ang="5400000" scaled="0"/>
                </a:gradFill>
                <a:latin typeface="Segoe UI"/>
              </a:rPr>
              <a:t>  </a:t>
            </a:r>
            <a:r>
              <a:rPr lang="en-US" sz="1200" spc="230" dirty="0" smtClean="0">
                <a:solidFill>
                  <a:srgbClr val="59A843"/>
                </a:solidFill>
                <a:latin typeface="Segoe UI"/>
                <a:ea typeface="Segoe UI" pitchFamily="34" charset="0"/>
                <a:cs typeface="Segoe UI" pitchFamily="34" charset="0"/>
              </a:rPr>
              <a:t>@</a:t>
            </a:r>
            <a:r>
              <a:rPr lang="en-US" sz="1200" spc="230" dirty="0" err="1" smtClean="0">
                <a:solidFill>
                  <a:srgbClr val="59A843"/>
                </a:solidFill>
                <a:latin typeface="Segoe UI"/>
                <a:ea typeface="Segoe UI" pitchFamily="34" charset="0"/>
                <a:cs typeface="Segoe UI" pitchFamily="34" charset="0"/>
              </a:rPr>
              <a:t>meetdux</a:t>
            </a:r>
            <a:r>
              <a:rPr lang="en-US" sz="1200" spc="230" dirty="0" smtClean="0">
                <a:solidFill>
                  <a:srgbClr val="59A843"/>
                </a:solidFill>
                <a:latin typeface="Segoe UI"/>
                <a:ea typeface="Segoe UI" pitchFamily="34" charset="0"/>
                <a:cs typeface="Segoe UI" pitchFamily="34" charset="0"/>
              </a:rPr>
              <a:t> #pc215 #mspc12</a:t>
            </a:r>
          </a:p>
        </p:txBody>
      </p:sp>
    </p:spTree>
    <p:extLst>
      <p:ext uri="{BB962C8B-B14F-4D97-AF65-F5344CB8AC3E}">
        <p14:creationId xmlns:p14="http://schemas.microsoft.com/office/powerpoint/2010/main" val="2567951086"/>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529665" y="1476626"/>
            <a:ext cx="11375536" cy="1781403"/>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4"/>
          <p:cNvSpPr/>
          <p:nvPr userDrawn="1"/>
        </p:nvSpPr>
        <p:spPr bwMode="ltGray">
          <a:xfrm>
            <a:off x="5" y="6753284"/>
            <a:ext cx="12222667" cy="6437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32" tIns="46619" rIns="46619" bIns="46619"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sz="2200" spc="-102"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069407962"/>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Rectangle 3"/>
          <p:cNvSpPr/>
          <p:nvPr userDrawn="1"/>
        </p:nvSpPr>
        <p:spPr bwMode="ltGray">
          <a:xfrm>
            <a:off x="5" y="6753284"/>
            <a:ext cx="12222667" cy="6437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32" tIns="46619" rIns="46619" bIns="46619"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sz="2200" spc="-102"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410840330"/>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2"/>
          <p:cNvSpPr/>
          <p:nvPr userDrawn="1"/>
        </p:nvSpPr>
        <p:spPr bwMode="ltGray">
          <a:xfrm>
            <a:off x="5" y="6753284"/>
            <a:ext cx="12222667" cy="6437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32" tIns="46619" rIns="46619" bIns="46619" numCol="1" spcCol="0" rtlCol="0" fromWordArt="0" anchor="ctr" anchorCtr="0" forceAA="0" compatLnSpc="1">
            <a:prstTxWarp prst="textNoShape">
              <a:avLst/>
            </a:prstTxWarp>
            <a:noAutofit/>
          </a:bodyPr>
          <a:lstStyle/>
          <a:p>
            <a:pPr algn="ctr" defTabSz="932015" fontAlgn="base">
              <a:spcBef>
                <a:spcPct val="0"/>
              </a:spcBef>
              <a:spcAft>
                <a:spcPct val="0"/>
              </a:spcAft>
            </a:pPr>
            <a:endParaRPr lang="en-US" sz="2200" spc="-102"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301867740"/>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52338"/>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488" indent="0">
              <a:buNone/>
              <a:defRPr/>
            </a:lvl3pPr>
            <a:lvl4pPr marL="456975" indent="0">
              <a:buNone/>
              <a:defRPr/>
            </a:lvl4pPr>
            <a:lvl5pPr marL="68546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chemeClr val="bg1"/>
                    </a:gs>
                    <a:gs pos="100000">
                      <a:schemeClr val="bg1"/>
                    </a:gs>
                  </a:gsLst>
                  <a:lin ang="5400000" scaled="0"/>
                </a:gra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bwMode="white">
          <a:xfrm>
            <a:off x="529665" y="1476621"/>
            <a:ext cx="11375536" cy="1776694"/>
          </a:xfrm>
        </p:spPr>
        <p:txBody>
          <a:bodyPr/>
          <a:lstStyle>
            <a:lvl1pPr>
              <a:buClr>
                <a:srgbClr val="FFFFFF"/>
              </a:buClr>
              <a:buSzPct val="70000"/>
              <a:buFont typeface="Wingdings" pitchFamily="2" charset="2"/>
              <a:buChar char="l"/>
              <a:defRPr>
                <a:gradFill>
                  <a:gsLst>
                    <a:gs pos="0">
                      <a:schemeClr val="bg1"/>
                    </a:gs>
                    <a:gs pos="86000">
                      <a:schemeClr val="bg1"/>
                    </a:gs>
                  </a:gsLst>
                  <a:lin ang="5400000" scaled="0"/>
                </a:gradFill>
              </a:defRPr>
            </a:lvl1pPr>
            <a:lvl2pPr>
              <a:buClr>
                <a:srgbClr val="FFFFFF"/>
              </a:buClr>
              <a:buSzPct val="70000"/>
              <a:buFont typeface="Wingdings" pitchFamily="2" charset="2"/>
              <a:buChar char="l"/>
              <a:defRPr>
                <a:gradFill>
                  <a:gsLst>
                    <a:gs pos="0">
                      <a:schemeClr val="bg1"/>
                    </a:gs>
                    <a:gs pos="86000">
                      <a:schemeClr val="bg1"/>
                    </a:gs>
                  </a:gsLst>
                  <a:lin ang="5400000" scaled="0"/>
                </a:gradFill>
              </a:defRPr>
            </a:lvl2pPr>
            <a:lvl3pPr>
              <a:buClr>
                <a:srgbClr val="FFFFFF"/>
              </a:buClr>
              <a:buSzPct val="70000"/>
              <a:buFont typeface="Wingdings" pitchFamily="2" charset="2"/>
              <a:buChar char="l"/>
              <a:defRPr>
                <a:gradFill>
                  <a:gsLst>
                    <a:gs pos="0">
                      <a:schemeClr val="bg1"/>
                    </a:gs>
                    <a:gs pos="86000">
                      <a:schemeClr val="bg1"/>
                    </a:gs>
                  </a:gsLst>
                  <a:lin ang="5400000" scaled="0"/>
                </a:gradFill>
              </a:defRPr>
            </a:lvl3pPr>
            <a:lvl4pPr>
              <a:buClr>
                <a:srgbClr val="FFFFFF"/>
              </a:buClr>
              <a:buSzPct val="70000"/>
              <a:buFont typeface="Wingdings" pitchFamily="2" charset="2"/>
              <a:buChar char="l"/>
              <a:defRPr>
                <a:gradFill>
                  <a:gsLst>
                    <a:gs pos="0">
                      <a:schemeClr val="bg1"/>
                    </a:gs>
                    <a:gs pos="86000">
                      <a:schemeClr val="bg1"/>
                    </a:gs>
                  </a:gsLst>
                  <a:lin ang="5400000" scaled="0"/>
                </a:gradFill>
              </a:defRPr>
            </a:lvl4pPr>
            <a:lvl5pPr>
              <a:buClr>
                <a:srgbClr val="FFFFFF"/>
              </a:buClr>
              <a:buSzPct val="70000"/>
              <a:buFont typeface="Wingdings" pitchFamily="2" charset="2"/>
              <a:buChar char="l"/>
              <a:defRPr>
                <a:gradFill>
                  <a:gsLst>
                    <a:gs pos="0">
                      <a:schemeClr val="bg1"/>
                    </a:gs>
                    <a:gs pos="86000">
                      <a:schemeClr val="bg1"/>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18291667"/>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chemeClr val="bg1"/>
                    </a:gs>
                    <a:gs pos="100000">
                      <a:schemeClr val="bg1"/>
                    </a:gs>
                  </a:gsLst>
                  <a:lin ang="5400000" scaled="0"/>
                </a:gra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bwMode="white">
          <a:xfrm>
            <a:off x="529665" y="1476621"/>
            <a:ext cx="11375536" cy="1776694"/>
          </a:xfrm>
        </p:spPr>
        <p:txBody>
          <a:bodyPr/>
          <a:lstStyle>
            <a:lvl1pPr>
              <a:buClr>
                <a:srgbClr val="FFFFFF"/>
              </a:buClr>
              <a:buSzPct val="70000"/>
              <a:buFont typeface="Wingdings" pitchFamily="2" charset="2"/>
              <a:buChar char="l"/>
              <a:defRPr>
                <a:gradFill>
                  <a:gsLst>
                    <a:gs pos="0">
                      <a:schemeClr val="bg1"/>
                    </a:gs>
                    <a:gs pos="86000">
                      <a:schemeClr val="bg1"/>
                    </a:gs>
                  </a:gsLst>
                  <a:lin ang="5400000" scaled="0"/>
                </a:gradFill>
              </a:defRPr>
            </a:lvl1pPr>
            <a:lvl2pPr>
              <a:buClr>
                <a:srgbClr val="FFFFFF"/>
              </a:buClr>
              <a:buSzPct val="70000"/>
              <a:buFont typeface="Wingdings" pitchFamily="2" charset="2"/>
              <a:buChar char="l"/>
              <a:defRPr>
                <a:gradFill>
                  <a:gsLst>
                    <a:gs pos="0">
                      <a:schemeClr val="bg1"/>
                    </a:gs>
                    <a:gs pos="86000">
                      <a:schemeClr val="bg1"/>
                    </a:gs>
                  </a:gsLst>
                  <a:lin ang="5400000" scaled="0"/>
                </a:gradFill>
              </a:defRPr>
            </a:lvl2pPr>
            <a:lvl3pPr>
              <a:buClr>
                <a:srgbClr val="FFFFFF"/>
              </a:buClr>
              <a:buSzPct val="70000"/>
              <a:buFont typeface="Wingdings" pitchFamily="2" charset="2"/>
              <a:buChar char="l"/>
              <a:defRPr>
                <a:gradFill>
                  <a:gsLst>
                    <a:gs pos="0">
                      <a:schemeClr val="bg1"/>
                    </a:gs>
                    <a:gs pos="86000">
                      <a:schemeClr val="bg1"/>
                    </a:gs>
                  </a:gsLst>
                  <a:lin ang="5400000" scaled="0"/>
                </a:gradFill>
              </a:defRPr>
            </a:lvl3pPr>
            <a:lvl4pPr>
              <a:buClr>
                <a:srgbClr val="FFFFFF"/>
              </a:buClr>
              <a:buSzPct val="70000"/>
              <a:buFont typeface="Wingdings" pitchFamily="2" charset="2"/>
              <a:buChar char="l"/>
              <a:defRPr>
                <a:gradFill>
                  <a:gsLst>
                    <a:gs pos="0">
                      <a:schemeClr val="bg1"/>
                    </a:gs>
                    <a:gs pos="86000">
                      <a:schemeClr val="bg1"/>
                    </a:gs>
                  </a:gsLst>
                  <a:lin ang="5400000" scaled="0"/>
                </a:gradFill>
              </a:defRPr>
            </a:lvl4pPr>
            <a:lvl5pPr>
              <a:buClr>
                <a:srgbClr val="FFFFFF"/>
              </a:buClr>
              <a:buSzPct val="70000"/>
              <a:buFont typeface="Wingdings" pitchFamily="2" charset="2"/>
              <a:buChar char="l"/>
              <a:defRPr>
                <a:gradFill>
                  <a:gsLst>
                    <a:gs pos="0">
                      <a:schemeClr val="bg1"/>
                    </a:gs>
                    <a:gs pos="86000">
                      <a:schemeClr val="bg1"/>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p:nvPr>
        </p:nvSpPr>
        <p:spPr>
          <a:xfrm>
            <a:off x="1" y="6363076"/>
            <a:ext cx="12436476" cy="631450"/>
          </a:xfrm>
          <a:solidFill>
            <a:srgbClr val="FFFF99"/>
          </a:solidFill>
        </p:spPr>
        <p:txBody>
          <a:bodyPr wrap="square" lIns="155382" tIns="77690" rIns="155382" bIns="77690"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982742462"/>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2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46214" y="1440907"/>
            <a:ext cx="10962498" cy="621531"/>
          </a:xfrm>
        </p:spPr>
        <p:txBody>
          <a:bodyPr anchor="b" anchorCtr="0">
            <a:noAutofit/>
          </a:bodyPr>
          <a:lstStyle>
            <a:lvl1pPr>
              <a:defRPr sz="4100">
                <a:solidFill>
                  <a:srgbClr val="C00000"/>
                </a:soli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
        <p:nvSpPr>
          <p:cNvPr id="9" name="Text Placeholder 4"/>
          <p:cNvSpPr>
            <a:spLocks noGrp="1"/>
          </p:cNvSpPr>
          <p:nvPr>
            <p:ph type="body" sz="quarter" idx="10"/>
          </p:nvPr>
        </p:nvSpPr>
        <p:spPr>
          <a:xfrm>
            <a:off x="146825" y="2322200"/>
            <a:ext cx="10962499" cy="1811224"/>
          </a:xfrm>
        </p:spPr>
        <p:txBody>
          <a:bodyPr/>
          <a:lstStyle>
            <a:lvl1pPr marL="414333" indent="-414333">
              <a:defRPr sz="2900">
                <a:gradFill>
                  <a:gsLst>
                    <a:gs pos="0">
                      <a:schemeClr val="tx1"/>
                    </a:gs>
                    <a:gs pos="86000">
                      <a:schemeClr val="tx1"/>
                    </a:gs>
                  </a:gsLst>
                  <a:lin ang="5400000" scaled="0"/>
                </a:gradFill>
                <a:latin typeface="Segoe UI" pitchFamily="34" charset="0"/>
                <a:ea typeface="Segoe UI" pitchFamily="34" charset="0"/>
                <a:cs typeface="Segoe UI" pitchFamily="34" charset="0"/>
              </a:defRPr>
            </a:lvl1pPr>
            <a:lvl2pPr>
              <a:defRPr sz="2400">
                <a:gradFill>
                  <a:gsLst>
                    <a:gs pos="0">
                      <a:schemeClr val="tx1"/>
                    </a:gs>
                    <a:gs pos="86000">
                      <a:schemeClr val="tx1"/>
                    </a:gs>
                  </a:gsLst>
                  <a:lin ang="5400000" scaled="0"/>
                </a:gradFill>
                <a:latin typeface="Segoe UI" pitchFamily="34" charset="0"/>
                <a:ea typeface="Segoe UI" pitchFamily="34" charset="0"/>
                <a:cs typeface="Segoe UI" pitchFamily="34" charset="0"/>
              </a:defRPr>
            </a:lvl2pPr>
            <a:lvl3pPr marL="1228427" indent="-356065">
              <a:defRPr sz="2000">
                <a:gradFill>
                  <a:gsLst>
                    <a:gs pos="0">
                      <a:schemeClr val="tx1"/>
                    </a:gs>
                    <a:gs pos="86000">
                      <a:schemeClr val="tx1"/>
                    </a:gs>
                  </a:gsLst>
                  <a:lin ang="5400000" scaled="0"/>
                </a:gradFill>
                <a:latin typeface="Segoe UI" pitchFamily="34" charset="0"/>
                <a:ea typeface="Segoe UI" pitchFamily="34" charset="0"/>
                <a:cs typeface="Segoe UI" pitchFamily="34" charset="0"/>
              </a:defRPr>
            </a:lvl3pPr>
            <a:lvl4pPr marL="1568307" indent="-284851">
              <a:defRPr sz="1900">
                <a:gradFill>
                  <a:gsLst>
                    <a:gs pos="0">
                      <a:schemeClr val="tx1"/>
                    </a:gs>
                    <a:gs pos="86000">
                      <a:schemeClr val="tx1"/>
                    </a:gs>
                  </a:gsLst>
                  <a:lin ang="5400000" scaled="0"/>
                </a:gradFill>
                <a:latin typeface="Segoe UI" pitchFamily="34" charset="0"/>
                <a:ea typeface="Segoe UI" pitchFamily="34" charset="0"/>
                <a:cs typeface="Segoe UI" pitchFamily="34" charset="0"/>
              </a:defRPr>
            </a:lvl4pPr>
            <a:lvl5pPr marL="1924373" indent="-288091">
              <a:defRPr sz="1900">
                <a:gradFill>
                  <a:gsLst>
                    <a:gs pos="0">
                      <a:schemeClr val="tx1"/>
                    </a:gs>
                    <a:gs pos="86000">
                      <a:schemeClr val="tx1"/>
                    </a:gs>
                  </a:gsLst>
                  <a:lin ang="5400000" scaled="0"/>
                </a:gradFill>
                <a:latin typeface="Segoe UI" pitchFamily="34" charset="0"/>
                <a:ea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extBox 9"/>
          <p:cNvSpPr txBox="1"/>
          <p:nvPr userDrawn="1"/>
        </p:nvSpPr>
        <p:spPr>
          <a:xfrm>
            <a:off x="8079020" y="6678429"/>
            <a:ext cx="3435812" cy="246104"/>
          </a:xfrm>
          <a:prstGeom prst="rect">
            <a:avLst/>
          </a:prstGeom>
          <a:noFill/>
        </p:spPr>
        <p:txBody>
          <a:bodyPr wrap="square" lIns="0" tIns="0" rIns="0" bIns="0" rtlCol="0">
            <a:noAutofit/>
          </a:bodyPr>
          <a:lstStyle/>
          <a:p>
            <a:pPr algn="r" defTabSz="932207"/>
            <a:r>
              <a:rPr lang="en-US" sz="1200" b="1" spc="306" dirty="0" smtClean="0">
                <a:gradFill>
                  <a:gsLst>
                    <a:gs pos="0">
                      <a:srgbClr val="5E5E5E"/>
                    </a:gs>
                    <a:gs pos="86000">
                      <a:srgbClr val="5E5E5E"/>
                    </a:gs>
                  </a:gsLst>
                  <a:lin ang="5400000" scaled="0"/>
                </a:gradFill>
                <a:latin typeface="Segoe UI"/>
              </a:rPr>
              <a:t>  </a:t>
            </a:r>
            <a:r>
              <a:rPr lang="en-US" sz="1300" b="1" spc="306" dirty="0" smtClean="0">
                <a:solidFill>
                  <a:srgbClr val="000000"/>
                </a:solidFill>
                <a:latin typeface="Segoe UI Light" pitchFamily="34" charset="0"/>
                <a:ea typeface="Segoe UI" pitchFamily="34" charset="0"/>
                <a:cs typeface="Segoe UI" pitchFamily="34" charset="0"/>
              </a:rPr>
              <a:t>@</a:t>
            </a:r>
            <a:r>
              <a:rPr lang="en-US" sz="1300" b="1" spc="306" dirty="0" err="1" smtClean="0">
                <a:solidFill>
                  <a:srgbClr val="000000"/>
                </a:solidFill>
                <a:latin typeface="Segoe UI Light" pitchFamily="34" charset="0"/>
                <a:ea typeface="Segoe UI" pitchFamily="34" charset="0"/>
                <a:cs typeface="Segoe UI" pitchFamily="34" charset="0"/>
              </a:rPr>
              <a:t>meetdux</a:t>
            </a:r>
            <a:r>
              <a:rPr lang="en-US" sz="1300" b="1" spc="306" dirty="0" smtClean="0">
                <a:solidFill>
                  <a:srgbClr val="000000"/>
                </a:solidFill>
                <a:latin typeface="Segoe UI Light" pitchFamily="34" charset="0"/>
                <a:ea typeface="Segoe UI" pitchFamily="34" charset="0"/>
                <a:cs typeface="Segoe UI" pitchFamily="34" charset="0"/>
              </a:rPr>
              <a:t> #share2012</a:t>
            </a:r>
          </a:p>
        </p:txBody>
      </p:sp>
      <p:pic>
        <p:nvPicPr>
          <p:cNvPr id="3" name="Picture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363957" y="167916"/>
            <a:ext cx="865244" cy="857376"/>
          </a:xfrm>
          <a:prstGeom prst="rect">
            <a:avLst/>
          </a:prstGeom>
        </p:spPr>
      </p:pic>
    </p:spTree>
    <p:extLst>
      <p:ext uri="{BB962C8B-B14F-4D97-AF65-F5344CB8AC3E}">
        <p14:creationId xmlns:p14="http://schemas.microsoft.com/office/powerpoint/2010/main" val="317423745"/>
      </p:ext>
    </p:extLst>
  </p:cSld>
  <p:clrMapOvr>
    <a:masterClrMapping/>
  </p:clrMapOvr>
  <p:transition spd="slow">
    <p:wipe dir="r"/>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Walk-In Slide Prints in Grayscal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87218410"/>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Slide Prints in Grayscale">
    <p:bg bwMode="black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sz="quarter" idx="10" hasCustomPrompt="1"/>
          </p:nvPr>
        </p:nvSpPr>
        <p:spPr bwMode="gray">
          <a:xfrm>
            <a:off x="531279" y="1803685"/>
            <a:ext cx="11339902" cy="750975"/>
          </a:xfrm>
        </p:spPr>
        <p:txBody>
          <a:bodyPr/>
          <a:lstStyle>
            <a:lvl1pPr marL="0" indent="0">
              <a:lnSpc>
                <a:spcPct val="80000"/>
              </a:lnSpc>
              <a:buNone/>
              <a:defRPr sz="6100" baseline="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mj-lt"/>
              </a:defRPr>
            </a:lvl1pPr>
          </a:lstStyle>
          <a:p>
            <a:pPr lvl="0"/>
            <a:r>
              <a:rPr lang="en-US" dirty="0" smtClean="0"/>
              <a:t>Click to enter Title of Presentation</a:t>
            </a:r>
            <a:endParaRPr lang="en-US" dirty="0"/>
          </a:p>
        </p:txBody>
      </p:sp>
      <p:sp>
        <p:nvSpPr>
          <p:cNvPr id="5" name="Content Placeholder 4"/>
          <p:cNvSpPr>
            <a:spLocks noGrp="1"/>
          </p:cNvSpPr>
          <p:nvPr>
            <p:ph sz="quarter" idx="11" hasCustomPrompt="1"/>
          </p:nvPr>
        </p:nvSpPr>
        <p:spPr bwMode="gray">
          <a:xfrm>
            <a:off x="563455" y="3000271"/>
            <a:ext cx="5633506" cy="312393"/>
          </a:xfrm>
        </p:spPr>
        <p:txBody>
          <a:bodyPr/>
          <a:lstStyle>
            <a:lvl1pPr marL="0" indent="0" algn="l">
              <a:lnSpc>
                <a:spcPct val="70000"/>
              </a:lnSpc>
              <a:buNone/>
              <a:defRPr sz="2900" baseline="0">
                <a:gradFill>
                  <a:gsLst>
                    <a:gs pos="0">
                      <a:schemeClr val="tx2"/>
                    </a:gs>
                    <a:gs pos="100000">
                      <a:schemeClr val="tx2"/>
                    </a:gs>
                  </a:gsLst>
                  <a:lin ang="5400000" scaled="0"/>
                </a:gradFill>
                <a:latin typeface="+mn-lt"/>
              </a:defRPr>
            </a:lvl1pPr>
          </a:lstStyle>
          <a:p>
            <a:pPr lvl="0"/>
            <a:r>
              <a:rPr lang="en-US" dirty="0" smtClean="0"/>
              <a:t>Click to enter Subtitle</a:t>
            </a:r>
            <a:endParaRPr lang="en-US" dirty="0"/>
          </a:p>
        </p:txBody>
      </p:sp>
    </p:spTree>
    <p:extLst>
      <p:ext uri="{BB962C8B-B14F-4D97-AF65-F5344CB8AC3E}">
        <p14:creationId xmlns:p14="http://schemas.microsoft.com/office/powerpoint/2010/main" val="2402182964"/>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Special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sz="quarter" idx="10" hasCustomPrompt="1"/>
          </p:nvPr>
        </p:nvSpPr>
        <p:spPr>
          <a:xfrm>
            <a:off x="531279" y="1803685"/>
            <a:ext cx="11339902" cy="750975"/>
          </a:xfrm>
        </p:spPr>
        <p:txBody>
          <a:bodyPr/>
          <a:lstStyle>
            <a:lvl1pPr marL="0" indent="0">
              <a:lnSpc>
                <a:spcPct val="80000"/>
              </a:lnSpc>
              <a:buNone/>
              <a:defRPr sz="6100" baseline="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mj-lt"/>
              </a:defRPr>
            </a:lvl1pPr>
          </a:lstStyle>
          <a:p>
            <a:pPr lvl="0"/>
            <a:r>
              <a:rPr lang="en-US" dirty="0" smtClean="0"/>
              <a:t>Click to enter Title</a:t>
            </a:r>
            <a:endParaRPr lang="en-US" dirty="0"/>
          </a:p>
        </p:txBody>
      </p:sp>
      <p:sp>
        <p:nvSpPr>
          <p:cNvPr id="5" name="Content Placeholder 4"/>
          <p:cNvSpPr>
            <a:spLocks noGrp="1"/>
          </p:cNvSpPr>
          <p:nvPr>
            <p:ph sz="quarter" idx="11" hasCustomPrompt="1"/>
          </p:nvPr>
        </p:nvSpPr>
        <p:spPr>
          <a:xfrm>
            <a:off x="563455" y="3000271"/>
            <a:ext cx="5633506" cy="312393"/>
          </a:xfrm>
        </p:spPr>
        <p:txBody>
          <a:bodyPr/>
          <a:lstStyle>
            <a:lvl1pPr marL="0" indent="0" algn="l">
              <a:lnSpc>
                <a:spcPct val="70000"/>
              </a:lnSpc>
              <a:buNone/>
              <a:defRPr sz="2900" baseline="0">
                <a:gradFill>
                  <a:gsLst>
                    <a:gs pos="0">
                      <a:schemeClr val="tx2"/>
                    </a:gs>
                    <a:gs pos="100000">
                      <a:schemeClr val="tx2"/>
                    </a:gs>
                  </a:gsLst>
                  <a:lin ang="5400000" scaled="0"/>
                </a:gradFill>
                <a:latin typeface="+mn-lt"/>
              </a:defRPr>
            </a:lvl1pPr>
          </a:lstStyle>
          <a:p>
            <a:pPr lvl="0"/>
            <a:r>
              <a:rPr lang="en-US" dirty="0" smtClean="0"/>
              <a:t>Click to enter Subtitle</a:t>
            </a:r>
            <a:endParaRPr lang="en-US" dirty="0"/>
          </a:p>
        </p:txBody>
      </p:sp>
      <p:sp>
        <p:nvSpPr>
          <p:cNvPr id="4" name="Content Placeholder 3"/>
          <p:cNvSpPr>
            <a:spLocks noGrp="1"/>
          </p:cNvSpPr>
          <p:nvPr>
            <p:ph sz="quarter" idx="12" hasCustomPrompt="1"/>
          </p:nvPr>
        </p:nvSpPr>
        <p:spPr bwMode="gray">
          <a:xfrm>
            <a:off x="531280" y="5349190"/>
            <a:ext cx="8605756" cy="1382430"/>
          </a:xfrm>
        </p:spPr>
        <p:txBody>
          <a:bodyPr/>
          <a:lstStyle>
            <a:lvl1pPr marL="0" indent="0">
              <a:buNone/>
              <a:defRPr sz="9800" baseline="0">
                <a:gradFill flip="none" rotWithShape="1">
                  <a:gsLst>
                    <a:gs pos="0">
                      <a:schemeClr val="accent2"/>
                    </a:gs>
                    <a:gs pos="86000">
                      <a:schemeClr val="accent2"/>
                    </a:gs>
                  </a:gsLst>
                  <a:path path="circle">
                    <a:fillToRect r="100000" b="100000"/>
                  </a:path>
                  <a:tileRect l="-100000" t="-100000"/>
                </a:gradFill>
              </a:defRPr>
            </a:lvl1pPr>
          </a:lstStyle>
          <a:p>
            <a:pPr lvl="0"/>
            <a:r>
              <a:rPr lang="en-US" dirty="0" smtClean="0"/>
              <a:t>Click to type…</a:t>
            </a:r>
            <a:endParaRPr lang="en-US" dirty="0"/>
          </a:p>
        </p:txBody>
      </p:sp>
    </p:spTree>
    <p:extLst>
      <p:ext uri="{BB962C8B-B14F-4D97-AF65-F5344CB8AC3E}">
        <p14:creationId xmlns:p14="http://schemas.microsoft.com/office/powerpoint/2010/main" val="2662777378"/>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Section Separator">
    <p:bg>
      <p:bgPr>
        <a:solidFill>
          <a:srgbClr val="59A843"/>
        </a:solidFill>
        <a:effectLst/>
      </p:bgPr>
    </p:bg>
    <p:spTree>
      <p:nvGrpSpPr>
        <p:cNvPr id="1" name=""/>
        <p:cNvGrpSpPr/>
        <p:nvPr/>
      </p:nvGrpSpPr>
      <p:grpSpPr>
        <a:xfrm>
          <a:off x="0" y="0"/>
          <a:ext cx="0" cy="0"/>
          <a:chOff x="0" y="0"/>
          <a:chExt cx="0" cy="0"/>
        </a:xfrm>
      </p:grpSpPr>
      <p:sp>
        <p:nvSpPr>
          <p:cNvPr id="4" name="Content Placeholder 3"/>
          <p:cNvSpPr>
            <a:spLocks noGrp="1"/>
          </p:cNvSpPr>
          <p:nvPr>
            <p:ph sz="quarter" idx="10" hasCustomPrompt="1"/>
          </p:nvPr>
        </p:nvSpPr>
        <p:spPr>
          <a:xfrm>
            <a:off x="531279" y="1803685"/>
            <a:ext cx="11370677" cy="1029769"/>
          </a:xfrm>
        </p:spPr>
        <p:txBody>
          <a:bodyPr/>
          <a:lstStyle>
            <a:lvl1pPr marL="0" indent="0">
              <a:buNone/>
              <a:defRPr sz="7300" baseline="0">
                <a:gradFill flip="none" rotWithShape="1">
                  <a:gsLst>
                    <a:gs pos="0">
                      <a:schemeClr val="bg1"/>
                    </a:gs>
                    <a:gs pos="86000">
                      <a:schemeClr val="bg1"/>
                    </a:gs>
                  </a:gsLst>
                  <a:path path="circle">
                    <a:fillToRect r="100000" b="100000"/>
                  </a:path>
                  <a:tileRect l="-100000" t="-100000"/>
                </a:gradFill>
                <a:latin typeface="+mj-lt"/>
              </a:defRPr>
            </a:lvl1pPr>
          </a:lstStyle>
          <a:p>
            <a:pPr lvl="0"/>
            <a:r>
              <a:rPr lang="en-US" dirty="0" smtClean="0"/>
              <a:t>Click to enter Text</a:t>
            </a:r>
            <a:endParaRPr lang="en-US" dirty="0"/>
          </a:p>
        </p:txBody>
      </p:sp>
    </p:spTree>
    <p:extLst>
      <p:ext uri="{BB962C8B-B14F-4D97-AF65-F5344CB8AC3E}">
        <p14:creationId xmlns:p14="http://schemas.microsoft.com/office/powerpoint/2010/main" val="1520066862"/>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itle and Non-Bulleted Content">
    <p:bg>
      <p:bgPr>
        <a:solidFill>
          <a:srgbClr val="FBFBFB"/>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29664" y="233155"/>
            <a:ext cx="11375536" cy="775853"/>
          </a:xfrm>
        </p:spPr>
        <p:txBody>
          <a:bodyPr/>
          <a:lstStyle>
            <a:lvl1pPr>
              <a:defRPr>
                <a:gradFill flip="none" rotWithShape="1">
                  <a:gsLst>
                    <a:gs pos="0">
                      <a:schemeClr val="tx2"/>
                    </a:gs>
                    <a:gs pos="86000">
                      <a:schemeClr val="tx2"/>
                    </a:gs>
                  </a:gsLst>
                  <a:lin ang="5400000" scaled="0"/>
                  <a:tileRect/>
                </a:gra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4" y="1476621"/>
            <a:ext cx="11375536" cy="965254"/>
          </a:xfrm>
        </p:spPr>
        <p:txBody>
          <a:bodyPr/>
          <a:lstStyle>
            <a:lvl1pPr marL="0" indent="0">
              <a:spcBef>
                <a:spcPts val="0"/>
              </a:spcBef>
              <a:spcAft>
                <a:spcPts val="918"/>
              </a:spcAft>
              <a:buNone/>
              <a:defRPr sz="4100" spc="-102" baseline="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Segoe UI Light" pitchFamily="34" charset="0"/>
              </a:defRPr>
            </a:lvl1pPr>
            <a:lvl2pPr marL="0" indent="0">
              <a:spcBef>
                <a:spcPts val="0"/>
              </a:spcBef>
              <a:spcAft>
                <a:spcPts val="408"/>
              </a:spcAft>
              <a:buNone/>
              <a:defRPr sz="2000" spc="-51" baseline="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defRPr>
            </a:lvl2pPr>
            <a:lvl3pPr marL="0" indent="0">
              <a:spcBef>
                <a:spcPts val="0"/>
              </a:spcBef>
              <a:spcAft>
                <a:spcPts val="408"/>
              </a:spcAft>
              <a:buNone/>
              <a:defRPr sz="2000"/>
            </a:lvl3pPr>
            <a:lvl4pPr marL="0" indent="0">
              <a:spcBef>
                <a:spcPts val="0"/>
              </a:spcBef>
              <a:spcAft>
                <a:spcPts val="408"/>
              </a:spcAft>
              <a:buNone/>
              <a:defRPr/>
            </a:lvl4pPr>
            <a:lvl5pPr marL="0" indent="0">
              <a:spcBef>
                <a:spcPts val="0"/>
              </a:spcBef>
              <a:spcAft>
                <a:spcPts val="408"/>
              </a:spcAft>
              <a:buNone/>
              <a:defRPr/>
            </a:lvl5pPr>
          </a:lstStyle>
          <a:p>
            <a:pPr lvl="0"/>
            <a:r>
              <a:rPr lang="en-US" dirty="0" smtClean="0"/>
              <a:t>Click to edit Master text styles</a:t>
            </a:r>
          </a:p>
          <a:p>
            <a:pPr lvl="1"/>
            <a:r>
              <a:rPr lang="en-US" dirty="0" smtClean="0"/>
              <a:t>Second level</a:t>
            </a:r>
          </a:p>
        </p:txBody>
      </p:sp>
      <p:sp>
        <p:nvSpPr>
          <p:cNvPr id="4" name="Rectangle 3"/>
          <p:cNvSpPr/>
          <p:nvPr userDrawn="1"/>
        </p:nvSpPr>
        <p:spPr bwMode="ltGray">
          <a:xfrm>
            <a:off x="4" y="6753283"/>
            <a:ext cx="12222667" cy="6437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1" tIns="46623" rIns="46623" bIns="46623" numCol="1" spcCol="0" rtlCol="0" fromWordArt="0" anchor="ctr" anchorCtr="0" forceAA="0" compatLnSpc="1">
            <a:prstTxWarp prst="textNoShape">
              <a:avLst/>
            </a:prstTxWarp>
            <a:noAutofit/>
          </a:bodyPr>
          <a:lstStyle/>
          <a:p>
            <a:pPr algn="ctr" defTabSz="932107" fontAlgn="base">
              <a:spcBef>
                <a:spcPct val="0"/>
              </a:spcBef>
              <a:spcAft>
                <a:spcPct val="0"/>
              </a:spcAft>
            </a:pPr>
            <a:endParaRPr lang="en-US" sz="2200" spc="-102"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826972936"/>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29664" y="233155"/>
            <a:ext cx="11375536" cy="775853"/>
          </a:xfrm>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529664" y="1476621"/>
            <a:ext cx="11375536" cy="1776694"/>
          </a:xfrm>
        </p:spPr>
        <p:txBody>
          <a:bodyPr/>
          <a:lstStyle>
            <a:lvl1pPr>
              <a:buClr>
                <a:schemeClr val="tx1">
                  <a:lumMod val="50000"/>
                  <a:lumOff val="50000"/>
                </a:schemeClr>
              </a:buClr>
              <a:defRPr>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defRPr>
            </a:lvl1pPr>
            <a:lvl2pPr>
              <a:buClr>
                <a:schemeClr val="tx1">
                  <a:lumMod val="50000"/>
                  <a:lumOff val="50000"/>
                </a:schemeClr>
              </a:buClr>
              <a:defRPr>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defRPr>
            </a:lvl2pPr>
            <a:lvl3pPr>
              <a:buClr>
                <a:schemeClr val="tx1">
                  <a:lumMod val="50000"/>
                  <a:lumOff val="50000"/>
                </a:schemeClr>
              </a:buClr>
              <a:defRPr>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defRPr>
            </a:lvl3pPr>
            <a:lvl4pPr>
              <a:buClr>
                <a:schemeClr val="tx1">
                  <a:lumMod val="50000"/>
                  <a:lumOff val="50000"/>
                </a:schemeClr>
              </a:buClr>
              <a:defRPr>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defRPr>
            </a:lvl4pPr>
            <a:lvl5pPr>
              <a:buClr>
                <a:schemeClr val="tx1">
                  <a:lumMod val="50000"/>
                  <a:lumOff val="50000"/>
                </a:schemeClr>
              </a:buClr>
              <a:defRPr>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Rectangle 5"/>
          <p:cNvSpPr/>
          <p:nvPr userDrawn="1"/>
        </p:nvSpPr>
        <p:spPr bwMode="ltGray">
          <a:xfrm>
            <a:off x="4" y="6753283"/>
            <a:ext cx="12222667" cy="6437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1" tIns="46623" rIns="46623" bIns="46623" numCol="1" spcCol="0" rtlCol="0" fromWordArt="0" anchor="ctr" anchorCtr="0" forceAA="0" compatLnSpc="1">
            <a:prstTxWarp prst="textNoShape">
              <a:avLst/>
            </a:prstTxWarp>
            <a:noAutofit/>
          </a:bodyPr>
          <a:lstStyle/>
          <a:p>
            <a:pPr algn="ctr" defTabSz="932107" fontAlgn="base">
              <a:spcBef>
                <a:spcPct val="0"/>
              </a:spcBef>
              <a:spcAft>
                <a:spcPct val="0"/>
              </a:spcAft>
            </a:pPr>
            <a:endParaRPr lang="en-US" sz="2200" spc="-102"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pic>
        <p:nvPicPr>
          <p:cNvPr id="7" name="Picture 6" descr="IE-2x2SignNoTag-PMS187-500.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434764" y="178606"/>
            <a:ext cx="796788" cy="790096"/>
          </a:xfrm>
          <a:prstGeom prst="rect">
            <a:avLst/>
          </a:prstGeom>
        </p:spPr>
      </p:pic>
      <p:sp>
        <p:nvSpPr>
          <p:cNvPr id="8" name="TextBox 7"/>
          <p:cNvSpPr txBox="1"/>
          <p:nvPr userDrawn="1"/>
        </p:nvSpPr>
        <p:spPr>
          <a:xfrm>
            <a:off x="8739733" y="6529909"/>
            <a:ext cx="3422824" cy="219956"/>
          </a:xfrm>
          <a:prstGeom prst="rect">
            <a:avLst/>
          </a:prstGeom>
          <a:noFill/>
        </p:spPr>
        <p:txBody>
          <a:bodyPr wrap="square" lIns="0" tIns="0" rIns="0" bIns="0" rtlCol="0">
            <a:noAutofit/>
          </a:bodyPr>
          <a:lstStyle/>
          <a:p>
            <a:pPr algn="r" defTabSz="699347"/>
            <a:r>
              <a:rPr lang="en-US" sz="900" b="1" spc="230" dirty="0" smtClean="0">
                <a:gradFill>
                  <a:gsLst>
                    <a:gs pos="0">
                      <a:srgbClr val="5E5E5E"/>
                    </a:gs>
                    <a:gs pos="86000">
                      <a:srgbClr val="5E5E5E"/>
                    </a:gs>
                  </a:gsLst>
                  <a:lin ang="5400000" scaled="0"/>
                </a:gradFill>
                <a:latin typeface="Segoe UI"/>
              </a:rPr>
              <a:t>  </a:t>
            </a:r>
            <a:r>
              <a:rPr lang="en-US" sz="1200" spc="230" dirty="0" smtClean="0">
                <a:solidFill>
                  <a:srgbClr val="59A843"/>
                </a:solidFill>
                <a:latin typeface="Segoe UI"/>
                <a:ea typeface="Segoe UI" pitchFamily="34" charset="0"/>
                <a:cs typeface="Segoe UI" pitchFamily="34" charset="0"/>
              </a:rPr>
              <a:t>@</a:t>
            </a:r>
            <a:r>
              <a:rPr lang="en-US" sz="1200" spc="230" dirty="0" err="1" smtClean="0">
                <a:solidFill>
                  <a:srgbClr val="59A843"/>
                </a:solidFill>
                <a:latin typeface="Segoe UI"/>
                <a:ea typeface="Segoe UI" pitchFamily="34" charset="0"/>
                <a:cs typeface="Segoe UI" pitchFamily="34" charset="0"/>
              </a:rPr>
              <a:t>meetdux</a:t>
            </a:r>
            <a:r>
              <a:rPr lang="en-US" sz="1200" spc="230" dirty="0" smtClean="0">
                <a:solidFill>
                  <a:srgbClr val="59A843"/>
                </a:solidFill>
                <a:latin typeface="Segoe UI"/>
                <a:ea typeface="Segoe UI" pitchFamily="34" charset="0"/>
                <a:cs typeface="Segoe UI" pitchFamily="34" charset="0"/>
              </a:rPr>
              <a:t> #pc215 #mspc12</a:t>
            </a:r>
          </a:p>
        </p:txBody>
      </p:sp>
    </p:spTree>
    <p:extLst>
      <p:ext uri="{BB962C8B-B14F-4D97-AF65-F5344CB8AC3E}">
        <p14:creationId xmlns:p14="http://schemas.microsoft.com/office/powerpoint/2010/main" val="1700088555"/>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a:xfrm>
            <a:off x="529664" y="1476622"/>
            <a:ext cx="11375536" cy="176048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4"/>
          <p:cNvSpPr/>
          <p:nvPr userDrawn="1"/>
        </p:nvSpPr>
        <p:spPr bwMode="ltGray">
          <a:xfrm>
            <a:off x="4" y="6753283"/>
            <a:ext cx="12222667" cy="6437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1" tIns="46623" rIns="46623" bIns="46623" numCol="1" spcCol="0" rtlCol="0" fromWordArt="0" anchor="ctr" anchorCtr="0" forceAA="0" compatLnSpc="1">
            <a:prstTxWarp prst="textNoShape">
              <a:avLst/>
            </a:prstTxWarp>
            <a:noAutofit/>
          </a:bodyPr>
          <a:lstStyle/>
          <a:p>
            <a:pPr algn="ctr" defTabSz="932107" fontAlgn="base">
              <a:spcBef>
                <a:spcPct val="0"/>
              </a:spcBef>
              <a:spcAft>
                <a:spcPct val="0"/>
              </a:spcAft>
            </a:pPr>
            <a:endParaRPr lang="en-US" sz="2200" spc="-102"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264890742"/>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52338"/>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488" indent="0">
              <a:buNone/>
              <a:defRPr/>
            </a:lvl3pPr>
            <a:lvl4pPr marL="456975" indent="0">
              <a:buNone/>
              <a:defRPr/>
            </a:lvl4pPr>
            <a:lvl5pPr marL="68546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Rectangle 3"/>
          <p:cNvSpPr/>
          <p:nvPr userDrawn="1"/>
        </p:nvSpPr>
        <p:spPr bwMode="ltGray">
          <a:xfrm>
            <a:off x="4" y="6753283"/>
            <a:ext cx="12222667" cy="6437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1" tIns="46623" rIns="46623" bIns="46623" numCol="1" spcCol="0" rtlCol="0" fromWordArt="0" anchor="ctr" anchorCtr="0" forceAA="0" compatLnSpc="1">
            <a:prstTxWarp prst="textNoShape">
              <a:avLst/>
            </a:prstTxWarp>
            <a:noAutofit/>
          </a:bodyPr>
          <a:lstStyle/>
          <a:p>
            <a:pPr algn="ctr" defTabSz="932107" fontAlgn="base">
              <a:spcBef>
                <a:spcPct val="0"/>
              </a:spcBef>
              <a:spcAft>
                <a:spcPct val="0"/>
              </a:spcAft>
            </a:pPr>
            <a:endParaRPr lang="en-US" sz="2200" spc="-102"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797858834"/>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2"/>
          <p:cNvSpPr/>
          <p:nvPr userDrawn="1"/>
        </p:nvSpPr>
        <p:spPr bwMode="ltGray">
          <a:xfrm>
            <a:off x="4" y="6753283"/>
            <a:ext cx="12222667" cy="6437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1" tIns="46623" rIns="46623" bIns="46623" numCol="1" spcCol="0" rtlCol="0" fromWordArt="0" anchor="ctr" anchorCtr="0" forceAA="0" compatLnSpc="1">
            <a:prstTxWarp prst="textNoShape">
              <a:avLst/>
            </a:prstTxWarp>
            <a:noAutofit/>
          </a:bodyPr>
          <a:lstStyle/>
          <a:p>
            <a:pPr algn="ctr" defTabSz="932107" fontAlgn="base">
              <a:spcBef>
                <a:spcPct val="0"/>
              </a:spcBef>
              <a:spcAft>
                <a:spcPct val="0"/>
              </a:spcAft>
            </a:pPr>
            <a:endParaRPr lang="en-US" sz="2200" spc="-102"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022246030"/>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chemeClr val="bg1"/>
                    </a:gs>
                    <a:gs pos="100000">
                      <a:schemeClr val="bg1"/>
                    </a:gs>
                  </a:gsLst>
                  <a:lin ang="5400000" scaled="0"/>
                </a:gra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bwMode="white">
          <a:xfrm>
            <a:off x="529664" y="1476621"/>
            <a:ext cx="11375536" cy="1776694"/>
          </a:xfrm>
        </p:spPr>
        <p:txBody>
          <a:bodyPr/>
          <a:lstStyle>
            <a:lvl1pPr>
              <a:buClr>
                <a:srgbClr val="FFFFFF"/>
              </a:buClr>
              <a:buSzPct val="70000"/>
              <a:buFont typeface="Wingdings" pitchFamily="2" charset="2"/>
              <a:buChar char="l"/>
              <a:defRPr>
                <a:gradFill>
                  <a:gsLst>
                    <a:gs pos="0">
                      <a:schemeClr val="bg1"/>
                    </a:gs>
                    <a:gs pos="86000">
                      <a:schemeClr val="bg1"/>
                    </a:gs>
                  </a:gsLst>
                  <a:lin ang="5400000" scaled="0"/>
                </a:gradFill>
              </a:defRPr>
            </a:lvl1pPr>
            <a:lvl2pPr>
              <a:buClr>
                <a:srgbClr val="FFFFFF"/>
              </a:buClr>
              <a:buSzPct val="70000"/>
              <a:buFont typeface="Wingdings" pitchFamily="2" charset="2"/>
              <a:buChar char="l"/>
              <a:defRPr>
                <a:gradFill>
                  <a:gsLst>
                    <a:gs pos="0">
                      <a:schemeClr val="bg1"/>
                    </a:gs>
                    <a:gs pos="86000">
                      <a:schemeClr val="bg1"/>
                    </a:gs>
                  </a:gsLst>
                  <a:lin ang="5400000" scaled="0"/>
                </a:gradFill>
              </a:defRPr>
            </a:lvl2pPr>
            <a:lvl3pPr>
              <a:buClr>
                <a:srgbClr val="FFFFFF"/>
              </a:buClr>
              <a:buSzPct val="70000"/>
              <a:buFont typeface="Wingdings" pitchFamily="2" charset="2"/>
              <a:buChar char="l"/>
              <a:defRPr>
                <a:gradFill>
                  <a:gsLst>
                    <a:gs pos="0">
                      <a:schemeClr val="bg1"/>
                    </a:gs>
                    <a:gs pos="86000">
                      <a:schemeClr val="bg1"/>
                    </a:gs>
                  </a:gsLst>
                  <a:lin ang="5400000" scaled="0"/>
                </a:gradFill>
              </a:defRPr>
            </a:lvl3pPr>
            <a:lvl4pPr>
              <a:buClr>
                <a:srgbClr val="FFFFFF"/>
              </a:buClr>
              <a:buSzPct val="70000"/>
              <a:buFont typeface="Wingdings" pitchFamily="2" charset="2"/>
              <a:buChar char="l"/>
              <a:defRPr>
                <a:gradFill>
                  <a:gsLst>
                    <a:gs pos="0">
                      <a:schemeClr val="bg1"/>
                    </a:gs>
                    <a:gs pos="86000">
                      <a:schemeClr val="bg1"/>
                    </a:gs>
                  </a:gsLst>
                  <a:lin ang="5400000" scaled="0"/>
                </a:gradFill>
              </a:defRPr>
            </a:lvl4pPr>
            <a:lvl5pPr>
              <a:buClr>
                <a:srgbClr val="FFFFFF"/>
              </a:buClr>
              <a:buSzPct val="70000"/>
              <a:buFont typeface="Wingdings" pitchFamily="2" charset="2"/>
              <a:buChar char="l"/>
              <a:defRPr>
                <a:gradFill>
                  <a:gsLst>
                    <a:gs pos="0">
                      <a:schemeClr val="bg1"/>
                    </a:gs>
                    <a:gs pos="86000">
                      <a:schemeClr val="bg1"/>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83128988"/>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chemeClr val="bg1"/>
                    </a:gs>
                    <a:gs pos="100000">
                      <a:schemeClr val="bg1"/>
                    </a:gs>
                  </a:gsLst>
                  <a:lin ang="5400000" scaled="0"/>
                </a:gra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bwMode="white">
          <a:xfrm>
            <a:off x="529664" y="1476621"/>
            <a:ext cx="11375536" cy="1776694"/>
          </a:xfrm>
        </p:spPr>
        <p:txBody>
          <a:bodyPr/>
          <a:lstStyle>
            <a:lvl1pPr>
              <a:buClr>
                <a:srgbClr val="FFFFFF"/>
              </a:buClr>
              <a:buSzPct val="70000"/>
              <a:buFont typeface="Wingdings" pitchFamily="2" charset="2"/>
              <a:buChar char="l"/>
              <a:defRPr>
                <a:gradFill>
                  <a:gsLst>
                    <a:gs pos="0">
                      <a:schemeClr val="bg1"/>
                    </a:gs>
                    <a:gs pos="86000">
                      <a:schemeClr val="bg1"/>
                    </a:gs>
                  </a:gsLst>
                  <a:lin ang="5400000" scaled="0"/>
                </a:gradFill>
              </a:defRPr>
            </a:lvl1pPr>
            <a:lvl2pPr>
              <a:buClr>
                <a:srgbClr val="FFFFFF"/>
              </a:buClr>
              <a:buSzPct val="70000"/>
              <a:buFont typeface="Wingdings" pitchFamily="2" charset="2"/>
              <a:buChar char="l"/>
              <a:defRPr>
                <a:gradFill>
                  <a:gsLst>
                    <a:gs pos="0">
                      <a:schemeClr val="bg1"/>
                    </a:gs>
                    <a:gs pos="86000">
                      <a:schemeClr val="bg1"/>
                    </a:gs>
                  </a:gsLst>
                  <a:lin ang="5400000" scaled="0"/>
                </a:gradFill>
              </a:defRPr>
            </a:lvl2pPr>
            <a:lvl3pPr>
              <a:buClr>
                <a:srgbClr val="FFFFFF"/>
              </a:buClr>
              <a:buSzPct val="70000"/>
              <a:buFont typeface="Wingdings" pitchFamily="2" charset="2"/>
              <a:buChar char="l"/>
              <a:defRPr>
                <a:gradFill>
                  <a:gsLst>
                    <a:gs pos="0">
                      <a:schemeClr val="bg1"/>
                    </a:gs>
                    <a:gs pos="86000">
                      <a:schemeClr val="bg1"/>
                    </a:gs>
                  </a:gsLst>
                  <a:lin ang="5400000" scaled="0"/>
                </a:gradFill>
              </a:defRPr>
            </a:lvl3pPr>
            <a:lvl4pPr>
              <a:buClr>
                <a:srgbClr val="FFFFFF"/>
              </a:buClr>
              <a:buSzPct val="70000"/>
              <a:buFont typeface="Wingdings" pitchFamily="2" charset="2"/>
              <a:buChar char="l"/>
              <a:defRPr>
                <a:gradFill>
                  <a:gsLst>
                    <a:gs pos="0">
                      <a:schemeClr val="bg1"/>
                    </a:gs>
                    <a:gs pos="86000">
                      <a:schemeClr val="bg1"/>
                    </a:gs>
                  </a:gsLst>
                  <a:lin ang="5400000" scaled="0"/>
                </a:gradFill>
              </a:defRPr>
            </a:lvl4pPr>
            <a:lvl5pPr>
              <a:buClr>
                <a:srgbClr val="FFFFFF"/>
              </a:buClr>
              <a:buSzPct val="70000"/>
              <a:buFont typeface="Wingdings" pitchFamily="2" charset="2"/>
              <a:buChar char="l"/>
              <a:defRPr>
                <a:gradFill>
                  <a:gsLst>
                    <a:gs pos="0">
                      <a:schemeClr val="bg1"/>
                    </a:gs>
                    <a:gs pos="86000">
                      <a:schemeClr val="bg1"/>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p:nvPr>
        </p:nvSpPr>
        <p:spPr>
          <a:xfrm>
            <a:off x="1" y="6363076"/>
            <a:ext cx="12436476" cy="631450"/>
          </a:xfrm>
          <a:solidFill>
            <a:srgbClr val="FFFF99"/>
          </a:solidFill>
        </p:spPr>
        <p:txBody>
          <a:bodyPr wrap="square" lIns="155397" tIns="77697" rIns="155397" bIns="77697" anchor="b" anchorCtr="0">
            <a:noAutofit/>
          </a:bodyPr>
          <a:lstStyle>
            <a:lvl1pPr algn="r">
              <a:buFont typeface="Arial" pitchFamily="34" charset="0"/>
              <a:buNone/>
              <a:defRPr spc="-51"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334473584"/>
      </p:ext>
    </p:extLst>
  </p:cSld>
  <p:clrMapOvr>
    <a:masterClrMapping/>
  </p:clrMapOvr>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8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8" y="161832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5" y="1028413"/>
            <a:ext cx="2103437" cy="467125"/>
          </a:xfrm>
        </p:spPr>
        <p:txBody>
          <a:bodyPr/>
          <a:lstStyle>
            <a:lvl1pPr marL="0" indent="0" algn="r" defTabSz="932377"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42" y="3954467"/>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8" tIns="146246" rIns="182808" bIns="146246" numCol="1" spcCol="0" rtlCol="0" fromWordArt="0" anchor="t" anchorCtr="0" forceAA="0" compatLnSpc="1">
            <a:prstTxWarp prst="textNoShape">
              <a:avLst/>
            </a:prstTxWarp>
            <a:noAutofit/>
          </a:bodyPr>
          <a:lstStyle/>
          <a:p>
            <a:pPr algn="ctr" defTabSz="932107"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42" y="3954466"/>
            <a:ext cx="7315200" cy="1371579"/>
          </a:xfrm>
          <a:noFill/>
        </p:spPr>
        <p:txBody>
          <a:bodyPr lIns="146246" tIns="91404" rIns="146246" bIns="91404"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246" tIns="109685" rIns="146246" bIns="109685">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8569142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81" y="6183608"/>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107"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042">
                <a:defRPr/>
              </a:pPr>
              <a:endParaRPr lang="en-US" kern="0" smtClean="0">
                <a:solidFill>
                  <a:sysClr val="windowText" lastClr="000000"/>
                </a:solidFill>
              </a:endParaRPr>
            </a:p>
          </p:txBody>
        </p:sp>
      </p:grpSp>
    </p:spTree>
    <p:extLst>
      <p:ext uri="{BB962C8B-B14F-4D97-AF65-F5344CB8AC3E}">
        <p14:creationId xmlns:p14="http://schemas.microsoft.com/office/powerpoint/2010/main" val="365928628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8" y="161832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8" tIns="146246" rIns="182808" bIns="146246" numCol="1" spcCol="0" rtlCol="0" fromWordArt="0" anchor="t" anchorCtr="0" forceAA="0" compatLnSpc="1">
            <a:prstTxWarp prst="textNoShape">
              <a:avLst/>
            </a:prstTxWarp>
            <a:noAutofit/>
          </a:bodyPr>
          <a:lstStyle/>
          <a:p>
            <a:pPr algn="ctr" defTabSz="932107"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6"/>
            <a:ext cx="8228300" cy="1371579"/>
          </a:xfrm>
          <a:noFill/>
        </p:spPr>
        <p:txBody>
          <a:bodyPr tIns="91404" bIns="91404"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08" tIns="146246" rIns="182808" bIns="146246">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6375959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8" y="161832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8" tIns="146246" rIns="182808" bIns="146246" numCol="1" spcCol="0" rtlCol="0" fromWordArt="0" anchor="t" anchorCtr="0" forceAA="0" compatLnSpc="1">
            <a:prstTxWarp prst="textNoShape">
              <a:avLst/>
            </a:prstTxWarp>
            <a:noAutofit/>
          </a:bodyPr>
          <a:lstStyle/>
          <a:p>
            <a:pPr algn="ctr" defTabSz="932107"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3" y="3954466"/>
            <a:ext cx="8229599" cy="1371579"/>
          </a:xfrm>
          <a:noFill/>
        </p:spPr>
        <p:txBody>
          <a:bodyPr tIns="91404" bIns="91404"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99457551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6"/>
            <a:ext cx="11887200" cy="1831975"/>
          </a:xfrm>
          <a:noFill/>
        </p:spPr>
        <p:txBody>
          <a:bodyPr tIns="91404" bIns="91404"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53109302"/>
      </p:ext>
    </p:extLst>
  </p:cSld>
  <p:clrMapOvr>
    <a:masterClrMapping/>
  </p:clrMapOvr>
  <p:transition>
    <p:fade/>
  </p:transition>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6"/>
            <a:ext cx="11887200" cy="1831975"/>
          </a:xfrm>
          <a:noFill/>
        </p:spPr>
        <p:txBody>
          <a:bodyPr tIns="91404" bIns="91404"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193921745"/>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2.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6.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image" Target="../media/image6.png"/><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3.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slideLayout" Target="../slideLayouts/slideLayout58.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5" Type="http://schemas.openxmlformats.org/officeDocument/2006/relationships/image" Target="../media/image6.png"/><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theme" Target="../theme/theme5.xml"/><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slideLayout" Target="../slideLayouts/slideLayout70.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 Id="rId14" Type="http://schemas.openxmlformats.org/officeDocument/2006/relationships/image" Target="../media/image6.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8.xml"/><Relationship Id="rId13" Type="http://schemas.openxmlformats.org/officeDocument/2006/relationships/theme" Target="../theme/theme6.xml"/><Relationship Id="rId3" Type="http://schemas.openxmlformats.org/officeDocument/2006/relationships/slideLayout" Target="../slideLayouts/slideLayout73.xml"/><Relationship Id="rId7" Type="http://schemas.openxmlformats.org/officeDocument/2006/relationships/slideLayout" Target="../slideLayouts/slideLayout77.xml"/><Relationship Id="rId12" Type="http://schemas.openxmlformats.org/officeDocument/2006/relationships/slideLayout" Target="../slideLayouts/slideLayout82.xml"/><Relationship Id="rId2" Type="http://schemas.openxmlformats.org/officeDocument/2006/relationships/slideLayout" Target="../slideLayouts/slideLayout72.xml"/><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slideLayout" Target="../slideLayouts/slideLayout81.xml"/><Relationship Id="rId5" Type="http://schemas.openxmlformats.org/officeDocument/2006/relationships/slideLayout" Target="../slideLayouts/slideLayout75.xml"/><Relationship Id="rId10" Type="http://schemas.openxmlformats.org/officeDocument/2006/relationships/slideLayout" Target="../slideLayouts/slideLayout80.xml"/><Relationship Id="rId4" Type="http://schemas.openxmlformats.org/officeDocument/2006/relationships/slideLayout" Target="../slideLayouts/slideLayout74.xml"/><Relationship Id="rId9" Type="http://schemas.openxmlformats.org/officeDocument/2006/relationships/slideLayout" Target="../slideLayouts/slideLayout79.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90.xml"/><Relationship Id="rId3" Type="http://schemas.openxmlformats.org/officeDocument/2006/relationships/slideLayout" Target="../slideLayouts/slideLayout85.xml"/><Relationship Id="rId7" Type="http://schemas.openxmlformats.org/officeDocument/2006/relationships/slideLayout" Target="../slideLayouts/slideLayout89.xml"/><Relationship Id="rId12" Type="http://schemas.openxmlformats.org/officeDocument/2006/relationships/theme" Target="../theme/theme7.xml"/><Relationship Id="rId2" Type="http://schemas.openxmlformats.org/officeDocument/2006/relationships/slideLayout" Target="../slideLayouts/slideLayout84.xml"/><Relationship Id="rId1" Type="http://schemas.openxmlformats.org/officeDocument/2006/relationships/slideLayout" Target="../slideLayouts/slideLayout83.xml"/><Relationship Id="rId6" Type="http://schemas.openxmlformats.org/officeDocument/2006/relationships/slideLayout" Target="../slideLayouts/slideLayout88.xml"/><Relationship Id="rId11" Type="http://schemas.openxmlformats.org/officeDocument/2006/relationships/slideLayout" Target="../slideLayouts/slideLayout93.xml"/><Relationship Id="rId5" Type="http://schemas.openxmlformats.org/officeDocument/2006/relationships/slideLayout" Target="../slideLayouts/slideLayout87.xml"/><Relationship Id="rId10" Type="http://schemas.openxmlformats.org/officeDocument/2006/relationships/slideLayout" Target="../slideLayouts/slideLayout92.xml"/><Relationship Id="rId4" Type="http://schemas.openxmlformats.org/officeDocument/2006/relationships/slideLayout" Target="../slideLayouts/slideLayout86.xml"/><Relationship Id="rId9" Type="http://schemas.openxmlformats.org/officeDocument/2006/relationships/slideLayout" Target="../slideLayouts/slideLayout91.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01.xml"/><Relationship Id="rId13" Type="http://schemas.openxmlformats.org/officeDocument/2006/relationships/slideLayout" Target="../slideLayouts/slideLayout106.xml"/><Relationship Id="rId18" Type="http://schemas.openxmlformats.org/officeDocument/2006/relationships/slideLayout" Target="../slideLayouts/slideLayout111.xml"/><Relationship Id="rId3" Type="http://schemas.openxmlformats.org/officeDocument/2006/relationships/slideLayout" Target="../slideLayouts/slideLayout96.xml"/><Relationship Id="rId21" Type="http://schemas.openxmlformats.org/officeDocument/2006/relationships/slideLayout" Target="../slideLayouts/slideLayout114.xml"/><Relationship Id="rId7" Type="http://schemas.openxmlformats.org/officeDocument/2006/relationships/slideLayout" Target="../slideLayouts/slideLayout100.xml"/><Relationship Id="rId12" Type="http://schemas.openxmlformats.org/officeDocument/2006/relationships/slideLayout" Target="../slideLayouts/slideLayout105.xml"/><Relationship Id="rId17" Type="http://schemas.openxmlformats.org/officeDocument/2006/relationships/slideLayout" Target="../slideLayouts/slideLayout110.xml"/><Relationship Id="rId2" Type="http://schemas.openxmlformats.org/officeDocument/2006/relationships/slideLayout" Target="../slideLayouts/slideLayout95.xml"/><Relationship Id="rId16" Type="http://schemas.openxmlformats.org/officeDocument/2006/relationships/slideLayout" Target="../slideLayouts/slideLayout109.xml"/><Relationship Id="rId20" Type="http://schemas.openxmlformats.org/officeDocument/2006/relationships/slideLayout" Target="../slideLayouts/slideLayout113.xml"/><Relationship Id="rId1" Type="http://schemas.openxmlformats.org/officeDocument/2006/relationships/slideLayout" Target="../slideLayouts/slideLayout94.xml"/><Relationship Id="rId6" Type="http://schemas.openxmlformats.org/officeDocument/2006/relationships/slideLayout" Target="../slideLayouts/slideLayout99.xml"/><Relationship Id="rId11" Type="http://schemas.openxmlformats.org/officeDocument/2006/relationships/slideLayout" Target="../slideLayouts/slideLayout104.xml"/><Relationship Id="rId24" Type="http://schemas.openxmlformats.org/officeDocument/2006/relationships/image" Target="../media/image13.png"/><Relationship Id="rId5" Type="http://schemas.openxmlformats.org/officeDocument/2006/relationships/slideLayout" Target="../slideLayouts/slideLayout98.xml"/><Relationship Id="rId15" Type="http://schemas.openxmlformats.org/officeDocument/2006/relationships/slideLayout" Target="../slideLayouts/slideLayout108.xml"/><Relationship Id="rId23" Type="http://schemas.openxmlformats.org/officeDocument/2006/relationships/theme" Target="../theme/theme8.xml"/><Relationship Id="rId10" Type="http://schemas.openxmlformats.org/officeDocument/2006/relationships/slideLayout" Target="../slideLayouts/slideLayout103.xml"/><Relationship Id="rId19" Type="http://schemas.openxmlformats.org/officeDocument/2006/relationships/slideLayout" Target="../slideLayouts/slideLayout112.xml"/><Relationship Id="rId4" Type="http://schemas.openxmlformats.org/officeDocument/2006/relationships/slideLayout" Target="../slideLayouts/slideLayout97.xml"/><Relationship Id="rId9" Type="http://schemas.openxmlformats.org/officeDocument/2006/relationships/slideLayout" Target="../slideLayouts/slideLayout102.xml"/><Relationship Id="rId14" Type="http://schemas.openxmlformats.org/officeDocument/2006/relationships/slideLayout" Target="../slideLayouts/slideLayout107.xml"/><Relationship Id="rId22" Type="http://schemas.openxmlformats.org/officeDocument/2006/relationships/slideLayout" Target="../slideLayouts/slideLayout115.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23.xml"/><Relationship Id="rId3" Type="http://schemas.openxmlformats.org/officeDocument/2006/relationships/slideLayout" Target="../slideLayouts/slideLayout118.xml"/><Relationship Id="rId7" Type="http://schemas.openxmlformats.org/officeDocument/2006/relationships/slideLayout" Target="../slideLayouts/slideLayout122.xml"/><Relationship Id="rId12" Type="http://schemas.openxmlformats.org/officeDocument/2006/relationships/image" Target="../media/image6.png"/><Relationship Id="rId2" Type="http://schemas.openxmlformats.org/officeDocument/2006/relationships/slideLayout" Target="../slideLayouts/slideLayout117.xml"/><Relationship Id="rId1" Type="http://schemas.openxmlformats.org/officeDocument/2006/relationships/slideLayout" Target="../slideLayouts/slideLayout116.xml"/><Relationship Id="rId6" Type="http://schemas.openxmlformats.org/officeDocument/2006/relationships/slideLayout" Target="../slideLayouts/slideLayout121.xml"/><Relationship Id="rId11" Type="http://schemas.openxmlformats.org/officeDocument/2006/relationships/theme" Target="../theme/theme9.xml"/><Relationship Id="rId5" Type="http://schemas.openxmlformats.org/officeDocument/2006/relationships/slideLayout" Target="../slideLayouts/slideLayout120.xml"/><Relationship Id="rId10" Type="http://schemas.openxmlformats.org/officeDocument/2006/relationships/slideLayout" Target="../slideLayouts/slideLayout125.xml"/><Relationship Id="rId4" Type="http://schemas.openxmlformats.org/officeDocument/2006/relationships/slideLayout" Target="../slideLayouts/slideLayout119.xml"/><Relationship Id="rId9" Type="http://schemas.openxmlformats.org/officeDocument/2006/relationships/slideLayout" Target="../slideLayouts/slideLayout12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4" y="295279"/>
            <a:ext cx="11889564" cy="917575"/>
          </a:xfrm>
          <a:prstGeom prst="rect">
            <a:avLst/>
          </a:prstGeom>
        </p:spPr>
        <p:txBody>
          <a:bodyPr vert="horz" wrap="square" lIns="146231" tIns="91395" rIns="146231" bIns="91395"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6"/>
            <a:ext cx="11887198" cy="2121397"/>
          </a:xfrm>
          <a:prstGeom prst="rect">
            <a:avLst/>
          </a:prstGeom>
        </p:spPr>
        <p:txBody>
          <a:bodyPr vert="horz" wrap="square" lIns="146231" tIns="91395" rIns="146231" bIns="91395"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286"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733" marR="0" indent="-342733" algn="l" defTabSz="932286"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3914" marR="0" indent="-241182" algn="l" defTabSz="932286"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709" marR="0" indent="-228488" algn="l" defTabSz="932286"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197" marR="0" indent="-228488" algn="l" defTabSz="932286"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683" marR="0" indent="-228488" algn="l" defTabSz="932286"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3784" indent="-233071" algn="l" defTabSz="93228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29928" indent="-233071" algn="l" defTabSz="93228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069" indent="-233071" algn="l" defTabSz="93228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213" indent="-233071" algn="l" defTabSz="93228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286" rtl="0" eaLnBrk="1" latinLnBrk="0" hangingPunct="1">
        <a:defRPr sz="1800" kern="1200">
          <a:solidFill>
            <a:schemeClr val="tx1"/>
          </a:solidFill>
          <a:latin typeface="+mn-lt"/>
          <a:ea typeface="+mn-ea"/>
          <a:cs typeface="+mn-cs"/>
        </a:defRPr>
      </a:lvl1pPr>
      <a:lvl2pPr marL="466144" algn="l" defTabSz="932286" rtl="0" eaLnBrk="1" latinLnBrk="0" hangingPunct="1">
        <a:defRPr sz="1800" kern="1200">
          <a:solidFill>
            <a:schemeClr val="tx1"/>
          </a:solidFill>
          <a:latin typeface="+mn-lt"/>
          <a:ea typeface="+mn-ea"/>
          <a:cs typeface="+mn-cs"/>
        </a:defRPr>
      </a:lvl2pPr>
      <a:lvl3pPr marL="932286" algn="l" defTabSz="932286" rtl="0" eaLnBrk="1" latinLnBrk="0" hangingPunct="1">
        <a:defRPr sz="1800" kern="1200">
          <a:solidFill>
            <a:schemeClr val="tx1"/>
          </a:solidFill>
          <a:latin typeface="+mn-lt"/>
          <a:ea typeface="+mn-ea"/>
          <a:cs typeface="+mn-cs"/>
        </a:defRPr>
      </a:lvl3pPr>
      <a:lvl4pPr marL="1398428" algn="l" defTabSz="932286" rtl="0" eaLnBrk="1" latinLnBrk="0" hangingPunct="1">
        <a:defRPr sz="1800" kern="1200">
          <a:solidFill>
            <a:schemeClr val="tx1"/>
          </a:solidFill>
          <a:latin typeface="+mn-lt"/>
          <a:ea typeface="+mn-ea"/>
          <a:cs typeface="+mn-cs"/>
        </a:defRPr>
      </a:lvl4pPr>
      <a:lvl5pPr marL="1864570" algn="l" defTabSz="932286" rtl="0" eaLnBrk="1" latinLnBrk="0" hangingPunct="1">
        <a:defRPr sz="1800" kern="1200">
          <a:solidFill>
            <a:schemeClr val="tx1"/>
          </a:solidFill>
          <a:latin typeface="+mn-lt"/>
          <a:ea typeface="+mn-ea"/>
          <a:cs typeface="+mn-cs"/>
        </a:defRPr>
      </a:lvl5pPr>
      <a:lvl6pPr marL="2330713" algn="l" defTabSz="932286" rtl="0" eaLnBrk="1" latinLnBrk="0" hangingPunct="1">
        <a:defRPr sz="1800" kern="1200">
          <a:solidFill>
            <a:schemeClr val="tx1"/>
          </a:solidFill>
          <a:latin typeface="+mn-lt"/>
          <a:ea typeface="+mn-ea"/>
          <a:cs typeface="+mn-cs"/>
        </a:defRPr>
      </a:lvl6pPr>
      <a:lvl7pPr marL="2796856" algn="l" defTabSz="932286" rtl="0" eaLnBrk="1" latinLnBrk="0" hangingPunct="1">
        <a:defRPr sz="1800" kern="1200">
          <a:solidFill>
            <a:schemeClr val="tx1"/>
          </a:solidFill>
          <a:latin typeface="+mn-lt"/>
          <a:ea typeface="+mn-ea"/>
          <a:cs typeface="+mn-cs"/>
        </a:defRPr>
      </a:lvl7pPr>
      <a:lvl8pPr marL="3262998" algn="l" defTabSz="932286" rtl="0" eaLnBrk="1" latinLnBrk="0" hangingPunct="1">
        <a:defRPr sz="1800" kern="1200">
          <a:solidFill>
            <a:schemeClr val="tx1"/>
          </a:solidFill>
          <a:latin typeface="+mn-lt"/>
          <a:ea typeface="+mn-ea"/>
          <a:cs typeface="+mn-cs"/>
        </a:defRPr>
      </a:lvl8pPr>
      <a:lvl9pPr marL="3729142" algn="l" defTabSz="93228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4">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4" y="295279"/>
            <a:ext cx="11889564" cy="917575"/>
          </a:xfrm>
          <a:prstGeom prst="rect">
            <a:avLst/>
          </a:prstGeom>
        </p:spPr>
        <p:txBody>
          <a:bodyPr vert="horz" wrap="square" lIns="146231" tIns="91395" rIns="146231" bIns="91395"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6"/>
            <a:ext cx="11887198" cy="2121397"/>
          </a:xfrm>
          <a:prstGeom prst="rect">
            <a:avLst/>
          </a:prstGeom>
        </p:spPr>
        <p:txBody>
          <a:bodyPr vert="horz" wrap="square" lIns="146231" tIns="91395" rIns="146231" bIns="91395"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Box 2"/>
          <p:cNvSpPr txBox="1"/>
          <p:nvPr userDrawn="1"/>
        </p:nvSpPr>
        <p:spPr>
          <a:xfrm>
            <a:off x="9765500" y="6545266"/>
            <a:ext cx="2818444" cy="507235"/>
          </a:xfrm>
          <a:prstGeom prst="rect">
            <a:avLst/>
          </a:prstGeom>
          <a:noFill/>
        </p:spPr>
        <p:txBody>
          <a:bodyPr wrap="none" lIns="182790" tIns="146231" rIns="182790" bIns="146231" rtlCol="0">
            <a:spAutoFit/>
          </a:bodyPr>
          <a:lstStyle/>
          <a:p>
            <a:pPr>
              <a:lnSpc>
                <a:spcPct val="90000"/>
              </a:lnSpc>
              <a:spcAft>
                <a:spcPts val="600"/>
              </a:spcAft>
            </a:pPr>
            <a:r>
              <a:rPr lang="en-US" sz="1500" dirty="0" smtClean="0">
                <a:gradFill>
                  <a:gsLst>
                    <a:gs pos="2917">
                      <a:schemeClr val="tx1"/>
                    </a:gs>
                    <a:gs pos="30000">
                      <a:schemeClr val="tx1"/>
                    </a:gs>
                  </a:gsLst>
                  <a:lin ang="5400000" scaled="0"/>
                </a:gradFill>
              </a:rPr>
              <a:t>@meetdux #spc098 #spc12 </a:t>
            </a:r>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43" r:id="rId12"/>
  </p:sldLayoutIdLst>
  <p:transition>
    <p:fade/>
  </p:transition>
  <p:timing>
    <p:tnLst>
      <p:par>
        <p:cTn id="1" dur="indefinite" restart="never" nodeType="tmRoot"/>
      </p:par>
    </p:tnLst>
  </p:timing>
  <p:txStyles>
    <p:titleStyle>
      <a:lvl1pPr algn="l" defTabSz="932286"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733" marR="0" indent="-342733" algn="l" defTabSz="932286"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3914" marR="0" indent="-241182" algn="l" defTabSz="932286"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709" marR="0" indent="-228488" algn="l" defTabSz="932286"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197" marR="0" indent="-228488" algn="l" defTabSz="932286"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683" marR="0" indent="-228488" algn="l" defTabSz="932286"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3784" indent="-233071" algn="l" defTabSz="93228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29928" indent="-233071" algn="l" defTabSz="93228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069" indent="-233071" algn="l" defTabSz="93228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213" indent="-233071" algn="l" defTabSz="93228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286" rtl="0" eaLnBrk="1" latinLnBrk="0" hangingPunct="1">
        <a:defRPr sz="1800" kern="1200">
          <a:solidFill>
            <a:schemeClr val="tx1"/>
          </a:solidFill>
          <a:latin typeface="+mn-lt"/>
          <a:ea typeface="+mn-ea"/>
          <a:cs typeface="+mn-cs"/>
        </a:defRPr>
      </a:lvl1pPr>
      <a:lvl2pPr marL="466144" algn="l" defTabSz="932286" rtl="0" eaLnBrk="1" latinLnBrk="0" hangingPunct="1">
        <a:defRPr sz="1800" kern="1200">
          <a:solidFill>
            <a:schemeClr val="tx1"/>
          </a:solidFill>
          <a:latin typeface="+mn-lt"/>
          <a:ea typeface="+mn-ea"/>
          <a:cs typeface="+mn-cs"/>
        </a:defRPr>
      </a:lvl2pPr>
      <a:lvl3pPr marL="932286" algn="l" defTabSz="932286" rtl="0" eaLnBrk="1" latinLnBrk="0" hangingPunct="1">
        <a:defRPr sz="1800" kern="1200">
          <a:solidFill>
            <a:schemeClr val="tx1"/>
          </a:solidFill>
          <a:latin typeface="+mn-lt"/>
          <a:ea typeface="+mn-ea"/>
          <a:cs typeface="+mn-cs"/>
        </a:defRPr>
      </a:lvl3pPr>
      <a:lvl4pPr marL="1398428" algn="l" defTabSz="932286" rtl="0" eaLnBrk="1" latinLnBrk="0" hangingPunct="1">
        <a:defRPr sz="1800" kern="1200">
          <a:solidFill>
            <a:schemeClr val="tx1"/>
          </a:solidFill>
          <a:latin typeface="+mn-lt"/>
          <a:ea typeface="+mn-ea"/>
          <a:cs typeface="+mn-cs"/>
        </a:defRPr>
      </a:lvl4pPr>
      <a:lvl5pPr marL="1864570" algn="l" defTabSz="932286" rtl="0" eaLnBrk="1" latinLnBrk="0" hangingPunct="1">
        <a:defRPr sz="1800" kern="1200">
          <a:solidFill>
            <a:schemeClr val="tx1"/>
          </a:solidFill>
          <a:latin typeface="+mn-lt"/>
          <a:ea typeface="+mn-ea"/>
          <a:cs typeface="+mn-cs"/>
        </a:defRPr>
      </a:lvl5pPr>
      <a:lvl6pPr marL="2330713" algn="l" defTabSz="932286" rtl="0" eaLnBrk="1" latinLnBrk="0" hangingPunct="1">
        <a:defRPr sz="1800" kern="1200">
          <a:solidFill>
            <a:schemeClr val="tx1"/>
          </a:solidFill>
          <a:latin typeface="+mn-lt"/>
          <a:ea typeface="+mn-ea"/>
          <a:cs typeface="+mn-cs"/>
        </a:defRPr>
      </a:lvl6pPr>
      <a:lvl7pPr marL="2796856" algn="l" defTabSz="932286" rtl="0" eaLnBrk="1" latinLnBrk="0" hangingPunct="1">
        <a:defRPr sz="1800" kern="1200">
          <a:solidFill>
            <a:schemeClr val="tx1"/>
          </a:solidFill>
          <a:latin typeface="+mn-lt"/>
          <a:ea typeface="+mn-ea"/>
          <a:cs typeface="+mn-cs"/>
        </a:defRPr>
      </a:lvl7pPr>
      <a:lvl8pPr marL="3262998" algn="l" defTabSz="932286" rtl="0" eaLnBrk="1" latinLnBrk="0" hangingPunct="1">
        <a:defRPr sz="1800" kern="1200">
          <a:solidFill>
            <a:schemeClr val="tx1"/>
          </a:solidFill>
          <a:latin typeface="+mn-lt"/>
          <a:ea typeface="+mn-ea"/>
          <a:cs typeface="+mn-cs"/>
        </a:defRPr>
      </a:lvl8pPr>
      <a:lvl9pPr marL="3729142" algn="l" defTabSz="932286"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3">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4" y="295279"/>
            <a:ext cx="11889564" cy="917575"/>
          </a:xfrm>
          <a:prstGeom prst="rect">
            <a:avLst/>
          </a:prstGeom>
        </p:spPr>
        <p:txBody>
          <a:bodyPr vert="horz" wrap="square" lIns="146231" tIns="91395" rIns="146231" bIns="91395"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6"/>
            <a:ext cx="11887198" cy="2121397"/>
          </a:xfrm>
          <a:prstGeom prst="rect">
            <a:avLst/>
          </a:prstGeom>
        </p:spPr>
        <p:txBody>
          <a:bodyPr vert="horz" wrap="square" lIns="146231" tIns="91395" rIns="146231" bIns="91395"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Box 2"/>
          <p:cNvSpPr txBox="1"/>
          <p:nvPr userDrawn="1"/>
        </p:nvSpPr>
        <p:spPr>
          <a:xfrm>
            <a:off x="9765500" y="6545266"/>
            <a:ext cx="2818444" cy="507235"/>
          </a:xfrm>
          <a:prstGeom prst="rect">
            <a:avLst/>
          </a:prstGeom>
          <a:noFill/>
        </p:spPr>
        <p:txBody>
          <a:bodyPr wrap="none" lIns="182790" tIns="146231" rIns="182790" bIns="146231" rtlCol="0">
            <a:spAutoFit/>
          </a:bodyPr>
          <a:lstStyle/>
          <a:p>
            <a:pPr>
              <a:lnSpc>
                <a:spcPct val="90000"/>
              </a:lnSpc>
              <a:spcAft>
                <a:spcPts val="600"/>
              </a:spcAft>
            </a:pPr>
            <a:r>
              <a:rPr lang="en-US" sz="1500" dirty="0" smtClean="0">
                <a:gradFill>
                  <a:gsLst>
                    <a:gs pos="2917">
                      <a:srgbClr val="505050"/>
                    </a:gs>
                    <a:gs pos="30000">
                      <a:srgbClr val="505050"/>
                    </a:gs>
                  </a:gsLst>
                  <a:lin ang="5400000" scaled="0"/>
                </a:gradFill>
                <a:latin typeface="Segoe UI"/>
              </a:rPr>
              <a:t>@meetdux #spc098 #spc12 </a:t>
            </a:r>
          </a:p>
        </p:txBody>
      </p:sp>
    </p:spTree>
    <p:extLst>
      <p:ext uri="{BB962C8B-B14F-4D97-AF65-F5344CB8AC3E}">
        <p14:creationId xmlns:p14="http://schemas.microsoft.com/office/powerpoint/2010/main" val="3270288215"/>
      </p:ext>
    </p:extLst>
  </p:cSld>
  <p:clrMap bg1="lt1" tx1="dk1" bg2="lt2" tx2="dk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Lst>
  <p:transition>
    <p:fade/>
  </p:transition>
  <p:timing>
    <p:tnLst>
      <p:par>
        <p:cTn id="1" dur="indefinite" restart="never" nodeType="tmRoot"/>
      </p:par>
    </p:tnLst>
  </p:timing>
  <p:txStyles>
    <p:titleStyle>
      <a:lvl1pPr algn="l" defTabSz="932286"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733" marR="0" indent="-342733" algn="l" defTabSz="932286"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3914" marR="0" indent="-241182" algn="l" defTabSz="932286"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709" marR="0" indent="-228488" algn="l" defTabSz="932286"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197" marR="0" indent="-228488" algn="l" defTabSz="932286"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683" marR="0" indent="-228488" algn="l" defTabSz="932286"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3784" indent="-233071" algn="l" defTabSz="93228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29928" indent="-233071" algn="l" defTabSz="93228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069" indent="-233071" algn="l" defTabSz="93228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213" indent="-233071" algn="l" defTabSz="93228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286" rtl="0" eaLnBrk="1" latinLnBrk="0" hangingPunct="1">
        <a:defRPr sz="1800" kern="1200">
          <a:solidFill>
            <a:schemeClr val="tx1"/>
          </a:solidFill>
          <a:latin typeface="+mn-lt"/>
          <a:ea typeface="+mn-ea"/>
          <a:cs typeface="+mn-cs"/>
        </a:defRPr>
      </a:lvl1pPr>
      <a:lvl2pPr marL="466144" algn="l" defTabSz="932286" rtl="0" eaLnBrk="1" latinLnBrk="0" hangingPunct="1">
        <a:defRPr sz="1800" kern="1200">
          <a:solidFill>
            <a:schemeClr val="tx1"/>
          </a:solidFill>
          <a:latin typeface="+mn-lt"/>
          <a:ea typeface="+mn-ea"/>
          <a:cs typeface="+mn-cs"/>
        </a:defRPr>
      </a:lvl2pPr>
      <a:lvl3pPr marL="932286" algn="l" defTabSz="932286" rtl="0" eaLnBrk="1" latinLnBrk="0" hangingPunct="1">
        <a:defRPr sz="1800" kern="1200">
          <a:solidFill>
            <a:schemeClr val="tx1"/>
          </a:solidFill>
          <a:latin typeface="+mn-lt"/>
          <a:ea typeface="+mn-ea"/>
          <a:cs typeface="+mn-cs"/>
        </a:defRPr>
      </a:lvl3pPr>
      <a:lvl4pPr marL="1398428" algn="l" defTabSz="932286" rtl="0" eaLnBrk="1" latinLnBrk="0" hangingPunct="1">
        <a:defRPr sz="1800" kern="1200">
          <a:solidFill>
            <a:schemeClr val="tx1"/>
          </a:solidFill>
          <a:latin typeface="+mn-lt"/>
          <a:ea typeface="+mn-ea"/>
          <a:cs typeface="+mn-cs"/>
        </a:defRPr>
      </a:lvl4pPr>
      <a:lvl5pPr marL="1864570" algn="l" defTabSz="932286" rtl="0" eaLnBrk="1" latinLnBrk="0" hangingPunct="1">
        <a:defRPr sz="1800" kern="1200">
          <a:solidFill>
            <a:schemeClr val="tx1"/>
          </a:solidFill>
          <a:latin typeface="+mn-lt"/>
          <a:ea typeface="+mn-ea"/>
          <a:cs typeface="+mn-cs"/>
        </a:defRPr>
      </a:lvl5pPr>
      <a:lvl6pPr marL="2330713" algn="l" defTabSz="932286" rtl="0" eaLnBrk="1" latinLnBrk="0" hangingPunct="1">
        <a:defRPr sz="1800" kern="1200">
          <a:solidFill>
            <a:schemeClr val="tx1"/>
          </a:solidFill>
          <a:latin typeface="+mn-lt"/>
          <a:ea typeface="+mn-ea"/>
          <a:cs typeface="+mn-cs"/>
        </a:defRPr>
      </a:lvl6pPr>
      <a:lvl7pPr marL="2796856" algn="l" defTabSz="932286" rtl="0" eaLnBrk="1" latinLnBrk="0" hangingPunct="1">
        <a:defRPr sz="1800" kern="1200">
          <a:solidFill>
            <a:schemeClr val="tx1"/>
          </a:solidFill>
          <a:latin typeface="+mn-lt"/>
          <a:ea typeface="+mn-ea"/>
          <a:cs typeface="+mn-cs"/>
        </a:defRPr>
      </a:lvl7pPr>
      <a:lvl8pPr marL="3262998" algn="l" defTabSz="932286" rtl="0" eaLnBrk="1" latinLnBrk="0" hangingPunct="1">
        <a:defRPr sz="1800" kern="1200">
          <a:solidFill>
            <a:schemeClr val="tx1"/>
          </a:solidFill>
          <a:latin typeface="+mn-lt"/>
          <a:ea typeface="+mn-ea"/>
          <a:cs typeface="+mn-cs"/>
        </a:defRPr>
      </a:lvl8pPr>
      <a:lvl9pPr marL="3729142" algn="l" defTabSz="932286"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5">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4" y="295279"/>
            <a:ext cx="11889564" cy="917575"/>
          </a:xfrm>
          <a:prstGeom prst="rect">
            <a:avLst/>
          </a:prstGeom>
        </p:spPr>
        <p:txBody>
          <a:bodyPr vert="horz" wrap="square" lIns="146231" tIns="91395" rIns="146231" bIns="91395"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6"/>
            <a:ext cx="11887198" cy="2121397"/>
          </a:xfrm>
          <a:prstGeom prst="rect">
            <a:avLst/>
          </a:prstGeom>
        </p:spPr>
        <p:txBody>
          <a:bodyPr vert="horz" wrap="square" lIns="146231" tIns="91395" rIns="146231" bIns="91395"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Box 2"/>
          <p:cNvSpPr txBox="1"/>
          <p:nvPr userDrawn="1"/>
        </p:nvSpPr>
        <p:spPr>
          <a:xfrm>
            <a:off x="9765500" y="6545266"/>
            <a:ext cx="2818444" cy="507235"/>
          </a:xfrm>
          <a:prstGeom prst="rect">
            <a:avLst/>
          </a:prstGeom>
          <a:noFill/>
        </p:spPr>
        <p:txBody>
          <a:bodyPr wrap="none" lIns="182790" tIns="146231" rIns="182790" bIns="146231" rtlCol="0">
            <a:spAutoFit/>
          </a:bodyPr>
          <a:lstStyle/>
          <a:p>
            <a:pPr>
              <a:lnSpc>
                <a:spcPct val="90000"/>
              </a:lnSpc>
              <a:spcAft>
                <a:spcPts val="600"/>
              </a:spcAft>
            </a:pPr>
            <a:r>
              <a:rPr lang="en-US" sz="1500" dirty="0" smtClean="0">
                <a:gradFill>
                  <a:gsLst>
                    <a:gs pos="2917">
                      <a:srgbClr val="505050"/>
                    </a:gs>
                    <a:gs pos="30000">
                      <a:srgbClr val="505050"/>
                    </a:gs>
                  </a:gsLst>
                  <a:lin ang="5400000" scaled="0"/>
                </a:gradFill>
                <a:latin typeface="Segoe UI"/>
              </a:rPr>
              <a:t>@meetdux #spc098 #spc12 </a:t>
            </a:r>
          </a:p>
        </p:txBody>
      </p:sp>
    </p:spTree>
    <p:extLst>
      <p:ext uri="{BB962C8B-B14F-4D97-AF65-F5344CB8AC3E}">
        <p14:creationId xmlns:p14="http://schemas.microsoft.com/office/powerpoint/2010/main" val="3552274305"/>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41" r:id="rId12"/>
    <p:sldLayoutId id="2147484242" r:id="rId13"/>
  </p:sldLayoutIdLst>
  <p:transition>
    <p:fade/>
  </p:transition>
  <p:timing>
    <p:tnLst>
      <p:par>
        <p:cTn id="1" dur="indefinite" restart="never" nodeType="tmRoot"/>
      </p:par>
    </p:tnLst>
  </p:timing>
  <p:txStyles>
    <p:titleStyle>
      <a:lvl1pPr algn="l" defTabSz="932286"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733" marR="0" indent="-342733" algn="l" defTabSz="932286"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3914" marR="0" indent="-241182" algn="l" defTabSz="932286"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709" marR="0" indent="-228488" algn="l" defTabSz="932286"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197" marR="0" indent="-228488" algn="l" defTabSz="932286"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683" marR="0" indent="-228488" algn="l" defTabSz="932286"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3784" indent="-233071" algn="l" defTabSz="93228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29928" indent="-233071" algn="l" defTabSz="93228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069" indent="-233071" algn="l" defTabSz="93228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213" indent="-233071" algn="l" defTabSz="93228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286" rtl="0" eaLnBrk="1" latinLnBrk="0" hangingPunct="1">
        <a:defRPr sz="1800" kern="1200">
          <a:solidFill>
            <a:schemeClr val="tx1"/>
          </a:solidFill>
          <a:latin typeface="+mn-lt"/>
          <a:ea typeface="+mn-ea"/>
          <a:cs typeface="+mn-cs"/>
        </a:defRPr>
      </a:lvl1pPr>
      <a:lvl2pPr marL="466144" algn="l" defTabSz="932286" rtl="0" eaLnBrk="1" latinLnBrk="0" hangingPunct="1">
        <a:defRPr sz="1800" kern="1200">
          <a:solidFill>
            <a:schemeClr val="tx1"/>
          </a:solidFill>
          <a:latin typeface="+mn-lt"/>
          <a:ea typeface="+mn-ea"/>
          <a:cs typeface="+mn-cs"/>
        </a:defRPr>
      </a:lvl2pPr>
      <a:lvl3pPr marL="932286" algn="l" defTabSz="932286" rtl="0" eaLnBrk="1" latinLnBrk="0" hangingPunct="1">
        <a:defRPr sz="1800" kern="1200">
          <a:solidFill>
            <a:schemeClr val="tx1"/>
          </a:solidFill>
          <a:latin typeface="+mn-lt"/>
          <a:ea typeface="+mn-ea"/>
          <a:cs typeface="+mn-cs"/>
        </a:defRPr>
      </a:lvl3pPr>
      <a:lvl4pPr marL="1398428" algn="l" defTabSz="932286" rtl="0" eaLnBrk="1" latinLnBrk="0" hangingPunct="1">
        <a:defRPr sz="1800" kern="1200">
          <a:solidFill>
            <a:schemeClr val="tx1"/>
          </a:solidFill>
          <a:latin typeface="+mn-lt"/>
          <a:ea typeface="+mn-ea"/>
          <a:cs typeface="+mn-cs"/>
        </a:defRPr>
      </a:lvl4pPr>
      <a:lvl5pPr marL="1864570" algn="l" defTabSz="932286" rtl="0" eaLnBrk="1" latinLnBrk="0" hangingPunct="1">
        <a:defRPr sz="1800" kern="1200">
          <a:solidFill>
            <a:schemeClr val="tx1"/>
          </a:solidFill>
          <a:latin typeface="+mn-lt"/>
          <a:ea typeface="+mn-ea"/>
          <a:cs typeface="+mn-cs"/>
        </a:defRPr>
      </a:lvl5pPr>
      <a:lvl6pPr marL="2330713" algn="l" defTabSz="932286" rtl="0" eaLnBrk="1" latinLnBrk="0" hangingPunct="1">
        <a:defRPr sz="1800" kern="1200">
          <a:solidFill>
            <a:schemeClr val="tx1"/>
          </a:solidFill>
          <a:latin typeface="+mn-lt"/>
          <a:ea typeface="+mn-ea"/>
          <a:cs typeface="+mn-cs"/>
        </a:defRPr>
      </a:lvl6pPr>
      <a:lvl7pPr marL="2796856" algn="l" defTabSz="932286" rtl="0" eaLnBrk="1" latinLnBrk="0" hangingPunct="1">
        <a:defRPr sz="1800" kern="1200">
          <a:solidFill>
            <a:schemeClr val="tx1"/>
          </a:solidFill>
          <a:latin typeface="+mn-lt"/>
          <a:ea typeface="+mn-ea"/>
          <a:cs typeface="+mn-cs"/>
        </a:defRPr>
      </a:lvl7pPr>
      <a:lvl8pPr marL="3262998" algn="l" defTabSz="932286" rtl="0" eaLnBrk="1" latinLnBrk="0" hangingPunct="1">
        <a:defRPr sz="1800" kern="1200">
          <a:solidFill>
            <a:schemeClr val="tx1"/>
          </a:solidFill>
          <a:latin typeface="+mn-lt"/>
          <a:ea typeface="+mn-ea"/>
          <a:cs typeface="+mn-cs"/>
        </a:defRPr>
      </a:lvl8pPr>
      <a:lvl9pPr marL="3729142" algn="l" defTabSz="932286"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4">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4" y="295279"/>
            <a:ext cx="11889564" cy="917575"/>
          </a:xfrm>
          <a:prstGeom prst="rect">
            <a:avLst/>
          </a:prstGeom>
        </p:spPr>
        <p:txBody>
          <a:bodyPr vert="horz" wrap="square" lIns="146231" tIns="91395" rIns="146231" bIns="91395"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6"/>
            <a:ext cx="11887198" cy="2121397"/>
          </a:xfrm>
          <a:prstGeom prst="rect">
            <a:avLst/>
          </a:prstGeom>
        </p:spPr>
        <p:txBody>
          <a:bodyPr vert="horz" wrap="square" lIns="146231" tIns="91395" rIns="146231" bIns="91395"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Box 2"/>
          <p:cNvSpPr txBox="1"/>
          <p:nvPr userDrawn="1"/>
        </p:nvSpPr>
        <p:spPr>
          <a:xfrm>
            <a:off x="9765500" y="6545266"/>
            <a:ext cx="2818444" cy="507235"/>
          </a:xfrm>
          <a:prstGeom prst="rect">
            <a:avLst/>
          </a:prstGeom>
          <a:noFill/>
        </p:spPr>
        <p:txBody>
          <a:bodyPr wrap="none" lIns="182790" tIns="146231" rIns="182790" bIns="146231" rtlCol="0">
            <a:spAutoFit/>
          </a:bodyPr>
          <a:lstStyle/>
          <a:p>
            <a:pPr>
              <a:lnSpc>
                <a:spcPct val="90000"/>
              </a:lnSpc>
              <a:spcAft>
                <a:spcPts val="600"/>
              </a:spcAft>
            </a:pPr>
            <a:r>
              <a:rPr lang="en-US" sz="1500" dirty="0" smtClean="0">
                <a:gradFill>
                  <a:gsLst>
                    <a:gs pos="2917">
                      <a:srgbClr val="505050"/>
                    </a:gs>
                    <a:gs pos="30000">
                      <a:srgbClr val="505050"/>
                    </a:gs>
                  </a:gsLst>
                  <a:lin ang="5400000" scaled="0"/>
                </a:gradFill>
                <a:latin typeface="Segoe UI"/>
              </a:rPr>
              <a:t>@meetdux #spc098 #spc12 </a:t>
            </a:r>
          </a:p>
        </p:txBody>
      </p:sp>
    </p:spTree>
    <p:extLst>
      <p:ext uri="{BB962C8B-B14F-4D97-AF65-F5344CB8AC3E}">
        <p14:creationId xmlns:p14="http://schemas.microsoft.com/office/powerpoint/2010/main" val="3777522400"/>
      </p:ext>
    </p:extLst>
  </p:cSld>
  <p:clrMap bg1="lt1" tx1="dk1" bg2="lt2" tx2="dk2" accent1="accent1" accent2="accent2" accent3="accent3" accent4="accent4" accent5="accent5" accent6="accent6" hlink="hlink" folHlink="folHlink"/>
  <p:sldLayoutIdLst>
    <p:sldLayoutId id="2147484230" r:id="rId1"/>
    <p:sldLayoutId id="2147484231" r:id="rId2"/>
    <p:sldLayoutId id="2147484232" r:id="rId3"/>
    <p:sldLayoutId id="2147484233" r:id="rId4"/>
    <p:sldLayoutId id="2147484234" r:id="rId5"/>
    <p:sldLayoutId id="2147484235" r:id="rId6"/>
    <p:sldLayoutId id="2147484236" r:id="rId7"/>
    <p:sldLayoutId id="2147484237" r:id="rId8"/>
    <p:sldLayoutId id="2147484238" r:id="rId9"/>
    <p:sldLayoutId id="2147484239" r:id="rId10"/>
    <p:sldLayoutId id="2147484240" r:id="rId11"/>
    <p:sldLayoutId id="2147484244" r:id="rId12"/>
  </p:sldLayoutIdLst>
  <p:transition>
    <p:fade/>
  </p:transition>
  <p:timing>
    <p:tnLst>
      <p:par>
        <p:cTn id="1" dur="indefinite" restart="never" nodeType="tmRoot"/>
      </p:par>
    </p:tnLst>
  </p:timing>
  <p:txStyles>
    <p:titleStyle>
      <a:lvl1pPr algn="l" defTabSz="932286"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733" marR="0" indent="-342733" algn="l" defTabSz="932286"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3914" marR="0" indent="-241182" algn="l" defTabSz="932286"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709" marR="0" indent="-228488" algn="l" defTabSz="932286"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197" marR="0" indent="-228488" algn="l" defTabSz="932286"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683" marR="0" indent="-228488" algn="l" defTabSz="932286"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3784" indent="-233071" algn="l" defTabSz="93228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29928" indent="-233071" algn="l" defTabSz="93228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069" indent="-233071" algn="l" defTabSz="93228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213" indent="-233071" algn="l" defTabSz="93228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286" rtl="0" eaLnBrk="1" latinLnBrk="0" hangingPunct="1">
        <a:defRPr sz="1800" kern="1200">
          <a:solidFill>
            <a:schemeClr val="tx1"/>
          </a:solidFill>
          <a:latin typeface="+mn-lt"/>
          <a:ea typeface="+mn-ea"/>
          <a:cs typeface="+mn-cs"/>
        </a:defRPr>
      </a:lvl1pPr>
      <a:lvl2pPr marL="466144" algn="l" defTabSz="932286" rtl="0" eaLnBrk="1" latinLnBrk="0" hangingPunct="1">
        <a:defRPr sz="1800" kern="1200">
          <a:solidFill>
            <a:schemeClr val="tx1"/>
          </a:solidFill>
          <a:latin typeface="+mn-lt"/>
          <a:ea typeface="+mn-ea"/>
          <a:cs typeface="+mn-cs"/>
        </a:defRPr>
      </a:lvl2pPr>
      <a:lvl3pPr marL="932286" algn="l" defTabSz="932286" rtl="0" eaLnBrk="1" latinLnBrk="0" hangingPunct="1">
        <a:defRPr sz="1800" kern="1200">
          <a:solidFill>
            <a:schemeClr val="tx1"/>
          </a:solidFill>
          <a:latin typeface="+mn-lt"/>
          <a:ea typeface="+mn-ea"/>
          <a:cs typeface="+mn-cs"/>
        </a:defRPr>
      </a:lvl3pPr>
      <a:lvl4pPr marL="1398428" algn="l" defTabSz="932286" rtl="0" eaLnBrk="1" latinLnBrk="0" hangingPunct="1">
        <a:defRPr sz="1800" kern="1200">
          <a:solidFill>
            <a:schemeClr val="tx1"/>
          </a:solidFill>
          <a:latin typeface="+mn-lt"/>
          <a:ea typeface="+mn-ea"/>
          <a:cs typeface="+mn-cs"/>
        </a:defRPr>
      </a:lvl4pPr>
      <a:lvl5pPr marL="1864570" algn="l" defTabSz="932286" rtl="0" eaLnBrk="1" latinLnBrk="0" hangingPunct="1">
        <a:defRPr sz="1800" kern="1200">
          <a:solidFill>
            <a:schemeClr val="tx1"/>
          </a:solidFill>
          <a:latin typeface="+mn-lt"/>
          <a:ea typeface="+mn-ea"/>
          <a:cs typeface="+mn-cs"/>
        </a:defRPr>
      </a:lvl5pPr>
      <a:lvl6pPr marL="2330713" algn="l" defTabSz="932286" rtl="0" eaLnBrk="1" latinLnBrk="0" hangingPunct="1">
        <a:defRPr sz="1800" kern="1200">
          <a:solidFill>
            <a:schemeClr val="tx1"/>
          </a:solidFill>
          <a:latin typeface="+mn-lt"/>
          <a:ea typeface="+mn-ea"/>
          <a:cs typeface="+mn-cs"/>
        </a:defRPr>
      </a:lvl6pPr>
      <a:lvl7pPr marL="2796856" algn="l" defTabSz="932286" rtl="0" eaLnBrk="1" latinLnBrk="0" hangingPunct="1">
        <a:defRPr sz="1800" kern="1200">
          <a:solidFill>
            <a:schemeClr val="tx1"/>
          </a:solidFill>
          <a:latin typeface="+mn-lt"/>
          <a:ea typeface="+mn-ea"/>
          <a:cs typeface="+mn-cs"/>
        </a:defRPr>
      </a:lvl7pPr>
      <a:lvl8pPr marL="3262998" algn="l" defTabSz="932286" rtl="0" eaLnBrk="1" latinLnBrk="0" hangingPunct="1">
        <a:defRPr sz="1800" kern="1200">
          <a:solidFill>
            <a:schemeClr val="tx1"/>
          </a:solidFill>
          <a:latin typeface="+mn-lt"/>
          <a:ea typeface="+mn-ea"/>
          <a:cs typeface="+mn-cs"/>
        </a:defRPr>
      </a:lvl8pPr>
      <a:lvl9pPr marL="3729142" algn="l" defTabSz="932286"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BFBFB"/>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5" y="233156"/>
            <a:ext cx="11375536" cy="775853"/>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29660" y="1476622"/>
            <a:ext cx="11375535" cy="1811224"/>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67524949"/>
      </p:ext>
    </p:extLst>
  </p:cSld>
  <p:clrMap bg1="lt1" tx1="dk1" bg2="lt2" tx2="dk2" accent1="accent1" accent2="accent2" accent3="accent3" accent4="accent4" accent5="accent5" accent6="accent6" hlink="hlink" folHlink="folHlink"/>
  <p:sldLayoutIdLst>
    <p:sldLayoutId id="2147484246" r:id="rId1"/>
    <p:sldLayoutId id="2147484247" r:id="rId2"/>
    <p:sldLayoutId id="2147484248" r:id="rId3"/>
    <p:sldLayoutId id="2147484249" r:id="rId4"/>
    <p:sldLayoutId id="2147484250" r:id="rId5"/>
    <p:sldLayoutId id="2147484251" r:id="rId6"/>
    <p:sldLayoutId id="2147484252" r:id="rId7"/>
    <p:sldLayoutId id="2147484253" r:id="rId8"/>
    <p:sldLayoutId id="2147484254" r:id="rId9"/>
    <p:sldLayoutId id="2147484255" r:id="rId10"/>
    <p:sldLayoutId id="2147484256" r:id="rId11"/>
    <p:sldLayoutId id="2147484257" r:id="rId12"/>
  </p:sldLayoutIdLst>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hf hdr="0" ftr="0" dt="0"/>
  <p:txStyles>
    <p:titleStyle>
      <a:lvl1pPr algn="l" defTabSz="932286" rtl="0" eaLnBrk="1" latinLnBrk="0" hangingPunct="1">
        <a:lnSpc>
          <a:spcPct val="90000"/>
        </a:lnSpc>
        <a:spcBef>
          <a:spcPct val="0"/>
        </a:spcBef>
        <a:buNone/>
        <a:defRPr lang="en-US" sz="5500" b="0" kern="1200" cap="none" spc="-102" baseline="0" dirty="0" smtClean="0">
          <a:ln w="3175">
            <a:noFill/>
          </a:ln>
          <a:gradFill flip="none" rotWithShape="1">
            <a:gsLst>
              <a:gs pos="0">
                <a:schemeClr val="tx2"/>
              </a:gs>
              <a:gs pos="86000">
                <a:schemeClr val="tx2"/>
              </a:gs>
            </a:gsLst>
            <a:lin ang="5400000" scaled="0"/>
            <a:tileRect/>
          </a:gradFill>
          <a:effectLst/>
          <a:latin typeface="Segoe UI Light" pitchFamily="34" charset="0"/>
          <a:ea typeface="+mn-ea"/>
          <a:cs typeface="Arial" charset="0"/>
        </a:defRPr>
      </a:lvl1pPr>
    </p:titleStyle>
    <p:bodyStyle>
      <a:lvl1pPr marL="352858" indent="-352858" algn="l" defTabSz="932286" rtl="0" eaLnBrk="1" latinLnBrk="0" hangingPunct="1">
        <a:lnSpc>
          <a:spcPct val="90000"/>
        </a:lnSpc>
        <a:spcBef>
          <a:spcPct val="20000"/>
        </a:spcBef>
        <a:buClr>
          <a:schemeClr val="tx1">
            <a:lumMod val="50000"/>
            <a:lumOff val="50000"/>
          </a:schemeClr>
        </a:buClr>
        <a:buSzPct val="90000"/>
        <a:buFont typeface="Wingdings" pitchFamily="2" charset="2"/>
        <a:buChar char="§"/>
        <a:defRPr sz="2900" kern="120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mn-lt"/>
          <a:ea typeface="+mn-ea"/>
          <a:cs typeface="+mn-cs"/>
        </a:defRPr>
      </a:lvl1pPr>
      <a:lvl2pPr marL="642591" indent="-289733" algn="l" defTabSz="932286" rtl="0" eaLnBrk="1" latinLnBrk="0" hangingPunct="1">
        <a:lnSpc>
          <a:spcPct val="90000"/>
        </a:lnSpc>
        <a:spcBef>
          <a:spcPct val="20000"/>
        </a:spcBef>
        <a:buClr>
          <a:schemeClr val="tx1">
            <a:lumMod val="50000"/>
            <a:lumOff val="50000"/>
          </a:schemeClr>
        </a:buClr>
        <a:buSzPct val="90000"/>
        <a:buFont typeface="Wingdings" pitchFamily="2" charset="2"/>
        <a:buChar char="§"/>
        <a:tabLst>
          <a:tab pos="642591" algn="l"/>
        </a:tabLst>
        <a:defRPr sz="2400" kern="120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mn-lt"/>
          <a:ea typeface="+mn-ea"/>
          <a:cs typeface="+mn-cs"/>
        </a:defRPr>
      </a:lvl2pPr>
      <a:lvl3pPr marL="932322" indent="-289733" algn="l" defTabSz="932286" rtl="0" eaLnBrk="1" latinLnBrk="0" hangingPunct="1">
        <a:lnSpc>
          <a:spcPct val="90000"/>
        </a:lnSpc>
        <a:spcBef>
          <a:spcPct val="20000"/>
        </a:spcBef>
        <a:buClr>
          <a:schemeClr val="tx1">
            <a:lumMod val="50000"/>
            <a:lumOff val="50000"/>
          </a:schemeClr>
        </a:buClr>
        <a:buSzPct val="90000"/>
        <a:buFont typeface="Wingdings" pitchFamily="2" charset="2"/>
        <a:buChar char="§"/>
        <a:defRPr sz="2000" kern="120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mn-lt"/>
          <a:ea typeface="+mn-ea"/>
          <a:cs typeface="+mn-cs"/>
        </a:defRPr>
      </a:lvl3pPr>
      <a:lvl4pPr marL="1168641" indent="-236318" algn="l" defTabSz="932286" rtl="0" eaLnBrk="1" latinLnBrk="0" hangingPunct="1">
        <a:lnSpc>
          <a:spcPct val="90000"/>
        </a:lnSpc>
        <a:spcBef>
          <a:spcPct val="20000"/>
        </a:spcBef>
        <a:buClr>
          <a:schemeClr val="tx1">
            <a:lumMod val="50000"/>
            <a:lumOff val="50000"/>
          </a:schemeClr>
        </a:buClr>
        <a:buSzPct val="90000"/>
        <a:buFont typeface="Wingdings" pitchFamily="2" charset="2"/>
        <a:buChar char="§"/>
        <a:tabLst>
          <a:tab pos="932322" algn="l"/>
        </a:tabLst>
        <a:defRPr sz="1800" kern="120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mn-lt"/>
          <a:ea typeface="+mn-ea"/>
          <a:cs typeface="+mn-cs"/>
        </a:defRPr>
      </a:lvl4pPr>
      <a:lvl5pPr marL="1403339" indent="-234700" algn="l" defTabSz="932286" rtl="0" eaLnBrk="1" latinLnBrk="0" hangingPunct="1">
        <a:lnSpc>
          <a:spcPct val="90000"/>
        </a:lnSpc>
        <a:spcBef>
          <a:spcPct val="20000"/>
        </a:spcBef>
        <a:buClr>
          <a:schemeClr val="tx1">
            <a:lumMod val="50000"/>
            <a:lumOff val="50000"/>
          </a:schemeClr>
        </a:buClr>
        <a:buSzPct val="90000"/>
        <a:buFont typeface="Wingdings" pitchFamily="2" charset="2"/>
        <a:buChar char="§"/>
        <a:defRPr sz="1800" kern="120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mn-lt"/>
          <a:ea typeface="+mn-ea"/>
          <a:cs typeface="+mn-cs"/>
        </a:defRPr>
      </a:lvl5pPr>
      <a:lvl6pPr marL="2563784" indent="-233071" algn="l" defTabSz="932286"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29928" indent="-233071" algn="l" defTabSz="932286"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069" indent="-233071" algn="l" defTabSz="932286"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213" indent="-233071" algn="l" defTabSz="932286"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286" rtl="0" eaLnBrk="1" latinLnBrk="0" hangingPunct="1">
        <a:defRPr sz="1800" kern="1200">
          <a:solidFill>
            <a:schemeClr val="tx1"/>
          </a:solidFill>
          <a:latin typeface="+mn-lt"/>
          <a:ea typeface="+mn-ea"/>
          <a:cs typeface="+mn-cs"/>
        </a:defRPr>
      </a:lvl1pPr>
      <a:lvl2pPr marL="466144" algn="l" defTabSz="932286" rtl="0" eaLnBrk="1" latinLnBrk="0" hangingPunct="1">
        <a:defRPr sz="1800" kern="1200">
          <a:solidFill>
            <a:schemeClr val="tx1"/>
          </a:solidFill>
          <a:latin typeface="+mn-lt"/>
          <a:ea typeface="+mn-ea"/>
          <a:cs typeface="+mn-cs"/>
        </a:defRPr>
      </a:lvl2pPr>
      <a:lvl3pPr marL="932286" algn="l" defTabSz="932286" rtl="0" eaLnBrk="1" latinLnBrk="0" hangingPunct="1">
        <a:defRPr sz="1800" kern="1200">
          <a:solidFill>
            <a:schemeClr val="tx1"/>
          </a:solidFill>
          <a:latin typeface="+mn-lt"/>
          <a:ea typeface="+mn-ea"/>
          <a:cs typeface="+mn-cs"/>
        </a:defRPr>
      </a:lvl3pPr>
      <a:lvl4pPr marL="1398428" algn="l" defTabSz="932286" rtl="0" eaLnBrk="1" latinLnBrk="0" hangingPunct="1">
        <a:defRPr sz="1800" kern="1200">
          <a:solidFill>
            <a:schemeClr val="tx1"/>
          </a:solidFill>
          <a:latin typeface="+mn-lt"/>
          <a:ea typeface="+mn-ea"/>
          <a:cs typeface="+mn-cs"/>
        </a:defRPr>
      </a:lvl4pPr>
      <a:lvl5pPr marL="1864570" algn="l" defTabSz="932286" rtl="0" eaLnBrk="1" latinLnBrk="0" hangingPunct="1">
        <a:defRPr sz="1800" kern="1200">
          <a:solidFill>
            <a:schemeClr val="tx1"/>
          </a:solidFill>
          <a:latin typeface="+mn-lt"/>
          <a:ea typeface="+mn-ea"/>
          <a:cs typeface="+mn-cs"/>
        </a:defRPr>
      </a:lvl5pPr>
      <a:lvl6pPr marL="2330713" algn="l" defTabSz="932286" rtl="0" eaLnBrk="1" latinLnBrk="0" hangingPunct="1">
        <a:defRPr sz="1800" kern="1200">
          <a:solidFill>
            <a:schemeClr val="tx1"/>
          </a:solidFill>
          <a:latin typeface="+mn-lt"/>
          <a:ea typeface="+mn-ea"/>
          <a:cs typeface="+mn-cs"/>
        </a:defRPr>
      </a:lvl6pPr>
      <a:lvl7pPr marL="2796856" algn="l" defTabSz="932286" rtl="0" eaLnBrk="1" latinLnBrk="0" hangingPunct="1">
        <a:defRPr sz="1800" kern="1200">
          <a:solidFill>
            <a:schemeClr val="tx1"/>
          </a:solidFill>
          <a:latin typeface="+mn-lt"/>
          <a:ea typeface="+mn-ea"/>
          <a:cs typeface="+mn-cs"/>
        </a:defRPr>
      </a:lvl7pPr>
      <a:lvl8pPr marL="3262998" algn="l" defTabSz="932286" rtl="0" eaLnBrk="1" latinLnBrk="0" hangingPunct="1">
        <a:defRPr sz="1800" kern="1200">
          <a:solidFill>
            <a:schemeClr val="tx1"/>
          </a:solidFill>
          <a:latin typeface="+mn-lt"/>
          <a:ea typeface="+mn-ea"/>
          <a:cs typeface="+mn-cs"/>
        </a:defRPr>
      </a:lvl8pPr>
      <a:lvl9pPr marL="3729142" algn="l" defTabSz="932286"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FBFBFB"/>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4" y="233155"/>
            <a:ext cx="11375536" cy="775853"/>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29660" y="1476622"/>
            <a:ext cx="11375535" cy="1811224"/>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90709445"/>
      </p:ext>
    </p:extLst>
  </p:cSld>
  <p:clrMap bg1="lt1" tx1="dk1" bg2="lt2" tx2="dk2" accent1="accent1" accent2="accent2" accent3="accent3" accent4="accent4" accent5="accent5" accent6="accent6" hlink="hlink" folHlink="folHlink"/>
  <p:sldLayoutIdLst>
    <p:sldLayoutId id="2147484259" r:id="rId1"/>
    <p:sldLayoutId id="2147484260" r:id="rId2"/>
    <p:sldLayoutId id="2147484261" r:id="rId3"/>
    <p:sldLayoutId id="2147484262" r:id="rId4"/>
    <p:sldLayoutId id="2147484263" r:id="rId5"/>
    <p:sldLayoutId id="2147484264" r:id="rId6"/>
    <p:sldLayoutId id="2147484265" r:id="rId7"/>
    <p:sldLayoutId id="2147484266" r:id="rId8"/>
    <p:sldLayoutId id="2147484267" r:id="rId9"/>
    <p:sldLayoutId id="2147484268" r:id="rId10"/>
    <p:sldLayoutId id="2147484269" r:id="rId11"/>
  </p:sldLayoutIdLst>
  <mc:AlternateContent xmlns:mc="http://schemas.openxmlformats.org/markup-compatibility/2006" xmlns:p14="http://schemas.microsoft.com/office/powerpoint/2010/main">
    <mc:Choice Requires="p14">
      <p:transition spd="med">
        <p14:reveal/>
      </p:transition>
    </mc:Choice>
    <mc:Fallback xmlns="">
      <p:transition spd="med">
        <p:fade/>
      </p:transition>
    </mc:Fallback>
  </mc:AlternateContent>
  <p:hf hdr="0" ftr="0" dt="0"/>
  <p:txStyles>
    <p:titleStyle>
      <a:lvl1pPr algn="l" defTabSz="932377" rtl="0" eaLnBrk="1" latinLnBrk="0" hangingPunct="1">
        <a:lnSpc>
          <a:spcPct val="90000"/>
        </a:lnSpc>
        <a:spcBef>
          <a:spcPct val="0"/>
        </a:spcBef>
        <a:buNone/>
        <a:defRPr lang="en-US" sz="5500" b="0" kern="1200" cap="none" spc="-102" baseline="0" dirty="0" smtClean="0">
          <a:ln w="3175">
            <a:noFill/>
          </a:ln>
          <a:gradFill flip="none" rotWithShape="1">
            <a:gsLst>
              <a:gs pos="0">
                <a:schemeClr val="tx2"/>
              </a:gs>
              <a:gs pos="86000">
                <a:schemeClr val="tx2"/>
              </a:gs>
            </a:gsLst>
            <a:lin ang="5400000" scaled="0"/>
            <a:tileRect/>
          </a:gradFill>
          <a:effectLst/>
          <a:latin typeface="Segoe UI Light" pitchFamily="34" charset="0"/>
          <a:ea typeface="+mn-ea"/>
          <a:cs typeface="Arial" charset="0"/>
        </a:defRPr>
      </a:lvl1pPr>
    </p:titleStyle>
    <p:bodyStyle>
      <a:lvl1pPr marL="352892" indent="-352892" algn="l" defTabSz="932377" rtl="0" eaLnBrk="1" latinLnBrk="0" hangingPunct="1">
        <a:lnSpc>
          <a:spcPct val="90000"/>
        </a:lnSpc>
        <a:spcBef>
          <a:spcPct val="20000"/>
        </a:spcBef>
        <a:buClr>
          <a:schemeClr val="tx1">
            <a:lumMod val="50000"/>
            <a:lumOff val="50000"/>
          </a:schemeClr>
        </a:buClr>
        <a:buSzPct val="90000"/>
        <a:buFont typeface="Wingdings" pitchFamily="2" charset="2"/>
        <a:buChar char="§"/>
        <a:defRPr sz="2900" kern="120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mn-lt"/>
          <a:ea typeface="+mn-ea"/>
          <a:cs typeface="+mn-cs"/>
        </a:defRPr>
      </a:lvl1pPr>
      <a:lvl2pPr marL="642654" indent="-289761" algn="l" defTabSz="932377" rtl="0" eaLnBrk="1" latinLnBrk="0" hangingPunct="1">
        <a:lnSpc>
          <a:spcPct val="90000"/>
        </a:lnSpc>
        <a:spcBef>
          <a:spcPct val="20000"/>
        </a:spcBef>
        <a:buClr>
          <a:schemeClr val="tx1">
            <a:lumMod val="50000"/>
            <a:lumOff val="50000"/>
          </a:schemeClr>
        </a:buClr>
        <a:buSzPct val="90000"/>
        <a:buFont typeface="Wingdings" pitchFamily="2" charset="2"/>
        <a:buChar char="§"/>
        <a:tabLst>
          <a:tab pos="642654" algn="l"/>
        </a:tabLst>
        <a:defRPr sz="2400" kern="120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mn-lt"/>
          <a:ea typeface="+mn-ea"/>
          <a:cs typeface="+mn-cs"/>
        </a:defRPr>
      </a:lvl2pPr>
      <a:lvl3pPr marL="932414" indent="-289761" algn="l" defTabSz="932377" rtl="0" eaLnBrk="1" latinLnBrk="0" hangingPunct="1">
        <a:lnSpc>
          <a:spcPct val="90000"/>
        </a:lnSpc>
        <a:spcBef>
          <a:spcPct val="20000"/>
        </a:spcBef>
        <a:buClr>
          <a:schemeClr val="tx1">
            <a:lumMod val="50000"/>
            <a:lumOff val="50000"/>
          </a:schemeClr>
        </a:buClr>
        <a:buSzPct val="90000"/>
        <a:buFont typeface="Wingdings" pitchFamily="2" charset="2"/>
        <a:buChar char="§"/>
        <a:defRPr sz="2000" kern="120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mn-lt"/>
          <a:ea typeface="+mn-ea"/>
          <a:cs typeface="+mn-cs"/>
        </a:defRPr>
      </a:lvl3pPr>
      <a:lvl4pPr marL="1168755" indent="-236342" algn="l" defTabSz="932377" rtl="0" eaLnBrk="1" latinLnBrk="0" hangingPunct="1">
        <a:lnSpc>
          <a:spcPct val="90000"/>
        </a:lnSpc>
        <a:spcBef>
          <a:spcPct val="20000"/>
        </a:spcBef>
        <a:buClr>
          <a:schemeClr val="tx1">
            <a:lumMod val="50000"/>
            <a:lumOff val="50000"/>
          </a:schemeClr>
        </a:buClr>
        <a:buSzPct val="90000"/>
        <a:buFont typeface="Wingdings" pitchFamily="2" charset="2"/>
        <a:buChar char="§"/>
        <a:tabLst>
          <a:tab pos="932414" algn="l"/>
        </a:tabLst>
        <a:defRPr sz="1800" kern="120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mn-lt"/>
          <a:ea typeface="+mn-ea"/>
          <a:cs typeface="+mn-cs"/>
        </a:defRPr>
      </a:lvl4pPr>
      <a:lvl5pPr marL="1403477" indent="-234723" algn="l" defTabSz="932377" rtl="0" eaLnBrk="1" latinLnBrk="0" hangingPunct="1">
        <a:lnSpc>
          <a:spcPct val="90000"/>
        </a:lnSpc>
        <a:spcBef>
          <a:spcPct val="20000"/>
        </a:spcBef>
        <a:buClr>
          <a:schemeClr val="tx1">
            <a:lumMod val="50000"/>
            <a:lumOff val="50000"/>
          </a:schemeClr>
        </a:buClr>
        <a:buSzPct val="90000"/>
        <a:buFont typeface="Wingdings" pitchFamily="2" charset="2"/>
        <a:buChar char="§"/>
        <a:defRPr sz="1800" kern="1200">
          <a:gradFill flip="none" rotWithShape="1">
            <a:gsLst>
              <a:gs pos="0">
                <a:schemeClr val="tx1">
                  <a:lumMod val="65000"/>
                  <a:lumOff val="35000"/>
                </a:schemeClr>
              </a:gs>
              <a:gs pos="86000">
                <a:schemeClr val="tx1">
                  <a:lumMod val="65000"/>
                  <a:lumOff val="35000"/>
                </a:schemeClr>
              </a:gs>
            </a:gsLst>
            <a:path path="circle">
              <a:fillToRect r="100000" b="100000"/>
            </a:path>
            <a:tileRect l="-100000" t="-100000"/>
          </a:gradFill>
          <a:latin typeface="+mn-lt"/>
          <a:ea typeface="+mn-ea"/>
          <a:cs typeface="+mn-cs"/>
        </a:defRPr>
      </a:lvl5pPr>
      <a:lvl6pPr marL="2564035" indent="-233094" algn="l" defTabSz="93237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224" indent="-233094" algn="l" defTabSz="93237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412" indent="-233094" algn="l" defTabSz="93237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602" indent="-233094" algn="l" defTabSz="93237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377" rtl="0" eaLnBrk="1" latinLnBrk="0" hangingPunct="1">
        <a:defRPr sz="1800" kern="1200">
          <a:solidFill>
            <a:schemeClr val="tx1"/>
          </a:solidFill>
          <a:latin typeface="+mn-lt"/>
          <a:ea typeface="+mn-ea"/>
          <a:cs typeface="+mn-cs"/>
        </a:defRPr>
      </a:lvl1pPr>
      <a:lvl2pPr marL="466190" algn="l" defTabSz="932377" rtl="0" eaLnBrk="1" latinLnBrk="0" hangingPunct="1">
        <a:defRPr sz="1800" kern="1200">
          <a:solidFill>
            <a:schemeClr val="tx1"/>
          </a:solidFill>
          <a:latin typeface="+mn-lt"/>
          <a:ea typeface="+mn-ea"/>
          <a:cs typeface="+mn-cs"/>
        </a:defRPr>
      </a:lvl2pPr>
      <a:lvl3pPr marL="932377" algn="l" defTabSz="932377" rtl="0" eaLnBrk="1" latinLnBrk="0" hangingPunct="1">
        <a:defRPr sz="1800" kern="1200">
          <a:solidFill>
            <a:schemeClr val="tx1"/>
          </a:solidFill>
          <a:latin typeface="+mn-lt"/>
          <a:ea typeface="+mn-ea"/>
          <a:cs typeface="+mn-cs"/>
        </a:defRPr>
      </a:lvl3pPr>
      <a:lvl4pPr marL="1398565" algn="l" defTabSz="932377" rtl="0" eaLnBrk="1" latinLnBrk="0" hangingPunct="1">
        <a:defRPr sz="1800" kern="1200">
          <a:solidFill>
            <a:schemeClr val="tx1"/>
          </a:solidFill>
          <a:latin typeface="+mn-lt"/>
          <a:ea typeface="+mn-ea"/>
          <a:cs typeface="+mn-cs"/>
        </a:defRPr>
      </a:lvl4pPr>
      <a:lvl5pPr marL="1864753" algn="l" defTabSz="932377" rtl="0" eaLnBrk="1" latinLnBrk="0" hangingPunct="1">
        <a:defRPr sz="1800" kern="1200">
          <a:solidFill>
            <a:schemeClr val="tx1"/>
          </a:solidFill>
          <a:latin typeface="+mn-lt"/>
          <a:ea typeface="+mn-ea"/>
          <a:cs typeface="+mn-cs"/>
        </a:defRPr>
      </a:lvl5pPr>
      <a:lvl6pPr marL="2330942" algn="l" defTabSz="932377" rtl="0" eaLnBrk="1" latinLnBrk="0" hangingPunct="1">
        <a:defRPr sz="1800" kern="1200">
          <a:solidFill>
            <a:schemeClr val="tx1"/>
          </a:solidFill>
          <a:latin typeface="+mn-lt"/>
          <a:ea typeface="+mn-ea"/>
          <a:cs typeface="+mn-cs"/>
        </a:defRPr>
      </a:lvl6pPr>
      <a:lvl7pPr marL="2797130" algn="l" defTabSz="932377" rtl="0" eaLnBrk="1" latinLnBrk="0" hangingPunct="1">
        <a:defRPr sz="1800" kern="1200">
          <a:solidFill>
            <a:schemeClr val="tx1"/>
          </a:solidFill>
          <a:latin typeface="+mn-lt"/>
          <a:ea typeface="+mn-ea"/>
          <a:cs typeface="+mn-cs"/>
        </a:defRPr>
      </a:lvl7pPr>
      <a:lvl8pPr marL="3263318" algn="l" defTabSz="932377" rtl="0" eaLnBrk="1" latinLnBrk="0" hangingPunct="1">
        <a:defRPr sz="1800" kern="1200">
          <a:solidFill>
            <a:schemeClr val="tx1"/>
          </a:solidFill>
          <a:latin typeface="+mn-lt"/>
          <a:ea typeface="+mn-ea"/>
          <a:cs typeface="+mn-cs"/>
        </a:defRPr>
      </a:lvl8pPr>
      <a:lvl9pPr marL="3729507" algn="l" defTabSz="932377"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3" y="295278"/>
            <a:ext cx="11889564" cy="917575"/>
          </a:xfrm>
          <a:prstGeom prst="rect">
            <a:avLst/>
          </a:prstGeom>
        </p:spPr>
        <p:txBody>
          <a:bodyPr vert="horz" wrap="square" lIns="146246" tIns="91404" rIns="146246" bIns="91404"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46" tIns="91404" rIns="146246" bIns="91404"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22347270"/>
      </p:ext>
    </p:extLst>
  </p:cSld>
  <p:clrMap bg1="dk1" tx1="lt1" bg2="dk2" tx2="lt2" accent1="accent1" accent2="accent2" accent3="accent3" accent4="accent4" accent5="accent5" accent6="accent6" hlink="hlink" folHlink="folHlink"/>
  <p:sldLayoutIdLst>
    <p:sldLayoutId id="2147484271" r:id="rId1"/>
    <p:sldLayoutId id="2147484272" r:id="rId2"/>
    <p:sldLayoutId id="2147484273" r:id="rId3"/>
    <p:sldLayoutId id="2147484274" r:id="rId4"/>
    <p:sldLayoutId id="2147484275" r:id="rId5"/>
    <p:sldLayoutId id="2147484276" r:id="rId6"/>
    <p:sldLayoutId id="2147484277" r:id="rId7"/>
    <p:sldLayoutId id="2147484278" r:id="rId8"/>
    <p:sldLayoutId id="2147484279" r:id="rId9"/>
    <p:sldLayoutId id="2147484280" r:id="rId10"/>
    <p:sldLayoutId id="2147484281" r:id="rId11"/>
    <p:sldLayoutId id="2147484282" r:id="rId12"/>
    <p:sldLayoutId id="2147484283" r:id="rId13"/>
    <p:sldLayoutId id="2147484284" r:id="rId14"/>
    <p:sldLayoutId id="2147484285" r:id="rId15"/>
    <p:sldLayoutId id="2147484286" r:id="rId16"/>
    <p:sldLayoutId id="2147484287" r:id="rId17"/>
    <p:sldLayoutId id="2147484288" r:id="rId18"/>
    <p:sldLayoutId id="2147484289" r:id="rId19"/>
    <p:sldLayoutId id="2147484290" r:id="rId20"/>
    <p:sldLayoutId id="2147484291" r:id="rId21"/>
    <p:sldLayoutId id="2147484292" r:id="rId22"/>
  </p:sldLayoutIdLst>
  <p:transition>
    <p:fade/>
  </p:transition>
  <p:timing>
    <p:tnLst>
      <p:par>
        <p:cTn id="1" dur="indefinite" restart="never" nodeType="tmRoot"/>
      </p:par>
    </p:tnLst>
  </p:timing>
  <p:txStyles>
    <p:titleStyle>
      <a:lvl1pPr algn="l" defTabSz="932377"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767" marR="0" indent="-342767" algn="l" defTabSz="932377"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3972" marR="0" indent="-241206" algn="l" defTabSz="932377"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788" marR="0" indent="-228511" algn="l" defTabSz="932377"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297" marR="0" indent="-228511" algn="l" defTabSz="932377"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806" marR="0" indent="-228511" algn="l" defTabSz="932377"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035" indent="-233094" algn="l" defTabSz="93237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224" indent="-233094" algn="l" defTabSz="93237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412" indent="-233094" algn="l" defTabSz="93237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602" indent="-233094" algn="l" defTabSz="93237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377" rtl="0" eaLnBrk="1" latinLnBrk="0" hangingPunct="1">
        <a:defRPr sz="1800" kern="1200">
          <a:solidFill>
            <a:schemeClr val="tx1"/>
          </a:solidFill>
          <a:latin typeface="+mn-lt"/>
          <a:ea typeface="+mn-ea"/>
          <a:cs typeface="+mn-cs"/>
        </a:defRPr>
      </a:lvl1pPr>
      <a:lvl2pPr marL="466190" algn="l" defTabSz="932377" rtl="0" eaLnBrk="1" latinLnBrk="0" hangingPunct="1">
        <a:defRPr sz="1800" kern="1200">
          <a:solidFill>
            <a:schemeClr val="tx1"/>
          </a:solidFill>
          <a:latin typeface="+mn-lt"/>
          <a:ea typeface="+mn-ea"/>
          <a:cs typeface="+mn-cs"/>
        </a:defRPr>
      </a:lvl2pPr>
      <a:lvl3pPr marL="932377" algn="l" defTabSz="932377" rtl="0" eaLnBrk="1" latinLnBrk="0" hangingPunct="1">
        <a:defRPr sz="1800" kern="1200">
          <a:solidFill>
            <a:schemeClr val="tx1"/>
          </a:solidFill>
          <a:latin typeface="+mn-lt"/>
          <a:ea typeface="+mn-ea"/>
          <a:cs typeface="+mn-cs"/>
        </a:defRPr>
      </a:lvl3pPr>
      <a:lvl4pPr marL="1398565" algn="l" defTabSz="932377" rtl="0" eaLnBrk="1" latinLnBrk="0" hangingPunct="1">
        <a:defRPr sz="1800" kern="1200">
          <a:solidFill>
            <a:schemeClr val="tx1"/>
          </a:solidFill>
          <a:latin typeface="+mn-lt"/>
          <a:ea typeface="+mn-ea"/>
          <a:cs typeface="+mn-cs"/>
        </a:defRPr>
      </a:lvl4pPr>
      <a:lvl5pPr marL="1864753" algn="l" defTabSz="932377" rtl="0" eaLnBrk="1" latinLnBrk="0" hangingPunct="1">
        <a:defRPr sz="1800" kern="1200">
          <a:solidFill>
            <a:schemeClr val="tx1"/>
          </a:solidFill>
          <a:latin typeface="+mn-lt"/>
          <a:ea typeface="+mn-ea"/>
          <a:cs typeface="+mn-cs"/>
        </a:defRPr>
      </a:lvl5pPr>
      <a:lvl6pPr marL="2330942" algn="l" defTabSz="932377" rtl="0" eaLnBrk="1" latinLnBrk="0" hangingPunct="1">
        <a:defRPr sz="1800" kern="1200">
          <a:solidFill>
            <a:schemeClr val="tx1"/>
          </a:solidFill>
          <a:latin typeface="+mn-lt"/>
          <a:ea typeface="+mn-ea"/>
          <a:cs typeface="+mn-cs"/>
        </a:defRPr>
      </a:lvl6pPr>
      <a:lvl7pPr marL="2797130" algn="l" defTabSz="932377" rtl="0" eaLnBrk="1" latinLnBrk="0" hangingPunct="1">
        <a:defRPr sz="1800" kern="1200">
          <a:solidFill>
            <a:schemeClr val="tx1"/>
          </a:solidFill>
          <a:latin typeface="+mn-lt"/>
          <a:ea typeface="+mn-ea"/>
          <a:cs typeface="+mn-cs"/>
        </a:defRPr>
      </a:lvl7pPr>
      <a:lvl8pPr marL="3263318" algn="l" defTabSz="932377" rtl="0" eaLnBrk="1" latinLnBrk="0" hangingPunct="1">
        <a:defRPr sz="1800" kern="1200">
          <a:solidFill>
            <a:schemeClr val="tx1"/>
          </a:solidFill>
          <a:latin typeface="+mn-lt"/>
          <a:ea typeface="+mn-ea"/>
          <a:cs typeface="+mn-cs"/>
        </a:defRPr>
      </a:lvl8pPr>
      <a:lvl9pPr marL="3729507" algn="l" defTabSz="932377"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71940039"/>
      </p:ext>
    </p:extLst>
  </p:cSld>
  <p:clrMap bg1="lt1" tx1="dk1" bg2="lt2" tx2="dk2" accent1="accent1" accent2="accent2" accent3="accent3" accent4="accent4" accent5="accent5" accent6="accent6" hlink="hlink" folHlink="folHlink"/>
  <p:sldLayoutIdLst>
    <p:sldLayoutId id="2147484294" r:id="rId1"/>
    <p:sldLayoutId id="2147484295" r:id="rId2"/>
    <p:sldLayoutId id="2147484296" r:id="rId3"/>
    <p:sldLayoutId id="2147484297" r:id="rId4"/>
    <p:sldLayoutId id="2147484298" r:id="rId5"/>
    <p:sldLayoutId id="2147484299" r:id="rId6"/>
    <p:sldLayoutId id="2147484300" r:id="rId7"/>
    <p:sldLayoutId id="2147484301" r:id="rId8"/>
    <p:sldLayoutId id="2147484302" r:id="rId9"/>
    <p:sldLayoutId id="2147484303"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1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7.xml"/></Relationships>
</file>

<file path=ppt/slides/_rels/slide13.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25.png"/><Relationship Id="rId2" Type="http://schemas.openxmlformats.org/officeDocument/2006/relationships/image" Target="../media/image34.png"/><Relationship Id="rId1" Type="http://schemas.openxmlformats.org/officeDocument/2006/relationships/slideLayout" Target="../slideLayouts/slideLayout47.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47.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1.xml"/><Relationship Id="rId1" Type="http://schemas.openxmlformats.org/officeDocument/2006/relationships/slideLayout" Target="../slideLayouts/slideLayout24.xml"/><Relationship Id="rId4" Type="http://schemas.openxmlformats.org/officeDocument/2006/relationships/image" Target="../media/image4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9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2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3.xml"/><Relationship Id="rId1" Type="http://schemas.openxmlformats.org/officeDocument/2006/relationships/slideLayout" Target="../slideLayouts/slideLayout5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7.xml.rels><?xml version="1.0" encoding="UTF-8" standalone="yes"?>
<Relationships xmlns="http://schemas.openxmlformats.org/package/2006/relationships"><Relationship Id="rId3" Type="http://schemas.openxmlformats.org/officeDocument/2006/relationships/hyperlink" Target="http://www.microsoft.com/project/en-us/preview/project-resources.aspx" TargetMode="External"/><Relationship Id="rId7" Type="http://schemas.openxmlformats.org/officeDocument/2006/relationships/hyperlink" Target="http://social.technet.microsoft.com/Forums/en-US/category/project" TargetMode="External"/><Relationship Id="rId2" Type="http://schemas.openxmlformats.org/officeDocument/2006/relationships/notesSlide" Target="../notesSlides/notesSlide15.xml"/><Relationship Id="rId1" Type="http://schemas.openxmlformats.org/officeDocument/2006/relationships/slideLayout" Target="../slideLayouts/slideLayout43.xml"/><Relationship Id="rId6" Type="http://schemas.openxmlformats.org/officeDocument/2006/relationships/hyperlink" Target="http://msdn.microsoft.com/en-us/office/aa905469" TargetMode="External"/><Relationship Id="rId5" Type="http://schemas.openxmlformats.org/officeDocument/2006/relationships/hyperlink" Target="http://technet.microsoft.com/en-us/projectserver/fp123546" TargetMode="External"/><Relationship Id="rId4" Type="http://schemas.openxmlformats.org/officeDocument/2006/relationships/hyperlink" Target="http://blogs.office.com/b/project/" TargetMode="External"/></Relationships>
</file>

<file path=ppt/slides/_rels/slide28.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86.xml"/></Relationships>
</file>

<file path=ppt/slides/_rels/slide2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hyperlink" Target="http://myspc.sharepointconference.com/" TargetMode="External"/><Relationship Id="rId1" Type="http://schemas.openxmlformats.org/officeDocument/2006/relationships/slideLayout" Target="../slideLayouts/slideLayout125.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3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3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xml"/><Relationship Id="rId1" Type="http://schemas.openxmlformats.org/officeDocument/2006/relationships/slideLayout" Target="../slideLayouts/slideLayout23.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5.xml.rels><?xml version="1.0" encoding="UTF-8" standalone="yes"?>
<Relationships xmlns="http://schemas.openxmlformats.org/package/2006/relationships"><Relationship Id="rId8" Type="http://schemas.openxmlformats.org/officeDocument/2006/relationships/hyperlink" Target="https://workspace-sea.siemens.com/content/00000006/home/PDC/Pages/PDC-Home.aspx" TargetMode="External"/><Relationship Id="rId13" Type="http://schemas.openxmlformats.org/officeDocument/2006/relationships/hyperlink" Target="https://workspace-sea.siemens.com/content/00000006/home/AMD/Business-Units/Pages/Discrete-Automation.aspx" TargetMode="External"/><Relationship Id="rId18" Type="http://schemas.openxmlformats.org/officeDocument/2006/relationships/hyperlink" Target="https://workspace-sea.siemens.com/content/00000006/home/AMD/Initiatives/Pages/AMD_Score_Card.aspx" TargetMode="External"/><Relationship Id="rId3" Type="http://schemas.openxmlformats.org/officeDocument/2006/relationships/hyperlink" Target="https://workspace-sea.siemens.com/content/00000006/home/home/Pages/homeredirect.aspx" TargetMode="External"/><Relationship Id="rId21" Type="http://schemas.openxmlformats.org/officeDocument/2006/relationships/image" Target="../media/image24.png"/><Relationship Id="rId7" Type="http://schemas.openxmlformats.org/officeDocument/2006/relationships/hyperlink" Target="https://workspace-sea.siemens.com/content/00000006/home/PCD/Pages/PCD-Home.aspx" TargetMode="External"/><Relationship Id="rId12" Type="http://schemas.openxmlformats.org/officeDocument/2006/relationships/hyperlink" Target="https://workspace-sea.siemens.com/content/00000006/home/Initiatives/Pages/Initiatives-Home.aspx" TargetMode="External"/><Relationship Id="rId17" Type="http://schemas.openxmlformats.org/officeDocument/2006/relationships/hyperlink" Target="https://workspace-sea.siemens.com/content/00000006/home/AMD/Initiatives/Pages/Business_Excellence.aspx" TargetMode="External"/><Relationship Id="rId2" Type="http://schemas.openxmlformats.org/officeDocument/2006/relationships/notesSlide" Target="../notesSlides/notesSlide5.xml"/><Relationship Id="rId16" Type="http://schemas.openxmlformats.org/officeDocument/2006/relationships/hyperlink" Target="http://www.sea.siemens.com/" TargetMode="External"/><Relationship Id="rId20" Type="http://schemas.openxmlformats.org/officeDocument/2006/relationships/image" Target="../media/image23.png"/><Relationship Id="rId1" Type="http://schemas.openxmlformats.org/officeDocument/2006/relationships/slideLayout" Target="../slideLayouts/slideLayout31.xml"/><Relationship Id="rId6" Type="http://schemas.openxmlformats.org/officeDocument/2006/relationships/hyperlink" Target="https://workspace-sea.siemens.com/content/00000006/home/MTD/Pages/Redirect-to-PSD.aspx" TargetMode="External"/><Relationship Id="rId11" Type="http://schemas.openxmlformats.org/officeDocument/2006/relationships/hyperlink" Target="https://workspace-sea.siemens.com/content/00000006/home/Sales/Pages/Sales-Home.aspx" TargetMode="External"/><Relationship Id="rId24" Type="http://schemas.microsoft.com/office/2007/relationships/hdphoto" Target="../media/hdphoto1.wdp"/><Relationship Id="rId5" Type="http://schemas.openxmlformats.org/officeDocument/2006/relationships/hyperlink" Target="https://workspace-sea.siemens.com/content/00000006/home/PSD/Pages/PSD-Home.aspx" TargetMode="External"/><Relationship Id="rId15" Type="http://schemas.openxmlformats.org/officeDocument/2006/relationships/hyperlink" Target="https://workspace-sea.siemens.com/content/00000006/home/AMD/Locations/Pages/Elk_Grove_Village.aspx" TargetMode="External"/><Relationship Id="rId23" Type="http://schemas.openxmlformats.org/officeDocument/2006/relationships/image" Target="../media/image26.png"/><Relationship Id="rId10" Type="http://schemas.openxmlformats.org/officeDocument/2006/relationships/hyperlink" Target="https://workspace-sea.siemens.com/CONTENT/00000006/HOME/CORP/Pages/Corporate-3333.aspx" TargetMode="External"/><Relationship Id="rId19" Type="http://schemas.openxmlformats.org/officeDocument/2006/relationships/image" Target="../media/image22.png"/><Relationship Id="rId4" Type="http://schemas.openxmlformats.org/officeDocument/2006/relationships/hyperlink" Target="https://workspace-sea.siemens.com/content/00000006/home/AMD/Pages/Division-Home.aspx" TargetMode="External"/><Relationship Id="rId9" Type="http://schemas.openxmlformats.org/officeDocument/2006/relationships/hyperlink" Target="https://workspace-sea.siemens.com/content/00000006/home/RPD/Pages/RPD-Home.aspx" TargetMode="External"/><Relationship Id="rId14" Type="http://schemas.openxmlformats.org/officeDocument/2006/relationships/hyperlink" Target="https://workspace-sea.siemens.com/content/00000006/home/AMD/Initiatives/Pages/AMD_initiatives_overview.aspx" TargetMode="External"/><Relationship Id="rId22" Type="http://schemas.openxmlformats.org/officeDocument/2006/relationships/image" Target="../media/image25.png"/></Relationships>
</file>

<file path=ppt/slides/_rels/slide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31.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jpeg"/></Relationships>
</file>

<file path=ppt/slides/_rels/slide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xml"/><Relationship Id="rId1" Type="http://schemas.openxmlformats.org/officeDocument/2006/relationships/slideLayout" Target="../slideLayouts/slideLayout5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0"/>
          </p:nvPr>
        </p:nvSpPr>
        <p:spPr>
          <a:xfrm>
            <a:off x="7" y="3040180"/>
            <a:ext cx="12436475" cy="776911"/>
          </a:xfrm>
        </p:spPr>
        <p:txBody>
          <a:bodyPr/>
          <a:lstStyle/>
          <a:p>
            <a:pPr algn="ctr"/>
            <a:r>
              <a:rPr lang="en-US" sz="5500" dirty="0"/>
              <a:t>8    5    4    9    1    7    6    3    2    0</a:t>
            </a:r>
          </a:p>
        </p:txBody>
      </p:sp>
    </p:spTree>
    <p:extLst>
      <p:ext uri="{BB962C8B-B14F-4D97-AF65-F5344CB8AC3E}">
        <p14:creationId xmlns:p14="http://schemas.microsoft.com/office/powerpoint/2010/main" val="765600572"/>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D66522"/>
        </a:solidFill>
        <a:effectLst/>
      </p:bgPr>
    </p:bg>
    <p:spTree>
      <p:nvGrpSpPr>
        <p:cNvPr id="1" name=""/>
        <p:cNvGrpSpPr/>
        <p:nvPr/>
      </p:nvGrpSpPr>
      <p:grpSpPr>
        <a:xfrm>
          <a:off x="0" y="0"/>
          <a:ext cx="0" cy="0"/>
          <a:chOff x="0" y="0"/>
          <a:chExt cx="0" cy="0"/>
        </a:xfrm>
      </p:grpSpPr>
      <p:sp>
        <p:nvSpPr>
          <p:cNvPr id="4" name="Content Placeholder 3"/>
          <p:cNvSpPr>
            <a:spLocks noGrp="1"/>
          </p:cNvSpPr>
          <p:nvPr>
            <p:ph sz="quarter" idx="10"/>
          </p:nvPr>
        </p:nvSpPr>
        <p:spPr>
          <a:xfrm>
            <a:off x="7" y="3040180"/>
            <a:ext cx="12436475" cy="776911"/>
          </a:xfrm>
        </p:spPr>
        <p:txBody>
          <a:bodyPr/>
          <a:lstStyle/>
          <a:p>
            <a:pPr algn="ctr"/>
            <a:r>
              <a:rPr lang="en-US" sz="5500" dirty="0"/>
              <a:t>Project Management</a:t>
            </a:r>
          </a:p>
        </p:txBody>
      </p:sp>
    </p:spTree>
    <p:extLst>
      <p:ext uri="{BB962C8B-B14F-4D97-AF65-F5344CB8AC3E}">
        <p14:creationId xmlns:p14="http://schemas.microsoft.com/office/powerpoint/2010/main" val="2760714048"/>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Your Game Plan?</a:t>
            </a:r>
            <a:endParaRPr lang="en-US" dirty="0"/>
          </a:p>
        </p:txBody>
      </p:sp>
      <p:pic>
        <p:nvPicPr>
          <p:cNvPr id="4" name="Picture 3" descr="C:\Users\Mike Taylor\Desktop\Safari.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437" y="1516067"/>
            <a:ext cx="11255330" cy="4648200"/>
          </a:xfrm>
          <a:prstGeom prst="rect">
            <a:avLst/>
          </a:prstGeom>
          <a:noFill/>
          <a:ln w="12700">
            <a:solidFill>
              <a:schemeClr val="tx1">
                <a:lumMod val="50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626438"/>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Utilize Familiar Tools</a:t>
            </a:r>
            <a:endParaRPr lang="en-US" dirty="0"/>
          </a:p>
        </p:txBody>
      </p:sp>
      <p:pic>
        <p:nvPicPr>
          <p:cNvPr id="6" name="Picture 5"/>
          <p:cNvPicPr>
            <a:picLocks noChangeAspect="1"/>
          </p:cNvPicPr>
          <p:nvPr/>
        </p:nvPicPr>
        <p:blipFill>
          <a:blip r:embed="rId2"/>
          <a:stretch>
            <a:fillRect/>
          </a:stretch>
        </p:blipFill>
        <p:spPr>
          <a:xfrm>
            <a:off x="1265242" y="1592267"/>
            <a:ext cx="9744675" cy="2954338"/>
          </a:xfrm>
          <a:prstGeom prst="rect">
            <a:avLst/>
          </a:prstGeom>
        </p:spPr>
      </p:pic>
      <p:pic>
        <p:nvPicPr>
          <p:cNvPr id="7" name="Picture 6"/>
          <p:cNvPicPr>
            <a:picLocks noChangeAspect="1"/>
          </p:cNvPicPr>
          <p:nvPr/>
        </p:nvPicPr>
        <p:blipFill>
          <a:blip r:embed="rId3"/>
          <a:stretch>
            <a:fillRect/>
          </a:stretch>
        </p:blipFill>
        <p:spPr>
          <a:xfrm>
            <a:off x="9760805" y="4792667"/>
            <a:ext cx="1105637" cy="990600"/>
          </a:xfrm>
          <a:prstGeom prst="rect">
            <a:avLst/>
          </a:prstGeom>
        </p:spPr>
      </p:pic>
      <p:pic>
        <p:nvPicPr>
          <p:cNvPr id="8" name="Picture 7"/>
          <p:cNvPicPr>
            <a:picLocks noChangeAspect="1"/>
          </p:cNvPicPr>
          <p:nvPr/>
        </p:nvPicPr>
        <p:blipFill>
          <a:blip r:embed="rId4"/>
          <a:stretch>
            <a:fillRect/>
          </a:stretch>
        </p:blipFill>
        <p:spPr>
          <a:xfrm>
            <a:off x="5608637" y="4792662"/>
            <a:ext cx="977900" cy="1013590"/>
          </a:xfrm>
          <a:prstGeom prst="rect">
            <a:avLst/>
          </a:prstGeom>
        </p:spPr>
      </p:pic>
      <p:pic>
        <p:nvPicPr>
          <p:cNvPr id="9" name="Picture 8"/>
          <p:cNvPicPr>
            <a:picLocks noChangeAspect="1"/>
          </p:cNvPicPr>
          <p:nvPr/>
        </p:nvPicPr>
        <p:blipFill>
          <a:blip r:embed="rId5"/>
          <a:stretch>
            <a:fillRect/>
          </a:stretch>
        </p:blipFill>
        <p:spPr>
          <a:xfrm>
            <a:off x="8428037" y="4792667"/>
            <a:ext cx="990600" cy="990600"/>
          </a:xfrm>
          <a:prstGeom prst="rect">
            <a:avLst/>
          </a:prstGeom>
        </p:spPr>
      </p:pic>
      <p:pic>
        <p:nvPicPr>
          <p:cNvPr id="10" name="Picture 9"/>
          <p:cNvPicPr>
            <a:picLocks noChangeAspect="1"/>
          </p:cNvPicPr>
          <p:nvPr/>
        </p:nvPicPr>
        <p:blipFill>
          <a:blip r:embed="rId6"/>
          <a:stretch>
            <a:fillRect/>
          </a:stretch>
        </p:blipFill>
        <p:spPr>
          <a:xfrm>
            <a:off x="7038979" y="4792667"/>
            <a:ext cx="1008063" cy="1008063"/>
          </a:xfrm>
          <a:prstGeom prst="rect">
            <a:avLst/>
          </a:prstGeom>
        </p:spPr>
      </p:pic>
      <p:pic>
        <p:nvPicPr>
          <p:cNvPr id="13" name="Picture 12"/>
          <p:cNvPicPr>
            <a:picLocks noChangeAspect="1"/>
          </p:cNvPicPr>
          <p:nvPr/>
        </p:nvPicPr>
        <p:blipFill rotWithShape="1">
          <a:blip r:embed="rId7"/>
          <a:srcRect r="9992"/>
          <a:stretch/>
        </p:blipFill>
        <p:spPr>
          <a:xfrm>
            <a:off x="1265237" y="4868862"/>
            <a:ext cx="3902312" cy="914400"/>
          </a:xfrm>
          <a:prstGeom prst="rect">
            <a:avLst/>
          </a:prstGeom>
        </p:spPr>
      </p:pic>
      <p:sp>
        <p:nvSpPr>
          <p:cNvPr id="15" name="Rectangle 14"/>
          <p:cNvSpPr/>
          <p:nvPr/>
        </p:nvSpPr>
        <p:spPr bwMode="auto">
          <a:xfrm>
            <a:off x="1265242" y="3802062"/>
            <a:ext cx="9753600" cy="688318"/>
          </a:xfrm>
          <a:prstGeom prst="rect">
            <a:avLst/>
          </a:prstGeom>
          <a:gradFill rotWithShape="1">
            <a:gsLst>
              <a:gs pos="100000">
                <a:srgbClr val="000000">
                  <a:alpha val="84000"/>
                </a:srgbClr>
              </a:gs>
              <a:gs pos="0">
                <a:srgbClr val="000000">
                  <a:alpha val="0"/>
                </a:srgbClr>
              </a:gs>
            </a:gsLst>
            <a:lin ang="5400000" scaled="0"/>
          </a:gradFill>
          <a:ln w="9525" cap="flat" cmpd="sng" algn="ctr">
            <a:noFill/>
            <a:prstDash val="solid"/>
            <a:headEnd type="none" w="med" len="med"/>
            <a:tailEnd type="none" w="med" len="med"/>
          </a:ln>
          <a:effectLst/>
        </p:spPr>
        <p:txBody>
          <a:bodyPr rot="0" spcFirstLastPara="0" vertOverflow="overflow" horzOverflow="overflow" vert="horz" wrap="square" lIns="91395" tIns="45699" rIns="45699" bIns="91395" numCol="1" spcCol="0" rtlCol="0" fromWordArt="0" anchor="b" anchorCtr="0" forceAA="0" compatLnSpc="1">
            <a:prstTxWarp prst="textNoShape">
              <a:avLst/>
            </a:prstTxWarp>
            <a:noAutofit/>
          </a:bodyPr>
          <a:lstStyle/>
          <a:p>
            <a:pPr defTabSz="913652" fontAlgn="base">
              <a:spcBef>
                <a:spcPct val="0"/>
              </a:spcBef>
              <a:spcAft>
                <a:spcPct val="0"/>
              </a:spcAft>
              <a:defRPr/>
            </a:pPr>
            <a:r>
              <a:rPr lang="en-US" sz="2200" kern="0" spc="-50" dirty="0">
                <a:gradFill>
                  <a:gsLst>
                    <a:gs pos="0">
                      <a:srgbClr val="FFFFFF"/>
                    </a:gs>
                    <a:gs pos="100000">
                      <a:srgbClr val="FFFFFF"/>
                    </a:gs>
                  </a:gsLst>
                  <a:lin ang="5400000" scaled="0"/>
                </a:gradFill>
                <a:latin typeface="Segoe UI" pitchFamily="34" charset="0"/>
                <a:ea typeface="Segoe UI" pitchFamily="34" charset="0"/>
                <a:cs typeface="Segoe UI" pitchFamily="34" charset="0"/>
              </a:rPr>
              <a:t>Project 2013 with </a:t>
            </a:r>
            <a:r>
              <a:rPr lang="en-US" sz="2200" kern="0" spc="-50" dirty="0" err="1">
                <a:gradFill>
                  <a:gsLst>
                    <a:gs pos="0">
                      <a:srgbClr val="FFFFFF"/>
                    </a:gs>
                    <a:gs pos="100000">
                      <a:srgbClr val="FFFFFF"/>
                    </a:gs>
                  </a:gsLst>
                  <a:lin ang="5400000" scaled="0"/>
                </a:gradFill>
                <a:latin typeface="Segoe UI" pitchFamily="34" charset="0"/>
                <a:ea typeface="Segoe UI" pitchFamily="34" charset="0"/>
                <a:cs typeface="Segoe UI" pitchFamily="34" charset="0"/>
              </a:rPr>
              <a:t>Lync</a:t>
            </a:r>
            <a:r>
              <a:rPr lang="en-US" sz="2200" kern="0" spc="-50" dirty="0">
                <a:gradFill>
                  <a:gsLst>
                    <a:gs pos="0">
                      <a:srgbClr val="FFFFFF"/>
                    </a:gs>
                    <a:gs pos="100000">
                      <a:srgbClr val="FFFFFF"/>
                    </a:gs>
                  </a:gsLst>
                  <a:lin ang="5400000" scaled="0"/>
                </a:gradFill>
                <a:latin typeface="Segoe UI" pitchFamily="34" charset="0"/>
                <a:ea typeface="Segoe UI" pitchFamily="34" charset="0"/>
                <a:cs typeface="Segoe UI" pitchFamily="34" charset="0"/>
              </a:rPr>
              <a:t> Integration</a:t>
            </a:r>
          </a:p>
        </p:txBody>
      </p:sp>
    </p:spTree>
    <p:extLst>
      <p:ext uri="{BB962C8B-B14F-4D97-AF65-F5344CB8AC3E}">
        <p14:creationId xmlns:p14="http://schemas.microsoft.com/office/powerpoint/2010/main" val="2563890766"/>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 Management On The Go</a:t>
            </a:r>
            <a:endParaRPr lang="en-US" dirty="0"/>
          </a:p>
        </p:txBody>
      </p:sp>
      <p:pic>
        <p:nvPicPr>
          <p:cNvPr id="23" name="Picture 22"/>
          <p:cNvPicPr>
            <a:picLocks noChangeAspect="1"/>
          </p:cNvPicPr>
          <p:nvPr/>
        </p:nvPicPr>
        <p:blipFill>
          <a:blip r:embed="rId2"/>
          <a:stretch>
            <a:fillRect/>
          </a:stretch>
        </p:blipFill>
        <p:spPr>
          <a:xfrm>
            <a:off x="3807149" y="1592267"/>
            <a:ext cx="6144888" cy="4495800"/>
          </a:xfrm>
          <a:prstGeom prst="rect">
            <a:avLst/>
          </a:prstGeom>
        </p:spPr>
      </p:pic>
      <p:grpSp>
        <p:nvGrpSpPr>
          <p:cNvPr id="21" name="Group 20"/>
          <p:cNvGrpSpPr/>
          <p:nvPr/>
        </p:nvGrpSpPr>
        <p:grpSpPr>
          <a:xfrm>
            <a:off x="427037" y="1516066"/>
            <a:ext cx="3429000" cy="4382185"/>
            <a:chOff x="6751637" y="601662"/>
            <a:chExt cx="4579234" cy="5852160"/>
          </a:xfrm>
        </p:grpSpPr>
        <p:grpSp>
          <p:nvGrpSpPr>
            <p:cNvPr id="4" name="Group 3"/>
            <p:cNvGrpSpPr/>
            <p:nvPr/>
          </p:nvGrpSpPr>
          <p:grpSpPr>
            <a:xfrm>
              <a:off x="6751637" y="601662"/>
              <a:ext cx="4579234" cy="5852160"/>
              <a:chOff x="7480345" y="819027"/>
              <a:chExt cx="4579234" cy="5852160"/>
            </a:xfrm>
          </p:grpSpPr>
          <p:pic>
            <p:nvPicPr>
              <p:cNvPr id="5" name="Picture 4"/>
              <p:cNvPicPr>
                <a:picLocks noChangeAspect="1"/>
              </p:cNvPicPr>
              <p:nvPr/>
            </p:nvPicPr>
            <p:blipFill>
              <a:blip r:embed="rId3"/>
              <a:stretch>
                <a:fillRect/>
              </a:stretch>
            </p:blipFill>
            <p:spPr>
              <a:xfrm>
                <a:off x="7480345" y="819027"/>
                <a:ext cx="4579234" cy="5852160"/>
              </a:xfrm>
              <a:prstGeom prst="rect">
                <a:avLst/>
              </a:prstGeom>
            </p:spPr>
          </p:pic>
          <p:pic>
            <p:nvPicPr>
              <p:cNvPr id="6" name="Picture 5"/>
              <p:cNvPicPr>
                <a:picLocks/>
              </p:cNvPicPr>
              <p:nvPr/>
            </p:nvPicPr>
            <p:blipFill>
              <a:blip r:embed="rId4"/>
              <a:stretch>
                <a:fillRect/>
              </a:stretch>
            </p:blipFill>
            <p:spPr>
              <a:xfrm>
                <a:off x="8768472" y="1867893"/>
                <a:ext cx="424595" cy="412333"/>
              </a:xfrm>
              <a:prstGeom prst="rect">
                <a:avLst/>
              </a:prstGeom>
            </p:spPr>
          </p:pic>
          <p:pic>
            <p:nvPicPr>
              <p:cNvPr id="7" name="Picture 6"/>
              <p:cNvPicPr>
                <a:picLocks/>
              </p:cNvPicPr>
              <p:nvPr/>
            </p:nvPicPr>
            <p:blipFill>
              <a:blip r:embed="rId4"/>
              <a:stretch>
                <a:fillRect/>
              </a:stretch>
            </p:blipFill>
            <p:spPr>
              <a:xfrm>
                <a:off x="8176768" y="3055482"/>
                <a:ext cx="395731" cy="408154"/>
              </a:xfrm>
              <a:prstGeom prst="rect">
                <a:avLst/>
              </a:prstGeom>
            </p:spPr>
          </p:pic>
          <p:sp>
            <p:nvSpPr>
              <p:cNvPr id="8" name="Rectangle 7"/>
              <p:cNvSpPr/>
              <p:nvPr/>
            </p:nvSpPr>
            <p:spPr bwMode="auto">
              <a:xfrm>
                <a:off x="8702387" y="5570682"/>
                <a:ext cx="2743200" cy="404091"/>
              </a:xfrm>
              <a:prstGeom prst="rect">
                <a:avLst/>
              </a:pr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13652" fontAlgn="base">
                  <a:spcBef>
                    <a:spcPct val="0"/>
                  </a:spcBef>
                  <a:spcAft>
                    <a:spcPct val="0"/>
                  </a:spcAft>
                  <a:defRPr/>
                </a:pPr>
                <a:endParaRPr lang="en-US" sz="2200" kern="0" dirty="0">
                  <a:gradFill>
                    <a:gsLst>
                      <a:gs pos="0">
                        <a:srgbClr val="FFFFFF"/>
                      </a:gs>
                      <a:gs pos="100000">
                        <a:srgbClr val="FFFFFF"/>
                      </a:gs>
                    </a:gsLst>
                    <a:lin ang="5400000" scaled="0"/>
                  </a:gradFill>
                  <a:latin typeface="Segoe UI"/>
                  <a:ea typeface="Segoe UI" pitchFamily="34" charset="0"/>
                  <a:cs typeface="Segoe UI" pitchFamily="34" charset="0"/>
                </a:endParaRPr>
              </a:p>
            </p:txBody>
          </p:sp>
        </p:grpSp>
        <p:pic>
          <p:nvPicPr>
            <p:cNvPr id="20" name="Picture 19" descr="Microsoft Outlook.png"/>
            <p:cNvPicPr>
              <a:picLocks noChangeAspect="1"/>
            </p:cNvPicPr>
            <p:nvPr/>
          </p:nvPicPr>
          <p:blipFill rotWithShape="1">
            <a:blip r:embed="rId5">
              <a:extLst>
                <a:ext uri="{28A0092B-C50C-407E-A947-70E740481C1C}">
                  <a14:useLocalDpi xmlns:a14="http://schemas.microsoft.com/office/drawing/2010/main" val="0"/>
                </a:ext>
              </a:extLst>
            </a:blip>
            <a:srcRect t="2325"/>
            <a:stretch/>
          </p:blipFill>
          <p:spPr>
            <a:xfrm>
              <a:off x="7285036" y="1363662"/>
              <a:ext cx="3468415" cy="4465661"/>
            </a:xfrm>
            <a:prstGeom prst="rect">
              <a:avLst/>
            </a:prstGeom>
          </p:spPr>
        </p:pic>
      </p:grpSp>
      <p:grpSp>
        <p:nvGrpSpPr>
          <p:cNvPr id="9" name="Group 8"/>
          <p:cNvGrpSpPr/>
          <p:nvPr/>
        </p:nvGrpSpPr>
        <p:grpSpPr>
          <a:xfrm>
            <a:off x="9723437" y="1592262"/>
            <a:ext cx="2286000" cy="4534386"/>
            <a:chOff x="3923438" y="1277941"/>
            <a:chExt cx="2567024" cy="5091810"/>
          </a:xfrm>
        </p:grpSpPr>
        <p:pic>
          <p:nvPicPr>
            <p:cNvPr id="10" name="Newsfeed" descr="F:\00-Work\001-O15\0001-SPMobile\Iteration6-M1\F-6-TimeLine01.png"/>
            <p:cNvPicPr>
              <a:picLocks noChangeAspect="1" noChangeArrowheads="1"/>
            </p:cNvPicPr>
            <p:nvPr/>
          </p:nvPicPr>
          <p:blipFill rotWithShape="1">
            <a:blip r:embed="rId6">
              <a:extLst>
                <a:ext uri="{28A0092B-C50C-407E-A947-70E740481C1C}">
                  <a14:useLocalDpi xmlns:a14="http://schemas.microsoft.com/office/drawing/2010/main" val="0"/>
                </a:ext>
              </a:extLst>
            </a:blip>
            <a:srcRect l="9534" t="5555" r="11515" b="6050"/>
            <a:stretch/>
          </p:blipFill>
          <p:spPr bwMode="auto">
            <a:xfrm>
              <a:off x="3923438" y="1277941"/>
              <a:ext cx="2567024" cy="509181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p:cNvPicPr>
              <a:picLocks/>
            </p:cNvPicPr>
            <p:nvPr/>
          </p:nvPicPr>
          <p:blipFill>
            <a:blip r:embed="rId4"/>
            <a:stretch>
              <a:fillRect/>
            </a:stretch>
          </p:blipFill>
          <p:spPr>
            <a:xfrm>
              <a:off x="4314348" y="2642614"/>
              <a:ext cx="274320" cy="274320"/>
            </a:xfrm>
            <a:prstGeom prst="rect">
              <a:avLst/>
            </a:prstGeom>
          </p:spPr>
        </p:pic>
      </p:grpSp>
      <p:sp>
        <p:nvSpPr>
          <p:cNvPr id="3" name="TextBox 2"/>
          <p:cNvSpPr txBox="1"/>
          <p:nvPr/>
        </p:nvSpPr>
        <p:spPr>
          <a:xfrm>
            <a:off x="2956183" y="7149168"/>
            <a:ext cx="369374" cy="640674"/>
          </a:xfrm>
          <a:prstGeom prst="rect">
            <a:avLst/>
          </a:prstGeom>
          <a:noFill/>
        </p:spPr>
        <p:txBody>
          <a:bodyPr wrap="none" lIns="182790" tIns="146231" rIns="182790" bIns="146231" rtlCol="0">
            <a:spAutoFit/>
          </a:bodyPr>
          <a:lstStyle/>
          <a:p>
            <a:pPr>
              <a:lnSpc>
                <a:spcPct val="90000"/>
              </a:lnSpc>
              <a:spcAft>
                <a:spcPts val="600"/>
              </a:spcAft>
            </a:pPr>
            <a:endParaRPr lang="en-US" sz="2400" dirty="0" err="1">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1130979549"/>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Collaborate Efficiently with Project Online</a:t>
            </a:r>
            <a:endParaRPr lang="en-US" dirty="0"/>
          </a:p>
        </p:txBody>
      </p:sp>
    </p:spTree>
    <p:extLst>
      <p:ext uri="{BB962C8B-B14F-4D97-AF65-F5344CB8AC3E}">
        <p14:creationId xmlns:p14="http://schemas.microsoft.com/office/powerpoint/2010/main" val="966496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2">
            <a:lumMod val="75000"/>
          </a:schemeClr>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7200" dirty="0"/>
              <a:t>Manage Effectively</a:t>
            </a:r>
          </a:p>
        </p:txBody>
      </p:sp>
    </p:spTree>
    <p:extLst>
      <p:ext uri="{BB962C8B-B14F-4D97-AF65-F5344CB8AC3E}">
        <p14:creationId xmlns:p14="http://schemas.microsoft.com/office/powerpoint/2010/main" val="2476075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Track Key Metrics</a:t>
            </a:r>
            <a:endParaRPr lang="en-US" dirty="0"/>
          </a:p>
        </p:txBody>
      </p:sp>
      <p:sp>
        <p:nvSpPr>
          <p:cNvPr id="4" name="Rectangle 3"/>
          <p:cNvSpPr/>
          <p:nvPr/>
        </p:nvSpPr>
        <p:spPr bwMode="auto">
          <a:xfrm>
            <a:off x="9296684" y="3700872"/>
            <a:ext cx="2103158" cy="177759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74" tIns="34289" rIns="34289" bIns="68574" numCol="1" spcCol="0" rtlCol="0" fromWordArt="0" anchor="b" anchorCtr="0" forceAA="0" compatLnSpc="1">
            <a:prstTxWarp prst="textNoShape">
              <a:avLst/>
            </a:prstTxWarp>
            <a:noAutofit/>
          </a:bodyPr>
          <a:lstStyle/>
          <a:p>
            <a:pPr defTabSz="685513" fontAlgn="base">
              <a:spcBef>
                <a:spcPct val="0"/>
              </a:spcBef>
              <a:spcAft>
                <a:spcPct val="0"/>
              </a:spcAft>
            </a:pPr>
            <a:r>
              <a:rPr lang="en-US" sz="2800" spc="-38" dirty="0">
                <a:gradFill>
                  <a:gsLst>
                    <a:gs pos="0">
                      <a:srgbClr val="FFFFFF"/>
                    </a:gs>
                    <a:gs pos="100000">
                      <a:srgbClr val="FFFFFF"/>
                    </a:gs>
                  </a:gsLst>
                  <a:lin ang="5400000" scaled="0"/>
                </a:gradFill>
                <a:latin typeface="Segoe UI Light"/>
                <a:ea typeface="Segoe UI" pitchFamily="34" charset="0"/>
                <a:cs typeface="Segoe UI" pitchFamily="34" charset="0"/>
              </a:rPr>
              <a:t>Demand</a:t>
            </a:r>
          </a:p>
        </p:txBody>
      </p:sp>
      <p:sp>
        <p:nvSpPr>
          <p:cNvPr id="5" name="Rectangle 4"/>
          <p:cNvSpPr/>
          <p:nvPr/>
        </p:nvSpPr>
        <p:spPr bwMode="auto">
          <a:xfrm>
            <a:off x="503237" y="3700872"/>
            <a:ext cx="2103158" cy="177759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74" tIns="34289" rIns="34289" bIns="68574" numCol="1" spcCol="0" rtlCol="0" fromWordArt="0" anchor="b" anchorCtr="0" forceAA="0" compatLnSpc="1">
            <a:prstTxWarp prst="textNoShape">
              <a:avLst/>
            </a:prstTxWarp>
            <a:noAutofit/>
          </a:bodyPr>
          <a:lstStyle/>
          <a:p>
            <a:pPr defTabSz="685513" fontAlgn="base">
              <a:spcBef>
                <a:spcPct val="0"/>
              </a:spcBef>
              <a:spcAft>
                <a:spcPct val="0"/>
              </a:spcAft>
            </a:pPr>
            <a:r>
              <a:rPr lang="en-US" sz="2800" spc="-38" dirty="0">
                <a:gradFill>
                  <a:gsLst>
                    <a:gs pos="0">
                      <a:srgbClr val="FFFFFF"/>
                    </a:gs>
                    <a:gs pos="100000">
                      <a:srgbClr val="FFFFFF"/>
                    </a:gs>
                  </a:gsLst>
                  <a:lin ang="5400000" scaled="0"/>
                </a:gradFill>
                <a:latin typeface="Segoe UI Light"/>
                <a:ea typeface="Segoe UI" pitchFamily="34" charset="0"/>
                <a:cs typeface="Segoe UI" pitchFamily="34" charset="0"/>
              </a:rPr>
              <a:t>Financial</a:t>
            </a:r>
          </a:p>
        </p:txBody>
      </p:sp>
      <p:sp>
        <p:nvSpPr>
          <p:cNvPr id="6" name="Rectangle 5"/>
          <p:cNvSpPr/>
          <p:nvPr/>
        </p:nvSpPr>
        <p:spPr bwMode="auto">
          <a:xfrm>
            <a:off x="9296684" y="1820862"/>
            <a:ext cx="2103158" cy="177759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74" tIns="34289" rIns="34289" bIns="68574" numCol="1" spcCol="0" rtlCol="0" fromWordArt="0" anchor="b" anchorCtr="0" forceAA="0" compatLnSpc="1">
            <a:prstTxWarp prst="textNoShape">
              <a:avLst/>
            </a:prstTxWarp>
            <a:noAutofit/>
          </a:bodyPr>
          <a:lstStyle/>
          <a:p>
            <a:pPr defTabSz="685513" fontAlgn="base">
              <a:spcBef>
                <a:spcPct val="0"/>
              </a:spcBef>
              <a:spcAft>
                <a:spcPct val="0"/>
              </a:spcAft>
            </a:pPr>
            <a:r>
              <a:rPr lang="en-US" sz="2800" spc="-38" dirty="0">
                <a:gradFill>
                  <a:gsLst>
                    <a:gs pos="0">
                      <a:srgbClr val="FFFFFF"/>
                    </a:gs>
                    <a:gs pos="100000">
                      <a:srgbClr val="FFFFFF"/>
                    </a:gs>
                  </a:gsLst>
                  <a:lin ang="5400000" scaled="0"/>
                </a:gradFill>
                <a:latin typeface="Segoe UI Light"/>
                <a:ea typeface="Segoe UI" pitchFamily="34" charset="0"/>
                <a:cs typeface="Segoe UI" pitchFamily="34" charset="0"/>
              </a:rPr>
              <a:t>Resources</a:t>
            </a:r>
          </a:p>
        </p:txBody>
      </p:sp>
      <p:sp>
        <p:nvSpPr>
          <p:cNvPr id="7" name="Rectangle 6"/>
          <p:cNvSpPr/>
          <p:nvPr/>
        </p:nvSpPr>
        <p:spPr bwMode="auto">
          <a:xfrm>
            <a:off x="503237" y="1820862"/>
            <a:ext cx="2103158" cy="177759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74" tIns="34289" rIns="34289" bIns="68574" numCol="1" spcCol="0" rtlCol="0" fromWordArt="0" anchor="b" anchorCtr="0" forceAA="0" compatLnSpc="1">
            <a:prstTxWarp prst="textNoShape">
              <a:avLst/>
            </a:prstTxWarp>
            <a:noAutofit/>
          </a:bodyPr>
          <a:lstStyle/>
          <a:p>
            <a:pPr defTabSz="685513" fontAlgn="base">
              <a:spcBef>
                <a:spcPct val="0"/>
              </a:spcBef>
              <a:spcAft>
                <a:spcPct val="0"/>
              </a:spcAft>
            </a:pPr>
            <a:r>
              <a:rPr lang="en-US" sz="2800" spc="-38" dirty="0">
                <a:gradFill>
                  <a:gsLst>
                    <a:gs pos="0">
                      <a:srgbClr val="FFFFFF"/>
                    </a:gs>
                    <a:gs pos="100000">
                      <a:srgbClr val="FFFFFF"/>
                    </a:gs>
                  </a:gsLst>
                  <a:lin ang="5400000" scaled="0"/>
                </a:gradFill>
                <a:latin typeface="Segoe UI Light"/>
                <a:ea typeface="Segoe UI" pitchFamily="34" charset="0"/>
                <a:cs typeface="Segoe UI" pitchFamily="34" charset="0"/>
              </a:rPr>
              <a:t>Schedule</a:t>
            </a:r>
          </a:p>
        </p:txBody>
      </p:sp>
      <p:sp>
        <p:nvSpPr>
          <p:cNvPr id="9" name="Rectangle 8"/>
          <p:cNvSpPr/>
          <p:nvPr/>
        </p:nvSpPr>
        <p:spPr>
          <a:xfrm>
            <a:off x="4639045" y="4109933"/>
            <a:ext cx="2294987" cy="1200329"/>
          </a:xfrm>
          <a:prstGeom prst="rect">
            <a:avLst/>
          </a:prstGeom>
        </p:spPr>
        <p:txBody>
          <a:bodyPr wrap="none" lIns="91395" tIns="45699" rIns="91395" bIns="45699">
            <a:spAutoFit/>
          </a:bodyPr>
          <a:lstStyle/>
          <a:p>
            <a:pPr algn="just" defTabSz="685513" fontAlgn="base">
              <a:spcBef>
                <a:spcPct val="0"/>
              </a:spcBef>
              <a:spcAft>
                <a:spcPct val="0"/>
              </a:spcAft>
            </a:pPr>
            <a:r>
              <a:rPr lang="en-US" sz="7200" spc="-80" dirty="0">
                <a:solidFill>
                  <a:srgbClr val="FFFFFF"/>
                </a:solidFill>
                <a:latin typeface="Segoe UI Light"/>
                <a:ea typeface="Segoe UI" pitchFamily="34" charset="0"/>
                <a:cs typeface="Segoe UI" pitchFamily="34" charset="0"/>
              </a:rPr>
              <a:t>Share</a:t>
            </a:r>
          </a:p>
        </p:txBody>
      </p:sp>
      <p:pic>
        <p:nvPicPr>
          <p:cNvPr id="10" name="Picture 9" descr="VMware Fusion.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13037" y="1820862"/>
            <a:ext cx="6477000" cy="3660619"/>
          </a:xfrm>
          <a:prstGeom prst="rect">
            <a:avLst/>
          </a:prstGeom>
          <a:ln>
            <a:solidFill>
              <a:schemeClr val="tx1"/>
            </a:solidFill>
          </a:ln>
        </p:spPr>
      </p:pic>
    </p:spTree>
    <p:extLst>
      <p:ext uri="{BB962C8B-B14F-4D97-AF65-F5344CB8AC3E}">
        <p14:creationId xmlns:p14="http://schemas.microsoft.com/office/powerpoint/2010/main" val="2132167819"/>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Visualize Business Intelligence</a:t>
            </a:r>
            <a:endParaRPr lang="en-US" dirty="0"/>
          </a:p>
        </p:txBody>
      </p:sp>
      <p:pic>
        <p:nvPicPr>
          <p:cNvPr id="4" name="Picture 3"/>
          <p:cNvPicPr>
            <a:picLocks noChangeAspect="1"/>
          </p:cNvPicPr>
          <p:nvPr/>
        </p:nvPicPr>
        <p:blipFill rotWithShape="1">
          <a:blip r:embed="rId3"/>
          <a:srcRect r="25269"/>
          <a:stretch/>
        </p:blipFill>
        <p:spPr>
          <a:xfrm>
            <a:off x="655637" y="1744662"/>
            <a:ext cx="5334000" cy="3582288"/>
          </a:xfrm>
          <a:prstGeom prst="rect">
            <a:avLst/>
          </a:prstGeom>
          <a:ln>
            <a:solidFill>
              <a:schemeClr val="tx1"/>
            </a:solidFill>
          </a:ln>
        </p:spPr>
      </p:pic>
      <p:pic>
        <p:nvPicPr>
          <p:cNvPr id="5" name="Picture 4"/>
          <p:cNvPicPr>
            <a:picLocks noChangeAspect="1"/>
          </p:cNvPicPr>
          <p:nvPr/>
        </p:nvPicPr>
        <p:blipFill>
          <a:blip r:embed="rId4"/>
          <a:stretch>
            <a:fillRect/>
          </a:stretch>
        </p:blipFill>
        <p:spPr>
          <a:xfrm>
            <a:off x="6294442" y="1744662"/>
            <a:ext cx="5334000" cy="3605252"/>
          </a:xfrm>
          <a:prstGeom prst="rect">
            <a:avLst/>
          </a:prstGeom>
          <a:ln>
            <a:solidFill>
              <a:schemeClr val="tx1"/>
            </a:solidFill>
          </a:ln>
        </p:spPr>
      </p:pic>
    </p:spTree>
    <p:extLst>
      <p:ext uri="{BB962C8B-B14F-4D97-AF65-F5344CB8AC3E}">
        <p14:creationId xmlns:p14="http://schemas.microsoft.com/office/powerpoint/2010/main" val="2211208673"/>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1" y="830262"/>
            <a:ext cx="12436474" cy="735496"/>
          </a:xfrm>
          <a:solidFill>
            <a:schemeClr val="accent2"/>
          </a:solidFill>
        </p:spPr>
        <p:txBody>
          <a:bodyPr/>
          <a:lstStyle/>
          <a:p>
            <a:endParaRPr lang="en-US" dirty="0"/>
          </a:p>
        </p:txBody>
      </p:sp>
      <p:sp>
        <p:nvSpPr>
          <p:cNvPr id="10" name="Content Placeholder 1"/>
          <p:cNvSpPr txBox="1">
            <a:spLocks/>
          </p:cNvSpPr>
          <p:nvPr/>
        </p:nvSpPr>
        <p:spPr>
          <a:xfrm>
            <a:off x="519547" y="1358059"/>
            <a:ext cx="11413690" cy="2863073"/>
          </a:xfrm>
          <a:prstGeom prst="rect">
            <a:avLst/>
          </a:prstGeom>
        </p:spPr>
        <p:txBody>
          <a:bodyPr vert="horz" lIns="0" tIns="0" rIns="0" bIns="0" rtlCol="0">
            <a:normAutofit/>
          </a:bodyPr>
          <a:lstStyle>
            <a:lvl1pPr marL="0" marR="0" indent="0" algn="l" defTabSz="913022" rtl="0" eaLnBrk="1" fontAlgn="auto" latinLnBrk="0" hangingPunct="1">
              <a:lnSpc>
                <a:spcPct val="90000"/>
              </a:lnSpc>
              <a:spcBef>
                <a:spcPts val="1200"/>
              </a:spcBef>
              <a:spcAft>
                <a:spcPts val="0"/>
              </a:spcAft>
              <a:buClrTx/>
              <a:buSzPct val="80000"/>
              <a:buFont typeface="Arial" pitchFamily="34" charset="0"/>
              <a:buNone/>
              <a:tabLst/>
              <a:defRPr sz="6400" kern="1200" spc="-71" baseline="0">
                <a:gradFill>
                  <a:gsLst>
                    <a:gs pos="100000">
                      <a:schemeClr val="bg1"/>
                    </a:gs>
                    <a:gs pos="0">
                      <a:schemeClr val="bg1"/>
                    </a:gs>
                  </a:gsLst>
                  <a:lin ang="5400000" scaled="0"/>
                </a:gradFill>
                <a:latin typeface="+mj-lt"/>
                <a:ea typeface="+mn-ea"/>
                <a:cs typeface="+mn-cs"/>
              </a:defRPr>
            </a:lvl1pPr>
            <a:lvl2pPr marL="572247" marR="0" indent="-233021" algn="l" defTabSz="913022" rtl="0" eaLnBrk="1" fontAlgn="auto" latinLnBrk="0" hangingPunct="1">
              <a:lnSpc>
                <a:spcPct val="90000"/>
              </a:lnSpc>
              <a:spcBef>
                <a:spcPts val="1200"/>
              </a:spcBef>
              <a:spcAft>
                <a:spcPts val="0"/>
              </a:spcAft>
              <a:buClrTx/>
              <a:buSzPct val="90000"/>
              <a:buFont typeface="Wingdings" pitchFamily="2" charset="2"/>
              <a:buChar char=""/>
              <a:tabLst/>
              <a:defRPr sz="6400" kern="1200" spc="0" baseline="0">
                <a:solidFill>
                  <a:schemeClr val="tx2"/>
                </a:solidFill>
                <a:latin typeface="+mn-lt"/>
                <a:ea typeface="+mn-ea"/>
                <a:cs typeface="+mn-cs"/>
              </a:defRPr>
            </a:lvl2pPr>
            <a:lvl3pPr marL="797342" marR="0" indent="-225094" algn="l" defTabSz="913022" rtl="0" eaLnBrk="1" fontAlgn="auto" latinLnBrk="0" hangingPunct="1">
              <a:lnSpc>
                <a:spcPct val="90000"/>
              </a:lnSpc>
              <a:spcBef>
                <a:spcPts val="1200"/>
              </a:spcBef>
              <a:spcAft>
                <a:spcPts val="0"/>
              </a:spcAft>
              <a:buClrTx/>
              <a:buSzPct val="90000"/>
              <a:buFont typeface="Wingdings" pitchFamily="2" charset="2"/>
              <a:buChar char=""/>
              <a:tabLst>
                <a:tab pos="797342" algn="l"/>
              </a:tabLst>
              <a:defRPr sz="2400" kern="1200" spc="0" baseline="0">
                <a:gradFill>
                  <a:gsLst>
                    <a:gs pos="1250">
                      <a:schemeClr val="bg2"/>
                    </a:gs>
                    <a:gs pos="100000">
                      <a:schemeClr val="bg2"/>
                    </a:gs>
                  </a:gsLst>
                  <a:lin ang="5400000" scaled="0"/>
                </a:gradFill>
                <a:latin typeface="+mn-lt"/>
                <a:ea typeface="+mn-ea"/>
                <a:cs typeface="+mn-cs"/>
              </a:defRPr>
            </a:lvl3pPr>
            <a:lvl4pPr marL="1028777" marR="0" indent="-231434" algn="l" defTabSz="913022" rtl="0" eaLnBrk="1" fontAlgn="auto" latinLnBrk="0" hangingPunct="1">
              <a:lnSpc>
                <a:spcPct val="90000"/>
              </a:lnSpc>
              <a:spcBef>
                <a:spcPts val="1200"/>
              </a:spcBef>
              <a:spcAft>
                <a:spcPts val="0"/>
              </a:spcAft>
              <a:buClrTx/>
              <a:buSzPct val="90000"/>
              <a:buFont typeface="Wingdings" pitchFamily="2" charset="2"/>
              <a:buChar char=""/>
              <a:tabLst/>
              <a:defRPr sz="2000" kern="1200" spc="0" baseline="0">
                <a:gradFill>
                  <a:gsLst>
                    <a:gs pos="1250">
                      <a:schemeClr val="bg2"/>
                    </a:gs>
                    <a:gs pos="100000">
                      <a:schemeClr val="bg2"/>
                    </a:gs>
                  </a:gsLst>
                  <a:lin ang="5400000" scaled="0"/>
                </a:gradFill>
                <a:latin typeface="+mn-lt"/>
                <a:ea typeface="+mn-ea"/>
                <a:cs typeface="+mn-cs"/>
              </a:defRPr>
            </a:lvl4pPr>
            <a:lvl5pPr marL="1253871" marR="0" indent="-225094" algn="l" defTabSz="913022" rtl="0" eaLnBrk="1" fontAlgn="auto" latinLnBrk="0" hangingPunct="1">
              <a:lnSpc>
                <a:spcPct val="90000"/>
              </a:lnSpc>
              <a:spcBef>
                <a:spcPts val="1200"/>
              </a:spcBef>
              <a:spcAft>
                <a:spcPts val="0"/>
              </a:spcAft>
              <a:buClrTx/>
              <a:buSzPct val="90000"/>
              <a:buFont typeface="Wingdings" pitchFamily="2" charset="2"/>
              <a:buChar char=""/>
              <a:tabLst>
                <a:tab pos="1253871" algn="l"/>
              </a:tabLst>
              <a:defRPr sz="2000" kern="1200" spc="0" baseline="0">
                <a:gradFill>
                  <a:gsLst>
                    <a:gs pos="1250">
                      <a:schemeClr val="bg2"/>
                    </a:gs>
                    <a:gs pos="100000">
                      <a:schemeClr val="bg2"/>
                    </a:gs>
                  </a:gsLst>
                  <a:lin ang="5400000" scaled="0"/>
                </a:gradFill>
                <a:latin typeface="+mn-lt"/>
                <a:ea typeface="+mn-ea"/>
                <a:cs typeface="+mn-cs"/>
              </a:defRPr>
            </a:lvl5pPr>
            <a:lvl6pPr marL="2510811" indent="-228256" algn="l" defTabSz="9130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7322" indent="-228256" algn="l" defTabSz="9130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3833" indent="-228256" algn="l" defTabSz="9130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0344" indent="-228256" algn="l" defTabSz="9130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12574">
              <a:defRPr/>
            </a:pPr>
            <a:r>
              <a:rPr lang="en-US" sz="4400" dirty="0">
                <a:gradFill>
                  <a:gsLst>
                    <a:gs pos="100000">
                      <a:srgbClr val="FFFFFF"/>
                    </a:gs>
                    <a:gs pos="0">
                      <a:srgbClr val="FFFFFF"/>
                    </a:gs>
                  </a:gsLst>
                  <a:lin ang="5400000" scaled="0"/>
                </a:gradFill>
                <a:latin typeface="Segoe UI Light"/>
              </a:rPr>
              <a:t>“ The sweet spot primarily targets the communication and reporting improvements that need to be made between the project manager and the project sponsor. ”</a:t>
            </a:r>
          </a:p>
        </p:txBody>
      </p:sp>
      <p:sp>
        <p:nvSpPr>
          <p:cNvPr id="11" name="Content Placeholder 11"/>
          <p:cNvSpPr txBox="1">
            <a:spLocks/>
          </p:cNvSpPr>
          <p:nvPr/>
        </p:nvSpPr>
        <p:spPr>
          <a:xfrm>
            <a:off x="519552" y="4343406"/>
            <a:ext cx="11127497" cy="470747"/>
          </a:xfrm>
          <a:prstGeom prst="rect">
            <a:avLst/>
          </a:prstGeom>
        </p:spPr>
        <p:txBody>
          <a:bodyPr vert="horz" lIns="0" tIns="0" rIns="0" bIns="0" rtlCol="0">
            <a:noAutofit/>
          </a:bodyPr>
          <a:lstStyle>
            <a:lvl1pPr marL="0" marR="0" indent="0" algn="l" defTabSz="913022" rtl="0" eaLnBrk="1" fontAlgn="auto" latinLnBrk="0" hangingPunct="1">
              <a:lnSpc>
                <a:spcPct val="90000"/>
              </a:lnSpc>
              <a:spcBef>
                <a:spcPts val="1200"/>
              </a:spcBef>
              <a:spcAft>
                <a:spcPts val="0"/>
              </a:spcAft>
              <a:buClrTx/>
              <a:buSzPct val="80000"/>
              <a:buFont typeface="Arial" pitchFamily="34" charset="0"/>
              <a:buNone/>
              <a:tabLst/>
              <a:defRPr sz="3600" kern="1200" spc="-71" baseline="0">
                <a:gradFill>
                  <a:gsLst>
                    <a:gs pos="100000">
                      <a:schemeClr val="bg1"/>
                    </a:gs>
                    <a:gs pos="0">
                      <a:schemeClr val="bg1"/>
                    </a:gs>
                  </a:gsLst>
                  <a:lin ang="5400000" scaled="0"/>
                </a:gradFill>
                <a:latin typeface="+mj-lt"/>
                <a:ea typeface="+mn-ea"/>
                <a:cs typeface="+mn-cs"/>
              </a:defRPr>
            </a:lvl1pPr>
            <a:lvl2pPr marL="572247" marR="0" indent="-233021" algn="l" defTabSz="913022" rtl="0" eaLnBrk="1" fontAlgn="auto" latinLnBrk="0" hangingPunct="1">
              <a:lnSpc>
                <a:spcPct val="90000"/>
              </a:lnSpc>
              <a:spcBef>
                <a:spcPts val="1200"/>
              </a:spcBef>
              <a:spcAft>
                <a:spcPts val="0"/>
              </a:spcAft>
              <a:buClrTx/>
              <a:buSzPct val="90000"/>
              <a:buFont typeface="Wingdings" pitchFamily="2" charset="2"/>
              <a:buChar char=""/>
              <a:tabLst/>
              <a:defRPr sz="6400" kern="1200" spc="0" baseline="0">
                <a:solidFill>
                  <a:schemeClr val="tx2"/>
                </a:solidFill>
                <a:latin typeface="+mn-lt"/>
                <a:ea typeface="+mn-ea"/>
                <a:cs typeface="+mn-cs"/>
              </a:defRPr>
            </a:lvl2pPr>
            <a:lvl3pPr marL="797342" marR="0" indent="-225094" algn="l" defTabSz="913022" rtl="0" eaLnBrk="1" fontAlgn="auto" latinLnBrk="0" hangingPunct="1">
              <a:lnSpc>
                <a:spcPct val="90000"/>
              </a:lnSpc>
              <a:spcBef>
                <a:spcPts val="1200"/>
              </a:spcBef>
              <a:spcAft>
                <a:spcPts val="0"/>
              </a:spcAft>
              <a:buClrTx/>
              <a:buSzPct val="90000"/>
              <a:buFont typeface="Wingdings" pitchFamily="2" charset="2"/>
              <a:buChar char=""/>
              <a:tabLst>
                <a:tab pos="797342" algn="l"/>
              </a:tabLst>
              <a:defRPr sz="2400" kern="1200" spc="0" baseline="0">
                <a:gradFill>
                  <a:gsLst>
                    <a:gs pos="1250">
                      <a:schemeClr val="bg2"/>
                    </a:gs>
                    <a:gs pos="100000">
                      <a:schemeClr val="bg2"/>
                    </a:gs>
                  </a:gsLst>
                  <a:lin ang="5400000" scaled="0"/>
                </a:gradFill>
                <a:latin typeface="+mn-lt"/>
                <a:ea typeface="+mn-ea"/>
                <a:cs typeface="+mn-cs"/>
              </a:defRPr>
            </a:lvl3pPr>
            <a:lvl4pPr marL="1028777" marR="0" indent="-231434" algn="l" defTabSz="913022" rtl="0" eaLnBrk="1" fontAlgn="auto" latinLnBrk="0" hangingPunct="1">
              <a:lnSpc>
                <a:spcPct val="90000"/>
              </a:lnSpc>
              <a:spcBef>
                <a:spcPts val="1200"/>
              </a:spcBef>
              <a:spcAft>
                <a:spcPts val="0"/>
              </a:spcAft>
              <a:buClrTx/>
              <a:buSzPct val="90000"/>
              <a:buFont typeface="Wingdings" pitchFamily="2" charset="2"/>
              <a:buChar char=""/>
              <a:tabLst/>
              <a:defRPr sz="2000" kern="1200" spc="0" baseline="0">
                <a:gradFill>
                  <a:gsLst>
                    <a:gs pos="1250">
                      <a:schemeClr val="bg2"/>
                    </a:gs>
                    <a:gs pos="100000">
                      <a:schemeClr val="bg2"/>
                    </a:gs>
                  </a:gsLst>
                  <a:lin ang="5400000" scaled="0"/>
                </a:gradFill>
                <a:latin typeface="+mn-lt"/>
                <a:ea typeface="+mn-ea"/>
                <a:cs typeface="+mn-cs"/>
              </a:defRPr>
            </a:lvl4pPr>
            <a:lvl5pPr marL="1253871" marR="0" indent="-225094" algn="l" defTabSz="913022" rtl="0" eaLnBrk="1" fontAlgn="auto" latinLnBrk="0" hangingPunct="1">
              <a:lnSpc>
                <a:spcPct val="90000"/>
              </a:lnSpc>
              <a:spcBef>
                <a:spcPts val="1200"/>
              </a:spcBef>
              <a:spcAft>
                <a:spcPts val="0"/>
              </a:spcAft>
              <a:buClrTx/>
              <a:buSzPct val="90000"/>
              <a:buFont typeface="Wingdings" pitchFamily="2" charset="2"/>
              <a:buChar char=""/>
              <a:tabLst>
                <a:tab pos="1253871" algn="l"/>
              </a:tabLst>
              <a:defRPr sz="2000" kern="1200" spc="0" baseline="0">
                <a:gradFill>
                  <a:gsLst>
                    <a:gs pos="1250">
                      <a:schemeClr val="bg2"/>
                    </a:gs>
                    <a:gs pos="100000">
                      <a:schemeClr val="bg2"/>
                    </a:gs>
                  </a:gsLst>
                  <a:lin ang="5400000" scaled="0"/>
                </a:gradFill>
                <a:latin typeface="+mn-lt"/>
                <a:ea typeface="+mn-ea"/>
                <a:cs typeface="+mn-cs"/>
              </a:defRPr>
            </a:lvl5pPr>
            <a:lvl6pPr marL="2510811" indent="-228256" algn="l" defTabSz="9130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7322" indent="-228256" algn="l" defTabSz="9130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3833" indent="-228256" algn="l" defTabSz="9130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0344" indent="-228256" algn="l" defTabSz="91302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defTabSz="912574">
              <a:defRPr/>
            </a:pPr>
            <a:r>
              <a:rPr lang="en-US" dirty="0">
                <a:gradFill>
                  <a:gsLst>
                    <a:gs pos="100000">
                      <a:srgbClr val="FFFFFF"/>
                    </a:gs>
                    <a:gs pos="0">
                      <a:srgbClr val="FFFFFF"/>
                    </a:gs>
                  </a:gsLst>
                  <a:lin ang="5400000" scaled="0"/>
                </a:gradFill>
                <a:latin typeface="Segoe UI Light"/>
              </a:rPr>
              <a:t>– Gartner </a:t>
            </a:r>
            <a:r>
              <a:rPr lang="en-US" dirty="0" err="1">
                <a:gradFill>
                  <a:gsLst>
                    <a:gs pos="100000">
                      <a:srgbClr val="FFFFFF"/>
                    </a:gs>
                    <a:gs pos="0">
                      <a:srgbClr val="FFFFFF"/>
                    </a:gs>
                  </a:gsLst>
                  <a:lin ang="5400000" scaled="0"/>
                </a:gradFill>
                <a:latin typeface="Segoe UI Light"/>
              </a:rPr>
              <a:t>MarketScope</a:t>
            </a:r>
            <a:r>
              <a:rPr lang="en-US" dirty="0">
                <a:gradFill>
                  <a:gsLst>
                    <a:gs pos="100000">
                      <a:srgbClr val="FFFFFF"/>
                    </a:gs>
                    <a:gs pos="0">
                      <a:srgbClr val="FFFFFF"/>
                    </a:gs>
                  </a:gsLst>
                  <a:lin ang="5400000" scaled="0"/>
                </a:gradFill>
                <a:latin typeface="Segoe UI Light"/>
              </a:rPr>
              <a:t> for PPM Applications, 13 June 2011</a:t>
            </a:r>
          </a:p>
        </p:txBody>
      </p:sp>
    </p:spTree>
    <p:extLst>
      <p:ext uri="{BB962C8B-B14F-4D97-AF65-F5344CB8AC3E}">
        <p14:creationId xmlns:p14="http://schemas.microsoft.com/office/powerpoint/2010/main" val="345765927"/>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Fast Track Your PMO with</a:t>
            </a:r>
            <a:br>
              <a:rPr lang="en-US" dirty="0"/>
            </a:br>
            <a:r>
              <a:rPr lang="en-US" dirty="0"/>
              <a:t>Project Online</a:t>
            </a:r>
          </a:p>
        </p:txBody>
      </p:sp>
      <p:sp>
        <p:nvSpPr>
          <p:cNvPr id="5" name="Text Placeholder 4"/>
          <p:cNvSpPr>
            <a:spLocks noGrp="1"/>
          </p:cNvSpPr>
          <p:nvPr>
            <p:ph type="body" sz="quarter" idx="12"/>
          </p:nvPr>
        </p:nvSpPr>
        <p:spPr>
          <a:xfrm>
            <a:off x="4846637" y="5554115"/>
            <a:ext cx="7315201" cy="1372151"/>
          </a:xfrm>
        </p:spPr>
        <p:txBody>
          <a:bodyPr/>
          <a:lstStyle/>
          <a:p>
            <a:r>
              <a:rPr lang="en-US" dirty="0"/>
              <a:t>Dux Raymond </a:t>
            </a:r>
            <a:r>
              <a:rPr lang="en-US" dirty="0" err="1"/>
              <a:t>Sy</a:t>
            </a:r>
            <a:r>
              <a:rPr lang="en-US" dirty="0"/>
              <a:t>, PMP, MVP</a:t>
            </a:r>
          </a:p>
          <a:p>
            <a:r>
              <a:rPr lang="en-US" dirty="0"/>
              <a:t>Managing Partner</a:t>
            </a:r>
          </a:p>
        </p:txBody>
      </p:sp>
      <p:sp>
        <p:nvSpPr>
          <p:cNvPr id="6" name="Text Placeholder 5"/>
          <p:cNvSpPr>
            <a:spLocks noGrp="1"/>
          </p:cNvSpPr>
          <p:nvPr>
            <p:ph type="body" sz="quarter" idx="13"/>
          </p:nvPr>
        </p:nvSpPr>
        <p:spPr/>
        <p:txBody>
          <a:bodyPr/>
          <a:lstStyle/>
          <a:p>
            <a:r>
              <a:rPr lang="en-US" dirty="0" smtClean="0"/>
              <a:t>SPC098</a:t>
            </a:r>
            <a:endParaRPr lang="en-US" dirty="0"/>
          </a:p>
        </p:txBody>
      </p:sp>
      <p:pic>
        <p:nvPicPr>
          <p:cNvPr id="7" name="Picture 6" descr="IE-2x2SignNoTag-PMS187-50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66442" y="5294676"/>
            <a:ext cx="1173022" cy="1163638"/>
          </a:xfrm>
          <a:prstGeom prst="rect">
            <a:avLst/>
          </a:prstGeom>
        </p:spPr>
      </p:pic>
    </p:spTree>
    <p:extLst>
      <p:ext uri="{BB962C8B-B14F-4D97-AF65-F5344CB8AC3E}">
        <p14:creationId xmlns:p14="http://schemas.microsoft.com/office/powerpoint/2010/main" val="18729512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Manage Effectively with Project Online</a:t>
            </a:r>
            <a:endParaRPr lang="en-US" dirty="0"/>
          </a:p>
        </p:txBody>
      </p:sp>
    </p:spTree>
    <p:extLst>
      <p:ext uri="{BB962C8B-B14F-4D97-AF65-F5344CB8AC3E}">
        <p14:creationId xmlns:p14="http://schemas.microsoft.com/office/powerpoint/2010/main" val="288054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3366FF"/>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7200" dirty="0"/>
              <a:t>Win Consistently</a:t>
            </a:r>
          </a:p>
        </p:txBody>
      </p:sp>
    </p:spTree>
    <p:extLst>
      <p:ext uri="{BB962C8B-B14F-4D97-AF65-F5344CB8AC3E}">
        <p14:creationId xmlns:p14="http://schemas.microsoft.com/office/powerpoint/2010/main" val="2220035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112837" y="525467"/>
            <a:ext cx="4876800" cy="6160169"/>
          </a:xfrm>
          <a:prstGeom prst="rect">
            <a:avLst/>
          </a:prstGeom>
        </p:spPr>
      </p:pic>
      <p:sp>
        <p:nvSpPr>
          <p:cNvPr id="7" name="Title 1"/>
          <p:cNvSpPr>
            <a:spLocks noGrp="1"/>
          </p:cNvSpPr>
          <p:nvPr>
            <p:ph type="title"/>
          </p:nvPr>
        </p:nvSpPr>
        <p:spPr>
          <a:xfrm>
            <a:off x="6294437" y="1744667"/>
            <a:ext cx="11889564" cy="917575"/>
          </a:xfrm>
          <a:prstGeom prst="rect">
            <a:avLst/>
          </a:prstGeom>
          <a:noFill/>
        </p:spPr>
        <p:txBody>
          <a:bodyPr>
            <a:noAutofit/>
          </a:bodyPr>
          <a:lstStyle/>
          <a:p>
            <a:pPr defTabSz="913952">
              <a:lnSpc>
                <a:spcPct val="100000"/>
              </a:lnSpc>
              <a:spcBef>
                <a:spcPts val="0"/>
              </a:spcBef>
              <a:defRPr/>
            </a:pPr>
            <a:r>
              <a:rPr lang="en-US" sz="7200" kern="0" spc="0" dirty="0">
                <a:ln>
                  <a:noFill/>
                </a:ln>
                <a:solidFill>
                  <a:sysClr val="windowText" lastClr="000000"/>
                </a:solidFill>
              </a:rPr>
              <a:t>What Does </a:t>
            </a:r>
            <a:br>
              <a:rPr lang="en-US" sz="7200" kern="0" spc="0" dirty="0">
                <a:ln>
                  <a:noFill/>
                </a:ln>
                <a:solidFill>
                  <a:sysClr val="windowText" lastClr="000000"/>
                </a:solidFill>
              </a:rPr>
            </a:br>
            <a:r>
              <a:rPr lang="en-US" sz="7200" kern="0" spc="0" dirty="0">
                <a:ln>
                  <a:noFill/>
                </a:ln>
                <a:solidFill>
                  <a:sysClr val="windowText" lastClr="000000"/>
                </a:solidFill>
              </a:rPr>
              <a:t>Winning </a:t>
            </a:r>
            <a:br>
              <a:rPr lang="en-US" sz="7200" kern="0" spc="0" dirty="0">
                <a:ln>
                  <a:noFill/>
                </a:ln>
                <a:solidFill>
                  <a:sysClr val="windowText" lastClr="000000"/>
                </a:solidFill>
              </a:rPr>
            </a:br>
            <a:r>
              <a:rPr lang="en-US" sz="7200" kern="0" spc="0" dirty="0">
                <a:ln>
                  <a:noFill/>
                </a:ln>
                <a:solidFill>
                  <a:sysClr val="windowText" lastClr="000000"/>
                </a:solidFill>
              </a:rPr>
              <a:t>Look Like?</a:t>
            </a:r>
          </a:p>
        </p:txBody>
      </p:sp>
    </p:spTree>
    <p:extLst>
      <p:ext uri="{BB962C8B-B14F-4D97-AF65-F5344CB8AC3E}">
        <p14:creationId xmlns:p14="http://schemas.microsoft.com/office/powerpoint/2010/main" val="1224134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Grow with Project Online</a:t>
            </a:r>
            <a:endParaRPr lang="en-US" dirty="0"/>
          </a:p>
        </p:txBody>
      </p:sp>
      <p:cxnSp>
        <p:nvCxnSpPr>
          <p:cNvPr id="139" name="Straight Connector 138"/>
          <p:cNvCxnSpPr>
            <a:endCxn id="140" idx="0"/>
          </p:cNvCxnSpPr>
          <p:nvPr/>
        </p:nvCxnSpPr>
        <p:spPr>
          <a:xfrm>
            <a:off x="11095041" y="2049462"/>
            <a:ext cx="17777" cy="3558975"/>
          </a:xfrm>
          <a:prstGeom prst="line">
            <a:avLst/>
          </a:prstGeom>
          <a:noFill/>
          <a:ln w="34925" cap="flat" cmpd="sng" algn="ctr">
            <a:solidFill>
              <a:srgbClr val="FFB900"/>
            </a:solidFill>
            <a:prstDash val="solid"/>
            <a:headEnd type="none"/>
            <a:tailEnd type="none"/>
          </a:ln>
          <a:effectLst/>
        </p:spPr>
      </p:cxnSp>
      <p:sp>
        <p:nvSpPr>
          <p:cNvPr id="140" name="Rectangle 139"/>
          <p:cNvSpPr/>
          <p:nvPr/>
        </p:nvSpPr>
        <p:spPr bwMode="auto">
          <a:xfrm>
            <a:off x="10341254" y="5608437"/>
            <a:ext cx="1543128" cy="640504"/>
          </a:xfrm>
          <a:prstGeom prst="rect">
            <a:avLst/>
          </a:prstGeom>
          <a:solidFill>
            <a:srgbClr val="FFB900"/>
          </a:solidFill>
          <a:ln w="9525" cap="flat" cmpd="sng" algn="ctr">
            <a:noFill/>
            <a:prstDash val="solid"/>
            <a:headEnd type="none" w="med" len="med"/>
            <a:tailEnd type="none" w="med" len="med"/>
          </a:ln>
          <a:effectLst/>
        </p:spPr>
        <p:txBody>
          <a:bodyPr rot="0" spcFirstLastPara="0" vertOverflow="overflow" horzOverflow="overflow" vert="horz" wrap="square" lIns="91261" tIns="45629" rIns="91261" bIns="91261" numCol="1" spcCol="0" rtlCol="0" fromWordArt="0" anchor="t" anchorCtr="0" forceAA="0" compatLnSpc="1">
            <a:prstTxWarp prst="textNoShape">
              <a:avLst/>
            </a:prstTxWarp>
            <a:spAutoFit/>
          </a:bodyPr>
          <a:lstStyle/>
          <a:p>
            <a:pPr defTabSz="912311" fontAlgn="base">
              <a:spcBef>
                <a:spcPct val="0"/>
              </a:spcBef>
              <a:spcAft>
                <a:spcPts val="300"/>
              </a:spcAft>
              <a:defRPr/>
            </a:pPr>
            <a:r>
              <a:rPr lang="en-US" sz="1600" b="1" kern="0" dirty="0">
                <a:solidFill>
                  <a:srgbClr val="FFFFFF"/>
                </a:solidFill>
                <a:latin typeface="Segoe UI"/>
                <a:ea typeface="Segoe UI" pitchFamily="34" charset="0"/>
                <a:cs typeface="Segoe UI" pitchFamily="34" charset="0"/>
              </a:rPr>
              <a:t>Demand Management</a:t>
            </a:r>
            <a:endParaRPr lang="en-US" sz="1200" kern="0" dirty="0">
              <a:solidFill>
                <a:srgbClr val="FFFFFF"/>
              </a:solidFill>
              <a:latin typeface="Segoe UI"/>
              <a:ea typeface="Segoe UI" pitchFamily="34" charset="0"/>
              <a:cs typeface="Segoe UI" pitchFamily="34" charset="0"/>
            </a:endParaRPr>
          </a:p>
        </p:txBody>
      </p:sp>
      <p:cxnSp>
        <p:nvCxnSpPr>
          <p:cNvPr id="141" name="Straight Connector 140"/>
          <p:cNvCxnSpPr/>
          <p:nvPr/>
        </p:nvCxnSpPr>
        <p:spPr>
          <a:xfrm>
            <a:off x="4590697" y="2125667"/>
            <a:ext cx="17776" cy="1873404"/>
          </a:xfrm>
          <a:prstGeom prst="line">
            <a:avLst/>
          </a:prstGeom>
          <a:noFill/>
          <a:ln w="34925" cap="flat" cmpd="sng" algn="ctr">
            <a:solidFill>
              <a:srgbClr val="B4009E"/>
            </a:solidFill>
            <a:prstDash val="solid"/>
            <a:headEnd type="none"/>
            <a:tailEnd type="none"/>
          </a:ln>
          <a:effectLst/>
        </p:spPr>
      </p:cxnSp>
      <p:cxnSp>
        <p:nvCxnSpPr>
          <p:cNvPr id="142" name="Straight Connector 141"/>
          <p:cNvCxnSpPr/>
          <p:nvPr/>
        </p:nvCxnSpPr>
        <p:spPr>
          <a:xfrm>
            <a:off x="8095897" y="2113809"/>
            <a:ext cx="33570" cy="3164779"/>
          </a:xfrm>
          <a:prstGeom prst="line">
            <a:avLst/>
          </a:prstGeom>
          <a:noFill/>
          <a:ln w="34925" cap="flat" cmpd="sng" algn="ctr">
            <a:solidFill>
              <a:srgbClr val="4668C5"/>
            </a:solidFill>
            <a:prstDash val="solid"/>
            <a:headEnd type="none"/>
            <a:tailEnd type="none"/>
          </a:ln>
          <a:effectLst/>
        </p:spPr>
      </p:cxnSp>
      <p:cxnSp>
        <p:nvCxnSpPr>
          <p:cNvPr id="143" name="Straight Connector 142"/>
          <p:cNvCxnSpPr/>
          <p:nvPr/>
        </p:nvCxnSpPr>
        <p:spPr>
          <a:xfrm>
            <a:off x="9502927" y="2113805"/>
            <a:ext cx="0" cy="1151908"/>
          </a:xfrm>
          <a:prstGeom prst="line">
            <a:avLst/>
          </a:prstGeom>
          <a:noFill/>
          <a:ln w="34925" cap="flat" cmpd="sng" algn="ctr">
            <a:solidFill>
              <a:srgbClr val="009E49"/>
            </a:solidFill>
            <a:prstDash val="solid"/>
            <a:headEnd type="none"/>
            <a:tailEnd type="none"/>
          </a:ln>
          <a:effectLst/>
        </p:spPr>
      </p:cxnSp>
      <p:cxnSp>
        <p:nvCxnSpPr>
          <p:cNvPr id="144" name="Straight Connector 143"/>
          <p:cNvCxnSpPr/>
          <p:nvPr/>
        </p:nvCxnSpPr>
        <p:spPr>
          <a:xfrm>
            <a:off x="3125569" y="2113807"/>
            <a:ext cx="3946" cy="3428015"/>
          </a:xfrm>
          <a:prstGeom prst="line">
            <a:avLst/>
          </a:prstGeom>
          <a:noFill/>
          <a:ln w="34925" cap="flat" cmpd="sng" algn="ctr">
            <a:solidFill>
              <a:srgbClr val="4668C5"/>
            </a:solidFill>
            <a:prstDash val="solid"/>
            <a:headEnd type="none"/>
            <a:tailEnd type="none"/>
          </a:ln>
          <a:effectLst/>
        </p:spPr>
      </p:cxnSp>
      <p:sp>
        <p:nvSpPr>
          <p:cNvPr id="145" name="Rectangle 144"/>
          <p:cNvSpPr/>
          <p:nvPr/>
        </p:nvSpPr>
        <p:spPr bwMode="auto">
          <a:xfrm>
            <a:off x="2371779" y="4890202"/>
            <a:ext cx="1543128" cy="640504"/>
          </a:xfrm>
          <a:prstGeom prst="rect">
            <a:avLst/>
          </a:prstGeom>
          <a:solidFill>
            <a:srgbClr val="4668C5"/>
          </a:solidFill>
          <a:ln w="9525" cap="flat" cmpd="sng" algn="ctr">
            <a:noFill/>
            <a:prstDash val="solid"/>
            <a:headEnd type="none" w="med" len="med"/>
            <a:tailEnd type="none" w="med" len="med"/>
          </a:ln>
          <a:effectLst/>
        </p:spPr>
        <p:txBody>
          <a:bodyPr rot="0" spcFirstLastPara="0" vertOverflow="overflow" horzOverflow="overflow" vert="horz" wrap="square" lIns="91261" tIns="45629" rIns="91261" bIns="91261" numCol="1" spcCol="0" rtlCol="0" fromWordArt="0" anchor="t" anchorCtr="0" forceAA="0" compatLnSpc="1">
            <a:prstTxWarp prst="textNoShape">
              <a:avLst/>
            </a:prstTxWarp>
            <a:spAutoFit/>
          </a:bodyPr>
          <a:lstStyle/>
          <a:p>
            <a:pPr defTabSz="912311" fontAlgn="base">
              <a:spcBef>
                <a:spcPct val="0"/>
              </a:spcBef>
              <a:spcAft>
                <a:spcPts val="300"/>
              </a:spcAft>
              <a:defRPr/>
            </a:pPr>
            <a:r>
              <a:rPr lang="en-US" sz="1600" b="1" kern="0" dirty="0">
                <a:solidFill>
                  <a:srgbClr val="FFFFFF"/>
                </a:solidFill>
                <a:latin typeface="Segoe UI"/>
                <a:ea typeface="Segoe UI" pitchFamily="34" charset="0"/>
                <a:cs typeface="Segoe UI" pitchFamily="34" charset="0"/>
              </a:rPr>
              <a:t>Schedule Management </a:t>
            </a:r>
          </a:p>
        </p:txBody>
      </p:sp>
      <p:cxnSp>
        <p:nvCxnSpPr>
          <p:cNvPr id="146" name="Straight Connector 145"/>
          <p:cNvCxnSpPr/>
          <p:nvPr/>
        </p:nvCxnSpPr>
        <p:spPr>
          <a:xfrm>
            <a:off x="1575921" y="2066305"/>
            <a:ext cx="0" cy="985652"/>
          </a:xfrm>
          <a:prstGeom prst="line">
            <a:avLst/>
          </a:prstGeom>
          <a:noFill/>
          <a:ln w="34925" cap="flat" cmpd="sng" algn="ctr">
            <a:solidFill>
              <a:srgbClr val="009E49"/>
            </a:solidFill>
            <a:prstDash val="solid"/>
            <a:headEnd type="none"/>
            <a:tailEnd type="none"/>
          </a:ln>
          <a:effectLst/>
        </p:spPr>
      </p:cxnSp>
      <p:sp>
        <p:nvSpPr>
          <p:cNvPr id="147" name="Rectangle 146"/>
          <p:cNvSpPr/>
          <p:nvPr/>
        </p:nvSpPr>
        <p:spPr bwMode="auto">
          <a:xfrm>
            <a:off x="612794" y="1805050"/>
            <a:ext cx="743491" cy="273132"/>
          </a:xfrm>
          <a:prstGeom prst="rect">
            <a:avLst/>
          </a:prstGeom>
          <a:solidFill>
            <a:srgbClr val="55D455"/>
          </a:solidFill>
          <a:ln w="9525" cap="flat" cmpd="sng" algn="ctr">
            <a:noFill/>
            <a:prstDash val="solid"/>
            <a:headEnd type="none" w="med" len="med"/>
            <a:tailEnd type="none" w="med" len="med"/>
          </a:ln>
          <a:effectLst/>
        </p:spPr>
        <p:txBody>
          <a:bodyPr rot="0" spcFirstLastPara="0" vertOverflow="overflow" horzOverflow="overflow" vert="horz" wrap="square" lIns="45629" tIns="45629" rIns="45629" bIns="45629" numCol="1" spcCol="0" rtlCol="0" fromWordArt="0" anchor="ctr" anchorCtr="0" forceAA="0" compatLnSpc="1">
            <a:prstTxWarp prst="textNoShape">
              <a:avLst/>
            </a:prstTxWarp>
            <a:noAutofit/>
          </a:bodyPr>
          <a:lstStyle/>
          <a:p>
            <a:pPr algn="ctr" defTabSz="912311" fontAlgn="base">
              <a:spcBef>
                <a:spcPct val="0"/>
              </a:spcBef>
              <a:spcAft>
                <a:spcPct val="0"/>
              </a:spcAft>
              <a:defRPr/>
            </a:pPr>
            <a:endParaRPr lang="en-US" sz="1600" kern="0"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48" name="Rectangle 147"/>
          <p:cNvSpPr/>
          <p:nvPr/>
        </p:nvSpPr>
        <p:spPr bwMode="auto">
          <a:xfrm>
            <a:off x="1389883" y="1805050"/>
            <a:ext cx="743491" cy="273132"/>
          </a:xfrm>
          <a:prstGeom prst="rect">
            <a:avLst/>
          </a:prstGeom>
          <a:solidFill>
            <a:srgbClr val="55D455"/>
          </a:solidFill>
          <a:ln w="9525" cap="flat" cmpd="sng" algn="ctr">
            <a:noFill/>
            <a:prstDash val="solid"/>
            <a:headEnd type="none" w="med" len="med"/>
            <a:tailEnd type="none" w="med" len="med"/>
          </a:ln>
          <a:effectLst/>
        </p:spPr>
        <p:txBody>
          <a:bodyPr rot="0" spcFirstLastPara="0" vertOverflow="overflow" horzOverflow="overflow" vert="horz" wrap="square" lIns="45629" tIns="45629" rIns="45629" bIns="45629" numCol="1" spcCol="0" rtlCol="0" fromWordArt="0" anchor="ctr" anchorCtr="0" forceAA="0" compatLnSpc="1">
            <a:prstTxWarp prst="textNoShape">
              <a:avLst/>
            </a:prstTxWarp>
            <a:noAutofit/>
          </a:bodyPr>
          <a:lstStyle/>
          <a:p>
            <a:pPr algn="ctr" defTabSz="912311" fontAlgn="base">
              <a:spcBef>
                <a:spcPct val="0"/>
              </a:spcBef>
              <a:spcAft>
                <a:spcPct val="0"/>
              </a:spcAft>
              <a:defRPr/>
            </a:pPr>
            <a:endParaRPr lang="en-US" sz="1600" kern="0"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49" name="Rectangle 148"/>
          <p:cNvSpPr/>
          <p:nvPr/>
        </p:nvSpPr>
        <p:spPr bwMode="auto">
          <a:xfrm>
            <a:off x="2166983" y="1805050"/>
            <a:ext cx="743491" cy="273132"/>
          </a:xfrm>
          <a:prstGeom prst="rect">
            <a:avLst/>
          </a:prstGeom>
          <a:solidFill>
            <a:srgbClr val="55D455"/>
          </a:solidFill>
          <a:ln w="9525" cap="flat" cmpd="sng" algn="ctr">
            <a:noFill/>
            <a:prstDash val="solid"/>
            <a:headEnd type="none" w="med" len="med"/>
            <a:tailEnd type="none" w="med" len="med"/>
          </a:ln>
          <a:effectLst/>
        </p:spPr>
        <p:txBody>
          <a:bodyPr rot="0" spcFirstLastPara="0" vertOverflow="overflow" horzOverflow="overflow" vert="horz" wrap="square" lIns="45629" tIns="45629" rIns="45629" bIns="45629" numCol="1" spcCol="0" rtlCol="0" fromWordArt="0" anchor="ctr" anchorCtr="0" forceAA="0" compatLnSpc="1">
            <a:prstTxWarp prst="textNoShape">
              <a:avLst/>
            </a:prstTxWarp>
            <a:noAutofit/>
          </a:bodyPr>
          <a:lstStyle/>
          <a:p>
            <a:pPr algn="ctr" defTabSz="912311" fontAlgn="base">
              <a:spcBef>
                <a:spcPct val="0"/>
              </a:spcBef>
              <a:spcAft>
                <a:spcPct val="0"/>
              </a:spcAft>
              <a:defRPr/>
            </a:pPr>
            <a:endParaRPr lang="en-US" sz="1600" kern="0"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50" name="Rectangle 149"/>
          <p:cNvSpPr/>
          <p:nvPr/>
        </p:nvSpPr>
        <p:spPr bwMode="auto">
          <a:xfrm>
            <a:off x="2944072" y="1805050"/>
            <a:ext cx="743491" cy="273132"/>
          </a:xfrm>
          <a:prstGeom prst="rect">
            <a:avLst/>
          </a:prstGeom>
          <a:solidFill>
            <a:srgbClr val="55D455"/>
          </a:solidFill>
          <a:ln w="9525" cap="flat" cmpd="sng" algn="ctr">
            <a:noFill/>
            <a:prstDash val="solid"/>
            <a:headEnd type="none" w="med" len="med"/>
            <a:tailEnd type="none" w="med" len="med"/>
          </a:ln>
          <a:effectLst/>
        </p:spPr>
        <p:txBody>
          <a:bodyPr rot="0" spcFirstLastPara="0" vertOverflow="overflow" horzOverflow="overflow" vert="horz" wrap="square" lIns="45629" tIns="45629" rIns="45629" bIns="45629" numCol="1" spcCol="0" rtlCol="0" fromWordArt="0" anchor="ctr" anchorCtr="0" forceAA="0" compatLnSpc="1">
            <a:prstTxWarp prst="textNoShape">
              <a:avLst/>
            </a:prstTxWarp>
            <a:noAutofit/>
          </a:bodyPr>
          <a:lstStyle/>
          <a:p>
            <a:pPr algn="ctr" defTabSz="912311" fontAlgn="base">
              <a:spcBef>
                <a:spcPct val="0"/>
              </a:spcBef>
              <a:spcAft>
                <a:spcPct val="0"/>
              </a:spcAft>
              <a:defRPr/>
            </a:pPr>
            <a:endParaRPr lang="en-US" sz="1600" kern="0"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51" name="Rectangle 150"/>
          <p:cNvSpPr/>
          <p:nvPr/>
        </p:nvSpPr>
        <p:spPr bwMode="auto">
          <a:xfrm>
            <a:off x="3721167" y="1805050"/>
            <a:ext cx="743491" cy="273132"/>
          </a:xfrm>
          <a:prstGeom prst="rect">
            <a:avLst/>
          </a:prstGeom>
          <a:solidFill>
            <a:srgbClr val="55D455"/>
          </a:solidFill>
          <a:ln w="9525" cap="flat" cmpd="sng" algn="ctr">
            <a:noFill/>
            <a:prstDash val="solid"/>
            <a:headEnd type="none" w="med" len="med"/>
            <a:tailEnd type="none" w="med" len="med"/>
          </a:ln>
          <a:effectLst/>
        </p:spPr>
        <p:txBody>
          <a:bodyPr rot="0" spcFirstLastPara="0" vertOverflow="overflow" horzOverflow="overflow" vert="horz" wrap="square" lIns="45629" tIns="45629" rIns="45629" bIns="45629" numCol="1" spcCol="0" rtlCol="0" fromWordArt="0" anchor="ctr" anchorCtr="0" forceAA="0" compatLnSpc="1">
            <a:prstTxWarp prst="textNoShape">
              <a:avLst/>
            </a:prstTxWarp>
            <a:noAutofit/>
          </a:bodyPr>
          <a:lstStyle/>
          <a:p>
            <a:pPr algn="ctr" defTabSz="912311" fontAlgn="base">
              <a:spcBef>
                <a:spcPct val="0"/>
              </a:spcBef>
              <a:spcAft>
                <a:spcPct val="0"/>
              </a:spcAft>
              <a:defRPr/>
            </a:pPr>
            <a:endParaRPr lang="en-US" sz="1600" kern="0"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52" name="Rectangle 151"/>
          <p:cNvSpPr/>
          <p:nvPr/>
        </p:nvSpPr>
        <p:spPr bwMode="auto">
          <a:xfrm>
            <a:off x="4498266" y="1805050"/>
            <a:ext cx="743491" cy="273132"/>
          </a:xfrm>
          <a:prstGeom prst="rect">
            <a:avLst/>
          </a:prstGeom>
          <a:solidFill>
            <a:srgbClr val="55D455"/>
          </a:solidFill>
          <a:ln w="9525" cap="flat" cmpd="sng" algn="ctr">
            <a:noFill/>
            <a:prstDash val="solid"/>
            <a:headEnd type="none" w="med" len="med"/>
            <a:tailEnd type="none" w="med" len="med"/>
          </a:ln>
          <a:effectLst/>
        </p:spPr>
        <p:txBody>
          <a:bodyPr rot="0" spcFirstLastPara="0" vertOverflow="overflow" horzOverflow="overflow" vert="horz" wrap="square" lIns="45629" tIns="45629" rIns="45629" bIns="45629" numCol="1" spcCol="0" rtlCol="0" fromWordArt="0" anchor="ctr" anchorCtr="0" forceAA="0" compatLnSpc="1">
            <a:prstTxWarp prst="textNoShape">
              <a:avLst/>
            </a:prstTxWarp>
            <a:noAutofit/>
          </a:bodyPr>
          <a:lstStyle/>
          <a:p>
            <a:pPr algn="ctr" defTabSz="912311" fontAlgn="base">
              <a:spcBef>
                <a:spcPct val="0"/>
              </a:spcBef>
              <a:spcAft>
                <a:spcPct val="0"/>
              </a:spcAft>
              <a:defRPr/>
            </a:pPr>
            <a:endParaRPr lang="en-US" sz="1600" kern="0"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53" name="Rectangle 152"/>
          <p:cNvSpPr/>
          <p:nvPr/>
        </p:nvSpPr>
        <p:spPr bwMode="auto">
          <a:xfrm>
            <a:off x="5275356" y="1805050"/>
            <a:ext cx="743491" cy="273132"/>
          </a:xfrm>
          <a:prstGeom prst="rect">
            <a:avLst/>
          </a:prstGeom>
          <a:solidFill>
            <a:srgbClr val="55D455"/>
          </a:solidFill>
          <a:ln w="9525" cap="flat" cmpd="sng" algn="ctr">
            <a:noFill/>
            <a:prstDash val="solid"/>
            <a:headEnd type="none" w="med" len="med"/>
            <a:tailEnd type="none" w="med" len="med"/>
          </a:ln>
          <a:effectLst/>
        </p:spPr>
        <p:txBody>
          <a:bodyPr rot="0" spcFirstLastPara="0" vertOverflow="overflow" horzOverflow="overflow" vert="horz" wrap="square" lIns="45629" tIns="45629" rIns="45629" bIns="45629" numCol="1" spcCol="0" rtlCol="0" fromWordArt="0" anchor="ctr" anchorCtr="0" forceAA="0" compatLnSpc="1">
            <a:prstTxWarp prst="textNoShape">
              <a:avLst/>
            </a:prstTxWarp>
            <a:noAutofit/>
          </a:bodyPr>
          <a:lstStyle/>
          <a:p>
            <a:pPr algn="ctr" defTabSz="912311" fontAlgn="base">
              <a:spcBef>
                <a:spcPct val="0"/>
              </a:spcBef>
              <a:spcAft>
                <a:spcPct val="0"/>
              </a:spcAft>
              <a:defRPr/>
            </a:pPr>
            <a:endParaRPr lang="en-US" sz="1600" kern="0"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54" name="Rectangle 153"/>
          <p:cNvSpPr/>
          <p:nvPr/>
        </p:nvSpPr>
        <p:spPr bwMode="auto">
          <a:xfrm>
            <a:off x="6052456" y="1805050"/>
            <a:ext cx="743491" cy="273132"/>
          </a:xfrm>
          <a:prstGeom prst="rect">
            <a:avLst/>
          </a:prstGeom>
          <a:solidFill>
            <a:srgbClr val="55D455"/>
          </a:solidFill>
          <a:ln w="9525" cap="flat" cmpd="sng" algn="ctr">
            <a:noFill/>
            <a:prstDash val="solid"/>
            <a:headEnd type="none" w="med" len="med"/>
            <a:tailEnd type="none" w="med" len="med"/>
          </a:ln>
          <a:effectLst/>
        </p:spPr>
        <p:txBody>
          <a:bodyPr rot="0" spcFirstLastPara="0" vertOverflow="overflow" horzOverflow="overflow" vert="horz" wrap="square" lIns="45629" tIns="45629" rIns="45629" bIns="45629" numCol="1" spcCol="0" rtlCol="0" fromWordArt="0" anchor="ctr" anchorCtr="0" forceAA="0" compatLnSpc="1">
            <a:prstTxWarp prst="textNoShape">
              <a:avLst/>
            </a:prstTxWarp>
            <a:noAutofit/>
          </a:bodyPr>
          <a:lstStyle/>
          <a:p>
            <a:pPr algn="ctr" defTabSz="912311" fontAlgn="base">
              <a:spcBef>
                <a:spcPct val="0"/>
              </a:spcBef>
              <a:spcAft>
                <a:spcPct val="0"/>
              </a:spcAft>
              <a:defRPr/>
            </a:pPr>
            <a:endParaRPr lang="en-US" sz="1600" kern="0"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55" name="Rectangle 154"/>
          <p:cNvSpPr/>
          <p:nvPr/>
        </p:nvSpPr>
        <p:spPr bwMode="auto">
          <a:xfrm>
            <a:off x="6829546" y="1805050"/>
            <a:ext cx="743491" cy="273132"/>
          </a:xfrm>
          <a:prstGeom prst="rect">
            <a:avLst/>
          </a:prstGeom>
          <a:solidFill>
            <a:srgbClr val="55D455"/>
          </a:solidFill>
          <a:ln w="9525" cap="flat" cmpd="sng" algn="ctr">
            <a:noFill/>
            <a:prstDash val="solid"/>
            <a:headEnd type="none" w="med" len="med"/>
            <a:tailEnd type="none" w="med" len="med"/>
          </a:ln>
          <a:effectLst/>
        </p:spPr>
        <p:txBody>
          <a:bodyPr rot="0" spcFirstLastPara="0" vertOverflow="overflow" horzOverflow="overflow" vert="horz" wrap="square" lIns="45629" tIns="45629" rIns="45629" bIns="45629" numCol="1" spcCol="0" rtlCol="0" fromWordArt="0" anchor="ctr" anchorCtr="0" forceAA="0" compatLnSpc="1">
            <a:prstTxWarp prst="textNoShape">
              <a:avLst/>
            </a:prstTxWarp>
            <a:noAutofit/>
          </a:bodyPr>
          <a:lstStyle/>
          <a:p>
            <a:pPr algn="ctr" defTabSz="912311" fontAlgn="base">
              <a:spcBef>
                <a:spcPct val="0"/>
              </a:spcBef>
              <a:spcAft>
                <a:spcPct val="0"/>
              </a:spcAft>
              <a:defRPr/>
            </a:pPr>
            <a:endParaRPr lang="en-US" sz="1600" kern="0"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56" name="Rectangle 155"/>
          <p:cNvSpPr/>
          <p:nvPr/>
        </p:nvSpPr>
        <p:spPr bwMode="auto">
          <a:xfrm>
            <a:off x="7606645" y="1805050"/>
            <a:ext cx="743491" cy="273132"/>
          </a:xfrm>
          <a:prstGeom prst="rect">
            <a:avLst/>
          </a:prstGeom>
          <a:solidFill>
            <a:srgbClr val="55D455"/>
          </a:solidFill>
          <a:ln w="9525" cap="flat" cmpd="sng" algn="ctr">
            <a:noFill/>
            <a:prstDash val="solid"/>
            <a:headEnd type="none" w="med" len="med"/>
            <a:tailEnd type="none" w="med" len="med"/>
          </a:ln>
          <a:effectLst/>
        </p:spPr>
        <p:txBody>
          <a:bodyPr rot="0" spcFirstLastPara="0" vertOverflow="overflow" horzOverflow="overflow" vert="horz" wrap="square" lIns="45629" tIns="45629" rIns="45629" bIns="45629" numCol="1" spcCol="0" rtlCol="0" fromWordArt="0" anchor="ctr" anchorCtr="0" forceAA="0" compatLnSpc="1">
            <a:prstTxWarp prst="textNoShape">
              <a:avLst/>
            </a:prstTxWarp>
            <a:noAutofit/>
          </a:bodyPr>
          <a:lstStyle/>
          <a:p>
            <a:pPr algn="ctr" defTabSz="912311" fontAlgn="base">
              <a:spcBef>
                <a:spcPct val="0"/>
              </a:spcBef>
              <a:spcAft>
                <a:spcPct val="0"/>
              </a:spcAft>
              <a:defRPr/>
            </a:pPr>
            <a:endParaRPr lang="en-US" sz="1600" kern="0"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57" name="Rectangle 156"/>
          <p:cNvSpPr/>
          <p:nvPr/>
        </p:nvSpPr>
        <p:spPr bwMode="auto">
          <a:xfrm>
            <a:off x="8383735" y="1805050"/>
            <a:ext cx="743491" cy="273132"/>
          </a:xfrm>
          <a:prstGeom prst="rect">
            <a:avLst/>
          </a:prstGeom>
          <a:solidFill>
            <a:srgbClr val="55D455"/>
          </a:solidFill>
          <a:ln w="9525" cap="flat" cmpd="sng" algn="ctr">
            <a:noFill/>
            <a:prstDash val="solid"/>
            <a:headEnd type="none" w="med" len="med"/>
            <a:tailEnd type="none" w="med" len="med"/>
          </a:ln>
          <a:effectLst/>
        </p:spPr>
        <p:txBody>
          <a:bodyPr rot="0" spcFirstLastPara="0" vertOverflow="overflow" horzOverflow="overflow" vert="horz" wrap="square" lIns="45629" tIns="45629" rIns="45629" bIns="45629" numCol="1" spcCol="0" rtlCol="0" fromWordArt="0" anchor="ctr" anchorCtr="0" forceAA="0" compatLnSpc="1">
            <a:prstTxWarp prst="textNoShape">
              <a:avLst/>
            </a:prstTxWarp>
            <a:noAutofit/>
          </a:bodyPr>
          <a:lstStyle/>
          <a:p>
            <a:pPr algn="ctr" defTabSz="912311" fontAlgn="base">
              <a:spcBef>
                <a:spcPct val="0"/>
              </a:spcBef>
              <a:spcAft>
                <a:spcPct val="0"/>
              </a:spcAft>
              <a:defRPr/>
            </a:pPr>
            <a:endParaRPr lang="en-US" sz="1600" kern="0"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58" name="Rectangle 157"/>
          <p:cNvSpPr/>
          <p:nvPr/>
        </p:nvSpPr>
        <p:spPr bwMode="auto">
          <a:xfrm>
            <a:off x="9160834" y="1805050"/>
            <a:ext cx="743491" cy="273132"/>
          </a:xfrm>
          <a:prstGeom prst="rect">
            <a:avLst/>
          </a:prstGeom>
          <a:solidFill>
            <a:srgbClr val="55D455"/>
          </a:solidFill>
          <a:ln w="9525" cap="flat" cmpd="sng" algn="ctr">
            <a:noFill/>
            <a:prstDash val="solid"/>
            <a:headEnd type="none" w="med" len="med"/>
            <a:tailEnd type="none" w="med" len="med"/>
          </a:ln>
          <a:effectLst/>
        </p:spPr>
        <p:txBody>
          <a:bodyPr rot="0" spcFirstLastPara="0" vertOverflow="overflow" horzOverflow="overflow" vert="horz" wrap="square" lIns="45629" tIns="45629" rIns="45629" bIns="45629" numCol="1" spcCol="0" rtlCol="0" fromWordArt="0" anchor="ctr" anchorCtr="0" forceAA="0" compatLnSpc="1">
            <a:prstTxWarp prst="textNoShape">
              <a:avLst/>
            </a:prstTxWarp>
            <a:noAutofit/>
          </a:bodyPr>
          <a:lstStyle/>
          <a:p>
            <a:pPr algn="ctr" defTabSz="912311" fontAlgn="base">
              <a:spcBef>
                <a:spcPct val="0"/>
              </a:spcBef>
              <a:spcAft>
                <a:spcPct val="0"/>
              </a:spcAft>
              <a:defRPr/>
            </a:pPr>
            <a:endParaRPr lang="en-US" sz="1600" kern="0"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59" name="Rectangle 158"/>
          <p:cNvSpPr/>
          <p:nvPr/>
        </p:nvSpPr>
        <p:spPr bwMode="auto">
          <a:xfrm>
            <a:off x="9937925" y="1805050"/>
            <a:ext cx="743491" cy="273132"/>
          </a:xfrm>
          <a:prstGeom prst="rect">
            <a:avLst/>
          </a:prstGeom>
          <a:solidFill>
            <a:srgbClr val="55D455"/>
          </a:solidFill>
          <a:ln w="9525" cap="flat" cmpd="sng" algn="ctr">
            <a:noFill/>
            <a:prstDash val="solid"/>
            <a:headEnd type="none" w="med" len="med"/>
            <a:tailEnd type="none" w="med" len="med"/>
          </a:ln>
          <a:effectLst/>
        </p:spPr>
        <p:txBody>
          <a:bodyPr rot="0" spcFirstLastPara="0" vertOverflow="overflow" horzOverflow="overflow" vert="horz" wrap="square" lIns="45629" tIns="45629" rIns="45629" bIns="45629" numCol="1" spcCol="0" rtlCol="0" fromWordArt="0" anchor="ctr" anchorCtr="0" forceAA="0" compatLnSpc="1">
            <a:prstTxWarp prst="textNoShape">
              <a:avLst/>
            </a:prstTxWarp>
            <a:noAutofit/>
          </a:bodyPr>
          <a:lstStyle/>
          <a:p>
            <a:pPr algn="ctr" defTabSz="912311" fontAlgn="base">
              <a:spcBef>
                <a:spcPct val="0"/>
              </a:spcBef>
              <a:spcAft>
                <a:spcPct val="0"/>
              </a:spcAft>
              <a:defRPr/>
            </a:pPr>
            <a:endParaRPr lang="en-US" sz="1600" kern="0"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60" name="Rectangle 159"/>
          <p:cNvSpPr/>
          <p:nvPr/>
        </p:nvSpPr>
        <p:spPr bwMode="auto">
          <a:xfrm>
            <a:off x="10715019" y="1805050"/>
            <a:ext cx="743491" cy="273132"/>
          </a:xfrm>
          <a:prstGeom prst="rect">
            <a:avLst/>
          </a:prstGeom>
          <a:solidFill>
            <a:srgbClr val="55D455"/>
          </a:solidFill>
          <a:ln w="9525" cap="flat" cmpd="sng" algn="ctr">
            <a:noFill/>
            <a:prstDash val="solid"/>
            <a:headEnd type="none" w="med" len="med"/>
            <a:tailEnd type="none" w="med" len="med"/>
          </a:ln>
          <a:effectLst/>
        </p:spPr>
        <p:txBody>
          <a:bodyPr rot="0" spcFirstLastPara="0" vertOverflow="overflow" horzOverflow="overflow" vert="horz" wrap="square" lIns="45629" tIns="45629" rIns="45629" bIns="45629" numCol="1" spcCol="0" rtlCol="0" fromWordArt="0" anchor="ctr" anchorCtr="0" forceAA="0" compatLnSpc="1">
            <a:prstTxWarp prst="textNoShape">
              <a:avLst/>
            </a:prstTxWarp>
            <a:noAutofit/>
          </a:bodyPr>
          <a:lstStyle/>
          <a:p>
            <a:pPr algn="ctr" defTabSz="912311" fontAlgn="base">
              <a:spcBef>
                <a:spcPct val="0"/>
              </a:spcBef>
              <a:spcAft>
                <a:spcPct val="0"/>
              </a:spcAft>
              <a:defRPr/>
            </a:pPr>
            <a:endParaRPr lang="en-US" sz="1600" kern="0" dirty="0">
              <a:gradFill>
                <a:gsLst>
                  <a:gs pos="0">
                    <a:srgbClr val="FFFFFF"/>
                  </a:gs>
                  <a:gs pos="100000">
                    <a:srgbClr val="FFFFFF"/>
                  </a:gs>
                </a:gsLst>
                <a:lin ang="5400000" scaled="0"/>
              </a:gradFill>
              <a:latin typeface="Segoe UI"/>
              <a:ea typeface="Segoe UI" pitchFamily="34" charset="0"/>
              <a:cs typeface="Segoe UI" pitchFamily="34" charset="0"/>
            </a:endParaRPr>
          </a:p>
        </p:txBody>
      </p:sp>
      <p:sp>
        <p:nvSpPr>
          <p:cNvPr id="161" name="Freeform 160"/>
          <p:cNvSpPr/>
          <p:nvPr/>
        </p:nvSpPr>
        <p:spPr bwMode="auto">
          <a:xfrm>
            <a:off x="616149" y="1552316"/>
            <a:ext cx="10814606" cy="157736"/>
          </a:xfrm>
          <a:custGeom>
            <a:avLst/>
            <a:gdLst>
              <a:gd name="connsiteX0" fmla="*/ 0 w 5023263"/>
              <a:gd name="connsiteY0" fmla="*/ 783772 h 783772"/>
              <a:gd name="connsiteX1" fmla="*/ 0 w 5023263"/>
              <a:gd name="connsiteY1" fmla="*/ 0 h 783772"/>
              <a:gd name="connsiteX2" fmla="*/ 5023263 w 5023263"/>
              <a:gd name="connsiteY2" fmla="*/ 0 h 783772"/>
              <a:gd name="connsiteX3" fmla="*/ 5023263 w 5023263"/>
              <a:gd name="connsiteY3" fmla="*/ 771896 h 783772"/>
            </a:gdLst>
            <a:ahLst/>
            <a:cxnLst>
              <a:cxn ang="0">
                <a:pos x="connsiteX0" y="connsiteY0"/>
              </a:cxn>
              <a:cxn ang="0">
                <a:pos x="connsiteX1" y="connsiteY1"/>
              </a:cxn>
              <a:cxn ang="0">
                <a:pos x="connsiteX2" y="connsiteY2"/>
              </a:cxn>
              <a:cxn ang="0">
                <a:pos x="connsiteX3" y="connsiteY3"/>
              </a:cxn>
            </a:cxnLst>
            <a:rect l="l" t="t" r="r" b="b"/>
            <a:pathLst>
              <a:path w="5023263" h="783772">
                <a:moveTo>
                  <a:pt x="0" y="783772"/>
                </a:moveTo>
                <a:lnTo>
                  <a:pt x="0" y="0"/>
                </a:lnTo>
                <a:lnTo>
                  <a:pt x="5023263" y="0"/>
                </a:lnTo>
                <a:lnTo>
                  <a:pt x="5023263" y="771896"/>
                </a:lnTo>
              </a:path>
            </a:pathLst>
          </a:custGeom>
          <a:noFill/>
          <a:ln w="12700" cap="flat" cmpd="sng" algn="ctr">
            <a:solidFill>
              <a:srgbClr val="007233"/>
            </a:solidFill>
            <a:prstDash val="solid"/>
            <a:headEnd type="none"/>
            <a:tailEnd type="none"/>
          </a:ln>
          <a:effectLst/>
        </p:spPr>
        <p:txBody>
          <a:bodyPr lIns="91395" tIns="45699" rIns="91395" bIns="45699" rtlCol="0" anchor="ctr"/>
          <a:lstStyle/>
          <a:p>
            <a:pPr algn="ctr" defTabSz="913952">
              <a:defRPr/>
            </a:pPr>
            <a:endParaRPr lang="en-US" kern="0">
              <a:solidFill>
                <a:srgbClr val="505050"/>
              </a:solidFill>
              <a:latin typeface="Segoe UI"/>
            </a:endParaRPr>
          </a:p>
        </p:txBody>
      </p:sp>
      <p:sp>
        <p:nvSpPr>
          <p:cNvPr id="162" name="TextBox 161"/>
          <p:cNvSpPr txBox="1"/>
          <p:nvPr/>
        </p:nvSpPr>
        <p:spPr>
          <a:xfrm>
            <a:off x="1113990" y="1392080"/>
            <a:ext cx="1197893" cy="251123"/>
          </a:xfrm>
          <a:prstGeom prst="rect">
            <a:avLst/>
          </a:prstGeom>
          <a:solidFill>
            <a:srgbClr val="FFFFFF"/>
          </a:solidFill>
        </p:spPr>
        <p:txBody>
          <a:bodyPr wrap="none" lIns="0" tIns="0" rIns="0" bIns="0" rtlCol="0">
            <a:spAutoFit/>
          </a:bodyPr>
          <a:lstStyle/>
          <a:p>
            <a:pPr defTabSz="913952">
              <a:defRPr/>
            </a:pPr>
            <a:r>
              <a:rPr lang="en-US" sz="1600" b="1" kern="0" spc="-71" dirty="0">
                <a:solidFill>
                  <a:srgbClr val="007233"/>
                </a:solidFill>
              </a:rPr>
              <a:t>PPM Journey</a:t>
            </a:r>
          </a:p>
        </p:txBody>
      </p:sp>
      <p:sp>
        <p:nvSpPr>
          <p:cNvPr id="163" name="Rectangle 162"/>
          <p:cNvSpPr/>
          <p:nvPr/>
        </p:nvSpPr>
        <p:spPr bwMode="auto">
          <a:xfrm>
            <a:off x="822138" y="2678012"/>
            <a:ext cx="1543128" cy="640504"/>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91261" tIns="45629" rIns="91261" bIns="91261" numCol="1" spcCol="0" rtlCol="0" fromWordArt="0" anchor="t" anchorCtr="0" forceAA="0" compatLnSpc="1">
            <a:prstTxWarp prst="textNoShape">
              <a:avLst/>
            </a:prstTxWarp>
            <a:spAutoFit/>
          </a:bodyPr>
          <a:lstStyle/>
          <a:p>
            <a:pPr defTabSz="912311" fontAlgn="base">
              <a:spcBef>
                <a:spcPct val="0"/>
              </a:spcBef>
              <a:spcAft>
                <a:spcPts val="300"/>
              </a:spcAft>
              <a:defRPr/>
            </a:pPr>
            <a:r>
              <a:rPr lang="en-US" sz="1600" b="1" kern="0" dirty="0">
                <a:solidFill>
                  <a:srgbClr val="FFFFFF"/>
                </a:solidFill>
                <a:latin typeface="Segoe UI"/>
                <a:ea typeface="Segoe UI" pitchFamily="34" charset="0"/>
                <a:cs typeface="Segoe UI" pitchFamily="34" charset="0"/>
              </a:rPr>
              <a:t>Project Collaboration</a:t>
            </a:r>
          </a:p>
        </p:txBody>
      </p:sp>
      <p:sp>
        <p:nvSpPr>
          <p:cNvPr id="164" name="Rectangle 163"/>
          <p:cNvSpPr/>
          <p:nvPr/>
        </p:nvSpPr>
        <p:spPr bwMode="auto">
          <a:xfrm>
            <a:off x="7342109" y="4655001"/>
            <a:ext cx="1543128" cy="640504"/>
          </a:xfrm>
          <a:prstGeom prst="rect">
            <a:avLst/>
          </a:prstGeom>
          <a:solidFill>
            <a:srgbClr val="4668C5"/>
          </a:solidFill>
          <a:ln w="9525" cap="flat" cmpd="sng" algn="ctr">
            <a:noFill/>
            <a:prstDash val="solid"/>
            <a:headEnd type="none" w="med" len="med"/>
            <a:tailEnd type="none" w="med" len="med"/>
          </a:ln>
          <a:effectLst/>
        </p:spPr>
        <p:txBody>
          <a:bodyPr rot="0" spcFirstLastPara="0" vertOverflow="overflow" horzOverflow="overflow" vert="horz" wrap="square" lIns="91261" tIns="45629" rIns="91261" bIns="91261" numCol="1" spcCol="0" rtlCol="0" fromWordArt="0" anchor="t" anchorCtr="0" forceAA="0" compatLnSpc="1">
            <a:prstTxWarp prst="textNoShape">
              <a:avLst/>
            </a:prstTxWarp>
            <a:spAutoFit/>
          </a:bodyPr>
          <a:lstStyle/>
          <a:p>
            <a:pPr defTabSz="912311" fontAlgn="base">
              <a:spcBef>
                <a:spcPct val="0"/>
              </a:spcBef>
              <a:spcAft>
                <a:spcPts val="300"/>
              </a:spcAft>
              <a:defRPr/>
            </a:pPr>
            <a:r>
              <a:rPr lang="en-US" sz="1600" b="1" kern="0" dirty="0">
                <a:solidFill>
                  <a:srgbClr val="FFFFFF"/>
                </a:solidFill>
                <a:latin typeface="Segoe UI"/>
                <a:ea typeface="Segoe UI" pitchFamily="34" charset="0"/>
                <a:cs typeface="Segoe UI" pitchFamily="34" charset="0"/>
              </a:rPr>
              <a:t>Resource Management</a:t>
            </a:r>
            <a:endParaRPr lang="en-US" sz="1200" kern="0" dirty="0">
              <a:solidFill>
                <a:srgbClr val="FFFFFF"/>
              </a:solidFill>
              <a:latin typeface="Segoe UI"/>
              <a:ea typeface="Segoe UI" pitchFamily="34" charset="0"/>
              <a:cs typeface="Segoe UI" pitchFamily="34" charset="0"/>
            </a:endParaRPr>
          </a:p>
        </p:txBody>
      </p:sp>
      <p:sp>
        <p:nvSpPr>
          <p:cNvPr id="165" name="Rectangle 164"/>
          <p:cNvSpPr/>
          <p:nvPr/>
        </p:nvSpPr>
        <p:spPr bwMode="auto">
          <a:xfrm>
            <a:off x="8749144" y="2678012"/>
            <a:ext cx="1543128" cy="640504"/>
          </a:xfrm>
          <a:prstGeom prst="rect">
            <a:avLst/>
          </a:prstGeom>
          <a:solidFill>
            <a:srgbClr val="009E49"/>
          </a:solidFill>
          <a:ln w="9525" cap="flat" cmpd="sng" algn="ctr">
            <a:noFill/>
            <a:prstDash val="solid"/>
            <a:headEnd type="none" w="med" len="med"/>
            <a:tailEnd type="none" w="med" len="med"/>
          </a:ln>
          <a:effectLst/>
        </p:spPr>
        <p:txBody>
          <a:bodyPr rot="0" spcFirstLastPara="0" vertOverflow="overflow" horzOverflow="overflow" vert="horz" wrap="square" lIns="91261" tIns="45629" rIns="91261" bIns="91261" numCol="1" spcCol="0" rtlCol="0" fromWordArt="0" anchor="t" anchorCtr="0" forceAA="0" compatLnSpc="1">
            <a:prstTxWarp prst="textNoShape">
              <a:avLst/>
            </a:prstTxWarp>
            <a:spAutoFit/>
          </a:bodyPr>
          <a:lstStyle/>
          <a:p>
            <a:pPr defTabSz="912311" fontAlgn="base">
              <a:spcBef>
                <a:spcPct val="0"/>
              </a:spcBef>
              <a:spcAft>
                <a:spcPts val="300"/>
              </a:spcAft>
              <a:defRPr/>
            </a:pPr>
            <a:r>
              <a:rPr lang="en-US" sz="1600" b="1" kern="0" dirty="0">
                <a:solidFill>
                  <a:srgbClr val="FFFFFF"/>
                </a:solidFill>
                <a:latin typeface="Segoe UI"/>
                <a:ea typeface="Segoe UI" pitchFamily="34" charset="0"/>
                <a:cs typeface="Segoe UI" pitchFamily="34" charset="0"/>
              </a:rPr>
              <a:t>LOB Integration</a:t>
            </a:r>
            <a:endParaRPr lang="en-US" sz="1200" kern="0" dirty="0">
              <a:solidFill>
                <a:srgbClr val="FFFFFF"/>
              </a:solidFill>
              <a:latin typeface="Segoe UI"/>
              <a:ea typeface="Segoe UI" pitchFamily="34" charset="0"/>
              <a:cs typeface="Segoe UI" pitchFamily="34" charset="0"/>
            </a:endParaRPr>
          </a:p>
        </p:txBody>
      </p:sp>
      <p:sp>
        <p:nvSpPr>
          <p:cNvPr id="166" name="Rectangle 165"/>
          <p:cNvSpPr/>
          <p:nvPr/>
        </p:nvSpPr>
        <p:spPr bwMode="auto">
          <a:xfrm>
            <a:off x="3836909" y="3697013"/>
            <a:ext cx="1543128" cy="891612"/>
          </a:xfrm>
          <a:prstGeom prst="rect">
            <a:avLst/>
          </a:prstGeom>
          <a:solidFill>
            <a:srgbClr val="B4009E"/>
          </a:solidFill>
          <a:ln w="9525" cap="flat" cmpd="sng" algn="ctr">
            <a:noFill/>
            <a:prstDash val="solid"/>
            <a:headEnd type="none" w="med" len="med"/>
            <a:tailEnd type="none" w="med" len="med"/>
          </a:ln>
          <a:effectLst/>
        </p:spPr>
        <p:txBody>
          <a:bodyPr rot="0" spcFirstLastPara="0" vertOverflow="overflow" horzOverflow="overflow" vert="horz" wrap="square" lIns="91261" tIns="45629" rIns="91261" bIns="91261" numCol="1" spcCol="0" rtlCol="0" fromWordArt="0" anchor="t" anchorCtr="0" forceAA="0" compatLnSpc="1">
            <a:prstTxWarp prst="textNoShape">
              <a:avLst/>
            </a:prstTxWarp>
            <a:spAutoFit/>
          </a:bodyPr>
          <a:lstStyle/>
          <a:p>
            <a:pPr defTabSz="912311" fontAlgn="base">
              <a:spcBef>
                <a:spcPct val="0"/>
              </a:spcBef>
              <a:spcAft>
                <a:spcPts val="300"/>
              </a:spcAft>
              <a:defRPr/>
            </a:pPr>
            <a:r>
              <a:rPr lang="en-US" sz="1600" b="1" kern="0" dirty="0">
                <a:solidFill>
                  <a:srgbClr val="FFFFFF"/>
                </a:solidFill>
                <a:latin typeface="Segoe UI"/>
                <a:ea typeface="Segoe UI" pitchFamily="34" charset="0"/>
                <a:cs typeface="Segoe UI" pitchFamily="34" charset="0"/>
              </a:rPr>
              <a:t>BI &amp; Executive Reporting</a:t>
            </a:r>
          </a:p>
        </p:txBody>
      </p:sp>
      <p:cxnSp>
        <p:nvCxnSpPr>
          <p:cNvPr id="167" name="Straight Connector 166"/>
          <p:cNvCxnSpPr>
            <a:endCxn id="168" idx="0"/>
          </p:cNvCxnSpPr>
          <p:nvPr/>
        </p:nvCxnSpPr>
        <p:spPr>
          <a:xfrm>
            <a:off x="6056277" y="2068822"/>
            <a:ext cx="1" cy="2969028"/>
          </a:xfrm>
          <a:prstGeom prst="line">
            <a:avLst/>
          </a:prstGeom>
          <a:noFill/>
          <a:ln w="34925" cap="flat" cmpd="sng" algn="ctr">
            <a:solidFill>
              <a:srgbClr val="FFB900"/>
            </a:solidFill>
            <a:prstDash val="solid"/>
            <a:headEnd type="none"/>
            <a:tailEnd type="none"/>
          </a:ln>
          <a:effectLst/>
        </p:spPr>
      </p:cxnSp>
      <p:sp>
        <p:nvSpPr>
          <p:cNvPr id="168" name="Rectangle 167"/>
          <p:cNvSpPr/>
          <p:nvPr/>
        </p:nvSpPr>
        <p:spPr bwMode="auto">
          <a:xfrm>
            <a:off x="5284714" y="5037850"/>
            <a:ext cx="1543128" cy="678956"/>
          </a:xfrm>
          <a:prstGeom prst="rect">
            <a:avLst/>
          </a:prstGeom>
          <a:solidFill>
            <a:srgbClr val="FFB900"/>
          </a:solidFill>
          <a:ln w="9525" cap="flat" cmpd="sng" algn="ctr">
            <a:noFill/>
            <a:prstDash val="solid"/>
            <a:headEnd type="none" w="med" len="med"/>
            <a:tailEnd type="none" w="med" len="med"/>
          </a:ln>
          <a:effectLst/>
        </p:spPr>
        <p:txBody>
          <a:bodyPr rot="0" spcFirstLastPara="0" vertOverflow="overflow" horzOverflow="overflow" vert="horz" wrap="square" lIns="91261" tIns="45629" rIns="91261" bIns="91261" numCol="1" spcCol="0" rtlCol="0" fromWordArt="0" anchor="t" anchorCtr="0" forceAA="0" compatLnSpc="1">
            <a:prstTxWarp prst="textNoShape">
              <a:avLst/>
            </a:prstTxWarp>
            <a:spAutoFit/>
          </a:bodyPr>
          <a:lstStyle/>
          <a:p>
            <a:pPr defTabSz="912311" fontAlgn="base">
              <a:spcBef>
                <a:spcPct val="0"/>
              </a:spcBef>
              <a:spcAft>
                <a:spcPts val="300"/>
              </a:spcAft>
              <a:defRPr/>
            </a:pPr>
            <a:r>
              <a:rPr lang="en-US" sz="1600" b="1" kern="0" dirty="0">
                <a:solidFill>
                  <a:srgbClr val="FFFFFF"/>
                </a:solidFill>
                <a:latin typeface="Segoe UI"/>
                <a:ea typeface="Segoe UI" pitchFamily="34" charset="0"/>
                <a:cs typeface="Segoe UI" pitchFamily="34" charset="0"/>
              </a:rPr>
              <a:t>Portfolio</a:t>
            </a:r>
          </a:p>
          <a:p>
            <a:pPr defTabSz="912311" fontAlgn="base">
              <a:spcBef>
                <a:spcPct val="0"/>
              </a:spcBef>
              <a:spcAft>
                <a:spcPts val="300"/>
              </a:spcAft>
              <a:defRPr/>
            </a:pPr>
            <a:r>
              <a:rPr lang="en-US" sz="1600" b="1" kern="0" dirty="0">
                <a:solidFill>
                  <a:srgbClr val="FFFFFF"/>
                </a:solidFill>
                <a:latin typeface="Segoe UI"/>
                <a:ea typeface="Segoe UI" pitchFamily="34" charset="0"/>
                <a:cs typeface="Segoe UI" pitchFamily="34" charset="0"/>
              </a:rPr>
              <a:t>Management</a:t>
            </a:r>
            <a:endParaRPr lang="en-US" sz="1200" kern="0" dirty="0">
              <a:solidFill>
                <a:srgbClr val="FFFFFF"/>
              </a:solidFill>
              <a:latin typeface="Segoe UI"/>
              <a:ea typeface="Segoe UI" pitchFamily="34" charset="0"/>
              <a:cs typeface="Segoe UI" pitchFamily="34" charset="0"/>
            </a:endParaRPr>
          </a:p>
        </p:txBody>
      </p:sp>
    </p:spTree>
    <p:extLst>
      <p:ext uri="{BB962C8B-B14F-4D97-AF65-F5344CB8AC3E}">
        <p14:creationId xmlns:p14="http://schemas.microsoft.com/office/powerpoint/2010/main" val="708872830"/>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 Management for Everyone</a:t>
            </a:r>
            <a:endParaRPr lang="en-US" dirty="0"/>
          </a:p>
        </p:txBody>
      </p:sp>
      <p:pic>
        <p:nvPicPr>
          <p:cNvPr id="4" name="Picture 3"/>
          <p:cNvPicPr>
            <a:picLocks noChangeAspect="1"/>
          </p:cNvPicPr>
          <p:nvPr/>
        </p:nvPicPr>
        <p:blipFill>
          <a:blip r:embed="rId3"/>
          <a:stretch>
            <a:fillRect/>
          </a:stretch>
        </p:blipFill>
        <p:spPr>
          <a:xfrm>
            <a:off x="1219479" y="1857681"/>
            <a:ext cx="7467600" cy="3757967"/>
          </a:xfrm>
          <a:prstGeom prst="rect">
            <a:avLst/>
          </a:prstGeom>
          <a:ln>
            <a:solidFill>
              <a:schemeClr val="tx1"/>
            </a:solidFill>
          </a:ln>
        </p:spPr>
      </p:pic>
      <p:sp>
        <p:nvSpPr>
          <p:cNvPr id="5" name="Rectangle 4"/>
          <p:cNvSpPr/>
          <p:nvPr/>
        </p:nvSpPr>
        <p:spPr bwMode="auto">
          <a:xfrm>
            <a:off x="1219479" y="4942544"/>
            <a:ext cx="7467600" cy="688318"/>
          </a:xfrm>
          <a:prstGeom prst="rect">
            <a:avLst/>
          </a:prstGeom>
          <a:gradFill rotWithShape="1">
            <a:gsLst>
              <a:gs pos="100000">
                <a:srgbClr val="000000">
                  <a:alpha val="84000"/>
                </a:srgbClr>
              </a:gs>
              <a:gs pos="0">
                <a:srgbClr val="000000">
                  <a:alpha val="0"/>
                </a:srgbClr>
              </a:gs>
            </a:gsLst>
            <a:lin ang="5400000" scaled="0"/>
          </a:gradFill>
          <a:ln w="9525" cap="flat" cmpd="sng" algn="ctr">
            <a:noFill/>
            <a:prstDash val="solid"/>
            <a:headEnd type="none" w="med" len="med"/>
            <a:tailEnd type="none" w="med" len="med"/>
          </a:ln>
          <a:effectLst/>
        </p:spPr>
        <p:txBody>
          <a:bodyPr rot="0" spcFirstLastPara="0" vertOverflow="overflow" horzOverflow="overflow" vert="horz" wrap="square" lIns="91395" tIns="45699" rIns="45699" bIns="91395" numCol="1" spcCol="0" rtlCol="0" fromWordArt="0" anchor="b" anchorCtr="0" forceAA="0" compatLnSpc="1">
            <a:prstTxWarp prst="textNoShape">
              <a:avLst/>
            </a:prstTxWarp>
            <a:noAutofit/>
          </a:bodyPr>
          <a:lstStyle/>
          <a:p>
            <a:pPr defTabSz="913652" fontAlgn="base">
              <a:spcBef>
                <a:spcPct val="0"/>
              </a:spcBef>
              <a:spcAft>
                <a:spcPct val="0"/>
              </a:spcAft>
              <a:defRPr/>
            </a:pPr>
            <a:r>
              <a:rPr lang="en-US" sz="2200" kern="0" spc="-50" dirty="0">
                <a:gradFill>
                  <a:gsLst>
                    <a:gs pos="0">
                      <a:srgbClr val="FFFFFF"/>
                    </a:gs>
                    <a:gs pos="100000">
                      <a:srgbClr val="FFFFFF"/>
                    </a:gs>
                  </a:gsLst>
                  <a:lin ang="5400000" scaled="0"/>
                </a:gradFill>
                <a:latin typeface="Segoe UI" pitchFamily="34" charset="0"/>
                <a:ea typeface="Segoe UI" pitchFamily="34" charset="0"/>
                <a:cs typeface="Segoe UI" pitchFamily="34" charset="0"/>
              </a:rPr>
              <a:t>Task Management in SharePoint</a:t>
            </a:r>
          </a:p>
        </p:txBody>
      </p:sp>
      <p:sp>
        <p:nvSpPr>
          <p:cNvPr id="7" name="Rectangle 6"/>
          <p:cNvSpPr/>
          <p:nvPr/>
        </p:nvSpPr>
        <p:spPr bwMode="auto">
          <a:xfrm>
            <a:off x="8991879" y="3853273"/>
            <a:ext cx="2103158" cy="1777594"/>
          </a:xfrm>
          <a:prstGeom prst="rect">
            <a:avLst/>
          </a:prstGeom>
          <a:solidFill>
            <a:srgbClr val="FF66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74" tIns="34289" rIns="34289" bIns="68574" numCol="1" spcCol="0" rtlCol="0" fromWordArt="0" anchor="b" anchorCtr="0" forceAA="0" compatLnSpc="1">
            <a:prstTxWarp prst="textNoShape">
              <a:avLst/>
            </a:prstTxWarp>
            <a:noAutofit/>
          </a:bodyPr>
          <a:lstStyle/>
          <a:p>
            <a:pPr defTabSz="685513" fontAlgn="base">
              <a:spcBef>
                <a:spcPct val="0"/>
              </a:spcBef>
              <a:spcAft>
                <a:spcPct val="0"/>
              </a:spcAft>
            </a:pPr>
            <a:r>
              <a:rPr lang="en-US" sz="2800" spc="-38" dirty="0">
                <a:gradFill>
                  <a:gsLst>
                    <a:gs pos="0">
                      <a:srgbClr val="FFFFFF"/>
                    </a:gs>
                    <a:gs pos="100000">
                      <a:srgbClr val="FFFFFF"/>
                    </a:gs>
                  </a:gsLst>
                  <a:lin ang="5400000" scaled="0"/>
                </a:gradFill>
                <a:latin typeface="Segoe UI Light"/>
                <a:ea typeface="Segoe UI" pitchFamily="34" charset="0"/>
                <a:cs typeface="Segoe UI" pitchFamily="34" charset="0"/>
              </a:rPr>
              <a:t>LOB Integration</a:t>
            </a:r>
          </a:p>
        </p:txBody>
      </p:sp>
      <p:sp>
        <p:nvSpPr>
          <p:cNvPr id="8" name="Rectangle 7"/>
          <p:cNvSpPr/>
          <p:nvPr/>
        </p:nvSpPr>
        <p:spPr bwMode="auto">
          <a:xfrm>
            <a:off x="8991879" y="1897067"/>
            <a:ext cx="2103158" cy="1777594"/>
          </a:xfrm>
          <a:prstGeom prst="rect">
            <a:avLst/>
          </a:prstGeom>
          <a:solidFill>
            <a:srgbClr val="FF66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74" tIns="34289" rIns="34289" bIns="68574" numCol="1" spcCol="0" rtlCol="0" fromWordArt="0" anchor="b" anchorCtr="0" forceAA="0" compatLnSpc="1">
            <a:prstTxWarp prst="textNoShape">
              <a:avLst/>
            </a:prstTxWarp>
            <a:noAutofit/>
          </a:bodyPr>
          <a:lstStyle/>
          <a:p>
            <a:pPr defTabSz="685513" fontAlgn="base">
              <a:spcBef>
                <a:spcPct val="0"/>
              </a:spcBef>
              <a:spcAft>
                <a:spcPct val="0"/>
              </a:spcAft>
            </a:pPr>
            <a:r>
              <a:rPr lang="en-US" sz="2800" spc="-38" dirty="0">
                <a:gradFill>
                  <a:gsLst>
                    <a:gs pos="0">
                      <a:srgbClr val="FFFFFF"/>
                    </a:gs>
                    <a:gs pos="100000">
                      <a:srgbClr val="FFFFFF"/>
                    </a:gs>
                  </a:gsLst>
                  <a:lin ang="5400000" scaled="0"/>
                </a:gradFill>
                <a:latin typeface="Segoe UI Light"/>
                <a:ea typeface="Segoe UI" pitchFamily="34" charset="0"/>
                <a:cs typeface="Segoe UI" pitchFamily="34" charset="0"/>
              </a:rPr>
              <a:t>Apps</a:t>
            </a:r>
          </a:p>
        </p:txBody>
      </p:sp>
    </p:spTree>
    <p:extLst>
      <p:ext uri="{BB962C8B-B14F-4D97-AF65-F5344CB8AC3E}">
        <p14:creationId xmlns:p14="http://schemas.microsoft.com/office/powerpoint/2010/main" val="2540135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Win Consistently with Project Online</a:t>
            </a:r>
            <a:endParaRPr lang="en-US" dirty="0"/>
          </a:p>
        </p:txBody>
      </p:sp>
    </p:spTree>
    <p:extLst>
      <p:ext uri="{BB962C8B-B14F-4D97-AF65-F5344CB8AC3E}">
        <p14:creationId xmlns:p14="http://schemas.microsoft.com/office/powerpoint/2010/main" val="919426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49"/>
            <a:ext cx="11887200" cy="5065911"/>
          </a:xfrm>
        </p:spPr>
        <p:txBody>
          <a:bodyPr/>
          <a:lstStyle/>
          <a:p>
            <a:pPr marL="0" lvl="1" indent="0">
              <a:buNone/>
            </a:pPr>
            <a:r>
              <a:rPr lang="en-US" sz="2000" spc="-70" dirty="0">
                <a:gradFill>
                  <a:gsLst>
                    <a:gs pos="100000">
                      <a:schemeClr val="tx2"/>
                    </a:gs>
                    <a:gs pos="0">
                      <a:schemeClr val="tx2"/>
                    </a:gs>
                  </a:gsLst>
                  <a:lin ang="5400000" scaled="0"/>
                </a:gradFill>
              </a:rPr>
              <a:t>SPC079 | </a:t>
            </a:r>
            <a:r>
              <a:rPr lang="en-US" sz="2000" spc="-70" dirty="0">
                <a:solidFill>
                  <a:schemeClr val="accent2"/>
                </a:solidFill>
              </a:rPr>
              <a:t>Delivering Winning Projects in SharePoint With Microsoft Project</a:t>
            </a:r>
            <a:r>
              <a:rPr lang="en-US" sz="2000" spc="-70" dirty="0">
                <a:gradFill>
                  <a:gsLst>
                    <a:gs pos="100000">
                      <a:schemeClr val="tx2"/>
                    </a:gs>
                    <a:gs pos="0">
                      <a:schemeClr val="tx2"/>
                    </a:gs>
                  </a:gsLst>
                  <a:lin ang="5400000" scaled="0"/>
                </a:gradFill>
              </a:rPr>
              <a:t> | </a:t>
            </a:r>
            <a:r>
              <a:rPr lang="en-US" sz="2000" spc="-70" dirty="0">
                <a:solidFill>
                  <a:schemeClr val="accent1"/>
                </a:solidFill>
              </a:rPr>
              <a:t>Mon @11:00am</a:t>
            </a:r>
          </a:p>
          <a:p>
            <a:pPr marL="0" lvl="1" indent="0">
              <a:buNone/>
            </a:pPr>
            <a:r>
              <a:rPr lang="en-US" sz="2000" spc="-70" dirty="0">
                <a:gradFill>
                  <a:gsLst>
                    <a:gs pos="100000">
                      <a:schemeClr val="tx2"/>
                    </a:gs>
                    <a:gs pos="0">
                      <a:schemeClr val="tx2"/>
                    </a:gs>
                  </a:gsLst>
                  <a:lin ang="5400000" scaled="0"/>
                </a:gradFill>
              </a:rPr>
              <a:t>SPC131 | </a:t>
            </a:r>
            <a:r>
              <a:rPr lang="en-US" sz="2000" spc="-70" dirty="0">
                <a:solidFill>
                  <a:schemeClr val="accent2"/>
                </a:solidFill>
              </a:rPr>
              <a:t>Introducing Project Online, a New Office 365 Service </a:t>
            </a:r>
            <a:r>
              <a:rPr lang="en-US" sz="2000" spc="-70" dirty="0">
                <a:gradFill>
                  <a:gsLst>
                    <a:gs pos="100000">
                      <a:schemeClr val="tx2"/>
                    </a:gs>
                    <a:gs pos="0">
                      <a:schemeClr val="tx2"/>
                    </a:gs>
                  </a:gsLst>
                  <a:lin ang="5400000" scaled="0"/>
                </a:gradFill>
              </a:rPr>
              <a:t>| </a:t>
            </a:r>
            <a:r>
              <a:rPr lang="en-US" sz="2000" spc="-70" dirty="0">
                <a:solidFill>
                  <a:schemeClr val="accent1"/>
                </a:solidFill>
              </a:rPr>
              <a:t>Mon @2:00pm</a:t>
            </a:r>
          </a:p>
          <a:p>
            <a:pPr marL="0" lvl="1" indent="0">
              <a:buNone/>
            </a:pPr>
            <a:r>
              <a:rPr lang="en-US" sz="2000" spc="-70" dirty="0">
                <a:gradFill>
                  <a:gsLst>
                    <a:gs pos="100000">
                      <a:schemeClr val="tx2"/>
                    </a:gs>
                    <a:gs pos="0">
                      <a:schemeClr val="tx2"/>
                    </a:gs>
                  </a:gsLst>
                  <a:lin ang="5400000" scaled="0"/>
                </a:gradFill>
              </a:rPr>
              <a:t>SPC179 | </a:t>
            </a:r>
            <a:r>
              <a:rPr lang="en-US" sz="2000" spc="-70" dirty="0">
                <a:solidFill>
                  <a:schemeClr val="accent2"/>
                </a:solidFill>
              </a:rPr>
              <a:t>Overview of Project Portfolio Management Using Project Online &amp; Project Server </a:t>
            </a:r>
            <a:r>
              <a:rPr lang="en-US" sz="2000" spc="-70" dirty="0">
                <a:gradFill>
                  <a:gsLst>
                    <a:gs pos="100000">
                      <a:schemeClr val="tx2"/>
                    </a:gs>
                    <a:gs pos="0">
                      <a:schemeClr val="tx2"/>
                    </a:gs>
                  </a:gsLst>
                  <a:lin ang="5400000" scaled="0"/>
                </a:gradFill>
              </a:rPr>
              <a:t>| </a:t>
            </a:r>
            <a:r>
              <a:rPr lang="en-US" sz="2000" spc="-70" dirty="0">
                <a:solidFill>
                  <a:schemeClr val="accent1"/>
                </a:solidFill>
              </a:rPr>
              <a:t>Mon @3:45pm</a:t>
            </a:r>
          </a:p>
          <a:p>
            <a:pPr marL="0" lvl="1" indent="0">
              <a:buNone/>
            </a:pPr>
            <a:r>
              <a:rPr lang="en-US" sz="2000" spc="-70" dirty="0">
                <a:gradFill>
                  <a:gsLst>
                    <a:gs pos="100000">
                      <a:schemeClr val="tx2"/>
                    </a:gs>
                    <a:gs pos="0">
                      <a:schemeClr val="tx2"/>
                    </a:gs>
                  </a:gsLst>
                  <a:lin ang="5400000" scaled="0"/>
                </a:gradFill>
              </a:rPr>
              <a:t>SPC254 | </a:t>
            </a:r>
            <a:r>
              <a:rPr lang="en-US" sz="2000" spc="-70" dirty="0">
                <a:solidFill>
                  <a:schemeClr val="accent2"/>
                </a:solidFill>
              </a:rPr>
              <a:t>What's New for Developers in Project 2013 </a:t>
            </a:r>
            <a:r>
              <a:rPr lang="en-US" sz="2000" spc="-70" dirty="0">
                <a:gradFill>
                  <a:gsLst>
                    <a:gs pos="100000">
                      <a:schemeClr val="tx2"/>
                    </a:gs>
                    <a:gs pos="0">
                      <a:schemeClr val="tx2"/>
                    </a:gs>
                  </a:gsLst>
                  <a:lin ang="5400000" scaled="0"/>
                </a:gradFill>
              </a:rPr>
              <a:t>| </a:t>
            </a:r>
            <a:r>
              <a:rPr lang="en-US" sz="2000" spc="-70" dirty="0">
                <a:solidFill>
                  <a:schemeClr val="accent1"/>
                </a:solidFill>
              </a:rPr>
              <a:t>Tues @9:00am</a:t>
            </a:r>
          </a:p>
          <a:p>
            <a:pPr marL="0" lvl="1" indent="0">
              <a:buNone/>
            </a:pPr>
            <a:r>
              <a:rPr lang="en-US" sz="2000" spc="-70" dirty="0">
                <a:gradFill>
                  <a:gsLst>
                    <a:gs pos="100000">
                      <a:schemeClr val="tx2"/>
                    </a:gs>
                    <a:gs pos="0">
                      <a:schemeClr val="tx2"/>
                    </a:gs>
                  </a:gsLst>
                  <a:lin ang="5400000" scaled="0"/>
                </a:gradFill>
              </a:rPr>
              <a:t>SPC249 | </a:t>
            </a:r>
            <a:r>
              <a:rPr lang="en-US" sz="2000" spc="-70" dirty="0">
                <a:solidFill>
                  <a:schemeClr val="accent2"/>
                </a:solidFill>
              </a:rPr>
              <a:t>What's New for IT Professionals in Project Server 2013 </a:t>
            </a:r>
            <a:r>
              <a:rPr lang="en-US" sz="2000" spc="-70" dirty="0">
                <a:gradFill>
                  <a:gsLst>
                    <a:gs pos="100000">
                      <a:schemeClr val="tx2"/>
                    </a:gs>
                    <a:gs pos="0">
                      <a:schemeClr val="tx2"/>
                    </a:gs>
                  </a:gsLst>
                  <a:lin ang="5400000" scaled="0"/>
                </a:gradFill>
              </a:rPr>
              <a:t>| </a:t>
            </a:r>
            <a:r>
              <a:rPr lang="en-US" sz="2000" spc="-70" dirty="0">
                <a:solidFill>
                  <a:schemeClr val="accent1"/>
                </a:solidFill>
              </a:rPr>
              <a:t>Tues @10:30am</a:t>
            </a:r>
          </a:p>
          <a:p>
            <a:pPr marL="0" lvl="1" indent="0">
              <a:buNone/>
            </a:pPr>
            <a:r>
              <a:rPr lang="en-US" sz="2000" spc="-70" dirty="0">
                <a:gradFill>
                  <a:gsLst>
                    <a:gs pos="100000">
                      <a:schemeClr val="tx2"/>
                    </a:gs>
                    <a:gs pos="0">
                      <a:schemeClr val="tx2"/>
                    </a:gs>
                  </a:gsLst>
                  <a:lin ang="5400000" scaled="0"/>
                </a:gradFill>
              </a:rPr>
              <a:t>SPC098 | </a:t>
            </a:r>
            <a:r>
              <a:rPr lang="en-US" sz="2000" spc="-70" dirty="0">
                <a:solidFill>
                  <a:schemeClr val="accent2"/>
                </a:solidFill>
              </a:rPr>
              <a:t>Fast Track Your Project Management Office (PMO) with Project Online </a:t>
            </a:r>
            <a:r>
              <a:rPr lang="en-US" sz="2000" spc="-70" dirty="0">
                <a:gradFill>
                  <a:gsLst>
                    <a:gs pos="100000">
                      <a:schemeClr val="tx2"/>
                    </a:gs>
                    <a:gs pos="0">
                      <a:schemeClr val="tx2"/>
                    </a:gs>
                  </a:gsLst>
                  <a:lin ang="5400000" scaled="0"/>
                </a:gradFill>
              </a:rPr>
              <a:t>| </a:t>
            </a:r>
            <a:r>
              <a:rPr lang="en-US" sz="2000" spc="-70" dirty="0">
                <a:solidFill>
                  <a:schemeClr val="accent1"/>
                </a:solidFill>
              </a:rPr>
              <a:t>Tues @3:15pm</a:t>
            </a:r>
          </a:p>
          <a:p>
            <a:pPr marL="0" lvl="1" indent="0">
              <a:buNone/>
            </a:pPr>
            <a:r>
              <a:rPr lang="en-US" sz="2000" spc="-70" dirty="0">
                <a:gradFill>
                  <a:gsLst>
                    <a:gs pos="100000">
                      <a:schemeClr val="tx2"/>
                    </a:gs>
                    <a:gs pos="0">
                      <a:schemeClr val="tx2"/>
                    </a:gs>
                  </a:gsLst>
                  <a:lin ang="5400000" scaled="0"/>
                </a:gradFill>
              </a:rPr>
              <a:t>SPC038 | </a:t>
            </a:r>
            <a:r>
              <a:rPr lang="en-US" sz="2000" spc="-70" dirty="0">
                <a:solidFill>
                  <a:schemeClr val="accent2"/>
                </a:solidFill>
              </a:rPr>
              <a:t>Choosing the Right Project Management Solution for Today and the Future </a:t>
            </a:r>
            <a:r>
              <a:rPr lang="en-US" sz="2000" spc="-70" dirty="0">
                <a:gradFill>
                  <a:gsLst>
                    <a:gs pos="100000">
                      <a:schemeClr val="tx2"/>
                    </a:gs>
                    <a:gs pos="0">
                      <a:schemeClr val="tx2"/>
                    </a:gs>
                  </a:gsLst>
                  <a:lin ang="5400000" scaled="0"/>
                </a:gradFill>
              </a:rPr>
              <a:t>| </a:t>
            </a:r>
            <a:r>
              <a:rPr lang="en-US" sz="2000" spc="-70" dirty="0">
                <a:solidFill>
                  <a:schemeClr val="accent1"/>
                </a:solidFill>
              </a:rPr>
              <a:t>Wed @9:00am</a:t>
            </a:r>
          </a:p>
          <a:p>
            <a:pPr marL="0" lvl="1" indent="0">
              <a:buNone/>
            </a:pPr>
            <a:r>
              <a:rPr lang="en-US" sz="2000" spc="-70" dirty="0">
                <a:gradFill>
                  <a:gsLst>
                    <a:gs pos="100000">
                      <a:schemeClr val="tx2"/>
                    </a:gs>
                    <a:gs pos="0">
                      <a:schemeClr val="tx2"/>
                    </a:gs>
                  </a:gsLst>
                  <a:lin ang="5400000" scaled="0"/>
                </a:gradFill>
              </a:rPr>
              <a:t>SPC168 | </a:t>
            </a:r>
            <a:r>
              <a:rPr lang="en-US" sz="2000" spc="-70" dirty="0">
                <a:solidFill>
                  <a:schemeClr val="accent2"/>
                </a:solidFill>
              </a:rPr>
              <a:t>Overview of Building Apps for Project &amp; Project Online </a:t>
            </a:r>
            <a:r>
              <a:rPr lang="en-US" sz="2000" spc="-70" dirty="0">
                <a:gradFill>
                  <a:gsLst>
                    <a:gs pos="100000">
                      <a:schemeClr val="tx2"/>
                    </a:gs>
                    <a:gs pos="0">
                      <a:schemeClr val="tx2"/>
                    </a:gs>
                  </a:gsLst>
                  <a:lin ang="5400000" scaled="0"/>
                </a:gradFill>
              </a:rPr>
              <a:t>| </a:t>
            </a:r>
            <a:r>
              <a:rPr lang="en-US" sz="2000" spc="-70" dirty="0">
                <a:solidFill>
                  <a:schemeClr val="accent1"/>
                </a:solidFill>
              </a:rPr>
              <a:t>Wed @10:30am</a:t>
            </a:r>
          </a:p>
          <a:p>
            <a:pPr marL="0" lvl="1" indent="0">
              <a:buNone/>
            </a:pPr>
            <a:r>
              <a:rPr lang="en-US" sz="2000" spc="-70" dirty="0">
                <a:gradFill>
                  <a:gsLst>
                    <a:gs pos="100000">
                      <a:schemeClr val="tx2"/>
                    </a:gs>
                    <a:gs pos="0">
                      <a:schemeClr val="tx2"/>
                    </a:gs>
                  </a:gsLst>
                  <a:lin ang="5400000" scaled="0"/>
                </a:gradFill>
              </a:rPr>
              <a:t>SPC171 | </a:t>
            </a:r>
            <a:r>
              <a:rPr lang="en-US" sz="2000" spc="-70" dirty="0">
                <a:solidFill>
                  <a:schemeClr val="accent2"/>
                </a:solidFill>
              </a:rPr>
              <a:t>Overview of Business Intelligence and Reporting using Project Online/Project Server </a:t>
            </a:r>
            <a:r>
              <a:rPr lang="en-US" sz="2000" spc="-70" dirty="0">
                <a:gradFill>
                  <a:gsLst>
                    <a:gs pos="100000">
                      <a:schemeClr val="tx2"/>
                    </a:gs>
                    <a:gs pos="0">
                      <a:schemeClr val="tx2"/>
                    </a:gs>
                  </a:gsLst>
                  <a:lin ang="5400000" scaled="0"/>
                </a:gradFill>
              </a:rPr>
              <a:t>| </a:t>
            </a:r>
            <a:r>
              <a:rPr lang="en-US" sz="2000" spc="-70" dirty="0">
                <a:solidFill>
                  <a:schemeClr val="accent1"/>
                </a:solidFill>
              </a:rPr>
              <a:t>Wed @10:30am</a:t>
            </a:r>
          </a:p>
          <a:p>
            <a:pPr marL="0" lvl="1" indent="0">
              <a:buNone/>
            </a:pPr>
            <a:r>
              <a:rPr lang="en-US" sz="2000" spc="-70" dirty="0">
                <a:gradFill>
                  <a:gsLst>
                    <a:gs pos="100000">
                      <a:schemeClr val="tx2"/>
                    </a:gs>
                    <a:gs pos="0">
                      <a:schemeClr val="tx2"/>
                    </a:gs>
                  </a:gsLst>
                  <a:lin ang="5400000" scaled="0"/>
                </a:gradFill>
              </a:rPr>
              <a:t>SPC052 | </a:t>
            </a:r>
            <a:r>
              <a:rPr lang="en-US" sz="2000" spc="-70" dirty="0">
                <a:solidFill>
                  <a:schemeClr val="accent2"/>
                </a:solidFill>
              </a:rPr>
              <a:t>Customer Showcase: Upgrading Revlon to SharePoint and Project Server </a:t>
            </a:r>
            <a:r>
              <a:rPr lang="en-US" sz="2000" spc="-70" dirty="0">
                <a:gradFill>
                  <a:gsLst>
                    <a:gs pos="100000">
                      <a:schemeClr val="tx2"/>
                    </a:gs>
                    <a:gs pos="0">
                      <a:schemeClr val="tx2"/>
                    </a:gs>
                  </a:gsLst>
                  <a:lin ang="5400000" scaled="0"/>
                </a:gradFill>
              </a:rPr>
              <a:t>| </a:t>
            </a:r>
            <a:r>
              <a:rPr lang="en-US" sz="2000" spc="-70" dirty="0">
                <a:solidFill>
                  <a:schemeClr val="accent1"/>
                </a:solidFill>
              </a:rPr>
              <a:t>Wed @1:45pm</a:t>
            </a:r>
          </a:p>
          <a:p>
            <a:pPr marL="0" lvl="1" indent="0">
              <a:buNone/>
            </a:pPr>
            <a:r>
              <a:rPr lang="en-US" sz="2000" spc="-70" dirty="0">
                <a:gradFill>
                  <a:gsLst>
                    <a:gs pos="100000">
                      <a:schemeClr val="tx2"/>
                    </a:gs>
                    <a:gs pos="0">
                      <a:schemeClr val="tx2"/>
                    </a:gs>
                  </a:gsLst>
                  <a:lin ang="5400000" scaled="0"/>
                </a:gradFill>
              </a:rPr>
              <a:t>SPC248 | </a:t>
            </a:r>
            <a:r>
              <a:rPr lang="en-US" sz="2000" spc="-70" dirty="0">
                <a:solidFill>
                  <a:schemeClr val="accent2"/>
                </a:solidFill>
              </a:rPr>
              <a:t>What's New in Designing Workflows and Managing Requests With Project Online </a:t>
            </a:r>
            <a:r>
              <a:rPr lang="en-US" sz="2000" spc="-70" dirty="0">
                <a:gradFill>
                  <a:gsLst>
                    <a:gs pos="100000">
                      <a:schemeClr val="tx2"/>
                    </a:gs>
                    <a:gs pos="0">
                      <a:schemeClr val="tx2"/>
                    </a:gs>
                  </a:gsLst>
                  <a:lin ang="5400000" scaled="0"/>
                </a:gradFill>
              </a:rPr>
              <a:t>| </a:t>
            </a:r>
            <a:r>
              <a:rPr lang="en-US" sz="2000" spc="-70" dirty="0">
                <a:solidFill>
                  <a:schemeClr val="accent1"/>
                </a:solidFill>
              </a:rPr>
              <a:t>Wed @5:00pm</a:t>
            </a:r>
          </a:p>
          <a:p>
            <a:pPr marL="0" lvl="1" indent="0">
              <a:buNone/>
            </a:pPr>
            <a:r>
              <a:rPr lang="en-US" sz="2000" spc="-70" dirty="0">
                <a:gradFill>
                  <a:gsLst>
                    <a:gs pos="100000">
                      <a:schemeClr val="tx2"/>
                    </a:gs>
                    <a:gs pos="0">
                      <a:schemeClr val="tx2"/>
                    </a:gs>
                  </a:gsLst>
                  <a:lin ang="5400000" scaled="0"/>
                </a:gradFill>
              </a:rPr>
              <a:t>SPC021 | </a:t>
            </a:r>
            <a:r>
              <a:rPr lang="en-US" sz="2000" spc="-70" dirty="0">
                <a:solidFill>
                  <a:schemeClr val="accent2"/>
                </a:solidFill>
              </a:rPr>
              <a:t>Best Practices for How to Leverage Project Online Based on Customer Feedback</a:t>
            </a:r>
            <a:r>
              <a:rPr lang="en-US" sz="2000" spc="-70" dirty="0">
                <a:gradFill>
                  <a:gsLst>
                    <a:gs pos="100000">
                      <a:schemeClr val="tx2"/>
                    </a:gs>
                    <a:gs pos="0">
                      <a:schemeClr val="tx2"/>
                    </a:gs>
                  </a:gsLst>
                  <a:lin ang="5400000" scaled="0"/>
                </a:gradFill>
              </a:rPr>
              <a:t> | </a:t>
            </a:r>
            <a:r>
              <a:rPr lang="en-US" sz="2000" spc="-70" dirty="0" err="1">
                <a:solidFill>
                  <a:schemeClr val="accent1"/>
                </a:solidFill>
              </a:rPr>
              <a:t>Thur</a:t>
            </a:r>
            <a:r>
              <a:rPr lang="en-US" sz="2000" spc="-70" dirty="0">
                <a:solidFill>
                  <a:schemeClr val="accent1"/>
                </a:solidFill>
              </a:rPr>
              <a:t> @12:00pm</a:t>
            </a:r>
          </a:p>
          <a:p>
            <a:pPr marL="0" lvl="1" indent="0">
              <a:buNone/>
            </a:pPr>
            <a:endParaRPr lang="en-US" sz="2000" spc="-70" dirty="0">
              <a:solidFill>
                <a:schemeClr val="accent1"/>
              </a:solidFill>
            </a:endParaRPr>
          </a:p>
          <a:p>
            <a:pPr marL="0" lvl="1" indent="0">
              <a:buNone/>
            </a:pPr>
            <a:r>
              <a:rPr lang="en-US" sz="3200" spc="-70" dirty="0">
                <a:solidFill>
                  <a:schemeClr val="tx1"/>
                </a:solidFill>
              </a:rPr>
              <a:t>See you at &gt; </a:t>
            </a:r>
            <a:r>
              <a:rPr lang="en-US" sz="3200" spc="-70" dirty="0">
                <a:solidFill>
                  <a:schemeClr val="accent2"/>
                </a:solidFill>
              </a:rPr>
              <a:t>Project Booth </a:t>
            </a:r>
            <a:r>
              <a:rPr lang="en-US" sz="3200" spc="-70" dirty="0">
                <a:solidFill>
                  <a:schemeClr val="tx1"/>
                </a:solidFill>
              </a:rPr>
              <a:t>and </a:t>
            </a:r>
            <a:r>
              <a:rPr lang="en-US" sz="3200" spc="-70" dirty="0">
                <a:solidFill>
                  <a:schemeClr val="accent1"/>
                </a:solidFill>
              </a:rPr>
              <a:t>Ask The Experts</a:t>
            </a:r>
          </a:p>
        </p:txBody>
      </p:sp>
      <p:sp>
        <p:nvSpPr>
          <p:cNvPr id="2" name="Title 1"/>
          <p:cNvSpPr>
            <a:spLocks noGrp="1"/>
          </p:cNvSpPr>
          <p:nvPr>
            <p:ph type="title"/>
          </p:nvPr>
        </p:nvSpPr>
        <p:spPr/>
        <p:txBody>
          <a:bodyPr/>
          <a:lstStyle/>
          <a:p>
            <a:r>
              <a:rPr lang="en-US" dirty="0" smtClean="0"/>
              <a:t>Microsoft Project Presence At #SPC12</a:t>
            </a:r>
            <a:endParaRPr lang="en-US" dirty="0"/>
          </a:p>
        </p:txBody>
      </p:sp>
    </p:spTree>
    <p:extLst>
      <p:ext uri="{BB962C8B-B14F-4D97-AF65-F5344CB8AC3E}">
        <p14:creationId xmlns:p14="http://schemas.microsoft.com/office/powerpoint/2010/main" val="3874863057"/>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956" y="233155"/>
            <a:ext cx="11370961" cy="762786"/>
          </a:xfrm>
        </p:spPr>
        <p:txBody>
          <a:bodyPr/>
          <a:lstStyle/>
          <a:p>
            <a:r>
              <a:rPr lang="en-US" sz="5500" dirty="0"/>
              <a:t>Next steps</a:t>
            </a:r>
          </a:p>
        </p:txBody>
      </p:sp>
      <p:grpSp>
        <p:nvGrpSpPr>
          <p:cNvPr id="8" name="Group 7"/>
          <p:cNvGrpSpPr/>
          <p:nvPr/>
        </p:nvGrpSpPr>
        <p:grpSpPr>
          <a:xfrm>
            <a:off x="4374857" y="1463669"/>
            <a:ext cx="3673250" cy="4074787"/>
            <a:chOff x="4242752" y="1348273"/>
            <a:chExt cx="3601553" cy="3995252"/>
          </a:xfrm>
        </p:grpSpPr>
        <p:sp>
          <p:nvSpPr>
            <p:cNvPr id="6" name="Rectangle 5"/>
            <p:cNvSpPr/>
            <p:nvPr/>
          </p:nvSpPr>
          <p:spPr bwMode="auto">
            <a:xfrm>
              <a:off x="4242752" y="1348273"/>
              <a:ext cx="3474720" cy="3474720"/>
            </a:xfrm>
            <a:prstGeom prst="rect">
              <a:avLst/>
            </a:prstGeom>
            <a:solidFill>
              <a:schemeClr val="accent2"/>
            </a:solidFill>
            <a:ln>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t" anchorCtr="0" compatLnSpc="1">
              <a:prstTxWarp prst="textNoShape">
                <a:avLst/>
              </a:prstTxWarp>
            </a:bodyPr>
            <a:lstStyle/>
            <a:p>
              <a:pPr defTabSz="931833" fontAlgn="base">
                <a:lnSpc>
                  <a:spcPct val="90000"/>
                </a:lnSpc>
                <a:spcBef>
                  <a:spcPts val="612"/>
                </a:spcBef>
              </a:pPr>
              <a:r>
                <a:rPr lang="en-US" sz="3100" spc="-71" dirty="0">
                  <a:solidFill>
                    <a:srgbClr val="FFFFFF"/>
                  </a:solidFill>
                  <a:latin typeface="Segoe UI Light"/>
                </a:rPr>
                <a:t>Ready Yourselves</a:t>
              </a:r>
            </a:p>
          </p:txBody>
        </p:sp>
        <p:sp>
          <p:nvSpPr>
            <p:cNvPr id="10" name="TextBox 9"/>
            <p:cNvSpPr txBox="1"/>
            <p:nvPr/>
          </p:nvSpPr>
          <p:spPr>
            <a:xfrm>
              <a:off x="6628099" y="2788980"/>
              <a:ext cx="1216206" cy="2554545"/>
            </a:xfrm>
            <a:prstGeom prst="rect">
              <a:avLst/>
            </a:prstGeom>
            <a:noFill/>
          </p:spPr>
          <p:txBody>
            <a:bodyPr wrap="none" lIns="0" tIns="0" rIns="0" bIns="0" rtlCol="0">
              <a:spAutoFit/>
            </a:bodyPr>
            <a:lstStyle/>
            <a:p>
              <a:r>
                <a:rPr lang="en-US" sz="16900" b="1" spc="-71" dirty="0">
                  <a:solidFill>
                    <a:srgbClr val="FFFFFF"/>
                  </a:solidFill>
                  <a:latin typeface="Segoe UI"/>
                </a:rPr>
                <a:t>2</a:t>
              </a:r>
            </a:p>
          </p:txBody>
        </p:sp>
      </p:grpSp>
      <p:grpSp>
        <p:nvGrpSpPr>
          <p:cNvPr id="9" name="Group 8"/>
          <p:cNvGrpSpPr/>
          <p:nvPr/>
        </p:nvGrpSpPr>
        <p:grpSpPr>
          <a:xfrm>
            <a:off x="8231667" y="1463669"/>
            <a:ext cx="3660409" cy="4059539"/>
            <a:chOff x="7953692" y="1348274"/>
            <a:chExt cx="3588963" cy="3980302"/>
          </a:xfrm>
        </p:grpSpPr>
        <p:sp>
          <p:nvSpPr>
            <p:cNvPr id="7" name="Rectangle 6"/>
            <p:cNvSpPr/>
            <p:nvPr/>
          </p:nvSpPr>
          <p:spPr bwMode="auto">
            <a:xfrm>
              <a:off x="7953692" y="1348274"/>
              <a:ext cx="3474720" cy="3474720"/>
            </a:xfrm>
            <a:prstGeom prst="rect">
              <a:avLst/>
            </a:prstGeom>
            <a:solidFill>
              <a:schemeClr val="accent3"/>
            </a:solidFill>
            <a:ln>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t" anchorCtr="0" compatLnSpc="1">
              <a:prstTxWarp prst="textNoShape">
                <a:avLst/>
              </a:prstTxWarp>
            </a:bodyPr>
            <a:lstStyle/>
            <a:p>
              <a:pPr defTabSz="931833" fontAlgn="base">
                <a:lnSpc>
                  <a:spcPct val="90000"/>
                </a:lnSpc>
                <a:spcBef>
                  <a:spcPts val="612"/>
                </a:spcBef>
              </a:pPr>
              <a:r>
                <a:rPr lang="en-US" sz="3100" spc="-71" dirty="0">
                  <a:solidFill>
                    <a:srgbClr val="FFFFFF"/>
                  </a:solidFill>
                  <a:latin typeface="Segoe UI Light"/>
                </a:rPr>
                <a:t>Spread The Love</a:t>
              </a:r>
            </a:p>
          </p:txBody>
        </p:sp>
        <p:sp>
          <p:nvSpPr>
            <p:cNvPr id="11" name="TextBox 10"/>
            <p:cNvSpPr txBox="1"/>
            <p:nvPr/>
          </p:nvSpPr>
          <p:spPr>
            <a:xfrm>
              <a:off x="10326449" y="2774031"/>
              <a:ext cx="1216206" cy="2554545"/>
            </a:xfrm>
            <a:prstGeom prst="rect">
              <a:avLst/>
            </a:prstGeom>
            <a:noFill/>
          </p:spPr>
          <p:txBody>
            <a:bodyPr wrap="none" lIns="0" tIns="0" rIns="0" bIns="0" rtlCol="0">
              <a:spAutoFit/>
            </a:bodyPr>
            <a:lstStyle/>
            <a:p>
              <a:r>
                <a:rPr lang="en-US" sz="16900" b="1" spc="-71" dirty="0">
                  <a:solidFill>
                    <a:srgbClr val="FFFFFF"/>
                  </a:solidFill>
                  <a:latin typeface="Segoe UI"/>
                </a:rPr>
                <a:t>3</a:t>
              </a:r>
            </a:p>
          </p:txBody>
        </p:sp>
      </p:grpSp>
      <p:grpSp>
        <p:nvGrpSpPr>
          <p:cNvPr id="3" name="Group 2"/>
          <p:cNvGrpSpPr/>
          <p:nvPr/>
        </p:nvGrpSpPr>
        <p:grpSpPr>
          <a:xfrm>
            <a:off x="544904" y="1463674"/>
            <a:ext cx="3646405" cy="4076901"/>
            <a:chOff x="531812" y="1346200"/>
            <a:chExt cx="3575231" cy="3997325"/>
          </a:xfrm>
        </p:grpSpPr>
        <p:sp>
          <p:nvSpPr>
            <p:cNvPr id="5" name="Rectangle 4"/>
            <p:cNvSpPr/>
            <p:nvPr/>
          </p:nvSpPr>
          <p:spPr bwMode="auto">
            <a:xfrm>
              <a:off x="531812" y="1346200"/>
              <a:ext cx="3474720" cy="3474720"/>
            </a:xfrm>
            <a:prstGeom prst="rect">
              <a:avLst/>
            </a:prstGeom>
            <a:solidFill>
              <a:schemeClr val="accent1"/>
            </a:solidFill>
            <a:ln>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5282" tIns="46628" rIns="93256" bIns="93260" numCol="1" rtlCol="0" anchor="t" anchorCtr="0" compatLnSpc="1">
              <a:prstTxWarp prst="textNoShape">
                <a:avLst/>
              </a:prstTxWarp>
            </a:bodyPr>
            <a:lstStyle/>
            <a:p>
              <a:pPr defTabSz="931833" fontAlgn="base">
                <a:lnSpc>
                  <a:spcPct val="90000"/>
                </a:lnSpc>
                <a:spcBef>
                  <a:spcPts val="612"/>
                </a:spcBef>
              </a:pPr>
              <a:r>
                <a:rPr lang="en-US" sz="3100" spc="-102" dirty="0">
                  <a:solidFill>
                    <a:srgbClr val="FFFFFF"/>
                  </a:solidFill>
                  <a:latin typeface="Segoe UI Light"/>
                </a:rPr>
                <a:t>Try The New Project</a:t>
              </a:r>
            </a:p>
          </p:txBody>
        </p:sp>
        <p:sp>
          <p:nvSpPr>
            <p:cNvPr id="4" name="TextBox 3"/>
            <p:cNvSpPr txBox="1"/>
            <p:nvPr/>
          </p:nvSpPr>
          <p:spPr>
            <a:xfrm>
              <a:off x="2890837" y="2788980"/>
              <a:ext cx="1216206" cy="2554545"/>
            </a:xfrm>
            <a:prstGeom prst="rect">
              <a:avLst/>
            </a:prstGeom>
            <a:noFill/>
          </p:spPr>
          <p:txBody>
            <a:bodyPr wrap="none" lIns="0" tIns="0" rIns="0" bIns="0" rtlCol="0">
              <a:spAutoFit/>
            </a:bodyPr>
            <a:lstStyle/>
            <a:p>
              <a:r>
                <a:rPr lang="en-US" sz="16900" b="1" spc="-71" dirty="0">
                  <a:solidFill>
                    <a:srgbClr val="FFFFFF"/>
                  </a:solidFill>
                  <a:latin typeface="Segoe UI"/>
                </a:rPr>
                <a:t>1</a:t>
              </a:r>
            </a:p>
          </p:txBody>
        </p:sp>
      </p:grpSp>
      <p:sp>
        <p:nvSpPr>
          <p:cNvPr id="12" name="Rectangle 11"/>
          <p:cNvSpPr/>
          <p:nvPr/>
        </p:nvSpPr>
        <p:spPr>
          <a:xfrm>
            <a:off x="531955" y="5267441"/>
            <a:ext cx="10583351" cy="1661993"/>
          </a:xfrm>
          <a:prstGeom prst="rect">
            <a:avLst/>
          </a:prstGeom>
          <a:ln>
            <a:noFill/>
          </a:ln>
        </p:spPr>
        <p:txBody>
          <a:bodyPr wrap="square" lIns="91395" tIns="45699" rIns="91395" bIns="45699">
            <a:spAutoFit/>
          </a:bodyPr>
          <a:lstStyle/>
          <a:p>
            <a:pPr marL="291294" indent="-291294">
              <a:buFont typeface="Arial" panose="020B0604020202020204" pitchFamily="34" charset="0"/>
              <a:buChar char="•"/>
            </a:pPr>
            <a:r>
              <a:rPr lang="en-US" sz="2000" spc="-71" dirty="0">
                <a:gradFill>
                  <a:gsLst>
                    <a:gs pos="5417">
                      <a:srgbClr val="505050"/>
                    </a:gs>
                    <a:gs pos="28000">
                      <a:srgbClr val="505050"/>
                    </a:gs>
                  </a:gsLst>
                  <a:lin ang="5400000" scaled="0"/>
                </a:gradFill>
                <a:latin typeface="Segoe UI"/>
              </a:rPr>
              <a:t>Product 	</a:t>
            </a:r>
            <a:r>
              <a:rPr lang="en-US" sz="2000" spc="-71" dirty="0">
                <a:gradFill>
                  <a:gsLst>
                    <a:gs pos="5417">
                      <a:srgbClr val="505050"/>
                    </a:gs>
                    <a:gs pos="28000">
                      <a:srgbClr val="505050"/>
                    </a:gs>
                  </a:gsLst>
                  <a:lin ang="5400000" scaled="0"/>
                </a:gradFill>
                <a:latin typeface="Segoe UI"/>
                <a:hlinkClick r:id="rId3"/>
              </a:rPr>
              <a:t>http://www.microsoft.com/project/en-us/preview/project-resources.aspx</a:t>
            </a:r>
            <a:endParaRPr lang="en-US" sz="2000" spc="-71" dirty="0">
              <a:gradFill>
                <a:gsLst>
                  <a:gs pos="5417">
                    <a:srgbClr val="505050"/>
                  </a:gs>
                  <a:gs pos="28000">
                    <a:srgbClr val="505050"/>
                  </a:gs>
                </a:gsLst>
                <a:lin ang="5400000" scaled="0"/>
              </a:gradFill>
              <a:latin typeface="Segoe UI"/>
            </a:endParaRPr>
          </a:p>
          <a:p>
            <a:pPr marL="291294" indent="-291294">
              <a:buFont typeface="Arial" panose="020B0604020202020204" pitchFamily="34" charset="0"/>
              <a:buChar char="•"/>
            </a:pPr>
            <a:r>
              <a:rPr lang="en-US" sz="2000" spc="-71" dirty="0">
                <a:gradFill>
                  <a:gsLst>
                    <a:gs pos="5417">
                      <a:srgbClr val="505050"/>
                    </a:gs>
                    <a:gs pos="28000">
                      <a:srgbClr val="505050"/>
                    </a:gs>
                  </a:gsLst>
                  <a:lin ang="5400000" scaled="0"/>
                </a:gradFill>
                <a:latin typeface="Segoe UI"/>
              </a:rPr>
              <a:t>Blog 		</a:t>
            </a:r>
            <a:r>
              <a:rPr lang="en-US" sz="2000" spc="-71" dirty="0">
                <a:gradFill>
                  <a:gsLst>
                    <a:gs pos="5417">
                      <a:srgbClr val="505050"/>
                    </a:gs>
                    <a:gs pos="28000">
                      <a:srgbClr val="505050"/>
                    </a:gs>
                  </a:gsLst>
                  <a:lin ang="5400000" scaled="0"/>
                </a:gradFill>
                <a:latin typeface="Segoe UI"/>
                <a:hlinkClick r:id="rId4"/>
              </a:rPr>
              <a:t>http://blogs.office.com/b/project/</a:t>
            </a:r>
            <a:r>
              <a:rPr lang="en-US" sz="2000" spc="-71" dirty="0">
                <a:gradFill>
                  <a:gsLst>
                    <a:gs pos="5417">
                      <a:srgbClr val="505050"/>
                    </a:gs>
                    <a:gs pos="28000">
                      <a:srgbClr val="505050"/>
                    </a:gs>
                  </a:gsLst>
                  <a:lin ang="5400000" scaled="0"/>
                </a:gradFill>
                <a:latin typeface="Segoe UI"/>
              </a:rPr>
              <a:t>  </a:t>
            </a:r>
          </a:p>
          <a:p>
            <a:pPr marL="291294" indent="-291294">
              <a:buFont typeface="Arial" panose="020B0604020202020204" pitchFamily="34" charset="0"/>
              <a:buChar char="•"/>
            </a:pPr>
            <a:r>
              <a:rPr lang="en-US" sz="2000" spc="-71" dirty="0">
                <a:gradFill>
                  <a:gsLst>
                    <a:gs pos="5417">
                      <a:srgbClr val="505050"/>
                    </a:gs>
                    <a:gs pos="28000">
                      <a:srgbClr val="505050"/>
                    </a:gs>
                  </a:gsLst>
                  <a:lin ang="5400000" scaled="0"/>
                </a:gradFill>
                <a:latin typeface="Segoe UI"/>
              </a:rPr>
              <a:t>TechNet	</a:t>
            </a:r>
            <a:r>
              <a:rPr lang="en-US" sz="2000" spc="-71" dirty="0">
                <a:gradFill>
                  <a:gsLst>
                    <a:gs pos="5417">
                      <a:srgbClr val="505050"/>
                    </a:gs>
                    <a:gs pos="28000">
                      <a:srgbClr val="505050"/>
                    </a:gs>
                  </a:gsLst>
                  <a:lin ang="5400000" scaled="0"/>
                </a:gradFill>
                <a:latin typeface="Segoe UI"/>
                <a:hlinkClick r:id="rId5"/>
              </a:rPr>
              <a:t>http://technet.microsoft.com/en-us/projectserver/fp123546</a:t>
            </a:r>
            <a:r>
              <a:rPr lang="en-US" sz="2000" spc="-71" dirty="0">
                <a:gradFill>
                  <a:gsLst>
                    <a:gs pos="5417">
                      <a:srgbClr val="505050"/>
                    </a:gs>
                    <a:gs pos="28000">
                      <a:srgbClr val="505050"/>
                    </a:gs>
                  </a:gsLst>
                  <a:lin ang="5400000" scaled="0"/>
                </a:gradFill>
                <a:latin typeface="Segoe UI"/>
              </a:rPr>
              <a:t> </a:t>
            </a:r>
          </a:p>
          <a:p>
            <a:pPr marL="291294" indent="-291294">
              <a:buFont typeface="Arial" panose="020B0604020202020204" pitchFamily="34" charset="0"/>
              <a:buChar char="•"/>
            </a:pPr>
            <a:r>
              <a:rPr lang="en-US" sz="2000" spc="-71" dirty="0">
                <a:gradFill>
                  <a:gsLst>
                    <a:gs pos="5417">
                      <a:srgbClr val="505050"/>
                    </a:gs>
                    <a:gs pos="28000">
                      <a:srgbClr val="505050"/>
                    </a:gs>
                  </a:gsLst>
                  <a:lin ang="5400000" scaled="0"/>
                </a:gradFill>
                <a:latin typeface="Segoe UI"/>
              </a:rPr>
              <a:t>MSDN 	</a:t>
            </a:r>
            <a:r>
              <a:rPr lang="en-US" sz="2000" spc="-71" dirty="0">
                <a:gradFill>
                  <a:gsLst>
                    <a:gs pos="5417">
                      <a:srgbClr val="505050"/>
                    </a:gs>
                    <a:gs pos="28000">
                      <a:srgbClr val="505050"/>
                    </a:gs>
                  </a:gsLst>
                  <a:lin ang="5400000" scaled="0"/>
                </a:gradFill>
                <a:latin typeface="Segoe UI"/>
                <a:hlinkClick r:id="rId6"/>
              </a:rPr>
              <a:t>http://msdn.microsoft.com/en-us/office/aa905469</a:t>
            </a:r>
            <a:endParaRPr lang="en-US" sz="2000" spc="-71" dirty="0">
              <a:gradFill>
                <a:gsLst>
                  <a:gs pos="5417">
                    <a:srgbClr val="505050"/>
                  </a:gs>
                  <a:gs pos="28000">
                    <a:srgbClr val="505050"/>
                  </a:gs>
                </a:gsLst>
                <a:lin ang="5400000" scaled="0"/>
              </a:gradFill>
              <a:latin typeface="Segoe UI"/>
            </a:endParaRPr>
          </a:p>
          <a:p>
            <a:pPr marL="291294" indent="-291294">
              <a:buFont typeface="Arial" panose="020B0604020202020204" pitchFamily="34" charset="0"/>
              <a:buChar char="•"/>
            </a:pPr>
            <a:r>
              <a:rPr lang="en-US" sz="2000" spc="-71" dirty="0">
                <a:gradFill>
                  <a:gsLst>
                    <a:gs pos="5417">
                      <a:srgbClr val="505050"/>
                    </a:gs>
                    <a:gs pos="28000">
                      <a:srgbClr val="505050"/>
                    </a:gs>
                  </a:gsLst>
                  <a:lin ang="5400000" scaled="0"/>
                </a:gradFill>
                <a:latin typeface="Segoe UI"/>
              </a:rPr>
              <a:t>Forums	</a:t>
            </a:r>
            <a:r>
              <a:rPr lang="en-US" sz="2000" spc="-71" dirty="0">
                <a:gradFill>
                  <a:gsLst>
                    <a:gs pos="5417">
                      <a:srgbClr val="505050"/>
                    </a:gs>
                    <a:gs pos="28000">
                      <a:srgbClr val="505050"/>
                    </a:gs>
                  </a:gsLst>
                  <a:lin ang="5400000" scaled="0"/>
                </a:gradFill>
                <a:latin typeface="Segoe UI"/>
                <a:hlinkClick r:id="rId7"/>
              </a:rPr>
              <a:t>http://social.technet.microsoft.com/Forums/en-US/category/project</a:t>
            </a:r>
            <a:r>
              <a:rPr lang="en-US" sz="2000" spc="-71" dirty="0">
                <a:gradFill>
                  <a:gsLst>
                    <a:gs pos="5417">
                      <a:srgbClr val="505050"/>
                    </a:gs>
                    <a:gs pos="28000">
                      <a:srgbClr val="505050"/>
                    </a:gs>
                  </a:gsLst>
                  <a:lin ang="5400000" scaled="0"/>
                </a:gradFill>
                <a:latin typeface="Segoe UI"/>
              </a:rPr>
              <a:t>  </a:t>
            </a:r>
          </a:p>
        </p:txBody>
      </p:sp>
      <p:sp>
        <p:nvSpPr>
          <p:cNvPr id="13" name="Freeform 74"/>
          <p:cNvSpPr>
            <a:spLocks noEditPoints="1"/>
          </p:cNvSpPr>
          <p:nvPr/>
        </p:nvSpPr>
        <p:spPr bwMode="black">
          <a:xfrm>
            <a:off x="1191414" y="2279074"/>
            <a:ext cx="2071855" cy="1651303"/>
          </a:xfrm>
          <a:custGeom>
            <a:avLst/>
            <a:gdLst>
              <a:gd name="T0" fmla="*/ 2004 w 2444"/>
              <a:gd name="T1" fmla="*/ 326 h 2090"/>
              <a:gd name="T2" fmla="*/ 1774 w 2444"/>
              <a:gd name="T3" fmla="*/ 391 h 2090"/>
              <a:gd name="T4" fmla="*/ 1156 w 2444"/>
              <a:gd name="T5" fmla="*/ 0 h 2090"/>
              <a:gd name="T6" fmla="*/ 489 w 2444"/>
              <a:gd name="T7" fmla="*/ 535 h 2090"/>
              <a:gd name="T8" fmla="*/ 350 w 2444"/>
              <a:gd name="T9" fmla="*/ 506 h 2090"/>
              <a:gd name="T10" fmla="*/ 0 w 2444"/>
              <a:gd name="T11" fmla="*/ 856 h 2090"/>
              <a:gd name="T12" fmla="*/ 350 w 2444"/>
              <a:gd name="T13" fmla="*/ 1206 h 2090"/>
              <a:gd name="T14" fmla="*/ 2004 w 2444"/>
              <a:gd name="T15" fmla="*/ 1206 h 2090"/>
              <a:gd name="T16" fmla="*/ 2444 w 2444"/>
              <a:gd name="T17" fmla="*/ 766 h 2090"/>
              <a:gd name="T18" fmla="*/ 2004 w 2444"/>
              <a:gd name="T19" fmla="*/ 326 h 2090"/>
              <a:gd name="T20" fmla="*/ 1590 w 2444"/>
              <a:gd name="T21" fmla="*/ 1326 h 2090"/>
              <a:gd name="T22" fmla="*/ 1465 w 2444"/>
              <a:gd name="T23" fmla="*/ 1326 h 2090"/>
              <a:gd name="T24" fmla="*/ 1465 w 2444"/>
              <a:gd name="T25" fmla="*/ 1743 h 2090"/>
              <a:gd name="T26" fmla="*/ 1222 w 2444"/>
              <a:gd name="T27" fmla="*/ 1934 h 2090"/>
              <a:gd name="T28" fmla="*/ 980 w 2444"/>
              <a:gd name="T29" fmla="*/ 1743 h 2090"/>
              <a:gd name="T30" fmla="*/ 980 w 2444"/>
              <a:gd name="T31" fmla="*/ 1326 h 2090"/>
              <a:gd name="T32" fmla="*/ 854 w 2444"/>
              <a:gd name="T33" fmla="*/ 1326 h 2090"/>
              <a:gd name="T34" fmla="*/ 854 w 2444"/>
              <a:gd name="T35" fmla="*/ 1656 h 2090"/>
              <a:gd name="T36" fmla="*/ 666 w 2444"/>
              <a:gd name="T37" fmla="*/ 1656 h 2090"/>
              <a:gd name="T38" fmla="*/ 1222 w 2444"/>
              <a:gd name="T39" fmla="*/ 2090 h 2090"/>
              <a:gd name="T40" fmla="*/ 1779 w 2444"/>
              <a:gd name="T41" fmla="*/ 1656 h 2090"/>
              <a:gd name="T42" fmla="*/ 1590 w 2444"/>
              <a:gd name="T43" fmla="*/ 1656 h 2090"/>
              <a:gd name="T44" fmla="*/ 1590 w 2444"/>
              <a:gd name="T45" fmla="*/ 1326 h 2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44" h="2090">
                <a:moveTo>
                  <a:pt x="2004" y="326"/>
                </a:moveTo>
                <a:cubicBezTo>
                  <a:pt x="1920" y="326"/>
                  <a:pt x="1841" y="350"/>
                  <a:pt x="1774" y="391"/>
                </a:cubicBezTo>
                <a:cubicBezTo>
                  <a:pt x="1665" y="160"/>
                  <a:pt x="1429" y="0"/>
                  <a:pt x="1156" y="0"/>
                </a:cubicBezTo>
                <a:cubicBezTo>
                  <a:pt x="830" y="0"/>
                  <a:pt x="557" y="229"/>
                  <a:pt x="489" y="535"/>
                </a:cubicBezTo>
                <a:cubicBezTo>
                  <a:pt x="446" y="516"/>
                  <a:pt x="399" y="506"/>
                  <a:pt x="350" y="506"/>
                </a:cubicBezTo>
                <a:cubicBezTo>
                  <a:pt x="157" y="506"/>
                  <a:pt x="0" y="663"/>
                  <a:pt x="0" y="856"/>
                </a:cubicBezTo>
                <a:cubicBezTo>
                  <a:pt x="0" y="1049"/>
                  <a:pt x="157" y="1206"/>
                  <a:pt x="350" y="1206"/>
                </a:cubicBezTo>
                <a:cubicBezTo>
                  <a:pt x="2004" y="1206"/>
                  <a:pt x="2004" y="1206"/>
                  <a:pt x="2004" y="1206"/>
                </a:cubicBezTo>
                <a:cubicBezTo>
                  <a:pt x="2247" y="1206"/>
                  <a:pt x="2444" y="1009"/>
                  <a:pt x="2444" y="766"/>
                </a:cubicBezTo>
                <a:cubicBezTo>
                  <a:pt x="2444" y="523"/>
                  <a:pt x="2247" y="326"/>
                  <a:pt x="2004" y="326"/>
                </a:cubicBezTo>
                <a:close/>
                <a:moveTo>
                  <a:pt x="1590" y="1326"/>
                </a:moveTo>
                <a:cubicBezTo>
                  <a:pt x="1465" y="1326"/>
                  <a:pt x="1465" y="1326"/>
                  <a:pt x="1465" y="1326"/>
                </a:cubicBezTo>
                <a:cubicBezTo>
                  <a:pt x="1465" y="1743"/>
                  <a:pt x="1465" y="1743"/>
                  <a:pt x="1465" y="1743"/>
                </a:cubicBezTo>
                <a:cubicBezTo>
                  <a:pt x="1222" y="1934"/>
                  <a:pt x="1222" y="1934"/>
                  <a:pt x="1222" y="1934"/>
                </a:cubicBezTo>
                <a:cubicBezTo>
                  <a:pt x="980" y="1743"/>
                  <a:pt x="980" y="1743"/>
                  <a:pt x="980" y="1743"/>
                </a:cubicBezTo>
                <a:cubicBezTo>
                  <a:pt x="980" y="1326"/>
                  <a:pt x="980" y="1326"/>
                  <a:pt x="980" y="1326"/>
                </a:cubicBezTo>
                <a:cubicBezTo>
                  <a:pt x="854" y="1326"/>
                  <a:pt x="854" y="1326"/>
                  <a:pt x="854" y="1326"/>
                </a:cubicBezTo>
                <a:cubicBezTo>
                  <a:pt x="854" y="1656"/>
                  <a:pt x="854" y="1656"/>
                  <a:pt x="854" y="1656"/>
                </a:cubicBezTo>
                <a:cubicBezTo>
                  <a:pt x="666" y="1656"/>
                  <a:pt x="666" y="1656"/>
                  <a:pt x="666" y="1656"/>
                </a:cubicBezTo>
                <a:cubicBezTo>
                  <a:pt x="1222" y="2090"/>
                  <a:pt x="1222" y="2090"/>
                  <a:pt x="1222" y="2090"/>
                </a:cubicBezTo>
                <a:cubicBezTo>
                  <a:pt x="1779" y="1656"/>
                  <a:pt x="1779" y="1656"/>
                  <a:pt x="1779" y="1656"/>
                </a:cubicBezTo>
                <a:cubicBezTo>
                  <a:pt x="1590" y="1656"/>
                  <a:pt x="1590" y="1656"/>
                  <a:pt x="1590" y="1656"/>
                </a:cubicBezTo>
                <a:lnTo>
                  <a:pt x="1590" y="1326"/>
                </a:lnTo>
                <a:close/>
              </a:path>
            </a:pathLst>
          </a:custGeom>
          <a:solidFill>
            <a:schemeClr val="bg1"/>
          </a:solidFill>
          <a:ln>
            <a:noFill/>
          </a:ln>
        </p:spPr>
        <p:txBody>
          <a:bodyPr vert="horz" wrap="square" lIns="83881" tIns="41940" rIns="83881" bIns="41940" numCol="1" anchor="t" anchorCtr="0" compatLnSpc="1">
            <a:prstTxWarp prst="textNoShape">
              <a:avLst/>
            </a:prstTxWarp>
          </a:bodyPr>
          <a:lstStyle/>
          <a:p>
            <a:endParaRPr lang="en-US" sz="1600">
              <a:solidFill>
                <a:srgbClr val="000000"/>
              </a:solidFill>
              <a:latin typeface="Segoe UI"/>
            </a:endParaRPr>
          </a:p>
        </p:txBody>
      </p:sp>
      <p:sp>
        <p:nvSpPr>
          <p:cNvPr id="14" name="Freeform 15"/>
          <p:cNvSpPr>
            <a:spLocks noEditPoints="1"/>
          </p:cNvSpPr>
          <p:nvPr/>
        </p:nvSpPr>
        <p:spPr bwMode="black">
          <a:xfrm>
            <a:off x="5164626" y="2220186"/>
            <a:ext cx="1667083" cy="1708072"/>
          </a:xfrm>
          <a:custGeom>
            <a:avLst/>
            <a:gdLst>
              <a:gd name="T0" fmla="*/ 436 w 2416"/>
              <a:gd name="T1" fmla="*/ 708 h 2209"/>
              <a:gd name="T2" fmla="*/ 524 w 2416"/>
              <a:gd name="T3" fmla="*/ 768 h 2209"/>
              <a:gd name="T4" fmla="*/ 883 w 2416"/>
              <a:gd name="T5" fmla="*/ 698 h 2209"/>
              <a:gd name="T6" fmla="*/ 1293 w 2416"/>
              <a:gd name="T7" fmla="*/ 707 h 2209"/>
              <a:gd name="T8" fmla="*/ 1449 w 2416"/>
              <a:gd name="T9" fmla="*/ 702 h 2209"/>
              <a:gd name="T10" fmla="*/ 1429 w 2416"/>
              <a:gd name="T11" fmla="*/ 399 h 2209"/>
              <a:gd name="T12" fmla="*/ 1317 w 2416"/>
              <a:gd name="T13" fmla="*/ 124 h 2209"/>
              <a:gd name="T14" fmla="*/ 1101 w 2416"/>
              <a:gd name="T15" fmla="*/ 21 h 2209"/>
              <a:gd name="T16" fmla="*/ 536 w 2416"/>
              <a:gd name="T17" fmla="*/ 250 h 2209"/>
              <a:gd name="T18" fmla="*/ 353 w 2416"/>
              <a:gd name="T19" fmla="*/ 433 h 2209"/>
              <a:gd name="T20" fmla="*/ 387 w 2416"/>
              <a:gd name="T21" fmla="*/ 530 h 2209"/>
              <a:gd name="T22" fmla="*/ 450 w 2416"/>
              <a:gd name="T23" fmla="*/ 1207 h 2209"/>
              <a:gd name="T24" fmla="*/ 617 w 2416"/>
              <a:gd name="T25" fmla="*/ 1272 h 2209"/>
              <a:gd name="T26" fmla="*/ 689 w 2416"/>
              <a:gd name="T27" fmla="*/ 1270 h 2209"/>
              <a:gd name="T28" fmla="*/ 653 w 2416"/>
              <a:gd name="T29" fmla="*/ 1190 h 2209"/>
              <a:gd name="T30" fmla="*/ 626 w 2416"/>
              <a:gd name="T31" fmla="*/ 1126 h 2209"/>
              <a:gd name="T32" fmla="*/ 553 w 2416"/>
              <a:gd name="T33" fmla="*/ 1010 h 2209"/>
              <a:gd name="T34" fmla="*/ 386 w 2416"/>
              <a:gd name="T35" fmla="*/ 755 h 2209"/>
              <a:gd name="T36" fmla="*/ 209 w 2416"/>
              <a:gd name="T37" fmla="*/ 573 h 2209"/>
              <a:gd name="T38" fmla="*/ 48 w 2416"/>
              <a:gd name="T39" fmla="*/ 787 h 2209"/>
              <a:gd name="T40" fmla="*/ 121 w 2416"/>
              <a:gd name="T41" fmla="*/ 1190 h 2209"/>
              <a:gd name="T42" fmla="*/ 355 w 2416"/>
              <a:gd name="T43" fmla="*/ 1178 h 2209"/>
              <a:gd name="T44" fmla="*/ 2011 w 2416"/>
              <a:gd name="T45" fmla="*/ 189 h 2209"/>
              <a:gd name="T46" fmla="*/ 1470 w 2416"/>
              <a:gd name="T47" fmla="*/ 25 h 2209"/>
              <a:gd name="T48" fmla="*/ 1383 w 2416"/>
              <a:gd name="T49" fmla="*/ 196 h 2209"/>
              <a:gd name="T50" fmla="*/ 1533 w 2416"/>
              <a:gd name="T51" fmla="*/ 610 h 2209"/>
              <a:gd name="T52" fmla="*/ 1588 w 2416"/>
              <a:gd name="T53" fmla="*/ 803 h 2209"/>
              <a:gd name="T54" fmla="*/ 1722 w 2416"/>
              <a:gd name="T55" fmla="*/ 938 h 2209"/>
              <a:gd name="T56" fmla="*/ 1907 w 2416"/>
              <a:gd name="T57" fmla="*/ 1240 h 2209"/>
              <a:gd name="T58" fmla="*/ 2277 w 2416"/>
              <a:gd name="T59" fmla="*/ 1135 h 2209"/>
              <a:gd name="T60" fmla="*/ 2323 w 2416"/>
              <a:gd name="T61" fmla="*/ 506 h 2209"/>
              <a:gd name="T62" fmla="*/ 1781 w 2416"/>
              <a:gd name="T63" fmla="*/ 1200 h 2209"/>
              <a:gd name="T64" fmla="*/ 1773 w 2416"/>
              <a:gd name="T65" fmla="*/ 1172 h 2209"/>
              <a:gd name="T66" fmla="*/ 1585 w 2416"/>
              <a:gd name="T67" fmla="*/ 862 h 2209"/>
              <a:gd name="T68" fmla="*/ 1317 w 2416"/>
              <a:gd name="T69" fmla="*/ 747 h 2209"/>
              <a:gd name="T70" fmla="*/ 907 w 2416"/>
              <a:gd name="T71" fmla="*/ 739 h 2209"/>
              <a:gd name="T72" fmla="*/ 489 w 2416"/>
              <a:gd name="T73" fmla="*/ 831 h 2209"/>
              <a:gd name="T74" fmla="*/ 627 w 2416"/>
              <a:gd name="T75" fmla="*/ 1004 h 2209"/>
              <a:gd name="T76" fmla="*/ 704 w 2416"/>
              <a:gd name="T77" fmla="*/ 1182 h 2209"/>
              <a:gd name="T78" fmla="*/ 704 w 2416"/>
              <a:gd name="T79" fmla="*/ 1183 h 2209"/>
              <a:gd name="T80" fmla="*/ 871 w 2416"/>
              <a:gd name="T81" fmla="*/ 1334 h 2209"/>
              <a:gd name="T82" fmla="*/ 1184 w 2416"/>
              <a:gd name="T83" fmla="*/ 1421 h 2209"/>
              <a:gd name="T84" fmla="*/ 1422 w 2416"/>
              <a:gd name="T85" fmla="*/ 1539 h 2209"/>
              <a:gd name="T86" fmla="*/ 1716 w 2416"/>
              <a:gd name="T87" fmla="*/ 1526 h 2209"/>
              <a:gd name="T88" fmla="*/ 1811 w 2416"/>
              <a:gd name="T89" fmla="*/ 1387 h 2209"/>
              <a:gd name="T90" fmla="*/ 1809 w 2416"/>
              <a:gd name="T91" fmla="*/ 1295 h 2209"/>
              <a:gd name="T92" fmla="*/ 1173 w 2416"/>
              <a:gd name="T93" fmla="*/ 1486 h 2209"/>
              <a:gd name="T94" fmla="*/ 1044 w 2416"/>
              <a:gd name="T95" fmla="*/ 1466 h 2209"/>
              <a:gd name="T96" fmla="*/ 984 w 2416"/>
              <a:gd name="T97" fmla="*/ 1573 h 2209"/>
              <a:gd name="T98" fmla="*/ 809 w 2416"/>
              <a:gd name="T99" fmla="*/ 1794 h 2209"/>
              <a:gd name="T100" fmla="*/ 752 w 2416"/>
              <a:gd name="T101" fmla="*/ 2011 h 2209"/>
              <a:gd name="T102" fmla="*/ 778 w 2416"/>
              <a:gd name="T103" fmla="*/ 2150 h 2209"/>
              <a:gd name="T104" fmla="*/ 880 w 2416"/>
              <a:gd name="T105" fmla="*/ 2177 h 2209"/>
              <a:gd name="T106" fmla="*/ 1012 w 2416"/>
              <a:gd name="T107" fmla="*/ 2005 h 2209"/>
              <a:gd name="T108" fmla="*/ 1226 w 2416"/>
              <a:gd name="T109" fmla="*/ 1733 h 2209"/>
              <a:gd name="T110" fmla="*/ 1245 w 2416"/>
              <a:gd name="T111" fmla="*/ 1541 h 2209"/>
              <a:gd name="T112" fmla="*/ 797 w 2416"/>
              <a:gd name="T113" fmla="*/ 1718 h 2209"/>
              <a:gd name="T114" fmla="*/ 977 w 2416"/>
              <a:gd name="T115" fmla="*/ 1520 h 2209"/>
              <a:gd name="T116" fmla="*/ 831 w 2416"/>
              <a:gd name="T117" fmla="*/ 1386 h 2209"/>
              <a:gd name="T118" fmla="*/ 584 w 2416"/>
              <a:gd name="T119" fmla="*/ 1299 h 2209"/>
              <a:gd name="T120" fmla="*/ 222 w 2416"/>
              <a:gd name="T121" fmla="*/ 1510 h 2209"/>
              <a:gd name="T122" fmla="*/ 569 w 2416"/>
              <a:gd name="T123" fmla="*/ 1809 h 2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16" h="2209">
                <a:moveTo>
                  <a:pt x="387" y="530"/>
                </a:moveTo>
                <a:cubicBezTo>
                  <a:pt x="412" y="587"/>
                  <a:pt x="412" y="651"/>
                  <a:pt x="436" y="708"/>
                </a:cubicBezTo>
                <a:cubicBezTo>
                  <a:pt x="445" y="729"/>
                  <a:pt x="445" y="729"/>
                  <a:pt x="445" y="729"/>
                </a:cubicBezTo>
                <a:cubicBezTo>
                  <a:pt x="454" y="752"/>
                  <a:pt x="490" y="770"/>
                  <a:pt x="524" y="768"/>
                </a:cubicBezTo>
                <a:cubicBezTo>
                  <a:pt x="524" y="768"/>
                  <a:pt x="524" y="768"/>
                  <a:pt x="553" y="767"/>
                </a:cubicBezTo>
                <a:cubicBezTo>
                  <a:pt x="666" y="760"/>
                  <a:pt x="772" y="718"/>
                  <a:pt x="883" y="698"/>
                </a:cubicBezTo>
                <a:cubicBezTo>
                  <a:pt x="954" y="685"/>
                  <a:pt x="1003" y="722"/>
                  <a:pt x="1070" y="733"/>
                </a:cubicBezTo>
                <a:cubicBezTo>
                  <a:pt x="1146" y="746"/>
                  <a:pt x="1215" y="702"/>
                  <a:pt x="1293" y="707"/>
                </a:cubicBezTo>
                <a:cubicBezTo>
                  <a:pt x="1348" y="710"/>
                  <a:pt x="1362" y="715"/>
                  <a:pt x="1362" y="715"/>
                </a:cubicBezTo>
                <a:cubicBezTo>
                  <a:pt x="1391" y="726"/>
                  <a:pt x="1424" y="722"/>
                  <a:pt x="1449" y="702"/>
                </a:cubicBezTo>
                <a:cubicBezTo>
                  <a:pt x="1478" y="678"/>
                  <a:pt x="1478" y="646"/>
                  <a:pt x="1477" y="611"/>
                </a:cubicBezTo>
                <a:cubicBezTo>
                  <a:pt x="1474" y="540"/>
                  <a:pt x="1468" y="462"/>
                  <a:pt x="1429" y="399"/>
                </a:cubicBezTo>
                <a:cubicBezTo>
                  <a:pt x="1401" y="353"/>
                  <a:pt x="1374" y="306"/>
                  <a:pt x="1351" y="256"/>
                </a:cubicBezTo>
                <a:cubicBezTo>
                  <a:pt x="1332" y="215"/>
                  <a:pt x="1322" y="170"/>
                  <a:pt x="1317" y="124"/>
                </a:cubicBezTo>
                <a:cubicBezTo>
                  <a:pt x="1312" y="92"/>
                  <a:pt x="1317" y="40"/>
                  <a:pt x="1281" y="23"/>
                </a:cubicBezTo>
                <a:cubicBezTo>
                  <a:pt x="1229" y="0"/>
                  <a:pt x="1155" y="13"/>
                  <a:pt x="1101" y="21"/>
                </a:cubicBezTo>
                <a:cubicBezTo>
                  <a:pt x="972" y="38"/>
                  <a:pt x="844" y="76"/>
                  <a:pt x="727" y="134"/>
                </a:cubicBezTo>
                <a:cubicBezTo>
                  <a:pt x="660" y="167"/>
                  <a:pt x="596" y="206"/>
                  <a:pt x="536" y="250"/>
                </a:cubicBezTo>
                <a:cubicBezTo>
                  <a:pt x="488" y="285"/>
                  <a:pt x="440" y="319"/>
                  <a:pt x="399" y="362"/>
                </a:cubicBezTo>
                <a:cubicBezTo>
                  <a:pt x="380" y="382"/>
                  <a:pt x="359" y="405"/>
                  <a:pt x="353" y="433"/>
                </a:cubicBezTo>
                <a:cubicBezTo>
                  <a:pt x="346" y="467"/>
                  <a:pt x="367" y="492"/>
                  <a:pt x="381" y="520"/>
                </a:cubicBezTo>
                <a:cubicBezTo>
                  <a:pt x="383" y="523"/>
                  <a:pt x="385" y="527"/>
                  <a:pt x="387" y="530"/>
                </a:cubicBezTo>
                <a:close/>
                <a:moveTo>
                  <a:pt x="355" y="1178"/>
                </a:moveTo>
                <a:cubicBezTo>
                  <a:pt x="385" y="1181"/>
                  <a:pt x="417" y="1193"/>
                  <a:pt x="450" y="1207"/>
                </a:cubicBezTo>
                <a:cubicBezTo>
                  <a:pt x="487" y="1223"/>
                  <a:pt x="524" y="1242"/>
                  <a:pt x="558" y="1255"/>
                </a:cubicBezTo>
                <a:cubicBezTo>
                  <a:pt x="577" y="1263"/>
                  <a:pt x="598" y="1267"/>
                  <a:pt x="617" y="1272"/>
                </a:cubicBezTo>
                <a:cubicBezTo>
                  <a:pt x="635" y="1276"/>
                  <a:pt x="647" y="1281"/>
                  <a:pt x="665" y="1278"/>
                </a:cubicBezTo>
                <a:cubicBezTo>
                  <a:pt x="673" y="1276"/>
                  <a:pt x="684" y="1277"/>
                  <a:pt x="689" y="1270"/>
                </a:cubicBezTo>
                <a:cubicBezTo>
                  <a:pt x="701" y="1256"/>
                  <a:pt x="690" y="1228"/>
                  <a:pt x="680" y="1218"/>
                </a:cubicBezTo>
                <a:cubicBezTo>
                  <a:pt x="670" y="1209"/>
                  <a:pt x="661" y="1200"/>
                  <a:pt x="653" y="1190"/>
                </a:cubicBezTo>
                <a:cubicBezTo>
                  <a:pt x="648" y="1184"/>
                  <a:pt x="643" y="1177"/>
                  <a:pt x="640" y="1169"/>
                </a:cubicBezTo>
                <a:cubicBezTo>
                  <a:pt x="634" y="1156"/>
                  <a:pt x="627" y="1141"/>
                  <a:pt x="626" y="1126"/>
                </a:cubicBezTo>
                <a:cubicBezTo>
                  <a:pt x="625" y="1110"/>
                  <a:pt x="624" y="1097"/>
                  <a:pt x="619" y="1082"/>
                </a:cubicBezTo>
                <a:cubicBezTo>
                  <a:pt x="607" y="1051"/>
                  <a:pt x="583" y="1023"/>
                  <a:pt x="553" y="1010"/>
                </a:cubicBezTo>
                <a:cubicBezTo>
                  <a:pt x="553" y="1010"/>
                  <a:pt x="521" y="997"/>
                  <a:pt x="479" y="944"/>
                </a:cubicBezTo>
                <a:cubicBezTo>
                  <a:pt x="450" y="907"/>
                  <a:pt x="395" y="775"/>
                  <a:pt x="386" y="755"/>
                </a:cubicBezTo>
                <a:cubicBezTo>
                  <a:pt x="364" y="704"/>
                  <a:pt x="374" y="643"/>
                  <a:pt x="356" y="592"/>
                </a:cubicBezTo>
                <a:cubicBezTo>
                  <a:pt x="333" y="526"/>
                  <a:pt x="256" y="534"/>
                  <a:pt x="209" y="573"/>
                </a:cubicBezTo>
                <a:cubicBezTo>
                  <a:pt x="209" y="573"/>
                  <a:pt x="194" y="586"/>
                  <a:pt x="138" y="637"/>
                </a:cubicBezTo>
                <a:cubicBezTo>
                  <a:pt x="94" y="677"/>
                  <a:pt x="73" y="735"/>
                  <a:pt x="48" y="787"/>
                </a:cubicBezTo>
                <a:cubicBezTo>
                  <a:pt x="6" y="879"/>
                  <a:pt x="0" y="959"/>
                  <a:pt x="1" y="1058"/>
                </a:cubicBezTo>
                <a:cubicBezTo>
                  <a:pt x="2" y="1136"/>
                  <a:pt x="54" y="1160"/>
                  <a:pt x="121" y="1190"/>
                </a:cubicBezTo>
                <a:cubicBezTo>
                  <a:pt x="121" y="1190"/>
                  <a:pt x="132" y="1194"/>
                  <a:pt x="176" y="1197"/>
                </a:cubicBezTo>
                <a:cubicBezTo>
                  <a:pt x="235" y="1201"/>
                  <a:pt x="297" y="1172"/>
                  <a:pt x="355" y="1178"/>
                </a:cubicBezTo>
                <a:close/>
                <a:moveTo>
                  <a:pt x="2323" y="506"/>
                </a:moveTo>
                <a:cubicBezTo>
                  <a:pt x="2249" y="371"/>
                  <a:pt x="2134" y="255"/>
                  <a:pt x="2011" y="189"/>
                </a:cubicBezTo>
                <a:cubicBezTo>
                  <a:pt x="1900" y="130"/>
                  <a:pt x="1747" y="56"/>
                  <a:pt x="1622" y="40"/>
                </a:cubicBezTo>
                <a:cubicBezTo>
                  <a:pt x="1540" y="30"/>
                  <a:pt x="1470" y="25"/>
                  <a:pt x="1470" y="25"/>
                </a:cubicBezTo>
                <a:cubicBezTo>
                  <a:pt x="1417" y="21"/>
                  <a:pt x="1369" y="61"/>
                  <a:pt x="1364" y="114"/>
                </a:cubicBezTo>
                <a:cubicBezTo>
                  <a:pt x="1364" y="114"/>
                  <a:pt x="1362" y="137"/>
                  <a:pt x="1383" y="196"/>
                </a:cubicBezTo>
                <a:cubicBezTo>
                  <a:pt x="1409" y="267"/>
                  <a:pt x="1445" y="333"/>
                  <a:pt x="1485" y="398"/>
                </a:cubicBezTo>
                <a:cubicBezTo>
                  <a:pt x="1524" y="460"/>
                  <a:pt x="1530" y="538"/>
                  <a:pt x="1533" y="610"/>
                </a:cubicBezTo>
                <a:cubicBezTo>
                  <a:pt x="1535" y="657"/>
                  <a:pt x="1535" y="657"/>
                  <a:pt x="1535" y="657"/>
                </a:cubicBezTo>
                <a:cubicBezTo>
                  <a:pt x="1520" y="707"/>
                  <a:pt x="1544" y="773"/>
                  <a:pt x="1588" y="803"/>
                </a:cubicBezTo>
                <a:cubicBezTo>
                  <a:pt x="1588" y="803"/>
                  <a:pt x="1613" y="820"/>
                  <a:pt x="1644" y="848"/>
                </a:cubicBezTo>
                <a:cubicBezTo>
                  <a:pt x="1669" y="872"/>
                  <a:pt x="1698" y="902"/>
                  <a:pt x="1722" y="938"/>
                </a:cubicBezTo>
                <a:cubicBezTo>
                  <a:pt x="1755" y="989"/>
                  <a:pt x="1775" y="1050"/>
                  <a:pt x="1797" y="1107"/>
                </a:cubicBezTo>
                <a:cubicBezTo>
                  <a:pt x="1822" y="1173"/>
                  <a:pt x="1827" y="1230"/>
                  <a:pt x="1907" y="1240"/>
                </a:cubicBezTo>
                <a:cubicBezTo>
                  <a:pt x="1980" y="1250"/>
                  <a:pt x="2041" y="1287"/>
                  <a:pt x="2115" y="1256"/>
                </a:cubicBezTo>
                <a:cubicBezTo>
                  <a:pt x="2175" y="1230"/>
                  <a:pt x="2231" y="1180"/>
                  <a:pt x="2277" y="1135"/>
                </a:cubicBezTo>
                <a:cubicBezTo>
                  <a:pt x="2362" y="1050"/>
                  <a:pt x="2402" y="950"/>
                  <a:pt x="2409" y="847"/>
                </a:cubicBezTo>
                <a:cubicBezTo>
                  <a:pt x="2416" y="732"/>
                  <a:pt x="2383" y="613"/>
                  <a:pt x="2323" y="506"/>
                </a:cubicBezTo>
                <a:close/>
                <a:moveTo>
                  <a:pt x="1809" y="1295"/>
                </a:moveTo>
                <a:cubicBezTo>
                  <a:pt x="1803" y="1263"/>
                  <a:pt x="1789" y="1231"/>
                  <a:pt x="1781" y="1200"/>
                </a:cubicBezTo>
                <a:cubicBezTo>
                  <a:pt x="1781" y="1200"/>
                  <a:pt x="1781" y="1200"/>
                  <a:pt x="1774" y="1177"/>
                </a:cubicBezTo>
                <a:cubicBezTo>
                  <a:pt x="1774" y="1176"/>
                  <a:pt x="1773" y="1174"/>
                  <a:pt x="1773" y="1172"/>
                </a:cubicBezTo>
                <a:cubicBezTo>
                  <a:pt x="1752" y="1100"/>
                  <a:pt x="1731" y="1044"/>
                  <a:pt x="1689" y="980"/>
                </a:cubicBezTo>
                <a:cubicBezTo>
                  <a:pt x="1661" y="936"/>
                  <a:pt x="1625" y="896"/>
                  <a:pt x="1585" y="862"/>
                </a:cubicBezTo>
                <a:cubicBezTo>
                  <a:pt x="1552" y="833"/>
                  <a:pt x="1515" y="809"/>
                  <a:pt x="1476" y="790"/>
                </a:cubicBezTo>
                <a:cubicBezTo>
                  <a:pt x="1426" y="766"/>
                  <a:pt x="1372" y="751"/>
                  <a:pt x="1317" y="747"/>
                </a:cubicBezTo>
                <a:cubicBezTo>
                  <a:pt x="1239" y="743"/>
                  <a:pt x="1170" y="787"/>
                  <a:pt x="1094" y="774"/>
                </a:cubicBezTo>
                <a:cubicBezTo>
                  <a:pt x="1027" y="762"/>
                  <a:pt x="978" y="726"/>
                  <a:pt x="907" y="739"/>
                </a:cubicBezTo>
                <a:cubicBezTo>
                  <a:pt x="796" y="758"/>
                  <a:pt x="690" y="801"/>
                  <a:pt x="577" y="807"/>
                </a:cubicBezTo>
                <a:cubicBezTo>
                  <a:pt x="548" y="809"/>
                  <a:pt x="488" y="788"/>
                  <a:pt x="489" y="831"/>
                </a:cubicBezTo>
                <a:cubicBezTo>
                  <a:pt x="489" y="859"/>
                  <a:pt x="535" y="915"/>
                  <a:pt x="553" y="938"/>
                </a:cubicBezTo>
                <a:cubicBezTo>
                  <a:pt x="595" y="991"/>
                  <a:pt x="627" y="1004"/>
                  <a:pt x="627" y="1004"/>
                </a:cubicBezTo>
                <a:cubicBezTo>
                  <a:pt x="676" y="1025"/>
                  <a:pt x="709" y="1085"/>
                  <a:pt x="700" y="1137"/>
                </a:cubicBezTo>
                <a:cubicBezTo>
                  <a:pt x="700" y="1137"/>
                  <a:pt x="699" y="1143"/>
                  <a:pt x="704" y="1182"/>
                </a:cubicBezTo>
                <a:cubicBezTo>
                  <a:pt x="704" y="1182"/>
                  <a:pt x="704" y="1183"/>
                  <a:pt x="704" y="1183"/>
                </a:cubicBezTo>
                <a:cubicBezTo>
                  <a:pt x="704" y="1183"/>
                  <a:pt x="704" y="1183"/>
                  <a:pt x="704" y="1183"/>
                </a:cubicBezTo>
                <a:cubicBezTo>
                  <a:pt x="707" y="1209"/>
                  <a:pt x="734" y="1224"/>
                  <a:pt x="753" y="1238"/>
                </a:cubicBezTo>
                <a:cubicBezTo>
                  <a:pt x="796" y="1269"/>
                  <a:pt x="821" y="1312"/>
                  <a:pt x="871" y="1334"/>
                </a:cubicBezTo>
                <a:cubicBezTo>
                  <a:pt x="921" y="1356"/>
                  <a:pt x="975" y="1374"/>
                  <a:pt x="1030" y="1384"/>
                </a:cubicBezTo>
                <a:cubicBezTo>
                  <a:pt x="1079" y="1393"/>
                  <a:pt x="1143" y="1388"/>
                  <a:pt x="1184" y="1421"/>
                </a:cubicBezTo>
                <a:cubicBezTo>
                  <a:pt x="1223" y="1453"/>
                  <a:pt x="1247" y="1484"/>
                  <a:pt x="1295" y="1503"/>
                </a:cubicBezTo>
                <a:cubicBezTo>
                  <a:pt x="1335" y="1518"/>
                  <a:pt x="1380" y="1527"/>
                  <a:pt x="1422" y="1539"/>
                </a:cubicBezTo>
                <a:cubicBezTo>
                  <a:pt x="1463" y="1552"/>
                  <a:pt x="1502" y="1574"/>
                  <a:pt x="1545" y="1579"/>
                </a:cubicBezTo>
                <a:cubicBezTo>
                  <a:pt x="1608" y="1586"/>
                  <a:pt x="1668" y="1566"/>
                  <a:pt x="1716" y="1526"/>
                </a:cubicBezTo>
                <a:cubicBezTo>
                  <a:pt x="1739" y="1506"/>
                  <a:pt x="1759" y="1483"/>
                  <a:pt x="1775" y="1458"/>
                </a:cubicBezTo>
                <a:cubicBezTo>
                  <a:pt x="1790" y="1436"/>
                  <a:pt x="1806" y="1413"/>
                  <a:pt x="1811" y="1387"/>
                </a:cubicBezTo>
                <a:cubicBezTo>
                  <a:pt x="1816" y="1367"/>
                  <a:pt x="1814" y="1341"/>
                  <a:pt x="1812" y="1320"/>
                </a:cubicBezTo>
                <a:cubicBezTo>
                  <a:pt x="1812" y="1312"/>
                  <a:pt x="1810" y="1304"/>
                  <a:pt x="1809" y="1295"/>
                </a:cubicBezTo>
                <a:close/>
                <a:moveTo>
                  <a:pt x="1174" y="1487"/>
                </a:moveTo>
                <a:cubicBezTo>
                  <a:pt x="1173" y="1486"/>
                  <a:pt x="1173" y="1486"/>
                  <a:pt x="1173" y="1486"/>
                </a:cubicBezTo>
                <a:cubicBezTo>
                  <a:pt x="1149" y="1474"/>
                  <a:pt x="1132" y="1463"/>
                  <a:pt x="1105" y="1460"/>
                </a:cubicBezTo>
                <a:cubicBezTo>
                  <a:pt x="1086" y="1457"/>
                  <a:pt x="1058" y="1447"/>
                  <a:pt x="1044" y="1466"/>
                </a:cubicBezTo>
                <a:cubicBezTo>
                  <a:pt x="1035" y="1479"/>
                  <a:pt x="1028" y="1493"/>
                  <a:pt x="1021" y="1506"/>
                </a:cubicBezTo>
                <a:cubicBezTo>
                  <a:pt x="1009" y="1528"/>
                  <a:pt x="998" y="1552"/>
                  <a:pt x="984" y="1573"/>
                </a:cubicBezTo>
                <a:cubicBezTo>
                  <a:pt x="956" y="1616"/>
                  <a:pt x="925" y="1656"/>
                  <a:pt x="892" y="1695"/>
                </a:cubicBezTo>
                <a:cubicBezTo>
                  <a:pt x="866" y="1726"/>
                  <a:pt x="825" y="1756"/>
                  <a:pt x="809" y="1794"/>
                </a:cubicBezTo>
                <a:cubicBezTo>
                  <a:pt x="793" y="1830"/>
                  <a:pt x="802" y="1871"/>
                  <a:pt x="789" y="1907"/>
                </a:cubicBezTo>
                <a:cubicBezTo>
                  <a:pt x="776" y="1941"/>
                  <a:pt x="762" y="1975"/>
                  <a:pt x="752" y="2011"/>
                </a:cubicBezTo>
                <a:cubicBezTo>
                  <a:pt x="743" y="2043"/>
                  <a:pt x="720" y="2102"/>
                  <a:pt x="735" y="2135"/>
                </a:cubicBezTo>
                <a:cubicBezTo>
                  <a:pt x="746" y="2160"/>
                  <a:pt x="754" y="2153"/>
                  <a:pt x="778" y="2150"/>
                </a:cubicBezTo>
                <a:cubicBezTo>
                  <a:pt x="811" y="2145"/>
                  <a:pt x="847" y="2145"/>
                  <a:pt x="872" y="2170"/>
                </a:cubicBezTo>
                <a:cubicBezTo>
                  <a:pt x="880" y="2177"/>
                  <a:pt x="880" y="2177"/>
                  <a:pt x="880" y="2177"/>
                </a:cubicBezTo>
                <a:cubicBezTo>
                  <a:pt x="895" y="2209"/>
                  <a:pt x="926" y="2196"/>
                  <a:pt x="948" y="2148"/>
                </a:cubicBezTo>
                <a:cubicBezTo>
                  <a:pt x="948" y="2148"/>
                  <a:pt x="979" y="2082"/>
                  <a:pt x="1012" y="2005"/>
                </a:cubicBezTo>
                <a:cubicBezTo>
                  <a:pt x="1044" y="1930"/>
                  <a:pt x="1099" y="1861"/>
                  <a:pt x="1154" y="1801"/>
                </a:cubicBezTo>
                <a:cubicBezTo>
                  <a:pt x="1177" y="1776"/>
                  <a:pt x="1206" y="1761"/>
                  <a:pt x="1226" y="1733"/>
                </a:cubicBezTo>
                <a:cubicBezTo>
                  <a:pt x="1248" y="1702"/>
                  <a:pt x="1265" y="1664"/>
                  <a:pt x="1267" y="1625"/>
                </a:cubicBezTo>
                <a:cubicBezTo>
                  <a:pt x="1269" y="1596"/>
                  <a:pt x="1263" y="1564"/>
                  <a:pt x="1245" y="1541"/>
                </a:cubicBezTo>
                <a:cubicBezTo>
                  <a:pt x="1226" y="1515"/>
                  <a:pt x="1202" y="1501"/>
                  <a:pt x="1174" y="1487"/>
                </a:cubicBezTo>
                <a:close/>
                <a:moveTo>
                  <a:pt x="797" y="1718"/>
                </a:moveTo>
                <a:cubicBezTo>
                  <a:pt x="838" y="1673"/>
                  <a:pt x="878" y="1628"/>
                  <a:pt x="919" y="1583"/>
                </a:cubicBezTo>
                <a:cubicBezTo>
                  <a:pt x="935" y="1566"/>
                  <a:pt x="962" y="1543"/>
                  <a:pt x="977" y="1520"/>
                </a:cubicBezTo>
                <a:cubicBezTo>
                  <a:pt x="981" y="1515"/>
                  <a:pt x="984" y="1510"/>
                  <a:pt x="986" y="1504"/>
                </a:cubicBezTo>
                <a:cubicBezTo>
                  <a:pt x="1012" y="1431"/>
                  <a:pt x="881" y="1406"/>
                  <a:pt x="831" y="1386"/>
                </a:cubicBezTo>
                <a:cubicBezTo>
                  <a:pt x="782" y="1366"/>
                  <a:pt x="699" y="1338"/>
                  <a:pt x="649" y="1322"/>
                </a:cubicBezTo>
                <a:cubicBezTo>
                  <a:pt x="649" y="1322"/>
                  <a:pt x="623" y="1314"/>
                  <a:pt x="584" y="1299"/>
                </a:cubicBezTo>
                <a:cubicBezTo>
                  <a:pt x="473" y="1257"/>
                  <a:pt x="194" y="1132"/>
                  <a:pt x="183" y="1346"/>
                </a:cubicBezTo>
                <a:cubicBezTo>
                  <a:pt x="180" y="1402"/>
                  <a:pt x="206" y="1458"/>
                  <a:pt x="222" y="1510"/>
                </a:cubicBezTo>
                <a:cubicBezTo>
                  <a:pt x="253" y="1611"/>
                  <a:pt x="320" y="1720"/>
                  <a:pt x="409" y="1779"/>
                </a:cubicBezTo>
                <a:cubicBezTo>
                  <a:pt x="458" y="1811"/>
                  <a:pt x="512" y="1813"/>
                  <a:pt x="569" y="1809"/>
                </a:cubicBezTo>
                <a:cubicBezTo>
                  <a:pt x="666" y="1800"/>
                  <a:pt x="729" y="1795"/>
                  <a:pt x="797" y="1718"/>
                </a:cubicBezTo>
                <a:close/>
              </a:path>
            </a:pathLst>
          </a:custGeom>
          <a:solidFill>
            <a:srgbClr val="FFFFFF"/>
          </a:solidFill>
          <a:ln>
            <a:noFill/>
          </a:ln>
        </p:spPr>
        <p:txBody>
          <a:bodyPr vert="horz" wrap="square" lIns="83881" tIns="41940" rIns="83881" bIns="41940" numCol="1" anchor="t" anchorCtr="0" compatLnSpc="1">
            <a:prstTxWarp prst="textNoShape">
              <a:avLst/>
            </a:prstTxWarp>
          </a:bodyPr>
          <a:lstStyle/>
          <a:p>
            <a:endParaRPr lang="en-US" sz="1600">
              <a:solidFill>
                <a:srgbClr val="000000"/>
              </a:solidFill>
              <a:latin typeface="Segoe UI"/>
            </a:endParaRPr>
          </a:p>
        </p:txBody>
      </p:sp>
      <p:sp>
        <p:nvSpPr>
          <p:cNvPr id="15" name="Freeform 14"/>
          <p:cNvSpPr>
            <a:spLocks noEditPoints="1"/>
          </p:cNvSpPr>
          <p:nvPr/>
        </p:nvSpPr>
        <p:spPr bwMode="black">
          <a:xfrm>
            <a:off x="9055556" y="2279070"/>
            <a:ext cx="1608939" cy="1429020"/>
          </a:xfrm>
          <a:custGeom>
            <a:avLst/>
            <a:gdLst>
              <a:gd name="T0" fmla="*/ 195 w 300"/>
              <a:gd name="T1" fmla="*/ 217 h 266"/>
              <a:gd name="T2" fmla="*/ 196 w 300"/>
              <a:gd name="T3" fmla="*/ 227 h 266"/>
              <a:gd name="T4" fmla="*/ 149 w 300"/>
              <a:gd name="T5" fmla="*/ 266 h 266"/>
              <a:gd name="T6" fmla="*/ 8 w 300"/>
              <a:gd name="T7" fmla="*/ 116 h 266"/>
              <a:gd name="T8" fmla="*/ 0 w 300"/>
              <a:gd name="T9" fmla="*/ 78 h 266"/>
              <a:gd name="T10" fmla="*/ 78 w 300"/>
              <a:gd name="T11" fmla="*/ 0 h 266"/>
              <a:gd name="T12" fmla="*/ 150 w 300"/>
              <a:gd name="T13" fmla="*/ 48 h 266"/>
              <a:gd name="T14" fmla="*/ 222 w 300"/>
              <a:gd name="T15" fmla="*/ 0 h 266"/>
              <a:gd name="T16" fmla="*/ 300 w 300"/>
              <a:gd name="T17" fmla="*/ 78 h 266"/>
              <a:gd name="T18" fmla="*/ 292 w 300"/>
              <a:gd name="T19" fmla="*/ 116 h 266"/>
              <a:gd name="T20" fmla="*/ 262 w 300"/>
              <a:gd name="T21" fmla="*/ 162 h 266"/>
              <a:gd name="T22" fmla="*/ 251 w 300"/>
              <a:gd name="T23" fmla="*/ 161 h 266"/>
              <a:gd name="T24" fmla="*/ 195 w 300"/>
              <a:gd name="T25" fmla="*/ 217 h 266"/>
              <a:gd name="T26" fmla="*/ 257 w 300"/>
              <a:gd name="T27" fmla="*/ 211 h 266"/>
              <a:gd name="T28" fmla="*/ 275 w 300"/>
              <a:gd name="T29" fmla="*/ 211 h 266"/>
              <a:gd name="T30" fmla="*/ 275 w 300"/>
              <a:gd name="T31" fmla="*/ 223 h 266"/>
              <a:gd name="T32" fmla="*/ 257 w 300"/>
              <a:gd name="T33" fmla="*/ 223 h 266"/>
              <a:gd name="T34" fmla="*/ 257 w 300"/>
              <a:gd name="T35" fmla="*/ 241 h 266"/>
              <a:gd name="T36" fmla="*/ 245 w 300"/>
              <a:gd name="T37" fmla="*/ 241 h 266"/>
              <a:gd name="T38" fmla="*/ 245 w 300"/>
              <a:gd name="T39" fmla="*/ 223 h 266"/>
              <a:gd name="T40" fmla="*/ 227 w 300"/>
              <a:gd name="T41" fmla="*/ 223 h 266"/>
              <a:gd name="T42" fmla="*/ 227 w 300"/>
              <a:gd name="T43" fmla="*/ 211 h 266"/>
              <a:gd name="T44" fmla="*/ 245 w 300"/>
              <a:gd name="T45" fmla="*/ 211 h 266"/>
              <a:gd name="T46" fmla="*/ 245 w 300"/>
              <a:gd name="T47" fmla="*/ 193 h 266"/>
              <a:gd name="T48" fmla="*/ 257 w 300"/>
              <a:gd name="T49" fmla="*/ 193 h 266"/>
              <a:gd name="T50" fmla="*/ 257 w 300"/>
              <a:gd name="T51" fmla="*/ 211 h 266"/>
              <a:gd name="T52" fmla="*/ 251 w 300"/>
              <a:gd name="T53" fmla="*/ 258 h 266"/>
              <a:gd name="T54" fmla="*/ 210 w 300"/>
              <a:gd name="T55" fmla="*/ 217 h 266"/>
              <a:gd name="T56" fmla="*/ 251 w 300"/>
              <a:gd name="T57" fmla="*/ 176 h 266"/>
              <a:gd name="T58" fmla="*/ 293 w 300"/>
              <a:gd name="T59" fmla="*/ 217 h 266"/>
              <a:gd name="T60" fmla="*/ 251 w 300"/>
              <a:gd name="T61" fmla="*/ 258 h 266"/>
              <a:gd name="T62" fmla="*/ 251 w 300"/>
              <a:gd name="T63" fmla="*/ 168 h 266"/>
              <a:gd name="T64" fmla="*/ 203 w 300"/>
              <a:gd name="T65" fmla="*/ 217 h 266"/>
              <a:gd name="T66" fmla="*/ 251 w 300"/>
              <a:gd name="T67" fmla="*/ 266 h 266"/>
              <a:gd name="T68" fmla="*/ 300 w 300"/>
              <a:gd name="T69" fmla="*/ 217 h 266"/>
              <a:gd name="T70" fmla="*/ 251 w 300"/>
              <a:gd name="T71" fmla="*/ 168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0" h="266">
                <a:moveTo>
                  <a:pt x="195" y="217"/>
                </a:moveTo>
                <a:cubicBezTo>
                  <a:pt x="195" y="221"/>
                  <a:pt x="195" y="224"/>
                  <a:pt x="196" y="227"/>
                </a:cubicBezTo>
                <a:cubicBezTo>
                  <a:pt x="170" y="250"/>
                  <a:pt x="149" y="266"/>
                  <a:pt x="149" y="266"/>
                </a:cubicBezTo>
                <a:cubicBezTo>
                  <a:pt x="149" y="266"/>
                  <a:pt x="32" y="176"/>
                  <a:pt x="8" y="116"/>
                </a:cubicBezTo>
                <a:cubicBezTo>
                  <a:pt x="4" y="106"/>
                  <a:pt x="0" y="90"/>
                  <a:pt x="0" y="78"/>
                </a:cubicBezTo>
                <a:cubicBezTo>
                  <a:pt x="0" y="35"/>
                  <a:pt x="35" y="0"/>
                  <a:pt x="78" y="0"/>
                </a:cubicBezTo>
                <a:cubicBezTo>
                  <a:pt x="110" y="0"/>
                  <a:pt x="138" y="20"/>
                  <a:pt x="150" y="48"/>
                </a:cubicBezTo>
                <a:cubicBezTo>
                  <a:pt x="162" y="20"/>
                  <a:pt x="190" y="0"/>
                  <a:pt x="222" y="0"/>
                </a:cubicBezTo>
                <a:cubicBezTo>
                  <a:pt x="265" y="0"/>
                  <a:pt x="300" y="35"/>
                  <a:pt x="300" y="78"/>
                </a:cubicBezTo>
                <a:cubicBezTo>
                  <a:pt x="300" y="91"/>
                  <a:pt x="296" y="106"/>
                  <a:pt x="292" y="116"/>
                </a:cubicBezTo>
                <a:cubicBezTo>
                  <a:pt x="287" y="130"/>
                  <a:pt x="275" y="146"/>
                  <a:pt x="262" y="162"/>
                </a:cubicBezTo>
                <a:cubicBezTo>
                  <a:pt x="258" y="161"/>
                  <a:pt x="255" y="161"/>
                  <a:pt x="251" y="161"/>
                </a:cubicBezTo>
                <a:cubicBezTo>
                  <a:pt x="220" y="161"/>
                  <a:pt x="195" y="186"/>
                  <a:pt x="195" y="217"/>
                </a:cubicBezTo>
                <a:close/>
                <a:moveTo>
                  <a:pt x="257" y="211"/>
                </a:moveTo>
                <a:cubicBezTo>
                  <a:pt x="275" y="211"/>
                  <a:pt x="275" y="211"/>
                  <a:pt x="275" y="211"/>
                </a:cubicBezTo>
                <a:cubicBezTo>
                  <a:pt x="275" y="223"/>
                  <a:pt x="275" y="223"/>
                  <a:pt x="275" y="223"/>
                </a:cubicBezTo>
                <a:cubicBezTo>
                  <a:pt x="257" y="223"/>
                  <a:pt x="257" y="223"/>
                  <a:pt x="257" y="223"/>
                </a:cubicBezTo>
                <a:cubicBezTo>
                  <a:pt x="257" y="241"/>
                  <a:pt x="257" y="241"/>
                  <a:pt x="257" y="241"/>
                </a:cubicBezTo>
                <a:cubicBezTo>
                  <a:pt x="245" y="241"/>
                  <a:pt x="245" y="241"/>
                  <a:pt x="245" y="241"/>
                </a:cubicBezTo>
                <a:cubicBezTo>
                  <a:pt x="245" y="223"/>
                  <a:pt x="245" y="223"/>
                  <a:pt x="245" y="223"/>
                </a:cubicBezTo>
                <a:cubicBezTo>
                  <a:pt x="227" y="223"/>
                  <a:pt x="227" y="223"/>
                  <a:pt x="227" y="223"/>
                </a:cubicBezTo>
                <a:cubicBezTo>
                  <a:pt x="227" y="211"/>
                  <a:pt x="227" y="211"/>
                  <a:pt x="227" y="211"/>
                </a:cubicBezTo>
                <a:cubicBezTo>
                  <a:pt x="245" y="211"/>
                  <a:pt x="245" y="211"/>
                  <a:pt x="245" y="211"/>
                </a:cubicBezTo>
                <a:cubicBezTo>
                  <a:pt x="245" y="193"/>
                  <a:pt x="245" y="193"/>
                  <a:pt x="245" y="193"/>
                </a:cubicBezTo>
                <a:cubicBezTo>
                  <a:pt x="257" y="193"/>
                  <a:pt x="257" y="193"/>
                  <a:pt x="257" y="193"/>
                </a:cubicBezTo>
                <a:lnTo>
                  <a:pt x="257" y="211"/>
                </a:lnTo>
                <a:close/>
                <a:moveTo>
                  <a:pt x="251" y="258"/>
                </a:moveTo>
                <a:cubicBezTo>
                  <a:pt x="229" y="258"/>
                  <a:pt x="210" y="240"/>
                  <a:pt x="210" y="217"/>
                </a:cubicBezTo>
                <a:cubicBezTo>
                  <a:pt x="210" y="194"/>
                  <a:pt x="229" y="176"/>
                  <a:pt x="251" y="176"/>
                </a:cubicBezTo>
                <a:cubicBezTo>
                  <a:pt x="274" y="176"/>
                  <a:pt x="293" y="194"/>
                  <a:pt x="293" y="217"/>
                </a:cubicBezTo>
                <a:cubicBezTo>
                  <a:pt x="293" y="240"/>
                  <a:pt x="274" y="258"/>
                  <a:pt x="251" y="258"/>
                </a:cubicBezTo>
                <a:close/>
                <a:moveTo>
                  <a:pt x="251" y="168"/>
                </a:moveTo>
                <a:cubicBezTo>
                  <a:pt x="224" y="168"/>
                  <a:pt x="203" y="190"/>
                  <a:pt x="203" y="217"/>
                </a:cubicBezTo>
                <a:cubicBezTo>
                  <a:pt x="203" y="244"/>
                  <a:pt x="224" y="266"/>
                  <a:pt x="251" y="266"/>
                </a:cubicBezTo>
                <a:cubicBezTo>
                  <a:pt x="278" y="266"/>
                  <a:pt x="300" y="244"/>
                  <a:pt x="300" y="217"/>
                </a:cubicBezTo>
                <a:cubicBezTo>
                  <a:pt x="300" y="190"/>
                  <a:pt x="278" y="168"/>
                  <a:pt x="251" y="168"/>
                </a:cubicBezTo>
                <a:close/>
              </a:path>
            </a:pathLst>
          </a:custGeom>
          <a:solidFill>
            <a:srgbClr val="FFFFFF"/>
          </a:solidFill>
          <a:ln>
            <a:noFill/>
          </a:ln>
        </p:spPr>
        <p:txBody>
          <a:bodyPr vert="horz" wrap="square" lIns="83902" tIns="41952" rIns="83902" bIns="41952" numCol="1" anchor="t" anchorCtr="0" compatLnSpc="1">
            <a:prstTxWarp prst="textNoShape">
              <a:avLst/>
            </a:prstTxWarp>
          </a:bodyPr>
          <a:lstStyle/>
          <a:p>
            <a:endParaRPr lang="en-US" sz="1600">
              <a:solidFill>
                <a:srgbClr val="FFFFFF"/>
              </a:solidFill>
              <a:latin typeface="Segoe UI"/>
            </a:endParaRPr>
          </a:p>
        </p:txBody>
      </p:sp>
    </p:spTree>
    <p:extLst>
      <p:ext uri="{BB962C8B-B14F-4D97-AF65-F5344CB8AC3E}">
        <p14:creationId xmlns:p14="http://schemas.microsoft.com/office/powerpoint/2010/main" val="1443689837"/>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800000"/>
        </a:solidFill>
        <a:effectLst/>
      </p:bgPr>
    </p:bg>
    <p:spTree>
      <p:nvGrpSpPr>
        <p:cNvPr id="1" name=""/>
        <p:cNvGrpSpPr/>
        <p:nvPr/>
      </p:nvGrpSpPr>
      <p:grpSpPr>
        <a:xfrm>
          <a:off x="0" y="0"/>
          <a:ext cx="0" cy="0"/>
          <a:chOff x="0" y="0"/>
          <a:chExt cx="0" cy="0"/>
        </a:xfrm>
      </p:grpSpPr>
      <p:sp>
        <p:nvSpPr>
          <p:cNvPr id="5" name="Content Placeholder 3"/>
          <p:cNvSpPr>
            <a:spLocks noGrp="1"/>
          </p:cNvSpPr>
          <p:nvPr>
            <p:ph sz="quarter" idx="10"/>
          </p:nvPr>
        </p:nvSpPr>
        <p:spPr>
          <a:xfrm>
            <a:off x="4499050" y="2422101"/>
            <a:ext cx="7267433" cy="2110321"/>
          </a:xfrm>
        </p:spPr>
        <p:txBody>
          <a:bodyPr/>
          <a:lstStyle/>
          <a:p>
            <a:r>
              <a:rPr lang="en-US" sz="4400" dirty="0"/>
              <a:t>e: </a:t>
            </a:r>
            <a:r>
              <a:rPr lang="en-US" sz="4400" dirty="0" err="1"/>
              <a:t>dux.sy@innovative-e.com</a:t>
            </a:r>
            <a:endParaRPr lang="en-US" sz="4400" dirty="0"/>
          </a:p>
          <a:p>
            <a:r>
              <a:rPr lang="en-US" sz="4400" dirty="0"/>
              <a:t>t: @</a:t>
            </a:r>
            <a:r>
              <a:rPr lang="en-US" sz="4400" dirty="0" err="1"/>
              <a:t>meetdux</a:t>
            </a:r>
            <a:endParaRPr lang="en-US" sz="4400" dirty="0"/>
          </a:p>
          <a:p>
            <a:r>
              <a:rPr lang="en-US" sz="4400" dirty="0"/>
              <a:t>w: http://innovative-</a:t>
            </a:r>
            <a:r>
              <a:rPr lang="en-US" sz="4400" dirty="0" err="1"/>
              <a:t>e.com</a:t>
            </a:r>
            <a:endParaRPr lang="en-US" sz="4400"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9484" y="1720217"/>
            <a:ext cx="3345856" cy="388119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Title 1"/>
          <p:cNvSpPr txBox="1">
            <a:spLocks/>
          </p:cNvSpPr>
          <p:nvPr/>
        </p:nvSpPr>
        <p:spPr>
          <a:xfrm>
            <a:off x="519115" y="228604"/>
            <a:ext cx="11149013" cy="761747"/>
          </a:xfrm>
          <a:prstGeom prst="rect">
            <a:avLst/>
          </a:prstGeom>
        </p:spPr>
        <p:txBody>
          <a:bodyPr lIns="91404" tIns="45704" rIns="91404" bIns="45704"/>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2"/>
                    </a:gs>
                    <a:gs pos="86000">
                      <a:schemeClr val="tx2"/>
                    </a:gs>
                  </a:gsLst>
                  <a:lin ang="5400000" scaled="0"/>
                  <a:tileRect/>
                </a:gradFill>
                <a:effectLst/>
                <a:latin typeface="Segoe UI Light" pitchFamily="34" charset="0"/>
                <a:ea typeface="+mn-ea"/>
                <a:cs typeface="Arial" charset="0"/>
              </a:defRPr>
            </a:lvl1pPr>
          </a:lstStyle>
          <a:p>
            <a:r>
              <a:rPr lang="en-US" dirty="0" smtClean="0">
                <a:solidFill>
                  <a:schemeClr val="bg1"/>
                </a:solidFill>
              </a:rPr>
              <a:t>Questions?</a:t>
            </a:r>
            <a:endParaRPr lang="en-US" sz="3600" dirty="0">
              <a:solidFill>
                <a:schemeClr val="bg1"/>
              </a:solidFill>
              <a:latin typeface="+mj-lt"/>
            </a:endParaRPr>
          </a:p>
        </p:txBody>
      </p:sp>
    </p:spTree>
    <p:extLst>
      <p:ext uri="{BB962C8B-B14F-4D97-AF65-F5344CB8AC3E}">
        <p14:creationId xmlns:p14="http://schemas.microsoft.com/office/powerpoint/2010/main" val="4033551957"/>
      </p:ext>
    </p:extLst>
  </p:cSld>
  <p:clrMapOvr>
    <a:masterClrMapping/>
  </p:clrMapOvr>
  <p:transition spd="slow">
    <p:push/>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3727159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500" dirty="0"/>
              <a:t>Business Challenges </a:t>
            </a:r>
          </a:p>
        </p:txBody>
      </p:sp>
      <p:grpSp>
        <p:nvGrpSpPr>
          <p:cNvPr id="23" name="Group 22"/>
          <p:cNvGrpSpPr/>
          <p:nvPr/>
        </p:nvGrpSpPr>
        <p:grpSpPr>
          <a:xfrm>
            <a:off x="470436" y="1381920"/>
            <a:ext cx="11279315" cy="1119124"/>
            <a:chOff x="568960" y="1016726"/>
            <a:chExt cx="11059156" cy="1097280"/>
          </a:xfrm>
        </p:grpSpPr>
        <p:sp>
          <p:nvSpPr>
            <p:cNvPr id="17" name="Rectangle 16"/>
            <p:cNvSpPr/>
            <p:nvPr/>
          </p:nvSpPr>
          <p:spPr bwMode="auto">
            <a:xfrm>
              <a:off x="568960" y="1016726"/>
              <a:ext cx="11059156" cy="1097280"/>
            </a:xfrm>
            <a:prstGeom prst="rect">
              <a:avLst/>
            </a:prstGeom>
            <a:solidFill>
              <a:srgbClr val="009E4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ctr" anchorCtr="0" forceAA="0" compatLnSpc="1">
              <a:prstTxWarp prst="textNoShape">
                <a:avLst/>
              </a:prstTxWarp>
              <a:noAutofit/>
            </a:bodyPr>
            <a:lstStyle/>
            <a:p>
              <a:pPr algn="r" defTabSz="931833" fontAlgn="base">
                <a:spcBef>
                  <a:spcPct val="0"/>
                </a:spcBef>
                <a:spcAft>
                  <a:spcPct val="0"/>
                </a:spcAft>
                <a:tabLst>
                  <a:tab pos="2856297" algn="l"/>
                </a:tabLst>
              </a:pPr>
              <a:r>
                <a:rPr lang="en-US" sz="2900" dirty="0">
                  <a:solidFill>
                    <a:schemeClr val="bg1"/>
                  </a:solidFill>
                  <a:ea typeface="Segoe UI" pitchFamily="34" charset="0"/>
                  <a:cs typeface="Segoe UI" pitchFamily="34" charset="0"/>
                </a:rPr>
                <a:t>                                                 Our employees want to work together from virtually anywhere </a:t>
              </a:r>
            </a:p>
          </p:txBody>
        </p:sp>
        <p:pic>
          <p:nvPicPr>
            <p:cNvPr id="22" name="Picture 6"/>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702416" y="1162519"/>
              <a:ext cx="1396503" cy="780582"/>
            </a:xfrm>
            <a:prstGeom prst="rect">
              <a:avLst/>
            </a:prstGeom>
            <a:noFill/>
            <a:extLst/>
          </p:spPr>
        </p:pic>
      </p:grpSp>
      <p:grpSp>
        <p:nvGrpSpPr>
          <p:cNvPr id="27" name="Group 26"/>
          <p:cNvGrpSpPr/>
          <p:nvPr/>
        </p:nvGrpSpPr>
        <p:grpSpPr>
          <a:xfrm>
            <a:off x="470435" y="2370878"/>
            <a:ext cx="11310402" cy="1637041"/>
            <a:chOff x="568960" y="1986376"/>
            <a:chExt cx="11089636" cy="1605088"/>
          </a:xfrm>
        </p:grpSpPr>
        <p:sp>
          <p:nvSpPr>
            <p:cNvPr id="18" name="Rectangle 17"/>
            <p:cNvSpPr/>
            <p:nvPr/>
          </p:nvSpPr>
          <p:spPr bwMode="auto">
            <a:xfrm>
              <a:off x="568960" y="2240280"/>
              <a:ext cx="11089636" cy="1097280"/>
            </a:xfrm>
            <a:prstGeom prst="rect">
              <a:avLst/>
            </a:prstGeom>
            <a:solidFill>
              <a:srgbClr val="009E4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ctr" anchorCtr="0" forceAA="0" compatLnSpc="1">
              <a:prstTxWarp prst="textNoShape">
                <a:avLst/>
              </a:prstTxWarp>
              <a:noAutofit/>
            </a:bodyPr>
            <a:lstStyle/>
            <a:p>
              <a:pPr algn="r" defTabSz="931833" fontAlgn="base">
                <a:spcBef>
                  <a:spcPct val="0"/>
                </a:spcBef>
                <a:spcAft>
                  <a:spcPct val="0"/>
                </a:spcAft>
                <a:tabLst>
                  <a:tab pos="2856297" algn="l"/>
                </a:tabLst>
              </a:pPr>
              <a:r>
                <a:rPr lang="en-US" sz="2900" dirty="0">
                  <a:solidFill>
                    <a:schemeClr val="bg1"/>
                  </a:solidFill>
                  <a:ea typeface="Segoe UI" pitchFamily="34" charset="0"/>
                  <a:cs typeface="Segoe UI" pitchFamily="34" charset="0"/>
                </a:rPr>
                <a:t>                                                 I need the flexibility to manage without up-front infrastructure costs </a:t>
              </a:r>
            </a:p>
          </p:txBody>
        </p:sp>
        <p:pic>
          <p:nvPicPr>
            <p:cNvPr id="24" name="Picture 2" descr="W:\Open Engagements\Productivity\MS-Unified Communications\#1601 BizProd MOD Team Core Content Work\New Iconography\Words\Draft\061312_Word_Icons\Money_061312_white-08.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26216" y="1986376"/>
              <a:ext cx="1605088" cy="160508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8" name="Group 27"/>
          <p:cNvGrpSpPr/>
          <p:nvPr/>
        </p:nvGrpSpPr>
        <p:grpSpPr>
          <a:xfrm>
            <a:off x="460072" y="3888846"/>
            <a:ext cx="11300040" cy="1119124"/>
            <a:chOff x="558800" y="3474720"/>
            <a:chExt cx="11079476" cy="1097280"/>
          </a:xfrm>
        </p:grpSpPr>
        <p:sp>
          <p:nvSpPr>
            <p:cNvPr id="19" name="Rectangle 18"/>
            <p:cNvSpPr/>
            <p:nvPr/>
          </p:nvSpPr>
          <p:spPr bwMode="auto">
            <a:xfrm>
              <a:off x="558800" y="3474720"/>
              <a:ext cx="11079476" cy="1097280"/>
            </a:xfrm>
            <a:prstGeom prst="rect">
              <a:avLst/>
            </a:prstGeom>
            <a:solidFill>
              <a:srgbClr val="009E4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ctr" anchorCtr="0" forceAA="0" compatLnSpc="1">
              <a:prstTxWarp prst="textNoShape">
                <a:avLst/>
              </a:prstTxWarp>
              <a:noAutofit/>
            </a:bodyPr>
            <a:lstStyle/>
            <a:p>
              <a:pPr algn="r" defTabSz="931833" fontAlgn="base">
                <a:spcBef>
                  <a:spcPct val="0"/>
                </a:spcBef>
                <a:spcAft>
                  <a:spcPct val="0"/>
                </a:spcAft>
                <a:tabLst>
                  <a:tab pos="2856297" algn="l"/>
                </a:tabLst>
              </a:pPr>
              <a:r>
                <a:rPr lang="en-US" sz="2900" spc="-153" dirty="0">
                  <a:solidFill>
                    <a:schemeClr val="bg1"/>
                  </a:solidFill>
                  <a:ea typeface="Segoe UI" pitchFamily="34" charset="0"/>
                  <a:cs typeface="Segoe UI" pitchFamily="34" charset="0"/>
                </a:rPr>
                <a:t>                                            </a:t>
              </a:r>
              <a:r>
                <a:rPr lang="en-US" sz="2900" dirty="0">
                  <a:solidFill>
                    <a:schemeClr val="bg1"/>
                  </a:solidFill>
                  <a:ea typeface="Segoe UI" pitchFamily="34" charset="0"/>
                  <a:cs typeface="Segoe UI" pitchFamily="34" charset="0"/>
                </a:rPr>
                <a:t>Our company can compete only if we align investment with business priorities</a:t>
              </a:r>
            </a:p>
          </p:txBody>
        </p:sp>
        <p:pic>
          <p:nvPicPr>
            <p:cNvPr id="25" name="Picture 3" descr="W:\Open Engagements\Productivity\MS-Unified Communications\#1601 BizProd MOD Team Core Content Work\New Iconography\Words\Build_060512.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74316" y="3499948"/>
              <a:ext cx="1046824" cy="104682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9" name="Group 28"/>
          <p:cNvGrpSpPr/>
          <p:nvPr/>
        </p:nvGrpSpPr>
        <p:grpSpPr>
          <a:xfrm>
            <a:off x="470434" y="5105096"/>
            <a:ext cx="11300040" cy="1211566"/>
            <a:chOff x="568960" y="4667230"/>
            <a:chExt cx="11079476" cy="1187918"/>
          </a:xfrm>
        </p:grpSpPr>
        <p:sp>
          <p:nvSpPr>
            <p:cNvPr id="20" name="Rectangle 19"/>
            <p:cNvSpPr/>
            <p:nvPr/>
          </p:nvSpPr>
          <p:spPr bwMode="auto">
            <a:xfrm>
              <a:off x="568960" y="4709160"/>
              <a:ext cx="11079476" cy="1097280"/>
            </a:xfrm>
            <a:prstGeom prst="rect">
              <a:avLst/>
            </a:prstGeom>
            <a:solidFill>
              <a:srgbClr val="009E4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ctr" anchorCtr="0" forceAA="0" compatLnSpc="1">
              <a:prstTxWarp prst="textNoShape">
                <a:avLst/>
              </a:prstTxWarp>
              <a:noAutofit/>
            </a:bodyPr>
            <a:lstStyle/>
            <a:p>
              <a:pPr algn="r" defTabSz="931833" fontAlgn="base">
                <a:spcBef>
                  <a:spcPct val="0"/>
                </a:spcBef>
                <a:spcAft>
                  <a:spcPct val="0"/>
                </a:spcAft>
                <a:tabLst>
                  <a:tab pos="2856297" algn="l"/>
                </a:tabLst>
              </a:pPr>
              <a:r>
                <a:rPr lang="en-US" sz="2900" dirty="0">
                  <a:solidFill>
                    <a:schemeClr val="bg1"/>
                  </a:solidFill>
                  <a:ea typeface="Segoe UI" pitchFamily="34" charset="0"/>
                  <a:cs typeface="Segoe UI" pitchFamily="34" charset="0"/>
                </a:rPr>
                <a:t>                                        We want more visibility and control over what people are working on </a:t>
              </a:r>
            </a:p>
          </p:txBody>
        </p:sp>
        <p:pic>
          <p:nvPicPr>
            <p:cNvPr id="26" name="Picture 16" descr="W:\Open Engagements\Productivity\MS-Unified Communications\#1601 BizProd MOD Team Core Content Work\New Iconography\Words\Yes_060512.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834801" y="4667230"/>
              <a:ext cx="1187918" cy="118791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816760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1000" fill="hold"/>
                                        <p:tgtEl>
                                          <p:spTgt spid="23"/>
                                        </p:tgtEl>
                                        <p:attrNameLst>
                                          <p:attrName>ppt_x</p:attrName>
                                        </p:attrNameLst>
                                      </p:cBhvr>
                                      <p:tavLst>
                                        <p:tav tm="0">
                                          <p:val>
                                            <p:strVal val="0-#ppt_w/2"/>
                                          </p:val>
                                        </p:tav>
                                        <p:tav tm="100000">
                                          <p:val>
                                            <p:strVal val="#ppt_x"/>
                                          </p:val>
                                        </p:tav>
                                      </p:tavLst>
                                    </p:anim>
                                    <p:anim calcmode="lin" valueType="num">
                                      <p:cBhvr additive="base">
                                        <p:cTn id="8" dur="10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1000" fill="hold"/>
                                        <p:tgtEl>
                                          <p:spTgt spid="27"/>
                                        </p:tgtEl>
                                        <p:attrNameLst>
                                          <p:attrName>ppt_x</p:attrName>
                                        </p:attrNameLst>
                                      </p:cBhvr>
                                      <p:tavLst>
                                        <p:tav tm="0">
                                          <p:val>
                                            <p:strVal val="0-#ppt_w/2"/>
                                          </p:val>
                                        </p:tav>
                                        <p:tav tm="100000">
                                          <p:val>
                                            <p:strVal val="#ppt_x"/>
                                          </p:val>
                                        </p:tav>
                                      </p:tavLst>
                                    </p:anim>
                                    <p:anim calcmode="lin" valueType="num">
                                      <p:cBhvr additive="base">
                                        <p:cTn id="13" dur="1000" fill="hold"/>
                                        <p:tgtEl>
                                          <p:spTgt spid="27"/>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8"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1000" fill="hold"/>
                                        <p:tgtEl>
                                          <p:spTgt spid="28"/>
                                        </p:tgtEl>
                                        <p:attrNameLst>
                                          <p:attrName>ppt_x</p:attrName>
                                        </p:attrNameLst>
                                      </p:cBhvr>
                                      <p:tavLst>
                                        <p:tav tm="0">
                                          <p:val>
                                            <p:strVal val="0-#ppt_w/2"/>
                                          </p:val>
                                        </p:tav>
                                        <p:tav tm="100000">
                                          <p:val>
                                            <p:strVal val="#ppt_x"/>
                                          </p:val>
                                        </p:tav>
                                      </p:tavLst>
                                    </p:anim>
                                    <p:anim calcmode="lin" valueType="num">
                                      <p:cBhvr additive="base">
                                        <p:cTn id="18" dur="1000" fill="hold"/>
                                        <p:tgtEl>
                                          <p:spTgt spid="28"/>
                                        </p:tgtEl>
                                        <p:attrNameLst>
                                          <p:attrName>ppt_y</p:attrName>
                                        </p:attrNameLst>
                                      </p:cBhvr>
                                      <p:tavLst>
                                        <p:tav tm="0">
                                          <p:val>
                                            <p:strVal val="#ppt_y"/>
                                          </p:val>
                                        </p:tav>
                                        <p:tav tm="100000">
                                          <p:val>
                                            <p:strVal val="#ppt_y"/>
                                          </p:val>
                                        </p:tav>
                                      </p:tavLst>
                                    </p:anim>
                                  </p:childTnLst>
                                </p:cTn>
                              </p:par>
                            </p:childTnLst>
                          </p:cTn>
                        </p:par>
                        <p:par>
                          <p:cTn id="19" fill="hold">
                            <p:stCondLst>
                              <p:cond delay="3000"/>
                            </p:stCondLst>
                            <p:childTnLst>
                              <p:par>
                                <p:cTn id="20" presetID="2" presetClass="entr" presetSubtype="8" fill="hold"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1000" fill="hold"/>
                                        <p:tgtEl>
                                          <p:spTgt spid="29"/>
                                        </p:tgtEl>
                                        <p:attrNameLst>
                                          <p:attrName>ppt_x</p:attrName>
                                        </p:attrNameLst>
                                      </p:cBhvr>
                                      <p:tavLst>
                                        <p:tav tm="0">
                                          <p:val>
                                            <p:strVal val="0-#ppt_w/2"/>
                                          </p:val>
                                        </p:tav>
                                        <p:tav tm="100000">
                                          <p:val>
                                            <p:strVal val="#ppt_x"/>
                                          </p:val>
                                        </p:tav>
                                      </p:tavLst>
                                    </p:anim>
                                    <p:anim calcmode="lin" valueType="num">
                                      <p:cBhvr additive="base">
                                        <p:cTn id="23" dur="10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6" y="6079037"/>
            <a:ext cx="10974388" cy="624979"/>
          </a:xfrm>
          <a:prstGeom prst="rect">
            <a:avLst/>
          </a:prstGeom>
          <a:noFill/>
          <a:ln w="12700">
            <a:noFill/>
            <a:miter lim="800000"/>
            <a:headEnd type="none" w="sm" len="sm"/>
            <a:tailEnd type="none" w="sm" len="sm"/>
          </a:ln>
          <a:effectLst/>
        </p:spPr>
        <p:txBody>
          <a:bodyPr vert="horz" wrap="square" lIns="182790" tIns="146231" rIns="182790" bIns="146231" numCol="1" anchor="t" anchorCtr="0" compatLnSpc="1">
            <a:prstTxWarp prst="textNoShape">
              <a:avLst/>
            </a:prstTxWarp>
            <a:spAutoFit/>
          </a:bodyPr>
          <a:lstStyle/>
          <a:p>
            <a:pPr defTabSz="931833" eaLnBrk="0" hangingPunct="0"/>
            <a:r>
              <a:rPr lang="en-US" sz="700" dirty="0">
                <a:gradFill>
                  <a:gsLst>
                    <a:gs pos="0">
                      <a:srgbClr val="FFFFFF"/>
                    </a:gs>
                    <a:gs pos="100000">
                      <a:srgbClr val="FFFFFF"/>
                    </a:gs>
                  </a:gsLst>
                  <a:lin ang="5400000" scaled="0"/>
                </a:gradFill>
                <a:latin typeface="Segoe UI"/>
                <a:cs typeface="Segoe UI" pitchFamily="34" charset="0"/>
              </a:rPr>
              <a:t>© 2012 Microsoft Corporation. All rights reserved. Microsoft, Windows, Windows Vista and other product names are or may be registered trademarks and/or trademarks in the U.S. and/or other countries.</a:t>
            </a:r>
          </a:p>
          <a:p>
            <a:pPr defTabSz="931833" eaLnBrk="0" hangingPunct="0"/>
            <a:r>
              <a:rPr lang="en-US" sz="700" dirty="0">
                <a:gradFill>
                  <a:gsLst>
                    <a:gs pos="0">
                      <a:srgbClr val="FFFFFF"/>
                    </a:gs>
                    <a:gs pos="100000">
                      <a:srgbClr val="FFFFFF"/>
                    </a:gs>
                  </a:gsLst>
                  <a:lin ang="5400000" scaled="0"/>
                </a:gradFill>
                <a:latin typeface="Segoe UI"/>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5"/>
            <a:ext cx="3288506" cy="704445"/>
          </a:xfrm>
          <a:prstGeom prst="rect">
            <a:avLst/>
          </a:prstGeom>
        </p:spPr>
      </p:pic>
    </p:spTree>
    <p:extLst>
      <p:ext uri="{BB962C8B-B14F-4D97-AF65-F5344CB8AC3E}">
        <p14:creationId xmlns:p14="http://schemas.microsoft.com/office/powerpoint/2010/main" val="2491541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 This Your Project Management Office?</a:t>
            </a:r>
            <a:endParaRPr lang="en-US" dirty="0"/>
          </a:p>
        </p:txBody>
      </p:sp>
      <p:pic>
        <p:nvPicPr>
          <p:cNvPr id="5" name="Picture 4"/>
          <p:cNvPicPr>
            <a:picLocks noChangeAspect="1"/>
          </p:cNvPicPr>
          <p:nvPr/>
        </p:nvPicPr>
        <p:blipFill rotWithShape="1">
          <a:blip r:embed="rId3"/>
          <a:srcRect l="129" t="520" r="-344" b="25823"/>
          <a:stretch/>
        </p:blipFill>
        <p:spPr>
          <a:xfrm>
            <a:off x="519544" y="3771782"/>
            <a:ext cx="3867712" cy="1876271"/>
          </a:xfrm>
          <a:prstGeom prst="rect">
            <a:avLst/>
          </a:prstGeom>
        </p:spPr>
      </p:pic>
      <p:pic>
        <p:nvPicPr>
          <p:cNvPr id="6" name="Picture 5"/>
          <p:cNvPicPr>
            <a:picLocks noChangeAspect="1"/>
          </p:cNvPicPr>
          <p:nvPr/>
        </p:nvPicPr>
        <p:blipFill rotWithShape="1">
          <a:blip r:embed="rId4"/>
          <a:srcRect l="9261" t="-245" r="37272" b="28620"/>
          <a:stretch/>
        </p:blipFill>
        <p:spPr>
          <a:xfrm>
            <a:off x="2473144" y="1747747"/>
            <a:ext cx="1904497" cy="1913461"/>
          </a:xfrm>
          <a:prstGeom prst="rect">
            <a:avLst/>
          </a:prstGeom>
        </p:spPr>
      </p:pic>
      <p:sp>
        <p:nvSpPr>
          <p:cNvPr id="7" name="Rectangle 6"/>
          <p:cNvSpPr/>
          <p:nvPr/>
        </p:nvSpPr>
        <p:spPr bwMode="auto">
          <a:xfrm>
            <a:off x="4487756" y="3765555"/>
            <a:ext cx="1879600" cy="1883664"/>
          </a:xfrm>
          <a:prstGeom prst="rect">
            <a:avLst/>
          </a:prstGeom>
          <a:solidFill>
            <a:schemeClr val="accent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093" tIns="45699" rIns="45699" bIns="91395" numCol="1" spcCol="0" rtlCol="0" fromWordArt="0" anchor="b" anchorCtr="0" forceAA="0" compatLnSpc="1">
            <a:prstTxWarp prst="textNoShape">
              <a:avLst/>
            </a:prstTxWarp>
            <a:noAutofit/>
          </a:bodyPr>
          <a:lstStyle/>
          <a:p>
            <a:pPr algn="ctr" defTabSz="913652" fontAlgn="base">
              <a:lnSpc>
                <a:spcPct val="80000"/>
              </a:lnSpc>
              <a:spcBef>
                <a:spcPct val="0"/>
              </a:spcBef>
              <a:spcAft>
                <a:spcPct val="0"/>
              </a:spcAft>
            </a:pPr>
            <a:r>
              <a:rPr lang="en-US" sz="2200" spc="-100" dirty="0">
                <a:gradFill>
                  <a:gsLst>
                    <a:gs pos="0">
                      <a:srgbClr val="FFFFFF"/>
                    </a:gs>
                    <a:gs pos="100000">
                      <a:srgbClr val="FFFFFF"/>
                    </a:gs>
                  </a:gsLst>
                  <a:lin ang="5400000" scaled="0"/>
                </a:gradFill>
                <a:latin typeface="Segoe UI" pitchFamily="34" charset="0"/>
                <a:ea typeface="Segoe UI" pitchFamily="34" charset="0"/>
                <a:cs typeface="Segoe UI" pitchFamily="34" charset="0"/>
              </a:rPr>
              <a:t>IT Support</a:t>
            </a:r>
          </a:p>
        </p:txBody>
      </p:sp>
      <p:sp>
        <p:nvSpPr>
          <p:cNvPr id="8" name="Rectangle 7"/>
          <p:cNvSpPr/>
          <p:nvPr/>
        </p:nvSpPr>
        <p:spPr bwMode="auto">
          <a:xfrm>
            <a:off x="6464192" y="3765555"/>
            <a:ext cx="1879600" cy="1883664"/>
          </a:xfrm>
          <a:prstGeom prst="rect">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093" tIns="45699" rIns="45699" bIns="91395" numCol="1" spcCol="0" rtlCol="0" fromWordArt="0" anchor="b" anchorCtr="0" forceAA="0" compatLnSpc="1">
            <a:prstTxWarp prst="textNoShape">
              <a:avLst/>
            </a:prstTxWarp>
            <a:noAutofit/>
          </a:bodyPr>
          <a:lstStyle/>
          <a:p>
            <a:pPr defTabSz="913652" fontAlgn="base">
              <a:lnSpc>
                <a:spcPct val="80000"/>
              </a:lnSpc>
              <a:spcBef>
                <a:spcPct val="0"/>
              </a:spcBef>
              <a:spcAft>
                <a:spcPct val="0"/>
              </a:spcAft>
            </a:pPr>
            <a:r>
              <a:rPr lang="en-US" sz="2200" spc="-100" dirty="0">
                <a:gradFill>
                  <a:gsLst>
                    <a:gs pos="0">
                      <a:srgbClr val="FFFFFF"/>
                    </a:gs>
                    <a:gs pos="100000">
                      <a:srgbClr val="FFFFFF"/>
                    </a:gs>
                  </a:gsLst>
                  <a:lin ang="5400000" scaled="0"/>
                </a:gradFill>
                <a:latin typeface="Segoe UI" pitchFamily="34" charset="0"/>
                <a:ea typeface="Segoe UI" pitchFamily="34" charset="0"/>
                <a:cs typeface="Segoe UI" pitchFamily="34" charset="0"/>
              </a:rPr>
              <a:t>Undefined Processes</a:t>
            </a:r>
          </a:p>
        </p:txBody>
      </p:sp>
      <p:grpSp>
        <p:nvGrpSpPr>
          <p:cNvPr id="9" name="Group 8"/>
          <p:cNvGrpSpPr/>
          <p:nvPr/>
        </p:nvGrpSpPr>
        <p:grpSpPr>
          <a:xfrm>
            <a:off x="4481403" y="1768475"/>
            <a:ext cx="3858768" cy="1883664"/>
            <a:chOff x="4481403" y="1768475"/>
            <a:chExt cx="3858768" cy="1883664"/>
          </a:xfrm>
        </p:grpSpPr>
        <p:sp>
          <p:nvSpPr>
            <p:cNvPr id="10" name="Rectangle 9"/>
            <p:cNvSpPr/>
            <p:nvPr/>
          </p:nvSpPr>
          <p:spPr bwMode="auto">
            <a:xfrm>
              <a:off x="4481403" y="1768475"/>
              <a:ext cx="3858768" cy="1883664"/>
            </a:xfrm>
            <a:prstGeom prst="rect">
              <a:avLst/>
            </a:prstGeom>
            <a:solidFill>
              <a:schemeClr val="accent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algn="ctr" defTabSz="913652" fontAlgn="base">
                <a:lnSpc>
                  <a:spcPct val="80000"/>
                </a:lnSpc>
                <a:spcBef>
                  <a:spcPct val="0"/>
                </a:spcBef>
                <a:spcAft>
                  <a:spcPct val="0"/>
                </a:spcAft>
              </a:pPr>
              <a:r>
                <a:rPr lang="en-US" sz="2200" spc="-100" dirty="0">
                  <a:gradFill>
                    <a:gsLst>
                      <a:gs pos="0">
                        <a:srgbClr val="FFFFFF"/>
                      </a:gs>
                      <a:gs pos="100000">
                        <a:srgbClr val="FFFFFF"/>
                      </a:gs>
                    </a:gsLst>
                    <a:lin ang="5400000" scaled="0"/>
                  </a:gradFill>
                  <a:latin typeface="Segoe UI" pitchFamily="34" charset="0"/>
                  <a:ea typeface="Segoe UI" pitchFamily="34" charset="0"/>
                  <a:cs typeface="Segoe UI" pitchFamily="34" charset="0"/>
                </a:rPr>
                <a:t>What’s everybody working on?</a:t>
              </a:r>
            </a:p>
          </p:txBody>
        </p:sp>
        <p:pic>
          <p:nvPicPr>
            <p:cNvPr id="11"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l="20738" t="22580" r="62025" b="55257"/>
            <a:stretch/>
          </p:blipFill>
          <p:spPr bwMode="auto">
            <a:xfrm>
              <a:off x="4555684" y="1791587"/>
              <a:ext cx="735962" cy="6746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3"/>
            <p:cNvPicPr>
              <a:picLocks noChangeAspect="1" noChangeArrowheads="1"/>
            </p:cNvPicPr>
            <p:nvPr/>
          </p:nvPicPr>
          <p:blipFill rotWithShape="1">
            <a:blip r:embed="rId5">
              <a:extLst>
                <a:ext uri="{28A0092B-C50C-407E-A947-70E740481C1C}">
                  <a14:useLocalDpi xmlns:a14="http://schemas.microsoft.com/office/drawing/2010/main" val="0"/>
                </a:ext>
              </a:extLst>
            </a:blip>
            <a:srcRect l="48030" t="22580" r="34733" b="55257"/>
            <a:stretch/>
          </p:blipFill>
          <p:spPr bwMode="auto">
            <a:xfrm>
              <a:off x="7504516" y="2940920"/>
              <a:ext cx="745948" cy="6837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3" name="Rectangle 12"/>
          <p:cNvSpPr/>
          <p:nvPr/>
        </p:nvSpPr>
        <p:spPr bwMode="auto">
          <a:xfrm>
            <a:off x="522184" y="1768475"/>
            <a:ext cx="1879600" cy="1883664"/>
          </a:xfrm>
          <a:prstGeom prst="rect">
            <a:avLst/>
          </a:prstGeom>
          <a:solidFill>
            <a:schemeClr val="accent2">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093" tIns="45699" rIns="45699" bIns="91395" numCol="1" spcCol="0" rtlCol="0" fromWordArt="0" anchor="b" anchorCtr="0" forceAA="0" compatLnSpc="1">
            <a:prstTxWarp prst="textNoShape">
              <a:avLst/>
            </a:prstTxWarp>
            <a:noAutofit/>
          </a:bodyPr>
          <a:lstStyle/>
          <a:p>
            <a:pPr defTabSz="913652" fontAlgn="base">
              <a:lnSpc>
                <a:spcPct val="80000"/>
              </a:lnSpc>
              <a:spcBef>
                <a:spcPct val="0"/>
              </a:spcBef>
              <a:spcAft>
                <a:spcPct val="0"/>
              </a:spcAft>
            </a:pPr>
            <a:r>
              <a:rPr lang="en-US" sz="2200" spc="-100" dirty="0">
                <a:gradFill>
                  <a:gsLst>
                    <a:gs pos="0">
                      <a:srgbClr val="FFFFFF"/>
                    </a:gs>
                    <a:gs pos="100000">
                      <a:srgbClr val="FFFFFF"/>
                    </a:gs>
                  </a:gsLst>
                  <a:lin ang="5400000" scaled="0"/>
                </a:gradFill>
                <a:latin typeface="Segoe UI" pitchFamily="34" charset="0"/>
                <a:ea typeface="Segoe UI" pitchFamily="34" charset="0"/>
                <a:cs typeface="Segoe UI" pitchFamily="34" charset="0"/>
              </a:rPr>
              <a:t>Varying</a:t>
            </a:r>
            <a:br>
              <a:rPr lang="en-US" sz="2200" spc="-100" dirty="0">
                <a:gradFill>
                  <a:gsLst>
                    <a:gs pos="0">
                      <a:srgbClr val="FFFFFF"/>
                    </a:gs>
                    <a:gs pos="100000">
                      <a:srgbClr val="FFFFFF"/>
                    </a:gs>
                  </a:gsLst>
                  <a:lin ang="5400000" scaled="0"/>
                </a:gradFill>
                <a:latin typeface="Segoe UI" pitchFamily="34" charset="0"/>
                <a:ea typeface="Segoe UI" pitchFamily="34" charset="0"/>
                <a:cs typeface="Segoe UI" pitchFamily="34" charset="0"/>
              </a:rPr>
            </a:br>
            <a:r>
              <a:rPr lang="en-US" sz="2200" spc="-100" dirty="0">
                <a:gradFill>
                  <a:gsLst>
                    <a:gs pos="0">
                      <a:srgbClr val="FFFFFF"/>
                    </a:gs>
                    <a:gs pos="100000">
                      <a:srgbClr val="FFFFFF"/>
                    </a:gs>
                  </a:gsLst>
                  <a:lin ang="5400000" scaled="0"/>
                </a:gradFill>
                <a:latin typeface="Segoe UI" pitchFamily="34" charset="0"/>
                <a:ea typeface="Segoe UI" pitchFamily="34" charset="0"/>
                <a:cs typeface="Segoe UI" pitchFamily="34" charset="0"/>
              </a:rPr>
              <a:t>PM Maturity</a:t>
            </a:r>
          </a:p>
        </p:txBody>
      </p:sp>
      <p:sp>
        <p:nvSpPr>
          <p:cNvPr id="14" name="Rectangle 13"/>
          <p:cNvSpPr/>
          <p:nvPr/>
        </p:nvSpPr>
        <p:spPr bwMode="auto">
          <a:xfrm>
            <a:off x="8452855" y="1770427"/>
            <a:ext cx="3212100" cy="3878786"/>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093" tIns="0" rIns="45699" bIns="0" numCol="1" spcCol="0" rtlCol="0" fromWordArt="0" anchor="ctr" anchorCtr="0" forceAA="0" compatLnSpc="1">
            <a:prstTxWarp prst="textNoShape">
              <a:avLst/>
            </a:prstTxWarp>
            <a:noAutofit/>
          </a:bodyPr>
          <a:lstStyle/>
          <a:p>
            <a:pPr defTabSz="913652" fontAlgn="base">
              <a:lnSpc>
                <a:spcPct val="80000"/>
              </a:lnSpc>
              <a:spcBef>
                <a:spcPct val="0"/>
              </a:spcBef>
              <a:spcAft>
                <a:spcPct val="0"/>
              </a:spcAft>
            </a:pPr>
            <a:endParaRPr lang="en-US" sz="2200" spc="-10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a:p>
            <a:pPr defTabSz="913652" fontAlgn="base">
              <a:lnSpc>
                <a:spcPct val="80000"/>
              </a:lnSpc>
              <a:spcBef>
                <a:spcPct val="0"/>
              </a:spcBef>
              <a:spcAft>
                <a:spcPct val="0"/>
              </a:spcAft>
            </a:pPr>
            <a:endParaRPr lang="en-US" sz="2200" spc="-10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a:p>
            <a:pPr defTabSz="913652" fontAlgn="base">
              <a:lnSpc>
                <a:spcPct val="80000"/>
              </a:lnSpc>
              <a:spcBef>
                <a:spcPct val="0"/>
              </a:spcBef>
              <a:spcAft>
                <a:spcPct val="0"/>
              </a:spcAft>
            </a:pPr>
            <a:endParaRPr lang="en-US" sz="2200" spc="-10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a:p>
            <a:pPr defTabSz="913652" fontAlgn="base">
              <a:lnSpc>
                <a:spcPct val="80000"/>
              </a:lnSpc>
              <a:spcBef>
                <a:spcPct val="0"/>
              </a:spcBef>
              <a:spcAft>
                <a:spcPct val="0"/>
              </a:spcAft>
            </a:pPr>
            <a:endParaRPr lang="en-US" sz="2200" spc="-10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a:p>
            <a:pPr defTabSz="913652" fontAlgn="base">
              <a:lnSpc>
                <a:spcPct val="80000"/>
              </a:lnSpc>
              <a:spcBef>
                <a:spcPct val="0"/>
              </a:spcBef>
              <a:spcAft>
                <a:spcPct val="0"/>
              </a:spcAft>
            </a:pPr>
            <a:endParaRPr lang="en-US" sz="2200" spc="-10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a:p>
            <a:pPr defTabSz="913652" fontAlgn="base">
              <a:lnSpc>
                <a:spcPct val="80000"/>
              </a:lnSpc>
              <a:spcBef>
                <a:spcPct val="0"/>
              </a:spcBef>
              <a:spcAft>
                <a:spcPct val="0"/>
              </a:spcAft>
            </a:pPr>
            <a:endParaRPr lang="en-US" sz="2200" spc="-10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a:p>
            <a:pPr defTabSz="913652" fontAlgn="base">
              <a:lnSpc>
                <a:spcPct val="80000"/>
              </a:lnSpc>
              <a:spcBef>
                <a:spcPct val="0"/>
              </a:spcBef>
              <a:spcAft>
                <a:spcPct val="0"/>
              </a:spcAft>
            </a:pPr>
            <a:endParaRPr lang="en-US" sz="2200" spc="-10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a:p>
            <a:pPr defTabSz="913652" fontAlgn="base">
              <a:lnSpc>
                <a:spcPct val="80000"/>
              </a:lnSpc>
              <a:spcBef>
                <a:spcPct val="0"/>
              </a:spcBef>
              <a:spcAft>
                <a:spcPct val="0"/>
              </a:spcAft>
            </a:pPr>
            <a:endParaRPr lang="en-US" sz="2200" spc="-10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a:p>
            <a:pPr defTabSz="913652" fontAlgn="base">
              <a:lnSpc>
                <a:spcPct val="80000"/>
              </a:lnSpc>
              <a:spcBef>
                <a:spcPct val="0"/>
              </a:spcBef>
              <a:spcAft>
                <a:spcPct val="0"/>
              </a:spcAft>
            </a:pPr>
            <a:endParaRPr lang="en-US" sz="2200" spc="-10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a:p>
            <a:pPr defTabSz="913652" fontAlgn="base">
              <a:lnSpc>
                <a:spcPct val="80000"/>
              </a:lnSpc>
              <a:spcBef>
                <a:spcPct val="0"/>
              </a:spcBef>
              <a:spcAft>
                <a:spcPct val="0"/>
              </a:spcAft>
            </a:pPr>
            <a:endParaRPr lang="en-US" sz="2200" spc="-10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a:p>
            <a:pPr defTabSz="913652" fontAlgn="base">
              <a:lnSpc>
                <a:spcPct val="80000"/>
              </a:lnSpc>
              <a:spcBef>
                <a:spcPct val="0"/>
              </a:spcBef>
              <a:spcAft>
                <a:spcPct val="0"/>
              </a:spcAft>
            </a:pPr>
            <a:endParaRPr lang="en-US" sz="2200" spc="-100" dirty="0">
              <a:gradFill>
                <a:gsLst>
                  <a:gs pos="0">
                    <a:srgbClr val="FFFFFF"/>
                  </a:gs>
                  <a:gs pos="100000">
                    <a:srgbClr val="FFFFFF"/>
                  </a:gs>
                </a:gsLst>
                <a:lin ang="5400000" scaled="0"/>
              </a:gradFill>
              <a:latin typeface="Segoe UI" pitchFamily="34" charset="0"/>
              <a:ea typeface="Segoe UI" pitchFamily="34" charset="0"/>
              <a:cs typeface="Segoe UI" pitchFamily="34" charset="0"/>
            </a:endParaRPr>
          </a:p>
          <a:p>
            <a:pPr algn="ctr" defTabSz="913652" fontAlgn="base">
              <a:lnSpc>
                <a:spcPct val="80000"/>
              </a:lnSpc>
              <a:spcBef>
                <a:spcPct val="0"/>
              </a:spcBef>
              <a:spcAft>
                <a:spcPct val="0"/>
              </a:spcAft>
            </a:pPr>
            <a:r>
              <a:rPr lang="en-US" sz="2200" spc="-100" dirty="0">
                <a:gradFill>
                  <a:gsLst>
                    <a:gs pos="0">
                      <a:srgbClr val="FFFFFF"/>
                    </a:gs>
                    <a:gs pos="100000">
                      <a:srgbClr val="FFFFFF"/>
                    </a:gs>
                  </a:gsLst>
                  <a:lin ang="5400000" scaled="0"/>
                </a:gradFill>
                <a:latin typeface="Segoe UI" pitchFamily="34" charset="0"/>
                <a:ea typeface="Segoe UI" pitchFamily="34" charset="0"/>
                <a:cs typeface="Segoe UI" pitchFamily="34" charset="0"/>
              </a:rPr>
              <a:t>Glorified file share</a:t>
            </a:r>
          </a:p>
        </p:txBody>
      </p:sp>
      <p:sp>
        <p:nvSpPr>
          <p:cNvPr id="15" name="Rectangle 14"/>
          <p:cNvSpPr/>
          <p:nvPr/>
        </p:nvSpPr>
        <p:spPr bwMode="hidden">
          <a:xfrm>
            <a:off x="11664955" y="1447805"/>
            <a:ext cx="523875" cy="4548963"/>
          </a:xfrm>
          <a:prstGeom prst="rect">
            <a:avLst/>
          </a:prstGeom>
          <a:solidFill>
            <a:srgbClr val="FBFBF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395" tIns="45699" rIns="45699" bIns="45699" numCol="1" spcCol="0" rtlCol="0" fromWordArt="0" anchor="ctr" anchorCtr="0" forceAA="0" compatLnSpc="1">
            <a:prstTxWarp prst="textNoShape">
              <a:avLst/>
            </a:prstTxWarp>
            <a:noAutofit/>
          </a:bodyPr>
          <a:lstStyle/>
          <a:p>
            <a:pPr algn="ctr" defTabSz="913652" fontAlgn="base">
              <a:spcBef>
                <a:spcPct val="0"/>
              </a:spcBef>
              <a:spcAft>
                <a:spcPct val="0"/>
              </a:spcAft>
            </a:pPr>
            <a:endParaRPr lang="en-US" sz="2200" spc="-100" dirty="0" err="1">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6" name="TextBox 15"/>
          <p:cNvSpPr txBox="1"/>
          <p:nvPr/>
        </p:nvSpPr>
        <p:spPr>
          <a:xfrm>
            <a:off x="2000314" y="3404084"/>
            <a:ext cx="184687" cy="374820"/>
          </a:xfrm>
          <a:prstGeom prst="rect">
            <a:avLst/>
          </a:prstGeom>
          <a:noFill/>
        </p:spPr>
        <p:txBody>
          <a:bodyPr wrap="none" lIns="91395" tIns="45699" rIns="91395" bIns="45699" rtlCol="0">
            <a:spAutoFit/>
          </a:bodyPr>
          <a:lstStyle/>
          <a:p>
            <a:endParaRPr lang="en-US" dirty="0"/>
          </a:p>
        </p:txBody>
      </p:sp>
      <p:sp>
        <p:nvSpPr>
          <p:cNvPr id="17" name="Rectangle 16"/>
          <p:cNvSpPr/>
          <p:nvPr/>
        </p:nvSpPr>
        <p:spPr bwMode="auto">
          <a:xfrm>
            <a:off x="522425" y="4876794"/>
            <a:ext cx="3855213" cy="764517"/>
          </a:xfrm>
          <a:prstGeom prst="rect">
            <a:avLst/>
          </a:prstGeom>
          <a:gradFill>
            <a:gsLst>
              <a:gs pos="100000">
                <a:srgbClr val="000000">
                  <a:alpha val="84000"/>
                </a:srgbClr>
              </a:gs>
              <a:gs pos="0">
                <a:srgbClr val="000000">
                  <a:alpha val="0"/>
                </a:srgbClr>
              </a:gs>
            </a:gsLst>
            <a:lin ang="5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395" tIns="45699" rIns="45699" bIns="91395" numCol="1" spcCol="0" rtlCol="0" fromWordArt="0" anchor="b" anchorCtr="0" forceAA="0" compatLnSpc="1">
            <a:prstTxWarp prst="textNoShape">
              <a:avLst/>
            </a:prstTxWarp>
            <a:noAutofit/>
          </a:bodyPr>
          <a:lstStyle/>
          <a:p>
            <a:pPr defTabSz="913652" fontAlgn="base">
              <a:spcBef>
                <a:spcPct val="0"/>
              </a:spcBef>
              <a:spcAft>
                <a:spcPct val="0"/>
              </a:spcAft>
            </a:pPr>
            <a:r>
              <a:rPr lang="en-US" sz="2200" spc="-50" dirty="0">
                <a:gradFill>
                  <a:gsLst>
                    <a:gs pos="0">
                      <a:srgbClr val="FFFFFF"/>
                    </a:gs>
                    <a:gs pos="100000">
                      <a:srgbClr val="FFFFFF"/>
                    </a:gs>
                  </a:gsLst>
                  <a:lin ang="5400000" scaled="0"/>
                </a:gradFill>
                <a:latin typeface="Segoe UI" pitchFamily="34" charset="0"/>
                <a:ea typeface="Segoe UI" pitchFamily="34" charset="0"/>
                <a:cs typeface="Segoe UI" pitchFamily="34" charset="0"/>
              </a:rPr>
              <a:t>Line of Business Integration</a:t>
            </a:r>
          </a:p>
        </p:txBody>
      </p:sp>
      <p:sp>
        <p:nvSpPr>
          <p:cNvPr id="18" name="TextBox 17"/>
          <p:cNvSpPr txBox="1"/>
          <p:nvPr/>
        </p:nvSpPr>
        <p:spPr>
          <a:xfrm>
            <a:off x="4730206" y="3956440"/>
            <a:ext cx="1476782" cy="923330"/>
          </a:xfrm>
          <a:prstGeom prst="rect">
            <a:avLst/>
          </a:prstGeom>
          <a:noFill/>
        </p:spPr>
        <p:txBody>
          <a:bodyPr wrap="square" lIns="0" tIns="0" rIns="0" bIns="0" rtlCol="0">
            <a:spAutoFit/>
          </a:bodyPr>
          <a:lstStyle/>
          <a:p>
            <a:pPr algn="ctr"/>
            <a:r>
              <a:rPr lang="en-US" sz="6000" dirty="0">
                <a:gradFill>
                  <a:gsLst>
                    <a:gs pos="0">
                      <a:schemeClr val="bg1"/>
                    </a:gs>
                    <a:gs pos="80000">
                      <a:schemeClr val="bg1"/>
                    </a:gs>
                  </a:gsLst>
                  <a:lin ang="16200000" scaled="0"/>
                </a:gradFill>
                <a:latin typeface="+mj-lt"/>
              </a:rPr>
              <a:t>0</a:t>
            </a:r>
          </a:p>
        </p:txBody>
      </p:sp>
      <p:pic>
        <p:nvPicPr>
          <p:cNvPr id="19" name="Picture 2" descr="image002"/>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622" r="62400" b="2652"/>
          <a:stretch/>
        </p:blipFill>
        <p:spPr bwMode="auto">
          <a:xfrm>
            <a:off x="8387557" y="1754232"/>
            <a:ext cx="3307574" cy="3926171"/>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20" name="Rectangle 19"/>
          <p:cNvSpPr/>
          <p:nvPr/>
        </p:nvSpPr>
        <p:spPr bwMode="auto">
          <a:xfrm>
            <a:off x="8471293" y="4914105"/>
            <a:ext cx="3237793" cy="764517"/>
          </a:xfrm>
          <a:prstGeom prst="rect">
            <a:avLst/>
          </a:prstGeom>
          <a:gradFill rotWithShape="1">
            <a:gsLst>
              <a:gs pos="100000">
                <a:srgbClr val="000000">
                  <a:alpha val="84000"/>
                </a:srgbClr>
              </a:gs>
              <a:gs pos="0">
                <a:srgbClr val="000000">
                  <a:alpha val="0"/>
                </a:srgbClr>
              </a:gs>
            </a:gsLst>
            <a:lin ang="5400000" scaled="0"/>
          </a:gradFill>
          <a:ln w="9525" cap="flat" cmpd="sng" algn="ctr">
            <a:noFill/>
            <a:prstDash val="solid"/>
            <a:headEnd type="none" w="med" len="med"/>
            <a:tailEnd type="none" w="med" len="med"/>
          </a:ln>
          <a:effectLst/>
        </p:spPr>
        <p:txBody>
          <a:bodyPr rot="0" spcFirstLastPara="0" vertOverflow="overflow" horzOverflow="overflow" vert="horz" wrap="square" lIns="91395" tIns="45699" rIns="45699" bIns="91395" numCol="1" spcCol="0" rtlCol="0" fromWordArt="0" anchor="b" anchorCtr="0" forceAA="0" compatLnSpc="1">
            <a:prstTxWarp prst="textNoShape">
              <a:avLst/>
            </a:prstTxWarp>
            <a:noAutofit/>
          </a:bodyPr>
          <a:lstStyle/>
          <a:p>
            <a:pPr defTabSz="913652" fontAlgn="base">
              <a:spcBef>
                <a:spcPct val="0"/>
              </a:spcBef>
              <a:spcAft>
                <a:spcPct val="0"/>
              </a:spcAft>
              <a:defRPr/>
            </a:pPr>
            <a:r>
              <a:rPr lang="en-US" sz="2200" kern="0" spc="-50" dirty="0">
                <a:gradFill>
                  <a:gsLst>
                    <a:gs pos="0">
                      <a:srgbClr val="FFFFFF"/>
                    </a:gs>
                    <a:gs pos="100000">
                      <a:srgbClr val="FFFFFF"/>
                    </a:gs>
                  </a:gsLst>
                  <a:lin ang="5400000" scaled="0"/>
                </a:gradFill>
                <a:latin typeface="Segoe UI" pitchFamily="34" charset="0"/>
                <a:ea typeface="Segoe UI" pitchFamily="34" charset="0"/>
                <a:cs typeface="Segoe UI" pitchFamily="34" charset="0"/>
              </a:rPr>
              <a:t>Lack of Visibility</a:t>
            </a:r>
          </a:p>
        </p:txBody>
      </p:sp>
      <p:sp>
        <p:nvSpPr>
          <p:cNvPr id="21" name="Rectangle 20"/>
          <p:cNvSpPr/>
          <p:nvPr/>
        </p:nvSpPr>
        <p:spPr bwMode="auto">
          <a:xfrm>
            <a:off x="2489596" y="3012724"/>
            <a:ext cx="1874539" cy="643188"/>
          </a:xfrm>
          <a:prstGeom prst="rect">
            <a:avLst/>
          </a:prstGeom>
          <a:gradFill rotWithShape="1">
            <a:gsLst>
              <a:gs pos="100000">
                <a:srgbClr val="000000">
                  <a:alpha val="84000"/>
                </a:srgbClr>
              </a:gs>
              <a:gs pos="0">
                <a:srgbClr val="000000">
                  <a:alpha val="0"/>
                </a:srgbClr>
              </a:gs>
            </a:gsLst>
            <a:lin ang="5400000" scaled="0"/>
          </a:gradFill>
          <a:ln w="9525" cap="flat" cmpd="sng" algn="ctr">
            <a:noFill/>
            <a:prstDash val="solid"/>
            <a:headEnd type="none" w="med" len="med"/>
            <a:tailEnd type="none" w="med" len="med"/>
          </a:ln>
          <a:effectLst/>
        </p:spPr>
        <p:txBody>
          <a:bodyPr rot="0" spcFirstLastPara="0" vertOverflow="overflow" horzOverflow="overflow" vert="horz" wrap="square" lIns="91395" tIns="45699" rIns="45699" bIns="91395" numCol="1" spcCol="0" rtlCol="0" fromWordArt="0" anchor="b" anchorCtr="0" forceAA="0" compatLnSpc="1">
            <a:prstTxWarp prst="textNoShape">
              <a:avLst/>
            </a:prstTxWarp>
            <a:noAutofit/>
          </a:bodyPr>
          <a:lstStyle/>
          <a:p>
            <a:pPr defTabSz="913652" fontAlgn="base">
              <a:spcBef>
                <a:spcPct val="0"/>
              </a:spcBef>
              <a:spcAft>
                <a:spcPct val="0"/>
              </a:spcAft>
              <a:defRPr/>
            </a:pPr>
            <a:r>
              <a:rPr lang="en-US" sz="2200" kern="0" spc="-50" dirty="0">
                <a:gradFill>
                  <a:gsLst>
                    <a:gs pos="0">
                      <a:srgbClr val="FFFFFF"/>
                    </a:gs>
                    <a:gs pos="100000">
                      <a:srgbClr val="FFFFFF"/>
                    </a:gs>
                  </a:gsLst>
                  <a:lin ang="5400000" scaled="0"/>
                </a:gradFill>
                <a:latin typeface="Segoe UI" pitchFamily="34" charset="0"/>
                <a:ea typeface="Segoe UI" pitchFamily="34" charset="0"/>
                <a:cs typeface="Segoe UI" pitchFamily="34" charset="0"/>
              </a:rPr>
              <a:t>Disparate Tools</a:t>
            </a:r>
          </a:p>
        </p:txBody>
      </p:sp>
    </p:spTree>
    <p:extLst>
      <p:ext uri="{BB962C8B-B14F-4D97-AF65-F5344CB8AC3E}">
        <p14:creationId xmlns:p14="http://schemas.microsoft.com/office/powerpoint/2010/main" val="4005009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50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75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000" fill="hold"/>
                                        <p:tgtEl>
                                          <p:spTgt spid="7"/>
                                        </p:tgtEl>
                                        <p:attrNameLst>
                                          <p:attrName>ppt_x</p:attrName>
                                        </p:attrNameLst>
                                      </p:cBhvr>
                                      <p:tavLst>
                                        <p:tav tm="0">
                                          <p:val>
                                            <p:strVal val="1+#ppt_w/2"/>
                                          </p:val>
                                        </p:tav>
                                        <p:tav tm="100000">
                                          <p:val>
                                            <p:strVal val="#ppt_x"/>
                                          </p:val>
                                        </p:tav>
                                      </p:tavLst>
                                    </p:anim>
                                    <p:anim calcmode="lin" valueType="num">
                                      <p:cBhvr additive="base">
                                        <p:cTn id="12" dur="10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4" decel="100000" fill="hold" grpId="0" nodeType="withEffect">
                                  <p:stCondLst>
                                    <p:cond delay="100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1000" fill="hold"/>
                                        <p:tgtEl>
                                          <p:spTgt spid="14"/>
                                        </p:tgtEl>
                                        <p:attrNameLst>
                                          <p:attrName>ppt_x</p:attrName>
                                        </p:attrNameLst>
                                      </p:cBhvr>
                                      <p:tavLst>
                                        <p:tav tm="0">
                                          <p:val>
                                            <p:strVal val="#ppt_x"/>
                                          </p:val>
                                        </p:tav>
                                        <p:tav tm="100000">
                                          <p:val>
                                            <p:strVal val="#ppt_x"/>
                                          </p:val>
                                        </p:tav>
                                      </p:tavLst>
                                    </p:anim>
                                    <p:anim calcmode="lin" valueType="num">
                                      <p:cBhvr additive="base">
                                        <p:cTn id="16" dur="1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z="6000" dirty="0"/>
              <a:t>Make Everyone Happy</a:t>
            </a:r>
            <a:endParaRPr lang="en-US" sz="5500" dirty="0">
              <a:solidFill>
                <a:srgbClr val="009E49"/>
              </a:solidFill>
            </a:endParaRPr>
          </a:p>
        </p:txBody>
      </p:sp>
      <p:sp>
        <p:nvSpPr>
          <p:cNvPr id="27" name="Rectangle 26"/>
          <p:cNvSpPr/>
          <p:nvPr/>
        </p:nvSpPr>
        <p:spPr bwMode="auto">
          <a:xfrm>
            <a:off x="576696" y="3580243"/>
            <a:ext cx="10899571" cy="539274"/>
          </a:xfrm>
          <a:prstGeom prst="rect">
            <a:avLst/>
          </a:prstGeom>
          <a:solidFill>
            <a:schemeClr val="accent1"/>
          </a:solidFill>
          <a:ln w="9525" cap="flat" cmpd="sng" algn="ctr">
            <a:noFill/>
            <a:prstDash val="solid"/>
            <a:headEnd type="none" w="med" len="med"/>
            <a:tailEnd type="none" w="med" len="med"/>
          </a:ln>
          <a:effectLst/>
        </p:spPr>
        <p:txBody>
          <a:bodyPr rot="0" spcFirstLastPara="0" vertOverflow="overflow" horzOverflow="overflow" vert="horz" wrap="square" lIns="137093" tIns="45699" rIns="45699" bIns="91395" numCol="1" spcCol="0" rtlCol="0" fromWordArt="0" anchor="b" anchorCtr="0" forceAA="0" compatLnSpc="1">
            <a:prstTxWarp prst="textNoShape">
              <a:avLst/>
            </a:prstTxWarp>
            <a:noAutofit/>
          </a:bodyPr>
          <a:lstStyle/>
          <a:p>
            <a:pPr defTabSz="913652" fontAlgn="base">
              <a:lnSpc>
                <a:spcPct val="80000"/>
              </a:lnSpc>
              <a:spcBef>
                <a:spcPct val="0"/>
              </a:spcBef>
              <a:spcAft>
                <a:spcPct val="0"/>
              </a:spcAft>
              <a:defRPr/>
            </a:pPr>
            <a:r>
              <a:rPr lang="en-US" sz="2000" kern="0" spc="-100" dirty="0">
                <a:gradFill>
                  <a:gsLst>
                    <a:gs pos="0">
                      <a:srgbClr val="FFFFFF"/>
                    </a:gs>
                    <a:gs pos="100000">
                      <a:srgbClr val="FFFFFF"/>
                    </a:gs>
                  </a:gsLst>
                  <a:lin ang="5400000" scaled="0"/>
                </a:gradFill>
                <a:latin typeface="Segoe UI" pitchFamily="34" charset="0"/>
                <a:ea typeface="Segoe UI" pitchFamily="34" charset="0"/>
                <a:cs typeface="Segoe UI" pitchFamily="34" charset="0"/>
              </a:rPr>
              <a:t>Project Online</a:t>
            </a:r>
          </a:p>
        </p:txBody>
      </p:sp>
      <p:sp>
        <p:nvSpPr>
          <p:cNvPr id="28" name="Rectangle 27">
            <a:hlinkClick r:id="rId3" tooltip="Home"/>
          </p:cNvPr>
          <p:cNvSpPr>
            <a:spLocks noChangeAspect="1" noChangeArrowheads="1"/>
          </p:cNvSpPr>
          <p:nvPr/>
        </p:nvSpPr>
        <p:spPr bwMode="auto">
          <a:xfrm>
            <a:off x="5636684" y="1859452"/>
            <a:ext cx="147942" cy="69733"/>
          </a:xfrm>
          <a:prstGeom prst="rect">
            <a:avLst/>
          </a:prstGeom>
          <a:solidFill>
            <a:srgbClr val="FFFFFF">
              <a:alpha val="0"/>
            </a:srgbClr>
          </a:solidFill>
          <a:ln w="9525">
            <a:noFill/>
            <a:miter lim="800000"/>
            <a:headEnd/>
            <a:tailEnd/>
          </a:ln>
        </p:spPr>
        <p:txBody>
          <a:bodyPr lIns="91395" tIns="45699" rIns="91395" bIns="45699"/>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456975">
              <a:defRPr/>
            </a:pPr>
            <a:endParaRPr lang="en-US" dirty="0">
              <a:solidFill>
                <a:srgbClr val="505050"/>
              </a:solidFill>
              <a:latin typeface="Segoe UI"/>
            </a:endParaRPr>
          </a:p>
        </p:txBody>
      </p:sp>
      <p:sp>
        <p:nvSpPr>
          <p:cNvPr id="29" name="Rectangle 28">
            <a:hlinkClick r:id="rId4" tooltip="AMD"/>
          </p:cNvPr>
          <p:cNvSpPr>
            <a:spLocks noChangeAspect="1" noChangeArrowheads="1"/>
          </p:cNvSpPr>
          <p:nvPr/>
        </p:nvSpPr>
        <p:spPr bwMode="auto">
          <a:xfrm>
            <a:off x="5861342" y="1859452"/>
            <a:ext cx="136983" cy="69733"/>
          </a:xfrm>
          <a:prstGeom prst="rect">
            <a:avLst/>
          </a:prstGeom>
          <a:solidFill>
            <a:srgbClr val="FFFFFF">
              <a:alpha val="0"/>
            </a:srgbClr>
          </a:solidFill>
          <a:ln w="9525">
            <a:noFill/>
            <a:miter lim="800000"/>
            <a:headEnd/>
            <a:tailEnd/>
          </a:ln>
        </p:spPr>
        <p:txBody>
          <a:bodyPr lIns="91395" tIns="45699" rIns="91395" bIns="45699"/>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456975">
              <a:defRPr/>
            </a:pPr>
            <a:endParaRPr lang="en-US" dirty="0">
              <a:solidFill>
                <a:srgbClr val="505050"/>
              </a:solidFill>
              <a:latin typeface="Segoe UI"/>
            </a:endParaRPr>
          </a:p>
        </p:txBody>
      </p:sp>
      <p:sp>
        <p:nvSpPr>
          <p:cNvPr id="32" name="Rectangle 31">
            <a:hlinkClick r:id="rId5" tooltip="PSD"/>
          </p:cNvPr>
          <p:cNvSpPr>
            <a:spLocks noChangeAspect="1" noChangeArrowheads="1"/>
          </p:cNvSpPr>
          <p:nvPr/>
        </p:nvSpPr>
        <p:spPr bwMode="auto">
          <a:xfrm>
            <a:off x="6058598" y="1859452"/>
            <a:ext cx="109587" cy="69733"/>
          </a:xfrm>
          <a:prstGeom prst="rect">
            <a:avLst/>
          </a:prstGeom>
          <a:solidFill>
            <a:srgbClr val="FFFFFF">
              <a:alpha val="0"/>
            </a:srgbClr>
          </a:solidFill>
          <a:ln w="9525">
            <a:noFill/>
            <a:miter lim="800000"/>
            <a:headEnd/>
            <a:tailEnd/>
          </a:ln>
        </p:spPr>
        <p:txBody>
          <a:bodyPr lIns="91395" tIns="45699" rIns="91395" bIns="45699"/>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456975">
              <a:defRPr/>
            </a:pPr>
            <a:endParaRPr lang="en-US" dirty="0">
              <a:solidFill>
                <a:srgbClr val="505050"/>
              </a:solidFill>
              <a:latin typeface="Segoe UI"/>
            </a:endParaRPr>
          </a:p>
        </p:txBody>
      </p:sp>
      <p:sp>
        <p:nvSpPr>
          <p:cNvPr id="34" name="Rectangle 33">
            <a:hlinkClick r:id="rId6" tooltip="MTD"/>
          </p:cNvPr>
          <p:cNvSpPr>
            <a:spLocks noChangeAspect="1" noChangeArrowheads="1"/>
          </p:cNvSpPr>
          <p:nvPr/>
        </p:nvSpPr>
        <p:spPr bwMode="auto">
          <a:xfrm>
            <a:off x="6228452" y="1859452"/>
            <a:ext cx="115066" cy="69733"/>
          </a:xfrm>
          <a:prstGeom prst="rect">
            <a:avLst/>
          </a:prstGeom>
          <a:solidFill>
            <a:srgbClr val="FFFFFF">
              <a:alpha val="0"/>
            </a:srgbClr>
          </a:solidFill>
          <a:ln w="9525">
            <a:noFill/>
            <a:miter lim="800000"/>
            <a:headEnd/>
            <a:tailEnd/>
          </a:ln>
        </p:spPr>
        <p:txBody>
          <a:bodyPr lIns="91395" tIns="45699" rIns="91395" bIns="45699"/>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456975">
              <a:defRPr/>
            </a:pPr>
            <a:endParaRPr lang="en-US" dirty="0">
              <a:solidFill>
                <a:srgbClr val="505050"/>
              </a:solidFill>
              <a:latin typeface="Segoe UI"/>
            </a:endParaRPr>
          </a:p>
        </p:txBody>
      </p:sp>
      <p:sp>
        <p:nvSpPr>
          <p:cNvPr id="36" name="Rectangle 35">
            <a:hlinkClick r:id="rId7" tooltip="PCD"/>
          </p:cNvPr>
          <p:cNvSpPr>
            <a:spLocks noChangeAspect="1" noChangeArrowheads="1"/>
          </p:cNvSpPr>
          <p:nvPr/>
        </p:nvSpPr>
        <p:spPr bwMode="auto">
          <a:xfrm>
            <a:off x="6420234" y="1859452"/>
            <a:ext cx="109587" cy="69733"/>
          </a:xfrm>
          <a:prstGeom prst="rect">
            <a:avLst/>
          </a:prstGeom>
          <a:solidFill>
            <a:srgbClr val="FFFFFF">
              <a:alpha val="0"/>
            </a:srgbClr>
          </a:solidFill>
          <a:ln w="9525">
            <a:noFill/>
            <a:miter lim="800000"/>
            <a:headEnd/>
            <a:tailEnd/>
          </a:ln>
        </p:spPr>
        <p:txBody>
          <a:bodyPr lIns="91395" tIns="45699" rIns="91395" bIns="45699"/>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456975">
              <a:defRPr/>
            </a:pPr>
            <a:endParaRPr lang="en-US" dirty="0">
              <a:solidFill>
                <a:srgbClr val="505050"/>
              </a:solidFill>
              <a:latin typeface="Segoe UI"/>
            </a:endParaRPr>
          </a:p>
        </p:txBody>
      </p:sp>
      <p:sp>
        <p:nvSpPr>
          <p:cNvPr id="39" name="Rectangle 38">
            <a:hlinkClick r:id="rId8" tooltip="PDC"/>
          </p:cNvPr>
          <p:cNvSpPr>
            <a:spLocks noChangeAspect="1" noChangeArrowheads="1"/>
          </p:cNvSpPr>
          <p:nvPr/>
        </p:nvSpPr>
        <p:spPr bwMode="auto">
          <a:xfrm>
            <a:off x="6606532" y="1859452"/>
            <a:ext cx="109587" cy="69733"/>
          </a:xfrm>
          <a:prstGeom prst="rect">
            <a:avLst/>
          </a:prstGeom>
          <a:solidFill>
            <a:srgbClr val="FFFFFF">
              <a:alpha val="0"/>
            </a:srgbClr>
          </a:solidFill>
          <a:ln w="9525">
            <a:noFill/>
            <a:miter lim="800000"/>
            <a:headEnd/>
            <a:tailEnd/>
          </a:ln>
        </p:spPr>
        <p:txBody>
          <a:bodyPr lIns="91395" tIns="45699" rIns="91395" bIns="45699"/>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456975">
              <a:defRPr/>
            </a:pPr>
            <a:endParaRPr lang="en-US" dirty="0">
              <a:solidFill>
                <a:srgbClr val="505050"/>
              </a:solidFill>
              <a:latin typeface="Segoe UI"/>
            </a:endParaRPr>
          </a:p>
        </p:txBody>
      </p:sp>
      <p:sp>
        <p:nvSpPr>
          <p:cNvPr id="40" name="Rectangle 39">
            <a:hlinkClick r:id="rId9" tooltip="RPD"/>
          </p:cNvPr>
          <p:cNvSpPr>
            <a:spLocks noChangeAspect="1" noChangeArrowheads="1"/>
          </p:cNvSpPr>
          <p:nvPr/>
        </p:nvSpPr>
        <p:spPr bwMode="auto">
          <a:xfrm>
            <a:off x="6776391" y="1859452"/>
            <a:ext cx="109587" cy="69733"/>
          </a:xfrm>
          <a:prstGeom prst="rect">
            <a:avLst/>
          </a:prstGeom>
          <a:solidFill>
            <a:srgbClr val="FFFFFF">
              <a:alpha val="0"/>
            </a:srgbClr>
          </a:solidFill>
          <a:ln w="9525">
            <a:noFill/>
            <a:miter lim="800000"/>
            <a:headEnd/>
            <a:tailEnd/>
          </a:ln>
        </p:spPr>
        <p:txBody>
          <a:bodyPr lIns="91395" tIns="45699" rIns="91395" bIns="45699"/>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456975">
              <a:defRPr/>
            </a:pPr>
            <a:endParaRPr lang="en-US" dirty="0">
              <a:solidFill>
                <a:srgbClr val="505050"/>
              </a:solidFill>
              <a:latin typeface="Segoe UI"/>
            </a:endParaRPr>
          </a:p>
        </p:txBody>
      </p:sp>
      <p:sp>
        <p:nvSpPr>
          <p:cNvPr id="41" name="Rectangle 40">
            <a:hlinkClick r:id="rId10" tooltip="Corp"/>
          </p:cNvPr>
          <p:cNvSpPr>
            <a:spLocks noChangeAspect="1" noChangeArrowheads="1"/>
          </p:cNvSpPr>
          <p:nvPr/>
        </p:nvSpPr>
        <p:spPr bwMode="auto">
          <a:xfrm>
            <a:off x="6946250" y="1859452"/>
            <a:ext cx="126025" cy="69733"/>
          </a:xfrm>
          <a:prstGeom prst="rect">
            <a:avLst/>
          </a:prstGeom>
          <a:solidFill>
            <a:srgbClr val="FFFFFF">
              <a:alpha val="0"/>
            </a:srgbClr>
          </a:solidFill>
          <a:ln w="9525">
            <a:noFill/>
            <a:miter lim="800000"/>
            <a:headEnd/>
            <a:tailEnd/>
          </a:ln>
        </p:spPr>
        <p:txBody>
          <a:bodyPr lIns="91395" tIns="45699" rIns="91395" bIns="45699"/>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456975">
              <a:defRPr/>
            </a:pPr>
            <a:endParaRPr lang="en-US" dirty="0">
              <a:solidFill>
                <a:srgbClr val="505050"/>
              </a:solidFill>
              <a:latin typeface="Segoe UI"/>
            </a:endParaRPr>
          </a:p>
        </p:txBody>
      </p:sp>
      <p:sp>
        <p:nvSpPr>
          <p:cNvPr id="42" name="Rectangle 41">
            <a:hlinkClick r:id="rId11" tooltip="Sales"/>
          </p:cNvPr>
          <p:cNvSpPr>
            <a:spLocks noChangeAspect="1" noChangeArrowheads="1"/>
          </p:cNvSpPr>
          <p:nvPr/>
        </p:nvSpPr>
        <p:spPr bwMode="auto">
          <a:xfrm>
            <a:off x="7132543" y="1859452"/>
            <a:ext cx="147942" cy="69733"/>
          </a:xfrm>
          <a:prstGeom prst="rect">
            <a:avLst/>
          </a:prstGeom>
          <a:solidFill>
            <a:srgbClr val="FFFFFF">
              <a:alpha val="0"/>
            </a:srgbClr>
          </a:solidFill>
          <a:ln w="9525">
            <a:noFill/>
            <a:miter lim="800000"/>
            <a:headEnd/>
            <a:tailEnd/>
          </a:ln>
        </p:spPr>
        <p:txBody>
          <a:bodyPr lIns="91395" tIns="45699" rIns="91395" bIns="45699"/>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456975">
              <a:defRPr/>
            </a:pPr>
            <a:endParaRPr lang="en-US" dirty="0">
              <a:solidFill>
                <a:srgbClr val="505050"/>
              </a:solidFill>
              <a:latin typeface="Segoe UI"/>
            </a:endParaRPr>
          </a:p>
        </p:txBody>
      </p:sp>
      <p:sp>
        <p:nvSpPr>
          <p:cNvPr id="43" name="Rectangle 42">
            <a:hlinkClick r:id="rId12" tooltip="Initiatives"/>
          </p:cNvPr>
          <p:cNvSpPr>
            <a:spLocks noChangeAspect="1" noChangeArrowheads="1"/>
          </p:cNvSpPr>
          <p:nvPr/>
        </p:nvSpPr>
        <p:spPr bwMode="auto">
          <a:xfrm>
            <a:off x="7340762" y="1859452"/>
            <a:ext cx="241091" cy="69733"/>
          </a:xfrm>
          <a:prstGeom prst="rect">
            <a:avLst/>
          </a:prstGeom>
          <a:solidFill>
            <a:srgbClr val="FFFFFF">
              <a:alpha val="0"/>
            </a:srgbClr>
          </a:solidFill>
          <a:ln w="9525">
            <a:noFill/>
            <a:miter lim="800000"/>
            <a:headEnd/>
            <a:tailEnd/>
          </a:ln>
        </p:spPr>
        <p:txBody>
          <a:bodyPr lIns="91395" tIns="45699" rIns="91395" bIns="45699"/>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456975">
              <a:defRPr/>
            </a:pPr>
            <a:endParaRPr lang="en-US" dirty="0">
              <a:solidFill>
                <a:srgbClr val="505050"/>
              </a:solidFill>
              <a:latin typeface="Segoe UI"/>
            </a:endParaRPr>
          </a:p>
        </p:txBody>
      </p:sp>
      <p:sp>
        <p:nvSpPr>
          <p:cNvPr id="44" name="Rectangle 43">
            <a:hlinkClick r:id="rId4" tooltip="AMD"/>
          </p:cNvPr>
          <p:cNvSpPr>
            <a:spLocks noChangeAspect="1" noChangeArrowheads="1"/>
          </p:cNvSpPr>
          <p:nvPr/>
        </p:nvSpPr>
        <p:spPr bwMode="auto">
          <a:xfrm>
            <a:off x="4798351" y="2198153"/>
            <a:ext cx="126025" cy="69733"/>
          </a:xfrm>
          <a:prstGeom prst="rect">
            <a:avLst/>
          </a:prstGeom>
          <a:solidFill>
            <a:srgbClr val="FFFFFF">
              <a:alpha val="0"/>
            </a:srgbClr>
          </a:solidFill>
          <a:ln w="9525">
            <a:noFill/>
            <a:miter lim="800000"/>
            <a:headEnd/>
            <a:tailEnd/>
          </a:ln>
        </p:spPr>
        <p:txBody>
          <a:bodyPr lIns="91395" tIns="45699" rIns="91395" bIns="45699"/>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456975">
              <a:defRPr/>
            </a:pPr>
            <a:endParaRPr lang="en-US" dirty="0">
              <a:solidFill>
                <a:srgbClr val="505050"/>
              </a:solidFill>
              <a:latin typeface="Segoe UI"/>
            </a:endParaRPr>
          </a:p>
        </p:txBody>
      </p:sp>
      <p:sp>
        <p:nvSpPr>
          <p:cNvPr id="45" name="Rectangle 44">
            <a:hlinkClick r:id="rId13" tooltip="Business Units"/>
          </p:cNvPr>
          <p:cNvSpPr>
            <a:spLocks noChangeAspect="1" noChangeArrowheads="1"/>
          </p:cNvSpPr>
          <p:nvPr/>
        </p:nvSpPr>
        <p:spPr bwMode="auto">
          <a:xfrm>
            <a:off x="4886015" y="2412333"/>
            <a:ext cx="394512" cy="69733"/>
          </a:xfrm>
          <a:prstGeom prst="rect">
            <a:avLst/>
          </a:prstGeom>
          <a:solidFill>
            <a:srgbClr val="FFFFFF">
              <a:alpha val="0"/>
            </a:srgbClr>
          </a:solidFill>
          <a:ln w="9525">
            <a:noFill/>
            <a:miter lim="800000"/>
            <a:headEnd/>
            <a:tailEnd/>
          </a:ln>
        </p:spPr>
        <p:txBody>
          <a:bodyPr lIns="91395" tIns="45699" rIns="91395" bIns="45699"/>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456975">
              <a:defRPr/>
            </a:pPr>
            <a:endParaRPr lang="en-US" dirty="0">
              <a:solidFill>
                <a:srgbClr val="505050"/>
              </a:solidFill>
              <a:latin typeface="Segoe UI"/>
            </a:endParaRPr>
          </a:p>
        </p:txBody>
      </p:sp>
      <p:sp>
        <p:nvSpPr>
          <p:cNvPr id="46" name="Rectangle 45">
            <a:hlinkClick r:id="rId14" tooltip="Initiatives"/>
          </p:cNvPr>
          <p:cNvSpPr>
            <a:spLocks noChangeAspect="1" noChangeArrowheads="1"/>
          </p:cNvSpPr>
          <p:nvPr/>
        </p:nvSpPr>
        <p:spPr bwMode="auto">
          <a:xfrm>
            <a:off x="4886015" y="2511950"/>
            <a:ext cx="241091" cy="69733"/>
          </a:xfrm>
          <a:prstGeom prst="rect">
            <a:avLst/>
          </a:prstGeom>
          <a:solidFill>
            <a:srgbClr val="FFFFFF">
              <a:alpha val="0"/>
            </a:srgbClr>
          </a:solidFill>
          <a:ln w="9525">
            <a:noFill/>
            <a:miter lim="800000"/>
            <a:headEnd/>
            <a:tailEnd/>
          </a:ln>
        </p:spPr>
        <p:txBody>
          <a:bodyPr lIns="91395" tIns="45699" rIns="91395" bIns="45699"/>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456975">
              <a:defRPr/>
            </a:pPr>
            <a:endParaRPr lang="en-US" dirty="0">
              <a:solidFill>
                <a:srgbClr val="505050"/>
              </a:solidFill>
              <a:latin typeface="Segoe UI"/>
            </a:endParaRPr>
          </a:p>
        </p:txBody>
      </p:sp>
      <p:sp>
        <p:nvSpPr>
          <p:cNvPr id="47" name="Rectangle 46">
            <a:hlinkClick r:id="rId15" tooltip="Locations"/>
          </p:cNvPr>
          <p:cNvSpPr>
            <a:spLocks noChangeAspect="1" noChangeArrowheads="1"/>
          </p:cNvSpPr>
          <p:nvPr/>
        </p:nvSpPr>
        <p:spPr bwMode="auto">
          <a:xfrm>
            <a:off x="4886020" y="2611573"/>
            <a:ext cx="257529" cy="69733"/>
          </a:xfrm>
          <a:prstGeom prst="rect">
            <a:avLst/>
          </a:prstGeom>
          <a:solidFill>
            <a:srgbClr val="FFFFFF">
              <a:alpha val="0"/>
            </a:srgbClr>
          </a:solidFill>
          <a:ln w="9525">
            <a:noFill/>
            <a:miter lim="800000"/>
            <a:headEnd/>
            <a:tailEnd/>
          </a:ln>
        </p:spPr>
        <p:txBody>
          <a:bodyPr lIns="91395" tIns="45699" rIns="91395" bIns="45699"/>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456975">
              <a:defRPr/>
            </a:pPr>
            <a:endParaRPr lang="en-US" dirty="0">
              <a:solidFill>
                <a:srgbClr val="505050"/>
              </a:solidFill>
              <a:latin typeface="Segoe UI"/>
            </a:endParaRPr>
          </a:p>
        </p:txBody>
      </p:sp>
      <p:sp>
        <p:nvSpPr>
          <p:cNvPr id="48" name="Rectangle 47">
            <a:hlinkClick r:id="rId16" tooltip="Products and Services"/>
          </p:cNvPr>
          <p:cNvSpPr>
            <a:spLocks noChangeAspect="1" noChangeArrowheads="1"/>
          </p:cNvSpPr>
          <p:nvPr/>
        </p:nvSpPr>
        <p:spPr bwMode="auto">
          <a:xfrm>
            <a:off x="5716397" y="3385327"/>
            <a:ext cx="350677" cy="74714"/>
          </a:xfrm>
          <a:prstGeom prst="rect">
            <a:avLst/>
          </a:prstGeom>
          <a:solidFill>
            <a:srgbClr val="FFFFFF">
              <a:alpha val="0"/>
            </a:srgbClr>
          </a:solidFill>
          <a:ln w="9525">
            <a:noFill/>
            <a:miter lim="800000"/>
            <a:headEnd/>
            <a:tailEnd/>
          </a:ln>
        </p:spPr>
        <p:txBody>
          <a:bodyPr lIns="91395" tIns="45699" rIns="91395" bIns="45699"/>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456975">
              <a:defRPr/>
            </a:pPr>
            <a:endParaRPr lang="en-US" dirty="0">
              <a:solidFill>
                <a:srgbClr val="505050"/>
              </a:solidFill>
              <a:latin typeface="Segoe UI"/>
            </a:endParaRPr>
          </a:p>
        </p:txBody>
      </p:sp>
      <p:sp>
        <p:nvSpPr>
          <p:cNvPr id="49" name="Rectangle 48">
            <a:hlinkClick r:id="rId16" tooltip="Products and Services"/>
          </p:cNvPr>
          <p:cNvSpPr>
            <a:spLocks noChangeAspect="1" noChangeArrowheads="1"/>
          </p:cNvSpPr>
          <p:nvPr/>
        </p:nvSpPr>
        <p:spPr bwMode="auto">
          <a:xfrm>
            <a:off x="6067075" y="3385327"/>
            <a:ext cx="252049" cy="74714"/>
          </a:xfrm>
          <a:prstGeom prst="rect">
            <a:avLst/>
          </a:prstGeom>
          <a:solidFill>
            <a:srgbClr val="FFFFFF">
              <a:alpha val="0"/>
            </a:srgbClr>
          </a:solidFill>
          <a:ln w="9525">
            <a:noFill/>
            <a:miter lim="800000"/>
            <a:headEnd/>
            <a:tailEnd/>
          </a:ln>
        </p:spPr>
        <p:txBody>
          <a:bodyPr lIns="91395" tIns="45699" rIns="91395" bIns="45699"/>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456975">
              <a:defRPr/>
            </a:pPr>
            <a:endParaRPr lang="en-US" dirty="0">
              <a:solidFill>
                <a:srgbClr val="505050"/>
              </a:solidFill>
              <a:latin typeface="Segoe UI"/>
            </a:endParaRPr>
          </a:p>
        </p:txBody>
      </p:sp>
      <p:sp>
        <p:nvSpPr>
          <p:cNvPr id="50" name="Rectangle 49">
            <a:hlinkClick r:id="rId17" tooltip="Business Excellence"/>
          </p:cNvPr>
          <p:cNvSpPr>
            <a:spLocks noChangeAspect="1" noChangeArrowheads="1"/>
          </p:cNvSpPr>
          <p:nvPr/>
        </p:nvSpPr>
        <p:spPr bwMode="auto">
          <a:xfrm>
            <a:off x="5716392" y="3474988"/>
            <a:ext cx="547934" cy="69733"/>
          </a:xfrm>
          <a:prstGeom prst="rect">
            <a:avLst/>
          </a:prstGeom>
          <a:solidFill>
            <a:srgbClr val="FFFFFF">
              <a:alpha val="0"/>
            </a:srgbClr>
          </a:solidFill>
          <a:ln w="9525">
            <a:noFill/>
            <a:miter lim="800000"/>
            <a:headEnd/>
            <a:tailEnd/>
          </a:ln>
        </p:spPr>
        <p:txBody>
          <a:bodyPr lIns="91395" tIns="45699" rIns="91395" bIns="45699"/>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456975">
              <a:defRPr/>
            </a:pPr>
            <a:endParaRPr lang="en-US" dirty="0">
              <a:solidFill>
                <a:srgbClr val="505050"/>
              </a:solidFill>
              <a:latin typeface="Segoe UI"/>
            </a:endParaRPr>
          </a:p>
        </p:txBody>
      </p:sp>
      <p:sp>
        <p:nvSpPr>
          <p:cNvPr id="51" name="Rectangle 50">
            <a:hlinkClick r:id="rId18" tooltip="AMD Business Scorecard"/>
          </p:cNvPr>
          <p:cNvSpPr>
            <a:spLocks noChangeAspect="1" noChangeArrowheads="1"/>
          </p:cNvSpPr>
          <p:nvPr/>
        </p:nvSpPr>
        <p:spPr bwMode="auto">
          <a:xfrm>
            <a:off x="5716397" y="3564644"/>
            <a:ext cx="684917" cy="69733"/>
          </a:xfrm>
          <a:prstGeom prst="rect">
            <a:avLst/>
          </a:prstGeom>
          <a:solidFill>
            <a:srgbClr val="FFFFFF">
              <a:alpha val="0"/>
            </a:srgbClr>
          </a:solidFill>
          <a:ln w="9525">
            <a:noFill/>
            <a:miter lim="800000"/>
            <a:headEnd/>
            <a:tailEnd/>
          </a:ln>
        </p:spPr>
        <p:txBody>
          <a:bodyPr lIns="91395" tIns="45699" rIns="91395" bIns="45699"/>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456975">
              <a:defRPr/>
            </a:pPr>
            <a:endParaRPr lang="en-US" dirty="0">
              <a:solidFill>
                <a:srgbClr val="505050"/>
              </a:solidFill>
              <a:latin typeface="Segoe UI"/>
            </a:endParaRPr>
          </a:p>
        </p:txBody>
      </p:sp>
      <p:pic>
        <p:nvPicPr>
          <p:cNvPr id="52" name="Picture 51"/>
          <p:cNvPicPr>
            <a:picLocks noChangeAspect="1"/>
          </p:cNvPicPr>
          <p:nvPr/>
        </p:nvPicPr>
        <p:blipFill>
          <a:blip r:embed="rId19"/>
          <a:stretch>
            <a:fillRect/>
          </a:stretch>
        </p:blipFill>
        <p:spPr>
          <a:xfrm>
            <a:off x="5989637" y="4564067"/>
            <a:ext cx="2138490" cy="673540"/>
          </a:xfrm>
          <a:prstGeom prst="rect">
            <a:avLst/>
          </a:prstGeom>
        </p:spPr>
      </p:pic>
      <p:sp>
        <p:nvSpPr>
          <p:cNvPr id="54" name="Rectangle 53"/>
          <p:cNvSpPr/>
          <p:nvPr/>
        </p:nvSpPr>
        <p:spPr bwMode="auto">
          <a:xfrm>
            <a:off x="2416115" y="1950221"/>
            <a:ext cx="1702696" cy="1455077"/>
          </a:xfrm>
          <a:prstGeom prst="rect">
            <a:avLst/>
          </a:prstGeom>
          <a:solidFill>
            <a:schemeClr val="accent1"/>
          </a:solidFill>
          <a:ln w="10795" cap="flat" cmpd="sng" algn="ctr">
            <a:noFill/>
            <a:prstDash val="solid"/>
            <a:headEnd type="none" w="med" len="med"/>
            <a:tailEnd type="none" w="med" len="med"/>
          </a:ln>
          <a:effectLst/>
        </p:spPr>
        <p:txBody>
          <a:bodyPr vert="horz" wrap="square" lIns="91391" tIns="45697" rIns="91391" bIns="45697" numCol="1" rtlCol="0" anchor="ctr" anchorCtr="0" compatLnSpc="1">
            <a:prstTxWarp prst="textNoShape">
              <a:avLst/>
            </a:prstTxWarp>
          </a:bodyPr>
          <a:lstStyle/>
          <a:p>
            <a:pPr algn="ctr" defTabSz="913952">
              <a:defRPr/>
            </a:pPr>
            <a:r>
              <a:rPr lang="en-US" kern="0" dirty="0">
                <a:solidFill>
                  <a:srgbClr val="FFFFFF"/>
                </a:solidFill>
                <a:latin typeface="Segoe UI"/>
                <a:cs typeface="Segoe UI"/>
              </a:rPr>
              <a:t>Project and Portfolio Management</a:t>
            </a:r>
          </a:p>
        </p:txBody>
      </p:sp>
      <p:sp>
        <p:nvSpPr>
          <p:cNvPr id="55" name="Rectangle 54"/>
          <p:cNvSpPr/>
          <p:nvPr/>
        </p:nvSpPr>
        <p:spPr bwMode="auto">
          <a:xfrm>
            <a:off x="7928228" y="1949555"/>
            <a:ext cx="1702696" cy="1455077"/>
          </a:xfrm>
          <a:prstGeom prst="rect">
            <a:avLst/>
          </a:prstGeom>
          <a:solidFill>
            <a:schemeClr val="accent1"/>
          </a:solidFill>
          <a:ln w="10795" cap="flat" cmpd="sng" algn="ctr">
            <a:noFill/>
            <a:prstDash val="solid"/>
            <a:headEnd type="none" w="med" len="med"/>
            <a:tailEnd type="none" w="med" len="med"/>
          </a:ln>
          <a:effectLst/>
        </p:spPr>
        <p:txBody>
          <a:bodyPr vert="horz" wrap="square" lIns="91391" tIns="45697" rIns="91391" bIns="45697" numCol="1" rtlCol="0" anchor="ctr" anchorCtr="0" compatLnSpc="1">
            <a:prstTxWarp prst="textNoShape">
              <a:avLst/>
            </a:prstTxWarp>
          </a:bodyPr>
          <a:lstStyle/>
          <a:p>
            <a:pPr algn="ctr" defTabSz="913952">
              <a:defRPr/>
            </a:pPr>
            <a:r>
              <a:rPr lang="en-US" kern="0" dirty="0">
                <a:solidFill>
                  <a:srgbClr val="FFFFFF"/>
                </a:solidFill>
                <a:latin typeface="Segoe UI"/>
                <a:cs typeface="Segoe UI"/>
              </a:rPr>
              <a:t>Compliance</a:t>
            </a:r>
          </a:p>
        </p:txBody>
      </p:sp>
      <p:sp>
        <p:nvSpPr>
          <p:cNvPr id="56" name="Rectangle 55"/>
          <p:cNvSpPr/>
          <p:nvPr/>
        </p:nvSpPr>
        <p:spPr bwMode="auto">
          <a:xfrm>
            <a:off x="6096713" y="1952589"/>
            <a:ext cx="1702696" cy="1455077"/>
          </a:xfrm>
          <a:prstGeom prst="rect">
            <a:avLst/>
          </a:prstGeom>
          <a:solidFill>
            <a:schemeClr val="accent1"/>
          </a:solidFill>
          <a:ln w="10795" cap="flat" cmpd="sng" algn="ctr">
            <a:noFill/>
            <a:prstDash val="solid"/>
            <a:headEnd type="none" w="med" len="med"/>
            <a:tailEnd type="none" w="med" len="med"/>
          </a:ln>
          <a:effectLst/>
        </p:spPr>
        <p:txBody>
          <a:bodyPr vert="horz" wrap="square" lIns="91391" tIns="45697" rIns="91391" bIns="45697" numCol="1" rtlCol="0" anchor="ctr" anchorCtr="0" compatLnSpc="1">
            <a:prstTxWarp prst="textNoShape">
              <a:avLst/>
            </a:prstTxWarp>
          </a:bodyPr>
          <a:lstStyle/>
          <a:p>
            <a:pPr algn="ctr" defTabSz="913952">
              <a:defRPr/>
            </a:pPr>
            <a:r>
              <a:rPr lang="en-US" kern="0" dirty="0">
                <a:solidFill>
                  <a:srgbClr val="FFFFFF"/>
                </a:solidFill>
                <a:latin typeface="Segoe UI"/>
                <a:cs typeface="Segoe UI"/>
              </a:rPr>
              <a:t>Executive Visibility</a:t>
            </a:r>
          </a:p>
        </p:txBody>
      </p:sp>
      <p:sp>
        <p:nvSpPr>
          <p:cNvPr id="57" name="Rectangle 56"/>
          <p:cNvSpPr/>
          <p:nvPr/>
        </p:nvSpPr>
        <p:spPr bwMode="auto">
          <a:xfrm>
            <a:off x="566078" y="1971057"/>
            <a:ext cx="1702696" cy="1455077"/>
          </a:xfrm>
          <a:prstGeom prst="rect">
            <a:avLst/>
          </a:prstGeom>
          <a:solidFill>
            <a:schemeClr val="accent1"/>
          </a:solidFill>
          <a:ln w="10795" cap="flat" cmpd="sng" algn="ctr">
            <a:noFill/>
            <a:prstDash val="solid"/>
            <a:headEnd type="none" w="med" len="med"/>
            <a:tailEnd type="none" w="med" len="med"/>
          </a:ln>
          <a:effectLst/>
        </p:spPr>
        <p:txBody>
          <a:bodyPr vert="horz" wrap="square" lIns="91391" tIns="45697" rIns="91391" bIns="45697" numCol="1" rtlCol="0" anchor="ctr" anchorCtr="0" compatLnSpc="1">
            <a:prstTxWarp prst="textNoShape">
              <a:avLst/>
            </a:prstTxWarp>
          </a:bodyPr>
          <a:lstStyle/>
          <a:p>
            <a:pPr algn="ctr" defTabSz="913952">
              <a:defRPr/>
            </a:pPr>
            <a:r>
              <a:rPr lang="en-US" kern="0" dirty="0">
                <a:solidFill>
                  <a:srgbClr val="FFFFFF"/>
                </a:solidFill>
                <a:latin typeface="Segoe UI"/>
                <a:cs typeface="Segoe UI"/>
              </a:rPr>
              <a:t>Internal/ External Collaboration</a:t>
            </a:r>
          </a:p>
        </p:txBody>
      </p:sp>
      <p:sp>
        <p:nvSpPr>
          <p:cNvPr id="58" name="Rectangle 57"/>
          <p:cNvSpPr/>
          <p:nvPr/>
        </p:nvSpPr>
        <p:spPr bwMode="auto">
          <a:xfrm>
            <a:off x="9759034" y="1931165"/>
            <a:ext cx="1702696" cy="1455077"/>
          </a:xfrm>
          <a:prstGeom prst="rect">
            <a:avLst/>
          </a:prstGeom>
          <a:solidFill>
            <a:schemeClr val="accent1"/>
          </a:solidFill>
          <a:ln w="10795" cap="flat" cmpd="sng" algn="ctr">
            <a:noFill/>
            <a:prstDash val="solid"/>
            <a:headEnd type="none" w="med" len="med"/>
            <a:tailEnd type="none" w="med" len="med"/>
          </a:ln>
          <a:effectLst/>
        </p:spPr>
        <p:txBody>
          <a:bodyPr vert="horz" wrap="square" lIns="91391" tIns="45697" rIns="91391" bIns="45697" numCol="1" rtlCol="0" anchor="ctr" anchorCtr="0" compatLnSpc="1">
            <a:prstTxWarp prst="textNoShape">
              <a:avLst/>
            </a:prstTxWarp>
          </a:bodyPr>
          <a:lstStyle/>
          <a:p>
            <a:pPr algn="ctr" defTabSz="913952">
              <a:defRPr/>
            </a:pPr>
            <a:r>
              <a:rPr lang="en-US" kern="0" dirty="0">
                <a:solidFill>
                  <a:srgbClr val="FFFFFF"/>
                </a:solidFill>
                <a:latin typeface="Segoe UI"/>
                <a:cs typeface="Segoe UI"/>
              </a:rPr>
              <a:t>Line of Business Integration</a:t>
            </a:r>
          </a:p>
        </p:txBody>
      </p:sp>
      <p:sp>
        <p:nvSpPr>
          <p:cNvPr id="60" name="Rectangle 59"/>
          <p:cNvSpPr/>
          <p:nvPr/>
        </p:nvSpPr>
        <p:spPr bwMode="auto">
          <a:xfrm>
            <a:off x="4275090" y="1950098"/>
            <a:ext cx="1702696" cy="1455077"/>
          </a:xfrm>
          <a:prstGeom prst="rect">
            <a:avLst/>
          </a:prstGeom>
          <a:solidFill>
            <a:schemeClr val="accent1"/>
          </a:solidFill>
          <a:ln w="10795" cap="flat" cmpd="sng" algn="ctr">
            <a:noFill/>
            <a:prstDash val="solid"/>
            <a:headEnd type="none" w="med" len="med"/>
            <a:tailEnd type="none" w="med" len="med"/>
          </a:ln>
          <a:effectLst/>
        </p:spPr>
        <p:txBody>
          <a:bodyPr vert="horz" wrap="square" lIns="91391" tIns="45697" rIns="91391" bIns="45697" numCol="1" rtlCol="0" anchor="ctr" anchorCtr="0" compatLnSpc="1">
            <a:prstTxWarp prst="textNoShape">
              <a:avLst/>
            </a:prstTxWarp>
          </a:bodyPr>
          <a:lstStyle/>
          <a:p>
            <a:pPr algn="ctr" defTabSz="913952">
              <a:defRPr/>
            </a:pPr>
            <a:r>
              <a:rPr lang="en-US" kern="0" dirty="0">
                <a:solidFill>
                  <a:srgbClr val="FFFFFF"/>
                </a:solidFill>
                <a:latin typeface="Segoe UI"/>
                <a:cs typeface="Segoe UI"/>
              </a:rPr>
              <a:t>Application Lifecycle Management </a:t>
            </a:r>
          </a:p>
        </p:txBody>
      </p:sp>
      <p:pic>
        <p:nvPicPr>
          <p:cNvPr id="61" name="Picture 60" descr="IMG_12092012_141354.png"/>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8609570" y="4335467"/>
            <a:ext cx="809072" cy="1543729"/>
          </a:xfrm>
          <a:prstGeom prst="rect">
            <a:avLst/>
          </a:prstGeom>
        </p:spPr>
      </p:pic>
      <p:pic>
        <p:nvPicPr>
          <p:cNvPr id="62" name="Picture 61"/>
          <p:cNvPicPr>
            <a:picLocks noChangeAspect="1"/>
          </p:cNvPicPr>
          <p:nvPr/>
        </p:nvPicPr>
        <p:blipFill>
          <a:blip r:embed="rId21"/>
          <a:stretch>
            <a:fillRect/>
          </a:stretch>
        </p:blipFill>
        <p:spPr>
          <a:xfrm>
            <a:off x="3344184" y="4307125"/>
            <a:ext cx="2268383" cy="1659623"/>
          </a:xfrm>
          <a:prstGeom prst="rect">
            <a:avLst/>
          </a:prstGeom>
        </p:spPr>
      </p:pic>
      <p:pic>
        <p:nvPicPr>
          <p:cNvPr id="63" name="Picture 62"/>
          <p:cNvPicPr>
            <a:picLocks noChangeAspect="1"/>
          </p:cNvPicPr>
          <p:nvPr/>
        </p:nvPicPr>
        <p:blipFill rotWithShape="1">
          <a:blip r:embed="rId22"/>
          <a:srcRect r="9992"/>
          <a:stretch/>
        </p:blipFill>
        <p:spPr>
          <a:xfrm>
            <a:off x="623656" y="4482697"/>
            <a:ext cx="2761883" cy="647172"/>
          </a:xfrm>
          <a:prstGeom prst="rect">
            <a:avLst/>
          </a:prstGeom>
        </p:spPr>
      </p:pic>
      <p:pic>
        <p:nvPicPr>
          <p:cNvPr id="64" name="Picture 63"/>
          <p:cNvPicPr>
            <a:picLocks noChangeAspect="1"/>
          </p:cNvPicPr>
          <p:nvPr/>
        </p:nvPicPr>
        <p:blipFill>
          <a:blip r:embed="rId23">
            <a:extLst>
              <a:ext uri="{BEBA8EAE-BF5A-486C-A8C5-ECC9F3942E4B}">
                <a14:imgProps xmlns:a14="http://schemas.microsoft.com/office/drawing/2010/main">
                  <a14:imgLayer r:embed="rId24">
                    <a14:imgEffect>
                      <a14:backgroundRemoval t="10000" b="90000" l="10000" r="90000"/>
                    </a14:imgEffect>
                  </a14:imgLayer>
                </a14:imgProps>
              </a:ext>
            </a:extLst>
          </a:blip>
          <a:stretch>
            <a:fillRect/>
          </a:stretch>
        </p:blipFill>
        <p:spPr>
          <a:xfrm>
            <a:off x="9935890" y="4335467"/>
            <a:ext cx="1540150" cy="1220569"/>
          </a:xfrm>
          <a:prstGeom prst="rect">
            <a:avLst/>
          </a:prstGeom>
        </p:spPr>
      </p:pic>
    </p:spTree>
    <p:extLst>
      <p:ext uri="{BB962C8B-B14F-4D97-AF65-F5344CB8AC3E}">
        <p14:creationId xmlns:p14="http://schemas.microsoft.com/office/powerpoint/2010/main" val="21275278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75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1000" fill="hold"/>
                                        <p:tgtEl>
                                          <p:spTgt spid="27"/>
                                        </p:tgtEl>
                                        <p:attrNameLst>
                                          <p:attrName>ppt_x</p:attrName>
                                        </p:attrNameLst>
                                      </p:cBhvr>
                                      <p:tavLst>
                                        <p:tav tm="0">
                                          <p:val>
                                            <p:strVal val="1+#ppt_w/2"/>
                                          </p:val>
                                        </p:tav>
                                        <p:tav tm="100000">
                                          <p:val>
                                            <p:strVal val="#ppt_x"/>
                                          </p:val>
                                        </p:tav>
                                      </p:tavLst>
                                    </p:anim>
                                    <p:anim calcmode="lin" valueType="num">
                                      <p:cBhvr additive="base">
                                        <p:cTn id="8" dur="10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7"/>
                                        </p:tgtEl>
                                        <p:attrNameLst>
                                          <p:attrName>style.visibility</p:attrName>
                                        </p:attrNameLst>
                                      </p:cBhvr>
                                      <p:to>
                                        <p:strVal val="visible"/>
                                      </p:to>
                                    </p:set>
                                    <p:anim calcmode="lin" valueType="num">
                                      <p:cBhvr additive="base">
                                        <p:cTn id="13" dur="500" fill="hold"/>
                                        <p:tgtEl>
                                          <p:spTgt spid="57"/>
                                        </p:tgtEl>
                                        <p:attrNameLst>
                                          <p:attrName>ppt_x</p:attrName>
                                        </p:attrNameLst>
                                      </p:cBhvr>
                                      <p:tavLst>
                                        <p:tav tm="0">
                                          <p:val>
                                            <p:strVal val="#ppt_x"/>
                                          </p:val>
                                        </p:tav>
                                        <p:tav tm="100000">
                                          <p:val>
                                            <p:strVal val="#ppt_x"/>
                                          </p:val>
                                        </p:tav>
                                      </p:tavLst>
                                    </p:anim>
                                    <p:anim calcmode="lin" valueType="num">
                                      <p:cBhvr additive="base">
                                        <p:cTn id="14" dur="500" fill="hold"/>
                                        <p:tgtEl>
                                          <p:spTgt spid="57"/>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55"/>
                                        </p:tgtEl>
                                        <p:attrNameLst>
                                          <p:attrName>style.visibility</p:attrName>
                                        </p:attrNameLst>
                                      </p:cBhvr>
                                      <p:to>
                                        <p:strVal val="visible"/>
                                      </p:to>
                                    </p:set>
                                    <p:anim calcmode="lin" valueType="num">
                                      <p:cBhvr additive="base">
                                        <p:cTn id="17" dur="500" fill="hold"/>
                                        <p:tgtEl>
                                          <p:spTgt spid="55"/>
                                        </p:tgtEl>
                                        <p:attrNameLst>
                                          <p:attrName>ppt_x</p:attrName>
                                        </p:attrNameLst>
                                      </p:cBhvr>
                                      <p:tavLst>
                                        <p:tav tm="0">
                                          <p:val>
                                            <p:strVal val="#ppt_x"/>
                                          </p:val>
                                        </p:tav>
                                        <p:tav tm="100000">
                                          <p:val>
                                            <p:strVal val="#ppt_x"/>
                                          </p:val>
                                        </p:tav>
                                      </p:tavLst>
                                    </p:anim>
                                    <p:anim calcmode="lin" valueType="num">
                                      <p:cBhvr additive="base">
                                        <p:cTn id="18" dur="500" fill="hold"/>
                                        <p:tgtEl>
                                          <p:spTgt spid="55"/>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6"/>
                                        </p:tgtEl>
                                        <p:attrNameLst>
                                          <p:attrName>style.visibility</p:attrName>
                                        </p:attrNameLst>
                                      </p:cBhvr>
                                      <p:to>
                                        <p:strVal val="visible"/>
                                      </p:to>
                                    </p:set>
                                    <p:anim calcmode="lin" valueType="num">
                                      <p:cBhvr additive="base">
                                        <p:cTn id="21" dur="500" fill="hold"/>
                                        <p:tgtEl>
                                          <p:spTgt spid="56"/>
                                        </p:tgtEl>
                                        <p:attrNameLst>
                                          <p:attrName>ppt_x</p:attrName>
                                        </p:attrNameLst>
                                      </p:cBhvr>
                                      <p:tavLst>
                                        <p:tav tm="0">
                                          <p:val>
                                            <p:strVal val="#ppt_x"/>
                                          </p:val>
                                        </p:tav>
                                        <p:tav tm="100000">
                                          <p:val>
                                            <p:strVal val="#ppt_x"/>
                                          </p:val>
                                        </p:tav>
                                      </p:tavLst>
                                    </p:anim>
                                    <p:anim calcmode="lin" valueType="num">
                                      <p:cBhvr additive="base">
                                        <p:cTn id="22" dur="500" fill="hold"/>
                                        <p:tgtEl>
                                          <p:spTgt spid="56"/>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54"/>
                                        </p:tgtEl>
                                        <p:attrNameLst>
                                          <p:attrName>style.visibility</p:attrName>
                                        </p:attrNameLst>
                                      </p:cBhvr>
                                      <p:to>
                                        <p:strVal val="visible"/>
                                      </p:to>
                                    </p:set>
                                    <p:anim calcmode="lin" valueType="num">
                                      <p:cBhvr additive="base">
                                        <p:cTn id="25" dur="500" fill="hold"/>
                                        <p:tgtEl>
                                          <p:spTgt spid="54"/>
                                        </p:tgtEl>
                                        <p:attrNameLst>
                                          <p:attrName>ppt_x</p:attrName>
                                        </p:attrNameLst>
                                      </p:cBhvr>
                                      <p:tavLst>
                                        <p:tav tm="0">
                                          <p:val>
                                            <p:strVal val="#ppt_x"/>
                                          </p:val>
                                        </p:tav>
                                        <p:tav tm="100000">
                                          <p:val>
                                            <p:strVal val="#ppt_x"/>
                                          </p:val>
                                        </p:tav>
                                      </p:tavLst>
                                    </p:anim>
                                    <p:anim calcmode="lin" valueType="num">
                                      <p:cBhvr additive="base">
                                        <p:cTn id="26"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54" grpId="0" animBg="1"/>
      <p:bldP spid="55" grpId="0" animBg="1"/>
      <p:bldP spid="56" grpId="0" animBg="1"/>
      <p:bldP spid="5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z="6000" dirty="0"/>
              <a:t>Project Online</a:t>
            </a:r>
            <a:endParaRPr lang="en-US" sz="5500" dirty="0">
              <a:solidFill>
                <a:srgbClr val="009E49"/>
              </a:solidFill>
            </a:endParaRPr>
          </a:p>
        </p:txBody>
      </p:sp>
      <p:pic>
        <p:nvPicPr>
          <p:cNvPr id="28" name="Picture 3" descr="C:\Users\user\Pictures\Work pics and images\Media Bank downloads\Pics\Windows images\WIN12_Lashanda_02.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481819" y="2264783"/>
            <a:ext cx="2685029" cy="2671497"/>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8" descr="C:\Users\user\Pictures\Work pics and images\Media Bank downloads\Pics\2012\MSC12_Laura_001.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8948449" y="2264784"/>
            <a:ext cx="2671897" cy="2671495"/>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10" descr="C:\Users\user\Pictures\Work pics and images\Media Bank downloads\Pics\Windows images\WIN12_Justin_02.pn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3305994" y="2264783"/>
            <a:ext cx="2669931" cy="2671497"/>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 descr="C:\Users\user\Pictures\Work pics and images\Media Bank downloads\Pics\Windows images\WIN12_Renee_02.pn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6120644" y="2264783"/>
            <a:ext cx="2677486" cy="2671497"/>
          </a:xfrm>
          <a:prstGeom prst="rect">
            <a:avLst/>
          </a:prstGeom>
          <a:noFill/>
          <a:extLst>
            <a:ext uri="{909E8E84-426E-40DD-AFC4-6F175D3DCCD1}">
              <a14:hiddenFill xmlns:a14="http://schemas.microsoft.com/office/drawing/2010/main">
                <a:solidFill>
                  <a:srgbClr val="FFFFFF"/>
                </a:solidFill>
              </a14:hiddenFill>
            </a:ext>
          </a:extLst>
        </p:spPr>
      </p:pic>
      <p:sp>
        <p:nvSpPr>
          <p:cNvPr id="39" name="Rectangle 38"/>
          <p:cNvSpPr/>
          <p:nvPr/>
        </p:nvSpPr>
        <p:spPr bwMode="auto">
          <a:xfrm>
            <a:off x="6126234" y="5080713"/>
            <a:ext cx="2671896" cy="942588"/>
          </a:xfrm>
          <a:prstGeom prst="rect">
            <a:avLst/>
          </a:prstGeom>
          <a:solidFill>
            <a:schemeClr val="accent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391" tIns="45697" rIns="91391" bIns="45697" numCol="1" rtlCol="0" anchor="ctr" anchorCtr="0" compatLnSpc="1">
            <a:prstTxWarp prst="textNoShape">
              <a:avLst/>
            </a:prstTxWarp>
          </a:bodyPr>
          <a:lstStyle/>
          <a:p>
            <a:pPr algn="ctr" defTabSz="761163" fontAlgn="base">
              <a:lnSpc>
                <a:spcPct val="90000"/>
              </a:lnSpc>
              <a:spcBef>
                <a:spcPct val="0"/>
              </a:spcBef>
              <a:spcAft>
                <a:spcPct val="0"/>
              </a:spcAft>
            </a:pPr>
            <a:r>
              <a:rPr lang="en-US" sz="2800" spc="-100" dirty="0">
                <a:ln w="3175">
                  <a:noFill/>
                </a:ln>
                <a:solidFill>
                  <a:prstClr val="white">
                    <a:alpha val="99000"/>
                  </a:prstClr>
                </a:solidFill>
                <a:latin typeface="Segoe UI Light" pitchFamily="34" charset="0"/>
                <a:cs typeface="Arial" charset="0"/>
              </a:rPr>
              <a:t>Delivered via Office 365</a:t>
            </a:r>
          </a:p>
        </p:txBody>
      </p:sp>
      <p:sp>
        <p:nvSpPr>
          <p:cNvPr id="40" name="Rectangle 39"/>
          <p:cNvSpPr/>
          <p:nvPr/>
        </p:nvSpPr>
        <p:spPr bwMode="auto">
          <a:xfrm>
            <a:off x="8948444" y="5080713"/>
            <a:ext cx="2671896" cy="942588"/>
          </a:xfrm>
          <a:prstGeom prst="rect">
            <a:avLst/>
          </a:prstGeom>
          <a:solidFill>
            <a:schemeClr val="accent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391" tIns="45697" rIns="91391" bIns="45697" numCol="1" rtlCol="0" anchor="ctr" anchorCtr="0" compatLnSpc="1">
            <a:prstTxWarp prst="textNoShape">
              <a:avLst/>
            </a:prstTxWarp>
          </a:bodyPr>
          <a:lstStyle/>
          <a:p>
            <a:pPr algn="ctr" defTabSz="761163" fontAlgn="base">
              <a:lnSpc>
                <a:spcPct val="90000"/>
              </a:lnSpc>
              <a:spcBef>
                <a:spcPct val="0"/>
              </a:spcBef>
              <a:spcAft>
                <a:spcPct val="0"/>
              </a:spcAft>
            </a:pPr>
            <a:r>
              <a:rPr lang="en-US" sz="2800" spc="-100" dirty="0">
                <a:ln w="3175">
                  <a:noFill/>
                </a:ln>
                <a:solidFill>
                  <a:prstClr val="white">
                    <a:alpha val="99000"/>
                  </a:prstClr>
                </a:solidFill>
                <a:latin typeface="Segoe UI Light" pitchFamily="34" charset="0"/>
                <a:cs typeface="Arial" charset="0"/>
              </a:rPr>
              <a:t>Built for the Cloud</a:t>
            </a:r>
          </a:p>
        </p:txBody>
      </p:sp>
      <p:sp>
        <p:nvSpPr>
          <p:cNvPr id="41" name="Rectangle 40"/>
          <p:cNvSpPr/>
          <p:nvPr/>
        </p:nvSpPr>
        <p:spPr bwMode="auto">
          <a:xfrm>
            <a:off x="3304028" y="5080713"/>
            <a:ext cx="2671897" cy="942588"/>
          </a:xfrm>
          <a:prstGeom prst="rect">
            <a:avLst/>
          </a:prstGeom>
          <a:solidFill>
            <a:schemeClr val="accent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391" tIns="45697" rIns="91391" bIns="45697" numCol="1" rtlCol="0" anchor="ctr" anchorCtr="0" compatLnSpc="1">
            <a:prstTxWarp prst="textNoShape">
              <a:avLst/>
            </a:prstTxWarp>
          </a:bodyPr>
          <a:lstStyle/>
          <a:p>
            <a:pPr algn="ctr" defTabSz="761163" fontAlgn="base">
              <a:lnSpc>
                <a:spcPct val="90000"/>
              </a:lnSpc>
              <a:spcBef>
                <a:spcPct val="0"/>
              </a:spcBef>
              <a:spcAft>
                <a:spcPct val="0"/>
              </a:spcAft>
            </a:pPr>
            <a:r>
              <a:rPr lang="en-US" sz="2800" spc="-100" dirty="0">
                <a:ln w="3175">
                  <a:noFill/>
                </a:ln>
                <a:solidFill>
                  <a:prstClr val="white">
                    <a:alpha val="99000"/>
                  </a:prstClr>
                </a:solidFill>
                <a:latin typeface="Segoe UI Light" pitchFamily="34" charset="0"/>
                <a:cs typeface="Arial" charset="0"/>
              </a:rPr>
              <a:t>Built on SharePoint</a:t>
            </a:r>
          </a:p>
        </p:txBody>
      </p:sp>
      <p:sp>
        <p:nvSpPr>
          <p:cNvPr id="42" name="Rectangle 41"/>
          <p:cNvSpPr/>
          <p:nvPr/>
        </p:nvSpPr>
        <p:spPr bwMode="auto">
          <a:xfrm>
            <a:off x="500168" y="1363662"/>
            <a:ext cx="11128269" cy="799010"/>
          </a:xfrm>
          <a:prstGeom prst="rect">
            <a:avLst/>
          </a:prstGeom>
          <a:solidFill>
            <a:schemeClr val="accent2"/>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76138" tIns="38068" rIns="76138" bIns="38068" numCol="1" rtlCol="0" anchor="ctr" anchorCtr="0" compatLnSpc="1">
            <a:prstTxWarp prst="textNoShape">
              <a:avLst/>
            </a:prstTxWarp>
          </a:bodyPr>
          <a:lstStyle/>
          <a:p>
            <a:pPr algn="ctr"/>
            <a:r>
              <a:rPr lang="en-US" sz="2000" spc="-70" dirty="0">
                <a:ln w="3175">
                  <a:noFill/>
                </a:ln>
                <a:solidFill>
                  <a:schemeClr val="bg1"/>
                </a:solidFill>
                <a:latin typeface="Segoe UI"/>
                <a:cs typeface="Segoe UI"/>
              </a:rPr>
              <a:t>A flexible online solution for Project and Portfolio Management (PPM) and everyday work</a:t>
            </a:r>
            <a:endParaRPr lang="en-US" sz="2000" spc="-70" dirty="0">
              <a:solidFill>
                <a:schemeClr val="bg1"/>
              </a:solidFill>
              <a:latin typeface="Segoe UI"/>
              <a:cs typeface="Segoe UI"/>
            </a:endParaRPr>
          </a:p>
        </p:txBody>
      </p:sp>
      <p:sp>
        <p:nvSpPr>
          <p:cNvPr id="43" name="Rectangle 42"/>
          <p:cNvSpPr/>
          <p:nvPr/>
        </p:nvSpPr>
        <p:spPr bwMode="auto">
          <a:xfrm>
            <a:off x="481813" y="5080713"/>
            <a:ext cx="2671896" cy="942588"/>
          </a:xfrm>
          <a:prstGeom prst="rect">
            <a:avLst/>
          </a:prstGeom>
          <a:solidFill>
            <a:schemeClr val="accent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1391" tIns="45697" rIns="91391" bIns="45697" numCol="1" rtlCol="0" anchor="ctr" anchorCtr="0" compatLnSpc="1">
            <a:prstTxWarp prst="textNoShape">
              <a:avLst/>
            </a:prstTxWarp>
          </a:bodyPr>
          <a:lstStyle/>
          <a:p>
            <a:pPr algn="ctr" defTabSz="761163" fontAlgn="base">
              <a:lnSpc>
                <a:spcPct val="90000"/>
              </a:lnSpc>
              <a:spcBef>
                <a:spcPct val="0"/>
              </a:spcBef>
              <a:spcAft>
                <a:spcPct val="0"/>
              </a:spcAft>
            </a:pPr>
            <a:r>
              <a:rPr lang="en-US" sz="2800" spc="-100" dirty="0">
                <a:ln w="3175">
                  <a:noFill/>
                </a:ln>
                <a:solidFill>
                  <a:prstClr val="white">
                    <a:alpha val="99000"/>
                  </a:prstClr>
                </a:solidFill>
                <a:latin typeface="Segoe UI Light" pitchFamily="34" charset="0"/>
                <a:cs typeface="Arial" charset="0"/>
              </a:rPr>
              <a:t>Familiar experiences</a:t>
            </a:r>
          </a:p>
        </p:txBody>
      </p:sp>
    </p:spTree>
    <p:extLst>
      <p:ext uri="{BB962C8B-B14F-4D97-AF65-F5344CB8AC3E}">
        <p14:creationId xmlns:p14="http://schemas.microsoft.com/office/powerpoint/2010/main" val="3571634745"/>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Fast Track Project Management Success</a:t>
            </a:r>
            <a:endParaRPr lang="en-US" dirty="0"/>
          </a:p>
        </p:txBody>
      </p:sp>
      <p:sp>
        <p:nvSpPr>
          <p:cNvPr id="4" name="TextBox 3"/>
          <p:cNvSpPr txBox="1"/>
          <p:nvPr/>
        </p:nvSpPr>
        <p:spPr>
          <a:xfrm>
            <a:off x="3415046" y="3456535"/>
            <a:ext cx="184687" cy="374820"/>
          </a:xfrm>
          <a:prstGeom prst="rect">
            <a:avLst/>
          </a:prstGeom>
          <a:noFill/>
        </p:spPr>
        <p:txBody>
          <a:bodyPr wrap="none" lIns="91395" tIns="45699" rIns="91395" bIns="45699" rtlCol="0">
            <a:spAutoFit/>
          </a:bodyPr>
          <a:lstStyle/>
          <a:p>
            <a:pPr defTabSz="913952">
              <a:defRPr/>
            </a:pPr>
            <a:endParaRPr lang="en-US" kern="0" dirty="0">
              <a:solidFill>
                <a:sysClr val="windowText" lastClr="000000"/>
              </a:solidFill>
            </a:endParaRPr>
          </a:p>
        </p:txBody>
      </p:sp>
      <p:sp>
        <p:nvSpPr>
          <p:cNvPr id="5" name="Rectangle 4"/>
          <p:cNvSpPr/>
          <p:nvPr/>
        </p:nvSpPr>
        <p:spPr bwMode="auto">
          <a:xfrm>
            <a:off x="3713811" y="1914735"/>
            <a:ext cx="7539272" cy="2674974"/>
          </a:xfrm>
          <a:prstGeom prst="rect">
            <a:avLst/>
          </a:prstGeom>
          <a:solidFill>
            <a:srgbClr val="800000"/>
          </a:solidFill>
          <a:ln w="9525" cap="flat" cmpd="sng" algn="ctr">
            <a:noFill/>
            <a:prstDash val="solid"/>
            <a:headEnd type="none" w="med" len="med"/>
            <a:tailEnd type="none" w="med" len="med"/>
          </a:ln>
          <a:effectLst/>
        </p:spPr>
        <p:txBody>
          <a:bodyPr rot="0" spcFirstLastPara="0" vertOverflow="overflow" horzOverflow="overflow" vert="horz" wrap="square" lIns="137093" tIns="45699" rIns="45699" bIns="91395" numCol="1" spcCol="0" rtlCol="0" fromWordArt="0" anchor="b" anchorCtr="0" forceAA="0" compatLnSpc="1">
            <a:prstTxWarp prst="textNoShape">
              <a:avLst/>
            </a:prstTxWarp>
            <a:noAutofit/>
          </a:bodyPr>
          <a:lstStyle/>
          <a:p>
            <a:pPr defTabSz="913652" fontAlgn="base">
              <a:spcBef>
                <a:spcPct val="0"/>
              </a:spcBef>
              <a:spcAft>
                <a:spcPct val="0"/>
              </a:spcAft>
              <a:defRPr/>
            </a:pPr>
            <a:r>
              <a:rPr lang="en-US" sz="2800" kern="0" spc="-100" dirty="0">
                <a:gradFill>
                  <a:gsLst>
                    <a:gs pos="0">
                      <a:srgbClr val="FFFFFF"/>
                    </a:gs>
                    <a:gs pos="100000">
                      <a:srgbClr val="FFFFFF"/>
                    </a:gs>
                  </a:gsLst>
                  <a:lin ang="5400000" scaled="0"/>
                </a:gradFill>
                <a:latin typeface="Segoe UI" pitchFamily="34" charset="0"/>
                <a:ea typeface="Segoe UI" pitchFamily="34" charset="0"/>
                <a:cs typeface="Segoe UI" pitchFamily="34" charset="0"/>
              </a:rPr>
              <a:t>Deliver Project Management On Your Terms</a:t>
            </a:r>
          </a:p>
        </p:txBody>
      </p:sp>
      <p:pic>
        <p:nvPicPr>
          <p:cNvPr id="6" name="Picture 4" descr="C:\Users\user\Pictures\Work pics and images\Media Bank downloads\Pics\Windows images\WIN12_Phil_06.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924259" y="1914604"/>
            <a:ext cx="2666639" cy="2671495"/>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bwMode="auto">
          <a:xfrm>
            <a:off x="926210" y="4792460"/>
            <a:ext cx="3274006" cy="539274"/>
          </a:xfrm>
          <a:prstGeom prst="rect">
            <a:avLst/>
          </a:prstGeom>
          <a:solidFill>
            <a:srgbClr val="96452A"/>
          </a:solidFill>
          <a:ln w="9525" cap="flat" cmpd="sng" algn="ctr">
            <a:noFill/>
            <a:prstDash val="solid"/>
            <a:headEnd type="none" w="med" len="med"/>
            <a:tailEnd type="none" w="med" len="med"/>
          </a:ln>
          <a:effectLst/>
        </p:spPr>
        <p:txBody>
          <a:bodyPr rot="0" spcFirstLastPara="0" vertOverflow="overflow" horzOverflow="overflow" vert="horz" wrap="square" lIns="137093" tIns="45699" rIns="45699" bIns="91395" numCol="1" spcCol="0" rtlCol="0" fromWordArt="0" anchor="b" anchorCtr="0" forceAA="0" compatLnSpc="1">
            <a:prstTxWarp prst="textNoShape">
              <a:avLst/>
            </a:prstTxWarp>
            <a:noAutofit/>
          </a:bodyPr>
          <a:lstStyle/>
          <a:p>
            <a:pPr defTabSz="913652" fontAlgn="base">
              <a:lnSpc>
                <a:spcPct val="80000"/>
              </a:lnSpc>
              <a:spcBef>
                <a:spcPct val="0"/>
              </a:spcBef>
              <a:spcAft>
                <a:spcPct val="0"/>
              </a:spcAft>
              <a:defRPr/>
            </a:pPr>
            <a:r>
              <a:rPr lang="en-US" sz="2000" kern="0" spc="-100" dirty="0">
                <a:gradFill>
                  <a:gsLst>
                    <a:gs pos="0">
                      <a:srgbClr val="FFFFFF"/>
                    </a:gs>
                    <a:gs pos="100000">
                      <a:srgbClr val="FFFFFF"/>
                    </a:gs>
                  </a:gsLst>
                  <a:lin ang="5400000" scaled="0"/>
                </a:gradFill>
                <a:latin typeface="Segoe UI" pitchFamily="34" charset="0"/>
                <a:ea typeface="Segoe UI" pitchFamily="34" charset="0"/>
                <a:cs typeface="Segoe UI" pitchFamily="34" charset="0"/>
              </a:rPr>
              <a:t>Collaborate Efficiently</a:t>
            </a:r>
          </a:p>
        </p:txBody>
      </p:sp>
      <p:sp>
        <p:nvSpPr>
          <p:cNvPr id="8" name="Rectangle 7"/>
          <p:cNvSpPr/>
          <p:nvPr/>
        </p:nvSpPr>
        <p:spPr bwMode="auto">
          <a:xfrm>
            <a:off x="4469932" y="4782740"/>
            <a:ext cx="3274006" cy="539274"/>
          </a:xfrm>
          <a:prstGeom prst="rect">
            <a:avLst/>
          </a:prstGeom>
          <a:solidFill>
            <a:srgbClr val="008000"/>
          </a:solidFill>
          <a:ln w="9525" cap="flat" cmpd="sng" algn="ctr">
            <a:solidFill>
              <a:srgbClr val="008000"/>
            </a:solidFill>
            <a:prstDash val="solid"/>
            <a:headEnd type="none" w="med" len="med"/>
            <a:tailEnd type="none" w="med" len="med"/>
          </a:ln>
          <a:effectLst/>
        </p:spPr>
        <p:txBody>
          <a:bodyPr rot="0" spcFirstLastPara="0" vertOverflow="overflow" horzOverflow="overflow" vert="horz" wrap="square" lIns="137093" tIns="45699" rIns="45699" bIns="91395" numCol="1" spcCol="0" rtlCol="0" fromWordArt="0" anchor="b" anchorCtr="0" forceAA="0" compatLnSpc="1">
            <a:prstTxWarp prst="textNoShape">
              <a:avLst/>
            </a:prstTxWarp>
            <a:noAutofit/>
          </a:bodyPr>
          <a:lstStyle/>
          <a:p>
            <a:pPr defTabSz="913652" fontAlgn="base">
              <a:lnSpc>
                <a:spcPct val="80000"/>
              </a:lnSpc>
              <a:spcBef>
                <a:spcPct val="0"/>
              </a:spcBef>
              <a:spcAft>
                <a:spcPct val="0"/>
              </a:spcAft>
              <a:defRPr/>
            </a:pPr>
            <a:r>
              <a:rPr lang="en-US" sz="2000" kern="0" spc="-100" dirty="0">
                <a:gradFill>
                  <a:gsLst>
                    <a:gs pos="0">
                      <a:srgbClr val="FFFFFF"/>
                    </a:gs>
                    <a:gs pos="100000">
                      <a:srgbClr val="FFFFFF"/>
                    </a:gs>
                  </a:gsLst>
                  <a:lin ang="5400000" scaled="0"/>
                </a:gradFill>
                <a:latin typeface="Segoe UI" pitchFamily="34" charset="0"/>
                <a:ea typeface="Segoe UI" pitchFamily="34" charset="0"/>
                <a:cs typeface="Segoe UI" pitchFamily="34" charset="0"/>
              </a:rPr>
              <a:t>Manage Effectively</a:t>
            </a:r>
          </a:p>
        </p:txBody>
      </p:sp>
      <p:sp>
        <p:nvSpPr>
          <p:cNvPr id="9" name="Rectangle 8"/>
          <p:cNvSpPr/>
          <p:nvPr/>
        </p:nvSpPr>
        <p:spPr bwMode="auto">
          <a:xfrm>
            <a:off x="7982852" y="4782740"/>
            <a:ext cx="3274006" cy="539274"/>
          </a:xfrm>
          <a:prstGeom prst="rect">
            <a:avLst/>
          </a:prstGeom>
          <a:solidFill>
            <a:srgbClr val="3366FF"/>
          </a:solidFill>
          <a:ln w="9525" cap="flat" cmpd="sng" algn="ctr">
            <a:noFill/>
            <a:prstDash val="solid"/>
            <a:headEnd type="none" w="med" len="med"/>
            <a:tailEnd type="none" w="med" len="med"/>
          </a:ln>
          <a:effectLst/>
        </p:spPr>
        <p:txBody>
          <a:bodyPr rot="0" spcFirstLastPara="0" vertOverflow="overflow" horzOverflow="overflow" vert="horz" wrap="square" lIns="137093" tIns="45699" rIns="45699" bIns="91395" numCol="1" spcCol="0" rtlCol="0" fromWordArt="0" anchor="b" anchorCtr="0" forceAA="0" compatLnSpc="1">
            <a:prstTxWarp prst="textNoShape">
              <a:avLst/>
            </a:prstTxWarp>
            <a:noAutofit/>
          </a:bodyPr>
          <a:lstStyle/>
          <a:p>
            <a:pPr defTabSz="913652" fontAlgn="base">
              <a:lnSpc>
                <a:spcPct val="80000"/>
              </a:lnSpc>
              <a:spcBef>
                <a:spcPct val="0"/>
              </a:spcBef>
              <a:spcAft>
                <a:spcPct val="0"/>
              </a:spcAft>
              <a:defRPr/>
            </a:pPr>
            <a:r>
              <a:rPr lang="en-US" sz="2000" kern="0" spc="-100" dirty="0">
                <a:gradFill>
                  <a:gsLst>
                    <a:gs pos="0">
                      <a:srgbClr val="FFFFFF"/>
                    </a:gs>
                    <a:gs pos="100000">
                      <a:srgbClr val="FFFFFF"/>
                    </a:gs>
                  </a:gsLst>
                  <a:lin ang="5400000" scaled="0"/>
                </a:gradFill>
                <a:latin typeface="Segoe UI" pitchFamily="34" charset="0"/>
                <a:ea typeface="Segoe UI" pitchFamily="34" charset="0"/>
                <a:cs typeface="Segoe UI" pitchFamily="34" charset="0"/>
              </a:rPr>
              <a:t>Win Consistently</a:t>
            </a:r>
          </a:p>
        </p:txBody>
      </p:sp>
    </p:spTree>
    <p:extLst>
      <p:ext uri="{BB962C8B-B14F-4D97-AF65-F5344CB8AC3E}">
        <p14:creationId xmlns:p14="http://schemas.microsoft.com/office/powerpoint/2010/main" val="14292134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75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1+#ppt_w/2"/>
                                          </p:val>
                                        </p:tav>
                                        <p:tav tm="100000">
                                          <p:val>
                                            <p:strVal val="#ppt_x"/>
                                          </p:val>
                                        </p:tav>
                                      </p:tavLst>
                                    </p:anim>
                                    <p:anim calcmode="lin" valueType="num">
                                      <p:cBhvr additive="base">
                                        <p:cTn id="12" dur="10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75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000" fill="hold"/>
                                        <p:tgtEl>
                                          <p:spTgt spid="9"/>
                                        </p:tgtEl>
                                        <p:attrNameLst>
                                          <p:attrName>ppt_x</p:attrName>
                                        </p:attrNameLst>
                                      </p:cBhvr>
                                      <p:tavLst>
                                        <p:tav tm="0">
                                          <p:val>
                                            <p:strVal val="1+#ppt_w/2"/>
                                          </p:val>
                                        </p:tav>
                                        <p:tav tm="100000">
                                          <p:val>
                                            <p:strVal val="#ppt_x"/>
                                          </p:val>
                                        </p:tav>
                                      </p:tavLst>
                                    </p:anim>
                                    <p:anim calcmode="lin" valueType="num">
                                      <p:cBhvr additive="base">
                                        <p:cTn id="16" dur="1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964429"/>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7200" dirty="0"/>
              <a:t>Collaborate Efficiently</a:t>
            </a:r>
          </a:p>
        </p:txBody>
      </p:sp>
    </p:spTree>
    <p:extLst>
      <p:ext uri="{BB962C8B-B14F-4D97-AF65-F5344CB8AC3E}">
        <p14:creationId xmlns:p14="http://schemas.microsoft.com/office/powerpoint/2010/main" val="3227363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6"/>
          <p:cNvSpPr txBox="1">
            <a:spLocks/>
          </p:cNvSpPr>
          <p:nvPr/>
        </p:nvSpPr>
        <p:spPr>
          <a:xfrm>
            <a:off x="133705" y="233152"/>
            <a:ext cx="11771497" cy="762786"/>
          </a:xfrm>
          <a:prstGeom prst="rect">
            <a:avLst/>
          </a:prstGeom>
        </p:spPr>
        <p:txBody>
          <a:bodyPr lIns="93369" tIns="46684" rIns="93369" bIns="46684"/>
          <a:lstStyle>
            <a:lvl1pPr algn="l" defTabSz="913022" rtl="0" eaLnBrk="1" latinLnBrk="0" hangingPunct="1">
              <a:lnSpc>
                <a:spcPct val="90000"/>
              </a:lnSpc>
              <a:spcBef>
                <a:spcPct val="0"/>
              </a:spcBef>
              <a:buNone/>
              <a:defRPr lang="en-US" sz="5500" b="0" kern="1200" cap="none" spc="-100" baseline="0" dirty="0" smtClean="0">
                <a:ln w="3175">
                  <a:noFill/>
                </a:ln>
                <a:solidFill>
                  <a:srgbClr val="009E49"/>
                </a:solidFill>
                <a:effectLst/>
                <a:latin typeface="+mj-lt"/>
                <a:ea typeface="+mn-ea"/>
                <a:cs typeface="Arial" charset="0"/>
              </a:defRPr>
            </a:lvl1pPr>
          </a:lstStyle>
          <a:p>
            <a:r>
              <a:rPr lang="en-US" sz="5300" dirty="0">
                <a:solidFill>
                  <a:schemeClr val="bg1"/>
                </a:solidFill>
              </a:rPr>
              <a:t>Quickly Get Started</a:t>
            </a:r>
            <a:endParaRPr lang="en-US" sz="5300" dirty="0">
              <a:solidFill>
                <a:schemeClr val="tx2"/>
              </a:solidFill>
            </a:endParaRPr>
          </a:p>
        </p:txBody>
      </p:sp>
      <p:pic>
        <p:nvPicPr>
          <p:cNvPr id="3" name="Picture 2"/>
          <p:cNvPicPr>
            <a:picLocks noChangeAspect="1"/>
          </p:cNvPicPr>
          <p:nvPr/>
        </p:nvPicPr>
        <p:blipFill>
          <a:blip r:embed="rId3"/>
          <a:stretch>
            <a:fillRect/>
          </a:stretch>
        </p:blipFill>
        <p:spPr>
          <a:xfrm>
            <a:off x="350837" y="1973262"/>
            <a:ext cx="5417294" cy="2895600"/>
          </a:xfrm>
          <a:prstGeom prst="rect">
            <a:avLst/>
          </a:prstGeom>
          <a:ln>
            <a:solidFill>
              <a:schemeClr val="tx1"/>
            </a:solidFill>
          </a:ln>
        </p:spPr>
      </p:pic>
      <p:sp>
        <p:nvSpPr>
          <p:cNvPr id="25" name="Rectangle 24"/>
          <p:cNvSpPr/>
          <p:nvPr/>
        </p:nvSpPr>
        <p:spPr>
          <a:xfrm>
            <a:off x="6599237" y="2331942"/>
            <a:ext cx="5105400" cy="2352413"/>
          </a:xfrm>
          <a:prstGeom prst="rect">
            <a:avLst/>
          </a:prstGeom>
        </p:spPr>
        <p:txBody>
          <a:bodyPr wrap="square" lIns="91395" tIns="45699" rIns="91395" bIns="45699">
            <a:spAutoFit/>
          </a:bodyPr>
          <a:lstStyle/>
          <a:p>
            <a:pPr lvl="0" fontAlgn="base">
              <a:spcBef>
                <a:spcPct val="0"/>
              </a:spcBef>
              <a:spcAft>
                <a:spcPct val="0"/>
              </a:spcAft>
            </a:pPr>
            <a:r>
              <a:rPr lang="en-US" sz="2400" dirty="0">
                <a:solidFill>
                  <a:srgbClr val="3C3C3C">
                    <a:alpha val="98000"/>
                  </a:srgbClr>
                </a:solidFill>
                <a:latin typeface="Segoe UI" panose="020B0502040204020203" pitchFamily="34" charset="0"/>
                <a:cs typeface="Segoe UI" panose="020B0502040204020203" pitchFamily="34" charset="0"/>
              </a:rPr>
              <a:t>Accelerate schedule development</a:t>
            </a:r>
          </a:p>
          <a:p>
            <a:pPr lvl="0" fontAlgn="base">
              <a:spcBef>
                <a:spcPct val="0"/>
              </a:spcBef>
              <a:spcAft>
                <a:spcPct val="0"/>
              </a:spcAft>
            </a:pPr>
            <a:endParaRPr lang="en-US" sz="2400" dirty="0">
              <a:solidFill>
                <a:srgbClr val="3C3C3C">
                  <a:alpha val="98000"/>
                </a:srgbClr>
              </a:solidFill>
              <a:latin typeface="Segoe UI" panose="020B0502040204020203" pitchFamily="34" charset="0"/>
              <a:cs typeface="Segoe UI" panose="020B0502040204020203" pitchFamily="34" charset="0"/>
            </a:endParaRPr>
          </a:p>
          <a:p>
            <a:pPr lvl="0" fontAlgn="base">
              <a:spcBef>
                <a:spcPct val="0"/>
              </a:spcBef>
              <a:spcAft>
                <a:spcPct val="0"/>
              </a:spcAft>
            </a:pPr>
            <a:r>
              <a:rPr lang="en-US" sz="2400" dirty="0">
                <a:solidFill>
                  <a:srgbClr val="3C3C3C">
                    <a:alpha val="98000"/>
                  </a:srgbClr>
                </a:solidFill>
                <a:latin typeface="Segoe UI" panose="020B0502040204020203" pitchFamily="34" charset="0"/>
                <a:cs typeface="Segoe UI" panose="020B0502040204020203" pitchFamily="34" charset="0"/>
              </a:rPr>
              <a:t>Maintain organizational standards</a:t>
            </a:r>
          </a:p>
          <a:p>
            <a:pPr lvl="0" fontAlgn="base">
              <a:spcBef>
                <a:spcPct val="0"/>
              </a:spcBef>
              <a:spcAft>
                <a:spcPct val="0"/>
              </a:spcAft>
            </a:pPr>
            <a:endParaRPr lang="en-US" sz="2400" dirty="0">
              <a:solidFill>
                <a:srgbClr val="3C3C3C">
                  <a:alpha val="98000"/>
                </a:srgbClr>
              </a:solidFill>
              <a:latin typeface="Segoe UI" panose="020B0502040204020203" pitchFamily="34" charset="0"/>
              <a:cs typeface="Segoe UI" panose="020B0502040204020203" pitchFamily="34" charset="0"/>
            </a:endParaRPr>
          </a:p>
          <a:p>
            <a:pPr lvl="0" fontAlgn="base">
              <a:spcBef>
                <a:spcPct val="0"/>
              </a:spcBef>
              <a:spcAft>
                <a:spcPct val="0"/>
              </a:spcAft>
            </a:pPr>
            <a:r>
              <a:rPr lang="en-US" sz="2400" dirty="0">
                <a:solidFill>
                  <a:srgbClr val="3C3C3C">
                    <a:alpha val="98000"/>
                  </a:srgbClr>
                </a:solidFill>
                <a:latin typeface="Segoe UI" panose="020B0502040204020203" pitchFamily="34" charset="0"/>
                <a:cs typeface="Segoe UI" panose="020B0502040204020203" pitchFamily="34" charset="0"/>
              </a:rPr>
              <a:t>Engage with relevant stakeholders</a:t>
            </a:r>
          </a:p>
          <a:p>
            <a:pPr lvl="0" fontAlgn="base">
              <a:spcBef>
                <a:spcPct val="0"/>
              </a:spcBef>
              <a:spcAft>
                <a:spcPct val="0"/>
              </a:spcAft>
            </a:pPr>
            <a:endParaRPr lang="en-US" sz="2400" dirty="0">
              <a:solidFill>
                <a:srgbClr val="3C3C3C">
                  <a:alpha val="98000"/>
                </a:srgbClr>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18786536"/>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1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2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3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5-30034_Microsoft Project Conference 2012_Template_16x9">
  <a:themeElements>
    <a:clrScheme name="Microsoft Project Conference 2012">
      <a:dk1>
        <a:srgbClr val="000000"/>
      </a:dk1>
      <a:lt1>
        <a:srgbClr val="FFFFFF"/>
      </a:lt1>
      <a:dk2>
        <a:srgbClr val="59A843"/>
      </a:dk2>
      <a:lt2>
        <a:srgbClr val="FFFFFF"/>
      </a:lt2>
      <a:accent1>
        <a:srgbClr val="59A843"/>
      </a:accent1>
      <a:accent2>
        <a:srgbClr val="B9D76D"/>
      </a:accent2>
      <a:accent3>
        <a:srgbClr val="7F7F7F"/>
      </a:accent3>
      <a:accent4>
        <a:srgbClr val="3F3F3F"/>
      </a:accent4>
      <a:accent5>
        <a:srgbClr val="FF8200"/>
      </a:accent5>
      <a:accent6>
        <a:srgbClr val="FFA514"/>
      </a:accent6>
      <a:hlink>
        <a:srgbClr val="0070C0"/>
      </a:hlink>
      <a:folHlink>
        <a:srgbClr val="0071BC"/>
      </a:folHlink>
    </a:clrScheme>
    <a:fontScheme name="Segoe UI Light (Heading) Segoe UI (Body)">
      <a:majorFont>
        <a:latin typeface="Segoe UI Light"/>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59A843"/>
        </a:solidFill>
        <a:ln>
          <a:noFill/>
          <a:headEnd type="none" w="med" len="med"/>
          <a:tailEnd type="none" w="med" len="med"/>
        </a:ln>
        <a:effectLst/>
      </a:spPr>
      <a:bodyPr rot="0" spcFirstLastPara="0" vertOverflow="overflow" horzOverflow="overflow" vert="horz" wrap="square" lIns="91440" tIns="45720" rIns="45720" bIns="45720" numCol="1" spcCol="0" rtlCol="0" fromWordArt="0" anchor="ctr" anchorCtr="0" forceAA="0" compatLnSpc="1">
        <a:prstTxWarp prst="textNoShape">
          <a:avLst/>
        </a:prstTxWarp>
        <a:noAutofit/>
      </a:bodyPr>
      <a:lstStyle>
        <a:defPPr defTabSz="914099" fontAlgn="base">
          <a:spcBef>
            <a:spcPct val="0"/>
          </a:spcBef>
          <a:spcAft>
            <a:spcPct val="0"/>
          </a:spcAft>
          <a:defRPr sz="2200" spc="-100" dirty="0" err="1">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sz="2800" dirty="0" smtClean="0">
            <a:gradFill>
              <a:gsLst>
                <a:gs pos="0">
                  <a:schemeClr val="tx1">
                    <a:lumMod val="65000"/>
                    <a:lumOff val="35000"/>
                  </a:schemeClr>
                </a:gs>
                <a:gs pos="80000">
                  <a:schemeClr val="tx1">
                    <a:lumMod val="65000"/>
                    <a:lumOff val="35000"/>
                  </a:schemeClr>
                </a:gs>
              </a:gsLst>
              <a:lin ang="16200000" scaled="0"/>
            </a:gradFill>
          </a:defRPr>
        </a:defPPr>
      </a:lstStyle>
    </a:txDef>
  </a:objectDefaults>
  <a:extraClrSchemeLst/>
</a:theme>
</file>

<file path=ppt/theme/theme7.xml><?xml version="1.0" encoding="utf-8"?>
<a:theme xmlns:a="http://schemas.openxmlformats.org/drawingml/2006/main" name="1_5-30034_Microsoft Project Conference 2012_Template_16x9">
  <a:themeElements>
    <a:clrScheme name="Microsoft Project Conference 2012">
      <a:dk1>
        <a:srgbClr val="000000"/>
      </a:dk1>
      <a:lt1>
        <a:srgbClr val="FFFFFF"/>
      </a:lt1>
      <a:dk2>
        <a:srgbClr val="59A843"/>
      </a:dk2>
      <a:lt2>
        <a:srgbClr val="FFFFFF"/>
      </a:lt2>
      <a:accent1>
        <a:srgbClr val="59A843"/>
      </a:accent1>
      <a:accent2>
        <a:srgbClr val="B9D76D"/>
      </a:accent2>
      <a:accent3>
        <a:srgbClr val="7F7F7F"/>
      </a:accent3>
      <a:accent4>
        <a:srgbClr val="3F3F3F"/>
      </a:accent4>
      <a:accent5>
        <a:srgbClr val="FF8200"/>
      </a:accent5>
      <a:accent6>
        <a:srgbClr val="FFA514"/>
      </a:accent6>
      <a:hlink>
        <a:srgbClr val="0070C0"/>
      </a:hlink>
      <a:folHlink>
        <a:srgbClr val="0071BC"/>
      </a:folHlink>
    </a:clrScheme>
    <a:fontScheme name="Segoe UI Light (Heading) Segoe UI (Body)">
      <a:majorFont>
        <a:latin typeface="Segoe UI Light"/>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59A843"/>
        </a:solidFill>
        <a:ln>
          <a:noFill/>
          <a:headEnd type="none" w="med" len="med"/>
          <a:tailEnd type="none" w="med" len="med"/>
        </a:ln>
        <a:effectLst/>
      </a:spPr>
      <a:bodyPr rot="0" spcFirstLastPara="0" vertOverflow="overflow" horzOverflow="overflow" vert="horz" wrap="square" lIns="91440" tIns="45720" rIns="45720" bIns="45720" numCol="1" spcCol="0" rtlCol="0" fromWordArt="0" anchor="ctr" anchorCtr="0" forceAA="0" compatLnSpc="1">
        <a:prstTxWarp prst="textNoShape">
          <a:avLst/>
        </a:prstTxWarp>
        <a:noAutofit/>
      </a:bodyPr>
      <a:lstStyle>
        <a:defPPr defTabSz="914099" fontAlgn="base">
          <a:spcBef>
            <a:spcPct val="0"/>
          </a:spcBef>
          <a:spcAft>
            <a:spcPct val="0"/>
          </a:spcAft>
          <a:defRPr sz="2200" spc="-100" dirty="0" err="1">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sz="2800" dirty="0" smtClean="0">
            <a:gradFill>
              <a:gsLst>
                <a:gs pos="0">
                  <a:schemeClr val="tx1">
                    <a:lumMod val="65000"/>
                    <a:lumOff val="35000"/>
                  </a:schemeClr>
                </a:gs>
                <a:gs pos="80000">
                  <a:schemeClr val="tx1">
                    <a:lumMod val="65000"/>
                    <a:lumOff val="35000"/>
                  </a:schemeClr>
                </a:gs>
              </a:gsLst>
              <a:lin ang="16200000" scaled="0"/>
            </a:gradFill>
          </a:defRPr>
        </a:defPPr>
      </a:lstStyle>
    </a:txDef>
  </a:objectDefaults>
  <a:extraClrSchemeLst/>
</a:theme>
</file>

<file path=ppt/theme/theme8.xml><?xml version="1.0" encoding="utf-8"?>
<a:theme xmlns:a="http://schemas.openxmlformats.org/drawingml/2006/main" name="1_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9.xml><?xml version="1.0" encoding="utf-8"?>
<a:theme xmlns:a="http://schemas.openxmlformats.org/drawingml/2006/main" name="4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Dux Raymond Sy</External_x0020_Speaker>
    <Session_x0020_Code xmlns="2295e2e7-0eeb-498e-8716-217bb2ee6ee3">SPC098</Session_x0020_Code>
    <ProductTaxHTField0 xmlns="2295e2e7-0eeb-498e-8716-217bb2ee6ee3">
      <Terms xmlns="http://schemas.microsoft.com/office/infopath/2007/PartnerControls"/>
    </ProductTaxHTField0>
    <Presentation_x0020_Date xmlns="2295e2e7-0eeb-498e-8716-217bb2ee6ee3">2012-11-13T08:00:00+00:00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Dux Raymond Sy</Speaker>
    <AverageRating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F990F116-B58F-4255-B05B-DA3808E0E5C6}">
  <ds:schemaRefs>
    <ds:schemaRef ds:uri="http://schemas.microsoft.com/office/infopath/2007/PartnerControls"/>
    <ds:schemaRef ds:uri="http://www.w3.org/XML/1998/namespace"/>
    <ds:schemaRef ds:uri="http://purl.org/dc/elements/1.1/"/>
    <ds:schemaRef ds:uri="2295e2e7-0eeb-498e-8716-217bb2ee6ee3"/>
    <ds:schemaRef ds:uri="http://schemas.microsoft.com/office/2006/metadata/properties"/>
    <ds:schemaRef ds:uri="http://schemas.openxmlformats.org/package/2006/metadata/core-properties"/>
    <ds:schemaRef ds:uri="http://schemas.microsoft.com/office/2006/documentManagement/types"/>
    <ds:schemaRef ds:uri="http://purl.org/dc/terms/"/>
    <ds:schemaRef ds:uri="http://purl.org/dc/dcmitype/"/>
    <ds:schemaRef ds:uri="230e9df3-be65-4c73-a93b-d1236ebd677e"/>
    <ds:schemaRef ds:uri="032d541b-1b4e-4d91-93c7-b10533c52f73"/>
    <ds:schemaRef ds:uri="http://schemas.microsoft.com/sharepoint/v3"/>
  </ds:schemaRefs>
</ds:datastoreItem>
</file>

<file path=customXml/itemProps3.xml><?xml version="1.0" encoding="utf-8"?>
<ds:datastoreItem xmlns:ds="http://schemas.openxmlformats.org/officeDocument/2006/customXml" ds:itemID="{F17DE02D-0B09-4ED8-A498-4AAD790C2E3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SPC2012_Business_Template_16x9</Template>
  <TotalTime>3252</TotalTime>
  <Words>2482</Words>
  <Application>Microsoft Office PowerPoint</Application>
  <PresentationFormat>Custom</PresentationFormat>
  <Paragraphs>204</Paragraphs>
  <Slides>30</Slides>
  <Notes>16</Notes>
  <HiddenSlides>0</HiddenSlides>
  <MMClips>0</MMClips>
  <ScaleCrop>false</ScaleCrop>
  <HeadingPairs>
    <vt:vector size="4" baseType="variant">
      <vt:variant>
        <vt:lpstr>Theme</vt:lpstr>
      </vt:variant>
      <vt:variant>
        <vt:i4>9</vt:i4>
      </vt:variant>
      <vt:variant>
        <vt:lpstr>Slide Titles</vt:lpstr>
      </vt:variant>
      <vt:variant>
        <vt:i4>30</vt:i4>
      </vt:variant>
    </vt:vector>
  </HeadingPairs>
  <TitlesOfParts>
    <vt:vector size="39" baseType="lpstr">
      <vt:lpstr>5-30072_SPC2012_Business_Template_16x9</vt:lpstr>
      <vt:lpstr>5-30072_SPC2012_Business_Template_16x9_Light</vt:lpstr>
      <vt:lpstr>1_5-30072_SPC2012_Business_Template_16x9_Light</vt:lpstr>
      <vt:lpstr>2_5-30072_SPC2012_Business_Template_16x9_Light</vt:lpstr>
      <vt:lpstr>3_5-30072_SPC2012_Business_Template_16x9_Light</vt:lpstr>
      <vt:lpstr>5-30034_Microsoft Project Conference 2012_Template_16x9</vt:lpstr>
      <vt:lpstr>1_5-30034_Microsoft Project Conference 2012_Template_16x9</vt:lpstr>
      <vt:lpstr>1_5-30072_SPC2012_Business_Template_16x9</vt:lpstr>
      <vt:lpstr>4_5-30072_SPC2012_Business_Template_16x9_Light</vt:lpstr>
      <vt:lpstr>PowerPoint Presentation</vt:lpstr>
      <vt:lpstr>Fast Track Your PMO with Project Online</vt:lpstr>
      <vt:lpstr>Business Challenges </vt:lpstr>
      <vt:lpstr>Is This Your Project Management Office?</vt:lpstr>
      <vt:lpstr>Make Everyone Happy</vt:lpstr>
      <vt:lpstr>Project Online</vt:lpstr>
      <vt:lpstr>Fast Track Project Management Success</vt:lpstr>
      <vt:lpstr>Collaborate Efficiently</vt:lpstr>
      <vt:lpstr>PowerPoint Presentation</vt:lpstr>
      <vt:lpstr>PowerPoint Presentation</vt:lpstr>
      <vt:lpstr>PowerPoint Presentation</vt:lpstr>
      <vt:lpstr>What’s Your Game Plan?</vt:lpstr>
      <vt:lpstr>Utilize Familiar Tools</vt:lpstr>
      <vt:lpstr>Project Management On The Go</vt:lpstr>
      <vt:lpstr>Demo</vt:lpstr>
      <vt:lpstr>Manage Effectively</vt:lpstr>
      <vt:lpstr>Track Key Metrics</vt:lpstr>
      <vt:lpstr>Visualize Business Intelligence</vt:lpstr>
      <vt:lpstr>PowerPoint Presentation</vt:lpstr>
      <vt:lpstr>Demo</vt:lpstr>
      <vt:lpstr>Win Consistently</vt:lpstr>
      <vt:lpstr>What Does  Winning  Look Like?</vt:lpstr>
      <vt:lpstr>Grow with Project Online</vt:lpstr>
      <vt:lpstr>Project Management for Everyone</vt:lpstr>
      <vt:lpstr>Demo</vt:lpstr>
      <vt:lpstr>Microsoft Project Presence At #SPC12</vt:lpstr>
      <vt:lpstr>Next steps</vt:lpstr>
      <vt:lpstr>PowerPoint Presentation</vt:lpstr>
      <vt:lpstr>PowerPoint Presentation</vt:lpstr>
      <vt:lpstr>PowerPoint Presentation</vt:lpstr>
    </vt:vector>
  </TitlesOfParts>
  <Manager>Ron Sasaki</Manager>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Fast Track Your PMO with Project Online</dc:title>
  <dc:subject>SharePoint Conference 2012</dc:subject>
  <dc:creator>Dux Raymond Sy</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48</cp:revision>
  <dcterms:created xsi:type="dcterms:W3CDTF">2012-11-02T10:18:16Z</dcterms:created>
  <dcterms:modified xsi:type="dcterms:W3CDTF">2012-12-07T02:17:33Z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