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6.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7.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8.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theme/theme9.xml" ContentType="application/vnd.openxmlformats-officedocument.theme+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10.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0" r:id="rId7"/>
    <p:sldMasterId id="2147484253" r:id="rId8"/>
    <p:sldMasterId id="2147484268" r:id="rId9"/>
    <p:sldMasterId id="2147484291" r:id="rId10"/>
    <p:sldMasterId id="2147484309" r:id="rId11"/>
    <p:sldMasterId id="2147484333" r:id="rId12"/>
    <p:sldMasterId id="2147484348" r:id="rId13"/>
    <p:sldMasterId id="2147484352" r:id="rId14"/>
  </p:sldMasterIdLst>
  <p:notesMasterIdLst>
    <p:notesMasterId r:id="rId41"/>
  </p:notesMasterIdLst>
  <p:handoutMasterIdLst>
    <p:handoutMasterId r:id="rId42"/>
  </p:handoutMasterIdLst>
  <p:sldIdLst>
    <p:sldId id="1055" r:id="rId15"/>
    <p:sldId id="1117" r:id="rId16"/>
    <p:sldId id="1118" r:id="rId17"/>
    <p:sldId id="1119" r:id="rId18"/>
    <p:sldId id="1120" r:id="rId19"/>
    <p:sldId id="1121" r:id="rId20"/>
    <p:sldId id="1122" r:id="rId21"/>
    <p:sldId id="1123" r:id="rId22"/>
    <p:sldId id="1124" r:id="rId23"/>
    <p:sldId id="1125" r:id="rId24"/>
    <p:sldId id="1126" r:id="rId25"/>
    <p:sldId id="1127" r:id="rId26"/>
    <p:sldId id="1128" r:id="rId27"/>
    <p:sldId id="1129" r:id="rId28"/>
    <p:sldId id="1130" r:id="rId29"/>
    <p:sldId id="1131" r:id="rId30"/>
    <p:sldId id="1132" r:id="rId31"/>
    <p:sldId id="1133" r:id="rId32"/>
    <p:sldId id="1134" r:id="rId33"/>
    <p:sldId id="1135" r:id="rId34"/>
    <p:sldId id="1136" r:id="rId35"/>
    <p:sldId id="1137" r:id="rId36"/>
    <p:sldId id="1138" r:id="rId37"/>
    <p:sldId id="1101" r:id="rId38"/>
    <p:sldId id="1139" r:id="rId39"/>
    <p:sldId id="1115" r:id="rId40"/>
  </p:sldIdLst>
  <p:sldSz cx="12436475" cy="6994525"/>
  <p:notesSz cx="6858000" cy="9144000"/>
  <p:defaultText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3" Type="http://schemas.openxmlformats.org/officeDocument/2006/relationships/customXml" Target="../customXml/item3.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8E9AD4-BA7B-414B-93A3-4A8190CEA3CD}"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1F5A196E-7A22-48FC-9D59-EA90F2212FE2}">
      <dgm:prSet phldrT="[Text]"/>
      <dgm:spPr>
        <a:solidFill>
          <a:srgbClr val="009BC9"/>
        </a:solidFill>
      </dgm:spPr>
      <dgm:t>
        <a:bodyPr/>
        <a:lstStyle/>
        <a:p>
          <a:r>
            <a:rPr lang="en-US" dirty="0" smtClean="0"/>
            <a:t>Network</a:t>
          </a:r>
          <a:endParaRPr lang="en-US" dirty="0"/>
        </a:p>
      </dgm:t>
    </dgm:pt>
    <dgm:pt modelId="{E1ECF989-EFE5-49FB-BE63-5844AD40251E}" type="parTrans" cxnId="{6BB37EFF-77BA-4567-97A3-EAC865CBC493}">
      <dgm:prSet/>
      <dgm:spPr/>
      <dgm:t>
        <a:bodyPr/>
        <a:lstStyle/>
        <a:p>
          <a:endParaRPr lang="en-US"/>
        </a:p>
      </dgm:t>
    </dgm:pt>
    <dgm:pt modelId="{6DF4AF3E-935E-4C37-B392-23B5345923ED}" type="sibTrans" cxnId="{6BB37EFF-77BA-4567-97A3-EAC865CBC493}">
      <dgm:prSet/>
      <dgm:spPr/>
      <dgm:t>
        <a:bodyPr/>
        <a:lstStyle/>
        <a:p>
          <a:endParaRPr lang="en-US"/>
        </a:p>
      </dgm:t>
    </dgm:pt>
    <dgm:pt modelId="{4BACCDA8-36EF-451B-944F-9E0217C96A83}">
      <dgm:prSet phldrT="[Text]" custT="1">
        <dgm:style>
          <a:lnRef idx="2">
            <a:schemeClr val="accent5"/>
          </a:lnRef>
          <a:fillRef idx="1">
            <a:schemeClr val="lt1"/>
          </a:fillRef>
          <a:effectRef idx="0">
            <a:schemeClr val="accent5"/>
          </a:effectRef>
          <a:fontRef idx="minor">
            <a:schemeClr val="dk1"/>
          </a:fontRef>
        </dgm:style>
      </dgm:prSet>
      <dgm:spPr>
        <a:solidFill>
          <a:schemeClr val="bg1">
            <a:lumMod val="95000"/>
          </a:schemeClr>
        </a:solidFill>
        <a:ln w="28575">
          <a:solidFill>
            <a:schemeClr val="bg1">
              <a:lumMod val="95000"/>
            </a:schemeClr>
          </a:solidFill>
        </a:ln>
      </dgm:spPr>
      <dgm:t>
        <a:bodyPr/>
        <a:lstStyle/>
        <a:p>
          <a:pPr algn="r"/>
          <a:r>
            <a:rPr lang="en-US" sz="4400" dirty="0" smtClean="0"/>
            <a:t>Users and Admins</a:t>
          </a:r>
          <a:endParaRPr lang="en-US" sz="4400" dirty="0"/>
        </a:p>
      </dgm:t>
    </dgm:pt>
    <dgm:pt modelId="{79B89F54-51AA-4701-A2FF-62F1483605ED}" type="parTrans" cxnId="{44000A62-AA26-4287-B56C-DD3E2D609567}">
      <dgm:prSet/>
      <dgm:spPr>
        <a:ln>
          <a:solidFill>
            <a:schemeClr val="bg1">
              <a:lumMod val="85000"/>
            </a:schemeClr>
          </a:solidFill>
        </a:ln>
      </dgm:spPr>
      <dgm:t>
        <a:bodyPr/>
        <a:lstStyle/>
        <a:p>
          <a:endParaRPr lang="en-US"/>
        </a:p>
      </dgm:t>
    </dgm:pt>
    <dgm:pt modelId="{525F02AB-6AF5-4FBE-A6C5-2E467445BF63}" type="sibTrans" cxnId="{44000A62-AA26-4287-B56C-DD3E2D609567}">
      <dgm:prSet/>
      <dgm:spPr/>
      <dgm:t>
        <a:bodyPr/>
        <a:lstStyle/>
        <a:p>
          <a:endParaRPr lang="en-US"/>
        </a:p>
      </dgm:t>
    </dgm:pt>
    <dgm:pt modelId="{373BD04E-0C1B-4F01-98C6-DFFAF4EC95C1}">
      <dgm:prSet phldrT="[Text]" custT="1">
        <dgm:style>
          <a:lnRef idx="2">
            <a:schemeClr val="accent5"/>
          </a:lnRef>
          <a:fillRef idx="1">
            <a:schemeClr val="lt1"/>
          </a:fillRef>
          <a:effectRef idx="0">
            <a:schemeClr val="accent5"/>
          </a:effectRef>
          <a:fontRef idx="minor">
            <a:schemeClr val="dk1"/>
          </a:fontRef>
        </dgm:style>
      </dgm:prSet>
      <dgm:spPr>
        <a:solidFill>
          <a:schemeClr val="bg1">
            <a:lumMod val="95000"/>
          </a:schemeClr>
        </a:solidFill>
        <a:ln w="28575">
          <a:solidFill>
            <a:schemeClr val="bg1">
              <a:lumMod val="95000"/>
            </a:schemeClr>
          </a:solidFill>
        </a:ln>
      </dgm:spPr>
      <dgm:t>
        <a:bodyPr/>
        <a:lstStyle/>
        <a:p>
          <a:pPr algn="r"/>
          <a:r>
            <a:rPr lang="en-US" sz="4400" dirty="0" smtClean="0"/>
            <a:t>Yammer Objects</a:t>
          </a:r>
          <a:endParaRPr lang="en-US" sz="4400" dirty="0"/>
        </a:p>
      </dgm:t>
    </dgm:pt>
    <dgm:pt modelId="{9A829CA1-21AB-4461-B6D1-05E8E097DCD8}" type="parTrans" cxnId="{DD117A84-51D4-4D7D-98BE-C64CBB29D841}">
      <dgm:prSet/>
      <dgm:spPr>
        <a:ln>
          <a:solidFill>
            <a:schemeClr val="bg1">
              <a:lumMod val="85000"/>
            </a:schemeClr>
          </a:solidFill>
        </a:ln>
      </dgm:spPr>
      <dgm:t>
        <a:bodyPr/>
        <a:lstStyle/>
        <a:p>
          <a:endParaRPr lang="en-US"/>
        </a:p>
      </dgm:t>
    </dgm:pt>
    <dgm:pt modelId="{A81E9868-9905-432F-8462-4D4CB0CCE2A8}" type="sibTrans" cxnId="{DD117A84-51D4-4D7D-98BE-C64CBB29D841}">
      <dgm:prSet/>
      <dgm:spPr/>
      <dgm:t>
        <a:bodyPr/>
        <a:lstStyle/>
        <a:p>
          <a:endParaRPr lang="en-US"/>
        </a:p>
      </dgm:t>
    </dgm:pt>
    <dgm:pt modelId="{E89F565C-83CB-4C7C-B1AC-C0960215BA6B}">
      <dgm:prSet phldrT="[Text]" custT="1">
        <dgm:style>
          <a:lnRef idx="2">
            <a:schemeClr val="accent5"/>
          </a:lnRef>
          <a:fillRef idx="1">
            <a:schemeClr val="lt1"/>
          </a:fillRef>
          <a:effectRef idx="0">
            <a:schemeClr val="accent5"/>
          </a:effectRef>
          <a:fontRef idx="minor">
            <a:schemeClr val="dk1"/>
          </a:fontRef>
        </dgm:style>
      </dgm:prSet>
      <dgm:spPr>
        <a:solidFill>
          <a:schemeClr val="bg1">
            <a:lumMod val="95000"/>
          </a:schemeClr>
        </a:solidFill>
        <a:ln w="28575">
          <a:solidFill>
            <a:schemeClr val="bg1">
              <a:lumMod val="95000"/>
            </a:schemeClr>
          </a:solidFill>
        </a:ln>
      </dgm:spPr>
      <dgm:t>
        <a:bodyPr/>
        <a:lstStyle/>
        <a:p>
          <a:pPr algn="r"/>
          <a:r>
            <a:rPr lang="en-US" sz="4400" dirty="0" smtClean="0"/>
            <a:t>External Objects</a:t>
          </a:r>
          <a:endParaRPr lang="en-US" sz="4400" dirty="0"/>
        </a:p>
      </dgm:t>
    </dgm:pt>
    <dgm:pt modelId="{F7B1B13C-4B77-4E13-9C69-F35C75E9C492}" type="parTrans" cxnId="{2CB8AE57-55F4-4094-A14A-A2103DDF2796}">
      <dgm:prSet/>
      <dgm:spPr>
        <a:ln>
          <a:solidFill>
            <a:schemeClr val="bg1">
              <a:lumMod val="85000"/>
            </a:schemeClr>
          </a:solidFill>
        </a:ln>
      </dgm:spPr>
      <dgm:t>
        <a:bodyPr/>
        <a:lstStyle/>
        <a:p>
          <a:endParaRPr lang="en-US"/>
        </a:p>
      </dgm:t>
    </dgm:pt>
    <dgm:pt modelId="{3BF12C84-A634-494F-A346-740A2ABA6253}" type="sibTrans" cxnId="{2CB8AE57-55F4-4094-A14A-A2103DDF2796}">
      <dgm:prSet/>
      <dgm:spPr/>
      <dgm:t>
        <a:bodyPr/>
        <a:lstStyle/>
        <a:p>
          <a:endParaRPr lang="en-US"/>
        </a:p>
      </dgm:t>
    </dgm:pt>
    <dgm:pt modelId="{F1DEC6F5-EDBF-4F85-90FF-E0CBC713E119}" type="pres">
      <dgm:prSet presAssocID="{598E9AD4-BA7B-414B-93A3-4A8190CEA3CD}" presName="Name0" presStyleCnt="0">
        <dgm:presLayoutVars>
          <dgm:chPref val="1"/>
          <dgm:dir/>
          <dgm:animOne val="branch"/>
          <dgm:animLvl val="lvl"/>
          <dgm:resizeHandles val="exact"/>
        </dgm:presLayoutVars>
      </dgm:prSet>
      <dgm:spPr/>
      <dgm:t>
        <a:bodyPr/>
        <a:lstStyle/>
        <a:p>
          <a:endParaRPr lang="en-US"/>
        </a:p>
      </dgm:t>
    </dgm:pt>
    <dgm:pt modelId="{95DF3317-904A-4FCE-B808-9E5D80FE0C19}" type="pres">
      <dgm:prSet presAssocID="{1F5A196E-7A22-48FC-9D59-EA90F2212FE2}" presName="root1" presStyleCnt="0"/>
      <dgm:spPr/>
    </dgm:pt>
    <dgm:pt modelId="{F2933F13-256E-44A4-AC31-47443E9DC01D}" type="pres">
      <dgm:prSet presAssocID="{1F5A196E-7A22-48FC-9D59-EA90F2212FE2}" presName="LevelOneTextNode" presStyleLbl="node0" presStyleIdx="0" presStyleCnt="1">
        <dgm:presLayoutVars>
          <dgm:chPref val="3"/>
        </dgm:presLayoutVars>
      </dgm:prSet>
      <dgm:spPr/>
      <dgm:t>
        <a:bodyPr/>
        <a:lstStyle/>
        <a:p>
          <a:endParaRPr lang="en-US"/>
        </a:p>
      </dgm:t>
    </dgm:pt>
    <dgm:pt modelId="{F3928B8F-18F7-43E6-9C5C-A6BCF1BFCF96}" type="pres">
      <dgm:prSet presAssocID="{1F5A196E-7A22-48FC-9D59-EA90F2212FE2}" presName="level2hierChild" presStyleCnt="0"/>
      <dgm:spPr/>
    </dgm:pt>
    <dgm:pt modelId="{BB73A270-AABF-48B3-9DA0-4E12F5910AD7}" type="pres">
      <dgm:prSet presAssocID="{79B89F54-51AA-4701-A2FF-62F1483605ED}" presName="conn2-1" presStyleLbl="parChTrans1D2" presStyleIdx="0" presStyleCnt="3"/>
      <dgm:spPr/>
      <dgm:t>
        <a:bodyPr/>
        <a:lstStyle/>
        <a:p>
          <a:endParaRPr lang="en-US"/>
        </a:p>
      </dgm:t>
    </dgm:pt>
    <dgm:pt modelId="{365EB24B-B5A1-4CF2-A64E-1D280494404C}" type="pres">
      <dgm:prSet presAssocID="{79B89F54-51AA-4701-A2FF-62F1483605ED}" presName="connTx" presStyleLbl="parChTrans1D2" presStyleIdx="0" presStyleCnt="3"/>
      <dgm:spPr/>
      <dgm:t>
        <a:bodyPr/>
        <a:lstStyle/>
        <a:p>
          <a:endParaRPr lang="en-US"/>
        </a:p>
      </dgm:t>
    </dgm:pt>
    <dgm:pt modelId="{85CD6272-0458-47BC-A120-4E903EF65ABE}" type="pres">
      <dgm:prSet presAssocID="{4BACCDA8-36EF-451B-944F-9E0217C96A83}" presName="root2" presStyleCnt="0"/>
      <dgm:spPr/>
    </dgm:pt>
    <dgm:pt modelId="{4C414609-983E-4C15-9025-CB10A2BBE93C}" type="pres">
      <dgm:prSet presAssocID="{4BACCDA8-36EF-451B-944F-9E0217C96A83}" presName="LevelTwoTextNode" presStyleLbl="node2" presStyleIdx="0" presStyleCnt="3" custScaleX="172064">
        <dgm:presLayoutVars>
          <dgm:chPref val="3"/>
        </dgm:presLayoutVars>
      </dgm:prSet>
      <dgm:spPr/>
      <dgm:t>
        <a:bodyPr/>
        <a:lstStyle/>
        <a:p>
          <a:endParaRPr lang="en-US"/>
        </a:p>
      </dgm:t>
    </dgm:pt>
    <dgm:pt modelId="{0CD705F0-EB14-4455-93DB-8641EF8C1130}" type="pres">
      <dgm:prSet presAssocID="{4BACCDA8-36EF-451B-944F-9E0217C96A83}" presName="level3hierChild" presStyleCnt="0"/>
      <dgm:spPr/>
    </dgm:pt>
    <dgm:pt modelId="{476DB7F3-3445-4B56-8523-876D13FBACA7}" type="pres">
      <dgm:prSet presAssocID="{9A829CA1-21AB-4461-B6D1-05E8E097DCD8}" presName="conn2-1" presStyleLbl="parChTrans1D2" presStyleIdx="1" presStyleCnt="3"/>
      <dgm:spPr/>
      <dgm:t>
        <a:bodyPr/>
        <a:lstStyle/>
        <a:p>
          <a:endParaRPr lang="en-US"/>
        </a:p>
      </dgm:t>
    </dgm:pt>
    <dgm:pt modelId="{1AC99163-1BF0-4CA7-BD37-9A14631DC1E5}" type="pres">
      <dgm:prSet presAssocID="{9A829CA1-21AB-4461-B6D1-05E8E097DCD8}" presName="connTx" presStyleLbl="parChTrans1D2" presStyleIdx="1" presStyleCnt="3"/>
      <dgm:spPr/>
      <dgm:t>
        <a:bodyPr/>
        <a:lstStyle/>
        <a:p>
          <a:endParaRPr lang="en-US"/>
        </a:p>
      </dgm:t>
    </dgm:pt>
    <dgm:pt modelId="{55B9CFF1-727C-4FC7-8976-2B50C4296445}" type="pres">
      <dgm:prSet presAssocID="{373BD04E-0C1B-4F01-98C6-DFFAF4EC95C1}" presName="root2" presStyleCnt="0"/>
      <dgm:spPr/>
    </dgm:pt>
    <dgm:pt modelId="{3CD3B30E-0684-4D79-B345-E92C3B4B6242}" type="pres">
      <dgm:prSet presAssocID="{373BD04E-0C1B-4F01-98C6-DFFAF4EC95C1}" presName="LevelTwoTextNode" presStyleLbl="node2" presStyleIdx="1" presStyleCnt="3" custScaleX="172064">
        <dgm:presLayoutVars>
          <dgm:chPref val="3"/>
        </dgm:presLayoutVars>
      </dgm:prSet>
      <dgm:spPr/>
      <dgm:t>
        <a:bodyPr/>
        <a:lstStyle/>
        <a:p>
          <a:endParaRPr lang="en-US"/>
        </a:p>
      </dgm:t>
    </dgm:pt>
    <dgm:pt modelId="{87C4B962-60FD-4608-BA2A-A357FB8B69EF}" type="pres">
      <dgm:prSet presAssocID="{373BD04E-0C1B-4F01-98C6-DFFAF4EC95C1}" presName="level3hierChild" presStyleCnt="0"/>
      <dgm:spPr/>
    </dgm:pt>
    <dgm:pt modelId="{67099A10-B1D1-45C3-8A2D-015459164A3C}" type="pres">
      <dgm:prSet presAssocID="{F7B1B13C-4B77-4E13-9C69-F35C75E9C492}" presName="conn2-1" presStyleLbl="parChTrans1D2" presStyleIdx="2" presStyleCnt="3"/>
      <dgm:spPr/>
      <dgm:t>
        <a:bodyPr/>
        <a:lstStyle/>
        <a:p>
          <a:endParaRPr lang="en-US"/>
        </a:p>
      </dgm:t>
    </dgm:pt>
    <dgm:pt modelId="{F28BFD1C-4E8E-4687-A178-7449D53EC086}" type="pres">
      <dgm:prSet presAssocID="{F7B1B13C-4B77-4E13-9C69-F35C75E9C492}" presName="connTx" presStyleLbl="parChTrans1D2" presStyleIdx="2" presStyleCnt="3"/>
      <dgm:spPr/>
      <dgm:t>
        <a:bodyPr/>
        <a:lstStyle/>
        <a:p>
          <a:endParaRPr lang="en-US"/>
        </a:p>
      </dgm:t>
    </dgm:pt>
    <dgm:pt modelId="{A0A3E9F1-623E-498D-910F-8F66DE385D8D}" type="pres">
      <dgm:prSet presAssocID="{E89F565C-83CB-4C7C-B1AC-C0960215BA6B}" presName="root2" presStyleCnt="0"/>
      <dgm:spPr/>
    </dgm:pt>
    <dgm:pt modelId="{30C76B4D-C130-4A9C-AE06-96C9FBB5BB63}" type="pres">
      <dgm:prSet presAssocID="{E89F565C-83CB-4C7C-B1AC-C0960215BA6B}" presName="LevelTwoTextNode" presStyleLbl="node2" presStyleIdx="2" presStyleCnt="3" custScaleX="172064">
        <dgm:presLayoutVars>
          <dgm:chPref val="3"/>
        </dgm:presLayoutVars>
      </dgm:prSet>
      <dgm:spPr/>
      <dgm:t>
        <a:bodyPr/>
        <a:lstStyle/>
        <a:p>
          <a:endParaRPr lang="en-US"/>
        </a:p>
      </dgm:t>
    </dgm:pt>
    <dgm:pt modelId="{DFAD394B-1530-4FB5-A30D-5A6A4829EC40}" type="pres">
      <dgm:prSet presAssocID="{E89F565C-83CB-4C7C-B1AC-C0960215BA6B}" presName="level3hierChild" presStyleCnt="0"/>
      <dgm:spPr/>
    </dgm:pt>
  </dgm:ptLst>
  <dgm:cxnLst>
    <dgm:cxn modelId="{FBAE1516-E93C-4088-B31E-A9EA6EB9FA7A}" type="presOf" srcId="{9A829CA1-21AB-4461-B6D1-05E8E097DCD8}" destId="{476DB7F3-3445-4B56-8523-876D13FBACA7}" srcOrd="0" destOrd="0" presId="urn:microsoft.com/office/officeart/2008/layout/HorizontalMultiLevelHierarchy"/>
    <dgm:cxn modelId="{015E0E86-4435-45F3-8D06-E59491A59B51}" type="presOf" srcId="{1F5A196E-7A22-48FC-9D59-EA90F2212FE2}" destId="{F2933F13-256E-44A4-AC31-47443E9DC01D}" srcOrd="0" destOrd="0" presId="urn:microsoft.com/office/officeart/2008/layout/HorizontalMultiLevelHierarchy"/>
    <dgm:cxn modelId="{2D6121FE-5D9E-489E-858E-EAB979A8780C}" type="presOf" srcId="{9A829CA1-21AB-4461-B6D1-05E8E097DCD8}" destId="{1AC99163-1BF0-4CA7-BD37-9A14631DC1E5}" srcOrd="1" destOrd="0" presId="urn:microsoft.com/office/officeart/2008/layout/HorizontalMultiLevelHierarchy"/>
    <dgm:cxn modelId="{FC97E039-4F75-4A3E-8683-0202EC56FD48}" type="presOf" srcId="{4BACCDA8-36EF-451B-944F-9E0217C96A83}" destId="{4C414609-983E-4C15-9025-CB10A2BBE93C}" srcOrd="0" destOrd="0" presId="urn:microsoft.com/office/officeart/2008/layout/HorizontalMultiLevelHierarchy"/>
    <dgm:cxn modelId="{44000A62-AA26-4287-B56C-DD3E2D609567}" srcId="{1F5A196E-7A22-48FC-9D59-EA90F2212FE2}" destId="{4BACCDA8-36EF-451B-944F-9E0217C96A83}" srcOrd="0" destOrd="0" parTransId="{79B89F54-51AA-4701-A2FF-62F1483605ED}" sibTransId="{525F02AB-6AF5-4FBE-A6C5-2E467445BF63}"/>
    <dgm:cxn modelId="{39A9BEAC-289C-41FE-96EA-CD0E786A6699}" type="presOf" srcId="{E89F565C-83CB-4C7C-B1AC-C0960215BA6B}" destId="{30C76B4D-C130-4A9C-AE06-96C9FBB5BB63}" srcOrd="0" destOrd="0" presId="urn:microsoft.com/office/officeart/2008/layout/HorizontalMultiLevelHierarchy"/>
    <dgm:cxn modelId="{F178BDD1-5CE4-4D16-90A6-77C12DEB5232}" type="presOf" srcId="{598E9AD4-BA7B-414B-93A3-4A8190CEA3CD}" destId="{F1DEC6F5-EDBF-4F85-90FF-E0CBC713E119}" srcOrd="0" destOrd="0" presId="urn:microsoft.com/office/officeart/2008/layout/HorizontalMultiLevelHierarchy"/>
    <dgm:cxn modelId="{99D07AB7-8CF1-4AE7-91EA-7CDB446ECB61}" type="presOf" srcId="{79B89F54-51AA-4701-A2FF-62F1483605ED}" destId="{365EB24B-B5A1-4CF2-A64E-1D280494404C}" srcOrd="1" destOrd="0" presId="urn:microsoft.com/office/officeart/2008/layout/HorizontalMultiLevelHierarchy"/>
    <dgm:cxn modelId="{6E9E5EA8-03EF-4E8A-91AE-03E67D37F0A8}" type="presOf" srcId="{373BD04E-0C1B-4F01-98C6-DFFAF4EC95C1}" destId="{3CD3B30E-0684-4D79-B345-E92C3B4B6242}" srcOrd="0" destOrd="0" presId="urn:microsoft.com/office/officeart/2008/layout/HorizontalMultiLevelHierarchy"/>
    <dgm:cxn modelId="{6BB37EFF-77BA-4567-97A3-EAC865CBC493}" srcId="{598E9AD4-BA7B-414B-93A3-4A8190CEA3CD}" destId="{1F5A196E-7A22-48FC-9D59-EA90F2212FE2}" srcOrd="0" destOrd="0" parTransId="{E1ECF989-EFE5-49FB-BE63-5844AD40251E}" sibTransId="{6DF4AF3E-935E-4C37-B392-23B5345923ED}"/>
    <dgm:cxn modelId="{A90931F6-926E-4F65-BBCC-A8E7B2F01142}" type="presOf" srcId="{F7B1B13C-4B77-4E13-9C69-F35C75E9C492}" destId="{67099A10-B1D1-45C3-8A2D-015459164A3C}" srcOrd="0" destOrd="0" presId="urn:microsoft.com/office/officeart/2008/layout/HorizontalMultiLevelHierarchy"/>
    <dgm:cxn modelId="{DD117A84-51D4-4D7D-98BE-C64CBB29D841}" srcId="{1F5A196E-7A22-48FC-9D59-EA90F2212FE2}" destId="{373BD04E-0C1B-4F01-98C6-DFFAF4EC95C1}" srcOrd="1" destOrd="0" parTransId="{9A829CA1-21AB-4461-B6D1-05E8E097DCD8}" sibTransId="{A81E9868-9905-432F-8462-4D4CB0CCE2A8}"/>
    <dgm:cxn modelId="{2CB8AE57-55F4-4094-A14A-A2103DDF2796}" srcId="{1F5A196E-7A22-48FC-9D59-EA90F2212FE2}" destId="{E89F565C-83CB-4C7C-B1AC-C0960215BA6B}" srcOrd="2" destOrd="0" parTransId="{F7B1B13C-4B77-4E13-9C69-F35C75E9C492}" sibTransId="{3BF12C84-A634-494F-A346-740A2ABA6253}"/>
    <dgm:cxn modelId="{913875DA-9767-4E58-A759-AD633B37C5EA}" type="presOf" srcId="{79B89F54-51AA-4701-A2FF-62F1483605ED}" destId="{BB73A270-AABF-48B3-9DA0-4E12F5910AD7}" srcOrd="0" destOrd="0" presId="urn:microsoft.com/office/officeart/2008/layout/HorizontalMultiLevelHierarchy"/>
    <dgm:cxn modelId="{326F343A-96E1-4687-A22A-354C1FC74FAF}" type="presOf" srcId="{F7B1B13C-4B77-4E13-9C69-F35C75E9C492}" destId="{F28BFD1C-4E8E-4687-A178-7449D53EC086}" srcOrd="1" destOrd="0" presId="urn:microsoft.com/office/officeart/2008/layout/HorizontalMultiLevelHierarchy"/>
    <dgm:cxn modelId="{8C438EC0-375F-47F3-983E-23CFF008D5ED}" type="presParOf" srcId="{F1DEC6F5-EDBF-4F85-90FF-E0CBC713E119}" destId="{95DF3317-904A-4FCE-B808-9E5D80FE0C19}" srcOrd="0" destOrd="0" presId="urn:microsoft.com/office/officeart/2008/layout/HorizontalMultiLevelHierarchy"/>
    <dgm:cxn modelId="{1BFB8DC7-B2F7-4A04-B69F-3295F3579698}" type="presParOf" srcId="{95DF3317-904A-4FCE-B808-9E5D80FE0C19}" destId="{F2933F13-256E-44A4-AC31-47443E9DC01D}" srcOrd="0" destOrd="0" presId="urn:microsoft.com/office/officeart/2008/layout/HorizontalMultiLevelHierarchy"/>
    <dgm:cxn modelId="{B0328669-51B1-40DA-AD0C-3DB0B4E2C75D}" type="presParOf" srcId="{95DF3317-904A-4FCE-B808-9E5D80FE0C19}" destId="{F3928B8F-18F7-43E6-9C5C-A6BCF1BFCF96}" srcOrd="1" destOrd="0" presId="urn:microsoft.com/office/officeart/2008/layout/HorizontalMultiLevelHierarchy"/>
    <dgm:cxn modelId="{D01D6CC5-30A7-4ABC-BDDE-08FF98622828}" type="presParOf" srcId="{F3928B8F-18F7-43E6-9C5C-A6BCF1BFCF96}" destId="{BB73A270-AABF-48B3-9DA0-4E12F5910AD7}" srcOrd="0" destOrd="0" presId="urn:microsoft.com/office/officeart/2008/layout/HorizontalMultiLevelHierarchy"/>
    <dgm:cxn modelId="{00413BC0-C440-4612-B193-8D83E025CBF6}" type="presParOf" srcId="{BB73A270-AABF-48B3-9DA0-4E12F5910AD7}" destId="{365EB24B-B5A1-4CF2-A64E-1D280494404C}" srcOrd="0" destOrd="0" presId="urn:microsoft.com/office/officeart/2008/layout/HorizontalMultiLevelHierarchy"/>
    <dgm:cxn modelId="{85CF13EE-F840-4BF6-AD0B-2423488EE4F6}" type="presParOf" srcId="{F3928B8F-18F7-43E6-9C5C-A6BCF1BFCF96}" destId="{85CD6272-0458-47BC-A120-4E903EF65ABE}" srcOrd="1" destOrd="0" presId="urn:microsoft.com/office/officeart/2008/layout/HorizontalMultiLevelHierarchy"/>
    <dgm:cxn modelId="{3DE3C9B5-6C01-4605-84AA-FCF3CD7BE821}" type="presParOf" srcId="{85CD6272-0458-47BC-A120-4E903EF65ABE}" destId="{4C414609-983E-4C15-9025-CB10A2BBE93C}" srcOrd="0" destOrd="0" presId="urn:microsoft.com/office/officeart/2008/layout/HorizontalMultiLevelHierarchy"/>
    <dgm:cxn modelId="{279FB4E7-AD99-40D8-8C41-4FE215115D70}" type="presParOf" srcId="{85CD6272-0458-47BC-A120-4E903EF65ABE}" destId="{0CD705F0-EB14-4455-93DB-8641EF8C1130}" srcOrd="1" destOrd="0" presId="urn:microsoft.com/office/officeart/2008/layout/HorizontalMultiLevelHierarchy"/>
    <dgm:cxn modelId="{A77D3F6C-99ED-44AD-B30C-68A8193145E5}" type="presParOf" srcId="{F3928B8F-18F7-43E6-9C5C-A6BCF1BFCF96}" destId="{476DB7F3-3445-4B56-8523-876D13FBACA7}" srcOrd="2" destOrd="0" presId="urn:microsoft.com/office/officeart/2008/layout/HorizontalMultiLevelHierarchy"/>
    <dgm:cxn modelId="{D4BEF206-F9FB-4D1B-AED7-F7889B090D05}" type="presParOf" srcId="{476DB7F3-3445-4B56-8523-876D13FBACA7}" destId="{1AC99163-1BF0-4CA7-BD37-9A14631DC1E5}" srcOrd="0" destOrd="0" presId="urn:microsoft.com/office/officeart/2008/layout/HorizontalMultiLevelHierarchy"/>
    <dgm:cxn modelId="{A2BCC337-6AF8-47A1-8BF7-74787A51EDCE}" type="presParOf" srcId="{F3928B8F-18F7-43E6-9C5C-A6BCF1BFCF96}" destId="{55B9CFF1-727C-4FC7-8976-2B50C4296445}" srcOrd="3" destOrd="0" presId="urn:microsoft.com/office/officeart/2008/layout/HorizontalMultiLevelHierarchy"/>
    <dgm:cxn modelId="{90BB11C8-6324-4842-A51A-8DC039957486}" type="presParOf" srcId="{55B9CFF1-727C-4FC7-8976-2B50C4296445}" destId="{3CD3B30E-0684-4D79-B345-E92C3B4B6242}" srcOrd="0" destOrd="0" presId="urn:microsoft.com/office/officeart/2008/layout/HorizontalMultiLevelHierarchy"/>
    <dgm:cxn modelId="{C2C3AC50-31FD-4856-B4FB-83A05A60DB67}" type="presParOf" srcId="{55B9CFF1-727C-4FC7-8976-2B50C4296445}" destId="{87C4B962-60FD-4608-BA2A-A357FB8B69EF}" srcOrd="1" destOrd="0" presId="urn:microsoft.com/office/officeart/2008/layout/HorizontalMultiLevelHierarchy"/>
    <dgm:cxn modelId="{CC896755-1FD0-40D7-8836-52405FDDE4EB}" type="presParOf" srcId="{F3928B8F-18F7-43E6-9C5C-A6BCF1BFCF96}" destId="{67099A10-B1D1-45C3-8A2D-015459164A3C}" srcOrd="4" destOrd="0" presId="urn:microsoft.com/office/officeart/2008/layout/HorizontalMultiLevelHierarchy"/>
    <dgm:cxn modelId="{6E978C1F-CF1B-4D77-84AA-D0C73662C283}" type="presParOf" srcId="{67099A10-B1D1-45C3-8A2D-015459164A3C}" destId="{F28BFD1C-4E8E-4687-A178-7449D53EC086}" srcOrd="0" destOrd="0" presId="urn:microsoft.com/office/officeart/2008/layout/HorizontalMultiLevelHierarchy"/>
    <dgm:cxn modelId="{12C60D70-725A-4417-B341-E27476456914}" type="presParOf" srcId="{F3928B8F-18F7-43E6-9C5C-A6BCF1BFCF96}" destId="{A0A3E9F1-623E-498D-910F-8F66DE385D8D}" srcOrd="5" destOrd="0" presId="urn:microsoft.com/office/officeart/2008/layout/HorizontalMultiLevelHierarchy"/>
    <dgm:cxn modelId="{A5CD06B4-8F8C-4952-952C-BF10C7B8886A}" type="presParOf" srcId="{A0A3E9F1-623E-498D-910F-8F66DE385D8D}" destId="{30C76B4D-C130-4A9C-AE06-96C9FBB5BB63}" srcOrd="0" destOrd="0" presId="urn:microsoft.com/office/officeart/2008/layout/HorizontalMultiLevelHierarchy"/>
    <dgm:cxn modelId="{942273C5-0CFA-4B84-B8A7-AA73D42014C9}" type="presParOf" srcId="{A0A3E9F1-623E-498D-910F-8F66DE385D8D}" destId="{DFAD394B-1530-4FB5-A30D-5A6A4829EC40}"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6EBCBA-9639-4E83-9417-B5174C3F6495}"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70137FA2-618F-4086-A9E2-CEE4311AFAD8}">
      <dgm:prSet phldrT="[Text]"/>
      <dgm:spPr>
        <a:solidFill>
          <a:srgbClr val="009BC9"/>
        </a:solidFill>
      </dgm:spPr>
      <dgm:t>
        <a:bodyPr/>
        <a:lstStyle/>
        <a:p>
          <a:r>
            <a:rPr lang="en-US" dirty="0" smtClean="0"/>
            <a:t>Store object data</a:t>
          </a:r>
          <a:endParaRPr lang="en-US" dirty="0"/>
        </a:p>
      </dgm:t>
    </dgm:pt>
    <dgm:pt modelId="{33F9FD03-F9D4-4A0F-81B8-F89F9B9F0DE6}" type="parTrans" cxnId="{D056EA08-F1EB-4294-9E72-6FF798F4CE2C}">
      <dgm:prSet/>
      <dgm:spPr>
        <a:ln>
          <a:solidFill>
            <a:srgbClr val="C00000"/>
          </a:solidFill>
        </a:ln>
      </dgm:spPr>
      <dgm:t>
        <a:bodyPr/>
        <a:lstStyle/>
        <a:p>
          <a:endParaRPr lang="en-US"/>
        </a:p>
      </dgm:t>
    </dgm:pt>
    <dgm:pt modelId="{344252C5-2132-4DFB-8099-E209A8BD6B3B}" type="sibTrans" cxnId="{D056EA08-F1EB-4294-9E72-6FF798F4CE2C}">
      <dgm:prSet/>
      <dgm:spPr/>
      <dgm:t>
        <a:bodyPr/>
        <a:lstStyle/>
        <a:p>
          <a:endParaRPr lang="en-US"/>
        </a:p>
      </dgm:t>
    </dgm:pt>
    <dgm:pt modelId="{8BBB883D-B94A-45F9-9FBA-19D79DF6CD87}">
      <dgm:prSet phldrT="[Text]"/>
      <dgm:spPr>
        <a:solidFill>
          <a:srgbClr val="009BC9"/>
        </a:solidFill>
      </dgm:spPr>
      <dgm:t>
        <a:bodyPr/>
        <a:lstStyle/>
        <a:p>
          <a:r>
            <a:rPr lang="en-US" dirty="0" smtClean="0"/>
            <a:t>Deliver activity story</a:t>
          </a:r>
          <a:endParaRPr lang="en-US" dirty="0"/>
        </a:p>
      </dgm:t>
    </dgm:pt>
    <dgm:pt modelId="{A595B5AA-23B1-441E-8C9F-B36B86DBF244}" type="parTrans" cxnId="{5CC2F432-2328-4A77-96BE-B48715A8E58E}">
      <dgm:prSet/>
      <dgm:spPr>
        <a:ln>
          <a:solidFill>
            <a:srgbClr val="C00000"/>
          </a:solidFill>
        </a:ln>
      </dgm:spPr>
      <dgm:t>
        <a:bodyPr/>
        <a:lstStyle/>
        <a:p>
          <a:endParaRPr lang="en-US"/>
        </a:p>
      </dgm:t>
    </dgm:pt>
    <dgm:pt modelId="{0D37E760-B313-40D3-A6F8-6E2468772389}" type="sibTrans" cxnId="{5CC2F432-2328-4A77-96BE-B48715A8E58E}">
      <dgm:prSet/>
      <dgm:spPr/>
      <dgm:t>
        <a:bodyPr/>
        <a:lstStyle/>
        <a:p>
          <a:endParaRPr lang="en-US"/>
        </a:p>
      </dgm:t>
    </dgm:pt>
    <dgm:pt modelId="{AB72EFAE-FD03-4BAC-BA5C-793E39D952D3}">
      <dgm:prSet phldrT="[Text]"/>
      <dgm:spPr>
        <a:solidFill>
          <a:srgbClr val="009BC9"/>
        </a:solidFill>
      </dgm:spPr>
      <dgm:t>
        <a:bodyPr/>
        <a:lstStyle/>
        <a:p>
          <a:r>
            <a:rPr lang="en-US" dirty="0" smtClean="0"/>
            <a:t>Surface in UI</a:t>
          </a:r>
          <a:endParaRPr lang="en-US" dirty="0"/>
        </a:p>
      </dgm:t>
    </dgm:pt>
    <dgm:pt modelId="{58EE3FDB-D540-4F1C-9BA3-19D65824968E}" type="parTrans" cxnId="{EDF5E5E1-70DE-4C13-A54A-20564D1C6566}">
      <dgm:prSet/>
      <dgm:spPr>
        <a:ln>
          <a:solidFill>
            <a:srgbClr val="C00000"/>
          </a:solidFill>
        </a:ln>
      </dgm:spPr>
      <dgm:t>
        <a:bodyPr/>
        <a:lstStyle/>
        <a:p>
          <a:endParaRPr lang="en-US"/>
        </a:p>
      </dgm:t>
    </dgm:pt>
    <dgm:pt modelId="{7FABD478-EDF8-4014-897E-A03B80F6E516}" type="sibTrans" cxnId="{EDF5E5E1-70DE-4C13-A54A-20564D1C6566}">
      <dgm:prSet/>
      <dgm:spPr/>
      <dgm:t>
        <a:bodyPr/>
        <a:lstStyle/>
        <a:p>
          <a:endParaRPr lang="en-US"/>
        </a:p>
      </dgm:t>
    </dgm:pt>
    <dgm:pt modelId="{414C9BB6-385A-49D5-8C6A-A2341D2FD93D}" type="pres">
      <dgm:prSet presAssocID="{B56EBCBA-9639-4E83-9417-B5174C3F6495}" presName="composite" presStyleCnt="0">
        <dgm:presLayoutVars>
          <dgm:chMax val="5"/>
          <dgm:dir/>
          <dgm:animLvl val="ctr"/>
          <dgm:resizeHandles val="exact"/>
        </dgm:presLayoutVars>
      </dgm:prSet>
      <dgm:spPr/>
      <dgm:t>
        <a:bodyPr/>
        <a:lstStyle/>
        <a:p>
          <a:endParaRPr lang="en-US"/>
        </a:p>
      </dgm:t>
    </dgm:pt>
    <dgm:pt modelId="{B2AFDCD7-9190-43C5-B086-4D8A8581E0E3}" type="pres">
      <dgm:prSet presAssocID="{B56EBCBA-9639-4E83-9417-B5174C3F6495}" presName="cycle" presStyleCnt="0"/>
      <dgm:spPr/>
    </dgm:pt>
    <dgm:pt modelId="{8D28D6A6-B000-4DA1-9860-B9C915AE4F5F}" type="pres">
      <dgm:prSet presAssocID="{B56EBCBA-9639-4E83-9417-B5174C3F6495}" presName="centerShape" presStyleCnt="0"/>
      <dgm:spPr/>
    </dgm:pt>
    <dgm:pt modelId="{D1B18B5E-12E9-4563-A5EE-3AAC5F2627DE}" type="pres">
      <dgm:prSet presAssocID="{B56EBCBA-9639-4E83-9417-B5174C3F6495}" presName="connSite" presStyleLbl="node1" presStyleIdx="0" presStyleCnt="4"/>
      <dgm:spPr/>
    </dgm:pt>
    <dgm:pt modelId="{0EF80196-7EE5-4208-97C3-98B5021CC44C}" type="pres">
      <dgm:prSet presAssocID="{B56EBCBA-9639-4E83-9417-B5174C3F6495}" presName="visible" presStyleLbl="node1" presStyleIdx="0" presStyleCnt="4"/>
      <dgm:spPr>
        <a:solidFill>
          <a:srgbClr val="009BC9"/>
        </a:solidFill>
      </dgm:spPr>
    </dgm:pt>
    <dgm:pt modelId="{B5F7F3EB-A676-4FAD-A734-DADFFAED744D}" type="pres">
      <dgm:prSet presAssocID="{33F9FD03-F9D4-4A0F-81B8-F89F9B9F0DE6}" presName="Name25" presStyleLbl="parChTrans1D1" presStyleIdx="0" presStyleCnt="3"/>
      <dgm:spPr/>
      <dgm:t>
        <a:bodyPr/>
        <a:lstStyle/>
        <a:p>
          <a:endParaRPr lang="en-US"/>
        </a:p>
      </dgm:t>
    </dgm:pt>
    <dgm:pt modelId="{EAC03C25-878E-407F-84C1-CC08012A834B}" type="pres">
      <dgm:prSet presAssocID="{70137FA2-618F-4086-A9E2-CEE4311AFAD8}" presName="node" presStyleCnt="0"/>
      <dgm:spPr/>
    </dgm:pt>
    <dgm:pt modelId="{D958A38E-C446-493E-8FBD-61AF97433964}" type="pres">
      <dgm:prSet presAssocID="{70137FA2-618F-4086-A9E2-CEE4311AFAD8}" presName="parentNode" presStyleLbl="node1" presStyleIdx="1" presStyleCnt="4">
        <dgm:presLayoutVars>
          <dgm:chMax val="1"/>
          <dgm:bulletEnabled val="1"/>
        </dgm:presLayoutVars>
      </dgm:prSet>
      <dgm:spPr/>
      <dgm:t>
        <a:bodyPr/>
        <a:lstStyle/>
        <a:p>
          <a:endParaRPr lang="en-US"/>
        </a:p>
      </dgm:t>
    </dgm:pt>
    <dgm:pt modelId="{0B067876-D47B-4BA4-A2D3-0A69F0942771}" type="pres">
      <dgm:prSet presAssocID="{70137FA2-618F-4086-A9E2-CEE4311AFAD8}" presName="childNode" presStyleLbl="revTx" presStyleIdx="0" presStyleCnt="0">
        <dgm:presLayoutVars>
          <dgm:bulletEnabled val="1"/>
        </dgm:presLayoutVars>
      </dgm:prSet>
      <dgm:spPr/>
      <dgm:t>
        <a:bodyPr/>
        <a:lstStyle/>
        <a:p>
          <a:endParaRPr lang="en-US"/>
        </a:p>
      </dgm:t>
    </dgm:pt>
    <dgm:pt modelId="{2B6BAD52-2D33-427F-8A1B-093132D149DE}" type="pres">
      <dgm:prSet presAssocID="{A595B5AA-23B1-441E-8C9F-B36B86DBF244}" presName="Name25" presStyleLbl="parChTrans1D1" presStyleIdx="1" presStyleCnt="3"/>
      <dgm:spPr/>
      <dgm:t>
        <a:bodyPr/>
        <a:lstStyle/>
        <a:p>
          <a:endParaRPr lang="en-US"/>
        </a:p>
      </dgm:t>
    </dgm:pt>
    <dgm:pt modelId="{1C922F4C-049B-4DF2-A30B-0EA167CF0DA9}" type="pres">
      <dgm:prSet presAssocID="{8BBB883D-B94A-45F9-9FBA-19D79DF6CD87}" presName="node" presStyleCnt="0"/>
      <dgm:spPr/>
    </dgm:pt>
    <dgm:pt modelId="{A80DF42F-3FC2-4902-AC1C-840E608C9477}" type="pres">
      <dgm:prSet presAssocID="{8BBB883D-B94A-45F9-9FBA-19D79DF6CD87}" presName="parentNode" presStyleLbl="node1" presStyleIdx="2" presStyleCnt="4">
        <dgm:presLayoutVars>
          <dgm:chMax val="1"/>
          <dgm:bulletEnabled val="1"/>
        </dgm:presLayoutVars>
      </dgm:prSet>
      <dgm:spPr/>
      <dgm:t>
        <a:bodyPr/>
        <a:lstStyle/>
        <a:p>
          <a:endParaRPr lang="en-US"/>
        </a:p>
      </dgm:t>
    </dgm:pt>
    <dgm:pt modelId="{13BA2EBE-51AD-4CAD-B309-D78C3A6E1304}" type="pres">
      <dgm:prSet presAssocID="{8BBB883D-B94A-45F9-9FBA-19D79DF6CD87}" presName="childNode" presStyleLbl="revTx" presStyleIdx="0" presStyleCnt="0">
        <dgm:presLayoutVars>
          <dgm:bulletEnabled val="1"/>
        </dgm:presLayoutVars>
      </dgm:prSet>
      <dgm:spPr/>
      <dgm:t>
        <a:bodyPr/>
        <a:lstStyle/>
        <a:p>
          <a:endParaRPr lang="en-US"/>
        </a:p>
      </dgm:t>
    </dgm:pt>
    <dgm:pt modelId="{4C2CC607-FFF0-4D40-8A0B-1C248A652C95}" type="pres">
      <dgm:prSet presAssocID="{58EE3FDB-D540-4F1C-9BA3-19D65824968E}" presName="Name25" presStyleLbl="parChTrans1D1" presStyleIdx="2" presStyleCnt="3"/>
      <dgm:spPr/>
      <dgm:t>
        <a:bodyPr/>
        <a:lstStyle/>
        <a:p>
          <a:endParaRPr lang="en-US"/>
        </a:p>
      </dgm:t>
    </dgm:pt>
    <dgm:pt modelId="{AECAE4CC-DC6C-42BF-994E-5536A784C3D4}" type="pres">
      <dgm:prSet presAssocID="{AB72EFAE-FD03-4BAC-BA5C-793E39D952D3}" presName="node" presStyleCnt="0"/>
      <dgm:spPr/>
    </dgm:pt>
    <dgm:pt modelId="{6A5E782C-F0E6-42DC-A0B8-E59A93A191CD}" type="pres">
      <dgm:prSet presAssocID="{AB72EFAE-FD03-4BAC-BA5C-793E39D952D3}" presName="parentNode" presStyleLbl="node1" presStyleIdx="3" presStyleCnt="4">
        <dgm:presLayoutVars>
          <dgm:chMax val="1"/>
          <dgm:bulletEnabled val="1"/>
        </dgm:presLayoutVars>
      </dgm:prSet>
      <dgm:spPr/>
      <dgm:t>
        <a:bodyPr/>
        <a:lstStyle/>
        <a:p>
          <a:endParaRPr lang="en-US"/>
        </a:p>
      </dgm:t>
    </dgm:pt>
    <dgm:pt modelId="{74D4BB3B-2344-43D7-9D99-87B5718ED605}" type="pres">
      <dgm:prSet presAssocID="{AB72EFAE-FD03-4BAC-BA5C-793E39D952D3}" presName="childNode" presStyleLbl="revTx" presStyleIdx="0" presStyleCnt="0">
        <dgm:presLayoutVars>
          <dgm:bulletEnabled val="1"/>
        </dgm:presLayoutVars>
      </dgm:prSet>
      <dgm:spPr/>
      <dgm:t>
        <a:bodyPr/>
        <a:lstStyle/>
        <a:p>
          <a:endParaRPr lang="en-US"/>
        </a:p>
      </dgm:t>
    </dgm:pt>
  </dgm:ptLst>
  <dgm:cxnLst>
    <dgm:cxn modelId="{DB7B7EE0-5C27-45BC-8F9F-CC6E4F6DBE6B}" type="presOf" srcId="{8BBB883D-B94A-45F9-9FBA-19D79DF6CD87}" destId="{A80DF42F-3FC2-4902-AC1C-840E608C9477}" srcOrd="0" destOrd="0" presId="urn:microsoft.com/office/officeart/2005/8/layout/radial2"/>
    <dgm:cxn modelId="{CCAFC07C-70D5-42BF-BC4A-53B8C2CCDBEF}" type="presOf" srcId="{70137FA2-618F-4086-A9E2-CEE4311AFAD8}" destId="{D958A38E-C446-493E-8FBD-61AF97433964}" srcOrd="0" destOrd="0" presId="urn:microsoft.com/office/officeart/2005/8/layout/radial2"/>
    <dgm:cxn modelId="{EDF5E5E1-70DE-4C13-A54A-20564D1C6566}" srcId="{B56EBCBA-9639-4E83-9417-B5174C3F6495}" destId="{AB72EFAE-FD03-4BAC-BA5C-793E39D952D3}" srcOrd="2" destOrd="0" parTransId="{58EE3FDB-D540-4F1C-9BA3-19D65824968E}" sibTransId="{7FABD478-EDF8-4014-897E-A03B80F6E516}"/>
    <dgm:cxn modelId="{D056EA08-F1EB-4294-9E72-6FF798F4CE2C}" srcId="{B56EBCBA-9639-4E83-9417-B5174C3F6495}" destId="{70137FA2-618F-4086-A9E2-CEE4311AFAD8}" srcOrd="0" destOrd="0" parTransId="{33F9FD03-F9D4-4A0F-81B8-F89F9B9F0DE6}" sibTransId="{344252C5-2132-4DFB-8099-E209A8BD6B3B}"/>
    <dgm:cxn modelId="{16CF2660-AFD0-48E7-8237-9141C42CEF2D}" type="presOf" srcId="{A595B5AA-23B1-441E-8C9F-B36B86DBF244}" destId="{2B6BAD52-2D33-427F-8A1B-093132D149DE}" srcOrd="0" destOrd="0" presId="urn:microsoft.com/office/officeart/2005/8/layout/radial2"/>
    <dgm:cxn modelId="{4F0CC491-327B-4C07-89A3-9370CFBC409D}" type="presOf" srcId="{AB72EFAE-FD03-4BAC-BA5C-793E39D952D3}" destId="{6A5E782C-F0E6-42DC-A0B8-E59A93A191CD}" srcOrd="0" destOrd="0" presId="urn:microsoft.com/office/officeart/2005/8/layout/radial2"/>
    <dgm:cxn modelId="{5CC2F432-2328-4A77-96BE-B48715A8E58E}" srcId="{B56EBCBA-9639-4E83-9417-B5174C3F6495}" destId="{8BBB883D-B94A-45F9-9FBA-19D79DF6CD87}" srcOrd="1" destOrd="0" parTransId="{A595B5AA-23B1-441E-8C9F-B36B86DBF244}" sibTransId="{0D37E760-B313-40D3-A6F8-6E2468772389}"/>
    <dgm:cxn modelId="{C7637022-29EC-450C-9380-DA01BC4C2701}" type="presOf" srcId="{B56EBCBA-9639-4E83-9417-B5174C3F6495}" destId="{414C9BB6-385A-49D5-8C6A-A2341D2FD93D}" srcOrd="0" destOrd="0" presId="urn:microsoft.com/office/officeart/2005/8/layout/radial2"/>
    <dgm:cxn modelId="{1E72FB95-C905-4B23-99CB-75B2F266C4F1}" type="presOf" srcId="{33F9FD03-F9D4-4A0F-81B8-F89F9B9F0DE6}" destId="{B5F7F3EB-A676-4FAD-A734-DADFFAED744D}" srcOrd="0" destOrd="0" presId="urn:microsoft.com/office/officeart/2005/8/layout/radial2"/>
    <dgm:cxn modelId="{02EE7D80-09C6-4BE5-A86A-640A96CEEB5A}" type="presOf" srcId="{58EE3FDB-D540-4F1C-9BA3-19D65824968E}" destId="{4C2CC607-FFF0-4D40-8A0B-1C248A652C95}" srcOrd="0" destOrd="0" presId="urn:microsoft.com/office/officeart/2005/8/layout/radial2"/>
    <dgm:cxn modelId="{DD5D6A94-F06B-4DF8-AA93-B21BB6A59F23}" type="presParOf" srcId="{414C9BB6-385A-49D5-8C6A-A2341D2FD93D}" destId="{B2AFDCD7-9190-43C5-B086-4D8A8581E0E3}" srcOrd="0" destOrd="0" presId="urn:microsoft.com/office/officeart/2005/8/layout/radial2"/>
    <dgm:cxn modelId="{548E2318-BE12-439C-8472-10F02AF9B995}" type="presParOf" srcId="{B2AFDCD7-9190-43C5-B086-4D8A8581E0E3}" destId="{8D28D6A6-B000-4DA1-9860-B9C915AE4F5F}" srcOrd="0" destOrd="0" presId="urn:microsoft.com/office/officeart/2005/8/layout/radial2"/>
    <dgm:cxn modelId="{E35F3A03-B82E-430F-864B-78125C5EA51E}" type="presParOf" srcId="{8D28D6A6-B000-4DA1-9860-B9C915AE4F5F}" destId="{D1B18B5E-12E9-4563-A5EE-3AAC5F2627DE}" srcOrd="0" destOrd="0" presId="urn:microsoft.com/office/officeart/2005/8/layout/radial2"/>
    <dgm:cxn modelId="{6B060642-6238-4683-B1EF-81E31484FD0E}" type="presParOf" srcId="{8D28D6A6-B000-4DA1-9860-B9C915AE4F5F}" destId="{0EF80196-7EE5-4208-97C3-98B5021CC44C}" srcOrd="1" destOrd="0" presId="urn:microsoft.com/office/officeart/2005/8/layout/radial2"/>
    <dgm:cxn modelId="{83D91F30-21D7-45E1-B656-5F8F1B6D5938}" type="presParOf" srcId="{B2AFDCD7-9190-43C5-B086-4D8A8581E0E3}" destId="{B5F7F3EB-A676-4FAD-A734-DADFFAED744D}" srcOrd="1" destOrd="0" presId="urn:microsoft.com/office/officeart/2005/8/layout/radial2"/>
    <dgm:cxn modelId="{1D204938-A3E4-471E-A3B9-6E9C9B7DA32D}" type="presParOf" srcId="{B2AFDCD7-9190-43C5-B086-4D8A8581E0E3}" destId="{EAC03C25-878E-407F-84C1-CC08012A834B}" srcOrd="2" destOrd="0" presId="urn:microsoft.com/office/officeart/2005/8/layout/radial2"/>
    <dgm:cxn modelId="{66307F2A-887E-45E9-B036-B22460CFE342}" type="presParOf" srcId="{EAC03C25-878E-407F-84C1-CC08012A834B}" destId="{D958A38E-C446-493E-8FBD-61AF97433964}" srcOrd="0" destOrd="0" presId="urn:microsoft.com/office/officeart/2005/8/layout/radial2"/>
    <dgm:cxn modelId="{11032D6C-D252-4E1E-A419-924F720F4B94}" type="presParOf" srcId="{EAC03C25-878E-407F-84C1-CC08012A834B}" destId="{0B067876-D47B-4BA4-A2D3-0A69F0942771}" srcOrd="1" destOrd="0" presId="urn:microsoft.com/office/officeart/2005/8/layout/radial2"/>
    <dgm:cxn modelId="{89158AF7-7C14-4D71-B797-C9DD83EFB318}" type="presParOf" srcId="{B2AFDCD7-9190-43C5-B086-4D8A8581E0E3}" destId="{2B6BAD52-2D33-427F-8A1B-093132D149DE}" srcOrd="3" destOrd="0" presId="urn:microsoft.com/office/officeart/2005/8/layout/radial2"/>
    <dgm:cxn modelId="{502F4605-6F0C-48AE-9957-0AEC74C06B7A}" type="presParOf" srcId="{B2AFDCD7-9190-43C5-B086-4D8A8581E0E3}" destId="{1C922F4C-049B-4DF2-A30B-0EA167CF0DA9}" srcOrd="4" destOrd="0" presId="urn:microsoft.com/office/officeart/2005/8/layout/radial2"/>
    <dgm:cxn modelId="{E48D29A7-AE1F-4A16-B54E-4309F9C5B5AF}" type="presParOf" srcId="{1C922F4C-049B-4DF2-A30B-0EA167CF0DA9}" destId="{A80DF42F-3FC2-4902-AC1C-840E608C9477}" srcOrd="0" destOrd="0" presId="urn:microsoft.com/office/officeart/2005/8/layout/radial2"/>
    <dgm:cxn modelId="{3CD47224-1C29-4682-B936-FFBDF81C4914}" type="presParOf" srcId="{1C922F4C-049B-4DF2-A30B-0EA167CF0DA9}" destId="{13BA2EBE-51AD-4CAD-B309-D78C3A6E1304}" srcOrd="1" destOrd="0" presId="urn:microsoft.com/office/officeart/2005/8/layout/radial2"/>
    <dgm:cxn modelId="{68717491-96D6-4DB7-85CF-1F23E484400C}" type="presParOf" srcId="{B2AFDCD7-9190-43C5-B086-4D8A8581E0E3}" destId="{4C2CC607-FFF0-4D40-8A0B-1C248A652C95}" srcOrd="5" destOrd="0" presId="urn:microsoft.com/office/officeart/2005/8/layout/radial2"/>
    <dgm:cxn modelId="{AC1936D5-2322-4BD7-9090-0F1EC1CFC20E}" type="presParOf" srcId="{B2AFDCD7-9190-43C5-B086-4D8A8581E0E3}" destId="{AECAE4CC-DC6C-42BF-994E-5536A784C3D4}" srcOrd="6" destOrd="0" presId="urn:microsoft.com/office/officeart/2005/8/layout/radial2"/>
    <dgm:cxn modelId="{ED9765C7-9696-4C5D-B8ED-C18675421C75}" type="presParOf" srcId="{AECAE4CC-DC6C-42BF-994E-5536A784C3D4}" destId="{6A5E782C-F0E6-42DC-A0B8-E59A93A191CD}" srcOrd="0" destOrd="0" presId="urn:microsoft.com/office/officeart/2005/8/layout/radial2"/>
    <dgm:cxn modelId="{E1B032EA-A9D4-42C5-8E8C-438BA9589CA1}" type="presParOf" srcId="{AECAE4CC-DC6C-42BF-994E-5536A784C3D4}" destId="{74D4BB3B-2344-43D7-9D99-87B5718ED605}"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099A10-B1D1-45C3-8A2D-015459164A3C}">
      <dsp:nvSpPr>
        <dsp:cNvPr id="0" name=""/>
        <dsp:cNvSpPr/>
      </dsp:nvSpPr>
      <dsp:spPr>
        <a:xfrm>
          <a:off x="1368468" y="2763269"/>
          <a:ext cx="687483" cy="1309990"/>
        </a:xfrm>
        <a:custGeom>
          <a:avLst/>
          <a:gdLst/>
          <a:ahLst/>
          <a:cxnLst/>
          <a:rect l="0" t="0" r="0" b="0"/>
          <a:pathLst>
            <a:path>
              <a:moveTo>
                <a:pt x="0" y="0"/>
              </a:moveTo>
              <a:lnTo>
                <a:pt x="343741" y="0"/>
              </a:lnTo>
              <a:lnTo>
                <a:pt x="343741" y="1309990"/>
              </a:lnTo>
              <a:lnTo>
                <a:pt x="687483" y="1309990"/>
              </a:lnTo>
            </a:path>
          </a:pathLst>
        </a:custGeom>
        <a:noFill/>
        <a:ln w="10795"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675224" y="3381279"/>
        <a:ext cx="73971" cy="73971"/>
      </dsp:txXfrm>
    </dsp:sp>
    <dsp:sp modelId="{476DB7F3-3445-4B56-8523-876D13FBACA7}">
      <dsp:nvSpPr>
        <dsp:cNvPr id="0" name=""/>
        <dsp:cNvSpPr/>
      </dsp:nvSpPr>
      <dsp:spPr>
        <a:xfrm>
          <a:off x="1368468" y="2717549"/>
          <a:ext cx="687483" cy="91440"/>
        </a:xfrm>
        <a:custGeom>
          <a:avLst/>
          <a:gdLst/>
          <a:ahLst/>
          <a:cxnLst/>
          <a:rect l="0" t="0" r="0" b="0"/>
          <a:pathLst>
            <a:path>
              <a:moveTo>
                <a:pt x="0" y="45720"/>
              </a:moveTo>
              <a:lnTo>
                <a:pt x="687483" y="45720"/>
              </a:lnTo>
            </a:path>
          </a:pathLst>
        </a:custGeom>
        <a:noFill/>
        <a:ln w="10795"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695023" y="2746082"/>
        <a:ext cx="34374" cy="34374"/>
      </dsp:txXfrm>
    </dsp:sp>
    <dsp:sp modelId="{BB73A270-AABF-48B3-9DA0-4E12F5910AD7}">
      <dsp:nvSpPr>
        <dsp:cNvPr id="0" name=""/>
        <dsp:cNvSpPr/>
      </dsp:nvSpPr>
      <dsp:spPr>
        <a:xfrm>
          <a:off x="1368468" y="1453278"/>
          <a:ext cx="687483" cy="1309990"/>
        </a:xfrm>
        <a:custGeom>
          <a:avLst/>
          <a:gdLst/>
          <a:ahLst/>
          <a:cxnLst/>
          <a:rect l="0" t="0" r="0" b="0"/>
          <a:pathLst>
            <a:path>
              <a:moveTo>
                <a:pt x="0" y="1309990"/>
              </a:moveTo>
              <a:lnTo>
                <a:pt x="343741" y="1309990"/>
              </a:lnTo>
              <a:lnTo>
                <a:pt x="343741" y="0"/>
              </a:lnTo>
              <a:lnTo>
                <a:pt x="687483" y="0"/>
              </a:lnTo>
            </a:path>
          </a:pathLst>
        </a:custGeom>
        <a:noFill/>
        <a:ln w="10795"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675224" y="2071288"/>
        <a:ext cx="73971" cy="73971"/>
      </dsp:txXfrm>
    </dsp:sp>
    <dsp:sp modelId="{F2933F13-256E-44A4-AC31-47443E9DC01D}">
      <dsp:nvSpPr>
        <dsp:cNvPr id="0" name=""/>
        <dsp:cNvSpPr/>
      </dsp:nvSpPr>
      <dsp:spPr>
        <a:xfrm rot="16200000">
          <a:off x="-1913402" y="2239273"/>
          <a:ext cx="5515750" cy="1047992"/>
        </a:xfrm>
        <a:prstGeom prst="rect">
          <a:avLst/>
        </a:prstGeom>
        <a:solidFill>
          <a:srgbClr val="009BC9"/>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lvl="0" algn="ctr" defTabSz="2800350">
            <a:lnSpc>
              <a:spcPct val="90000"/>
            </a:lnSpc>
            <a:spcBef>
              <a:spcPct val="0"/>
            </a:spcBef>
            <a:spcAft>
              <a:spcPct val="35000"/>
            </a:spcAft>
          </a:pPr>
          <a:r>
            <a:rPr lang="en-US" sz="6300" kern="1200" dirty="0" smtClean="0"/>
            <a:t>Network</a:t>
          </a:r>
          <a:endParaRPr lang="en-US" sz="6300" kern="1200" dirty="0"/>
        </a:p>
      </dsp:txBody>
      <dsp:txXfrm>
        <a:off x="-1913402" y="2239273"/>
        <a:ext cx="5515750" cy="1047992"/>
      </dsp:txXfrm>
    </dsp:sp>
    <dsp:sp modelId="{4C414609-983E-4C15-9025-CB10A2BBE93C}">
      <dsp:nvSpPr>
        <dsp:cNvPr id="0" name=""/>
        <dsp:cNvSpPr/>
      </dsp:nvSpPr>
      <dsp:spPr>
        <a:xfrm>
          <a:off x="2055951" y="929282"/>
          <a:ext cx="5914554" cy="1047992"/>
        </a:xfrm>
        <a:prstGeom prst="rect">
          <a:avLst/>
        </a:prstGeom>
        <a:solidFill>
          <a:schemeClr val="bg1">
            <a:lumMod val="95000"/>
          </a:schemeClr>
        </a:solidFill>
        <a:ln w="28575" cap="flat" cmpd="sng" algn="ctr">
          <a:solidFill>
            <a:schemeClr val="bg1">
              <a:lumMod val="95000"/>
            </a:schemeClr>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27940" tIns="27940" rIns="27940" bIns="27940" numCol="1" spcCol="1270" anchor="ctr" anchorCtr="0">
          <a:noAutofit/>
        </a:bodyPr>
        <a:lstStyle/>
        <a:p>
          <a:pPr lvl="0" algn="r" defTabSz="1955800">
            <a:lnSpc>
              <a:spcPct val="90000"/>
            </a:lnSpc>
            <a:spcBef>
              <a:spcPct val="0"/>
            </a:spcBef>
            <a:spcAft>
              <a:spcPct val="35000"/>
            </a:spcAft>
          </a:pPr>
          <a:r>
            <a:rPr lang="en-US" sz="4400" kern="1200" dirty="0" smtClean="0"/>
            <a:t>Users and Admins</a:t>
          </a:r>
          <a:endParaRPr lang="en-US" sz="4400" kern="1200" dirty="0"/>
        </a:p>
      </dsp:txBody>
      <dsp:txXfrm>
        <a:off x="2055951" y="929282"/>
        <a:ext cx="5914554" cy="1047992"/>
      </dsp:txXfrm>
    </dsp:sp>
    <dsp:sp modelId="{3CD3B30E-0684-4D79-B345-E92C3B4B6242}">
      <dsp:nvSpPr>
        <dsp:cNvPr id="0" name=""/>
        <dsp:cNvSpPr/>
      </dsp:nvSpPr>
      <dsp:spPr>
        <a:xfrm>
          <a:off x="2055951" y="2239273"/>
          <a:ext cx="5914554" cy="1047992"/>
        </a:xfrm>
        <a:prstGeom prst="rect">
          <a:avLst/>
        </a:prstGeom>
        <a:solidFill>
          <a:schemeClr val="bg1">
            <a:lumMod val="95000"/>
          </a:schemeClr>
        </a:solidFill>
        <a:ln w="28575" cap="flat" cmpd="sng" algn="ctr">
          <a:solidFill>
            <a:schemeClr val="bg1">
              <a:lumMod val="95000"/>
            </a:schemeClr>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27940" tIns="27940" rIns="27940" bIns="27940" numCol="1" spcCol="1270" anchor="ctr" anchorCtr="0">
          <a:noAutofit/>
        </a:bodyPr>
        <a:lstStyle/>
        <a:p>
          <a:pPr lvl="0" algn="r" defTabSz="1955800">
            <a:lnSpc>
              <a:spcPct val="90000"/>
            </a:lnSpc>
            <a:spcBef>
              <a:spcPct val="0"/>
            </a:spcBef>
            <a:spcAft>
              <a:spcPct val="35000"/>
            </a:spcAft>
          </a:pPr>
          <a:r>
            <a:rPr lang="en-US" sz="4400" kern="1200" dirty="0" smtClean="0"/>
            <a:t>Yammer Objects</a:t>
          </a:r>
          <a:endParaRPr lang="en-US" sz="4400" kern="1200" dirty="0"/>
        </a:p>
      </dsp:txBody>
      <dsp:txXfrm>
        <a:off x="2055951" y="2239273"/>
        <a:ext cx="5914554" cy="1047992"/>
      </dsp:txXfrm>
    </dsp:sp>
    <dsp:sp modelId="{30C76B4D-C130-4A9C-AE06-96C9FBB5BB63}">
      <dsp:nvSpPr>
        <dsp:cNvPr id="0" name=""/>
        <dsp:cNvSpPr/>
      </dsp:nvSpPr>
      <dsp:spPr>
        <a:xfrm>
          <a:off x="2055951" y="3549263"/>
          <a:ext cx="5914554" cy="1047992"/>
        </a:xfrm>
        <a:prstGeom prst="rect">
          <a:avLst/>
        </a:prstGeom>
        <a:solidFill>
          <a:schemeClr val="bg1">
            <a:lumMod val="95000"/>
          </a:schemeClr>
        </a:solidFill>
        <a:ln w="28575" cap="flat" cmpd="sng" algn="ctr">
          <a:solidFill>
            <a:schemeClr val="bg1">
              <a:lumMod val="95000"/>
            </a:schemeClr>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27940" tIns="27940" rIns="27940" bIns="27940" numCol="1" spcCol="1270" anchor="ctr" anchorCtr="0">
          <a:noAutofit/>
        </a:bodyPr>
        <a:lstStyle/>
        <a:p>
          <a:pPr lvl="0" algn="r" defTabSz="1955800">
            <a:lnSpc>
              <a:spcPct val="90000"/>
            </a:lnSpc>
            <a:spcBef>
              <a:spcPct val="0"/>
            </a:spcBef>
            <a:spcAft>
              <a:spcPct val="35000"/>
            </a:spcAft>
          </a:pPr>
          <a:r>
            <a:rPr lang="en-US" sz="4400" kern="1200" dirty="0" smtClean="0"/>
            <a:t>External Objects</a:t>
          </a:r>
          <a:endParaRPr lang="en-US" sz="4400" kern="1200" dirty="0"/>
        </a:p>
      </dsp:txBody>
      <dsp:txXfrm>
        <a:off x="2055951" y="3549263"/>
        <a:ext cx="5914554" cy="10479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2CC607-FFF0-4D40-8A0B-1C248A652C95}">
      <dsp:nvSpPr>
        <dsp:cNvPr id="0" name=""/>
        <dsp:cNvSpPr/>
      </dsp:nvSpPr>
      <dsp:spPr>
        <a:xfrm rot="2562668">
          <a:off x="2627655" y="3875666"/>
          <a:ext cx="834953" cy="57656"/>
        </a:xfrm>
        <a:custGeom>
          <a:avLst/>
          <a:gdLst/>
          <a:ahLst/>
          <a:cxnLst/>
          <a:rect l="0" t="0" r="0" b="0"/>
          <a:pathLst>
            <a:path>
              <a:moveTo>
                <a:pt x="0" y="28828"/>
              </a:moveTo>
              <a:lnTo>
                <a:pt x="834953" y="28828"/>
              </a:lnTo>
            </a:path>
          </a:pathLst>
        </a:custGeom>
        <a:noFill/>
        <a:ln w="10795" cap="flat" cmpd="sng" algn="ctr">
          <a:solidFill>
            <a:srgbClr val="C00000"/>
          </a:solidFill>
          <a:prstDash val="solid"/>
        </a:ln>
        <a:effectLst/>
      </dsp:spPr>
      <dsp:style>
        <a:lnRef idx="2">
          <a:scrgbClr r="0" g="0" b="0"/>
        </a:lnRef>
        <a:fillRef idx="0">
          <a:scrgbClr r="0" g="0" b="0"/>
        </a:fillRef>
        <a:effectRef idx="0">
          <a:scrgbClr r="0" g="0" b="0"/>
        </a:effectRef>
        <a:fontRef idx="minor"/>
      </dsp:style>
    </dsp:sp>
    <dsp:sp modelId="{2B6BAD52-2D33-427F-8A1B-093132D149DE}">
      <dsp:nvSpPr>
        <dsp:cNvPr id="0" name=""/>
        <dsp:cNvSpPr/>
      </dsp:nvSpPr>
      <dsp:spPr>
        <a:xfrm>
          <a:off x="2738377" y="2734441"/>
          <a:ext cx="928677" cy="57656"/>
        </a:xfrm>
        <a:custGeom>
          <a:avLst/>
          <a:gdLst/>
          <a:ahLst/>
          <a:cxnLst/>
          <a:rect l="0" t="0" r="0" b="0"/>
          <a:pathLst>
            <a:path>
              <a:moveTo>
                <a:pt x="0" y="28828"/>
              </a:moveTo>
              <a:lnTo>
                <a:pt x="928677" y="28828"/>
              </a:lnTo>
            </a:path>
          </a:pathLst>
        </a:custGeom>
        <a:noFill/>
        <a:ln w="10795" cap="flat" cmpd="sng" algn="ctr">
          <a:solidFill>
            <a:srgbClr val="C00000"/>
          </a:solidFill>
          <a:prstDash val="solid"/>
        </a:ln>
        <a:effectLst/>
      </dsp:spPr>
      <dsp:style>
        <a:lnRef idx="2">
          <a:scrgbClr r="0" g="0" b="0"/>
        </a:lnRef>
        <a:fillRef idx="0">
          <a:scrgbClr r="0" g="0" b="0"/>
        </a:fillRef>
        <a:effectRef idx="0">
          <a:scrgbClr r="0" g="0" b="0"/>
        </a:effectRef>
        <a:fontRef idx="minor"/>
      </dsp:style>
    </dsp:sp>
    <dsp:sp modelId="{B5F7F3EB-A676-4FAD-A734-DADFFAED744D}">
      <dsp:nvSpPr>
        <dsp:cNvPr id="0" name=""/>
        <dsp:cNvSpPr/>
      </dsp:nvSpPr>
      <dsp:spPr>
        <a:xfrm rot="19037332">
          <a:off x="2627655" y="1593216"/>
          <a:ext cx="834953" cy="57656"/>
        </a:xfrm>
        <a:custGeom>
          <a:avLst/>
          <a:gdLst/>
          <a:ahLst/>
          <a:cxnLst/>
          <a:rect l="0" t="0" r="0" b="0"/>
          <a:pathLst>
            <a:path>
              <a:moveTo>
                <a:pt x="0" y="28828"/>
              </a:moveTo>
              <a:lnTo>
                <a:pt x="834953" y="28828"/>
              </a:lnTo>
            </a:path>
          </a:pathLst>
        </a:custGeom>
        <a:noFill/>
        <a:ln w="10795" cap="flat" cmpd="sng" algn="ctr">
          <a:solidFill>
            <a:srgbClr val="C00000"/>
          </a:solidFill>
          <a:prstDash val="solid"/>
        </a:ln>
        <a:effectLst/>
      </dsp:spPr>
      <dsp:style>
        <a:lnRef idx="2">
          <a:scrgbClr r="0" g="0" b="0"/>
        </a:lnRef>
        <a:fillRef idx="0">
          <a:scrgbClr r="0" g="0" b="0"/>
        </a:fillRef>
        <a:effectRef idx="0">
          <a:scrgbClr r="0" g="0" b="0"/>
        </a:effectRef>
        <a:fontRef idx="minor"/>
      </dsp:style>
    </dsp:sp>
    <dsp:sp modelId="{0EF80196-7EE5-4208-97C3-98B5021CC44C}">
      <dsp:nvSpPr>
        <dsp:cNvPr id="0" name=""/>
        <dsp:cNvSpPr/>
      </dsp:nvSpPr>
      <dsp:spPr>
        <a:xfrm>
          <a:off x="481027" y="1435416"/>
          <a:ext cx="2655705" cy="2655705"/>
        </a:xfrm>
        <a:prstGeom prst="ellipse">
          <a:avLst/>
        </a:prstGeom>
        <a:solidFill>
          <a:srgbClr val="009BC9"/>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58A38E-C446-493E-8FBD-61AF97433964}">
      <dsp:nvSpPr>
        <dsp:cNvPr id="0" name=""/>
        <dsp:cNvSpPr/>
      </dsp:nvSpPr>
      <dsp:spPr>
        <a:xfrm>
          <a:off x="3140585" y="1745"/>
          <a:ext cx="1593423" cy="1593423"/>
        </a:xfrm>
        <a:prstGeom prst="ellipse">
          <a:avLst/>
        </a:prstGeom>
        <a:solidFill>
          <a:srgbClr val="009BC9"/>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Store object data</a:t>
          </a:r>
          <a:endParaRPr lang="en-US" sz="2400" kern="1200" dirty="0"/>
        </a:p>
      </dsp:txBody>
      <dsp:txXfrm>
        <a:off x="3373936" y="235096"/>
        <a:ext cx="1126721" cy="1126721"/>
      </dsp:txXfrm>
    </dsp:sp>
    <dsp:sp modelId="{A80DF42F-3FC2-4902-AC1C-840E608C9477}">
      <dsp:nvSpPr>
        <dsp:cNvPr id="0" name=""/>
        <dsp:cNvSpPr/>
      </dsp:nvSpPr>
      <dsp:spPr>
        <a:xfrm>
          <a:off x="3667054" y="1966557"/>
          <a:ext cx="1593423" cy="1593423"/>
        </a:xfrm>
        <a:prstGeom prst="ellipse">
          <a:avLst/>
        </a:prstGeom>
        <a:solidFill>
          <a:srgbClr val="009BC9"/>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Deliver activity story</a:t>
          </a:r>
          <a:endParaRPr lang="en-US" sz="2400" kern="1200" dirty="0"/>
        </a:p>
      </dsp:txBody>
      <dsp:txXfrm>
        <a:off x="3900405" y="2199908"/>
        <a:ext cx="1126721" cy="1126721"/>
      </dsp:txXfrm>
    </dsp:sp>
    <dsp:sp modelId="{6A5E782C-F0E6-42DC-A0B8-E59A93A191CD}">
      <dsp:nvSpPr>
        <dsp:cNvPr id="0" name=""/>
        <dsp:cNvSpPr/>
      </dsp:nvSpPr>
      <dsp:spPr>
        <a:xfrm>
          <a:off x="3140585" y="3931370"/>
          <a:ext cx="1593423" cy="1593423"/>
        </a:xfrm>
        <a:prstGeom prst="ellipse">
          <a:avLst/>
        </a:prstGeom>
        <a:solidFill>
          <a:srgbClr val="009BC9"/>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Surface in UI</a:t>
          </a:r>
          <a:endParaRPr lang="en-US" sz="2400" kern="1200" dirty="0"/>
        </a:p>
      </dsp:txBody>
      <dsp:txXfrm>
        <a:off x="3373936" y="4164721"/>
        <a:ext cx="1126721" cy="1126721"/>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39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180" indent="-107915"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38" indent="-117359"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366" indent="-149732"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260" indent="-117359"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0978" algn="l" defTabSz="932391" rtl="0" eaLnBrk="1" latinLnBrk="0" hangingPunct="1">
      <a:defRPr sz="1200" kern="1200">
        <a:solidFill>
          <a:schemeClr val="tx1"/>
        </a:solidFill>
        <a:latin typeface="+mn-lt"/>
        <a:ea typeface="+mn-ea"/>
        <a:cs typeface="+mn-cs"/>
      </a:defRPr>
    </a:lvl6pPr>
    <a:lvl7pPr marL="2797174" algn="l" defTabSz="932391" rtl="0" eaLnBrk="1" latinLnBrk="0" hangingPunct="1">
      <a:defRPr sz="1200" kern="1200">
        <a:solidFill>
          <a:schemeClr val="tx1"/>
        </a:solidFill>
        <a:latin typeface="+mn-lt"/>
        <a:ea typeface="+mn-ea"/>
        <a:cs typeface="+mn-cs"/>
      </a:defRPr>
    </a:lvl7pPr>
    <a:lvl8pPr marL="3263371" algn="l" defTabSz="932391" rtl="0" eaLnBrk="1" latinLnBrk="0" hangingPunct="1">
      <a:defRPr sz="1200" kern="1200">
        <a:solidFill>
          <a:schemeClr val="tx1"/>
        </a:solidFill>
        <a:latin typeface="+mn-lt"/>
        <a:ea typeface="+mn-ea"/>
        <a:cs typeface="+mn-cs"/>
      </a:defRPr>
    </a:lvl8pPr>
    <a:lvl9pPr marL="3729568" algn="l" defTabSz="93239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9D70B5-8E92-48F0-AE9E-F169FDD20C6E}"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021258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689D70B5-8E92-48F0-AE9E-F169FDD20C6E}"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653463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689D70B5-8E92-48F0-AE9E-F169FDD20C6E}"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653463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9D70B5-8E92-48F0-AE9E-F169FDD20C6E}"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3636717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9D70B5-8E92-48F0-AE9E-F169FDD20C6E}"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450309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4:58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166967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861209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9D70B5-8E92-48F0-AE9E-F169FDD20C6E}"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839391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689D70B5-8E92-48F0-AE9E-F169FDD20C6E}"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450404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ym typeface="Wingdings"/>
            </a:endParaRPr>
          </a:p>
        </p:txBody>
      </p:sp>
      <p:sp>
        <p:nvSpPr>
          <p:cNvPr id="4" name="Slide Number Placeholder 3"/>
          <p:cNvSpPr>
            <a:spLocks noGrp="1"/>
          </p:cNvSpPr>
          <p:nvPr>
            <p:ph type="sldNum" sz="quarter" idx="10"/>
          </p:nvPr>
        </p:nvSpPr>
        <p:spPr/>
        <p:txBody>
          <a:bodyPr/>
          <a:lstStyle/>
          <a:p>
            <a:fld id="{689D70B5-8E92-48F0-AE9E-F169FDD20C6E}"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799720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9D70B5-8E92-48F0-AE9E-F169FDD20C6E}"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576369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737BAE75-10CB-453E-B313-CF67EF3CBA8C}"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775900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9D70B5-8E92-48F0-AE9E-F169FDD20C6E}"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94771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9D70B5-8E92-48F0-AE9E-F169FDD20C6E}"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475390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7.xml"/><Relationship Id="rId4" Type="http://schemas.openxmlformats.org/officeDocument/2006/relationships/image" Target="../media/image4.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8.xml"/><Relationship Id="rId4" Type="http://schemas.openxmlformats.org/officeDocument/2006/relationships/image" Target="../media/image4.png"/></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g"/><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9.xml"/><Relationship Id="rId4" Type="http://schemas.openxmlformats.org/officeDocument/2006/relationships/image" Target="../media/image4.png"/></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1.xml"/><Relationship Id="rId4" Type="http://schemas.openxmlformats.org/officeDocument/2006/relationships/image" Target="../media/image4.png"/></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g"/><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Master" Target="../slideMasters/slideMaster6.xml"/><Relationship Id="rId4" Type="http://schemas.openxmlformats.org/officeDocument/2006/relationships/image" Target="../media/image3.emf"/></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jp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jp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7"/>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lvl="0"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49" tIns="91406" rIns="146249" bIns="91406" anchor="t" anchorCtr="0"/>
          <a:lstStyle>
            <a:lvl1pPr algn="l" defTabSz="93239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49" tIns="109687" rIns="146249" bIns="109687">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39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4" y="1028409"/>
            <a:ext cx="2376488" cy="467146"/>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10441857"/>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377731"/>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60573441"/>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9122822"/>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9620967"/>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4388892"/>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45068292"/>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7598325"/>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666932"/>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372795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311917"/>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6283810"/>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1389329"/>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2" y="1212852"/>
            <a:ext cx="11887200" cy="2443746"/>
          </a:xfrm>
          <a:prstGeom prst="rect">
            <a:avLst/>
          </a:prstGeom>
        </p:spPr>
        <p:txBody>
          <a:bodyPr/>
          <a:lstStyle>
            <a:lvl1pPr marL="290404" indent="-290404">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7" indent="-28088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89" indent="-29040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05" indent="-22851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18" indent="-22851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6"/>
            <a:ext cx="12436476" cy="631450"/>
          </a:xfrm>
          <a:prstGeom prst="rect">
            <a:avLst/>
          </a:prstGeom>
          <a:solidFill>
            <a:srgbClr val="FFFF99"/>
          </a:solidFill>
        </p:spPr>
        <p:txBody>
          <a:bodyPr wrap="square" lIns="155398" tIns="77701" rIns="155398" bIns="7770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78672719"/>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3"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93" indent="0">
              <a:buNone/>
              <a:defRPr/>
            </a:lvl3pPr>
            <a:lvl4pPr marL="456986" indent="0">
              <a:buNone/>
              <a:defRPr/>
            </a:lvl4pPr>
            <a:lvl5pPr marL="68547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4677077"/>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3"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93" indent="0">
              <a:buNone/>
              <a:defRPr/>
            </a:lvl3pPr>
            <a:lvl4pPr marL="456986" indent="0">
              <a:buNone/>
              <a:defRPr/>
            </a:lvl4pPr>
            <a:lvl5pPr marL="68547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2098982"/>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3" y="1212854"/>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23956436"/>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3" y="1212854"/>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31894866"/>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5" indent="0">
              <a:buNone/>
              <a:tabLst/>
              <a:defRPr sz="2000"/>
            </a:lvl3pPr>
            <a:lvl4pPr marL="460158" indent="0">
              <a:buNone/>
              <a:defRPr/>
            </a:lvl4pPr>
            <a:lvl5pPr marL="68547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5" indent="0">
              <a:buNone/>
              <a:tabLst/>
              <a:defRPr sz="2000"/>
            </a:lvl3pPr>
            <a:lvl4pPr marL="460158" indent="0">
              <a:buNone/>
              <a:defRPr/>
            </a:lvl4pPr>
            <a:lvl5pPr marL="68547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8518746"/>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5" indent="0">
              <a:buNone/>
              <a:tabLst/>
              <a:defRPr sz="2000"/>
            </a:lvl3pPr>
            <a:lvl4pPr marL="460158" indent="0">
              <a:buNone/>
              <a:defRPr/>
            </a:lvl4pPr>
            <a:lvl5pPr marL="68547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5" indent="0">
              <a:buNone/>
              <a:tabLst/>
              <a:defRPr sz="2000"/>
            </a:lvl3pPr>
            <a:lvl4pPr marL="460158" indent="0">
              <a:buNone/>
              <a:defRPr/>
            </a:lvl4pPr>
            <a:lvl5pPr marL="68547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2310121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204" indent="-287204">
              <a:spcBef>
                <a:spcPts val="1224"/>
              </a:spcBef>
              <a:buClr>
                <a:schemeClr val="tx1"/>
              </a:buClr>
              <a:buFont typeface="Arial" pitchFamily="34" charset="0"/>
              <a:buChar char="•"/>
              <a:defRPr sz="3600"/>
            </a:lvl1pPr>
            <a:lvl2pPr marL="530916" indent="-233085">
              <a:defRPr sz="2400"/>
            </a:lvl2pPr>
            <a:lvl3pPr marL="699255" indent="-168339">
              <a:tabLst/>
              <a:defRPr sz="2000"/>
            </a:lvl3pPr>
            <a:lvl4pPr marL="880544" indent="-181289">
              <a:defRPr/>
            </a:lvl4pPr>
            <a:lvl5pPr marL="1048882" indent="-16833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4"/>
            <a:ext cx="5486399" cy="2536079"/>
          </a:xfrm>
        </p:spPr>
        <p:txBody>
          <a:bodyPr wrap="square">
            <a:spAutoFit/>
          </a:bodyPr>
          <a:lstStyle>
            <a:lvl1pPr marL="287204" indent="-287204">
              <a:spcBef>
                <a:spcPts val="1224"/>
              </a:spcBef>
              <a:buClr>
                <a:schemeClr val="tx1"/>
              </a:buClr>
              <a:buFont typeface="Arial" pitchFamily="34" charset="0"/>
              <a:buChar char="•"/>
              <a:defRPr sz="3600"/>
            </a:lvl1pPr>
            <a:lvl2pPr marL="530916" indent="-233085">
              <a:defRPr sz="2400"/>
            </a:lvl2pPr>
            <a:lvl3pPr marL="699255" indent="-168339">
              <a:tabLst/>
              <a:defRPr sz="2000"/>
            </a:lvl3pPr>
            <a:lvl4pPr marL="880544" indent="-181289">
              <a:defRPr/>
            </a:lvl4pPr>
            <a:lvl5pPr marL="1048882" indent="-16833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1034294"/>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204" indent="-28720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16" indent="-233085">
              <a:defRPr sz="2400"/>
            </a:lvl2pPr>
            <a:lvl3pPr marL="699255" indent="-168339">
              <a:tabLst/>
              <a:defRPr sz="2000"/>
            </a:lvl3pPr>
            <a:lvl4pPr marL="880544" indent="-181289">
              <a:defRPr/>
            </a:lvl4pPr>
            <a:lvl5pPr marL="1048882" indent="-16833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4"/>
            <a:ext cx="5486399" cy="2536079"/>
          </a:xfrm>
        </p:spPr>
        <p:txBody>
          <a:bodyPr wrap="square">
            <a:spAutoFit/>
          </a:bodyPr>
          <a:lstStyle>
            <a:lvl1pPr marL="287204" indent="-28720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16" indent="-233085">
              <a:defRPr sz="2400"/>
            </a:lvl2pPr>
            <a:lvl3pPr marL="699255" indent="-168339">
              <a:tabLst/>
              <a:defRPr sz="2000"/>
            </a:lvl3pPr>
            <a:lvl4pPr marL="880544" indent="-181289">
              <a:defRPr/>
            </a:lvl4pPr>
            <a:lvl5pPr marL="1048882" indent="-16833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5016302"/>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06151736"/>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993809"/>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7" tIns="46617" rIns="46617" bIns="46617" numCol="1" spcCol="0" rtlCol="0" fromWordArt="0" anchor="ctr" anchorCtr="0" forceAA="0" compatLnSpc="1">
            <a:prstTxWarp prst="textNoShape">
              <a:avLst/>
            </a:prstTxWarp>
            <a:noAutofit/>
          </a:bodyPr>
          <a:lstStyle/>
          <a:p>
            <a:pPr algn="ctr" defTabSz="932033"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2"/>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9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3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8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50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94741944"/>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417882" y="6183609"/>
            <a:ext cx="1552931" cy="331497"/>
          </a:xfrm>
          <a:prstGeom prst="rect">
            <a:avLst/>
          </a:prstGeom>
        </p:spPr>
      </p:pic>
      <p:grpSp>
        <p:nvGrpSpPr>
          <p:cNvPr id="5" name="Group 4"/>
          <p:cNvGrpSpPr/>
          <p:nvPr userDrawn="1"/>
        </p:nvGrpSpPr>
        <p:grpSpPr>
          <a:xfrm>
            <a:off x="274643"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33"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337"/>
              <a:endParaRPr lang="en-US">
                <a:solidFill>
                  <a:srgbClr val="505050"/>
                </a:solidFill>
              </a:endParaRPr>
            </a:p>
          </p:txBody>
        </p:sp>
      </p:grpSp>
    </p:spTree>
    <p:extLst>
      <p:ext uri="{BB962C8B-B14F-4D97-AF65-F5344CB8AC3E}">
        <p14:creationId xmlns:p14="http://schemas.microsoft.com/office/powerpoint/2010/main" val="17781934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2" y="1626415"/>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8"/>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1" tIns="146243" rIns="182801" bIns="146243" numCol="1" spcCol="0" rtlCol="0" fromWordArt="0" anchor="t" anchorCtr="0" forceAA="0" compatLnSpc="1">
            <a:prstTxWarp prst="textNoShape">
              <a:avLst/>
            </a:prstTxWarp>
            <a:noAutofit/>
          </a:bodyPr>
          <a:lstStyle/>
          <a:p>
            <a:pPr algn="ctr" defTabSz="932033"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174" tIns="93234" rIns="149174" bIns="93234" anchor="t" anchorCtr="0"/>
          <a:lstStyle>
            <a:lvl1pPr algn="l" defTabSz="932303"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174" tIns="111881" rIns="149174" bIns="111881">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303"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9057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3" y="1626416"/>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4846638" y="3954469"/>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9" rIns="182784" bIns="146229"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160" tIns="93225" rIns="149160" bIns="93225" anchor="t" anchorCtr="0"/>
          <a:lstStyle>
            <a:lvl1pPr algn="l" defTabSz="932216"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160" tIns="111871" rIns="149160" bIns="111871">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216"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3640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6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17883" y="6183610"/>
            <a:ext cx="1552931" cy="331497"/>
          </a:xfrm>
          <a:prstGeom prst="rect">
            <a:avLst/>
          </a:prstGeom>
        </p:spPr>
      </p:pic>
      <p:grpSp>
        <p:nvGrpSpPr>
          <p:cNvPr id="5" name="Group 4"/>
          <p:cNvGrpSpPr/>
          <p:nvPr/>
        </p:nvGrpSpPr>
        <p:grpSpPr>
          <a:xfrm>
            <a:off x="274644"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249"/>
              <a:endParaRPr lang="en-US">
                <a:solidFill>
                  <a:srgbClr val="505050"/>
                </a:solidFill>
              </a:endParaRPr>
            </a:p>
          </p:txBody>
        </p:sp>
      </p:grpSp>
    </p:spTree>
    <p:extLst>
      <p:ext uri="{BB962C8B-B14F-4D97-AF65-F5344CB8AC3E}">
        <p14:creationId xmlns:p14="http://schemas.microsoft.com/office/powerpoint/2010/main" val="11967453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3" y="1626416"/>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8"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9" rIns="182784" bIns="146229"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8"/>
            <a:ext cx="8228300" cy="1371579"/>
          </a:xfrm>
          <a:noFill/>
        </p:spPr>
        <p:txBody>
          <a:bodyPr tIns="93225" bIns="93225" anchor="t" anchorCtr="0"/>
          <a:lstStyle>
            <a:lvl1pPr algn="l" defTabSz="932216"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6451" tIns="149160" rIns="186451" bIns="149160">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216"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6603376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3" y="1626416"/>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274708"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9" rIns="182784" bIns="146229"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5" y="3954468"/>
            <a:ext cx="8229599" cy="1371579"/>
          </a:xfrm>
          <a:noFill/>
        </p:spPr>
        <p:txBody>
          <a:bodyPr tIns="93225" bIns="93225"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1638710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4" y="2125668"/>
            <a:ext cx="11887200" cy="1831975"/>
          </a:xfrm>
          <a:noFill/>
        </p:spPr>
        <p:txBody>
          <a:bodyPr tIns="93225" bIns="9322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90027"/>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4" y="2125668"/>
            <a:ext cx="11887200" cy="1831975"/>
          </a:xfrm>
          <a:noFill/>
        </p:spPr>
        <p:txBody>
          <a:bodyPr tIns="93225" bIns="9322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03900434"/>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4" y="2125668"/>
            <a:ext cx="11887200" cy="1831975"/>
          </a:xfrm>
          <a:noFill/>
        </p:spPr>
        <p:txBody>
          <a:bodyPr tIns="93225" bIns="9322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53424122"/>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4" y="1212851"/>
            <a:ext cx="11887200" cy="2051344"/>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472" indent="0">
              <a:buNone/>
              <a:defRPr/>
            </a:lvl3pPr>
            <a:lvl4pPr marL="456943" indent="0">
              <a:buNone/>
              <a:defRPr/>
            </a:lvl4pPr>
            <a:lvl5pPr marL="68541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8659464"/>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4"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72" indent="0">
              <a:buNone/>
              <a:defRPr/>
            </a:lvl3pPr>
            <a:lvl4pPr marL="456943" indent="0">
              <a:buNone/>
              <a:defRPr/>
            </a:lvl4pPr>
            <a:lvl5pPr marL="68541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6457217"/>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4" y="1212855"/>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09503965"/>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4" y="1212855"/>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02968"/>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43" indent="0">
              <a:buNone/>
              <a:tabLst/>
              <a:defRPr sz="2000"/>
            </a:lvl3pPr>
            <a:lvl4pPr marL="460115" indent="0">
              <a:buNone/>
              <a:defRPr/>
            </a:lvl4pPr>
            <a:lvl5pPr marL="68541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43" indent="0">
              <a:buNone/>
              <a:tabLst/>
              <a:defRPr sz="2000"/>
            </a:lvl3pPr>
            <a:lvl4pPr marL="460115" indent="0">
              <a:buNone/>
              <a:defRPr/>
            </a:lvl4pPr>
            <a:lvl5pPr marL="68541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4481291"/>
      </p:ext>
    </p:extLst>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43" indent="0">
              <a:buNone/>
              <a:tabLst/>
              <a:defRPr sz="2000"/>
            </a:lvl3pPr>
            <a:lvl4pPr marL="460115" indent="0">
              <a:buNone/>
              <a:defRPr/>
            </a:lvl4pPr>
            <a:lvl5pPr marL="68541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43" indent="0">
              <a:buNone/>
              <a:tabLst/>
              <a:defRPr sz="2000"/>
            </a:lvl3pPr>
            <a:lvl4pPr marL="460115" indent="0">
              <a:buNone/>
              <a:defRPr/>
            </a:lvl4pPr>
            <a:lvl5pPr marL="68541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44564"/>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5"/>
            <a:ext cx="5486399" cy="2536079"/>
          </a:xfrm>
        </p:spPr>
        <p:txBody>
          <a:bodyPr wrap="square">
            <a:spAutoFit/>
          </a:bodyPr>
          <a:lstStyle>
            <a:lvl1pPr marL="287177" indent="-287177">
              <a:spcBef>
                <a:spcPts val="1224"/>
              </a:spcBef>
              <a:buClr>
                <a:schemeClr val="tx1"/>
              </a:buClr>
              <a:buFont typeface="Arial" pitchFamily="34" charset="0"/>
              <a:buChar char="•"/>
              <a:defRPr sz="3600"/>
            </a:lvl1pPr>
            <a:lvl2pPr marL="530866" indent="-233063">
              <a:defRPr sz="2400"/>
            </a:lvl2pPr>
            <a:lvl3pPr marL="699190" indent="-168323">
              <a:tabLst/>
              <a:defRPr sz="2000"/>
            </a:lvl3pPr>
            <a:lvl4pPr marL="880461" indent="-181272">
              <a:defRPr/>
            </a:lvl4pPr>
            <a:lvl5pPr marL="1048783" indent="-1683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5"/>
            <a:ext cx="5486399" cy="2536079"/>
          </a:xfrm>
        </p:spPr>
        <p:txBody>
          <a:bodyPr wrap="square">
            <a:spAutoFit/>
          </a:bodyPr>
          <a:lstStyle>
            <a:lvl1pPr marL="287177" indent="-287177">
              <a:spcBef>
                <a:spcPts val="1224"/>
              </a:spcBef>
              <a:buClr>
                <a:schemeClr val="tx1"/>
              </a:buClr>
              <a:buFont typeface="Arial" pitchFamily="34" charset="0"/>
              <a:buChar char="•"/>
              <a:defRPr sz="3600"/>
            </a:lvl1pPr>
            <a:lvl2pPr marL="530866" indent="-233063">
              <a:defRPr sz="2400"/>
            </a:lvl2pPr>
            <a:lvl3pPr marL="699190" indent="-168323">
              <a:tabLst/>
              <a:defRPr sz="2000"/>
            </a:lvl3pPr>
            <a:lvl4pPr marL="880461" indent="-181272">
              <a:defRPr/>
            </a:lvl4pPr>
            <a:lvl5pPr marL="1048783" indent="-1683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8723700"/>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5"/>
            <a:ext cx="5486399" cy="2536079"/>
          </a:xfrm>
        </p:spPr>
        <p:txBody>
          <a:bodyPr wrap="square">
            <a:spAutoFit/>
          </a:bodyPr>
          <a:lstStyle>
            <a:lvl1pPr marL="287177" indent="-287177">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866" indent="-233063">
              <a:defRPr sz="2400"/>
            </a:lvl2pPr>
            <a:lvl3pPr marL="699190" indent="-168323">
              <a:tabLst/>
              <a:defRPr sz="2000"/>
            </a:lvl3pPr>
            <a:lvl4pPr marL="880461" indent="-181272">
              <a:defRPr/>
            </a:lvl4pPr>
            <a:lvl5pPr marL="1048783" indent="-1683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5"/>
            <a:ext cx="5486399" cy="2536079"/>
          </a:xfrm>
        </p:spPr>
        <p:txBody>
          <a:bodyPr wrap="square">
            <a:spAutoFit/>
          </a:bodyPr>
          <a:lstStyle>
            <a:lvl1pPr marL="287177" indent="-287177">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866" indent="-233063">
              <a:defRPr sz="2400"/>
            </a:lvl2pPr>
            <a:lvl3pPr marL="699190" indent="-168323">
              <a:tabLst/>
              <a:defRPr sz="2000"/>
            </a:lvl3pPr>
            <a:lvl4pPr marL="880461" indent="-181272">
              <a:defRPr/>
            </a:lvl4pPr>
            <a:lvl5pPr marL="1048783" indent="-1683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22949917"/>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59410327"/>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2198070"/>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8547847"/>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2828289"/>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5158812"/>
      </p:ext>
    </p:extLst>
  </p:cSld>
  <p:clrMapOvr>
    <a:masterClrMapping/>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3" tIns="46613" rIns="46613" bIns="46613" numCol="1" spcCol="0" rtlCol="0" fromWordArt="0" anchor="ctr" anchorCtr="0" forceAA="0" compatLnSpc="1">
            <a:prstTxWarp prst="textNoShape">
              <a:avLst/>
            </a:prstTxWarp>
            <a:noAutofit/>
          </a:bodyPr>
          <a:lstStyle/>
          <a:p>
            <a:pPr algn="ctr" defTabSz="931945"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3"/>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58" indent="0">
              <a:buNone/>
              <a:defRPr>
                <a:gradFill>
                  <a:gsLst>
                    <a:gs pos="1250">
                      <a:srgbClr val="000000"/>
                    </a:gs>
                    <a:gs pos="100000">
                      <a:srgbClr val="000000"/>
                    </a:gs>
                  </a:gsLst>
                  <a:lin ang="5400000" scaled="0"/>
                </a:gradFill>
                <a:latin typeface="Segoe UI" pitchFamily="34" charset="0"/>
                <a:cs typeface="Segoe UI" pitchFamily="34" charset="0"/>
              </a:defRPr>
            </a:lvl2pPr>
            <a:lvl3pPr marL="584278"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03"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1796186"/>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4" y="1212852"/>
            <a:ext cx="11887200" cy="2443746"/>
          </a:xfrm>
          <a:prstGeom prst="rect">
            <a:avLst/>
          </a:prstGeom>
        </p:spPr>
        <p:txBody>
          <a:bodyPr/>
          <a:lstStyle>
            <a:lvl1pPr marL="290350" indent="-29035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181" indent="-2808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27" indent="-29035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001" indent="-22847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470" indent="-22847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7" y="6363076"/>
            <a:ext cx="12436476" cy="631450"/>
          </a:xfrm>
          <a:prstGeom prst="rect">
            <a:avLst/>
          </a:prstGeom>
          <a:solidFill>
            <a:srgbClr val="FFFF99"/>
          </a:solidFill>
        </p:spPr>
        <p:txBody>
          <a:bodyPr wrap="square" lIns="158492" tIns="79246" rIns="158492" bIns="79246"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20553812"/>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00"/>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7341"/>
          </a:xfrm>
        </p:spPr>
        <p:txBody>
          <a:bodyPr/>
          <a:lstStyle>
            <a:lvl1pPr marL="0" indent="0" algn="ctr">
              <a:buNone/>
              <a:defRPr sz="2400"/>
            </a:lvl1pPr>
            <a:lvl2pPr marL="466125" indent="0" algn="ctr">
              <a:buNone/>
              <a:defRPr sz="2000"/>
            </a:lvl2pPr>
            <a:lvl3pPr marL="932249" indent="0" algn="ctr">
              <a:buNone/>
              <a:defRPr sz="1800"/>
            </a:lvl3pPr>
            <a:lvl4pPr marL="1398374" indent="0" algn="ctr">
              <a:buNone/>
              <a:defRPr sz="1600"/>
            </a:lvl4pPr>
            <a:lvl5pPr marL="1864500" indent="0" algn="ctr">
              <a:buNone/>
              <a:defRPr sz="1600"/>
            </a:lvl5pPr>
            <a:lvl6pPr marL="2330624" indent="0" algn="ctr">
              <a:buNone/>
              <a:defRPr sz="1600"/>
            </a:lvl6pPr>
            <a:lvl7pPr marL="2796750" indent="0" algn="ctr">
              <a:buNone/>
              <a:defRPr sz="1600"/>
            </a:lvl7pPr>
            <a:lvl8pPr marL="3262873" indent="0" algn="ctr">
              <a:buNone/>
              <a:defRPr sz="1600"/>
            </a:lvl8pPr>
            <a:lvl9pPr marL="3728998"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55013" y="6482894"/>
            <a:ext cx="2798207" cy="372394"/>
          </a:xfrm>
          <a:prstGeom prst="rect">
            <a:avLst/>
          </a:prstGeom>
        </p:spPr>
        <p:txBody>
          <a:bodyPr lIns="93225" tIns="46612" rIns="93225" bIns="46612"/>
          <a:lstStyle/>
          <a:p>
            <a:pPr defTabSz="932249"/>
            <a:fld id="{F3354B30-F18A-4FD6-9C8A-85F17EED4AF6}" type="datetimeFigureOut">
              <a:rPr lang="en-US" smtClean="0">
                <a:solidFill>
                  <a:srgbClr val="FFFFFF"/>
                </a:solidFill>
              </a:rPr>
              <a:pPr defTabSz="932249"/>
              <a:t>12/5/2012</a:t>
            </a:fld>
            <a:endParaRPr lang="en-US">
              <a:solidFill>
                <a:srgbClr val="FFFFFF"/>
              </a:solidFill>
            </a:endParaRPr>
          </a:p>
        </p:txBody>
      </p:sp>
      <p:sp>
        <p:nvSpPr>
          <p:cNvPr id="5" name="Footer Placeholder 4"/>
          <p:cNvSpPr>
            <a:spLocks noGrp="1"/>
          </p:cNvSpPr>
          <p:nvPr>
            <p:ph type="ftr" sz="quarter" idx="11"/>
          </p:nvPr>
        </p:nvSpPr>
        <p:spPr>
          <a:xfrm>
            <a:off x="4119583" y="6482894"/>
            <a:ext cx="4197310" cy="372394"/>
          </a:xfrm>
          <a:prstGeom prst="rect">
            <a:avLst/>
          </a:prstGeom>
        </p:spPr>
        <p:txBody>
          <a:bodyPr lIns="93225" tIns="46612" rIns="93225" bIns="46612"/>
          <a:lstStyle/>
          <a:p>
            <a:pPr defTabSz="932249"/>
            <a:endParaRPr lang="en-US">
              <a:solidFill>
                <a:srgbClr val="FFFFFF"/>
              </a:solidFill>
            </a:endParaRPr>
          </a:p>
        </p:txBody>
      </p:sp>
      <p:sp>
        <p:nvSpPr>
          <p:cNvPr id="6" name="Slide Number Placeholder 5"/>
          <p:cNvSpPr>
            <a:spLocks noGrp="1"/>
          </p:cNvSpPr>
          <p:nvPr>
            <p:ph type="sldNum" sz="quarter" idx="12"/>
          </p:nvPr>
        </p:nvSpPr>
        <p:spPr>
          <a:xfrm>
            <a:off x="8783260" y="6482894"/>
            <a:ext cx="2798207" cy="372394"/>
          </a:xfrm>
          <a:prstGeom prst="rect">
            <a:avLst/>
          </a:prstGeom>
        </p:spPr>
        <p:txBody>
          <a:bodyPr lIns="93225" tIns="46612" rIns="93225" bIns="46612"/>
          <a:lstStyle/>
          <a:p>
            <a:pPr defTabSz="932249"/>
            <a:fld id="{F23943A1-9273-4A9B-BBAA-5D5312B35AE2}" type="slidenum">
              <a:rPr lang="en-US" smtClean="0">
                <a:solidFill>
                  <a:srgbClr val="FFFFFF"/>
                </a:solidFill>
              </a:rPr>
              <a:pPr defTabSz="932249"/>
              <a:t>‹#›</a:t>
            </a:fld>
            <a:endParaRPr lang="en-US">
              <a:solidFill>
                <a:srgbClr val="FFFFFF"/>
              </a:solidFill>
            </a:endParaRPr>
          </a:p>
        </p:txBody>
      </p:sp>
    </p:spTree>
    <p:extLst>
      <p:ext uri="{BB962C8B-B14F-4D97-AF65-F5344CB8AC3E}">
        <p14:creationId xmlns:p14="http://schemas.microsoft.com/office/powerpoint/2010/main" val="19644962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7748045"/>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10048329"/>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22723822"/>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18231658"/>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3974214"/>
      </p:ext>
    </p:extLst>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593390"/>
      </p:ext>
    </p:extLst>
  </p:cSld>
  <p:clrMapOvr>
    <a:masterClrMapping/>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4665316"/>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7325672"/>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23265340"/>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4686218"/>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algn="ctr" defTabSz="93220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0"/>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6"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4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3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0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6758128"/>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5" name="Group 4"/>
          <p:cNvGrpSpPr/>
          <p:nvPr userDrawn="1"/>
        </p:nvGrpSpPr>
        <p:grpSpPr>
          <a:xfrm>
            <a:off x="274641"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513"/>
              <a:endParaRPr lang="en-US">
                <a:solidFill>
                  <a:srgbClr val="505050"/>
                </a:solidFill>
              </a:endParaRPr>
            </a:p>
          </p:txBody>
        </p:sp>
      </p:grpSp>
    </p:spTree>
    <p:extLst>
      <p:ext uri="{BB962C8B-B14F-4D97-AF65-F5344CB8AC3E}">
        <p14:creationId xmlns:p14="http://schemas.microsoft.com/office/powerpoint/2010/main" val="4222969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202" tIns="93252" rIns="149202" bIns="93252" anchor="t" anchorCtr="0"/>
          <a:lstStyle>
            <a:lvl1pPr algn="l" defTabSz="932479"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02" tIns="111901" rIns="149202" bIns="111901">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479"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4"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71743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00"/>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7341"/>
          </a:xfrm>
        </p:spPr>
        <p:txBody>
          <a:bodyPr/>
          <a:lstStyle>
            <a:lvl1pPr marL="0" indent="0" algn="ctr">
              <a:buNone/>
              <a:defRPr sz="2400"/>
            </a:lvl1pPr>
            <a:lvl2pPr marL="466256" indent="0" algn="ctr">
              <a:buNone/>
              <a:defRPr sz="2000"/>
            </a:lvl2pPr>
            <a:lvl3pPr marL="932513" indent="0" algn="ctr">
              <a:buNone/>
              <a:defRPr sz="1800"/>
            </a:lvl3pPr>
            <a:lvl4pPr marL="1398769" indent="0" algn="ctr">
              <a:buNone/>
              <a:defRPr sz="1600"/>
            </a:lvl4pPr>
            <a:lvl5pPr marL="1865026" indent="0" algn="ctr">
              <a:buNone/>
              <a:defRPr sz="1600"/>
            </a:lvl5pPr>
            <a:lvl6pPr marL="2331281" indent="0" algn="ctr">
              <a:buNone/>
              <a:defRPr sz="1600"/>
            </a:lvl6pPr>
            <a:lvl7pPr marL="2797538" indent="0" algn="ctr">
              <a:buNone/>
              <a:defRPr sz="1600"/>
            </a:lvl7pPr>
            <a:lvl8pPr marL="3263794" indent="0" algn="ctr">
              <a:buNone/>
              <a:defRPr sz="1600"/>
            </a:lvl8pPr>
            <a:lvl9pPr marL="373005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55010" y="6482891"/>
            <a:ext cx="2798207" cy="372394"/>
          </a:xfrm>
          <a:prstGeom prst="rect">
            <a:avLst/>
          </a:prstGeom>
        </p:spPr>
        <p:txBody>
          <a:bodyPr lIns="93252" tIns="46624" rIns="93252" bIns="46624"/>
          <a:lstStyle/>
          <a:p>
            <a:pPr defTabSz="932513"/>
            <a:fld id="{CE5F8792-1F92-4A0D-A3F9-590800AAE98F}" type="datetimeFigureOut">
              <a:rPr lang="en-US" smtClean="0">
                <a:solidFill>
                  <a:srgbClr val="505050"/>
                </a:solidFill>
              </a:rPr>
              <a:pPr defTabSz="932513"/>
              <a:t>12/5/2012</a:t>
            </a:fld>
            <a:endParaRPr lang="en-US">
              <a:solidFill>
                <a:srgbClr val="505050"/>
              </a:solidFill>
            </a:endParaRPr>
          </a:p>
        </p:txBody>
      </p:sp>
      <p:sp>
        <p:nvSpPr>
          <p:cNvPr id="5" name="Footer Placeholder 4"/>
          <p:cNvSpPr>
            <a:spLocks noGrp="1"/>
          </p:cNvSpPr>
          <p:nvPr>
            <p:ph type="ftr" sz="quarter" idx="11"/>
          </p:nvPr>
        </p:nvSpPr>
        <p:spPr>
          <a:xfrm>
            <a:off x="4119583" y="6482891"/>
            <a:ext cx="4197310" cy="372394"/>
          </a:xfrm>
          <a:prstGeom prst="rect">
            <a:avLst/>
          </a:prstGeom>
        </p:spPr>
        <p:txBody>
          <a:bodyPr lIns="93252" tIns="46624" rIns="93252" bIns="46624"/>
          <a:lstStyle/>
          <a:p>
            <a:pPr defTabSz="932513"/>
            <a:endParaRPr lang="en-US">
              <a:solidFill>
                <a:srgbClr val="505050"/>
              </a:solidFill>
            </a:endParaRPr>
          </a:p>
        </p:txBody>
      </p:sp>
      <p:sp>
        <p:nvSpPr>
          <p:cNvPr id="6" name="Slide Number Placeholder 5"/>
          <p:cNvSpPr>
            <a:spLocks noGrp="1"/>
          </p:cNvSpPr>
          <p:nvPr>
            <p:ph type="sldNum" sz="quarter" idx="12"/>
          </p:nvPr>
        </p:nvSpPr>
        <p:spPr>
          <a:xfrm>
            <a:off x="8783260" y="6482891"/>
            <a:ext cx="2798207" cy="372394"/>
          </a:xfrm>
          <a:prstGeom prst="rect">
            <a:avLst/>
          </a:prstGeom>
        </p:spPr>
        <p:txBody>
          <a:bodyPr lIns="93252" tIns="46624" rIns="93252" bIns="46624"/>
          <a:lstStyle/>
          <a:p>
            <a:pPr defTabSz="932513"/>
            <a:fld id="{B14D4AC1-2136-4750-AFA9-E2D52EA0AFC0}" type="slidenum">
              <a:rPr lang="en-US" smtClean="0">
                <a:solidFill>
                  <a:srgbClr val="505050"/>
                </a:solidFill>
              </a:rPr>
              <a:pPr defTabSz="932513"/>
              <a:t>‹#›</a:t>
            </a:fld>
            <a:endParaRPr lang="en-US">
              <a:solidFill>
                <a:srgbClr val="505050"/>
              </a:solidFill>
            </a:endParaRPr>
          </a:p>
        </p:txBody>
      </p:sp>
    </p:spTree>
    <p:extLst>
      <p:ext uri="{BB962C8B-B14F-4D97-AF65-F5344CB8AC3E}">
        <p14:creationId xmlns:p14="http://schemas.microsoft.com/office/powerpoint/2010/main" val="131804158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6475" cy="6994525"/>
          </a:xfrm>
          <a:prstGeom prst="rect">
            <a:avLst/>
          </a:prstGeom>
        </p:spPr>
      </p:pic>
    </p:spTree>
    <p:extLst>
      <p:ext uri="{BB962C8B-B14F-4D97-AF65-F5344CB8AC3E}">
        <p14:creationId xmlns:p14="http://schemas.microsoft.com/office/powerpoint/2010/main" val="2055122205"/>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t="48518"/>
          <a:stretch/>
        </p:blipFill>
        <p:spPr>
          <a:xfrm>
            <a:off x="0" y="3393642"/>
            <a:ext cx="12436475" cy="3600885"/>
          </a:xfrm>
          <a:prstGeom prst="rect">
            <a:avLst/>
          </a:prstGeom>
        </p:spPr>
      </p:pic>
    </p:spTree>
    <p:extLst>
      <p:ext uri="{BB962C8B-B14F-4D97-AF65-F5344CB8AC3E}">
        <p14:creationId xmlns:p14="http://schemas.microsoft.com/office/powerpoint/2010/main" val="3208271444"/>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pure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0887090"/>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4846638"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202" tIns="93252" rIns="149202" bIns="93252" anchor="t" anchorCtr="0"/>
          <a:lstStyle>
            <a:lvl1pPr algn="l" defTabSz="932479"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02" tIns="111901" rIns="149202" bIns="111901">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479"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36404"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4433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5" name="Group 4"/>
          <p:cNvGrpSpPr/>
          <p:nvPr/>
        </p:nvGrpSpPr>
        <p:grpSpPr>
          <a:xfrm>
            <a:off x="274641"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513"/>
              <a:endParaRPr lang="en-US">
                <a:solidFill>
                  <a:srgbClr val="505050"/>
                </a:solidFill>
              </a:endParaRPr>
            </a:p>
          </p:txBody>
        </p:sp>
      </p:grpSp>
    </p:spTree>
    <p:extLst>
      <p:ext uri="{BB962C8B-B14F-4D97-AF65-F5344CB8AC3E}">
        <p14:creationId xmlns:p14="http://schemas.microsoft.com/office/powerpoint/2010/main" val="11541594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5"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5"/>
            <a:ext cx="8228300" cy="1371579"/>
          </a:xfrm>
          <a:noFill/>
        </p:spPr>
        <p:txBody>
          <a:bodyPr tIns="93252" bIns="93252" anchor="t" anchorCtr="0"/>
          <a:lstStyle>
            <a:lvl1pPr algn="l" defTabSz="932479"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6503" tIns="149202" rIns="186503" bIns="149202">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479"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7001736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274705"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2" y="3954465"/>
            <a:ext cx="8229599" cy="1371579"/>
          </a:xfrm>
          <a:noFill/>
        </p:spPr>
        <p:txBody>
          <a:bodyPr tIns="93252" bIns="9325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2992046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80162166"/>
      </p:ext>
    </p:extLst>
  </p:cSld>
  <p:clrMapOvr>
    <a:masterClrMapping/>
  </p:clrMapOvr>
  <p:transition>
    <p:fade/>
  </p:transition>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61220718"/>
      </p:ext>
    </p:extLst>
  </p:cSld>
  <p:clrMapOvr>
    <a:masterClrMapping/>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32323336"/>
      </p:ext>
    </p:extLst>
  </p:cSld>
  <p:clrMapOvr>
    <a:masterClrMapping/>
  </p:clrMapOvr>
  <p:transition>
    <p:fade/>
  </p:transition>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13247794"/>
      </p:ext>
    </p:extLst>
  </p:cSld>
  <p:clrMapOvr>
    <a:masterClrMapping/>
  </p:clrMapOvr>
  <p:transition>
    <p:fade/>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68517660"/>
      </p:ext>
    </p:extLst>
  </p:cSld>
  <p:clrMapOvr>
    <a:masterClrMapping/>
  </p:clrMapOvr>
  <p:transition>
    <p:fad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10638225"/>
      </p:ext>
    </p:extLst>
  </p:cSld>
  <p:clrMapOvr>
    <a:masterClrMapping/>
  </p:clrMapOvr>
  <p:transition>
    <p:fade/>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17908113"/>
      </p:ext>
    </p:extLst>
  </p:cSld>
  <p:clrMapOvr>
    <a:masterClrMapping/>
  </p:clrMapOvr>
  <p:transition>
    <p:fade/>
  </p:transition>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9722385"/>
      </p:ext>
    </p:extLst>
  </p:cSld>
  <p:clrMapOvr>
    <a:masterClrMapping/>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20107908"/>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02724194"/>
      </p:ext>
    </p:extLst>
  </p:cSld>
  <p:clrMapOvr>
    <a:masterClrMapping/>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6641147"/>
      </p:ext>
    </p:extLst>
  </p:cSld>
  <p:clrMapOvr>
    <a:masterClrMapping/>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097935"/>
      </p:ext>
    </p:extLst>
  </p:cSld>
  <p:clrMapOvr>
    <a:masterClrMapping/>
  </p:clrMapOvr>
  <p:transition>
    <p:fade/>
  </p:transition>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1863935"/>
      </p:ext>
    </p:extLst>
  </p:cSld>
  <p:clrMapOvr>
    <a:masterClrMapping/>
  </p:clrMapOvr>
  <p:transition>
    <p:fade/>
  </p:transition>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8857106"/>
      </p:ext>
    </p:extLst>
  </p:cSld>
  <p:clrMapOvr>
    <a:masterClrMapping/>
  </p:clrMapOvr>
  <p:transition>
    <p:fade/>
  </p:transition>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966271"/>
      </p:ext>
    </p:extLst>
  </p:cSld>
  <p:clrMapOvr>
    <a:masterClrMapping/>
  </p:clrMapOvr>
  <p:transition>
    <p:fade/>
  </p:transition>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2814687"/>
      </p:ext>
    </p:extLst>
  </p:cSld>
  <p:clrMapOvr>
    <a:masterClrMapping/>
  </p:clrMapOvr>
  <p:transition>
    <p:fade/>
  </p:transition>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algn="ctr" defTabSz="93220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0"/>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6"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4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3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0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46597555"/>
      </p:ext>
    </p:extLst>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1" y="1212852"/>
            <a:ext cx="11887200" cy="2443746"/>
          </a:xfrm>
          <a:prstGeom prst="rect">
            <a:avLst/>
          </a:prstGeom>
        </p:spPr>
        <p:txBody>
          <a:bodyPr/>
          <a:lstStyle>
            <a:lvl1pPr marL="290431" indent="-290431">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40" indent="-28091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70" indent="-290431">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07" indent="-228536">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42" indent="-228536">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4" y="6363076"/>
            <a:ext cx="12436476" cy="631450"/>
          </a:xfrm>
          <a:prstGeom prst="rect">
            <a:avLst/>
          </a:prstGeom>
          <a:solidFill>
            <a:srgbClr val="FFFF99"/>
          </a:solidFill>
        </p:spPr>
        <p:txBody>
          <a:bodyPr wrap="square" lIns="158537" tIns="79268" rIns="158537" bIns="79268"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8462892"/>
      </p:ext>
    </p:extLst>
  </p:cSld>
  <p:clrMapOvr>
    <a:masterClrMapping/>
  </p:clrMapOvr>
  <p:transition>
    <p:fade/>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00"/>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7341"/>
          </a:xfrm>
        </p:spPr>
        <p:txBody>
          <a:bodyPr/>
          <a:lstStyle>
            <a:lvl1pPr marL="0" indent="0" algn="ctr">
              <a:buNone/>
              <a:defRPr sz="2400"/>
            </a:lvl1pPr>
            <a:lvl2pPr marL="466256" indent="0" algn="ctr">
              <a:buNone/>
              <a:defRPr sz="2000"/>
            </a:lvl2pPr>
            <a:lvl3pPr marL="932513" indent="0" algn="ctr">
              <a:buNone/>
              <a:defRPr sz="1800"/>
            </a:lvl3pPr>
            <a:lvl4pPr marL="1398769" indent="0" algn="ctr">
              <a:buNone/>
              <a:defRPr sz="1600"/>
            </a:lvl4pPr>
            <a:lvl5pPr marL="1865026" indent="0" algn="ctr">
              <a:buNone/>
              <a:defRPr sz="1600"/>
            </a:lvl5pPr>
            <a:lvl6pPr marL="2331281" indent="0" algn="ctr">
              <a:buNone/>
              <a:defRPr sz="1600"/>
            </a:lvl6pPr>
            <a:lvl7pPr marL="2797538" indent="0" algn="ctr">
              <a:buNone/>
              <a:defRPr sz="1600"/>
            </a:lvl7pPr>
            <a:lvl8pPr marL="3263794" indent="0" algn="ctr">
              <a:buNone/>
              <a:defRPr sz="1600"/>
            </a:lvl8pPr>
            <a:lvl9pPr marL="373005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55010" y="6482891"/>
            <a:ext cx="2798207" cy="372394"/>
          </a:xfrm>
          <a:prstGeom prst="rect">
            <a:avLst/>
          </a:prstGeom>
        </p:spPr>
        <p:txBody>
          <a:bodyPr lIns="93252" tIns="46624" rIns="93252" bIns="46624"/>
          <a:lstStyle/>
          <a:p>
            <a:pPr defTabSz="932513"/>
            <a:fld id="{F3354B30-F18A-4FD6-9C8A-85F17EED4AF6}" type="datetimeFigureOut">
              <a:rPr lang="en-US" smtClean="0">
                <a:solidFill>
                  <a:srgbClr val="FFFFFF"/>
                </a:solidFill>
              </a:rPr>
              <a:pPr defTabSz="932513"/>
              <a:t>12/5/2012</a:t>
            </a:fld>
            <a:endParaRPr lang="en-US">
              <a:solidFill>
                <a:srgbClr val="FFFFFF"/>
              </a:solidFill>
            </a:endParaRPr>
          </a:p>
        </p:txBody>
      </p:sp>
      <p:sp>
        <p:nvSpPr>
          <p:cNvPr id="5" name="Footer Placeholder 4"/>
          <p:cNvSpPr>
            <a:spLocks noGrp="1"/>
          </p:cNvSpPr>
          <p:nvPr>
            <p:ph type="ftr" sz="quarter" idx="11"/>
          </p:nvPr>
        </p:nvSpPr>
        <p:spPr>
          <a:xfrm>
            <a:off x="4119583" y="6482891"/>
            <a:ext cx="4197310" cy="372394"/>
          </a:xfrm>
          <a:prstGeom prst="rect">
            <a:avLst/>
          </a:prstGeom>
        </p:spPr>
        <p:txBody>
          <a:bodyPr lIns="93252" tIns="46624" rIns="93252" bIns="46624"/>
          <a:lstStyle/>
          <a:p>
            <a:pPr defTabSz="932513"/>
            <a:endParaRPr lang="en-US">
              <a:solidFill>
                <a:srgbClr val="FFFFFF"/>
              </a:solidFill>
            </a:endParaRPr>
          </a:p>
        </p:txBody>
      </p:sp>
      <p:sp>
        <p:nvSpPr>
          <p:cNvPr id="6" name="Slide Number Placeholder 5"/>
          <p:cNvSpPr>
            <a:spLocks noGrp="1"/>
          </p:cNvSpPr>
          <p:nvPr>
            <p:ph type="sldNum" sz="quarter" idx="12"/>
          </p:nvPr>
        </p:nvSpPr>
        <p:spPr>
          <a:xfrm>
            <a:off x="8783260" y="6482891"/>
            <a:ext cx="2798207" cy="372394"/>
          </a:xfrm>
          <a:prstGeom prst="rect">
            <a:avLst/>
          </a:prstGeom>
        </p:spPr>
        <p:txBody>
          <a:bodyPr lIns="93252" tIns="46624" rIns="93252" bIns="46624"/>
          <a:lstStyle/>
          <a:p>
            <a:pPr defTabSz="932513"/>
            <a:fld id="{F23943A1-9273-4A9B-BBAA-5D5312B35AE2}" type="slidenum">
              <a:rPr lang="en-US" smtClean="0">
                <a:solidFill>
                  <a:srgbClr val="FFFFFF"/>
                </a:solidFill>
              </a:rPr>
              <a:pPr defTabSz="932513"/>
              <a:t>‹#›</a:t>
            </a:fld>
            <a:endParaRPr lang="en-US">
              <a:solidFill>
                <a:srgbClr val="FFFFFF"/>
              </a:solidFill>
            </a:endParaRPr>
          </a:p>
        </p:txBody>
      </p:sp>
    </p:spTree>
    <p:extLst>
      <p:ext uri="{BB962C8B-B14F-4D97-AF65-F5344CB8AC3E}">
        <p14:creationId xmlns:p14="http://schemas.microsoft.com/office/powerpoint/2010/main" val="964315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1" y="6183608"/>
            <a:ext cx="1552931" cy="331497"/>
          </a:xfrm>
          <a:prstGeom prst="rect">
            <a:avLst/>
          </a:prstGeom>
        </p:spPr>
      </p:pic>
      <p:grpSp>
        <p:nvGrpSpPr>
          <p:cNvPr id="5" name="Group 4"/>
          <p:cNvGrpSpPr/>
          <p:nvPr userDrawn="1"/>
        </p:nvGrpSpPr>
        <p:grpSpPr>
          <a:xfrm>
            <a:off x="274642"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2" y="1212852"/>
            <a:ext cx="11887200" cy="2443746"/>
          </a:xfrm>
          <a:prstGeom prst="rect">
            <a:avLst/>
          </a:prstGeom>
        </p:spPr>
        <p:txBody>
          <a:bodyPr/>
          <a:lstStyle>
            <a:lvl1pPr marL="290404" indent="-290404">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7" indent="-28088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89" indent="-29040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05" indent="-22851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18" indent="-22851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6"/>
            <a:ext cx="12436476" cy="631450"/>
          </a:xfrm>
          <a:prstGeom prst="rect">
            <a:avLst/>
          </a:prstGeom>
          <a:solidFill>
            <a:srgbClr val="FFFF99"/>
          </a:solidFill>
        </p:spPr>
        <p:txBody>
          <a:bodyPr wrap="square" lIns="155398" tIns="77701" rIns="155398" bIns="7770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lvl="0"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6"/>
            <a:ext cx="8228300" cy="1371579"/>
          </a:xfrm>
          <a:noFill/>
        </p:spPr>
        <p:txBody>
          <a:bodyPr tIns="91406" bIns="91406" anchor="t" anchorCtr="0"/>
          <a:lstStyle>
            <a:lvl1pPr algn="l" defTabSz="93239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12" tIns="146249" rIns="182812" bIns="146249">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39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7"/>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49" tIns="91406" rIns="146249" bIns="91406" anchor="t" anchorCtr="0"/>
          <a:lstStyle>
            <a:lvl1pPr algn="l" defTabSz="93239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49" tIns="109687" rIns="146249" bIns="109687">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39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8911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1" y="6183608"/>
            <a:ext cx="1552931" cy="331497"/>
          </a:xfrm>
          <a:prstGeom prst="rect">
            <a:avLst/>
          </a:prstGeom>
        </p:spPr>
      </p:pic>
      <p:grpSp>
        <p:nvGrpSpPr>
          <p:cNvPr id="5" name="Group 4"/>
          <p:cNvGrpSpPr/>
          <p:nvPr userDrawn="1"/>
        </p:nvGrpSpPr>
        <p:grpSpPr>
          <a:xfrm>
            <a:off x="274642"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0742403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6"/>
            <a:ext cx="8228300" cy="1371579"/>
          </a:xfrm>
          <a:noFill/>
        </p:spPr>
        <p:txBody>
          <a:bodyPr tIns="91406" bIns="91406" anchor="t" anchorCtr="0"/>
          <a:lstStyle>
            <a:lvl1pPr algn="l" defTabSz="93239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12" tIns="146249" rIns="182812" bIns="146249">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39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4037918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3" y="3954466"/>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1042044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5539661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7148194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lvl="0"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3" y="3954466"/>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0531448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020616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99659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024743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6808083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987217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923526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380902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896289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2916167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213507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752841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352460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293366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750253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2" y="1212852"/>
            <a:ext cx="11887200" cy="2443746"/>
          </a:xfrm>
          <a:prstGeom prst="rect">
            <a:avLst/>
          </a:prstGeom>
        </p:spPr>
        <p:txBody>
          <a:bodyPr/>
          <a:lstStyle>
            <a:lvl1pPr marL="290404" indent="-290404">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7" indent="-28088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89" indent="-29040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05" indent="-22851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18" indent="-22851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6"/>
            <a:ext cx="12436476" cy="631450"/>
          </a:xfrm>
          <a:prstGeom prst="rect">
            <a:avLst/>
          </a:prstGeom>
          <a:solidFill>
            <a:srgbClr val="FFFF99"/>
          </a:solidFill>
        </p:spPr>
        <p:txBody>
          <a:bodyPr wrap="square" lIns="155398" tIns="77701" rIns="155398" bIns="7770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06542606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4" y="2875739"/>
            <a:ext cx="11375536" cy="1243058"/>
          </a:xfrm>
        </p:spPr>
        <p:txBody>
          <a:bodyPr anchor="b" anchorCtr="0"/>
          <a:lstStyle>
            <a:lvl1pPr>
              <a:defRPr sz="9000" spc="-306" baseline="0">
                <a:gradFill>
                  <a:gsLst>
                    <a:gs pos="100000">
                      <a:srgbClr val="FFFFFF"/>
                    </a:gs>
                    <a:gs pos="0">
                      <a:srgbClr val="FFFFFF"/>
                    </a:gs>
                  </a:gsLst>
                  <a:lin ang="5400000" scaled="0"/>
                </a:gradFill>
              </a:defRPr>
            </a:lvl1pPr>
          </a:lstStyle>
          <a:p>
            <a:r>
              <a:rPr lang="en-US" dirty="0" smtClean="0"/>
              <a:t>Click to edit title style</a:t>
            </a:r>
            <a:endParaRPr lang="en-US" dirty="0"/>
          </a:p>
        </p:txBody>
      </p:sp>
      <p:sp>
        <p:nvSpPr>
          <p:cNvPr id="4" name="TextBox 7"/>
          <p:cNvSpPr txBox="1"/>
          <p:nvPr userDrawn="1"/>
        </p:nvSpPr>
        <p:spPr>
          <a:xfrm>
            <a:off x="4449830" y="6730906"/>
            <a:ext cx="3536821" cy="156952"/>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09831199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Demo, Video etc. &quot;special&quot; slides">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bwMode="white">
          <a:xfrm>
            <a:off x="992915" y="4429866"/>
            <a:ext cx="10445795" cy="470856"/>
          </a:xfrm>
        </p:spPr>
        <p:txBody>
          <a:bodyPr>
            <a:noAutofit/>
          </a:bodyPr>
          <a:lstStyle>
            <a:lvl1pPr marL="0" indent="0" algn="l">
              <a:lnSpc>
                <a:spcPct val="90000"/>
              </a:lnSpc>
              <a:spcBef>
                <a:spcPts val="0"/>
              </a:spcBef>
              <a:buNone/>
              <a:defRPr lang="en-US" sz="3700" kern="1200" spc="-71" baseline="0" dirty="0">
                <a:gradFill>
                  <a:gsLst>
                    <a:gs pos="2083">
                      <a:schemeClr val="tx1"/>
                    </a:gs>
                    <a:gs pos="99000">
                      <a:schemeClr val="tx1"/>
                    </a:gs>
                  </a:gsLst>
                  <a:lin ang="5400000" scaled="0"/>
                </a:gradFill>
                <a:latin typeface="+mj-lt"/>
                <a:ea typeface="+mn-ea"/>
                <a:cs typeface="+mn-cs"/>
              </a:defRPr>
            </a:lvl1pPr>
            <a:lvl2pPr marL="466104" indent="0" algn="ctr">
              <a:buNone/>
              <a:defRPr>
                <a:solidFill>
                  <a:schemeClr val="tx1">
                    <a:tint val="75000"/>
                  </a:schemeClr>
                </a:solidFill>
              </a:defRPr>
            </a:lvl2pPr>
            <a:lvl3pPr marL="932209" indent="0" algn="ctr">
              <a:buNone/>
              <a:defRPr>
                <a:solidFill>
                  <a:schemeClr val="tx1">
                    <a:tint val="75000"/>
                  </a:schemeClr>
                </a:solidFill>
              </a:defRPr>
            </a:lvl3pPr>
            <a:lvl4pPr marL="1398313" indent="0" algn="ctr">
              <a:buNone/>
              <a:defRPr>
                <a:solidFill>
                  <a:schemeClr val="tx1">
                    <a:tint val="75000"/>
                  </a:schemeClr>
                </a:solidFill>
              </a:defRPr>
            </a:lvl4pPr>
            <a:lvl5pPr marL="1864418" indent="0" algn="ctr">
              <a:buNone/>
              <a:defRPr>
                <a:solidFill>
                  <a:schemeClr val="tx1">
                    <a:tint val="75000"/>
                  </a:schemeClr>
                </a:solidFill>
              </a:defRPr>
            </a:lvl5pPr>
            <a:lvl6pPr marL="2330522" indent="0" algn="ctr">
              <a:buNone/>
              <a:defRPr>
                <a:solidFill>
                  <a:schemeClr val="tx1">
                    <a:tint val="75000"/>
                  </a:schemeClr>
                </a:solidFill>
              </a:defRPr>
            </a:lvl6pPr>
            <a:lvl7pPr marL="2796625" indent="0" algn="ctr">
              <a:buNone/>
              <a:defRPr>
                <a:solidFill>
                  <a:schemeClr val="tx1">
                    <a:tint val="75000"/>
                  </a:schemeClr>
                </a:solidFill>
              </a:defRPr>
            </a:lvl7pPr>
            <a:lvl8pPr marL="3262729" indent="0" algn="ctr">
              <a:buNone/>
              <a:defRPr>
                <a:solidFill>
                  <a:schemeClr val="tx1">
                    <a:tint val="75000"/>
                  </a:schemeClr>
                </a:solidFill>
              </a:defRPr>
            </a:lvl8pPr>
            <a:lvl9pPr marL="3728833" indent="0" algn="ctr">
              <a:buNone/>
              <a:defRPr>
                <a:solidFill>
                  <a:schemeClr val="tx1">
                    <a:tint val="75000"/>
                  </a:schemeClr>
                </a:solidFill>
              </a:defRPr>
            </a:lvl9pPr>
          </a:lstStyle>
          <a:p>
            <a:pPr marL="0" marR="0" lvl="0" indent="0" algn="l" defTabSz="93220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996150" y="1094988"/>
            <a:ext cx="1045065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800" b="0" kern="1200" cap="none" spc="-408" baseline="0" dirty="0" smtClean="0">
                <a:ln w="3175">
                  <a:noFill/>
                </a:ln>
                <a:gradFill>
                  <a:gsLst>
                    <a:gs pos="100000">
                      <a:srgbClr val="FFFFFF"/>
                    </a:gs>
                    <a:gs pos="0">
                      <a:srgbClr val="FFFFFF"/>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bwMode="white">
          <a:xfrm>
            <a:off x="992101" y="3262795"/>
            <a:ext cx="10445796" cy="932293"/>
          </a:xfrm>
        </p:spPr>
        <p:txBody>
          <a:bodyPr wrap="square" anchor="ctr">
            <a:noAutofit/>
          </a:bodyPr>
          <a:lstStyle>
            <a:lvl1pPr marL="0" indent="0">
              <a:buNone/>
              <a:defRPr sz="6700" spc="-153"/>
            </a:lvl1pPr>
          </a:lstStyle>
          <a:p>
            <a:pPr lvl="0"/>
            <a:r>
              <a:rPr lang="en-US" smtClean="0"/>
              <a:t>Click to edit Master text styles</a:t>
            </a:r>
          </a:p>
        </p:txBody>
      </p:sp>
      <p:sp>
        <p:nvSpPr>
          <p:cNvPr id="8" name="TextBox 7"/>
          <p:cNvSpPr txBox="1"/>
          <p:nvPr userDrawn="1"/>
        </p:nvSpPr>
        <p:spPr>
          <a:xfrm>
            <a:off x="4449830" y="6730906"/>
            <a:ext cx="3536821" cy="156952"/>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1699395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7"/>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49" tIns="91406" rIns="146249" bIns="91406"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49" tIns="109687" rIns="146249" bIns="10968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5939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1" y="6183608"/>
            <a:ext cx="1552931" cy="331497"/>
          </a:xfrm>
          <a:prstGeom prst="rect">
            <a:avLst/>
          </a:prstGeom>
        </p:spPr>
      </p:pic>
      <p:grpSp>
        <p:nvGrpSpPr>
          <p:cNvPr id="5" name="Group 4"/>
          <p:cNvGrpSpPr/>
          <p:nvPr userDrawn="1"/>
        </p:nvGrpSpPr>
        <p:grpSpPr>
          <a:xfrm>
            <a:off x="274642"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2250969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3" y="3954466"/>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2" y="5326043"/>
            <a:ext cx="8230899" cy="1372414"/>
          </a:xfrm>
          <a:noFill/>
        </p:spPr>
        <p:txBody>
          <a:bodyPr lIns="182812" tIns="146249" rIns="182812" bIns="146249">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5252897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3" y="3954466"/>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043387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6476206"/>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841799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0168998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1511747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129792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5420308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8370302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116553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244296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0514903"/>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2609404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5014070"/>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996371"/>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6643045"/>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7184213"/>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396465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3031062"/>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2" y="1212852"/>
            <a:ext cx="11887200" cy="2443746"/>
          </a:xfrm>
          <a:prstGeom prst="rect">
            <a:avLst/>
          </a:prstGeom>
        </p:spPr>
        <p:txBody>
          <a:bodyPr/>
          <a:lstStyle>
            <a:lvl1pPr marL="290404" indent="-290404">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7" indent="-28088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89" indent="-29040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05" indent="-22851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18" indent="-22851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6"/>
            <a:ext cx="12436476" cy="631450"/>
          </a:xfrm>
          <a:prstGeom prst="rect">
            <a:avLst/>
          </a:prstGeom>
          <a:solidFill>
            <a:srgbClr val="FFFF99"/>
          </a:solidFill>
        </p:spPr>
        <p:txBody>
          <a:bodyPr wrap="square" lIns="155398" tIns="77701" rIns="155398" bIns="7770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5950350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98180397"/>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3821943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99795291"/>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13940763"/>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70442689"/>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9751370"/>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65837484"/>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94382381"/>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30500794"/>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112600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47889839"/>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3" y="3954466"/>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2" y="5326043"/>
            <a:ext cx="8230899" cy="1372414"/>
          </a:xfrm>
          <a:noFill/>
        </p:spPr>
        <p:txBody>
          <a:bodyPr lIns="182812" tIns="146249" rIns="182812" bIns="146249">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266578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7"/>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6"/>
            <a:ext cx="7315200" cy="1371579"/>
          </a:xfrm>
          <a:noFill/>
        </p:spPr>
        <p:txBody>
          <a:bodyPr lIns="146249" tIns="91406" rIns="146249" bIns="91406"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8" y="5326042"/>
            <a:ext cx="7315200" cy="1372151"/>
          </a:xfrm>
          <a:noFill/>
        </p:spPr>
        <p:txBody>
          <a:bodyPr lIns="146249" tIns="109687" rIns="146249" bIns="10968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8"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65194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1" y="6183608"/>
            <a:ext cx="1552931" cy="331497"/>
          </a:xfrm>
          <a:prstGeom prst="rect">
            <a:avLst/>
          </a:prstGeom>
        </p:spPr>
      </p:pic>
      <p:grpSp>
        <p:nvGrpSpPr>
          <p:cNvPr id="9" name="Group 8"/>
          <p:cNvGrpSpPr/>
          <p:nvPr userDrawn="1"/>
        </p:nvGrpSpPr>
        <p:grpSpPr>
          <a:xfrm>
            <a:off x="274642"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056">
                <a:defRPr/>
              </a:pPr>
              <a:endParaRPr lang="en-US" kern="0" smtClean="0">
                <a:solidFill>
                  <a:sysClr val="windowText" lastClr="000000"/>
                </a:solidFill>
              </a:endParaRPr>
            </a:p>
          </p:txBody>
        </p:sp>
      </p:grpSp>
    </p:spTree>
    <p:extLst>
      <p:ext uri="{BB962C8B-B14F-4D97-AF65-F5344CB8AC3E}">
        <p14:creationId xmlns:p14="http://schemas.microsoft.com/office/powerpoint/2010/main" val="29282651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8"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6"/>
            <a:ext cx="8228300"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12" tIns="146249" rIns="182812" bIns="14624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465621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8"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3" y="3954466"/>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0982588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61165047"/>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70077452"/>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58115625"/>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65078771"/>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166.xml"/><Relationship Id="rId2" Type="http://schemas.openxmlformats.org/officeDocument/2006/relationships/slideLayout" Target="../slideLayouts/slideLayout165.xml"/><Relationship Id="rId1" Type="http://schemas.openxmlformats.org/officeDocument/2006/relationships/slideLayout" Target="../slideLayouts/slideLayout164.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4.xml"/><Relationship Id="rId13" Type="http://schemas.openxmlformats.org/officeDocument/2006/relationships/slideLayout" Target="../slideLayouts/slideLayout179.xml"/><Relationship Id="rId18" Type="http://schemas.openxmlformats.org/officeDocument/2006/relationships/slideLayout" Target="../slideLayouts/slideLayout184.xml"/><Relationship Id="rId3" Type="http://schemas.openxmlformats.org/officeDocument/2006/relationships/slideLayout" Target="../slideLayouts/slideLayout169.xml"/><Relationship Id="rId21" Type="http://schemas.openxmlformats.org/officeDocument/2006/relationships/slideLayout" Target="../slideLayouts/slideLayout187.xml"/><Relationship Id="rId7" Type="http://schemas.openxmlformats.org/officeDocument/2006/relationships/slideLayout" Target="../slideLayouts/slideLayout173.xml"/><Relationship Id="rId12" Type="http://schemas.openxmlformats.org/officeDocument/2006/relationships/slideLayout" Target="../slideLayouts/slideLayout178.xml"/><Relationship Id="rId17" Type="http://schemas.openxmlformats.org/officeDocument/2006/relationships/slideLayout" Target="../slideLayouts/slideLayout183.xml"/><Relationship Id="rId2" Type="http://schemas.openxmlformats.org/officeDocument/2006/relationships/slideLayout" Target="../slideLayouts/slideLayout168.xml"/><Relationship Id="rId16" Type="http://schemas.openxmlformats.org/officeDocument/2006/relationships/slideLayout" Target="../slideLayouts/slideLayout182.xml"/><Relationship Id="rId20" Type="http://schemas.openxmlformats.org/officeDocument/2006/relationships/slideLayout" Target="../slideLayouts/slideLayout186.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24" Type="http://schemas.openxmlformats.org/officeDocument/2006/relationships/theme" Target="../theme/theme11.xml"/><Relationship Id="rId5" Type="http://schemas.openxmlformats.org/officeDocument/2006/relationships/slideLayout" Target="../slideLayouts/slideLayout171.xml"/><Relationship Id="rId15" Type="http://schemas.openxmlformats.org/officeDocument/2006/relationships/slideLayout" Target="../slideLayouts/slideLayout181.xml"/><Relationship Id="rId23" Type="http://schemas.openxmlformats.org/officeDocument/2006/relationships/slideLayout" Target="../slideLayouts/slideLayout189.xml"/><Relationship Id="rId10" Type="http://schemas.openxmlformats.org/officeDocument/2006/relationships/slideLayout" Target="../slideLayouts/slideLayout176.xml"/><Relationship Id="rId19" Type="http://schemas.openxmlformats.org/officeDocument/2006/relationships/slideLayout" Target="../slideLayouts/slideLayout185.xml"/><Relationship Id="rId4" Type="http://schemas.openxmlformats.org/officeDocument/2006/relationships/slideLayout" Target="../slideLayouts/slideLayout170.xml"/><Relationship Id="rId9" Type="http://schemas.openxmlformats.org/officeDocument/2006/relationships/slideLayout" Target="../slideLayouts/slideLayout175.xml"/><Relationship Id="rId14" Type="http://schemas.openxmlformats.org/officeDocument/2006/relationships/slideLayout" Target="../slideLayouts/slideLayout180.xml"/><Relationship Id="rId22" Type="http://schemas.openxmlformats.org/officeDocument/2006/relationships/slideLayout" Target="../slideLayouts/slideLayout18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theme" Target="../theme/theme4.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theme" Target="../theme/theme5.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image" Target="../media/image7.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3" Type="http://schemas.openxmlformats.org/officeDocument/2006/relationships/slideLayout" Target="../slideLayouts/slideLayout94.xml"/><Relationship Id="rId21" Type="http://schemas.openxmlformats.org/officeDocument/2006/relationships/slideLayout" Target="../slideLayouts/slideLayout112.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theme" Target="../theme/theme6.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slideLayout" Target="../slideLayouts/slideLayout126.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5" Type="http://schemas.openxmlformats.org/officeDocument/2006/relationships/image" Target="../media/image7.png"/><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3" Type="http://schemas.openxmlformats.org/officeDocument/2006/relationships/slideLayout" Target="../slideLayouts/slideLayout129.xml"/><Relationship Id="rId21" Type="http://schemas.openxmlformats.org/officeDocument/2006/relationships/slideLayout" Target="../slideLayouts/slideLayout147.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0" Type="http://schemas.openxmlformats.org/officeDocument/2006/relationships/slideLayout" Target="../slideLayouts/slideLayout146.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24" Type="http://schemas.openxmlformats.org/officeDocument/2006/relationships/theme" Target="../theme/theme8.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23" Type="http://schemas.openxmlformats.org/officeDocument/2006/relationships/slideLayout" Target="../slideLayouts/slideLayout149.xml"/><Relationship Id="rId10" Type="http://schemas.openxmlformats.org/officeDocument/2006/relationships/slideLayout" Target="../slideLayouts/slideLayout136.xml"/><Relationship Id="rId19" Type="http://schemas.openxmlformats.org/officeDocument/2006/relationships/slideLayout" Target="../slideLayouts/slideLayout145.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 Id="rId22" Type="http://schemas.openxmlformats.org/officeDocument/2006/relationships/slideLayout" Target="../slideLayouts/slideLayout14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slideLayout" Target="../slideLayouts/slideLayout162.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2" Type="http://schemas.openxmlformats.org/officeDocument/2006/relationships/slideLayout" Target="../slideLayouts/slideLayout151.xml"/><Relationship Id="rId16" Type="http://schemas.openxmlformats.org/officeDocument/2006/relationships/image" Target="../media/image7.png"/><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5" Type="http://schemas.openxmlformats.org/officeDocument/2006/relationships/theme" Target="../theme/theme9.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 Id="rId14" Type="http://schemas.openxmlformats.org/officeDocument/2006/relationships/slideLayout" Target="../slideLayouts/slideLayout16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8"/>
            <a:ext cx="11889564" cy="917575"/>
          </a:xfrm>
          <a:prstGeom prst="rect">
            <a:avLst/>
          </a:prstGeom>
        </p:spPr>
        <p:txBody>
          <a:bodyPr vert="horz" wrap="square" lIns="146249" tIns="91406" rIns="146249" bIns="91406"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4" y="1212851"/>
            <a:ext cx="11887198" cy="2116710"/>
          </a:xfrm>
          <a:prstGeom prst="rect">
            <a:avLst/>
          </a:prstGeom>
        </p:spPr>
        <p:txBody>
          <a:bodyPr vert="horz" wrap="square" lIns="146249" tIns="91406" rIns="146249" bIns="91406"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4" y="280104"/>
            <a:ext cx="11192828" cy="1165754"/>
          </a:xfrm>
          <a:prstGeom prst="rect">
            <a:avLst/>
          </a:prstGeom>
        </p:spPr>
        <p:txBody>
          <a:bodyPr vert="horz" lIns="124320" tIns="62159" rIns="124320" bIns="6215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1824" y="1632061"/>
            <a:ext cx="11192828" cy="4616063"/>
          </a:xfrm>
          <a:prstGeom prst="rect">
            <a:avLst/>
          </a:prstGeom>
        </p:spPr>
        <p:txBody>
          <a:bodyPr vert="horz" lIns="124320" tIns="62159" rIns="124320" bIns="6215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47788484"/>
      </p:ext>
    </p:extLst>
  </p:cSld>
  <p:clrMap bg1="lt1" tx1="dk1" bg2="lt2" tx2="dk2" accent1="accent1" accent2="accent2" accent3="accent3" accent4="accent4" accent5="accent5" accent6="accent6" hlink="hlink" folHlink="folHlink"/>
  <p:sldLayoutIdLst>
    <p:sldLayoutId id="2147484349" r:id="rId1"/>
    <p:sldLayoutId id="2147484350" r:id="rId2"/>
    <p:sldLayoutId id="2147484351" r:id="rId3"/>
  </p:sldLayoutIdLst>
  <p:timing>
    <p:tnLst>
      <p:par>
        <p:cTn id="1" dur="indefinite" restart="never" nodeType="tmRoot"/>
      </p:par>
    </p:tnLst>
  </p:timing>
  <p:txStyles>
    <p:titleStyle>
      <a:lvl1pPr algn="ctr" defTabSz="1243203" rtl="0" eaLnBrk="1" latinLnBrk="0" hangingPunct="1">
        <a:spcBef>
          <a:spcPct val="0"/>
        </a:spcBef>
        <a:buNone/>
        <a:defRPr sz="6000" kern="1200">
          <a:solidFill>
            <a:schemeClr val="tx1"/>
          </a:solidFill>
          <a:latin typeface="Segoe Pro" pitchFamily="34" charset="0"/>
          <a:ea typeface="+mj-ea"/>
          <a:cs typeface="+mj-cs"/>
        </a:defRPr>
      </a:lvl1pPr>
    </p:titleStyle>
    <p:bodyStyle>
      <a:lvl1pPr marL="466201" indent="-466201" algn="l" defTabSz="1243203" rtl="0" eaLnBrk="1" latinLnBrk="0" hangingPunct="1">
        <a:spcBef>
          <a:spcPct val="20000"/>
        </a:spcBef>
        <a:buFont typeface="Arial" pitchFamily="34" charset="0"/>
        <a:buChar char="•"/>
        <a:defRPr sz="4400" kern="1200">
          <a:solidFill>
            <a:schemeClr val="tx1"/>
          </a:solidFill>
          <a:latin typeface="Segoe Pro" pitchFamily="34" charset="0"/>
          <a:ea typeface="+mn-ea"/>
          <a:cs typeface="+mn-cs"/>
        </a:defRPr>
      </a:lvl1pPr>
      <a:lvl2pPr marL="1010102" indent="-388500" algn="l" defTabSz="1243203" rtl="0" eaLnBrk="1" latinLnBrk="0" hangingPunct="1">
        <a:spcBef>
          <a:spcPct val="20000"/>
        </a:spcBef>
        <a:buFont typeface="Arial" pitchFamily="34" charset="0"/>
        <a:buChar char="–"/>
        <a:defRPr sz="3800" kern="1200">
          <a:solidFill>
            <a:schemeClr val="tx1"/>
          </a:solidFill>
          <a:latin typeface="Segoe Pro" pitchFamily="34" charset="0"/>
          <a:ea typeface="+mn-ea"/>
          <a:cs typeface="+mn-cs"/>
        </a:defRPr>
      </a:lvl2pPr>
      <a:lvl3pPr marL="1554003" indent="-310801" algn="l" defTabSz="1243203" rtl="0" eaLnBrk="1" latinLnBrk="0" hangingPunct="1">
        <a:spcBef>
          <a:spcPct val="20000"/>
        </a:spcBef>
        <a:buFont typeface="Arial" pitchFamily="34" charset="0"/>
        <a:buChar char="•"/>
        <a:defRPr sz="3300" kern="1200">
          <a:solidFill>
            <a:schemeClr val="tx1"/>
          </a:solidFill>
          <a:latin typeface="Segoe Pro" pitchFamily="34" charset="0"/>
          <a:ea typeface="+mn-ea"/>
          <a:cs typeface="+mn-cs"/>
        </a:defRPr>
      </a:lvl3pPr>
      <a:lvl4pPr marL="2175606" indent="-310801" algn="l" defTabSz="1243203" rtl="0" eaLnBrk="1" latinLnBrk="0" hangingPunct="1">
        <a:spcBef>
          <a:spcPct val="20000"/>
        </a:spcBef>
        <a:buFont typeface="Arial" pitchFamily="34" charset="0"/>
        <a:buChar char="–"/>
        <a:defRPr sz="2800" kern="1200">
          <a:solidFill>
            <a:schemeClr val="tx1"/>
          </a:solidFill>
          <a:latin typeface="Segoe Pro" pitchFamily="34" charset="0"/>
          <a:ea typeface="+mn-ea"/>
          <a:cs typeface="+mn-cs"/>
        </a:defRPr>
      </a:lvl4pPr>
      <a:lvl5pPr marL="2797205" indent="-310801" algn="l" defTabSz="1243203" rtl="0" eaLnBrk="1" latinLnBrk="0" hangingPunct="1">
        <a:spcBef>
          <a:spcPct val="20000"/>
        </a:spcBef>
        <a:buFont typeface="Arial" pitchFamily="34" charset="0"/>
        <a:buChar char="»"/>
        <a:defRPr sz="2800" kern="1200">
          <a:solidFill>
            <a:schemeClr val="tx1"/>
          </a:solidFill>
          <a:latin typeface="Segoe Pro" pitchFamily="34" charset="0"/>
          <a:ea typeface="+mn-ea"/>
          <a:cs typeface="+mn-cs"/>
        </a:defRPr>
      </a:lvl5pPr>
      <a:lvl6pPr marL="3418806" indent="-310801" algn="l" defTabSz="1243203"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040408" indent="-310801" algn="l" defTabSz="1243203"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662010" indent="-310801" algn="l" defTabSz="1243203"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283609" indent="-310801" algn="l" defTabSz="1243203"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en-US"/>
      </a:defPPr>
      <a:lvl1pPr marL="0" algn="l" defTabSz="1243203" rtl="0" eaLnBrk="1" latinLnBrk="0" hangingPunct="1">
        <a:defRPr sz="2400" kern="1200">
          <a:solidFill>
            <a:schemeClr val="tx1"/>
          </a:solidFill>
          <a:latin typeface="+mn-lt"/>
          <a:ea typeface="+mn-ea"/>
          <a:cs typeface="+mn-cs"/>
        </a:defRPr>
      </a:lvl1pPr>
      <a:lvl2pPr marL="621601" algn="l" defTabSz="1243203" rtl="0" eaLnBrk="1" latinLnBrk="0" hangingPunct="1">
        <a:defRPr sz="2400" kern="1200">
          <a:solidFill>
            <a:schemeClr val="tx1"/>
          </a:solidFill>
          <a:latin typeface="+mn-lt"/>
          <a:ea typeface="+mn-ea"/>
          <a:cs typeface="+mn-cs"/>
        </a:defRPr>
      </a:lvl2pPr>
      <a:lvl3pPr marL="1243203" algn="l" defTabSz="1243203" rtl="0" eaLnBrk="1" latinLnBrk="0" hangingPunct="1">
        <a:defRPr sz="2400" kern="1200">
          <a:solidFill>
            <a:schemeClr val="tx1"/>
          </a:solidFill>
          <a:latin typeface="+mn-lt"/>
          <a:ea typeface="+mn-ea"/>
          <a:cs typeface="+mn-cs"/>
        </a:defRPr>
      </a:lvl3pPr>
      <a:lvl4pPr marL="1864803" algn="l" defTabSz="1243203" rtl="0" eaLnBrk="1" latinLnBrk="0" hangingPunct="1">
        <a:defRPr sz="2400" kern="1200">
          <a:solidFill>
            <a:schemeClr val="tx1"/>
          </a:solidFill>
          <a:latin typeface="+mn-lt"/>
          <a:ea typeface="+mn-ea"/>
          <a:cs typeface="+mn-cs"/>
        </a:defRPr>
      </a:lvl4pPr>
      <a:lvl5pPr marL="2486405" algn="l" defTabSz="1243203" rtl="0" eaLnBrk="1" latinLnBrk="0" hangingPunct="1">
        <a:defRPr sz="2400" kern="1200">
          <a:solidFill>
            <a:schemeClr val="tx1"/>
          </a:solidFill>
          <a:latin typeface="+mn-lt"/>
          <a:ea typeface="+mn-ea"/>
          <a:cs typeface="+mn-cs"/>
        </a:defRPr>
      </a:lvl5pPr>
      <a:lvl6pPr marL="3108006" algn="l" defTabSz="1243203" rtl="0" eaLnBrk="1" latinLnBrk="0" hangingPunct="1">
        <a:defRPr sz="2400" kern="1200">
          <a:solidFill>
            <a:schemeClr val="tx1"/>
          </a:solidFill>
          <a:latin typeface="+mn-lt"/>
          <a:ea typeface="+mn-ea"/>
          <a:cs typeface="+mn-cs"/>
        </a:defRPr>
      </a:lvl6pPr>
      <a:lvl7pPr marL="3729607" algn="l" defTabSz="1243203" rtl="0" eaLnBrk="1" latinLnBrk="0" hangingPunct="1">
        <a:defRPr sz="2400" kern="1200">
          <a:solidFill>
            <a:schemeClr val="tx1"/>
          </a:solidFill>
          <a:latin typeface="+mn-lt"/>
          <a:ea typeface="+mn-ea"/>
          <a:cs typeface="+mn-cs"/>
        </a:defRPr>
      </a:lvl7pPr>
      <a:lvl8pPr marL="4351208" algn="l" defTabSz="1243203" rtl="0" eaLnBrk="1" latinLnBrk="0" hangingPunct="1">
        <a:defRPr sz="2400" kern="1200">
          <a:solidFill>
            <a:schemeClr val="tx1"/>
          </a:solidFill>
          <a:latin typeface="+mn-lt"/>
          <a:ea typeface="+mn-ea"/>
          <a:cs typeface="+mn-cs"/>
        </a:defRPr>
      </a:lvl8pPr>
      <a:lvl9pPr marL="4972808" algn="l" defTabSz="1243203"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917575"/>
          </a:xfrm>
          <a:prstGeom prst="rect">
            <a:avLst/>
          </a:prstGeom>
        </p:spPr>
        <p:txBody>
          <a:bodyPr vert="horz" wrap="square" lIns="149202" tIns="93252" rIns="149202" bIns="9325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3" y="1212853"/>
            <a:ext cx="11887198" cy="2120403"/>
          </a:xfrm>
          <a:prstGeom prst="rect">
            <a:avLst/>
          </a:prstGeom>
        </p:spPr>
        <p:txBody>
          <a:bodyPr vert="horz" wrap="square" lIns="149202" tIns="93252" rIns="149202" bIns="9325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87591"/>
      </p:ext>
    </p:extLst>
  </p:cSld>
  <p:clrMap bg1="dk1" tx1="lt1" bg2="dk2" tx2="lt2" accent1="accent1" accent2="accent2" accent3="accent3" accent4="accent4" accent5="accent5" accent6="accent6" hlink="hlink" folHlink="folHlink"/>
  <p:sldLayoutIdLst>
    <p:sldLayoutId id="2147484353" r:id="rId1"/>
    <p:sldLayoutId id="2147484354" r:id="rId2"/>
    <p:sldLayoutId id="2147484355" r:id="rId3"/>
    <p:sldLayoutId id="2147484356" r:id="rId4"/>
    <p:sldLayoutId id="2147484357" r:id="rId5"/>
    <p:sldLayoutId id="2147484358" r:id="rId6"/>
    <p:sldLayoutId id="2147484359" r:id="rId7"/>
    <p:sldLayoutId id="2147484360" r:id="rId8"/>
    <p:sldLayoutId id="2147484361" r:id="rId9"/>
    <p:sldLayoutId id="2147484362" r:id="rId10"/>
    <p:sldLayoutId id="2147484363" r:id="rId11"/>
    <p:sldLayoutId id="2147484364" r:id="rId12"/>
    <p:sldLayoutId id="2147484365" r:id="rId13"/>
    <p:sldLayoutId id="2147484366" r:id="rId14"/>
    <p:sldLayoutId id="2147484367" r:id="rId15"/>
    <p:sldLayoutId id="2147484368" r:id="rId16"/>
    <p:sldLayoutId id="2147484369" r:id="rId17"/>
    <p:sldLayoutId id="2147484370" r:id="rId18"/>
    <p:sldLayoutId id="2147484371" r:id="rId19"/>
    <p:sldLayoutId id="2147484372" r:id="rId20"/>
    <p:sldLayoutId id="2147484373" r:id="rId21"/>
    <p:sldLayoutId id="2147484374" r:id="rId22"/>
    <p:sldLayoutId id="2147484375" r:id="rId23"/>
  </p:sldLayoutIdLst>
  <p:transition>
    <p:fade/>
  </p:transition>
  <p:timing>
    <p:tnLst>
      <p:par>
        <p:cTn id="1" dur="indefinite" restart="never" nodeType="tmRoot"/>
      </p:par>
    </p:tnLst>
  </p:timing>
  <p:txStyles>
    <p:titleStyle>
      <a:lvl1pPr algn="l" defTabSz="932479"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4" marR="0" indent="-342804" algn="l" defTabSz="932479"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35" marR="0" indent="-241231" algn="l" defTabSz="932479"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75"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11"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46"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316"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5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98"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03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79" rtl="0" eaLnBrk="1" latinLnBrk="0" hangingPunct="1">
        <a:defRPr sz="1800" kern="1200">
          <a:solidFill>
            <a:schemeClr val="tx1"/>
          </a:solidFill>
          <a:latin typeface="+mn-lt"/>
          <a:ea typeface="+mn-ea"/>
          <a:cs typeface="+mn-cs"/>
        </a:defRPr>
      </a:lvl1pPr>
      <a:lvl2pPr marL="466239" algn="l" defTabSz="932479" rtl="0" eaLnBrk="1" latinLnBrk="0" hangingPunct="1">
        <a:defRPr sz="1800" kern="1200">
          <a:solidFill>
            <a:schemeClr val="tx1"/>
          </a:solidFill>
          <a:latin typeface="+mn-lt"/>
          <a:ea typeface="+mn-ea"/>
          <a:cs typeface="+mn-cs"/>
        </a:defRPr>
      </a:lvl2pPr>
      <a:lvl3pPr marL="932479" algn="l" defTabSz="932479" rtl="0" eaLnBrk="1" latinLnBrk="0" hangingPunct="1">
        <a:defRPr sz="1800" kern="1200">
          <a:solidFill>
            <a:schemeClr val="tx1"/>
          </a:solidFill>
          <a:latin typeface="+mn-lt"/>
          <a:ea typeface="+mn-ea"/>
          <a:cs typeface="+mn-cs"/>
        </a:defRPr>
      </a:lvl3pPr>
      <a:lvl4pPr marL="1398718" algn="l" defTabSz="932479" rtl="0" eaLnBrk="1" latinLnBrk="0" hangingPunct="1">
        <a:defRPr sz="1800" kern="1200">
          <a:solidFill>
            <a:schemeClr val="tx1"/>
          </a:solidFill>
          <a:latin typeface="+mn-lt"/>
          <a:ea typeface="+mn-ea"/>
          <a:cs typeface="+mn-cs"/>
        </a:defRPr>
      </a:lvl4pPr>
      <a:lvl5pPr marL="1864958" algn="l" defTabSz="932479" rtl="0" eaLnBrk="1" latinLnBrk="0" hangingPunct="1">
        <a:defRPr sz="1800" kern="1200">
          <a:solidFill>
            <a:schemeClr val="tx1"/>
          </a:solidFill>
          <a:latin typeface="+mn-lt"/>
          <a:ea typeface="+mn-ea"/>
          <a:cs typeface="+mn-cs"/>
        </a:defRPr>
      </a:lvl5pPr>
      <a:lvl6pPr marL="2331198" algn="l" defTabSz="932479" rtl="0" eaLnBrk="1" latinLnBrk="0" hangingPunct="1">
        <a:defRPr sz="1800" kern="1200">
          <a:solidFill>
            <a:schemeClr val="tx1"/>
          </a:solidFill>
          <a:latin typeface="+mn-lt"/>
          <a:ea typeface="+mn-ea"/>
          <a:cs typeface="+mn-cs"/>
        </a:defRPr>
      </a:lvl6pPr>
      <a:lvl7pPr marL="2797437" algn="l" defTabSz="932479" rtl="0" eaLnBrk="1" latinLnBrk="0" hangingPunct="1">
        <a:defRPr sz="1800" kern="1200">
          <a:solidFill>
            <a:schemeClr val="tx1"/>
          </a:solidFill>
          <a:latin typeface="+mn-lt"/>
          <a:ea typeface="+mn-ea"/>
          <a:cs typeface="+mn-cs"/>
        </a:defRPr>
      </a:lvl7pPr>
      <a:lvl8pPr marL="3263677" algn="l" defTabSz="932479" rtl="0" eaLnBrk="1" latinLnBrk="0" hangingPunct="1">
        <a:defRPr sz="1800" kern="1200">
          <a:solidFill>
            <a:schemeClr val="tx1"/>
          </a:solidFill>
          <a:latin typeface="+mn-lt"/>
          <a:ea typeface="+mn-ea"/>
          <a:cs typeface="+mn-cs"/>
        </a:defRPr>
      </a:lvl8pPr>
      <a:lvl9pPr marL="3729918" algn="l" defTabSz="93247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21"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8"/>
            <a:ext cx="11889564" cy="917575"/>
          </a:xfrm>
          <a:prstGeom prst="rect">
            <a:avLst/>
          </a:prstGeom>
        </p:spPr>
        <p:txBody>
          <a:bodyPr vert="horz" wrap="square" lIns="146249" tIns="91406" rIns="146249" bIns="91406"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4" y="1212851"/>
            <a:ext cx="11887198" cy="2116710"/>
          </a:xfrm>
          <a:prstGeom prst="rect">
            <a:avLst/>
          </a:prstGeom>
        </p:spPr>
        <p:txBody>
          <a:bodyPr vert="horz" wrap="square" lIns="146249" tIns="91406" rIns="146249" bIns="91406"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8"/>
            <a:ext cx="11889564" cy="917575"/>
          </a:xfrm>
          <a:prstGeom prst="rect">
            <a:avLst/>
          </a:prstGeom>
        </p:spPr>
        <p:txBody>
          <a:bodyPr vert="horz" wrap="square" lIns="146249" tIns="91406" rIns="146249" bIns="91406"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4" y="1212851"/>
            <a:ext cx="11887198" cy="2116710"/>
          </a:xfrm>
          <a:prstGeom prst="rect">
            <a:avLst/>
          </a:prstGeom>
        </p:spPr>
        <p:txBody>
          <a:bodyPr vert="horz" wrap="square" lIns="146249" tIns="91406" rIns="146249" bIns="91406"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9414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8"/>
            <a:ext cx="11889564" cy="917575"/>
          </a:xfrm>
          <a:prstGeom prst="rect">
            <a:avLst/>
          </a:prstGeom>
        </p:spPr>
        <p:txBody>
          <a:bodyPr vert="horz" wrap="square" lIns="146249" tIns="91406" rIns="146249" bIns="91406"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4" y="1212851"/>
            <a:ext cx="11887198" cy="2116710"/>
          </a:xfrm>
          <a:prstGeom prst="rect">
            <a:avLst/>
          </a:prstGeom>
        </p:spPr>
        <p:txBody>
          <a:bodyPr vert="horz" wrap="square" lIns="146249" tIns="91406" rIns="146249" bIns="91406"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947960"/>
      </p:ext>
    </p:extLst>
  </p:cSld>
  <p:clrMap bg1="dk1" tx1="lt1" bg2="dk2" tx2="lt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 id="2147484241" r:id="rId11"/>
    <p:sldLayoutId id="2147484242" r:id="rId12"/>
    <p:sldLayoutId id="2147484243" r:id="rId13"/>
    <p:sldLayoutId id="2147484244" r:id="rId14"/>
    <p:sldLayoutId id="2147484245" r:id="rId15"/>
    <p:sldLayoutId id="2147484246" r:id="rId16"/>
    <p:sldLayoutId id="2147484247" r:id="rId17"/>
    <p:sldLayoutId id="2147484248" r:id="rId18"/>
    <p:sldLayoutId id="2147484249" r:id="rId19"/>
    <p:sldLayoutId id="2147484250" r:id="rId20"/>
    <p:sldLayoutId id="2147484251" r:id="rId21"/>
    <p:sldLayoutId id="2147484252" r:id="rId22"/>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21"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8"/>
            <a:ext cx="11889564" cy="917575"/>
          </a:xfrm>
          <a:prstGeom prst="rect">
            <a:avLst/>
          </a:prstGeom>
        </p:spPr>
        <p:txBody>
          <a:bodyPr vert="horz" wrap="square" lIns="146249" tIns="91406" rIns="146249" bIns="91406"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4" y="1212851"/>
            <a:ext cx="11887198" cy="2116710"/>
          </a:xfrm>
          <a:prstGeom prst="rect">
            <a:avLst/>
          </a:prstGeom>
        </p:spPr>
        <p:txBody>
          <a:bodyPr vert="horz" wrap="square" lIns="146249" tIns="91406" rIns="146249" bIns="91406"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17179285"/>
      </p:ext>
    </p:extLst>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 id="2147484264" r:id="rId11"/>
    <p:sldLayoutId id="2147484267" r:id="rId12"/>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8"/>
            <a:ext cx="11889564" cy="917575"/>
          </a:xfrm>
          <a:prstGeom prst="rect">
            <a:avLst/>
          </a:prstGeom>
        </p:spPr>
        <p:txBody>
          <a:bodyPr vert="horz" wrap="square" lIns="146249" tIns="91406" rIns="146249" bIns="91406"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4" y="1212851"/>
            <a:ext cx="11887198" cy="2116710"/>
          </a:xfrm>
          <a:prstGeom prst="rect">
            <a:avLst/>
          </a:prstGeom>
        </p:spPr>
        <p:txBody>
          <a:bodyPr vert="horz" wrap="square" lIns="146249" tIns="91406" rIns="146249" bIns="91406"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3946651"/>
      </p:ext>
    </p:extLst>
  </p:cSld>
  <p:clrMap bg1="dk1" tx1="lt1" bg2="dk2" tx2="lt2" accent1="accent1" accent2="accent2" accent3="accent3" accent4="accent4" accent5="accent5" accent6="accent6" hlink="hlink" folHlink="folHlink"/>
  <p:sldLayoutIdLst>
    <p:sldLayoutId id="2147484269" r:id="rId1"/>
    <p:sldLayoutId id="2147484270" r:id="rId2"/>
    <p:sldLayoutId id="2147484271" r:id="rId3"/>
    <p:sldLayoutId id="2147484272" r:id="rId4"/>
    <p:sldLayoutId id="2147484273" r:id="rId5"/>
    <p:sldLayoutId id="2147484274" r:id="rId6"/>
    <p:sldLayoutId id="2147484275" r:id="rId7"/>
    <p:sldLayoutId id="2147484276" r:id="rId8"/>
    <p:sldLayoutId id="2147484277" r:id="rId9"/>
    <p:sldLayoutId id="2147484278" r:id="rId10"/>
    <p:sldLayoutId id="2147484279" r:id="rId11"/>
    <p:sldLayoutId id="2147484280" r:id="rId12"/>
    <p:sldLayoutId id="2147484281" r:id="rId13"/>
    <p:sldLayoutId id="2147484282" r:id="rId14"/>
    <p:sldLayoutId id="2147484283" r:id="rId15"/>
    <p:sldLayoutId id="2147484284" r:id="rId16"/>
    <p:sldLayoutId id="2147484285" r:id="rId17"/>
    <p:sldLayoutId id="2147484286" r:id="rId18"/>
    <p:sldLayoutId id="2147484287" r:id="rId19"/>
    <p:sldLayoutId id="2147484288" r:id="rId20"/>
    <p:sldLayoutId id="2147484289" r:id="rId21"/>
    <p:sldLayoutId id="2147484290" r:id="rId22"/>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22"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9"/>
            <a:ext cx="11889564" cy="917575"/>
          </a:xfrm>
          <a:prstGeom prst="rect">
            <a:avLst/>
          </a:prstGeom>
        </p:spPr>
        <p:txBody>
          <a:bodyPr vert="horz" wrap="square" lIns="149174" tIns="93234" rIns="149174" bIns="93234"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5" y="1212855"/>
            <a:ext cx="11887198" cy="2120403"/>
          </a:xfrm>
          <a:prstGeom prst="rect">
            <a:avLst/>
          </a:prstGeom>
        </p:spPr>
        <p:txBody>
          <a:bodyPr vert="horz" wrap="square" lIns="149174" tIns="93234" rIns="149174" bIns="93234"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28277842"/>
      </p:ext>
    </p:extLst>
  </p:cSld>
  <p:clrMap bg1="lt1" tx1="dk1" bg2="lt2" tx2="dk2" accent1="accent1" accent2="accent2" accent3="accent3" accent4="accent4" accent5="accent5" accent6="accent6" hlink="hlink" folHlink="folHlink"/>
  <p:sldLayoutIdLst>
    <p:sldLayoutId id="2147484292" r:id="rId1"/>
    <p:sldLayoutId id="2147484293" r:id="rId2"/>
    <p:sldLayoutId id="2147484294" r:id="rId3"/>
    <p:sldLayoutId id="2147484295" r:id="rId4"/>
    <p:sldLayoutId id="2147484296" r:id="rId5"/>
    <p:sldLayoutId id="2147484297" r:id="rId6"/>
    <p:sldLayoutId id="2147484298" r:id="rId7"/>
    <p:sldLayoutId id="2147484299" r:id="rId8"/>
    <p:sldLayoutId id="2147484300" r:id="rId9"/>
    <p:sldLayoutId id="2147484301" r:id="rId10"/>
    <p:sldLayoutId id="2147484302" r:id="rId11"/>
    <p:sldLayoutId id="2147484303" r:id="rId12"/>
    <p:sldLayoutId id="2147484304" r:id="rId13"/>
  </p:sldLayoutIdLst>
  <p:transition>
    <p:fade/>
  </p:transition>
  <p:timing>
    <p:tnLst>
      <p:par>
        <p:cTn id="1" dur="indefinite" restart="never" nodeType="tmRoot"/>
      </p:par>
    </p:tnLst>
  </p:timing>
  <p:txStyles>
    <p:titleStyle>
      <a:lvl1pPr algn="l" defTabSz="93230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39" marR="0" indent="-342739" algn="l" defTabSz="932303"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27" marR="0" indent="-241186" algn="l" defTabSz="93230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24" marR="0" indent="-228493" algn="l" defTabSz="93230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217" marR="0" indent="-228493" algn="l" defTabSz="93230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709" marR="0" indent="-228493" algn="l" defTabSz="93230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834" indent="-233077" algn="l" defTabSz="93230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88" indent="-233077" algn="l" defTabSz="93230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141" indent="-233077" algn="l" defTabSz="93230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92" indent="-233077" algn="l" defTabSz="93230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03" rtl="0" eaLnBrk="1" latinLnBrk="0" hangingPunct="1">
        <a:defRPr sz="1800" kern="1200">
          <a:solidFill>
            <a:schemeClr val="tx1"/>
          </a:solidFill>
          <a:latin typeface="+mn-lt"/>
          <a:ea typeface="+mn-ea"/>
          <a:cs typeface="+mn-cs"/>
        </a:defRPr>
      </a:lvl1pPr>
      <a:lvl2pPr marL="466151" algn="l" defTabSz="932303" rtl="0" eaLnBrk="1" latinLnBrk="0" hangingPunct="1">
        <a:defRPr sz="1800" kern="1200">
          <a:solidFill>
            <a:schemeClr val="tx1"/>
          </a:solidFill>
          <a:latin typeface="+mn-lt"/>
          <a:ea typeface="+mn-ea"/>
          <a:cs typeface="+mn-cs"/>
        </a:defRPr>
      </a:lvl2pPr>
      <a:lvl3pPr marL="932303" algn="l" defTabSz="932303" rtl="0" eaLnBrk="1" latinLnBrk="0" hangingPunct="1">
        <a:defRPr sz="1800" kern="1200">
          <a:solidFill>
            <a:schemeClr val="tx1"/>
          </a:solidFill>
          <a:latin typeface="+mn-lt"/>
          <a:ea typeface="+mn-ea"/>
          <a:cs typeface="+mn-cs"/>
        </a:defRPr>
      </a:lvl3pPr>
      <a:lvl4pPr marL="1398455" algn="l" defTabSz="932303" rtl="0" eaLnBrk="1" latinLnBrk="0" hangingPunct="1">
        <a:defRPr sz="1800" kern="1200">
          <a:solidFill>
            <a:schemeClr val="tx1"/>
          </a:solidFill>
          <a:latin typeface="+mn-lt"/>
          <a:ea typeface="+mn-ea"/>
          <a:cs typeface="+mn-cs"/>
        </a:defRPr>
      </a:lvl4pPr>
      <a:lvl5pPr marL="1864607" algn="l" defTabSz="932303" rtl="0" eaLnBrk="1" latinLnBrk="0" hangingPunct="1">
        <a:defRPr sz="1800" kern="1200">
          <a:solidFill>
            <a:schemeClr val="tx1"/>
          </a:solidFill>
          <a:latin typeface="+mn-lt"/>
          <a:ea typeface="+mn-ea"/>
          <a:cs typeface="+mn-cs"/>
        </a:defRPr>
      </a:lvl5pPr>
      <a:lvl6pPr marL="2330759" algn="l" defTabSz="932303" rtl="0" eaLnBrk="1" latinLnBrk="0" hangingPunct="1">
        <a:defRPr sz="1800" kern="1200">
          <a:solidFill>
            <a:schemeClr val="tx1"/>
          </a:solidFill>
          <a:latin typeface="+mn-lt"/>
          <a:ea typeface="+mn-ea"/>
          <a:cs typeface="+mn-cs"/>
        </a:defRPr>
      </a:lvl6pPr>
      <a:lvl7pPr marL="2796911" algn="l" defTabSz="932303" rtl="0" eaLnBrk="1" latinLnBrk="0" hangingPunct="1">
        <a:defRPr sz="1800" kern="1200">
          <a:solidFill>
            <a:schemeClr val="tx1"/>
          </a:solidFill>
          <a:latin typeface="+mn-lt"/>
          <a:ea typeface="+mn-ea"/>
          <a:cs typeface="+mn-cs"/>
        </a:defRPr>
      </a:lvl7pPr>
      <a:lvl8pPr marL="3263065" algn="l" defTabSz="932303" rtl="0" eaLnBrk="1" latinLnBrk="0" hangingPunct="1">
        <a:defRPr sz="1800" kern="1200">
          <a:solidFill>
            <a:schemeClr val="tx1"/>
          </a:solidFill>
          <a:latin typeface="+mn-lt"/>
          <a:ea typeface="+mn-ea"/>
          <a:cs typeface="+mn-cs"/>
        </a:defRPr>
      </a:lvl8pPr>
      <a:lvl9pPr marL="3729218" algn="l" defTabSz="932303"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80"/>
            <a:ext cx="11889564" cy="917575"/>
          </a:xfrm>
          <a:prstGeom prst="rect">
            <a:avLst/>
          </a:prstGeom>
        </p:spPr>
        <p:txBody>
          <a:bodyPr vert="horz" wrap="square" lIns="149160" tIns="93225" rIns="149160" bIns="93225"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6" y="1212856"/>
            <a:ext cx="11887198" cy="2120403"/>
          </a:xfrm>
          <a:prstGeom prst="rect">
            <a:avLst/>
          </a:prstGeom>
        </p:spPr>
        <p:txBody>
          <a:bodyPr vert="horz" wrap="square" lIns="149160" tIns="93225" rIns="149160" bIns="93225"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827755"/>
      </p:ext>
    </p:extLst>
  </p:cSld>
  <p:clrMap bg1="dk1" tx1="lt1" bg2="dk2" tx2="lt2" accent1="accent1" accent2="accent2" accent3="accent3" accent4="accent4" accent5="accent5" accent6="accent6" hlink="hlink" folHlink="folHlink"/>
  <p:sldLayoutIdLst>
    <p:sldLayoutId id="2147484310" r:id="rId1"/>
    <p:sldLayoutId id="2147484311" r:id="rId2"/>
    <p:sldLayoutId id="2147484312" r:id="rId3"/>
    <p:sldLayoutId id="2147484313" r:id="rId4"/>
    <p:sldLayoutId id="2147484314" r:id="rId5"/>
    <p:sldLayoutId id="2147484315" r:id="rId6"/>
    <p:sldLayoutId id="2147484316" r:id="rId7"/>
    <p:sldLayoutId id="2147484317" r:id="rId8"/>
    <p:sldLayoutId id="2147484318" r:id="rId9"/>
    <p:sldLayoutId id="2147484319" r:id="rId10"/>
    <p:sldLayoutId id="2147484320" r:id="rId11"/>
    <p:sldLayoutId id="2147484321" r:id="rId12"/>
    <p:sldLayoutId id="2147484322" r:id="rId13"/>
    <p:sldLayoutId id="2147484323" r:id="rId14"/>
    <p:sldLayoutId id="2147484324" r:id="rId15"/>
    <p:sldLayoutId id="2147484325" r:id="rId16"/>
    <p:sldLayoutId id="2147484326" r:id="rId17"/>
    <p:sldLayoutId id="2147484327" r:id="rId18"/>
    <p:sldLayoutId id="2147484328" r:id="rId19"/>
    <p:sldLayoutId id="2147484329" r:id="rId20"/>
    <p:sldLayoutId id="2147484330" r:id="rId21"/>
    <p:sldLayoutId id="2147484331" r:id="rId22"/>
    <p:sldLayoutId id="2147484332" r:id="rId23"/>
  </p:sldLayoutIdLst>
  <p:transition>
    <p:fade/>
  </p:transition>
  <p:timing>
    <p:tnLst>
      <p:par>
        <p:cTn id="1" dur="indefinite" restart="never" nodeType="tmRoot"/>
      </p:par>
    </p:tnLst>
  </p:timing>
  <p:txStyles>
    <p:titleStyle>
      <a:lvl1pPr algn="l" defTabSz="932216"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07" marR="0" indent="-342707" algn="l" defTabSz="932216"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872" marR="0" indent="-241164" algn="l" defTabSz="93221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648" marR="0" indent="-228472" algn="l" defTabSz="93221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120" marR="0" indent="-228472" algn="l" defTabSz="93221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591" marR="0" indent="-228472" algn="l" defTabSz="93221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593"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703"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812"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920"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16" rtl="0" eaLnBrk="1" latinLnBrk="0" hangingPunct="1">
        <a:defRPr sz="1800" kern="1200">
          <a:solidFill>
            <a:schemeClr val="tx1"/>
          </a:solidFill>
          <a:latin typeface="+mn-lt"/>
          <a:ea typeface="+mn-ea"/>
          <a:cs typeface="+mn-cs"/>
        </a:defRPr>
      </a:lvl1pPr>
      <a:lvl2pPr marL="466107" algn="l" defTabSz="932216" rtl="0" eaLnBrk="1" latinLnBrk="0" hangingPunct="1">
        <a:defRPr sz="1800" kern="1200">
          <a:solidFill>
            <a:schemeClr val="tx1"/>
          </a:solidFill>
          <a:latin typeface="+mn-lt"/>
          <a:ea typeface="+mn-ea"/>
          <a:cs typeface="+mn-cs"/>
        </a:defRPr>
      </a:lvl2pPr>
      <a:lvl3pPr marL="932216" algn="l" defTabSz="932216" rtl="0" eaLnBrk="1" latinLnBrk="0" hangingPunct="1">
        <a:defRPr sz="1800" kern="1200">
          <a:solidFill>
            <a:schemeClr val="tx1"/>
          </a:solidFill>
          <a:latin typeface="+mn-lt"/>
          <a:ea typeface="+mn-ea"/>
          <a:cs typeface="+mn-cs"/>
        </a:defRPr>
      </a:lvl3pPr>
      <a:lvl4pPr marL="1398323" algn="l" defTabSz="932216" rtl="0" eaLnBrk="1" latinLnBrk="0" hangingPunct="1">
        <a:defRPr sz="1800" kern="1200">
          <a:solidFill>
            <a:schemeClr val="tx1"/>
          </a:solidFill>
          <a:latin typeface="+mn-lt"/>
          <a:ea typeface="+mn-ea"/>
          <a:cs typeface="+mn-cs"/>
        </a:defRPr>
      </a:lvl4pPr>
      <a:lvl5pPr marL="1864431" algn="l" defTabSz="932216" rtl="0" eaLnBrk="1" latinLnBrk="0" hangingPunct="1">
        <a:defRPr sz="1800" kern="1200">
          <a:solidFill>
            <a:schemeClr val="tx1"/>
          </a:solidFill>
          <a:latin typeface="+mn-lt"/>
          <a:ea typeface="+mn-ea"/>
          <a:cs typeface="+mn-cs"/>
        </a:defRPr>
      </a:lvl5pPr>
      <a:lvl6pPr marL="2330540" algn="l" defTabSz="932216" rtl="0" eaLnBrk="1" latinLnBrk="0" hangingPunct="1">
        <a:defRPr sz="1800" kern="1200">
          <a:solidFill>
            <a:schemeClr val="tx1"/>
          </a:solidFill>
          <a:latin typeface="+mn-lt"/>
          <a:ea typeface="+mn-ea"/>
          <a:cs typeface="+mn-cs"/>
        </a:defRPr>
      </a:lvl6pPr>
      <a:lvl7pPr marL="2796648" algn="l" defTabSz="932216" rtl="0" eaLnBrk="1" latinLnBrk="0" hangingPunct="1">
        <a:defRPr sz="1800" kern="1200">
          <a:solidFill>
            <a:schemeClr val="tx1"/>
          </a:solidFill>
          <a:latin typeface="+mn-lt"/>
          <a:ea typeface="+mn-ea"/>
          <a:cs typeface="+mn-cs"/>
        </a:defRPr>
      </a:lvl7pPr>
      <a:lvl8pPr marL="3262759" algn="l" defTabSz="932216" rtl="0" eaLnBrk="1" latinLnBrk="0" hangingPunct="1">
        <a:defRPr sz="1800" kern="1200">
          <a:solidFill>
            <a:schemeClr val="tx1"/>
          </a:solidFill>
          <a:latin typeface="+mn-lt"/>
          <a:ea typeface="+mn-ea"/>
          <a:cs typeface="+mn-cs"/>
        </a:defRPr>
      </a:lvl8pPr>
      <a:lvl9pPr marL="3728867" algn="l" defTabSz="932216"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20"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7"/>
            <a:ext cx="11889564" cy="917575"/>
          </a:xfrm>
          <a:prstGeom prst="rect">
            <a:avLst/>
          </a:prstGeom>
        </p:spPr>
        <p:txBody>
          <a:bodyPr vert="horz" wrap="square" lIns="149202" tIns="93252" rIns="149202" bIns="9325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3" y="1212853"/>
            <a:ext cx="11887198" cy="2120403"/>
          </a:xfrm>
          <a:prstGeom prst="rect">
            <a:avLst/>
          </a:prstGeom>
        </p:spPr>
        <p:txBody>
          <a:bodyPr vert="horz" wrap="square" lIns="149202" tIns="93252" rIns="149202" bIns="9325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469590"/>
      </p:ext>
    </p:extLst>
  </p:cSld>
  <p:clrMap bg1="lt1" tx1="dk1" bg2="lt2" tx2="dk2" accent1="accent1" accent2="accent2" accent3="accent3" accent4="accent4" accent5="accent5" accent6="accent6" hlink="hlink" folHlink="folHlink"/>
  <p:sldLayoutIdLst>
    <p:sldLayoutId id="2147484334" r:id="rId1"/>
    <p:sldLayoutId id="2147484335" r:id="rId2"/>
    <p:sldLayoutId id="2147484336" r:id="rId3"/>
    <p:sldLayoutId id="2147484337" r:id="rId4"/>
    <p:sldLayoutId id="2147484338" r:id="rId5"/>
    <p:sldLayoutId id="2147484339" r:id="rId6"/>
    <p:sldLayoutId id="2147484340" r:id="rId7"/>
    <p:sldLayoutId id="2147484341" r:id="rId8"/>
    <p:sldLayoutId id="2147484342" r:id="rId9"/>
    <p:sldLayoutId id="2147484343" r:id="rId10"/>
    <p:sldLayoutId id="2147484344" r:id="rId11"/>
    <p:sldLayoutId id="2147484345" r:id="rId12"/>
    <p:sldLayoutId id="2147484346" r:id="rId13"/>
    <p:sldLayoutId id="2147484347" r:id="rId14"/>
  </p:sldLayoutIdLst>
  <p:transition>
    <p:fade/>
  </p:transition>
  <p:timing>
    <p:tnLst>
      <p:par>
        <p:cTn id="1" dur="indefinite" restart="never" nodeType="tmRoot"/>
      </p:par>
    </p:tnLst>
  </p:timing>
  <p:txStyles>
    <p:titleStyle>
      <a:lvl1pPr algn="l" defTabSz="932479"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4" marR="0" indent="-342804" algn="l" defTabSz="932479"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35" marR="0" indent="-241231" algn="l" defTabSz="932479"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75"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11"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46"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316"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5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98"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03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79" rtl="0" eaLnBrk="1" latinLnBrk="0" hangingPunct="1">
        <a:defRPr sz="1800" kern="1200">
          <a:solidFill>
            <a:schemeClr val="tx1"/>
          </a:solidFill>
          <a:latin typeface="+mn-lt"/>
          <a:ea typeface="+mn-ea"/>
          <a:cs typeface="+mn-cs"/>
        </a:defRPr>
      </a:lvl1pPr>
      <a:lvl2pPr marL="466239" algn="l" defTabSz="932479" rtl="0" eaLnBrk="1" latinLnBrk="0" hangingPunct="1">
        <a:defRPr sz="1800" kern="1200">
          <a:solidFill>
            <a:schemeClr val="tx1"/>
          </a:solidFill>
          <a:latin typeface="+mn-lt"/>
          <a:ea typeface="+mn-ea"/>
          <a:cs typeface="+mn-cs"/>
        </a:defRPr>
      </a:lvl2pPr>
      <a:lvl3pPr marL="932479" algn="l" defTabSz="932479" rtl="0" eaLnBrk="1" latinLnBrk="0" hangingPunct="1">
        <a:defRPr sz="1800" kern="1200">
          <a:solidFill>
            <a:schemeClr val="tx1"/>
          </a:solidFill>
          <a:latin typeface="+mn-lt"/>
          <a:ea typeface="+mn-ea"/>
          <a:cs typeface="+mn-cs"/>
        </a:defRPr>
      </a:lvl3pPr>
      <a:lvl4pPr marL="1398718" algn="l" defTabSz="932479" rtl="0" eaLnBrk="1" latinLnBrk="0" hangingPunct="1">
        <a:defRPr sz="1800" kern="1200">
          <a:solidFill>
            <a:schemeClr val="tx1"/>
          </a:solidFill>
          <a:latin typeface="+mn-lt"/>
          <a:ea typeface="+mn-ea"/>
          <a:cs typeface="+mn-cs"/>
        </a:defRPr>
      </a:lvl4pPr>
      <a:lvl5pPr marL="1864958" algn="l" defTabSz="932479" rtl="0" eaLnBrk="1" latinLnBrk="0" hangingPunct="1">
        <a:defRPr sz="1800" kern="1200">
          <a:solidFill>
            <a:schemeClr val="tx1"/>
          </a:solidFill>
          <a:latin typeface="+mn-lt"/>
          <a:ea typeface="+mn-ea"/>
          <a:cs typeface="+mn-cs"/>
        </a:defRPr>
      </a:lvl5pPr>
      <a:lvl6pPr marL="2331198" algn="l" defTabSz="932479" rtl="0" eaLnBrk="1" latinLnBrk="0" hangingPunct="1">
        <a:defRPr sz="1800" kern="1200">
          <a:solidFill>
            <a:schemeClr val="tx1"/>
          </a:solidFill>
          <a:latin typeface="+mn-lt"/>
          <a:ea typeface="+mn-ea"/>
          <a:cs typeface="+mn-cs"/>
        </a:defRPr>
      </a:lvl6pPr>
      <a:lvl7pPr marL="2797437" algn="l" defTabSz="932479" rtl="0" eaLnBrk="1" latinLnBrk="0" hangingPunct="1">
        <a:defRPr sz="1800" kern="1200">
          <a:solidFill>
            <a:schemeClr val="tx1"/>
          </a:solidFill>
          <a:latin typeface="+mn-lt"/>
          <a:ea typeface="+mn-ea"/>
          <a:cs typeface="+mn-cs"/>
        </a:defRPr>
      </a:lvl7pPr>
      <a:lvl8pPr marL="3263677" algn="l" defTabSz="932479" rtl="0" eaLnBrk="1" latinLnBrk="0" hangingPunct="1">
        <a:defRPr sz="1800" kern="1200">
          <a:solidFill>
            <a:schemeClr val="tx1"/>
          </a:solidFill>
          <a:latin typeface="+mn-lt"/>
          <a:ea typeface="+mn-ea"/>
          <a:cs typeface="+mn-cs"/>
        </a:defRPr>
      </a:lvl8pPr>
      <a:lvl9pPr marL="3729918" algn="l" defTabSz="93247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2.xml"/></Relationships>
</file>

<file path=ppt/slides/_rels/slide1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9.xml"/><Relationship Id="rId1" Type="http://schemas.openxmlformats.org/officeDocument/2006/relationships/slideLayout" Target="../slideLayouts/slideLayout163.xml"/><Relationship Id="rId5" Type="http://schemas.openxmlformats.org/officeDocument/2006/relationships/image" Target="../media/image48.pn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9.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3.png"/><Relationship Id="rId2" Type="http://schemas.openxmlformats.org/officeDocument/2006/relationships/diagramData" Target="../diagrams/data2.xml"/><Relationship Id="rId1" Type="http://schemas.openxmlformats.org/officeDocument/2006/relationships/slideLayout" Target="../slideLayouts/slideLayout15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152.xml"/><Relationship Id="rId6" Type="http://schemas.openxmlformats.org/officeDocument/2006/relationships/image" Target="../media/image51.png"/><Relationship Id="rId5" Type="http://schemas.openxmlformats.org/officeDocument/2006/relationships/image" Target="../media/image23.png"/><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152.xml"/><Relationship Id="rId6" Type="http://schemas.openxmlformats.org/officeDocument/2006/relationships/image" Target="../media/image51.png"/><Relationship Id="rId5" Type="http://schemas.openxmlformats.org/officeDocument/2006/relationships/image" Target="../media/image23.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2.xml"/></Relationships>
</file>

<file path=ppt/slides/_rels/slide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4.xml"/><Relationship Id="rId1" Type="http://schemas.openxmlformats.org/officeDocument/2006/relationships/slideLayout" Target="../slideLayouts/slideLayout152.xml"/></Relationships>
</file>

<file path=ppt/slides/_rels/slide23.xml.rels><?xml version="1.0" encoding="UTF-8" standalone="yes"?>
<Relationships xmlns="http://schemas.openxmlformats.org/package/2006/relationships"><Relationship Id="rId3" Type="http://schemas.openxmlformats.org/officeDocument/2006/relationships/hyperlink" Target="https://www.yammer.com/yammerdevelopersnetwork/" TargetMode="External"/><Relationship Id="rId2" Type="http://schemas.openxmlformats.org/officeDocument/2006/relationships/hyperlink" Target="https://developer.yammer.com/" TargetMode="External"/><Relationship Id="rId1" Type="http://schemas.openxmlformats.org/officeDocument/2006/relationships/slideLayout" Target="../slideLayouts/slideLayout152.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hyperlink" Target="mailto:mikeam@microsoft.com" TargetMode="External"/><Relationship Id="rId1" Type="http://schemas.openxmlformats.org/officeDocument/2006/relationships/slideLayout" Target="../slideLayouts/slideLayout152.xml"/><Relationship Id="rId6" Type="http://schemas.openxmlformats.org/officeDocument/2006/relationships/hyperlink" Target="http://mobro.co/mikeammerlaan" TargetMode="External"/><Relationship Id="rId5" Type="http://schemas.openxmlformats.org/officeDocument/2006/relationships/image" Target="../media/image58.png"/><Relationship Id="rId4" Type="http://schemas.openxmlformats.org/officeDocument/2006/relationships/hyperlink" Target="http://mobro.co/hardkornelius"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52.xml"/></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52.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emf"/><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52.xml"/><Relationship Id="rId6" Type="http://schemas.openxmlformats.org/officeDocument/2006/relationships/diagramColors" Target="../diagrams/colors1.xml"/><Relationship Id="rId11" Type="http://schemas.openxmlformats.org/officeDocument/2006/relationships/image" Target="../media/image26.png"/><Relationship Id="rId5" Type="http://schemas.openxmlformats.org/officeDocument/2006/relationships/diagramQuickStyle" Target="../diagrams/quickStyle1.xml"/><Relationship Id="rId10" Type="http://schemas.openxmlformats.org/officeDocument/2006/relationships/image" Target="../media/image25.png"/><Relationship Id="rId4" Type="http://schemas.openxmlformats.org/officeDocument/2006/relationships/diagramLayout" Target="../diagrams/layout1.xml"/><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4.emf"/><Relationship Id="rId13" Type="http://schemas.openxmlformats.org/officeDocument/2006/relationships/image" Target="../media/image39.emf"/><Relationship Id="rId3" Type="http://schemas.openxmlformats.org/officeDocument/2006/relationships/image" Target="../media/image29.png"/><Relationship Id="rId7" Type="http://schemas.openxmlformats.org/officeDocument/2006/relationships/image" Target="../media/image33.emf"/><Relationship Id="rId12" Type="http://schemas.openxmlformats.org/officeDocument/2006/relationships/image" Target="../media/image38.emf"/><Relationship Id="rId2" Type="http://schemas.openxmlformats.org/officeDocument/2006/relationships/notesSlide" Target="../notesSlides/notesSlide7.xml"/><Relationship Id="rId1" Type="http://schemas.openxmlformats.org/officeDocument/2006/relationships/slideLayout" Target="../slideLayouts/slideLayout165.xml"/><Relationship Id="rId6" Type="http://schemas.openxmlformats.org/officeDocument/2006/relationships/image" Target="../media/image32.emf"/><Relationship Id="rId11" Type="http://schemas.openxmlformats.org/officeDocument/2006/relationships/image" Target="../media/image37.emf"/><Relationship Id="rId5" Type="http://schemas.openxmlformats.org/officeDocument/2006/relationships/image" Target="../media/image31.emf"/><Relationship Id="rId15" Type="http://schemas.openxmlformats.org/officeDocument/2006/relationships/image" Target="../media/image41.emf"/><Relationship Id="rId10" Type="http://schemas.openxmlformats.org/officeDocument/2006/relationships/image" Target="../media/image36.emf"/><Relationship Id="rId4" Type="http://schemas.openxmlformats.org/officeDocument/2006/relationships/image" Target="../media/image30.emf"/><Relationship Id="rId9" Type="http://schemas.openxmlformats.org/officeDocument/2006/relationships/image" Target="../media/image35.emf"/><Relationship Id="rId14" Type="http://schemas.openxmlformats.org/officeDocument/2006/relationships/image" Target="../media/image40.emf"/></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52.xml"/><Relationship Id="rId5" Type="http://schemas.openxmlformats.org/officeDocument/2006/relationships/image" Target="../media/image45.png"/><Relationship Id="rId4" Type="http://schemas.openxmlformats.org/officeDocument/2006/relationships/image" Target="../media/image4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3" y="1212855"/>
            <a:ext cx="11887200" cy="4517237"/>
          </a:xfrm>
        </p:spPr>
        <p:txBody>
          <a:bodyPr/>
          <a:lstStyle/>
          <a:p>
            <a:pPr marL="0" indent="0">
              <a:buNone/>
            </a:pPr>
            <a:r>
              <a:rPr lang="en-US" sz="2900" dirty="0"/>
              <a:t>&lt;script data-app-id=“YOUR-CONSUMER-KEY"</a:t>
            </a:r>
          </a:p>
          <a:p>
            <a:pPr marL="0" indent="0">
              <a:buNone/>
            </a:pPr>
            <a:r>
              <a:rPr lang="en-US" sz="2900" dirty="0" err="1"/>
              <a:t>src</a:t>
            </a:r>
            <a:r>
              <a:rPr lang="en-US" sz="2900" dirty="0"/>
              <a:t>="https://assets.yammer.com/platform/yam.js"&gt;&lt;/script&gt;</a:t>
            </a:r>
          </a:p>
          <a:p>
            <a:pPr marL="0" indent="0">
              <a:buNone/>
            </a:pPr>
            <a:r>
              <a:rPr lang="en-US" sz="2900" dirty="0"/>
              <a:t>&lt;script&gt; </a:t>
            </a:r>
            <a:r>
              <a:rPr lang="en-US" sz="2900" dirty="0" err="1"/>
              <a:t>yam.connect.embedFeed</a:t>
            </a:r>
            <a:r>
              <a:rPr lang="en-US" sz="2900" dirty="0"/>
              <a:t>({</a:t>
            </a:r>
          </a:p>
          <a:p>
            <a:pPr marL="0" indent="0">
              <a:buNone/>
            </a:pPr>
            <a:r>
              <a:rPr lang="en-US" sz="2900" dirty="0"/>
              <a:t>	container: "#embedded-feed",</a:t>
            </a:r>
          </a:p>
          <a:p>
            <a:pPr marL="0" indent="0">
              <a:buNone/>
            </a:pPr>
            <a:r>
              <a:rPr lang="en-US" sz="2900" dirty="0"/>
              <a:t>	network: “contoso.com",</a:t>
            </a:r>
          </a:p>
          <a:p>
            <a:pPr marL="0" indent="0">
              <a:buNone/>
            </a:pPr>
            <a:r>
              <a:rPr lang="en-US" sz="2900" dirty="0"/>
              <a:t>	</a:t>
            </a:r>
            <a:r>
              <a:rPr lang="en-US" sz="2900" dirty="0" err="1"/>
              <a:t>feedType</a:t>
            </a:r>
            <a:r>
              <a:rPr lang="en-US" sz="2900" dirty="0"/>
              <a:t>: "group",</a:t>
            </a:r>
          </a:p>
          <a:p>
            <a:pPr marL="0" indent="0">
              <a:buNone/>
            </a:pPr>
            <a:r>
              <a:rPr lang="en-US" sz="2900" dirty="0"/>
              <a:t>	</a:t>
            </a:r>
            <a:r>
              <a:rPr lang="en-US" sz="2900" dirty="0" err="1"/>
              <a:t>feedId</a:t>
            </a:r>
            <a:r>
              <a:rPr lang="en-US" sz="2900" dirty="0"/>
              <a:t>: “1234"});</a:t>
            </a:r>
          </a:p>
          <a:p>
            <a:pPr marL="0" indent="0">
              <a:buNone/>
            </a:pPr>
            <a:r>
              <a:rPr lang="en-US" sz="2900" dirty="0"/>
              <a:t>&lt;/script&gt;</a:t>
            </a:r>
          </a:p>
          <a:p>
            <a:pPr marL="0" indent="0">
              <a:buNone/>
            </a:pPr>
            <a:r>
              <a:rPr lang="en-US" sz="2900" dirty="0"/>
              <a:t>&lt;div id="embedded-feed"&gt;&lt;/div&gt;</a:t>
            </a:r>
          </a:p>
        </p:txBody>
      </p:sp>
      <p:sp>
        <p:nvSpPr>
          <p:cNvPr id="3" name="Title 2"/>
          <p:cNvSpPr>
            <a:spLocks noGrp="1"/>
          </p:cNvSpPr>
          <p:nvPr>
            <p:ph type="title"/>
          </p:nvPr>
        </p:nvSpPr>
        <p:spPr/>
        <p:txBody>
          <a:bodyPr/>
          <a:lstStyle/>
          <a:p>
            <a:r>
              <a:rPr lang="en-US" dirty="0" smtClean="0"/>
              <a:t>Embed snippet</a:t>
            </a:r>
            <a:endParaRPr lang="en-US" dirty="0"/>
          </a:p>
        </p:txBody>
      </p:sp>
    </p:spTree>
    <p:extLst>
      <p:ext uri="{BB962C8B-B14F-4D97-AF65-F5344CB8AC3E}">
        <p14:creationId xmlns:p14="http://schemas.microsoft.com/office/powerpoint/2010/main" val="26169146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3954466"/>
            <a:ext cx="8228300" cy="1371579"/>
          </a:xfrm>
        </p:spPr>
        <p:txBody>
          <a:bodyPr/>
          <a:lstStyle/>
          <a:p>
            <a:r>
              <a:rPr lang="en-US" dirty="0" smtClean="0"/>
              <a:t>Embed in SharePoint</a:t>
            </a:r>
            <a:endParaRPr lang="en-US" dirty="0"/>
          </a:p>
        </p:txBody>
      </p:sp>
      <p:sp>
        <p:nvSpPr>
          <p:cNvPr id="3" name="Content Placeholder 2"/>
          <p:cNvSpPr>
            <a:spLocks noGrp="1"/>
          </p:cNvSpPr>
          <p:nvPr>
            <p:ph type="body" sz="quarter" idx="12"/>
          </p:nvPr>
        </p:nvSpPr>
        <p:spPr/>
        <p:txBody>
          <a:bodyPr/>
          <a:lstStyle/>
          <a:p>
            <a:r>
              <a:rPr lang="en-US" dirty="0" smtClean="0"/>
              <a:t>Demo and sample code</a:t>
            </a:r>
          </a:p>
        </p:txBody>
      </p:sp>
    </p:spTree>
    <p:extLst>
      <p:ext uri="{BB962C8B-B14F-4D97-AF65-F5344CB8AC3E}">
        <p14:creationId xmlns:p14="http://schemas.microsoft.com/office/powerpoint/2010/main" val="1817169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2" y="1212850"/>
            <a:ext cx="11887200" cy="4803707"/>
          </a:xfrm>
        </p:spPr>
        <p:txBody>
          <a:bodyPr/>
          <a:lstStyle/>
          <a:p>
            <a:r>
              <a:rPr lang="en-US" dirty="0" smtClean="0"/>
              <a:t>Messages (be careful!)</a:t>
            </a:r>
          </a:p>
          <a:p>
            <a:r>
              <a:rPr lang="en-US" dirty="0" smtClean="0"/>
              <a:t>Groups</a:t>
            </a:r>
          </a:p>
          <a:p>
            <a:r>
              <a:rPr lang="en-US" dirty="0" smtClean="0"/>
              <a:t>Users</a:t>
            </a:r>
          </a:p>
          <a:p>
            <a:r>
              <a:rPr lang="en-US" dirty="0" smtClean="0"/>
              <a:t>Suggestions</a:t>
            </a:r>
          </a:p>
          <a:p>
            <a:r>
              <a:rPr lang="en-US" dirty="0" smtClean="0"/>
              <a:t>Autocomplete</a:t>
            </a:r>
          </a:p>
          <a:p>
            <a:r>
              <a:rPr lang="en-US" dirty="0" smtClean="0"/>
              <a:t>Search</a:t>
            </a:r>
          </a:p>
          <a:p>
            <a:r>
              <a:rPr lang="en-US" dirty="0" smtClean="0"/>
              <a:t>Networks</a:t>
            </a:r>
            <a:endParaRPr lang="en-US" dirty="0"/>
          </a:p>
        </p:txBody>
      </p:sp>
      <p:sp>
        <p:nvSpPr>
          <p:cNvPr id="3" name="Title 2"/>
          <p:cNvSpPr>
            <a:spLocks noGrp="1"/>
          </p:cNvSpPr>
          <p:nvPr>
            <p:ph type="title"/>
          </p:nvPr>
        </p:nvSpPr>
        <p:spPr/>
        <p:txBody>
          <a:bodyPr/>
          <a:lstStyle/>
          <a:p>
            <a:r>
              <a:rPr lang="en-US" dirty="0" smtClean="0"/>
              <a:t>REST APIs</a:t>
            </a:r>
            <a:endParaRPr lang="en-US" dirty="0"/>
          </a:p>
        </p:txBody>
      </p:sp>
    </p:spTree>
    <p:extLst>
      <p:ext uri="{BB962C8B-B14F-4D97-AF65-F5344CB8AC3E}">
        <p14:creationId xmlns:p14="http://schemas.microsoft.com/office/powerpoint/2010/main" val="158695233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3772599" y="991779"/>
            <a:ext cx="7286984" cy="135638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 name="Straight Arrow Connector 7"/>
          <p:cNvCxnSpPr/>
          <p:nvPr/>
        </p:nvCxnSpPr>
        <p:spPr>
          <a:xfrm>
            <a:off x="4230195" y="2989112"/>
            <a:ext cx="2272050" cy="1195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4158446" y="3240196"/>
            <a:ext cx="2343798" cy="2391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230195" y="3682582"/>
            <a:ext cx="544096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4158446" y="4095079"/>
            <a:ext cx="551270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4197310" y="4528305"/>
            <a:ext cx="2188342" cy="1195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818840" y="4938012"/>
            <a:ext cx="172197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7772203" y="5217790"/>
            <a:ext cx="172197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4152469" y="6269958"/>
            <a:ext cx="213702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90284" y="240328"/>
            <a:ext cx="7198805" cy="784759"/>
          </a:xfrm>
          <a:prstGeom prst="rect">
            <a:avLst/>
          </a:prstGeom>
          <a:noFill/>
        </p:spPr>
        <p:txBody>
          <a:bodyPr wrap="square" lIns="93243" tIns="46620" rIns="93243" bIns="46620" rtlCol="0">
            <a:spAutoFit/>
          </a:bodyPr>
          <a:lstStyle/>
          <a:p>
            <a:pPr defTabSz="932425"/>
            <a:r>
              <a:rPr lang="en-US" sz="4500" dirty="0">
                <a:solidFill>
                  <a:srgbClr val="505050"/>
                </a:solidFill>
              </a:rPr>
              <a:t>Server Side Flow</a:t>
            </a:r>
          </a:p>
        </p:txBody>
      </p:sp>
      <p:sp>
        <p:nvSpPr>
          <p:cNvPr id="3" name="TextBox 2"/>
          <p:cNvSpPr txBox="1"/>
          <p:nvPr/>
        </p:nvSpPr>
        <p:spPr>
          <a:xfrm>
            <a:off x="6785254" y="2637566"/>
            <a:ext cx="3112108" cy="809872"/>
          </a:xfrm>
          <a:prstGeom prst="rect">
            <a:avLst/>
          </a:prstGeom>
          <a:ln>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wrap="square" lIns="186486" tIns="149188" rIns="186486" bIns="149188" rtlCol="0">
            <a:spAutoFit/>
          </a:bodyPr>
          <a:lstStyle>
            <a:defPPr>
              <a:defRPr lang="en-US"/>
            </a:defPPr>
            <a:lvl1pPr>
              <a:lnSpc>
                <a:spcPct val="90000"/>
              </a:lnSpc>
              <a:spcAft>
                <a:spcPts val="600"/>
              </a:spcAft>
              <a:defRPr>
                <a:gradFill>
                  <a:gsLst>
                    <a:gs pos="2917">
                      <a:schemeClr val="tx1"/>
                    </a:gs>
                    <a:gs pos="30000">
                      <a:schemeClr val="tx1"/>
                    </a:gs>
                  </a:gsLst>
                  <a:lin ang="5400000" scaled="0"/>
                </a:gradFill>
              </a:defRPr>
            </a:lvl1pPr>
          </a:lstStyle>
          <a:p>
            <a:pPr defTabSz="932425"/>
            <a:r>
              <a:rPr lang="en-US" dirty="0">
                <a:gradFill>
                  <a:gsLst>
                    <a:gs pos="2917">
                      <a:srgbClr val="505050"/>
                    </a:gs>
                    <a:gs pos="30000">
                      <a:srgbClr val="505050"/>
                    </a:gs>
                  </a:gsLst>
                  <a:lin ang="5400000" scaled="0"/>
                </a:gradFill>
              </a:rPr>
              <a:t>Browse your app page, </a:t>
            </a:r>
            <a:br>
              <a:rPr lang="en-US" dirty="0">
                <a:gradFill>
                  <a:gsLst>
                    <a:gs pos="2917">
                      <a:srgbClr val="505050"/>
                    </a:gs>
                    <a:gs pos="30000">
                      <a:srgbClr val="505050"/>
                    </a:gs>
                  </a:gsLst>
                  <a:lin ang="5400000" scaled="0"/>
                </a:gradFill>
              </a:rPr>
            </a:br>
            <a:r>
              <a:rPr lang="en-US" dirty="0">
                <a:gradFill>
                  <a:gsLst>
                    <a:gs pos="2917">
                      <a:srgbClr val="505050"/>
                    </a:gs>
                    <a:gs pos="30000">
                      <a:srgbClr val="505050"/>
                    </a:gs>
                  </a:gsLst>
                  <a:lin ang="5400000" scaled="0"/>
                </a:gradFill>
              </a:rPr>
              <a:t>if no token, then redirect</a:t>
            </a:r>
          </a:p>
        </p:txBody>
      </p:sp>
      <p:sp>
        <p:nvSpPr>
          <p:cNvPr id="17" name="TextBox 16"/>
          <p:cNvSpPr txBox="1"/>
          <p:nvPr/>
        </p:nvSpPr>
        <p:spPr>
          <a:xfrm>
            <a:off x="934929" y="2535378"/>
            <a:ext cx="2503238" cy="1572657"/>
          </a:xfrm>
          <a:prstGeom prst="rect">
            <a:avLst/>
          </a:prstGeom>
          <a:ln>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wrap="square" lIns="186486" tIns="149188" rIns="186486" bIns="149188" rtlCol="0">
            <a:spAutoFit/>
          </a:bodyPr>
          <a:lstStyle>
            <a:defPPr>
              <a:defRPr lang="en-US"/>
            </a:defPPr>
            <a:lvl1pPr>
              <a:lnSpc>
                <a:spcPct val="90000"/>
              </a:lnSpc>
              <a:spcAft>
                <a:spcPts val="600"/>
              </a:spcAft>
              <a:defRPr>
                <a:gradFill>
                  <a:gsLst>
                    <a:gs pos="2917">
                      <a:schemeClr val="tx1"/>
                    </a:gs>
                    <a:gs pos="30000">
                      <a:schemeClr val="tx1"/>
                    </a:gs>
                  </a:gsLst>
                  <a:lin ang="5400000" scaled="0"/>
                </a:gradFill>
              </a:defRPr>
            </a:lvl1pPr>
          </a:lstStyle>
          <a:p>
            <a:pPr defTabSz="932425"/>
            <a:r>
              <a:rPr lang="en-US" dirty="0">
                <a:gradFill>
                  <a:gsLst>
                    <a:gs pos="2917">
                      <a:srgbClr val="505050"/>
                    </a:gs>
                    <a:gs pos="30000">
                      <a:srgbClr val="505050"/>
                    </a:gs>
                  </a:gsLst>
                  <a:lin ang="5400000" scaled="0"/>
                </a:gradFill>
              </a:rPr>
              <a:t>Server redirects user’s browser  to Yammer.  User approves app if they haven’t already</a:t>
            </a:r>
          </a:p>
        </p:txBody>
      </p:sp>
      <p:sp>
        <p:nvSpPr>
          <p:cNvPr id="9" name="Left Bracket 8"/>
          <p:cNvSpPr/>
          <p:nvPr/>
        </p:nvSpPr>
        <p:spPr>
          <a:xfrm>
            <a:off x="3777579" y="3239595"/>
            <a:ext cx="310912" cy="449369"/>
          </a:xfrm>
          <a:prstGeom prst="leftBracket">
            <a:avLst>
              <a:gd name="adj" fmla="val 140741"/>
            </a:avLst>
          </a:prstGeom>
          <a:ln w="38100">
            <a:headEnd type="triangle"/>
            <a:tailEnd type="none"/>
          </a:ln>
        </p:spPr>
        <p:style>
          <a:lnRef idx="1">
            <a:schemeClr val="accent1"/>
          </a:lnRef>
          <a:fillRef idx="0">
            <a:schemeClr val="accent1"/>
          </a:fillRef>
          <a:effectRef idx="0">
            <a:schemeClr val="accent1"/>
          </a:effectRef>
          <a:fontRef idx="minor">
            <a:schemeClr val="tx1"/>
          </a:fontRef>
        </p:style>
        <p:txBody>
          <a:bodyPr lIns="93243" tIns="46620" rIns="93243" bIns="46620" rtlCol="0" anchor="ctr"/>
          <a:lstStyle/>
          <a:p>
            <a:pPr algn="ctr" defTabSz="932425"/>
            <a:endParaRPr lang="en-US">
              <a:solidFill>
                <a:srgbClr val="505050"/>
              </a:solidFill>
            </a:endParaRPr>
          </a:p>
        </p:txBody>
      </p:sp>
      <p:sp>
        <p:nvSpPr>
          <p:cNvPr id="20" name="TextBox 19"/>
          <p:cNvSpPr txBox="1"/>
          <p:nvPr/>
        </p:nvSpPr>
        <p:spPr>
          <a:xfrm>
            <a:off x="942900" y="4519820"/>
            <a:ext cx="2503238" cy="1318396"/>
          </a:xfrm>
          <a:prstGeom prst="rect">
            <a:avLst/>
          </a:prstGeom>
          <a:ln>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wrap="square" lIns="186486" tIns="149188" rIns="186486" bIns="149188" rtlCol="0">
            <a:spAutoFit/>
          </a:bodyPr>
          <a:lstStyle>
            <a:defPPr>
              <a:defRPr lang="en-US"/>
            </a:defPPr>
            <a:lvl1pPr>
              <a:lnSpc>
                <a:spcPct val="90000"/>
              </a:lnSpc>
              <a:spcAft>
                <a:spcPts val="600"/>
              </a:spcAft>
              <a:defRPr>
                <a:gradFill>
                  <a:gsLst>
                    <a:gs pos="2917">
                      <a:schemeClr val="tx1"/>
                    </a:gs>
                    <a:gs pos="30000">
                      <a:schemeClr val="tx1"/>
                    </a:gs>
                  </a:gsLst>
                  <a:lin ang="5400000" scaled="0"/>
                </a:gra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defTabSz="932425"/>
            <a:r>
              <a:rPr lang="en-US" dirty="0">
                <a:gradFill>
                  <a:gsLst>
                    <a:gs pos="2917">
                      <a:srgbClr val="505050"/>
                    </a:gs>
                    <a:gs pos="30000">
                      <a:srgbClr val="505050"/>
                    </a:gs>
                  </a:gsLst>
                  <a:lin ang="5400000" scaled="0"/>
                </a:gradFill>
              </a:rPr>
              <a:t>Yammer redirects user’s browser </a:t>
            </a:r>
            <a:r>
              <a:rPr lang="en-US" dirty="0" smtClean="0">
                <a:gradFill>
                  <a:gsLst>
                    <a:gs pos="2917">
                      <a:srgbClr val="505050"/>
                    </a:gs>
                    <a:gs pos="30000">
                      <a:srgbClr val="505050"/>
                    </a:gs>
                  </a:gsLst>
                  <a:lin ang="5400000" scaled="0"/>
                </a:gradFill>
              </a:rPr>
              <a:t>back </a:t>
            </a:r>
            <a:r>
              <a:rPr lang="en-US" dirty="0">
                <a:gradFill>
                  <a:gsLst>
                    <a:gs pos="2917">
                      <a:srgbClr val="505050"/>
                    </a:gs>
                    <a:gs pos="30000">
                      <a:srgbClr val="505050"/>
                    </a:gs>
                  </a:gsLst>
                  <a:lin ang="5400000" scaled="0"/>
                </a:gradFill>
              </a:rPr>
              <a:t>to app </a:t>
            </a:r>
            <a:r>
              <a:rPr lang="en-US" dirty="0" smtClean="0">
                <a:gradFill>
                  <a:gsLst>
                    <a:gs pos="2917">
                      <a:srgbClr val="505050"/>
                    </a:gs>
                    <a:gs pos="30000">
                      <a:srgbClr val="505050"/>
                    </a:gs>
                  </a:gsLst>
                  <a:lin ang="5400000" scaled="0"/>
                </a:gradFill>
              </a:rPr>
              <a:t>redirect page </a:t>
            </a:r>
            <a:r>
              <a:rPr lang="en-US" dirty="0">
                <a:gradFill>
                  <a:gsLst>
                    <a:gs pos="2917">
                      <a:srgbClr val="505050"/>
                    </a:gs>
                    <a:gs pos="30000">
                      <a:srgbClr val="505050"/>
                    </a:gs>
                  </a:gsLst>
                  <a:lin ang="5400000" scaled="0"/>
                </a:gradFill>
              </a:rPr>
              <a:t>with </a:t>
            </a:r>
            <a:r>
              <a:rPr lang="en-US" dirty="0" smtClean="0">
                <a:gradFill>
                  <a:gsLst>
                    <a:gs pos="2917">
                      <a:srgbClr val="505050"/>
                    </a:gs>
                    <a:gs pos="30000">
                      <a:srgbClr val="505050"/>
                    </a:gs>
                  </a:gsLst>
                  <a:lin ang="5400000" scaled="0"/>
                </a:gradFill>
              </a:rPr>
              <a:t>auth code</a:t>
            </a:r>
            <a:endParaRPr lang="en-US" dirty="0">
              <a:gradFill>
                <a:gsLst>
                  <a:gs pos="2917">
                    <a:srgbClr val="505050"/>
                  </a:gs>
                  <a:gs pos="30000">
                    <a:srgbClr val="505050"/>
                  </a:gs>
                </a:gsLst>
                <a:lin ang="5400000" scaled="0"/>
              </a:gradFill>
            </a:endParaRPr>
          </a:p>
        </p:txBody>
      </p:sp>
      <p:sp>
        <p:nvSpPr>
          <p:cNvPr id="21" name="Left Bracket 20"/>
          <p:cNvSpPr/>
          <p:nvPr/>
        </p:nvSpPr>
        <p:spPr>
          <a:xfrm>
            <a:off x="3762034" y="4063398"/>
            <a:ext cx="310912" cy="449369"/>
          </a:xfrm>
          <a:prstGeom prst="leftBracket">
            <a:avLst>
              <a:gd name="adj" fmla="val 140741"/>
            </a:avLst>
          </a:prstGeom>
          <a:ln w="38100">
            <a:headEnd type="triangle"/>
            <a:tailEnd type="none"/>
          </a:ln>
        </p:spPr>
        <p:style>
          <a:lnRef idx="1">
            <a:schemeClr val="accent1"/>
          </a:lnRef>
          <a:fillRef idx="0">
            <a:schemeClr val="accent1"/>
          </a:fillRef>
          <a:effectRef idx="0">
            <a:schemeClr val="accent1"/>
          </a:effectRef>
          <a:fontRef idx="minor">
            <a:schemeClr val="tx1"/>
          </a:fontRef>
        </p:style>
        <p:txBody>
          <a:bodyPr lIns="93243" tIns="46620" rIns="93243" bIns="46620" rtlCol="0" anchor="ctr"/>
          <a:lstStyle/>
          <a:p>
            <a:pPr algn="ctr" defTabSz="932425"/>
            <a:endParaRPr lang="en-US">
              <a:solidFill>
                <a:srgbClr val="505050"/>
              </a:solidFill>
            </a:endParaRPr>
          </a:p>
        </p:txBody>
      </p:sp>
      <p:sp>
        <p:nvSpPr>
          <p:cNvPr id="22" name="TextBox 21"/>
          <p:cNvSpPr txBox="1"/>
          <p:nvPr/>
        </p:nvSpPr>
        <p:spPr>
          <a:xfrm>
            <a:off x="9640064" y="4320760"/>
            <a:ext cx="2503238" cy="1049187"/>
          </a:xfrm>
          <a:prstGeom prst="rect">
            <a:avLst/>
          </a:prstGeom>
          <a:ln>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wrap="square" lIns="186486" tIns="149188" rIns="186486" bIns="149188" rtlCol="0">
            <a:spAutoFit/>
          </a:bodyPr>
          <a:lstStyle>
            <a:defPPr>
              <a:defRPr lang="en-US"/>
            </a:defPPr>
            <a:lvl1pPr>
              <a:lnSpc>
                <a:spcPct val="90000"/>
              </a:lnSpc>
              <a:spcAft>
                <a:spcPts val="600"/>
              </a:spcAft>
              <a:defRPr>
                <a:gradFill>
                  <a:gsLst>
                    <a:gs pos="2917">
                      <a:schemeClr val="tx1"/>
                    </a:gs>
                    <a:gs pos="30000">
                      <a:schemeClr val="tx1"/>
                    </a:gs>
                  </a:gsLst>
                  <a:lin ang="5400000" scaled="0"/>
                </a:gra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defTabSz="932425"/>
            <a:r>
              <a:rPr lang="en-US" dirty="0">
                <a:gradFill>
                  <a:gsLst>
                    <a:gs pos="2917">
                      <a:srgbClr val="505050"/>
                    </a:gs>
                    <a:gs pos="30000">
                      <a:srgbClr val="505050"/>
                    </a:gs>
                  </a:gsLst>
                  <a:lin ang="5400000" scaled="0"/>
                </a:gradFill>
              </a:rPr>
              <a:t>Server side code exchanges auth code for </a:t>
            </a:r>
            <a:r>
              <a:rPr lang="en-US" dirty="0" err="1">
                <a:gradFill>
                  <a:gsLst>
                    <a:gs pos="2917">
                      <a:srgbClr val="505050"/>
                    </a:gs>
                    <a:gs pos="30000">
                      <a:srgbClr val="505050"/>
                    </a:gs>
                  </a:gsLst>
                  <a:lin ang="5400000" scaled="0"/>
                </a:gradFill>
              </a:rPr>
              <a:t>oauth</a:t>
            </a:r>
            <a:r>
              <a:rPr lang="en-US" dirty="0">
                <a:gradFill>
                  <a:gsLst>
                    <a:gs pos="2917">
                      <a:srgbClr val="505050"/>
                    </a:gs>
                    <a:gs pos="30000">
                      <a:srgbClr val="505050"/>
                    </a:gs>
                  </a:gsLst>
                  <a:lin ang="5400000" scaled="0"/>
                </a:gradFill>
              </a:rPr>
              <a:t> token</a:t>
            </a:r>
          </a:p>
        </p:txBody>
      </p:sp>
      <p:cxnSp>
        <p:nvCxnSpPr>
          <p:cNvPr id="25" name="Straight Arrow Connector 24"/>
          <p:cNvCxnSpPr/>
          <p:nvPr/>
        </p:nvCxnSpPr>
        <p:spPr>
          <a:xfrm>
            <a:off x="7818840" y="5855072"/>
            <a:ext cx="172197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7772203" y="6134850"/>
            <a:ext cx="172197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9640064" y="5812926"/>
            <a:ext cx="2503238" cy="1064134"/>
          </a:xfrm>
          <a:prstGeom prst="rect">
            <a:avLst/>
          </a:prstGeom>
          <a:ln>
            <a:solidFill>
              <a:schemeClr val="accent2">
                <a:lumMod val="75000"/>
              </a:schemeClr>
            </a:solidFill>
          </a:ln>
        </p:spPr>
        <p:style>
          <a:lnRef idx="2">
            <a:schemeClr val="dk1"/>
          </a:lnRef>
          <a:fillRef idx="1">
            <a:schemeClr val="lt1"/>
          </a:fillRef>
          <a:effectRef idx="0">
            <a:schemeClr val="dk1"/>
          </a:effectRef>
          <a:fontRef idx="minor">
            <a:schemeClr val="dk1"/>
          </a:fontRef>
        </p:style>
        <p:txBody>
          <a:bodyPr wrap="square" lIns="186486" tIns="149188" rIns="186486" bIns="149188" rtlCol="0">
            <a:spAutoFit/>
          </a:bodyPr>
          <a:lstStyle>
            <a:defPPr>
              <a:defRPr lang="en-US"/>
            </a:defPPr>
            <a:lvl1pPr>
              <a:lnSpc>
                <a:spcPct val="90000"/>
              </a:lnSpc>
              <a:spcAft>
                <a:spcPts val="600"/>
              </a:spcAft>
              <a:defRPr>
                <a:gradFill>
                  <a:gsLst>
                    <a:gs pos="2917">
                      <a:schemeClr val="tx1"/>
                    </a:gs>
                    <a:gs pos="30000">
                      <a:schemeClr val="tx1"/>
                    </a:gs>
                  </a:gsLst>
                  <a:lin ang="5400000" scaled="0"/>
                </a:gra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defTabSz="932425"/>
            <a:r>
              <a:rPr lang="en-US" dirty="0">
                <a:gradFill>
                  <a:gsLst>
                    <a:gs pos="2917">
                      <a:srgbClr val="505050"/>
                    </a:gs>
                    <a:gs pos="30000">
                      <a:srgbClr val="505050"/>
                    </a:gs>
                  </a:gsLst>
                  <a:lin ang="5400000" scaled="0"/>
                </a:gradFill>
              </a:rPr>
              <a:t>Server may make some REST API calls using token</a:t>
            </a:r>
          </a:p>
        </p:txBody>
      </p:sp>
      <p:cxnSp>
        <p:nvCxnSpPr>
          <p:cNvPr id="13" name="Straight Connector 12"/>
          <p:cNvCxnSpPr/>
          <p:nvPr/>
        </p:nvCxnSpPr>
        <p:spPr>
          <a:xfrm>
            <a:off x="3446138" y="2805112"/>
            <a:ext cx="315896" cy="302766"/>
          </a:xfrm>
          <a:prstGeom prst="line">
            <a:avLst/>
          </a:prstGeom>
          <a:ln w="25400">
            <a:headEnd type="none"/>
            <a:tailEnd type="none"/>
          </a:ln>
        </p:spPr>
        <p:style>
          <a:lnRef idx="1">
            <a:schemeClr val="accent2"/>
          </a:lnRef>
          <a:fillRef idx="0">
            <a:schemeClr val="accent2"/>
          </a:fillRef>
          <a:effectRef idx="0">
            <a:schemeClr val="accent2"/>
          </a:effectRef>
          <a:fontRef idx="minor">
            <a:schemeClr val="tx1"/>
          </a:fontRef>
        </p:style>
      </p:cxnSp>
      <p:cxnSp>
        <p:nvCxnSpPr>
          <p:cNvPr id="28" name="Straight Connector 27"/>
          <p:cNvCxnSpPr/>
          <p:nvPr/>
        </p:nvCxnSpPr>
        <p:spPr>
          <a:xfrm flipH="1">
            <a:off x="3446138" y="4584429"/>
            <a:ext cx="326457" cy="395526"/>
          </a:xfrm>
          <a:prstGeom prst="line">
            <a:avLst/>
          </a:prstGeom>
          <a:ln w="25400">
            <a:headEnd type="none"/>
            <a:tailEnd type="none"/>
          </a:ln>
        </p:spPr>
        <p:style>
          <a:lnRef idx="1">
            <a:schemeClr val="accent2"/>
          </a:lnRef>
          <a:fillRef idx="0">
            <a:schemeClr val="accent2"/>
          </a:fillRef>
          <a:effectRef idx="0">
            <a:schemeClr val="accent2"/>
          </a:effectRef>
          <a:fontRef idx="minor">
            <a:schemeClr val="tx1"/>
          </a:fontRef>
        </p:style>
      </p:cxnSp>
      <p:cxnSp>
        <p:nvCxnSpPr>
          <p:cNvPr id="30" name="Straight Connector 29"/>
          <p:cNvCxnSpPr/>
          <p:nvPr/>
        </p:nvCxnSpPr>
        <p:spPr>
          <a:xfrm flipH="1">
            <a:off x="9313606" y="4507979"/>
            <a:ext cx="326457" cy="395526"/>
          </a:xfrm>
          <a:prstGeom prst="line">
            <a:avLst/>
          </a:prstGeom>
          <a:ln w="25400">
            <a:headEnd type="none"/>
            <a:tailEnd type="none"/>
          </a:ln>
        </p:spPr>
        <p:style>
          <a:lnRef idx="1">
            <a:schemeClr val="accent2"/>
          </a:lnRef>
          <a:fillRef idx="0">
            <a:schemeClr val="accent2"/>
          </a:fillRef>
          <a:effectRef idx="0">
            <a:schemeClr val="accent2"/>
          </a:effectRef>
          <a:fontRef idx="minor">
            <a:schemeClr val="tx1"/>
          </a:fontRef>
        </p:style>
      </p:cxn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3018" y="1042909"/>
            <a:ext cx="1198857" cy="1198687"/>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0063" y="1059229"/>
            <a:ext cx="1204784" cy="1204613"/>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4333" y="1166090"/>
            <a:ext cx="1457399" cy="990891"/>
          </a:xfrm>
          <a:prstGeom prst="rect">
            <a:avLst/>
          </a:prstGeom>
        </p:spPr>
      </p:pic>
    </p:spTree>
    <p:extLst>
      <p:ext uri="{BB962C8B-B14F-4D97-AF65-F5344CB8AC3E}">
        <p14:creationId xmlns:p14="http://schemas.microsoft.com/office/powerpoint/2010/main" val="4055741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animBg="1"/>
      <p:bldP spid="9" grpId="0" animBg="1"/>
      <p:bldP spid="20" grpId="0" animBg="1"/>
      <p:bldP spid="21" grpId="0" animBg="1"/>
      <p:bldP spid="22"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3954466"/>
            <a:ext cx="8228300" cy="1371579"/>
          </a:xfrm>
        </p:spPr>
        <p:txBody>
          <a:bodyPr/>
          <a:lstStyle/>
          <a:p>
            <a:r>
              <a:rPr lang="en-US" dirty="0" smtClean="0"/>
              <a:t>Using the REST API</a:t>
            </a:r>
            <a:endParaRPr lang="en-US" dirty="0"/>
          </a:p>
        </p:txBody>
      </p:sp>
      <p:sp>
        <p:nvSpPr>
          <p:cNvPr id="3" name="Content Placeholder 2"/>
          <p:cNvSpPr>
            <a:spLocks noGrp="1"/>
          </p:cNvSpPr>
          <p:nvPr>
            <p:ph type="body" sz="quarter" idx="12"/>
          </p:nvPr>
        </p:nvSpPr>
        <p:spPr/>
        <p:txBody>
          <a:bodyPr/>
          <a:lstStyle/>
          <a:p>
            <a:r>
              <a:rPr lang="en-US" dirty="0" smtClean="0"/>
              <a:t>Demo and sample code</a:t>
            </a:r>
          </a:p>
        </p:txBody>
      </p:sp>
    </p:spTree>
    <p:extLst>
      <p:ext uri="{BB962C8B-B14F-4D97-AF65-F5344CB8AC3E}">
        <p14:creationId xmlns:p14="http://schemas.microsoft.com/office/powerpoint/2010/main" val="39235769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274639" y="295278"/>
            <a:ext cx="11889564" cy="917575"/>
          </a:xfrm>
        </p:spPr>
        <p:txBody>
          <a:bodyPr/>
          <a:lstStyle/>
          <a:p>
            <a:r>
              <a:rPr lang="en-US" dirty="0" smtClean="0"/>
              <a:t>Your App      Yammer</a:t>
            </a:r>
            <a:endParaRPr lang="en-US" dirty="0"/>
          </a:p>
        </p:txBody>
      </p:sp>
      <p:sp>
        <p:nvSpPr>
          <p:cNvPr id="8" name="Right Arrow 7"/>
          <p:cNvSpPr/>
          <p:nvPr/>
        </p:nvSpPr>
        <p:spPr bwMode="auto">
          <a:xfrm>
            <a:off x="3090563" y="459345"/>
            <a:ext cx="849207" cy="542859"/>
          </a:xfrm>
          <a:prstGeom prst="rightArrow">
            <a:avLst>
              <a:gd name="adj1" fmla="val 29487"/>
              <a:gd name="adj2" fmla="val 62820"/>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graphicFrame>
        <p:nvGraphicFramePr>
          <p:cNvPr id="9" name="Diagram 8"/>
          <p:cNvGraphicFramePr/>
          <p:nvPr>
            <p:extLst>
              <p:ext uri="{D42A27DB-BD31-4B8C-83A1-F6EECF244321}">
                <p14:modId xmlns:p14="http://schemas.microsoft.com/office/powerpoint/2010/main" val="2668915613"/>
              </p:ext>
            </p:extLst>
          </p:nvPr>
        </p:nvGraphicFramePr>
        <p:xfrm>
          <a:off x="6137802" y="730774"/>
          <a:ext cx="8290983" cy="5526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p:cNvSpPr txBox="1"/>
          <p:nvPr/>
        </p:nvSpPr>
        <p:spPr>
          <a:xfrm>
            <a:off x="7075627" y="2941291"/>
            <a:ext cx="1757586" cy="1057855"/>
          </a:xfrm>
          <a:prstGeom prst="rect">
            <a:avLst/>
          </a:prstGeom>
          <a:noFill/>
        </p:spPr>
        <p:txBody>
          <a:bodyPr wrap="none" lIns="186486" tIns="149188" rIns="186486" bIns="149188" rtlCol="0">
            <a:spAutoFit/>
          </a:bodyPr>
          <a:lstStyle/>
          <a:p>
            <a:pPr algn="ctr" defTabSz="932425">
              <a:lnSpc>
                <a:spcPct val="90000"/>
              </a:lnSpc>
              <a:spcAft>
                <a:spcPts val="612"/>
              </a:spcAft>
            </a:pPr>
            <a:r>
              <a:rPr lang="en-US" sz="2400" dirty="0">
                <a:solidFill>
                  <a:srgbClr val="FFFFFF"/>
                </a:solidFill>
              </a:rPr>
              <a:t>Enterprise</a:t>
            </a:r>
          </a:p>
          <a:p>
            <a:pPr algn="ctr" defTabSz="932425">
              <a:lnSpc>
                <a:spcPct val="90000"/>
              </a:lnSpc>
              <a:spcAft>
                <a:spcPts val="612"/>
              </a:spcAft>
            </a:pPr>
            <a:r>
              <a:rPr lang="en-US" sz="2400" dirty="0">
                <a:solidFill>
                  <a:srgbClr val="FFFFFF"/>
                </a:solidFill>
              </a:rPr>
              <a:t>Graph</a:t>
            </a:r>
          </a:p>
        </p:txBody>
      </p:sp>
      <p:sp>
        <p:nvSpPr>
          <p:cNvPr id="11" name="Cube 10"/>
          <p:cNvSpPr/>
          <p:nvPr/>
        </p:nvSpPr>
        <p:spPr bwMode="auto">
          <a:xfrm>
            <a:off x="869539" y="1979994"/>
            <a:ext cx="2978332" cy="2826505"/>
          </a:xfrm>
          <a:prstGeom prst="cube">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gradFill>
                  <a:gsLst>
                    <a:gs pos="0">
                      <a:srgbClr val="FFFFFF"/>
                    </a:gs>
                    <a:gs pos="100000">
                      <a:srgbClr val="FFFFFF"/>
                    </a:gs>
                  </a:gsLst>
                  <a:lin ang="5400000" scaled="0"/>
                </a:gradFill>
              </a:rPr>
              <a:t>User act</a:t>
            </a:r>
          </a:p>
          <a:p>
            <a:pPr algn="ctr" defTabSz="950853" fontAlgn="base">
              <a:spcBef>
                <a:spcPct val="0"/>
              </a:spcBef>
              <a:spcAft>
                <a:spcPct val="0"/>
              </a:spcAft>
            </a:pPr>
            <a:r>
              <a:rPr lang="en-US" sz="2000" dirty="0">
                <a:gradFill>
                  <a:gsLst>
                    <a:gs pos="0">
                      <a:srgbClr val="FFFFFF"/>
                    </a:gs>
                    <a:gs pos="100000">
                      <a:srgbClr val="FFFFFF"/>
                    </a:gs>
                  </a:gsLst>
                  <a:lin ang="5400000" scaled="0"/>
                </a:gradFill>
              </a:rPr>
              <a:t>on objects.</a:t>
            </a:r>
          </a:p>
        </p:txBody>
      </p:sp>
      <p:sp>
        <p:nvSpPr>
          <p:cNvPr id="12" name="TextBox 11"/>
          <p:cNvSpPr txBox="1"/>
          <p:nvPr/>
        </p:nvSpPr>
        <p:spPr>
          <a:xfrm>
            <a:off x="1219733" y="4706058"/>
            <a:ext cx="1611469" cy="640363"/>
          </a:xfrm>
          <a:prstGeom prst="rect">
            <a:avLst/>
          </a:prstGeom>
          <a:noFill/>
        </p:spPr>
        <p:txBody>
          <a:bodyPr wrap="none" lIns="186486" tIns="149188" rIns="186486" bIns="149188" rtlCol="0">
            <a:spAutoFit/>
          </a:bodyPr>
          <a:lstStyle/>
          <a:p>
            <a:pPr defTabSz="932425">
              <a:lnSpc>
                <a:spcPct val="90000"/>
              </a:lnSpc>
              <a:spcAft>
                <a:spcPts val="612"/>
              </a:spcAft>
            </a:pPr>
            <a:r>
              <a:rPr lang="en-US" sz="2400" dirty="0">
                <a:gradFill>
                  <a:gsLst>
                    <a:gs pos="2917">
                      <a:srgbClr val="505050"/>
                    </a:gs>
                    <a:gs pos="30000">
                      <a:srgbClr val="505050"/>
                    </a:gs>
                  </a:gsLst>
                  <a:lin ang="5400000" scaled="0"/>
                </a:gradFill>
              </a:rPr>
              <a:t>Your app</a:t>
            </a:r>
          </a:p>
        </p:txBody>
      </p:sp>
      <p:cxnSp>
        <p:nvCxnSpPr>
          <p:cNvPr id="14" name="Straight Arrow Connector 13"/>
          <p:cNvCxnSpPr/>
          <p:nvPr/>
        </p:nvCxnSpPr>
        <p:spPr>
          <a:xfrm>
            <a:off x="3529512" y="3393242"/>
            <a:ext cx="3085736" cy="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36566" y="2547464"/>
            <a:ext cx="416587" cy="329492"/>
          </a:xfrm>
          <a:prstGeom prst="rect">
            <a:avLst/>
          </a:prstGeom>
          <a:effectLst>
            <a:outerShdw blurRad="76200" dir="13500000" sy="23000" kx="1200000" algn="br" rotWithShape="0">
              <a:prstClr val="black">
                <a:alpha val="20000"/>
              </a:prstClr>
            </a:outerShdw>
          </a:effectLst>
        </p:spPr>
      </p:pic>
      <p:sp>
        <p:nvSpPr>
          <p:cNvPr id="18" name="TextBox 17"/>
          <p:cNvSpPr txBox="1"/>
          <p:nvPr/>
        </p:nvSpPr>
        <p:spPr>
          <a:xfrm>
            <a:off x="4577581" y="2898247"/>
            <a:ext cx="1573665" cy="1057855"/>
          </a:xfrm>
          <a:prstGeom prst="rect">
            <a:avLst/>
          </a:prstGeom>
          <a:noFill/>
        </p:spPr>
        <p:txBody>
          <a:bodyPr wrap="none" lIns="186486" tIns="149188" rIns="186486" bIns="149188" rtlCol="0">
            <a:spAutoFit/>
          </a:bodyPr>
          <a:lstStyle/>
          <a:p>
            <a:pPr defTabSz="932425">
              <a:lnSpc>
                <a:spcPct val="90000"/>
              </a:lnSpc>
              <a:spcAft>
                <a:spcPts val="612"/>
              </a:spcAft>
            </a:pPr>
            <a:r>
              <a:rPr lang="en-US" sz="2400" dirty="0">
                <a:gradFill>
                  <a:gsLst>
                    <a:gs pos="2917">
                      <a:srgbClr val="505050"/>
                    </a:gs>
                    <a:gs pos="30000">
                      <a:srgbClr val="505050"/>
                    </a:gs>
                  </a:gsLst>
                  <a:lin ang="5400000" scaled="0"/>
                </a:gradFill>
              </a:rPr>
              <a:t>Describe</a:t>
            </a:r>
          </a:p>
          <a:p>
            <a:pPr defTabSz="932425">
              <a:lnSpc>
                <a:spcPct val="90000"/>
              </a:lnSpc>
              <a:spcAft>
                <a:spcPts val="612"/>
              </a:spcAft>
            </a:pPr>
            <a:r>
              <a:rPr lang="en-US" sz="2400" dirty="0">
                <a:gradFill>
                  <a:gsLst>
                    <a:gs pos="2917">
                      <a:srgbClr val="505050"/>
                    </a:gs>
                    <a:gs pos="30000">
                      <a:srgbClr val="505050"/>
                    </a:gs>
                  </a:gsLst>
                  <a:lin ang="5400000" scaled="0"/>
                </a:gradFill>
              </a:rPr>
              <a:t>activities</a:t>
            </a:r>
          </a:p>
        </p:txBody>
      </p:sp>
    </p:spTree>
    <p:extLst>
      <p:ext uri="{BB962C8B-B14F-4D97-AF65-F5344CB8AC3E}">
        <p14:creationId xmlns:p14="http://schemas.microsoft.com/office/powerpoint/2010/main" val="172899713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2" y="1212853"/>
            <a:ext cx="11887200" cy="4583375"/>
          </a:xfrm>
        </p:spPr>
        <p:txBody>
          <a:bodyPr/>
          <a:lstStyle/>
          <a:p>
            <a:pPr marL="0" indent="0">
              <a:buNone/>
            </a:pPr>
            <a:r>
              <a:rPr lang="en-US" sz="2400" dirty="0"/>
              <a:t>{"activity": {</a:t>
            </a:r>
          </a:p>
          <a:p>
            <a:pPr marL="0" indent="0">
              <a:buNone/>
            </a:pPr>
            <a:r>
              <a:rPr lang="en-US" sz="2400" dirty="0"/>
              <a:t>	"actor": {</a:t>
            </a:r>
          </a:p>
          <a:p>
            <a:pPr marL="0" indent="0">
              <a:buNone/>
            </a:pPr>
            <a:r>
              <a:rPr lang="en-US" sz="2400" dirty="0"/>
              <a:t>		"name": "Jim Patterson",</a:t>
            </a:r>
          </a:p>
          <a:p>
            <a:pPr marL="0" indent="0">
              <a:buNone/>
            </a:pPr>
            <a:r>
              <a:rPr lang="en-US" sz="2400" dirty="0"/>
              <a:t>		"email": "jpatterson@alpinestyle.com"},</a:t>
            </a:r>
          </a:p>
          <a:p>
            <a:pPr marL="0" indent="0">
              <a:buNone/>
            </a:pPr>
            <a:r>
              <a:rPr lang="en-US" sz="2400" dirty="0"/>
              <a:t>	"action": "create",</a:t>
            </a:r>
          </a:p>
          <a:p>
            <a:pPr marL="0" indent="0">
              <a:buNone/>
            </a:pPr>
            <a:r>
              <a:rPr lang="en-US" sz="2400" dirty="0"/>
              <a:t>	"object": {"</a:t>
            </a:r>
            <a:r>
              <a:rPr lang="en-US" sz="2400" dirty="0" err="1"/>
              <a:t>url</a:t>
            </a:r>
            <a:r>
              <a:rPr lang="en-US" sz="2400" dirty="0"/>
              <a:t>": "https://dox.com/file/abc123.pdf" },</a:t>
            </a:r>
          </a:p>
          <a:p>
            <a:pPr marL="0" indent="0">
              <a:buNone/>
            </a:pPr>
            <a:r>
              <a:rPr lang="en-US" sz="2400" dirty="0"/>
              <a:t>	"private": "false",</a:t>
            </a:r>
          </a:p>
          <a:p>
            <a:pPr marL="0" indent="0">
              <a:buNone/>
            </a:pPr>
            <a:r>
              <a:rPr lang="en-US" sz="2400" dirty="0"/>
              <a:t>	"message": "This is the updated version for the conference.",</a:t>
            </a:r>
          </a:p>
          <a:p>
            <a:pPr marL="0" indent="0">
              <a:buNone/>
            </a:pPr>
            <a:r>
              <a:rPr lang="en-US" sz="2400" dirty="0"/>
              <a:t>	"users": [ </a:t>
            </a:r>
          </a:p>
          <a:p>
            <a:pPr marL="0" indent="0">
              <a:buNone/>
            </a:pPr>
            <a:r>
              <a:rPr lang="en-US" sz="2400" dirty="0"/>
              <a:t>		{"email": "mshamone@alpinestyle.com", "name": "Mary </a:t>
            </a:r>
            <a:r>
              <a:rPr lang="en-US" sz="2400" dirty="0" err="1"/>
              <a:t>Shamone</a:t>
            </a:r>
            <a:r>
              <a:rPr lang="en-US" sz="2400" dirty="0"/>
              <a:t>"},</a:t>
            </a:r>
          </a:p>
          <a:p>
            <a:pPr marL="0" indent="0">
              <a:buNone/>
            </a:pPr>
            <a:r>
              <a:rPr lang="en-US" sz="2400" dirty="0"/>
              <a:t>		{"email": "cammerlaan@alpinestyle.com", "name": "Christina </a:t>
            </a:r>
            <a:r>
              <a:rPr lang="en-US" sz="2400" dirty="0" err="1"/>
              <a:t>Ammerlaan</a:t>
            </a:r>
            <a:r>
              <a:rPr lang="en-US" sz="2400" dirty="0"/>
              <a:t>"}] }}</a:t>
            </a:r>
          </a:p>
        </p:txBody>
      </p:sp>
      <p:sp>
        <p:nvSpPr>
          <p:cNvPr id="3" name="Title 2"/>
          <p:cNvSpPr>
            <a:spLocks noGrp="1"/>
          </p:cNvSpPr>
          <p:nvPr>
            <p:ph type="title"/>
          </p:nvPr>
        </p:nvSpPr>
        <p:spPr/>
        <p:txBody>
          <a:bodyPr/>
          <a:lstStyle/>
          <a:p>
            <a:r>
              <a:rPr lang="en-US" dirty="0" smtClean="0"/>
              <a:t>Activity Story Code</a:t>
            </a:r>
            <a:endParaRPr lang="en-US" dirty="0"/>
          </a:p>
        </p:txBody>
      </p:sp>
    </p:spTree>
    <p:extLst>
      <p:ext uri="{BB962C8B-B14F-4D97-AF65-F5344CB8AC3E}">
        <p14:creationId xmlns:p14="http://schemas.microsoft.com/office/powerpoint/2010/main" val="182676476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Doc Events</a:t>
            </a:r>
            <a:endParaRPr lang="en-US" dirty="0"/>
          </a:p>
        </p:txBody>
      </p:sp>
      <p:sp>
        <p:nvSpPr>
          <p:cNvPr id="3" name="Text Placeholder 2"/>
          <p:cNvSpPr>
            <a:spLocks noGrp="1"/>
          </p:cNvSpPr>
          <p:nvPr>
            <p:ph type="body" sz="quarter" idx="12"/>
          </p:nvPr>
        </p:nvSpPr>
        <p:spPr/>
        <p:txBody>
          <a:bodyPr/>
          <a:lstStyle/>
          <a:p>
            <a:r>
              <a:rPr lang="en-US" dirty="0" smtClean="0"/>
              <a:t>Demo and sample code </a:t>
            </a:r>
            <a:endParaRPr lang="en-US" dirty="0"/>
          </a:p>
        </p:txBody>
      </p:sp>
    </p:spTree>
    <p:extLst>
      <p:ext uri="{BB962C8B-B14F-4D97-AF65-F5344CB8AC3E}">
        <p14:creationId xmlns:p14="http://schemas.microsoft.com/office/powerpoint/2010/main" val="25208873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User-enabled apps</a:t>
            </a:r>
            <a:endParaRPr lang="en-US" dirty="0"/>
          </a:p>
        </p:txBody>
      </p:sp>
      <p:sp>
        <p:nvSpPr>
          <p:cNvPr id="4" name="Cube 3"/>
          <p:cNvSpPr/>
          <p:nvPr/>
        </p:nvSpPr>
        <p:spPr bwMode="auto">
          <a:xfrm>
            <a:off x="869539" y="1325776"/>
            <a:ext cx="2978332" cy="4715267"/>
          </a:xfrm>
          <a:prstGeom prst="cube">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1" name="Group 20"/>
          <p:cNvGrpSpPr/>
          <p:nvPr/>
        </p:nvGrpSpPr>
        <p:grpSpPr>
          <a:xfrm>
            <a:off x="1252929" y="2352384"/>
            <a:ext cx="1503514" cy="3452023"/>
            <a:chOff x="1187355" y="2538484"/>
            <a:chExt cx="1473958" cy="3384644"/>
          </a:xfrm>
        </p:grpSpPr>
        <p:sp>
          <p:nvSpPr>
            <p:cNvPr id="12" name="Rounded Rectangle 11"/>
            <p:cNvSpPr/>
            <p:nvPr/>
          </p:nvSpPr>
          <p:spPr bwMode="auto">
            <a:xfrm>
              <a:off x="1187355" y="2538484"/>
              <a:ext cx="1473958" cy="338464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192" y="2704476"/>
              <a:ext cx="863644" cy="81284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3102" y="3854872"/>
              <a:ext cx="538161" cy="506505"/>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10657" y="4573476"/>
              <a:ext cx="538161" cy="506505"/>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8412" y="5276373"/>
              <a:ext cx="538161" cy="506505"/>
            </a:xfrm>
            <a:prstGeom prst="rect">
              <a:avLst/>
            </a:prstGeom>
          </p:spPr>
        </p:pic>
        <p:grpSp>
          <p:nvGrpSpPr>
            <p:cNvPr id="20" name="Group 19"/>
            <p:cNvGrpSpPr/>
            <p:nvPr/>
          </p:nvGrpSpPr>
          <p:grpSpPr>
            <a:xfrm>
              <a:off x="1756014" y="3517318"/>
              <a:ext cx="266130" cy="2017005"/>
              <a:chOff x="1756014" y="3517318"/>
              <a:chExt cx="266130" cy="2017005"/>
            </a:xfrm>
          </p:grpSpPr>
          <p:cxnSp>
            <p:nvCxnSpPr>
              <p:cNvPr id="14" name="Straight Connector 13"/>
              <p:cNvCxnSpPr/>
              <p:nvPr/>
            </p:nvCxnSpPr>
            <p:spPr>
              <a:xfrm>
                <a:off x="1756014" y="3517318"/>
                <a:ext cx="0" cy="2012307"/>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756014" y="4108124"/>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758289" y="4826728"/>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756015" y="5534323"/>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22" name="TextBox 21"/>
          <p:cNvSpPr txBox="1"/>
          <p:nvPr/>
        </p:nvSpPr>
        <p:spPr>
          <a:xfrm>
            <a:off x="1182713" y="5957525"/>
            <a:ext cx="1611469" cy="640363"/>
          </a:xfrm>
          <a:prstGeom prst="rect">
            <a:avLst/>
          </a:prstGeom>
          <a:noFill/>
        </p:spPr>
        <p:txBody>
          <a:bodyPr wrap="none" lIns="186486" tIns="149188" rIns="186486" bIns="149188" rtlCol="0">
            <a:spAutoFit/>
          </a:bodyPr>
          <a:lstStyle/>
          <a:p>
            <a:pPr defTabSz="932425">
              <a:lnSpc>
                <a:spcPct val="90000"/>
              </a:lnSpc>
              <a:spcAft>
                <a:spcPts val="612"/>
              </a:spcAft>
            </a:pPr>
            <a:r>
              <a:rPr lang="en-US" sz="2400" dirty="0">
                <a:gradFill>
                  <a:gsLst>
                    <a:gs pos="2917">
                      <a:srgbClr val="505050"/>
                    </a:gs>
                    <a:gs pos="30000">
                      <a:srgbClr val="505050"/>
                    </a:gs>
                  </a:gsLst>
                  <a:lin ang="5400000" scaled="0"/>
                </a:gradFill>
              </a:rPr>
              <a:t>Your app</a:t>
            </a:r>
          </a:p>
        </p:txBody>
      </p:sp>
      <p:sp>
        <p:nvSpPr>
          <p:cNvPr id="23" name="Cube 22"/>
          <p:cNvSpPr/>
          <p:nvPr/>
        </p:nvSpPr>
        <p:spPr bwMode="auto">
          <a:xfrm>
            <a:off x="7943945" y="1337491"/>
            <a:ext cx="2978332" cy="4715267"/>
          </a:xfrm>
          <a:prstGeom prst="cube">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1562" y="1542976"/>
            <a:ext cx="416587" cy="329492"/>
          </a:xfrm>
          <a:prstGeom prst="rect">
            <a:avLst/>
          </a:prstGeom>
          <a:effectLst>
            <a:outerShdw blurRad="76200" dir="13500000" sy="23000" kx="1200000" algn="br" rotWithShape="0">
              <a:prstClr val="black">
                <a:alpha val="20000"/>
              </a:prstClr>
            </a:outerShdw>
          </a:effectLst>
        </p:spPr>
      </p:pic>
      <p:grpSp>
        <p:nvGrpSpPr>
          <p:cNvPr id="25" name="Group 24"/>
          <p:cNvGrpSpPr/>
          <p:nvPr/>
        </p:nvGrpSpPr>
        <p:grpSpPr>
          <a:xfrm>
            <a:off x="8348040" y="2364779"/>
            <a:ext cx="1503514" cy="3452023"/>
            <a:chOff x="1187355" y="2538484"/>
            <a:chExt cx="1473958" cy="3384644"/>
          </a:xfrm>
        </p:grpSpPr>
        <p:sp>
          <p:nvSpPr>
            <p:cNvPr id="26" name="Rounded Rectangle 25"/>
            <p:cNvSpPr/>
            <p:nvPr/>
          </p:nvSpPr>
          <p:spPr bwMode="auto">
            <a:xfrm>
              <a:off x="1187355" y="2538484"/>
              <a:ext cx="1473958" cy="338464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192" y="2704476"/>
              <a:ext cx="863644" cy="812842"/>
            </a:xfrm>
            <a:prstGeom prst="rect">
              <a:avLst/>
            </a:prstGeom>
          </p:spPr>
        </p:pic>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3102" y="3854872"/>
              <a:ext cx="538161" cy="506505"/>
            </a:xfrm>
            <a:prstGeom prst="rect">
              <a:avLst/>
            </a:prstGeom>
          </p:spPr>
        </p:pic>
        <p:pic>
          <p:nvPicPr>
            <p:cNvPr id="29" name="Picture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10657" y="4573476"/>
              <a:ext cx="538161" cy="506505"/>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8412" y="5276373"/>
              <a:ext cx="538161" cy="506505"/>
            </a:xfrm>
            <a:prstGeom prst="rect">
              <a:avLst/>
            </a:prstGeom>
          </p:spPr>
        </p:pic>
        <p:grpSp>
          <p:nvGrpSpPr>
            <p:cNvPr id="31" name="Group 30"/>
            <p:cNvGrpSpPr/>
            <p:nvPr/>
          </p:nvGrpSpPr>
          <p:grpSpPr>
            <a:xfrm>
              <a:off x="1756014" y="3517318"/>
              <a:ext cx="266130" cy="2017005"/>
              <a:chOff x="1756014" y="3517318"/>
              <a:chExt cx="266130" cy="2017005"/>
            </a:xfrm>
          </p:grpSpPr>
          <p:cxnSp>
            <p:nvCxnSpPr>
              <p:cNvPr id="32" name="Straight Connector 31"/>
              <p:cNvCxnSpPr/>
              <p:nvPr/>
            </p:nvCxnSpPr>
            <p:spPr>
              <a:xfrm>
                <a:off x="1756014" y="3517318"/>
                <a:ext cx="0" cy="2012307"/>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756014" y="4108124"/>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758289" y="4826728"/>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756015" y="5534323"/>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pic>
        <p:nvPicPr>
          <p:cNvPr id="36" name="Picture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71560" y="2517896"/>
            <a:ext cx="848760" cy="845203"/>
          </a:xfrm>
          <a:prstGeom prst="rect">
            <a:avLst/>
          </a:prstGeom>
        </p:spPr>
      </p:pic>
      <p:pic>
        <p:nvPicPr>
          <p:cNvPr id="40" name="Picture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71560" y="3370202"/>
            <a:ext cx="848760" cy="845203"/>
          </a:xfrm>
          <a:prstGeom prst="rect">
            <a:avLst/>
          </a:prstGeom>
        </p:spPr>
      </p:pic>
      <p:pic>
        <p:nvPicPr>
          <p:cNvPr id="41" name="Picture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71559" y="4262051"/>
            <a:ext cx="848760" cy="845203"/>
          </a:xfrm>
          <a:prstGeom prst="rect">
            <a:avLst/>
          </a:prstGeom>
        </p:spPr>
      </p:pic>
      <p:pic>
        <p:nvPicPr>
          <p:cNvPr id="42" name="Picture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50656" y="5121178"/>
            <a:ext cx="848760" cy="845203"/>
          </a:xfrm>
          <a:prstGeom prst="rect">
            <a:avLst/>
          </a:prstGeom>
        </p:spPr>
      </p:pic>
      <p:cxnSp>
        <p:nvCxnSpPr>
          <p:cNvPr id="44" name="Straight Arrow Connector 43"/>
          <p:cNvCxnSpPr>
            <a:endCxn id="36" idx="1"/>
          </p:cNvCxnSpPr>
          <p:nvPr/>
        </p:nvCxnSpPr>
        <p:spPr>
          <a:xfrm flipV="1">
            <a:off x="2265214" y="2940494"/>
            <a:ext cx="3106347" cy="37457"/>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36" idx="3"/>
            <a:endCxn id="27" idx="1"/>
          </p:cNvCxnSpPr>
          <p:nvPr/>
        </p:nvCxnSpPr>
        <p:spPr>
          <a:xfrm>
            <a:off x="6220321" y="2940494"/>
            <a:ext cx="2267303" cy="809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9" idx="3"/>
            <a:endCxn id="40" idx="1"/>
          </p:cNvCxnSpPr>
          <p:nvPr/>
        </p:nvCxnSpPr>
        <p:spPr>
          <a:xfrm flipV="1">
            <a:off x="2521783" y="3792800"/>
            <a:ext cx="2849777" cy="160472"/>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40" idx="3"/>
          </p:cNvCxnSpPr>
          <p:nvPr/>
        </p:nvCxnSpPr>
        <p:spPr>
          <a:xfrm>
            <a:off x="6220320" y="3792800"/>
            <a:ext cx="2578026" cy="172864"/>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endCxn id="41" idx="1"/>
          </p:cNvCxnSpPr>
          <p:nvPr/>
        </p:nvCxnSpPr>
        <p:spPr>
          <a:xfrm flipV="1">
            <a:off x="2537400" y="4684653"/>
            <a:ext cx="2834159" cy="1392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41" idx="3"/>
          </p:cNvCxnSpPr>
          <p:nvPr/>
        </p:nvCxnSpPr>
        <p:spPr>
          <a:xfrm>
            <a:off x="6220315" y="4684653"/>
            <a:ext cx="2578027" cy="1392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endCxn id="42" idx="1"/>
          </p:cNvCxnSpPr>
          <p:nvPr/>
        </p:nvCxnSpPr>
        <p:spPr>
          <a:xfrm>
            <a:off x="2537400" y="5415466"/>
            <a:ext cx="2813259" cy="128314"/>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42" idx="3"/>
          </p:cNvCxnSpPr>
          <p:nvPr/>
        </p:nvCxnSpPr>
        <p:spPr>
          <a:xfrm flipV="1">
            <a:off x="6199416" y="5420258"/>
            <a:ext cx="2598926" cy="123522"/>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276825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Admin-enabled apps</a:t>
            </a:r>
            <a:endParaRPr lang="en-US" dirty="0"/>
          </a:p>
        </p:txBody>
      </p:sp>
      <p:sp>
        <p:nvSpPr>
          <p:cNvPr id="4" name="Cube 3"/>
          <p:cNvSpPr/>
          <p:nvPr/>
        </p:nvSpPr>
        <p:spPr bwMode="auto">
          <a:xfrm>
            <a:off x="869539" y="1325776"/>
            <a:ext cx="2978332" cy="4715267"/>
          </a:xfrm>
          <a:prstGeom prst="cube">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1" name="Group 20"/>
          <p:cNvGrpSpPr/>
          <p:nvPr/>
        </p:nvGrpSpPr>
        <p:grpSpPr>
          <a:xfrm>
            <a:off x="1252929" y="2352384"/>
            <a:ext cx="1503514" cy="3452023"/>
            <a:chOff x="1187355" y="2538484"/>
            <a:chExt cx="1473958" cy="3384644"/>
          </a:xfrm>
        </p:grpSpPr>
        <p:sp>
          <p:nvSpPr>
            <p:cNvPr id="12" name="Rounded Rectangle 11"/>
            <p:cNvSpPr/>
            <p:nvPr/>
          </p:nvSpPr>
          <p:spPr bwMode="auto">
            <a:xfrm>
              <a:off x="1187355" y="2538484"/>
              <a:ext cx="1473958" cy="338464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192" y="2704476"/>
              <a:ext cx="863644" cy="81284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3102" y="3854872"/>
              <a:ext cx="538161" cy="506505"/>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10657" y="4573476"/>
              <a:ext cx="538161" cy="506505"/>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8412" y="5276373"/>
              <a:ext cx="538161" cy="506505"/>
            </a:xfrm>
            <a:prstGeom prst="rect">
              <a:avLst/>
            </a:prstGeom>
          </p:spPr>
        </p:pic>
        <p:grpSp>
          <p:nvGrpSpPr>
            <p:cNvPr id="20" name="Group 19"/>
            <p:cNvGrpSpPr/>
            <p:nvPr/>
          </p:nvGrpSpPr>
          <p:grpSpPr>
            <a:xfrm>
              <a:off x="1756014" y="3517318"/>
              <a:ext cx="266130" cy="2017005"/>
              <a:chOff x="1756014" y="3517318"/>
              <a:chExt cx="266130" cy="2017005"/>
            </a:xfrm>
          </p:grpSpPr>
          <p:cxnSp>
            <p:nvCxnSpPr>
              <p:cNvPr id="14" name="Straight Connector 13"/>
              <p:cNvCxnSpPr/>
              <p:nvPr/>
            </p:nvCxnSpPr>
            <p:spPr>
              <a:xfrm>
                <a:off x="1756014" y="3517318"/>
                <a:ext cx="0" cy="2012307"/>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756014" y="4108124"/>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758289" y="4826728"/>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756015" y="5534323"/>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22" name="TextBox 21"/>
          <p:cNvSpPr txBox="1"/>
          <p:nvPr/>
        </p:nvSpPr>
        <p:spPr>
          <a:xfrm>
            <a:off x="1182713" y="5957525"/>
            <a:ext cx="1611469" cy="640363"/>
          </a:xfrm>
          <a:prstGeom prst="rect">
            <a:avLst/>
          </a:prstGeom>
          <a:noFill/>
        </p:spPr>
        <p:txBody>
          <a:bodyPr wrap="none" lIns="186486" tIns="149188" rIns="186486" bIns="149188" rtlCol="0">
            <a:spAutoFit/>
          </a:bodyPr>
          <a:lstStyle/>
          <a:p>
            <a:pPr defTabSz="932425">
              <a:lnSpc>
                <a:spcPct val="90000"/>
              </a:lnSpc>
              <a:spcAft>
                <a:spcPts val="612"/>
              </a:spcAft>
            </a:pPr>
            <a:r>
              <a:rPr lang="en-US" sz="2400" dirty="0">
                <a:gradFill>
                  <a:gsLst>
                    <a:gs pos="2917">
                      <a:srgbClr val="505050"/>
                    </a:gs>
                    <a:gs pos="30000">
                      <a:srgbClr val="505050"/>
                    </a:gs>
                  </a:gsLst>
                  <a:lin ang="5400000" scaled="0"/>
                </a:gradFill>
              </a:rPr>
              <a:t>Your app</a:t>
            </a:r>
          </a:p>
        </p:txBody>
      </p:sp>
      <p:sp>
        <p:nvSpPr>
          <p:cNvPr id="23" name="Cube 22"/>
          <p:cNvSpPr/>
          <p:nvPr/>
        </p:nvSpPr>
        <p:spPr bwMode="auto">
          <a:xfrm>
            <a:off x="7943945" y="1337491"/>
            <a:ext cx="2978332" cy="4715267"/>
          </a:xfrm>
          <a:prstGeom prst="cube">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1562" y="1542976"/>
            <a:ext cx="416587" cy="329492"/>
          </a:xfrm>
          <a:prstGeom prst="rect">
            <a:avLst/>
          </a:prstGeom>
          <a:effectLst>
            <a:outerShdw blurRad="76200" dir="13500000" sy="23000" kx="1200000" algn="br" rotWithShape="0">
              <a:prstClr val="black">
                <a:alpha val="20000"/>
              </a:prstClr>
            </a:outerShdw>
          </a:effectLst>
        </p:spPr>
      </p:pic>
      <p:grpSp>
        <p:nvGrpSpPr>
          <p:cNvPr id="25" name="Group 24"/>
          <p:cNvGrpSpPr/>
          <p:nvPr/>
        </p:nvGrpSpPr>
        <p:grpSpPr>
          <a:xfrm>
            <a:off x="8348040" y="2364779"/>
            <a:ext cx="1503514" cy="3452023"/>
            <a:chOff x="1187355" y="2538484"/>
            <a:chExt cx="1473958" cy="3384644"/>
          </a:xfrm>
        </p:grpSpPr>
        <p:sp>
          <p:nvSpPr>
            <p:cNvPr id="26" name="Rounded Rectangle 25"/>
            <p:cNvSpPr/>
            <p:nvPr/>
          </p:nvSpPr>
          <p:spPr bwMode="auto">
            <a:xfrm>
              <a:off x="1187355" y="2538484"/>
              <a:ext cx="1473958" cy="3384644"/>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192" y="2704476"/>
              <a:ext cx="863644" cy="812842"/>
            </a:xfrm>
            <a:prstGeom prst="rect">
              <a:avLst/>
            </a:prstGeom>
          </p:spPr>
        </p:pic>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3102" y="3854872"/>
              <a:ext cx="538161" cy="506505"/>
            </a:xfrm>
            <a:prstGeom prst="rect">
              <a:avLst/>
            </a:prstGeom>
          </p:spPr>
        </p:pic>
        <p:pic>
          <p:nvPicPr>
            <p:cNvPr id="29" name="Picture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10657" y="4573476"/>
              <a:ext cx="538161" cy="506505"/>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8412" y="5276373"/>
              <a:ext cx="538161" cy="506505"/>
            </a:xfrm>
            <a:prstGeom prst="rect">
              <a:avLst/>
            </a:prstGeom>
          </p:spPr>
        </p:pic>
        <p:grpSp>
          <p:nvGrpSpPr>
            <p:cNvPr id="31" name="Group 30"/>
            <p:cNvGrpSpPr/>
            <p:nvPr/>
          </p:nvGrpSpPr>
          <p:grpSpPr>
            <a:xfrm>
              <a:off x="1756014" y="3517318"/>
              <a:ext cx="266130" cy="2017005"/>
              <a:chOff x="1756014" y="3517318"/>
              <a:chExt cx="266130" cy="2017005"/>
            </a:xfrm>
          </p:grpSpPr>
          <p:cxnSp>
            <p:nvCxnSpPr>
              <p:cNvPr id="32" name="Straight Connector 31"/>
              <p:cNvCxnSpPr/>
              <p:nvPr/>
            </p:nvCxnSpPr>
            <p:spPr>
              <a:xfrm>
                <a:off x="1756014" y="3517318"/>
                <a:ext cx="0" cy="2012307"/>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756014" y="4108124"/>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758289" y="4826728"/>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756015" y="5534323"/>
                <a:ext cx="263855" cy="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pic>
        <p:nvPicPr>
          <p:cNvPr id="36" name="Picture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71560" y="2517896"/>
            <a:ext cx="848760" cy="845203"/>
          </a:xfrm>
          <a:prstGeom prst="rect">
            <a:avLst/>
          </a:prstGeom>
        </p:spPr>
      </p:pic>
      <p:cxnSp>
        <p:nvCxnSpPr>
          <p:cNvPr id="44" name="Straight Arrow Connector 43"/>
          <p:cNvCxnSpPr>
            <a:endCxn id="36" idx="1"/>
          </p:cNvCxnSpPr>
          <p:nvPr/>
        </p:nvCxnSpPr>
        <p:spPr>
          <a:xfrm flipV="1">
            <a:off x="2265214" y="2940494"/>
            <a:ext cx="3106347" cy="37457"/>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9" idx="3"/>
          </p:cNvCxnSpPr>
          <p:nvPr/>
        </p:nvCxnSpPr>
        <p:spPr>
          <a:xfrm>
            <a:off x="2521783" y="3953276"/>
            <a:ext cx="6165191" cy="12391"/>
          </a:xfrm>
          <a:prstGeom prst="straightConnector1">
            <a:avLst/>
          </a:prstGeom>
          <a:ln>
            <a:solidFill>
              <a:schemeClr val="tx1"/>
            </a:solidFill>
            <a:prstDash val="dash"/>
            <a:headEnd type="none"/>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36" idx="3"/>
            <a:endCxn id="27" idx="1"/>
          </p:cNvCxnSpPr>
          <p:nvPr/>
        </p:nvCxnSpPr>
        <p:spPr>
          <a:xfrm>
            <a:off x="6220321" y="2940494"/>
            <a:ext cx="2267303" cy="809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2537397" y="4684653"/>
            <a:ext cx="6149574" cy="13920"/>
          </a:xfrm>
          <a:prstGeom prst="straightConnector1">
            <a:avLst/>
          </a:prstGeom>
          <a:ln>
            <a:solidFill>
              <a:schemeClr val="tx1"/>
            </a:solidFill>
            <a:prstDash val="dash"/>
            <a:headEnd type="none"/>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2537397" y="5403071"/>
            <a:ext cx="6149574" cy="12392"/>
          </a:xfrm>
          <a:prstGeom prst="straightConnector1">
            <a:avLst/>
          </a:prstGeom>
          <a:ln>
            <a:solidFill>
              <a:schemeClr val="tx1"/>
            </a:solidFill>
            <a:prstDash val="dash"/>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226570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Building Yammer Solutions in SharePoint and Yammer</a:t>
            </a:r>
            <a:r>
              <a:rPr lang="en-US" dirty="0" smtClean="0"/>
              <a:t/>
            </a:r>
            <a:br>
              <a:rPr lang="en-US" dirty="0" smtClean="0"/>
            </a:br>
            <a:endParaRPr lang="en-US" dirty="0"/>
          </a:p>
        </p:txBody>
      </p:sp>
      <p:sp>
        <p:nvSpPr>
          <p:cNvPr id="5" name="Text Placeholder 4"/>
          <p:cNvSpPr>
            <a:spLocks noGrp="1"/>
          </p:cNvSpPr>
          <p:nvPr>
            <p:ph type="body" sz="quarter" idx="12"/>
          </p:nvPr>
        </p:nvSpPr>
        <p:spPr/>
        <p:txBody>
          <a:bodyPr anchor="ctr"/>
          <a:lstStyle/>
          <a:p>
            <a:r>
              <a:rPr lang="en-US" sz="2400" dirty="0"/>
              <a:t>Neil McCarthy and Mike Ammerlaan</a:t>
            </a:r>
          </a:p>
          <a:p>
            <a:r>
              <a:rPr lang="en-US" sz="2400" dirty="0"/>
              <a:t>Yammer Product Team, Microsoft</a:t>
            </a:r>
          </a:p>
        </p:txBody>
      </p:sp>
      <p:sp>
        <p:nvSpPr>
          <p:cNvPr id="2" name="Text Placeholder 1"/>
          <p:cNvSpPr>
            <a:spLocks noGrp="1"/>
          </p:cNvSpPr>
          <p:nvPr>
            <p:ph type="body" sz="quarter" idx="13"/>
          </p:nvPr>
        </p:nvSpPr>
        <p:spPr/>
        <p:txBody>
          <a:bodyPr/>
          <a:lstStyle/>
          <a:p>
            <a:r>
              <a:rPr lang="en-US" dirty="0" smtClean="0"/>
              <a:t>SPC090</a:t>
            </a:r>
            <a:endParaRPr lang="en-US" dirty="0"/>
          </a:p>
        </p:txBody>
      </p:sp>
    </p:spTree>
    <p:extLst>
      <p:ext uri="{BB962C8B-B14F-4D97-AF65-F5344CB8AC3E}">
        <p14:creationId xmlns:p14="http://schemas.microsoft.com/office/powerpoint/2010/main" val="3182244725"/>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Developing a global Yammer app</a:t>
            </a:r>
            <a:endParaRPr lang="en-US" dirty="0"/>
          </a:p>
        </p:txBody>
      </p:sp>
      <p:sp>
        <p:nvSpPr>
          <p:cNvPr id="4" name="Rectangle 3"/>
          <p:cNvSpPr/>
          <p:nvPr/>
        </p:nvSpPr>
        <p:spPr bwMode="auto">
          <a:xfrm>
            <a:off x="1893313" y="1531139"/>
            <a:ext cx="2631150" cy="960442"/>
          </a:xfrm>
          <a:prstGeom prst="rect">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gradFill>
                  <a:gsLst>
                    <a:gs pos="0">
                      <a:srgbClr val="FFFFFF"/>
                    </a:gs>
                    <a:gs pos="100000">
                      <a:srgbClr val="FFFFFF"/>
                    </a:gs>
                  </a:gsLst>
                  <a:lin ang="5400000" scaled="0"/>
                </a:gradFill>
              </a:rPr>
              <a:t>Register  your app</a:t>
            </a:r>
          </a:p>
        </p:txBody>
      </p:sp>
      <p:sp>
        <p:nvSpPr>
          <p:cNvPr id="5" name="Rectangle 4"/>
          <p:cNvSpPr/>
          <p:nvPr/>
        </p:nvSpPr>
        <p:spPr bwMode="auto">
          <a:xfrm>
            <a:off x="1893313" y="3537863"/>
            <a:ext cx="2631150" cy="960442"/>
          </a:xfrm>
          <a:prstGeom prst="rect">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gradFill>
                  <a:gsLst>
                    <a:gs pos="0">
                      <a:srgbClr val="FFFFFF"/>
                    </a:gs>
                    <a:gs pos="100000">
                      <a:srgbClr val="FFFFFF"/>
                    </a:gs>
                  </a:gsLst>
                  <a:lin ang="5400000" scaled="0"/>
                </a:gradFill>
              </a:rPr>
              <a:t>Write the code</a:t>
            </a:r>
          </a:p>
        </p:txBody>
      </p:sp>
      <p:sp>
        <p:nvSpPr>
          <p:cNvPr id="6" name="Rectangle 5"/>
          <p:cNvSpPr/>
          <p:nvPr/>
        </p:nvSpPr>
        <p:spPr bwMode="auto">
          <a:xfrm>
            <a:off x="1893313" y="5507467"/>
            <a:ext cx="2631150" cy="960442"/>
          </a:xfrm>
          <a:prstGeom prst="rect">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gradFill>
                  <a:gsLst>
                    <a:gs pos="0">
                      <a:srgbClr val="FFFFFF"/>
                    </a:gs>
                    <a:gs pos="100000">
                      <a:srgbClr val="FFFFFF"/>
                    </a:gs>
                  </a:gsLst>
                  <a:lin ang="5400000" scaled="0"/>
                </a:gradFill>
              </a:rPr>
              <a:t>List in your network’s app directory</a:t>
            </a:r>
          </a:p>
        </p:txBody>
      </p:sp>
      <p:cxnSp>
        <p:nvCxnSpPr>
          <p:cNvPr id="10" name="Straight Arrow Connector 9"/>
          <p:cNvCxnSpPr>
            <a:stCxn id="4" idx="2"/>
            <a:endCxn id="5" idx="0"/>
          </p:cNvCxnSpPr>
          <p:nvPr/>
        </p:nvCxnSpPr>
        <p:spPr>
          <a:xfrm>
            <a:off x="3208887" y="2491581"/>
            <a:ext cx="0" cy="1046282"/>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5" idx="2"/>
            <a:endCxn id="6" idx="0"/>
          </p:cNvCxnSpPr>
          <p:nvPr/>
        </p:nvCxnSpPr>
        <p:spPr>
          <a:xfrm>
            <a:off x="3208887" y="4498308"/>
            <a:ext cx="0" cy="1009159"/>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bwMode="auto">
          <a:xfrm>
            <a:off x="7046561" y="1531139"/>
            <a:ext cx="2631150" cy="960442"/>
          </a:xfrm>
          <a:prstGeom prst="rect">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gradFill>
                  <a:gsLst>
                    <a:gs pos="0">
                      <a:srgbClr val="FFFFFF"/>
                    </a:gs>
                    <a:gs pos="100000">
                      <a:srgbClr val="FFFFFF"/>
                    </a:gs>
                  </a:gsLst>
                  <a:lin ang="5400000" scaled="0"/>
                </a:gradFill>
              </a:rPr>
              <a:t>Describe your app</a:t>
            </a:r>
          </a:p>
        </p:txBody>
      </p:sp>
      <p:sp>
        <p:nvSpPr>
          <p:cNvPr id="9" name="Rectangle 8"/>
          <p:cNvSpPr/>
          <p:nvPr/>
        </p:nvSpPr>
        <p:spPr bwMode="auto">
          <a:xfrm>
            <a:off x="7046561" y="3537863"/>
            <a:ext cx="2631150" cy="960442"/>
          </a:xfrm>
          <a:prstGeom prst="rect">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gradFill>
                  <a:gsLst>
                    <a:gs pos="0">
                      <a:srgbClr val="FFFFFF"/>
                    </a:gs>
                    <a:gs pos="100000">
                      <a:srgbClr val="FFFFFF"/>
                    </a:gs>
                  </a:gsLst>
                  <a:lin ang="5400000" scaled="0"/>
                </a:gradFill>
              </a:rPr>
              <a:t>Submit your app to Yammer</a:t>
            </a:r>
          </a:p>
        </p:txBody>
      </p:sp>
      <p:sp>
        <p:nvSpPr>
          <p:cNvPr id="11" name="Rectangle 10"/>
          <p:cNvSpPr/>
          <p:nvPr/>
        </p:nvSpPr>
        <p:spPr bwMode="auto">
          <a:xfrm>
            <a:off x="7046561" y="5507467"/>
            <a:ext cx="2631150" cy="960442"/>
          </a:xfrm>
          <a:prstGeom prst="rect">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53" fontAlgn="base">
              <a:spcBef>
                <a:spcPct val="0"/>
              </a:spcBef>
              <a:spcAft>
                <a:spcPct val="0"/>
              </a:spcAft>
            </a:pPr>
            <a:r>
              <a:rPr lang="en-US" sz="2000" dirty="0">
                <a:gradFill>
                  <a:gsLst>
                    <a:gs pos="0">
                      <a:srgbClr val="FFFFFF"/>
                    </a:gs>
                    <a:gs pos="100000">
                      <a:srgbClr val="FFFFFF"/>
                    </a:gs>
                  </a:gsLst>
                  <a:lin ang="5400000" scaled="0"/>
                </a:gradFill>
              </a:rPr>
              <a:t>List in every network’s app directory</a:t>
            </a:r>
          </a:p>
        </p:txBody>
      </p:sp>
      <p:cxnSp>
        <p:nvCxnSpPr>
          <p:cNvPr id="12" name="Straight Arrow Connector 11"/>
          <p:cNvCxnSpPr>
            <a:stCxn id="8" idx="2"/>
            <a:endCxn id="9" idx="0"/>
          </p:cNvCxnSpPr>
          <p:nvPr/>
        </p:nvCxnSpPr>
        <p:spPr>
          <a:xfrm>
            <a:off x="8362136" y="2491581"/>
            <a:ext cx="0" cy="1046282"/>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9" idx="2"/>
            <a:endCxn id="11" idx="0"/>
          </p:cNvCxnSpPr>
          <p:nvPr/>
        </p:nvCxnSpPr>
        <p:spPr>
          <a:xfrm>
            <a:off x="8362136" y="4498308"/>
            <a:ext cx="0" cy="1009159"/>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7" name="Elbow Connector 6"/>
          <p:cNvCxnSpPr>
            <a:stCxn id="6" idx="3"/>
            <a:endCxn id="8" idx="1"/>
          </p:cNvCxnSpPr>
          <p:nvPr/>
        </p:nvCxnSpPr>
        <p:spPr>
          <a:xfrm flipV="1">
            <a:off x="4524465" y="2011361"/>
            <a:ext cx="2522099" cy="3976324"/>
          </a:xfrm>
          <a:prstGeom prst="bentConnector3">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794833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2" y="2288924"/>
            <a:ext cx="11887200" cy="2096222"/>
          </a:xfrm>
        </p:spPr>
        <p:txBody>
          <a:bodyPr/>
          <a:lstStyle/>
          <a:p>
            <a:r>
              <a:rPr lang="en-US" dirty="0" smtClean="0"/>
              <a:t>Yammer in Office Apps</a:t>
            </a:r>
          </a:p>
          <a:p>
            <a:r>
              <a:rPr lang="en-US" dirty="0" smtClean="0"/>
              <a:t>Yammer in SharePoint apps</a:t>
            </a:r>
          </a:p>
          <a:p>
            <a:r>
              <a:rPr lang="en-US" dirty="0" smtClean="0"/>
              <a:t>Yammer elsewhere</a:t>
            </a:r>
            <a:endParaRPr lang="en-US" dirty="0"/>
          </a:p>
        </p:txBody>
      </p:sp>
      <p:sp>
        <p:nvSpPr>
          <p:cNvPr id="2" name="Title 1"/>
          <p:cNvSpPr>
            <a:spLocks noGrp="1"/>
          </p:cNvSpPr>
          <p:nvPr>
            <p:ph type="title"/>
          </p:nvPr>
        </p:nvSpPr>
        <p:spPr/>
        <p:txBody>
          <a:bodyPr/>
          <a:lstStyle/>
          <a:p>
            <a:r>
              <a:rPr lang="en-US" dirty="0" smtClean="0"/>
              <a:t>Integrating Yammer with Office, SharePoint, and Beyond</a:t>
            </a:r>
            <a:endParaRPr lang="en-US" dirty="0"/>
          </a:p>
        </p:txBody>
      </p:sp>
    </p:spTree>
    <p:extLst>
      <p:ext uri="{BB962C8B-B14F-4D97-AF65-F5344CB8AC3E}">
        <p14:creationId xmlns:p14="http://schemas.microsoft.com/office/powerpoint/2010/main" val="323219562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Data Export API</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9572" y="1571353"/>
            <a:ext cx="6477331" cy="47148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7562692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2" y="1212854"/>
            <a:ext cx="11887200" cy="3062849"/>
          </a:xfrm>
        </p:spPr>
        <p:txBody>
          <a:bodyPr/>
          <a:lstStyle/>
          <a:p>
            <a:pPr marL="0" indent="0">
              <a:buNone/>
            </a:pPr>
            <a:r>
              <a:rPr lang="en-US" dirty="0" smtClean="0"/>
              <a:t>Developer documentation</a:t>
            </a:r>
          </a:p>
          <a:p>
            <a:pPr marL="0" indent="0">
              <a:buNone/>
            </a:pPr>
            <a:r>
              <a:rPr lang="en-US" sz="2900" dirty="0">
                <a:hlinkClick r:id="rId2"/>
              </a:rPr>
              <a:t>https://developer.yammer.com/</a:t>
            </a:r>
            <a:endParaRPr lang="en-US" sz="2900" dirty="0"/>
          </a:p>
          <a:p>
            <a:pPr marL="0" indent="0">
              <a:buNone/>
            </a:pPr>
            <a:endParaRPr lang="en-US" dirty="0" smtClean="0"/>
          </a:p>
          <a:p>
            <a:pPr marL="0" indent="0">
              <a:buNone/>
            </a:pPr>
            <a:r>
              <a:rPr lang="en-US" dirty="0" smtClean="0"/>
              <a:t>Yammer </a:t>
            </a:r>
            <a:r>
              <a:rPr lang="en-US" dirty="0"/>
              <a:t>Developer </a:t>
            </a:r>
            <a:r>
              <a:rPr lang="en-US" dirty="0" smtClean="0"/>
              <a:t>Network:</a:t>
            </a:r>
          </a:p>
          <a:p>
            <a:pPr marL="0" indent="0">
              <a:buNone/>
            </a:pPr>
            <a:r>
              <a:rPr lang="en-US" sz="2900" dirty="0">
                <a:hlinkClick r:id="rId3"/>
              </a:rPr>
              <a:t>https://www.yammer.com/yammerdevelopersnetwork/</a:t>
            </a:r>
            <a:endParaRPr lang="en-US" dirty="0" smtClean="0"/>
          </a:p>
        </p:txBody>
      </p:sp>
      <p:sp>
        <p:nvSpPr>
          <p:cNvPr id="2" name="Title 1"/>
          <p:cNvSpPr>
            <a:spLocks noGrp="1"/>
          </p:cNvSpPr>
          <p:nvPr>
            <p:ph type="title"/>
          </p:nvPr>
        </p:nvSpPr>
        <p:spPr/>
        <p:txBody>
          <a:bodyPr/>
          <a:lstStyle/>
          <a:p>
            <a:r>
              <a:rPr lang="en-US" dirty="0" smtClean="0"/>
              <a:t>Resources</a:t>
            </a:r>
            <a:endParaRPr lang="en-US" dirty="0"/>
          </a:p>
        </p:txBody>
      </p:sp>
    </p:spTree>
    <p:extLst>
      <p:ext uri="{BB962C8B-B14F-4D97-AF65-F5344CB8AC3E}">
        <p14:creationId xmlns:p14="http://schemas.microsoft.com/office/powerpoint/2010/main" val="349164493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03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764"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93" y="2498276"/>
            <a:ext cx="7071847" cy="4093723"/>
          </a:xfrm>
          <a:prstGeom prst="rect">
            <a:avLst/>
          </a:prstGeom>
        </p:spPr>
        <p:txBody>
          <a:bodyPr lIns="93234" tIns="46616" rIns="93234" bIns="46616"/>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t>Evaluate this session now on </a:t>
            </a:r>
            <a:r>
              <a:rPr lang="en-US" sz="3300" dirty="0" err="1"/>
              <a:t>MySPC</a:t>
            </a:r>
            <a:r>
              <a:rPr lang="en-US" sz="3300" dirty="0"/>
              <a:t> </a:t>
            </a:r>
            <a:br>
              <a:rPr lang="en-US" sz="3300" dirty="0"/>
            </a:br>
            <a:r>
              <a:rPr lang="en-US" sz="3300" dirty="0"/>
              <a:t>using your laptop or mobile device: </a:t>
            </a:r>
            <a:r>
              <a:rPr lang="en-US" sz="2900" dirty="0">
                <a:latin typeface="+mn-lt"/>
                <a:hlinkClick r:id="rId2"/>
              </a:rPr>
              <a:t>http://myspc.sharepointconference.com</a:t>
            </a:r>
            <a:endParaRPr lang="en-US" sz="2900" dirty="0">
              <a:solidFill>
                <a:schemeClr val="tx1"/>
              </a:solidFill>
              <a:latin typeface="+mn-lt"/>
            </a:endParaRPr>
          </a:p>
        </p:txBody>
      </p:sp>
      <p:sp>
        <p:nvSpPr>
          <p:cNvPr id="17" name="Title 9"/>
          <p:cNvSpPr txBox="1">
            <a:spLocks/>
          </p:cNvSpPr>
          <p:nvPr/>
        </p:nvSpPr>
        <p:spPr>
          <a:xfrm>
            <a:off x="482687" y="179231"/>
            <a:ext cx="4736162" cy="1661200"/>
          </a:xfrm>
          <a:prstGeom prst="rect">
            <a:avLst/>
          </a:prstGeom>
        </p:spPr>
        <p:txBody>
          <a:bodyPr vert="horz" wrap="square" lIns="146205" tIns="91379" rIns="146205" bIns="91379"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200" dirty="0" err="1">
                <a:solidFill>
                  <a:schemeClr val="bg1"/>
                </a:solidFill>
              </a:rPr>
              <a:t>MySPC</a:t>
            </a:r>
            <a:endParaRPr lang="en-US" sz="8200" dirty="0">
              <a:solidFill>
                <a:schemeClr val="bg1"/>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8"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7"/>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90" y="3374962"/>
            <a:ext cx="1572756" cy="2547596"/>
          </a:xfrm>
          <a:prstGeom prst="rect">
            <a:avLst/>
          </a:prstGeom>
        </p:spPr>
      </p:pic>
    </p:spTree>
    <p:extLst>
      <p:ext uri="{BB962C8B-B14F-4D97-AF65-F5344CB8AC3E}">
        <p14:creationId xmlns:p14="http://schemas.microsoft.com/office/powerpoint/2010/main" val="602474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Questions?</a:t>
            </a:r>
            <a:br>
              <a:rPr lang="en-US" dirty="0" smtClean="0"/>
            </a:br>
            <a:r>
              <a:rPr lang="en-US" dirty="0" smtClean="0">
                <a:hlinkClick r:id="rId2"/>
              </a:rPr>
              <a:t>mikeam@microsoft.com</a:t>
            </a:r>
            <a:r>
              <a:rPr lang="en-US" dirty="0" smtClean="0"/>
              <a:t/>
            </a:r>
            <a:br>
              <a:rPr lang="en-US" dirty="0" smtClean="0"/>
            </a:br>
            <a:r>
              <a:rPr lang="en-US" dirty="0" smtClean="0"/>
              <a:t>http://ammerlaan.us/mike</a:t>
            </a:r>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0358" t="1154" r="25973" b="18327"/>
          <a:stretch/>
        </p:blipFill>
        <p:spPr>
          <a:xfrm>
            <a:off x="2104536" y="3344862"/>
            <a:ext cx="1693034" cy="1755722"/>
          </a:xfrm>
          <a:prstGeom prst="rect">
            <a:avLst/>
          </a:prstGeom>
        </p:spPr>
      </p:pic>
      <p:sp>
        <p:nvSpPr>
          <p:cNvPr id="5" name="Rectangle 4"/>
          <p:cNvSpPr/>
          <p:nvPr/>
        </p:nvSpPr>
        <p:spPr>
          <a:xfrm>
            <a:off x="594683" y="5100585"/>
            <a:ext cx="3341062" cy="376684"/>
          </a:xfrm>
          <a:prstGeom prst="rect">
            <a:avLst/>
          </a:prstGeom>
        </p:spPr>
        <p:txBody>
          <a:bodyPr wrap="none" lIns="93243" tIns="46620" rIns="93243" bIns="46620">
            <a:spAutoFit/>
          </a:bodyPr>
          <a:lstStyle/>
          <a:p>
            <a:pPr defTabSz="932425"/>
            <a:r>
              <a:rPr lang="en-US" dirty="0">
                <a:solidFill>
                  <a:srgbClr val="505050"/>
                </a:solidFill>
                <a:hlinkClick r:id="rId4"/>
              </a:rPr>
              <a:t>http://mobro.co/hardkornelius</a:t>
            </a:r>
            <a:endParaRPr lang="en-US" dirty="0">
              <a:solidFill>
                <a:srgbClr val="505050"/>
              </a:solidFill>
            </a:endParaRPr>
          </a:p>
        </p:txBody>
      </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18318" t="1" r="23479" b="-961"/>
          <a:stretch/>
        </p:blipFill>
        <p:spPr>
          <a:xfrm>
            <a:off x="7178736" y="2963862"/>
            <a:ext cx="1762277" cy="2132148"/>
          </a:xfrm>
          <a:prstGeom prst="rect">
            <a:avLst/>
          </a:prstGeom>
        </p:spPr>
      </p:pic>
      <p:sp>
        <p:nvSpPr>
          <p:cNvPr id="7" name="Rectangle 6"/>
          <p:cNvSpPr/>
          <p:nvPr/>
        </p:nvSpPr>
        <p:spPr>
          <a:xfrm>
            <a:off x="7002313" y="5094235"/>
            <a:ext cx="3591501" cy="376684"/>
          </a:xfrm>
          <a:prstGeom prst="rect">
            <a:avLst/>
          </a:prstGeom>
        </p:spPr>
        <p:txBody>
          <a:bodyPr wrap="none" lIns="93243" tIns="46620" rIns="93243" bIns="46620">
            <a:spAutoFit/>
          </a:bodyPr>
          <a:lstStyle/>
          <a:p>
            <a:pPr defTabSz="932425"/>
            <a:r>
              <a:rPr lang="en-US" dirty="0">
                <a:solidFill>
                  <a:srgbClr val="505050"/>
                </a:solidFill>
                <a:hlinkClick r:id="rId6"/>
              </a:rPr>
              <a:t>http://</a:t>
            </a:r>
            <a:r>
              <a:rPr lang="en-US" dirty="0" smtClean="0">
                <a:solidFill>
                  <a:srgbClr val="505050"/>
                </a:solidFill>
                <a:hlinkClick r:id="rId6"/>
              </a:rPr>
              <a:t>mobro.co/mikeammerlaan</a:t>
            </a:r>
            <a:endParaRPr lang="en-US" dirty="0">
              <a:solidFill>
                <a:srgbClr val="505050"/>
              </a:solidFill>
            </a:endParaRPr>
          </a:p>
        </p:txBody>
      </p:sp>
    </p:spTree>
    <p:extLst>
      <p:ext uri="{BB962C8B-B14F-4D97-AF65-F5344CB8AC3E}">
        <p14:creationId xmlns:p14="http://schemas.microsoft.com/office/powerpoint/2010/main" val="197425129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3"/>
            <a:ext cx="10974388" cy="625010"/>
          </a:xfrm>
          <a:prstGeom prst="rect">
            <a:avLst/>
          </a:prstGeom>
          <a:noFill/>
          <a:ln w="12700">
            <a:noFill/>
            <a:miter lim="800000"/>
            <a:headEnd type="none" w="sm" len="sm"/>
            <a:tailEnd type="none" w="sm" len="sm"/>
          </a:ln>
          <a:effectLst/>
        </p:spPr>
        <p:txBody>
          <a:bodyPr vert="horz" wrap="square" lIns="182812" tIns="146249" rIns="182812" bIns="146249" numCol="1" anchor="t" anchorCtr="0" compatLnSpc="1">
            <a:prstTxWarp prst="textNoShape">
              <a:avLst/>
            </a:prstTxWarp>
            <a:spAutoFit/>
          </a:bodyPr>
          <a:lstStyle/>
          <a:p>
            <a:pPr defTabSz="93193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93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4"/>
            <a:ext cx="3288506" cy="704445"/>
          </a:xfrm>
          <a:prstGeom prst="rect">
            <a:avLst/>
          </a:prstGeom>
        </p:spPr>
      </p:pic>
    </p:spTree>
    <p:extLst>
      <p:ext uri="{BB962C8B-B14F-4D97-AF65-F5344CB8AC3E}">
        <p14:creationId xmlns:p14="http://schemas.microsoft.com/office/powerpoint/2010/main" val="707589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2" y="1212850"/>
            <a:ext cx="11887200" cy="4939273"/>
          </a:xfrm>
        </p:spPr>
        <p:txBody>
          <a:bodyPr/>
          <a:lstStyle/>
          <a:p>
            <a:r>
              <a:rPr lang="en-US" dirty="0" smtClean="0"/>
              <a:t>Why integrate stuff with Yammer?</a:t>
            </a:r>
          </a:p>
          <a:p>
            <a:pPr lvl="1"/>
            <a:r>
              <a:rPr lang="en-US" dirty="0" smtClean="0"/>
              <a:t>Get discovered</a:t>
            </a:r>
          </a:p>
          <a:p>
            <a:pPr lvl="1"/>
            <a:r>
              <a:rPr lang="en-US" dirty="0" smtClean="0"/>
              <a:t>Add a social layer</a:t>
            </a:r>
          </a:p>
          <a:p>
            <a:r>
              <a:rPr lang="en-US" dirty="0" smtClean="0"/>
              <a:t>How to integrate stuff with Yammer</a:t>
            </a:r>
          </a:p>
          <a:p>
            <a:pPr lvl="1"/>
            <a:r>
              <a:rPr lang="en-US" dirty="0" smtClean="0"/>
              <a:t>Get Yammer into your app’s interface.</a:t>
            </a:r>
          </a:p>
          <a:p>
            <a:pPr lvl="1"/>
            <a:r>
              <a:rPr lang="en-US" dirty="0" smtClean="0"/>
              <a:t>Get your app’s stuff into Yammer.</a:t>
            </a:r>
          </a:p>
          <a:p>
            <a:r>
              <a:rPr lang="en-US" dirty="0" smtClean="0"/>
              <a:t>Examples</a:t>
            </a:r>
          </a:p>
          <a:p>
            <a:pPr lvl="1"/>
            <a:r>
              <a:rPr lang="en-US" dirty="0" smtClean="0"/>
              <a:t>Hello World Web App with </a:t>
            </a:r>
            <a:r>
              <a:rPr lang="en-US" dirty="0" err="1" smtClean="0"/>
              <a:t>OAuth</a:t>
            </a:r>
            <a:endParaRPr lang="en-US" dirty="0" smtClean="0"/>
          </a:p>
          <a:p>
            <a:pPr lvl="1"/>
            <a:r>
              <a:rPr lang="en-US" dirty="0" smtClean="0"/>
              <a:t>SharePoint with Yammer Embed</a:t>
            </a:r>
          </a:p>
          <a:p>
            <a:pPr lvl="1"/>
            <a:r>
              <a:rPr lang="en-US" dirty="0" smtClean="0"/>
              <a:t>Office with Yammer</a:t>
            </a:r>
            <a:endParaRPr lang="en-US" dirty="0"/>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368988039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rot="16200000">
            <a:off x="583409" y="3022914"/>
            <a:ext cx="4458036" cy="917705"/>
          </a:xfrm>
        </p:spPr>
        <p:txBody>
          <a:bodyPr/>
          <a:lstStyle/>
          <a:p>
            <a:r>
              <a:rPr lang="en-US" dirty="0" smtClean="0"/>
              <a:t>Get discovered</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6093" y="0"/>
            <a:ext cx="6867069" cy="69945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4277986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Add a conversation layer</a:t>
            </a:r>
            <a:endParaRPr lang="en-US" dirty="0"/>
          </a:p>
        </p:txBody>
      </p:sp>
      <p:sp>
        <p:nvSpPr>
          <p:cNvPr id="4" name="Rectangle 3"/>
          <p:cNvSpPr/>
          <p:nvPr/>
        </p:nvSpPr>
        <p:spPr>
          <a:xfrm>
            <a:off x="1785131" y="4723616"/>
            <a:ext cx="8577510" cy="1307472"/>
          </a:xfrm>
          <a:prstGeom prst="rect">
            <a:avLst/>
          </a:prstGeom>
          <a:noFill/>
          <a:ln w="381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p>
            <a:pPr algn="ctr" defTabSz="932425"/>
            <a:endParaRPr lang="en-US">
              <a:solidFill>
                <a:srgbClr val="FFFFFF"/>
              </a:solidFill>
            </a:endParaRPr>
          </a:p>
        </p:txBody>
      </p:sp>
      <p:sp>
        <p:nvSpPr>
          <p:cNvPr id="5" name="Rectangle 4"/>
          <p:cNvSpPr/>
          <p:nvPr/>
        </p:nvSpPr>
        <p:spPr>
          <a:xfrm>
            <a:off x="1785131" y="3276683"/>
            <a:ext cx="8577510" cy="1307472"/>
          </a:xfrm>
          <a:prstGeom prst="rect">
            <a:avLst/>
          </a:prstGeom>
          <a:noFill/>
          <a:ln w="381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p>
            <a:pPr algn="ctr" defTabSz="932425"/>
            <a:endParaRPr lang="en-US">
              <a:solidFill>
                <a:srgbClr val="FFFFFF"/>
              </a:solidFill>
            </a:endParaRPr>
          </a:p>
        </p:txBody>
      </p:sp>
      <p:sp>
        <p:nvSpPr>
          <p:cNvPr id="6" name="Rectangle 5"/>
          <p:cNvSpPr/>
          <p:nvPr/>
        </p:nvSpPr>
        <p:spPr>
          <a:xfrm>
            <a:off x="1785131" y="1832035"/>
            <a:ext cx="8577510" cy="1307472"/>
          </a:xfrm>
          <a:prstGeom prst="rect">
            <a:avLst/>
          </a:prstGeom>
          <a:noFill/>
          <a:ln w="381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lIns="93243" tIns="46620" rIns="93243" bIns="46620" rtlCol="0" anchor="ctr"/>
          <a:lstStyle/>
          <a:p>
            <a:pPr algn="ctr" defTabSz="932425"/>
            <a:endParaRPr lang="en-US">
              <a:solidFill>
                <a:srgbClr val="FFFFFF"/>
              </a:solidFill>
            </a:endParaRPr>
          </a:p>
        </p:txBody>
      </p:sp>
      <p:cxnSp>
        <p:nvCxnSpPr>
          <p:cNvPr id="7" name="Straight Connector 6"/>
          <p:cNvCxnSpPr/>
          <p:nvPr/>
        </p:nvCxnSpPr>
        <p:spPr>
          <a:xfrm flipH="1">
            <a:off x="4651230" y="2485770"/>
            <a:ext cx="2040358" cy="0"/>
          </a:xfrm>
          <a:prstGeom prst="line">
            <a:avLst/>
          </a:prstGeom>
          <a:ln w="19050" cap="rnd">
            <a:solidFill>
              <a:schemeClr val="tx2"/>
            </a:solidFill>
            <a:headEnd type="triangle"/>
            <a:tailEnd type="none"/>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62490" y="3464788"/>
            <a:ext cx="2311298" cy="931264"/>
            <a:chOff x="737490" y="2115207"/>
            <a:chExt cx="2265863" cy="913087"/>
          </a:xfrm>
        </p:grpSpPr>
        <p:sp>
          <p:nvSpPr>
            <p:cNvPr id="9" name="TextBox 8"/>
            <p:cNvSpPr txBox="1"/>
            <p:nvPr/>
          </p:nvSpPr>
          <p:spPr>
            <a:xfrm>
              <a:off x="737490" y="2448124"/>
              <a:ext cx="1213474" cy="307777"/>
            </a:xfrm>
            <a:prstGeom prst="rect">
              <a:avLst/>
            </a:prstGeom>
            <a:noFill/>
          </p:spPr>
          <p:txBody>
            <a:bodyPr wrap="none" lIns="0" tIns="0" rIns="0" bIns="0" rtlCol="0">
              <a:spAutoFit/>
            </a:bodyPr>
            <a:lstStyle/>
            <a:p>
              <a:pPr algn="r" defTabSz="932425">
                <a:spcBef>
                  <a:spcPct val="0"/>
                </a:spcBef>
              </a:pPr>
              <a:r>
                <a:rPr lang="en-US" sz="2000" b="1" dirty="0">
                  <a:solidFill>
                    <a:srgbClr val="012654"/>
                  </a:solidFill>
                  <a:latin typeface="Segoe Pro Cond" pitchFamily="34" charset="0"/>
                </a:rPr>
                <a:t>OBJECTS</a:t>
              </a:r>
            </a:p>
          </p:txBody>
        </p:sp>
        <p:grpSp>
          <p:nvGrpSpPr>
            <p:cNvPr id="10" name="Group 9"/>
            <p:cNvGrpSpPr/>
            <p:nvPr/>
          </p:nvGrpSpPr>
          <p:grpSpPr>
            <a:xfrm>
              <a:off x="2090266" y="2115207"/>
              <a:ext cx="913087" cy="913087"/>
              <a:chOff x="6672182" y="3559475"/>
              <a:chExt cx="913087" cy="913087"/>
            </a:xfrm>
          </p:grpSpPr>
          <p:sp>
            <p:nvSpPr>
              <p:cNvPr id="11" name="Rectangle 10"/>
              <p:cNvSpPr>
                <a:spLocks noChangeAspect="1"/>
              </p:cNvSpPr>
              <p:nvPr/>
            </p:nvSpPr>
            <p:spPr bwMode="auto">
              <a:xfrm>
                <a:off x="6672182" y="3559475"/>
                <a:ext cx="913087" cy="913087"/>
              </a:xfrm>
              <a:prstGeom prst="rect">
                <a:avLst/>
              </a:prstGeom>
              <a:solidFill>
                <a:srgbClr val="0099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425"/>
                <a:endParaRPr lang="en-US" dirty="0" err="1">
                  <a:solidFill>
                    <a:srgbClr val="505050"/>
                  </a:solidFill>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4426" y="3833457"/>
                <a:ext cx="568600" cy="365124"/>
              </a:xfrm>
              <a:prstGeom prst="rect">
                <a:avLst/>
              </a:prstGeom>
            </p:spPr>
          </p:pic>
        </p:grpSp>
      </p:grpSp>
      <p:grpSp>
        <p:nvGrpSpPr>
          <p:cNvPr id="13" name="Group 12"/>
          <p:cNvGrpSpPr/>
          <p:nvPr/>
        </p:nvGrpSpPr>
        <p:grpSpPr>
          <a:xfrm>
            <a:off x="2206635" y="2020140"/>
            <a:ext cx="2267149" cy="931264"/>
            <a:chOff x="780771" y="698757"/>
            <a:chExt cx="2222582" cy="913087"/>
          </a:xfrm>
        </p:grpSpPr>
        <p:sp>
          <p:nvSpPr>
            <p:cNvPr id="14" name="TextBox 13"/>
            <p:cNvSpPr txBox="1"/>
            <p:nvPr/>
          </p:nvSpPr>
          <p:spPr>
            <a:xfrm>
              <a:off x="780771" y="1001411"/>
              <a:ext cx="1170193" cy="307777"/>
            </a:xfrm>
            <a:prstGeom prst="rect">
              <a:avLst/>
            </a:prstGeom>
            <a:noFill/>
          </p:spPr>
          <p:txBody>
            <a:bodyPr wrap="none" lIns="0" tIns="0" rIns="0" bIns="0" rtlCol="0">
              <a:spAutoFit/>
            </a:bodyPr>
            <a:lstStyle/>
            <a:p>
              <a:pPr algn="r" defTabSz="932425"/>
              <a:r>
                <a:rPr lang="en-US" sz="2000" b="1" dirty="0">
                  <a:solidFill>
                    <a:srgbClr val="012654"/>
                  </a:solidFill>
                  <a:latin typeface="Segoe Pro Cond" pitchFamily="34" charset="0"/>
                </a:rPr>
                <a:t>IDENTITY</a:t>
              </a:r>
            </a:p>
          </p:txBody>
        </p:sp>
        <p:grpSp>
          <p:nvGrpSpPr>
            <p:cNvPr id="15" name="Group 14"/>
            <p:cNvGrpSpPr/>
            <p:nvPr/>
          </p:nvGrpSpPr>
          <p:grpSpPr>
            <a:xfrm>
              <a:off x="2090266" y="698757"/>
              <a:ext cx="913087" cy="913087"/>
              <a:chOff x="7870999" y="3559475"/>
              <a:chExt cx="913087" cy="913087"/>
            </a:xfrm>
          </p:grpSpPr>
          <p:sp>
            <p:nvSpPr>
              <p:cNvPr id="16" name="Rectangle 15"/>
              <p:cNvSpPr>
                <a:spLocks noChangeAspect="1"/>
              </p:cNvSpPr>
              <p:nvPr/>
            </p:nvSpPr>
            <p:spPr bwMode="auto">
              <a:xfrm>
                <a:off x="7870999" y="3559475"/>
                <a:ext cx="913087" cy="913087"/>
              </a:xfrm>
              <a:prstGeom prst="rect">
                <a:avLst/>
              </a:prstGeom>
              <a:solidFill>
                <a:srgbClr val="0099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425"/>
                <a:endParaRPr lang="en-US" dirty="0" err="1">
                  <a:solidFill>
                    <a:srgbClr val="505050"/>
                  </a:solidFill>
                </a:endParaRPr>
              </a:p>
            </p:txBody>
          </p:sp>
          <p:pic>
            <p:nvPicPr>
              <p:cNvPr id="17" name="Picture 16"/>
              <p:cNvPicPr>
                <a:picLocks noChangeAspect="1"/>
              </p:cNvPicPr>
              <p:nvPr/>
            </p:nvPicPr>
            <p:blipFill>
              <a:blip r:embed="rId4"/>
              <a:stretch>
                <a:fillRect/>
              </a:stretch>
            </p:blipFill>
            <p:spPr>
              <a:xfrm>
                <a:off x="8030967" y="3780803"/>
                <a:ext cx="593151" cy="470430"/>
              </a:xfrm>
              <a:prstGeom prst="rect">
                <a:avLst/>
              </a:prstGeom>
            </p:spPr>
          </p:pic>
        </p:grpSp>
      </p:grpSp>
      <p:grpSp>
        <p:nvGrpSpPr>
          <p:cNvPr id="18" name="Group 17"/>
          <p:cNvGrpSpPr/>
          <p:nvPr/>
        </p:nvGrpSpPr>
        <p:grpSpPr>
          <a:xfrm>
            <a:off x="1959732" y="4909436"/>
            <a:ext cx="2514056" cy="931264"/>
            <a:chOff x="538718" y="3531657"/>
            <a:chExt cx="2464635" cy="913087"/>
          </a:xfrm>
        </p:grpSpPr>
        <p:grpSp>
          <p:nvGrpSpPr>
            <p:cNvPr id="19" name="Group 18"/>
            <p:cNvGrpSpPr/>
            <p:nvPr/>
          </p:nvGrpSpPr>
          <p:grpSpPr>
            <a:xfrm>
              <a:off x="538718" y="3531657"/>
              <a:ext cx="2464635" cy="913087"/>
              <a:chOff x="538718" y="3531657"/>
              <a:chExt cx="2464635" cy="913087"/>
            </a:xfrm>
          </p:grpSpPr>
          <p:sp>
            <p:nvSpPr>
              <p:cNvPr id="24" name="TextBox 23"/>
              <p:cNvSpPr txBox="1"/>
              <p:nvPr/>
            </p:nvSpPr>
            <p:spPr>
              <a:xfrm>
                <a:off x="538718" y="3872412"/>
                <a:ext cx="1412246" cy="307777"/>
              </a:xfrm>
              <a:prstGeom prst="rect">
                <a:avLst/>
              </a:prstGeom>
              <a:noFill/>
            </p:spPr>
            <p:txBody>
              <a:bodyPr wrap="none" lIns="0" tIns="0" rIns="0" bIns="0" rtlCol="0">
                <a:spAutoFit/>
              </a:bodyPr>
              <a:lstStyle/>
              <a:p>
                <a:pPr algn="r" defTabSz="932425">
                  <a:spcBef>
                    <a:spcPct val="0"/>
                  </a:spcBef>
                </a:pPr>
                <a:r>
                  <a:rPr lang="en-US" sz="2000" b="1" dirty="0">
                    <a:solidFill>
                      <a:srgbClr val="012654"/>
                    </a:solidFill>
                    <a:latin typeface="Segoe Pro Cond" pitchFamily="34" charset="0"/>
                  </a:rPr>
                  <a:t>ACTIVITIES</a:t>
                </a:r>
              </a:p>
            </p:txBody>
          </p:sp>
          <p:sp>
            <p:nvSpPr>
              <p:cNvPr id="25" name="Rectangle 24"/>
              <p:cNvSpPr>
                <a:spLocks noChangeAspect="1"/>
              </p:cNvSpPr>
              <p:nvPr/>
            </p:nvSpPr>
            <p:spPr bwMode="auto">
              <a:xfrm>
                <a:off x="2090266" y="3531657"/>
                <a:ext cx="913087" cy="913087"/>
              </a:xfrm>
              <a:prstGeom prst="rect">
                <a:avLst/>
              </a:prstGeom>
              <a:solidFill>
                <a:srgbClr val="0099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425"/>
                <a:endParaRPr lang="en-US" dirty="0" err="1">
                  <a:solidFill>
                    <a:srgbClr val="505050"/>
                  </a:solidFill>
                </a:endParaRPr>
              </a:p>
            </p:txBody>
          </p:sp>
        </p:grpSp>
        <p:grpSp>
          <p:nvGrpSpPr>
            <p:cNvPr id="20" name="Group 19"/>
            <p:cNvGrpSpPr/>
            <p:nvPr/>
          </p:nvGrpSpPr>
          <p:grpSpPr>
            <a:xfrm>
              <a:off x="2277195" y="3721381"/>
              <a:ext cx="566190" cy="549218"/>
              <a:chOff x="3040626" y="3699299"/>
              <a:chExt cx="566190" cy="549218"/>
            </a:xfrm>
          </p:grpSpPr>
          <p:pic>
            <p:nvPicPr>
              <p:cNvPr id="21" name="Picture 20"/>
              <p:cNvPicPr>
                <a:picLocks noChangeAspect="1"/>
              </p:cNvPicPr>
              <p:nvPr/>
            </p:nvPicPr>
            <p:blipFill>
              <a:blip r:embed="rId5"/>
              <a:stretch>
                <a:fillRect/>
              </a:stretch>
            </p:blipFill>
            <p:spPr>
              <a:xfrm>
                <a:off x="3040626" y="3727883"/>
                <a:ext cx="539228" cy="520634"/>
              </a:xfrm>
              <a:prstGeom prst="rect">
                <a:avLst/>
              </a:prstGeom>
            </p:spPr>
          </p:pic>
          <p:sp>
            <p:nvSpPr>
              <p:cNvPr id="22" name="Oval 21"/>
              <p:cNvSpPr/>
              <p:nvPr/>
            </p:nvSpPr>
            <p:spPr>
              <a:xfrm flipV="1">
                <a:off x="3427050" y="3699299"/>
                <a:ext cx="124853" cy="12485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425"/>
                <a:endParaRPr lang="en-US">
                  <a:solidFill>
                    <a:srgbClr val="FFFFFF"/>
                  </a:solidFill>
                </a:endParaRPr>
              </a:p>
            </p:txBody>
          </p:sp>
          <p:sp>
            <p:nvSpPr>
              <p:cNvPr id="23" name="Oval 22"/>
              <p:cNvSpPr/>
              <p:nvPr/>
            </p:nvSpPr>
            <p:spPr>
              <a:xfrm flipV="1">
                <a:off x="3396370" y="3957520"/>
                <a:ext cx="210446" cy="21044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425"/>
                <a:endParaRPr lang="en-US">
                  <a:solidFill>
                    <a:srgbClr val="FFFFFF"/>
                  </a:solidFill>
                </a:endParaRPr>
              </a:p>
            </p:txBody>
          </p:sp>
        </p:grpSp>
      </p:grpSp>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1447" y="2245874"/>
            <a:ext cx="2628629" cy="424092"/>
          </a:xfrm>
          <a:prstGeom prst="rect">
            <a:avLst/>
          </a:prstGeom>
        </p:spPr>
      </p:pic>
      <p:cxnSp>
        <p:nvCxnSpPr>
          <p:cNvPr id="27" name="Straight Connector 26"/>
          <p:cNvCxnSpPr/>
          <p:nvPr/>
        </p:nvCxnSpPr>
        <p:spPr>
          <a:xfrm flipH="1">
            <a:off x="4651230" y="3961284"/>
            <a:ext cx="2040358" cy="0"/>
          </a:xfrm>
          <a:prstGeom prst="line">
            <a:avLst/>
          </a:prstGeom>
          <a:ln w="19050" cap="rnd">
            <a:solidFill>
              <a:schemeClr val="tx2"/>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4651230" y="5397589"/>
            <a:ext cx="2040358" cy="0"/>
          </a:xfrm>
          <a:prstGeom prst="line">
            <a:avLst/>
          </a:prstGeom>
          <a:ln w="19050" cap="rnd">
            <a:solidFill>
              <a:schemeClr val="tx2"/>
            </a:solidFill>
            <a:headEnd type="triangle"/>
            <a:tailEnd type="none"/>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6851451" y="3765618"/>
            <a:ext cx="2521753" cy="407643"/>
            <a:chOff x="5439051" y="3810439"/>
            <a:chExt cx="2472181" cy="399686"/>
          </a:xfrm>
        </p:grpSpPr>
        <p:pic>
          <p:nvPicPr>
            <p:cNvPr id="33" name="Picture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39051" y="3810439"/>
              <a:ext cx="1209575" cy="399686"/>
            </a:xfrm>
            <a:prstGeom prst="rect">
              <a:avLst/>
            </a:prstGeom>
          </p:spPr>
        </p:pic>
        <p:pic>
          <p:nvPicPr>
            <p:cNvPr id="34" name="Picture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69945" y="3810439"/>
              <a:ext cx="1041287" cy="399686"/>
            </a:xfrm>
            <a:prstGeom prst="rect">
              <a:avLst/>
            </a:prstGeom>
          </p:spPr>
        </p:pic>
      </p:grpSp>
      <p:pic>
        <p:nvPicPr>
          <p:cNvPr id="2" name="Picture 1"/>
          <p:cNvPicPr>
            <a:picLocks noChangeAspect="1"/>
          </p:cNvPicPr>
          <p:nvPr/>
        </p:nvPicPr>
        <p:blipFill>
          <a:blip r:embed="rId9"/>
          <a:stretch>
            <a:fillRect/>
          </a:stretch>
        </p:blipFill>
        <p:spPr>
          <a:xfrm>
            <a:off x="6848573" y="5043610"/>
            <a:ext cx="2506727" cy="689738"/>
          </a:xfrm>
          <a:prstGeom prst="rect">
            <a:avLst/>
          </a:prstGeom>
        </p:spPr>
      </p:pic>
    </p:spTree>
    <p:extLst>
      <p:ext uri="{BB962C8B-B14F-4D97-AF65-F5344CB8AC3E}">
        <p14:creationId xmlns:p14="http://schemas.microsoft.com/office/powerpoint/2010/main" val="13106074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10000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0-#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decel="9500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000" fill="hold"/>
                                        <p:tgtEl>
                                          <p:spTgt spid="18"/>
                                        </p:tgtEl>
                                        <p:attrNameLst>
                                          <p:attrName>ppt_x</p:attrName>
                                        </p:attrNameLst>
                                      </p:cBhvr>
                                      <p:tavLst>
                                        <p:tav tm="0">
                                          <p:val>
                                            <p:strVal val="0-#ppt_w/2"/>
                                          </p:val>
                                        </p:tav>
                                        <p:tav tm="100000">
                                          <p:val>
                                            <p:strVal val="#ppt_x"/>
                                          </p:val>
                                        </p:tav>
                                      </p:tavLst>
                                    </p:anim>
                                    <p:anim calcmode="lin" valueType="num">
                                      <p:cBhvr additive="base">
                                        <p:cTn id="1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nodePh="1">
                                  <p:stCondLst>
                                    <p:cond delay="0"/>
                                  </p:stCondLst>
                                  <p:endCondLst>
                                    <p:cond evt="begin" delay="0">
                                      <p:tn val="21"/>
                                    </p:cond>
                                  </p:endCondLst>
                                  <p:childTnLst>
                                    <p:set>
                                      <p:cBhvr>
                                        <p:cTn id="22" dur="1" fill="hold">
                                          <p:stCondLst>
                                            <p:cond delay="0"/>
                                          </p:stCondLst>
                                        </p:cTn>
                                        <p:tgtEl>
                                          <p:spTgt spid="6"/>
                                        </p:tgtEl>
                                        <p:attrNameLst>
                                          <p:attrName>style.visibility</p:attrName>
                                        </p:attrNameLst>
                                      </p:cBhvr>
                                      <p:to>
                                        <p:strVal val="visible"/>
                                      </p:to>
                                    </p:set>
                                    <p:animEffect transition="in" filter="fade">
                                      <p:cBhvr>
                                        <p:cTn id="23" dur="250"/>
                                        <p:tgtEl>
                                          <p:spTgt spid="6"/>
                                        </p:tgtEl>
                                      </p:cBhvr>
                                    </p:animEffect>
                                  </p:childTnLst>
                                </p:cTn>
                              </p:par>
                            </p:childTnLst>
                          </p:cTn>
                        </p:par>
                        <p:par>
                          <p:cTn id="24" fill="hold">
                            <p:stCondLst>
                              <p:cond delay="25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750"/>
                            </p:stCondLst>
                            <p:childTnLst>
                              <p:par>
                                <p:cTn id="29" presetID="10"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1250"/>
                            </p:stCondLst>
                            <p:childTnLst>
                              <p:par>
                                <p:cTn id="33" presetID="10" presetClass="entr" presetSubtype="0" fill="hold" grpId="0" nodeType="afterEffect" nodePh="1">
                                  <p:stCondLst>
                                    <p:cond delay="0"/>
                                  </p:stCondLst>
                                  <p:endCondLst>
                                    <p:cond evt="begin" delay="0">
                                      <p:tn val="33"/>
                                    </p:cond>
                                  </p:endCondLst>
                                  <p:childTnLst>
                                    <p:set>
                                      <p:cBhvr>
                                        <p:cTn id="34" dur="1" fill="hold">
                                          <p:stCondLst>
                                            <p:cond delay="0"/>
                                          </p:stCondLst>
                                        </p:cTn>
                                        <p:tgtEl>
                                          <p:spTgt spid="5"/>
                                        </p:tgtEl>
                                        <p:attrNameLst>
                                          <p:attrName>style.visibility</p:attrName>
                                        </p:attrNameLst>
                                      </p:cBhvr>
                                      <p:to>
                                        <p:strVal val="visible"/>
                                      </p:to>
                                    </p:set>
                                    <p:animEffect transition="in" filter="fade">
                                      <p:cBhvr>
                                        <p:cTn id="35" dur="250"/>
                                        <p:tgtEl>
                                          <p:spTgt spid="5"/>
                                        </p:tgtEl>
                                      </p:cBhvr>
                                    </p:animEffect>
                                  </p:childTnLst>
                                </p:cTn>
                              </p:par>
                            </p:childTnLst>
                          </p:cTn>
                        </p:par>
                        <p:par>
                          <p:cTn id="36" fill="hold">
                            <p:stCondLst>
                              <p:cond delay="1500"/>
                            </p:stCondLst>
                            <p:childTnLst>
                              <p:par>
                                <p:cTn id="37" presetID="22" presetClass="entr" presetSubtype="8"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2000"/>
                            </p:stCondLst>
                            <p:childTnLst>
                              <p:par>
                                <p:cTn id="41" presetID="10" presetClass="entr" presetSubtype="0" fill="hold" grpId="0" nodeType="afterEffect" nodePh="1">
                                  <p:stCondLst>
                                    <p:cond delay="0"/>
                                  </p:stCondLst>
                                  <p:endCondLst>
                                    <p:cond evt="begin" delay="0">
                                      <p:tn val="41"/>
                                    </p:cond>
                                  </p:endCondLst>
                                  <p:childTnLst>
                                    <p:set>
                                      <p:cBhvr>
                                        <p:cTn id="42" dur="1" fill="hold">
                                          <p:stCondLst>
                                            <p:cond delay="0"/>
                                          </p:stCondLst>
                                        </p:cTn>
                                        <p:tgtEl>
                                          <p:spTgt spid="4"/>
                                        </p:tgtEl>
                                        <p:attrNameLst>
                                          <p:attrName>style.visibility</p:attrName>
                                        </p:attrNameLst>
                                      </p:cBhvr>
                                      <p:to>
                                        <p:strVal val="visible"/>
                                      </p:to>
                                    </p:set>
                                    <p:animEffect transition="in" filter="fade">
                                      <p:cBhvr>
                                        <p:cTn id="43" dur="250"/>
                                        <p:tgtEl>
                                          <p:spTgt spid="4"/>
                                        </p:tgtEl>
                                      </p:cBhvr>
                                    </p:animEffect>
                                  </p:childTnLst>
                                </p:cTn>
                              </p:par>
                            </p:childTnLst>
                          </p:cTn>
                        </p:par>
                        <p:par>
                          <p:cTn id="44" fill="hold">
                            <p:stCondLst>
                              <p:cond delay="2250"/>
                            </p:stCondLst>
                            <p:childTnLst>
                              <p:par>
                                <p:cTn id="45" presetID="22" presetClass="entr" presetSubtype="8"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2750"/>
                            </p:stCondLst>
                            <p:childTnLst>
                              <p:par>
                                <p:cTn id="49" presetID="10" presetClass="entr" presetSubtype="0"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Yammer 101</a:t>
            </a:r>
            <a:endParaRPr lang="en-US" dirty="0"/>
          </a:p>
        </p:txBody>
      </p:sp>
      <p:graphicFrame>
        <p:nvGraphicFramePr>
          <p:cNvPr id="4" name="Diagram 3"/>
          <p:cNvGraphicFramePr/>
          <p:nvPr>
            <p:extLst>
              <p:ext uri="{D42A27DB-BD31-4B8C-83A1-F6EECF244321}">
                <p14:modId xmlns:p14="http://schemas.microsoft.com/office/powerpoint/2010/main" val="3263753854"/>
              </p:ext>
            </p:extLst>
          </p:nvPr>
        </p:nvGraphicFramePr>
        <p:xfrm>
          <a:off x="1850003" y="1207257"/>
          <a:ext cx="8290983" cy="55265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16030" y="1628784"/>
            <a:ext cx="416587" cy="329492"/>
          </a:xfrm>
          <a:prstGeom prst="rect">
            <a:avLst/>
          </a:prstGeom>
          <a:effectLst>
            <a:outerShdw blurRad="76200" dir="13500000" sy="23000" kx="1200000" algn="br" rotWithShape="0">
              <a:prstClr val="black">
                <a:alpha val="20000"/>
              </a:prstClr>
            </a:outerShdw>
          </a:effectLst>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91863" y="2502635"/>
            <a:ext cx="336839" cy="284976"/>
          </a:xfrm>
          <a:prstGeom prst="rect">
            <a:avLst/>
          </a:prstGeom>
        </p:spPr>
      </p:pic>
      <p:grpSp>
        <p:nvGrpSpPr>
          <p:cNvPr id="14" name="Group 13"/>
          <p:cNvGrpSpPr/>
          <p:nvPr/>
        </p:nvGrpSpPr>
        <p:grpSpPr>
          <a:xfrm>
            <a:off x="4133640" y="5129999"/>
            <a:ext cx="1435729" cy="344927"/>
            <a:chOff x="6201113" y="5029018"/>
            <a:chExt cx="1407506" cy="338194"/>
          </a:xfrm>
        </p:grpSpPr>
        <p:sp>
          <p:nvSpPr>
            <p:cNvPr id="12" name="Rounded Rectangle 11"/>
            <p:cNvSpPr/>
            <p:nvPr/>
          </p:nvSpPr>
          <p:spPr bwMode="auto">
            <a:xfrm>
              <a:off x="6201113" y="5029018"/>
              <a:ext cx="1407506" cy="298100"/>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61539" y="5068747"/>
              <a:ext cx="317516" cy="279414"/>
            </a:xfrm>
            <a:prstGeom prst="rect">
              <a:avLst/>
            </a:prstGeom>
          </p:spPr>
        </p:pic>
        <p:pic>
          <p:nvPicPr>
            <p:cNvPr id="7" name="Picture 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903621" y="5049696"/>
              <a:ext cx="330217" cy="317516"/>
            </a:xfrm>
            <a:prstGeom prst="rect">
              <a:avLst/>
            </a:prstGeom>
          </p:spPr>
        </p:pic>
        <p:pic>
          <p:nvPicPr>
            <p:cNvPr id="9" name="Picture 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227395" y="5042398"/>
              <a:ext cx="355618" cy="292115"/>
            </a:xfrm>
            <a:prstGeom prst="rect">
              <a:avLst/>
            </a:prstGeom>
          </p:spPr>
        </p:pic>
        <p:pic>
          <p:nvPicPr>
            <p:cNvPr id="13" name="Picture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01113" y="5073105"/>
              <a:ext cx="292115" cy="254013"/>
            </a:xfrm>
            <a:prstGeom prst="rect">
              <a:avLst/>
            </a:prstGeom>
          </p:spPr>
        </p:pic>
      </p:grpSp>
      <p:grpSp>
        <p:nvGrpSpPr>
          <p:cNvPr id="15" name="Group 14"/>
          <p:cNvGrpSpPr/>
          <p:nvPr/>
        </p:nvGrpSpPr>
        <p:grpSpPr>
          <a:xfrm>
            <a:off x="4156036" y="3809105"/>
            <a:ext cx="1435729" cy="344927"/>
            <a:chOff x="6201113" y="5029018"/>
            <a:chExt cx="1407506" cy="338194"/>
          </a:xfrm>
        </p:grpSpPr>
        <p:sp>
          <p:nvSpPr>
            <p:cNvPr id="16" name="Rounded Rectangle 15"/>
            <p:cNvSpPr/>
            <p:nvPr/>
          </p:nvSpPr>
          <p:spPr bwMode="auto">
            <a:xfrm>
              <a:off x="6201113" y="5029018"/>
              <a:ext cx="1407506" cy="298100"/>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85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61539" y="5068747"/>
              <a:ext cx="317516" cy="279414"/>
            </a:xfrm>
            <a:prstGeom prst="rect">
              <a:avLst/>
            </a:prstGeom>
          </p:spPr>
        </p:pic>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903621" y="5049696"/>
              <a:ext cx="330217" cy="317516"/>
            </a:xfrm>
            <a:prstGeom prst="rect">
              <a:avLst/>
            </a:prstGeom>
          </p:spPr>
        </p:pic>
        <p:pic>
          <p:nvPicPr>
            <p:cNvPr id="19" name="Picture 1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227395" y="5042398"/>
              <a:ext cx="355618" cy="292115"/>
            </a:xfrm>
            <a:prstGeom prst="rect">
              <a:avLst/>
            </a:prstGeom>
          </p:spPr>
        </p:pic>
        <p:pic>
          <p:nvPicPr>
            <p:cNvPr id="20" name="Picture 1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01113" y="5073105"/>
              <a:ext cx="292115" cy="254013"/>
            </a:xfrm>
            <a:prstGeom prst="rect">
              <a:avLst/>
            </a:prstGeom>
          </p:spPr>
        </p:pic>
      </p:grpSp>
    </p:spTree>
    <p:extLst>
      <p:ext uri="{BB962C8B-B14F-4D97-AF65-F5344CB8AC3E}">
        <p14:creationId xmlns:p14="http://schemas.microsoft.com/office/powerpoint/2010/main" val="349796484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3" y="-13920"/>
            <a:ext cx="12432791" cy="6994525"/>
          </a:xfrm>
          <a:prstGeom prst="rect">
            <a:avLst/>
          </a:prstGeom>
        </p:spPr>
      </p:pic>
      <p:cxnSp>
        <p:nvCxnSpPr>
          <p:cNvPr id="29" name="Straight Connector 28"/>
          <p:cNvCxnSpPr/>
          <p:nvPr/>
        </p:nvCxnSpPr>
        <p:spPr>
          <a:xfrm flipV="1">
            <a:off x="3154173" y="3263842"/>
            <a:ext cx="3550986" cy="3027286"/>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1774789" y="1606152"/>
            <a:ext cx="2901844" cy="453349"/>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4676633" y="-51809"/>
            <a:ext cx="375686" cy="2111310"/>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flipV="1">
            <a:off x="9757551" y="2580303"/>
            <a:ext cx="1603689" cy="1422122"/>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9405084" y="816030"/>
            <a:ext cx="3031391" cy="1411858"/>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flipV="1">
            <a:off x="6814160" y="-25904"/>
            <a:ext cx="1295465" cy="1256424"/>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7993219" y="4546443"/>
            <a:ext cx="3108926" cy="1463669"/>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flipV="1">
            <a:off x="6231195" y="5997157"/>
            <a:ext cx="1930245" cy="906698"/>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2663307" y="3471361"/>
            <a:ext cx="730821" cy="3315923"/>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0" y="2888486"/>
            <a:ext cx="3394121" cy="582877"/>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flipV="1">
            <a:off x="337209" y="-38853"/>
            <a:ext cx="1437580" cy="1645008"/>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V="1">
            <a:off x="9405086" y="6"/>
            <a:ext cx="660688" cy="2240839"/>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11102147" y="5258853"/>
            <a:ext cx="1334330" cy="738311"/>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10778284" y="5673338"/>
            <a:ext cx="648120" cy="648028"/>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23" name="Oval 22"/>
          <p:cNvSpPr/>
          <p:nvPr/>
        </p:nvSpPr>
        <p:spPr>
          <a:xfrm>
            <a:off x="4560041" y="-544014"/>
            <a:ext cx="989676" cy="989536"/>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15" name="Oval 14"/>
          <p:cNvSpPr/>
          <p:nvPr/>
        </p:nvSpPr>
        <p:spPr>
          <a:xfrm>
            <a:off x="7669160" y="6398695"/>
            <a:ext cx="989676" cy="989536"/>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22" name="Oval 21"/>
          <p:cNvSpPr/>
          <p:nvPr/>
        </p:nvSpPr>
        <p:spPr>
          <a:xfrm>
            <a:off x="-310912" y="2564665"/>
            <a:ext cx="648120" cy="648028"/>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12" name="Oval 11"/>
          <p:cNvSpPr/>
          <p:nvPr/>
        </p:nvSpPr>
        <p:spPr>
          <a:xfrm>
            <a:off x="1074789" y="913826"/>
            <a:ext cx="1388384" cy="1388187"/>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55" name="Oval 54"/>
          <p:cNvSpPr/>
          <p:nvPr/>
        </p:nvSpPr>
        <p:spPr>
          <a:xfrm flipH="1">
            <a:off x="9845543" y="-233151"/>
            <a:ext cx="447574" cy="447511"/>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cxnSp>
        <p:nvCxnSpPr>
          <p:cNvPr id="65" name="Straight Connector 64"/>
          <p:cNvCxnSpPr/>
          <p:nvPr/>
        </p:nvCxnSpPr>
        <p:spPr>
          <a:xfrm flipH="1" flipV="1">
            <a:off x="2500250" y="4559394"/>
            <a:ext cx="163050" cy="2227886"/>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1969114" y="6087833"/>
            <a:ext cx="1388384" cy="1388187"/>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cxnSp>
        <p:nvCxnSpPr>
          <p:cNvPr id="66" name="Straight Connector 65"/>
          <p:cNvCxnSpPr/>
          <p:nvPr/>
        </p:nvCxnSpPr>
        <p:spPr>
          <a:xfrm>
            <a:off x="5725962" y="5181132"/>
            <a:ext cx="505232" cy="816028"/>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10583960" y="816034"/>
            <a:ext cx="1852517" cy="1670913"/>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12125564" y="492213"/>
            <a:ext cx="648120" cy="648028"/>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56" name="Oval 55"/>
          <p:cNvSpPr/>
          <p:nvPr/>
        </p:nvSpPr>
        <p:spPr>
          <a:xfrm flipH="1">
            <a:off x="10363729" y="2253791"/>
            <a:ext cx="447574" cy="447511"/>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cxnSp>
        <p:nvCxnSpPr>
          <p:cNvPr id="78" name="Straight Connector 77"/>
          <p:cNvCxnSpPr/>
          <p:nvPr/>
        </p:nvCxnSpPr>
        <p:spPr>
          <a:xfrm flipV="1">
            <a:off x="751377" y="4559394"/>
            <a:ext cx="1748879" cy="1347094"/>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8" name="Oval 57"/>
          <p:cNvSpPr/>
          <p:nvPr/>
        </p:nvSpPr>
        <p:spPr>
          <a:xfrm flipH="1">
            <a:off x="2280021" y="4326243"/>
            <a:ext cx="447574" cy="447511"/>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cxnSp>
        <p:nvCxnSpPr>
          <p:cNvPr id="82" name="Straight Connector 81"/>
          <p:cNvCxnSpPr/>
          <p:nvPr/>
        </p:nvCxnSpPr>
        <p:spPr>
          <a:xfrm flipH="1" flipV="1">
            <a:off x="0" y="5155224"/>
            <a:ext cx="751370" cy="751264"/>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9" name="Oval 58"/>
          <p:cNvSpPr/>
          <p:nvPr/>
        </p:nvSpPr>
        <p:spPr>
          <a:xfrm flipH="1">
            <a:off x="518187" y="5673341"/>
            <a:ext cx="447574" cy="447511"/>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cxnSp>
        <p:nvCxnSpPr>
          <p:cNvPr id="85" name="Straight Connector 84"/>
          <p:cNvCxnSpPr/>
          <p:nvPr/>
        </p:nvCxnSpPr>
        <p:spPr>
          <a:xfrm>
            <a:off x="7993219" y="4546443"/>
            <a:ext cx="1347092" cy="1981782"/>
          </a:xfrm>
          <a:prstGeom prst="line">
            <a:avLst/>
          </a:pr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2" name="Oval 61"/>
          <p:cNvSpPr/>
          <p:nvPr/>
        </p:nvSpPr>
        <p:spPr>
          <a:xfrm flipH="1">
            <a:off x="9120082" y="6295072"/>
            <a:ext cx="447574" cy="447511"/>
          </a:xfrm>
          <a:prstGeom prst="ellipse">
            <a:avLst/>
          </a:prstGeom>
          <a:gradFill>
            <a:gsLst>
              <a:gs pos="0">
                <a:schemeClr val="accent6">
                  <a:lumMod val="85000"/>
                </a:schemeClr>
              </a:gs>
              <a:gs pos="100000">
                <a:schemeClr val="accent6">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cxnSp>
        <p:nvCxnSpPr>
          <p:cNvPr id="40" name="Straight Connector 39"/>
          <p:cNvCxnSpPr/>
          <p:nvPr/>
        </p:nvCxnSpPr>
        <p:spPr>
          <a:xfrm flipV="1">
            <a:off x="6231197" y="3263842"/>
            <a:ext cx="473962" cy="2733320"/>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endCxn id="5" idx="7"/>
          </p:cNvCxnSpPr>
          <p:nvPr/>
        </p:nvCxnSpPr>
        <p:spPr>
          <a:xfrm flipH="1">
            <a:off x="6460534" y="4546446"/>
            <a:ext cx="1532689" cy="1221797"/>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6705159" y="1230518"/>
            <a:ext cx="1391509" cy="2033320"/>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676638" y="2059504"/>
            <a:ext cx="2028521" cy="1204336"/>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flipV="1">
            <a:off x="6705158" y="3263840"/>
            <a:ext cx="4669036" cy="738587"/>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H="1">
            <a:off x="3394121" y="3251161"/>
            <a:ext cx="3316393" cy="220198"/>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4676633" y="1243473"/>
            <a:ext cx="621824" cy="816028"/>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flipV="1">
            <a:off x="5298456" y="1230524"/>
            <a:ext cx="932736" cy="945555"/>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6705161" y="2227892"/>
            <a:ext cx="2699930" cy="1035953"/>
          </a:xfrm>
          <a:prstGeom prst="line">
            <a:avLst/>
          </a:prstGeom>
          <a:ln w="190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7772798" y="906699"/>
            <a:ext cx="648120" cy="648028"/>
          </a:xfrm>
          <a:prstGeom prst="ellipse">
            <a:avLst/>
          </a:prstGeom>
          <a:gradFill>
            <a:gsLst>
              <a:gs pos="0">
                <a:schemeClr val="tx2"/>
              </a:gs>
              <a:gs pos="100000">
                <a:schemeClr val="tx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6" name="Oval 5"/>
          <p:cNvSpPr/>
          <p:nvPr/>
        </p:nvSpPr>
        <p:spPr>
          <a:xfrm>
            <a:off x="2901849" y="2979154"/>
            <a:ext cx="989676" cy="989536"/>
          </a:xfrm>
          <a:prstGeom prst="ellipse">
            <a:avLst/>
          </a:prstGeom>
          <a:gradFill>
            <a:gsLst>
              <a:gs pos="0">
                <a:schemeClr val="tx2"/>
              </a:gs>
              <a:gs pos="100000">
                <a:schemeClr val="tx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13" name="Oval 12"/>
          <p:cNvSpPr/>
          <p:nvPr/>
        </p:nvSpPr>
        <p:spPr>
          <a:xfrm>
            <a:off x="10674642" y="3290023"/>
            <a:ext cx="1388384" cy="1388187"/>
          </a:xfrm>
          <a:prstGeom prst="ellipse">
            <a:avLst/>
          </a:prstGeom>
          <a:gradFill>
            <a:gsLst>
              <a:gs pos="0">
                <a:schemeClr val="tx2"/>
              </a:gs>
              <a:gs pos="100000">
                <a:schemeClr val="tx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9" name="Oval 8"/>
          <p:cNvSpPr/>
          <p:nvPr/>
        </p:nvSpPr>
        <p:spPr>
          <a:xfrm>
            <a:off x="4352772" y="1735683"/>
            <a:ext cx="648120" cy="648028"/>
          </a:xfrm>
          <a:prstGeom prst="ellipse">
            <a:avLst/>
          </a:prstGeom>
          <a:gradFill>
            <a:gsLst>
              <a:gs pos="0">
                <a:schemeClr val="tx2"/>
              </a:gs>
              <a:gs pos="100000">
                <a:schemeClr val="tx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5" name="Oval 4"/>
          <p:cNvSpPr/>
          <p:nvPr/>
        </p:nvSpPr>
        <p:spPr>
          <a:xfrm>
            <a:off x="5907328" y="5673338"/>
            <a:ext cx="648120" cy="648028"/>
          </a:xfrm>
          <a:prstGeom prst="ellipse">
            <a:avLst/>
          </a:prstGeom>
          <a:gradFill>
            <a:gsLst>
              <a:gs pos="0">
                <a:schemeClr val="tx2"/>
              </a:gs>
              <a:gs pos="100000">
                <a:schemeClr val="tx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53" name="Oval 52"/>
          <p:cNvSpPr/>
          <p:nvPr/>
        </p:nvSpPr>
        <p:spPr>
          <a:xfrm flipH="1">
            <a:off x="6010963" y="1942928"/>
            <a:ext cx="447574" cy="447511"/>
          </a:xfrm>
          <a:prstGeom prst="ellipse">
            <a:avLst/>
          </a:prstGeom>
          <a:gradFill>
            <a:gsLst>
              <a:gs pos="0">
                <a:schemeClr val="tx2"/>
              </a:gs>
              <a:gs pos="100000">
                <a:schemeClr val="tx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61" name="Oval 60"/>
          <p:cNvSpPr/>
          <p:nvPr/>
        </p:nvSpPr>
        <p:spPr>
          <a:xfrm flipH="1">
            <a:off x="5078227" y="1010320"/>
            <a:ext cx="447574" cy="447511"/>
          </a:xfrm>
          <a:prstGeom prst="ellipse">
            <a:avLst/>
          </a:prstGeom>
          <a:gradFill>
            <a:gsLst>
              <a:gs pos="0">
                <a:schemeClr val="tx2"/>
              </a:gs>
              <a:gs pos="100000">
                <a:schemeClr val="tx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60" name="Oval 59"/>
          <p:cNvSpPr/>
          <p:nvPr/>
        </p:nvSpPr>
        <p:spPr>
          <a:xfrm flipH="1">
            <a:off x="5492777" y="4947983"/>
            <a:ext cx="447574" cy="447511"/>
          </a:xfrm>
          <a:prstGeom prst="ellipse">
            <a:avLst/>
          </a:prstGeom>
          <a:gradFill>
            <a:gsLst>
              <a:gs pos="0">
                <a:schemeClr val="tx2"/>
              </a:gs>
              <a:gs pos="100000">
                <a:schemeClr val="tx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8" name="Oval 7"/>
          <p:cNvSpPr/>
          <p:nvPr/>
        </p:nvSpPr>
        <p:spPr>
          <a:xfrm>
            <a:off x="8912812" y="1735683"/>
            <a:ext cx="989676" cy="989536"/>
          </a:xfrm>
          <a:prstGeom prst="ellipse">
            <a:avLst/>
          </a:prstGeom>
          <a:gradFill>
            <a:gsLst>
              <a:gs pos="0">
                <a:schemeClr val="tx2"/>
              </a:gs>
              <a:gs pos="100000">
                <a:schemeClr val="tx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21" name="Oval 20"/>
          <p:cNvSpPr/>
          <p:nvPr/>
        </p:nvSpPr>
        <p:spPr>
          <a:xfrm>
            <a:off x="6010964" y="2564665"/>
            <a:ext cx="1388384" cy="1388187"/>
          </a:xfrm>
          <a:prstGeom prst="ellipse">
            <a:avLst/>
          </a:prstGeom>
          <a:gradFill>
            <a:gsLst>
              <a:gs pos="0">
                <a:schemeClr val="tx2"/>
              </a:gs>
              <a:gs pos="100000">
                <a:schemeClr val="tx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sp>
        <p:nvSpPr>
          <p:cNvPr id="7" name="Oval 6"/>
          <p:cNvSpPr/>
          <p:nvPr/>
        </p:nvSpPr>
        <p:spPr>
          <a:xfrm>
            <a:off x="7669164" y="4222622"/>
            <a:ext cx="648120" cy="648028"/>
          </a:xfrm>
          <a:prstGeom prst="ellipse">
            <a:avLst/>
          </a:prstGeom>
          <a:gradFill>
            <a:gsLst>
              <a:gs pos="0">
                <a:schemeClr val="tx2"/>
              </a:gs>
              <a:gs pos="100000">
                <a:schemeClr val="tx2">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4306" tIns="62152" rIns="124306" bIns="62152" rtlCol="0" anchor="ctr"/>
          <a:lstStyle/>
          <a:p>
            <a:pPr algn="ctr" defTabSz="1243056"/>
            <a:endParaRPr lang="en-US" dirty="0">
              <a:solidFill>
                <a:srgbClr val="F1F1F2"/>
              </a:solidFill>
            </a:endParaRPr>
          </a:p>
        </p:txBody>
      </p:sp>
      <p:pic>
        <p:nvPicPr>
          <p:cNvPr id="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8760" y="3251662"/>
            <a:ext cx="443956" cy="464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5779" y="1879128"/>
            <a:ext cx="321708" cy="33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7712" y="1406889"/>
            <a:ext cx="562538" cy="536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72318" y="1133624"/>
            <a:ext cx="265507" cy="254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6"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1511" y="2706864"/>
            <a:ext cx="289320" cy="33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7"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73696" y="2059696"/>
            <a:ext cx="488622" cy="469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8"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131372" y="3725372"/>
            <a:ext cx="474933" cy="517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9"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96872" y="2021855"/>
            <a:ext cx="282972" cy="25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0" name="Picture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967550" y="1015546"/>
            <a:ext cx="258612" cy="437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1" name="Picture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11782" y="2408227"/>
            <a:ext cx="373527" cy="15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2" name="Picture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961424" y="-86153"/>
            <a:ext cx="215824" cy="153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3" name="Picture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258542" y="670507"/>
            <a:ext cx="382164" cy="291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6788" y="-245090"/>
            <a:ext cx="494706" cy="471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5"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32914" y="4413179"/>
            <a:ext cx="328250" cy="312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6"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8976" y="4429421"/>
            <a:ext cx="182560" cy="21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7500" y="5828771"/>
            <a:ext cx="321708" cy="33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8"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9771" y="5812043"/>
            <a:ext cx="235256" cy="225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1592" y="6450506"/>
            <a:ext cx="643416" cy="673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0"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04514" y="5090474"/>
            <a:ext cx="235256" cy="225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1" name="Picture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flipV="1">
            <a:off x="9172349" y="6447989"/>
            <a:ext cx="350270" cy="141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2"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21379" y="5843898"/>
            <a:ext cx="345112" cy="305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48924" y="5036822"/>
            <a:ext cx="209310" cy="2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 name="Picture 2"/>
          <p:cNvPicPr>
            <a:picLocks noChangeAspect="1" noChangeArrowheads="1"/>
          </p:cNvPicPr>
          <p:nvPr/>
        </p:nvPicPr>
        <p:blipFill rotWithShape="1">
          <a:blip r:embed="rId15">
            <a:extLst>
              <a:ext uri="{28A0092B-C50C-407E-A947-70E740481C1C}">
                <a14:useLocalDpi xmlns:a14="http://schemas.microsoft.com/office/drawing/2010/main" val="0"/>
              </a:ext>
            </a:extLst>
          </a:blip>
          <a:srcRect l="-9805" r="1"/>
          <a:stretch/>
        </p:blipFill>
        <p:spPr bwMode="auto">
          <a:xfrm>
            <a:off x="7873240" y="6635950"/>
            <a:ext cx="582801" cy="5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6424411" y="2990063"/>
            <a:ext cx="665681" cy="547563"/>
            <a:chOff x="4723586" y="2198771"/>
            <a:chExt cx="489446" cy="402656"/>
          </a:xfrm>
        </p:grpSpPr>
        <p:sp>
          <p:nvSpPr>
            <p:cNvPr id="195" name="Freeform 194"/>
            <p:cNvSpPr>
              <a:spLocks/>
            </p:cNvSpPr>
            <p:nvPr/>
          </p:nvSpPr>
          <p:spPr bwMode="auto">
            <a:xfrm>
              <a:off x="4723586" y="2198771"/>
              <a:ext cx="267711" cy="402656"/>
            </a:xfrm>
            <a:custGeom>
              <a:avLst/>
              <a:gdLst>
                <a:gd name="T0" fmla="*/ 1382 w 1405"/>
                <a:gd name="T1" fmla="*/ 205 h 2113"/>
                <a:gd name="T2" fmla="*/ 1382 w 1405"/>
                <a:gd name="T3" fmla="*/ 205 h 2113"/>
                <a:gd name="T4" fmla="*/ 1382 w 1405"/>
                <a:gd name="T5" fmla="*/ 200 h 2113"/>
                <a:gd name="T6" fmla="*/ 1300 w 1405"/>
                <a:gd name="T7" fmla="*/ 38 h 2113"/>
                <a:gd name="T8" fmla="*/ 1141 w 1405"/>
                <a:gd name="T9" fmla="*/ 115 h 2113"/>
                <a:gd name="T10" fmla="*/ 1136 w 1405"/>
                <a:gd name="T11" fmla="*/ 125 h 2113"/>
                <a:gd name="T12" fmla="*/ 1136 w 1405"/>
                <a:gd name="T13" fmla="*/ 125 h 2113"/>
                <a:gd name="T14" fmla="*/ 723 w 1405"/>
                <a:gd name="T15" fmla="*/ 1212 h 2113"/>
                <a:gd name="T16" fmla="*/ 715 w 1405"/>
                <a:gd name="T17" fmla="*/ 1212 h 2113"/>
                <a:gd name="T18" fmla="*/ 280 w 1405"/>
                <a:gd name="T19" fmla="*/ 110 h 2113"/>
                <a:gd name="T20" fmla="*/ 280 w 1405"/>
                <a:gd name="T21" fmla="*/ 110 h 2113"/>
                <a:gd name="T22" fmla="*/ 275 w 1405"/>
                <a:gd name="T23" fmla="*/ 92 h 2113"/>
                <a:gd name="T24" fmla="*/ 103 w 1405"/>
                <a:gd name="T25" fmla="*/ 23 h 2113"/>
                <a:gd name="T26" fmla="*/ 21 w 1405"/>
                <a:gd name="T27" fmla="*/ 194 h 2113"/>
                <a:gd name="T28" fmla="*/ 580 w 1405"/>
                <a:gd name="T29" fmla="*/ 1552 h 2113"/>
                <a:gd name="T30" fmla="*/ 546 w 1405"/>
                <a:gd name="T31" fmla="*/ 1624 h 2113"/>
                <a:gd name="T32" fmla="*/ 262 w 1405"/>
                <a:gd name="T33" fmla="*/ 1877 h 2113"/>
                <a:gd name="T34" fmla="*/ 185 w 1405"/>
                <a:gd name="T35" fmla="*/ 1872 h 2113"/>
                <a:gd name="T36" fmla="*/ 67 w 1405"/>
                <a:gd name="T37" fmla="*/ 1959 h 2113"/>
                <a:gd name="T38" fmla="*/ 149 w 1405"/>
                <a:gd name="T39" fmla="*/ 2100 h 2113"/>
                <a:gd name="T40" fmla="*/ 277 w 1405"/>
                <a:gd name="T41" fmla="*/ 2113 h 2113"/>
                <a:gd name="T42" fmla="*/ 787 w 1405"/>
                <a:gd name="T43" fmla="*/ 1678 h 2113"/>
                <a:gd name="T44" fmla="*/ 1372 w 1405"/>
                <a:gd name="T45" fmla="*/ 230 h 2113"/>
                <a:gd name="T46" fmla="*/ 1382 w 1405"/>
                <a:gd name="T47" fmla="*/ 205 h 2113"/>
                <a:gd name="T48" fmla="*/ 1382 w 1405"/>
                <a:gd name="T49" fmla="*/ 205 h 2113"/>
                <a:gd name="T50" fmla="*/ 1382 w 1405"/>
                <a:gd name="T51" fmla="*/ 205 h 2113"/>
                <a:gd name="T52" fmla="*/ 1382 w 1405"/>
                <a:gd name="T53" fmla="*/ 205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5" h="2113">
                  <a:moveTo>
                    <a:pt x="1382" y="205"/>
                  </a:moveTo>
                  <a:cubicBezTo>
                    <a:pt x="1382" y="205"/>
                    <a:pt x="1382" y="205"/>
                    <a:pt x="1382" y="205"/>
                  </a:cubicBezTo>
                  <a:cubicBezTo>
                    <a:pt x="1382" y="200"/>
                    <a:pt x="1382" y="200"/>
                    <a:pt x="1382" y="200"/>
                  </a:cubicBezTo>
                  <a:cubicBezTo>
                    <a:pt x="1405" y="130"/>
                    <a:pt x="1366" y="59"/>
                    <a:pt x="1300" y="38"/>
                  </a:cubicBezTo>
                  <a:cubicBezTo>
                    <a:pt x="1233" y="18"/>
                    <a:pt x="1164" y="51"/>
                    <a:pt x="1141" y="115"/>
                  </a:cubicBezTo>
                  <a:cubicBezTo>
                    <a:pt x="1136" y="125"/>
                    <a:pt x="1136" y="125"/>
                    <a:pt x="1136" y="125"/>
                  </a:cubicBezTo>
                  <a:cubicBezTo>
                    <a:pt x="1136" y="125"/>
                    <a:pt x="1136" y="125"/>
                    <a:pt x="1136" y="125"/>
                  </a:cubicBezTo>
                  <a:cubicBezTo>
                    <a:pt x="1095" y="248"/>
                    <a:pt x="723" y="1212"/>
                    <a:pt x="723" y="1212"/>
                  </a:cubicBezTo>
                  <a:cubicBezTo>
                    <a:pt x="715" y="1212"/>
                    <a:pt x="715" y="1212"/>
                    <a:pt x="715" y="1212"/>
                  </a:cubicBezTo>
                  <a:cubicBezTo>
                    <a:pt x="280" y="110"/>
                    <a:pt x="280" y="110"/>
                    <a:pt x="280" y="110"/>
                  </a:cubicBezTo>
                  <a:cubicBezTo>
                    <a:pt x="280" y="110"/>
                    <a:pt x="280" y="110"/>
                    <a:pt x="280" y="110"/>
                  </a:cubicBezTo>
                  <a:cubicBezTo>
                    <a:pt x="275" y="92"/>
                    <a:pt x="275" y="92"/>
                    <a:pt x="275" y="92"/>
                  </a:cubicBezTo>
                  <a:cubicBezTo>
                    <a:pt x="244" y="31"/>
                    <a:pt x="170" y="0"/>
                    <a:pt x="103" y="23"/>
                  </a:cubicBezTo>
                  <a:cubicBezTo>
                    <a:pt x="34" y="49"/>
                    <a:pt x="0" y="125"/>
                    <a:pt x="21" y="194"/>
                  </a:cubicBezTo>
                  <a:cubicBezTo>
                    <a:pt x="75" y="330"/>
                    <a:pt x="580" y="1552"/>
                    <a:pt x="580" y="1552"/>
                  </a:cubicBezTo>
                  <a:cubicBezTo>
                    <a:pt x="546" y="1624"/>
                    <a:pt x="546" y="1624"/>
                    <a:pt x="546" y="1624"/>
                  </a:cubicBezTo>
                  <a:cubicBezTo>
                    <a:pt x="490" y="1775"/>
                    <a:pt x="428" y="1877"/>
                    <a:pt x="262" y="1877"/>
                  </a:cubicBezTo>
                  <a:cubicBezTo>
                    <a:pt x="246" y="1877"/>
                    <a:pt x="190" y="1872"/>
                    <a:pt x="185" y="1872"/>
                  </a:cubicBezTo>
                  <a:cubicBezTo>
                    <a:pt x="131" y="1870"/>
                    <a:pt x="82" y="1905"/>
                    <a:pt x="67" y="1959"/>
                  </a:cubicBezTo>
                  <a:cubicBezTo>
                    <a:pt x="52" y="2021"/>
                    <a:pt x="88" y="2084"/>
                    <a:pt x="149" y="2100"/>
                  </a:cubicBezTo>
                  <a:cubicBezTo>
                    <a:pt x="193" y="2107"/>
                    <a:pt x="236" y="2113"/>
                    <a:pt x="277" y="2113"/>
                  </a:cubicBezTo>
                  <a:cubicBezTo>
                    <a:pt x="585" y="2113"/>
                    <a:pt x="687" y="1934"/>
                    <a:pt x="787" y="1678"/>
                  </a:cubicBezTo>
                  <a:cubicBezTo>
                    <a:pt x="787" y="1678"/>
                    <a:pt x="1346" y="286"/>
                    <a:pt x="1372" y="230"/>
                  </a:cubicBezTo>
                  <a:cubicBezTo>
                    <a:pt x="1374" y="220"/>
                    <a:pt x="1379" y="212"/>
                    <a:pt x="1382" y="205"/>
                  </a:cubicBezTo>
                  <a:cubicBezTo>
                    <a:pt x="1382" y="205"/>
                    <a:pt x="1382" y="205"/>
                    <a:pt x="1382" y="205"/>
                  </a:cubicBezTo>
                  <a:cubicBezTo>
                    <a:pt x="1382" y="205"/>
                    <a:pt x="1382" y="205"/>
                    <a:pt x="1382" y="205"/>
                  </a:cubicBezTo>
                  <a:cubicBezTo>
                    <a:pt x="1382" y="205"/>
                    <a:pt x="1382" y="205"/>
                    <a:pt x="1382" y="2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056"/>
              <a:endParaRPr lang="en-US">
                <a:solidFill>
                  <a:srgbClr val="808084"/>
                </a:solidFill>
              </a:endParaRPr>
            </a:p>
          </p:txBody>
        </p:sp>
        <p:sp>
          <p:nvSpPr>
            <p:cNvPr id="196" name="Freeform 195"/>
            <p:cNvSpPr>
              <a:spLocks/>
            </p:cNvSpPr>
            <p:nvPr/>
          </p:nvSpPr>
          <p:spPr bwMode="auto">
            <a:xfrm>
              <a:off x="4991700" y="2460594"/>
              <a:ext cx="166886" cy="109698"/>
            </a:xfrm>
            <a:custGeom>
              <a:avLst/>
              <a:gdLst>
                <a:gd name="T0" fmla="*/ 811 w 876"/>
                <a:gd name="T1" fmla="*/ 333 h 576"/>
                <a:gd name="T2" fmla="*/ 811 w 876"/>
                <a:gd name="T3" fmla="*/ 333 h 576"/>
                <a:gd name="T4" fmla="*/ 68 w 876"/>
                <a:gd name="T5" fmla="*/ 45 h 576"/>
                <a:gd name="T6" fmla="*/ 675 w 876"/>
                <a:gd name="T7" fmla="*/ 553 h 576"/>
                <a:gd name="T8" fmla="*/ 691 w 876"/>
                <a:gd name="T9" fmla="*/ 560 h 576"/>
                <a:gd name="T10" fmla="*/ 841 w 876"/>
                <a:gd name="T11" fmla="*/ 505 h 576"/>
                <a:gd name="T12" fmla="*/ 811 w 876"/>
                <a:gd name="T13" fmla="*/ 333 h 576"/>
              </a:gdLst>
              <a:ahLst/>
              <a:cxnLst>
                <a:cxn ang="0">
                  <a:pos x="T0" y="T1"/>
                </a:cxn>
                <a:cxn ang="0">
                  <a:pos x="T2" y="T3"/>
                </a:cxn>
                <a:cxn ang="0">
                  <a:pos x="T4" y="T5"/>
                </a:cxn>
                <a:cxn ang="0">
                  <a:pos x="T6" y="T7"/>
                </a:cxn>
                <a:cxn ang="0">
                  <a:pos x="T8" y="T9"/>
                </a:cxn>
                <a:cxn ang="0">
                  <a:pos x="T10" y="T11"/>
                </a:cxn>
                <a:cxn ang="0">
                  <a:pos x="T12" y="T13"/>
                </a:cxn>
              </a:cxnLst>
              <a:rect l="0" t="0" r="r" b="b"/>
              <a:pathLst>
                <a:path w="876" h="576">
                  <a:moveTo>
                    <a:pt x="811" y="333"/>
                  </a:moveTo>
                  <a:cubicBezTo>
                    <a:pt x="811" y="333"/>
                    <a:pt x="811" y="333"/>
                    <a:pt x="811" y="333"/>
                  </a:cubicBezTo>
                  <a:cubicBezTo>
                    <a:pt x="536" y="181"/>
                    <a:pt x="133" y="0"/>
                    <a:pt x="68" y="45"/>
                  </a:cubicBezTo>
                  <a:cubicBezTo>
                    <a:pt x="0" y="94"/>
                    <a:pt x="591" y="505"/>
                    <a:pt x="675" y="553"/>
                  </a:cubicBezTo>
                  <a:cubicBezTo>
                    <a:pt x="691" y="560"/>
                    <a:pt x="691" y="560"/>
                    <a:pt x="691" y="560"/>
                  </a:cubicBezTo>
                  <a:cubicBezTo>
                    <a:pt x="746" y="576"/>
                    <a:pt x="808" y="557"/>
                    <a:pt x="841" y="505"/>
                  </a:cubicBezTo>
                  <a:cubicBezTo>
                    <a:pt x="876" y="446"/>
                    <a:pt x="863" y="372"/>
                    <a:pt x="811" y="3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056"/>
              <a:endParaRPr lang="en-US">
                <a:solidFill>
                  <a:srgbClr val="808084"/>
                </a:solidFill>
              </a:endParaRPr>
            </a:p>
          </p:txBody>
        </p:sp>
        <p:sp>
          <p:nvSpPr>
            <p:cNvPr id="197" name="Freeform 196"/>
            <p:cNvSpPr>
              <a:spLocks/>
            </p:cNvSpPr>
            <p:nvPr/>
          </p:nvSpPr>
          <p:spPr bwMode="auto">
            <a:xfrm>
              <a:off x="4991700" y="2241440"/>
              <a:ext cx="166886" cy="109214"/>
            </a:xfrm>
            <a:custGeom>
              <a:avLst/>
              <a:gdLst>
                <a:gd name="T0" fmla="*/ 811 w 876"/>
                <a:gd name="T1" fmla="*/ 243 h 573"/>
                <a:gd name="T2" fmla="*/ 811 w 876"/>
                <a:gd name="T3" fmla="*/ 243 h 573"/>
                <a:gd name="T4" fmla="*/ 841 w 876"/>
                <a:gd name="T5" fmla="*/ 68 h 573"/>
                <a:gd name="T6" fmla="*/ 691 w 876"/>
                <a:gd name="T7" fmla="*/ 13 h 573"/>
                <a:gd name="T8" fmla="*/ 675 w 876"/>
                <a:gd name="T9" fmla="*/ 23 h 573"/>
                <a:gd name="T10" fmla="*/ 68 w 876"/>
                <a:gd name="T11" fmla="*/ 528 h 573"/>
                <a:gd name="T12" fmla="*/ 811 w 876"/>
                <a:gd name="T13" fmla="*/ 243 h 573"/>
              </a:gdLst>
              <a:ahLst/>
              <a:cxnLst>
                <a:cxn ang="0">
                  <a:pos x="T0" y="T1"/>
                </a:cxn>
                <a:cxn ang="0">
                  <a:pos x="T2" y="T3"/>
                </a:cxn>
                <a:cxn ang="0">
                  <a:pos x="T4" y="T5"/>
                </a:cxn>
                <a:cxn ang="0">
                  <a:pos x="T6" y="T7"/>
                </a:cxn>
                <a:cxn ang="0">
                  <a:pos x="T8" y="T9"/>
                </a:cxn>
                <a:cxn ang="0">
                  <a:pos x="T10" y="T11"/>
                </a:cxn>
                <a:cxn ang="0">
                  <a:pos x="T12" y="T13"/>
                </a:cxn>
              </a:cxnLst>
              <a:rect l="0" t="0" r="r" b="b"/>
              <a:pathLst>
                <a:path w="876" h="573">
                  <a:moveTo>
                    <a:pt x="811" y="243"/>
                  </a:moveTo>
                  <a:cubicBezTo>
                    <a:pt x="811" y="243"/>
                    <a:pt x="811" y="243"/>
                    <a:pt x="811" y="243"/>
                  </a:cubicBezTo>
                  <a:cubicBezTo>
                    <a:pt x="863" y="201"/>
                    <a:pt x="876" y="127"/>
                    <a:pt x="841" y="68"/>
                  </a:cubicBezTo>
                  <a:cubicBezTo>
                    <a:pt x="808" y="20"/>
                    <a:pt x="746" y="0"/>
                    <a:pt x="691" y="13"/>
                  </a:cubicBezTo>
                  <a:cubicBezTo>
                    <a:pt x="675" y="23"/>
                    <a:pt x="675" y="23"/>
                    <a:pt x="675" y="23"/>
                  </a:cubicBezTo>
                  <a:cubicBezTo>
                    <a:pt x="591" y="68"/>
                    <a:pt x="0" y="483"/>
                    <a:pt x="68" y="528"/>
                  </a:cubicBezTo>
                  <a:cubicBezTo>
                    <a:pt x="133" y="573"/>
                    <a:pt x="536" y="392"/>
                    <a:pt x="811" y="2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056"/>
              <a:endParaRPr lang="en-US">
                <a:solidFill>
                  <a:srgbClr val="808084"/>
                </a:solidFill>
              </a:endParaRPr>
            </a:p>
          </p:txBody>
        </p:sp>
        <p:sp>
          <p:nvSpPr>
            <p:cNvPr id="198" name="Freeform 197"/>
            <p:cNvSpPr>
              <a:spLocks/>
            </p:cNvSpPr>
            <p:nvPr/>
          </p:nvSpPr>
          <p:spPr bwMode="auto">
            <a:xfrm>
              <a:off x="5033805" y="2379773"/>
              <a:ext cx="179227" cy="49364"/>
            </a:xfrm>
            <a:custGeom>
              <a:avLst/>
              <a:gdLst>
                <a:gd name="T0" fmla="*/ 834 w 941"/>
                <a:gd name="T1" fmla="*/ 0 h 259"/>
                <a:gd name="T2" fmla="*/ 834 w 941"/>
                <a:gd name="T3" fmla="*/ 0 h 259"/>
                <a:gd name="T4" fmla="*/ 814 w 941"/>
                <a:gd name="T5" fmla="*/ 0 h 259"/>
                <a:gd name="T6" fmla="*/ 36 w 941"/>
                <a:gd name="T7" fmla="*/ 152 h 259"/>
                <a:gd name="T8" fmla="*/ 827 w 941"/>
                <a:gd name="T9" fmla="*/ 259 h 259"/>
                <a:gd name="T10" fmla="*/ 934 w 941"/>
                <a:gd name="T11" fmla="*/ 119 h 259"/>
                <a:gd name="T12" fmla="*/ 834 w 941"/>
                <a:gd name="T13" fmla="*/ 0 h 259"/>
              </a:gdLst>
              <a:ahLst/>
              <a:cxnLst>
                <a:cxn ang="0">
                  <a:pos x="T0" y="T1"/>
                </a:cxn>
                <a:cxn ang="0">
                  <a:pos x="T2" y="T3"/>
                </a:cxn>
                <a:cxn ang="0">
                  <a:pos x="T4" y="T5"/>
                </a:cxn>
                <a:cxn ang="0">
                  <a:pos x="T6" y="T7"/>
                </a:cxn>
                <a:cxn ang="0">
                  <a:pos x="T8" y="T9"/>
                </a:cxn>
                <a:cxn ang="0">
                  <a:pos x="T10" y="T11"/>
                </a:cxn>
                <a:cxn ang="0">
                  <a:pos x="T12" y="T13"/>
                </a:cxn>
              </a:cxnLst>
              <a:rect l="0" t="0" r="r" b="b"/>
              <a:pathLst>
                <a:path w="941" h="259">
                  <a:moveTo>
                    <a:pt x="834" y="0"/>
                  </a:moveTo>
                  <a:cubicBezTo>
                    <a:pt x="834" y="0"/>
                    <a:pt x="834" y="0"/>
                    <a:pt x="834" y="0"/>
                  </a:cubicBezTo>
                  <a:cubicBezTo>
                    <a:pt x="827" y="0"/>
                    <a:pt x="821" y="0"/>
                    <a:pt x="814" y="0"/>
                  </a:cubicBezTo>
                  <a:cubicBezTo>
                    <a:pt x="717" y="0"/>
                    <a:pt x="0" y="77"/>
                    <a:pt x="36" y="152"/>
                  </a:cubicBezTo>
                  <a:cubicBezTo>
                    <a:pt x="71" y="223"/>
                    <a:pt x="512" y="259"/>
                    <a:pt x="827" y="259"/>
                  </a:cubicBezTo>
                  <a:cubicBezTo>
                    <a:pt x="892" y="246"/>
                    <a:pt x="941" y="187"/>
                    <a:pt x="934" y="119"/>
                  </a:cubicBezTo>
                  <a:cubicBezTo>
                    <a:pt x="931" y="61"/>
                    <a:pt x="889" y="13"/>
                    <a:pt x="83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43056"/>
              <a:endParaRPr lang="en-US">
                <a:solidFill>
                  <a:srgbClr val="808084"/>
                </a:solidFill>
              </a:endParaRPr>
            </a:p>
          </p:txBody>
        </p:sp>
      </p:grpSp>
    </p:spTree>
    <p:extLst>
      <p:ext uri="{BB962C8B-B14F-4D97-AF65-F5344CB8AC3E}">
        <p14:creationId xmlns:p14="http://schemas.microsoft.com/office/powerpoint/2010/main" val="154812228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Yammer      Your App</a:t>
            </a:r>
            <a:endParaRPr lang="en-US" dirty="0"/>
          </a:p>
        </p:txBody>
      </p:sp>
      <p:sp>
        <p:nvSpPr>
          <p:cNvPr id="4" name="Right Arrow 3"/>
          <p:cNvSpPr/>
          <p:nvPr/>
        </p:nvSpPr>
        <p:spPr bwMode="auto">
          <a:xfrm>
            <a:off x="2770366" y="459346"/>
            <a:ext cx="849207" cy="542859"/>
          </a:xfrm>
          <a:prstGeom prst="rightArrow">
            <a:avLst>
              <a:gd name="adj1" fmla="val 29487"/>
              <a:gd name="adj2" fmla="val 62820"/>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3" rIns="0" bIns="47553" numCol="1" rtlCol="0" anchor="ctr" anchorCtr="0" compatLnSpc="1">
            <a:prstTxWarp prst="textNoShape">
              <a:avLst/>
            </a:prstTxWarp>
          </a:bodyPr>
          <a:lstStyle/>
          <a:p>
            <a:pPr algn="ctr" defTabSz="950763"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1065" y="1501148"/>
            <a:ext cx="2630097" cy="43517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3754" y="2061173"/>
            <a:ext cx="1237327" cy="41031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8375" y="2061210"/>
            <a:ext cx="1063231" cy="410312"/>
          </a:xfrm>
          <a:prstGeom prst="rect">
            <a:avLst/>
          </a:prstGeom>
        </p:spPr>
      </p:pic>
      <p:sp>
        <p:nvSpPr>
          <p:cNvPr id="8" name="TextBox 7"/>
          <p:cNvSpPr txBox="1"/>
          <p:nvPr/>
        </p:nvSpPr>
        <p:spPr>
          <a:xfrm>
            <a:off x="2314645" y="1398552"/>
            <a:ext cx="1026415" cy="640363"/>
          </a:xfrm>
          <a:prstGeom prst="rect">
            <a:avLst/>
          </a:prstGeom>
          <a:noFill/>
        </p:spPr>
        <p:txBody>
          <a:bodyPr wrap="none" lIns="186468" tIns="149174" rIns="186468" bIns="149174" rtlCol="0">
            <a:spAutoFit/>
          </a:bodyPr>
          <a:lstStyle/>
          <a:p>
            <a:pPr defTabSz="932337">
              <a:lnSpc>
                <a:spcPct val="90000"/>
              </a:lnSpc>
              <a:spcAft>
                <a:spcPts val="612"/>
              </a:spcAft>
            </a:pPr>
            <a:r>
              <a:rPr lang="en-US" sz="2400" dirty="0">
                <a:gradFill>
                  <a:gsLst>
                    <a:gs pos="2917">
                      <a:srgbClr val="505050"/>
                    </a:gs>
                    <a:gs pos="30000">
                      <a:srgbClr val="505050"/>
                    </a:gs>
                  </a:gsLst>
                  <a:lin ang="5400000" scaled="0"/>
                </a:gradFill>
              </a:rPr>
              <a:t>First,</a:t>
            </a:r>
          </a:p>
        </p:txBody>
      </p:sp>
      <p:sp>
        <p:nvSpPr>
          <p:cNvPr id="9" name="TextBox 8"/>
          <p:cNvSpPr txBox="1"/>
          <p:nvPr/>
        </p:nvSpPr>
        <p:spPr>
          <a:xfrm>
            <a:off x="2323184" y="1958581"/>
            <a:ext cx="1071676" cy="640363"/>
          </a:xfrm>
          <a:prstGeom prst="rect">
            <a:avLst/>
          </a:prstGeom>
          <a:noFill/>
        </p:spPr>
        <p:txBody>
          <a:bodyPr wrap="none" lIns="186468" tIns="149174" rIns="186468" bIns="149174" rtlCol="0">
            <a:spAutoFit/>
          </a:bodyPr>
          <a:lstStyle/>
          <a:p>
            <a:pPr defTabSz="932337">
              <a:lnSpc>
                <a:spcPct val="90000"/>
              </a:lnSpc>
              <a:spcAft>
                <a:spcPts val="612"/>
              </a:spcAft>
            </a:pPr>
            <a:r>
              <a:rPr lang="en-US" sz="2400" dirty="0">
                <a:gradFill>
                  <a:gsLst>
                    <a:gs pos="2917">
                      <a:srgbClr val="505050"/>
                    </a:gs>
                    <a:gs pos="30000">
                      <a:srgbClr val="505050"/>
                    </a:gs>
                  </a:gsLst>
                  <a:lin ang="5400000" scaled="0"/>
                </a:gradFill>
              </a:rPr>
              <a:t>then,</a:t>
            </a:r>
          </a:p>
        </p:txBody>
      </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b="36306"/>
          <a:stretch/>
        </p:blipFill>
        <p:spPr>
          <a:xfrm>
            <a:off x="2433510" y="2539396"/>
            <a:ext cx="7507966" cy="44551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5402186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Developing a local Yammer app</a:t>
            </a:r>
            <a:endParaRPr lang="en-US" dirty="0"/>
          </a:p>
        </p:txBody>
      </p:sp>
      <p:sp>
        <p:nvSpPr>
          <p:cNvPr id="4" name="Rectangle 3"/>
          <p:cNvSpPr/>
          <p:nvPr/>
        </p:nvSpPr>
        <p:spPr bwMode="auto">
          <a:xfrm>
            <a:off x="4591599" y="1531139"/>
            <a:ext cx="2631150" cy="960442"/>
          </a:xfrm>
          <a:prstGeom prst="rect">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3" rIns="0" bIns="47553" numCol="1" rtlCol="0" anchor="ctr" anchorCtr="0" compatLnSpc="1">
            <a:prstTxWarp prst="textNoShape">
              <a:avLst/>
            </a:prstTxWarp>
          </a:bodyPr>
          <a:lstStyle/>
          <a:p>
            <a:pPr algn="ctr" defTabSz="950763" fontAlgn="base">
              <a:spcBef>
                <a:spcPct val="0"/>
              </a:spcBef>
              <a:spcAft>
                <a:spcPct val="0"/>
              </a:spcAft>
            </a:pPr>
            <a:r>
              <a:rPr lang="en-US" sz="2000" dirty="0">
                <a:gradFill>
                  <a:gsLst>
                    <a:gs pos="0">
                      <a:srgbClr val="FFFFFF"/>
                    </a:gs>
                    <a:gs pos="100000">
                      <a:srgbClr val="FFFFFF"/>
                    </a:gs>
                  </a:gsLst>
                  <a:lin ang="5400000" scaled="0"/>
                </a:gradFill>
              </a:rPr>
              <a:t>Register  your app</a:t>
            </a:r>
          </a:p>
        </p:txBody>
      </p:sp>
      <p:sp>
        <p:nvSpPr>
          <p:cNvPr id="5" name="Rectangle 4"/>
          <p:cNvSpPr/>
          <p:nvPr/>
        </p:nvSpPr>
        <p:spPr bwMode="auto">
          <a:xfrm>
            <a:off x="4591599" y="3537863"/>
            <a:ext cx="2631150" cy="960442"/>
          </a:xfrm>
          <a:prstGeom prst="rect">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3" rIns="0" bIns="47553" numCol="1" rtlCol="0" anchor="ctr" anchorCtr="0" compatLnSpc="1">
            <a:prstTxWarp prst="textNoShape">
              <a:avLst/>
            </a:prstTxWarp>
          </a:bodyPr>
          <a:lstStyle/>
          <a:p>
            <a:pPr algn="ctr" defTabSz="950763" fontAlgn="base">
              <a:spcBef>
                <a:spcPct val="0"/>
              </a:spcBef>
              <a:spcAft>
                <a:spcPct val="0"/>
              </a:spcAft>
            </a:pPr>
            <a:r>
              <a:rPr lang="en-US" sz="2000" dirty="0">
                <a:gradFill>
                  <a:gsLst>
                    <a:gs pos="0">
                      <a:srgbClr val="FFFFFF"/>
                    </a:gs>
                    <a:gs pos="100000">
                      <a:srgbClr val="FFFFFF"/>
                    </a:gs>
                  </a:gsLst>
                  <a:lin ang="5400000" scaled="0"/>
                </a:gradFill>
              </a:rPr>
              <a:t>Write the code</a:t>
            </a:r>
          </a:p>
        </p:txBody>
      </p:sp>
      <p:sp>
        <p:nvSpPr>
          <p:cNvPr id="6" name="Rectangle 5"/>
          <p:cNvSpPr/>
          <p:nvPr/>
        </p:nvSpPr>
        <p:spPr bwMode="auto">
          <a:xfrm>
            <a:off x="4591599" y="5507468"/>
            <a:ext cx="2631150" cy="960442"/>
          </a:xfrm>
          <a:prstGeom prst="rect">
            <a:avLst/>
          </a:prstGeom>
          <a:solidFill>
            <a:srgbClr val="009BC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3" rIns="0" bIns="47553" numCol="1" rtlCol="0" anchor="ctr" anchorCtr="0" compatLnSpc="1">
            <a:prstTxWarp prst="textNoShape">
              <a:avLst/>
            </a:prstTxWarp>
          </a:bodyPr>
          <a:lstStyle/>
          <a:p>
            <a:pPr algn="ctr" defTabSz="950763" fontAlgn="base">
              <a:spcBef>
                <a:spcPct val="0"/>
              </a:spcBef>
              <a:spcAft>
                <a:spcPct val="0"/>
              </a:spcAft>
            </a:pPr>
            <a:r>
              <a:rPr lang="en-US" sz="2000" dirty="0">
                <a:gradFill>
                  <a:gsLst>
                    <a:gs pos="0">
                      <a:srgbClr val="FFFFFF"/>
                    </a:gs>
                    <a:gs pos="100000">
                      <a:srgbClr val="FFFFFF"/>
                    </a:gs>
                  </a:gsLst>
                  <a:lin ang="5400000" scaled="0"/>
                </a:gradFill>
              </a:rPr>
              <a:t>List in your network’s app directory</a:t>
            </a:r>
          </a:p>
        </p:txBody>
      </p:sp>
      <p:cxnSp>
        <p:nvCxnSpPr>
          <p:cNvPr id="10" name="Straight Arrow Connector 9"/>
          <p:cNvCxnSpPr>
            <a:stCxn id="4" idx="2"/>
            <a:endCxn id="5" idx="0"/>
          </p:cNvCxnSpPr>
          <p:nvPr/>
        </p:nvCxnSpPr>
        <p:spPr>
          <a:xfrm>
            <a:off x="5907170" y="2491581"/>
            <a:ext cx="0" cy="1046282"/>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5" idx="2"/>
            <a:endCxn id="6" idx="0"/>
          </p:cNvCxnSpPr>
          <p:nvPr/>
        </p:nvCxnSpPr>
        <p:spPr>
          <a:xfrm>
            <a:off x="5907170" y="4498309"/>
            <a:ext cx="0" cy="1009159"/>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786953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0.xml><?xml version="1.0" encoding="utf-8"?>
<a:theme xmlns:a="http://schemas.openxmlformats.org/drawingml/2006/main" name="Office Theme">
  <a:themeElements>
    <a:clrScheme name="Yammer">
      <a:dk1>
        <a:srgbClr val="808084"/>
      </a:dk1>
      <a:lt1>
        <a:srgbClr val="F1F1F2"/>
      </a:lt1>
      <a:dk2>
        <a:srgbClr val="00A8DA"/>
      </a:dk2>
      <a:lt2>
        <a:srgbClr val="83DAEB"/>
      </a:lt2>
      <a:accent1>
        <a:srgbClr val="EF3B0E"/>
      </a:accent1>
      <a:accent2>
        <a:srgbClr val="FC9B22"/>
      </a:accent2>
      <a:accent3>
        <a:srgbClr val="FFCF44"/>
      </a:accent3>
      <a:accent4>
        <a:srgbClr val="76C936"/>
      </a:accent4>
      <a:accent5>
        <a:srgbClr val="080808"/>
      </a:accent5>
      <a:accent6>
        <a:srgbClr val="FFFFFF"/>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b="1" dirty="0" smtClean="0">
            <a:solidFill>
              <a:schemeClr val="tx2"/>
            </a:solidFill>
            <a:latin typeface="Segoe Pro" pitchFamily="34" charset="0"/>
          </a:defRPr>
        </a:defPPr>
      </a:lstStyle>
    </a:txDef>
  </a:objectDefaults>
  <a:extraClrSchemeLst/>
</a:theme>
</file>

<file path=ppt/theme/theme11.xml><?xml version="1.0" encoding="utf-8"?>
<a:theme xmlns:a="http://schemas.openxmlformats.org/drawingml/2006/main" name="2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SPC2012_Business_Template">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1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8.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9.xml><?xml version="1.0" encoding="utf-8"?>
<a:theme xmlns:a="http://schemas.openxmlformats.org/drawingml/2006/main" name="2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Neil McCarthy; Mike Ammerlaan</External_x0020_Speaker>
    <Session_x0020_Code xmlns="2295e2e7-0eeb-498e-8716-217bb2ee6ee3">SPC090</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Neil McCarthy, Mike Ammerlaan</Speaker>
    <AverageRating xmlns="http://schemas.microsoft.com/sharepoint/v3" xsi:nil="true"/>
  </documentManagement>
</p:properties>
</file>

<file path=customXml/itemProps1.xml><?xml version="1.0" encoding="utf-8"?>
<ds:datastoreItem xmlns:ds="http://schemas.openxmlformats.org/officeDocument/2006/customXml" ds:itemID="{BF25CD8A-CE80-4288-9C77-1D7E3061F0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openxmlformats.org/package/2006/metadata/core-properties"/>
    <ds:schemaRef ds:uri="http://purl.org/dc/terms/"/>
    <ds:schemaRef ds:uri="http://schemas.microsoft.com/office/2006/documentManagement/types"/>
    <ds:schemaRef ds:uri="230e9df3-be65-4c73-a93b-d1236ebd677e"/>
    <ds:schemaRef ds:uri="http://schemas.microsoft.com/office/2006/metadata/properties"/>
    <ds:schemaRef ds:uri="http://purl.org/dc/elements/1.1/"/>
    <ds:schemaRef ds:uri="http://www.w3.org/XML/1998/namespace"/>
    <ds:schemaRef ds:uri="http://schemas.microsoft.com/office/infopath/2007/PartnerControls"/>
    <ds:schemaRef ds:uri="032d541b-1b4e-4d91-93c7-b10533c52f73"/>
    <ds:schemaRef ds:uri="2295e2e7-0eeb-498e-8716-217bb2ee6ee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345</TotalTime>
  <Words>814</Words>
  <Application>Microsoft Office PowerPoint</Application>
  <PresentationFormat>Custom</PresentationFormat>
  <Paragraphs>140</Paragraphs>
  <Slides>26</Slides>
  <Notes>15</Notes>
  <HiddenSlides>0</HiddenSlides>
  <MMClips>0</MMClips>
  <ScaleCrop>false</ScaleCrop>
  <HeadingPairs>
    <vt:vector size="4" baseType="variant">
      <vt:variant>
        <vt:lpstr>Theme</vt:lpstr>
      </vt:variant>
      <vt:variant>
        <vt:i4>11</vt:i4>
      </vt:variant>
      <vt:variant>
        <vt:lpstr>Slide Titles</vt:lpstr>
      </vt:variant>
      <vt:variant>
        <vt:i4>26</vt:i4>
      </vt:variant>
    </vt:vector>
  </HeadingPairs>
  <TitlesOfParts>
    <vt:vector size="37" baseType="lpstr">
      <vt:lpstr>SPC2012_Developer_Template_16x9</vt:lpstr>
      <vt:lpstr>5-30072_SPC2012_Developer_Template_16x9_Light</vt:lpstr>
      <vt:lpstr>5-30072_SPC2012_Developer_Template_16x9</vt:lpstr>
      <vt:lpstr>5-30072_SPC2012_IT-Pro_Template_16x9</vt:lpstr>
      <vt:lpstr>5-30072_SPC2012_IT-Pro_Template_16x9_Light</vt:lpstr>
      <vt:lpstr>SPC2012_Business_Template</vt:lpstr>
      <vt:lpstr>1_5-30072_SPC2012_Developer_Template_16x9_Light</vt:lpstr>
      <vt:lpstr>1_5-30072_SPC2012_Developer_Template_16x9</vt:lpstr>
      <vt:lpstr>2_5-30072_SPC2012_Developer_Template_16x9_Light</vt:lpstr>
      <vt:lpstr>Office Theme</vt:lpstr>
      <vt:lpstr>2_5-30072_SPC2012_Developer_Template_16x9</vt:lpstr>
      <vt:lpstr>PowerPoint Presentation</vt:lpstr>
      <vt:lpstr>Building Yammer Solutions in SharePoint and Yammer </vt:lpstr>
      <vt:lpstr>Agenda</vt:lpstr>
      <vt:lpstr>Get discovered</vt:lpstr>
      <vt:lpstr>Add a conversation layer</vt:lpstr>
      <vt:lpstr>Yammer 101</vt:lpstr>
      <vt:lpstr>PowerPoint Presentation</vt:lpstr>
      <vt:lpstr>Yammer      Your App</vt:lpstr>
      <vt:lpstr>Developing a local Yammer app</vt:lpstr>
      <vt:lpstr>Embed snippet</vt:lpstr>
      <vt:lpstr>Embed in SharePoint</vt:lpstr>
      <vt:lpstr>REST APIs</vt:lpstr>
      <vt:lpstr>PowerPoint Presentation</vt:lpstr>
      <vt:lpstr>Using the REST API</vt:lpstr>
      <vt:lpstr>Your App      Yammer</vt:lpstr>
      <vt:lpstr>Activity Story Code</vt:lpstr>
      <vt:lpstr>SharePoint Doc Events</vt:lpstr>
      <vt:lpstr>User-enabled apps</vt:lpstr>
      <vt:lpstr>Admin-enabled apps</vt:lpstr>
      <vt:lpstr>Developing a global Yammer app</vt:lpstr>
      <vt:lpstr>Integrating Yammer with Office, SharePoint, and Beyond</vt:lpstr>
      <vt:lpstr>Data Export API</vt:lpstr>
      <vt:lpstr>Resources</vt:lpstr>
      <vt:lpstr>PowerPoint Presentation</vt:lpstr>
      <vt:lpstr>Questions? mikeam@microsoft.com http://ammerlaan.us/mike</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Yammer Solutions in SharePoint and Yammer</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12</cp:revision>
  <dcterms:created xsi:type="dcterms:W3CDTF">2012-11-11T18:54:44Z</dcterms:created>
  <dcterms:modified xsi:type="dcterms:W3CDTF">2012-12-06T01:00:11Z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