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Lst>
  <p:notesMasterIdLst>
    <p:notesMasterId r:id="rId13"/>
  </p:notesMasterIdLst>
  <p:handoutMasterIdLst>
    <p:handoutMasterId r:id="rId14"/>
  </p:handoutMasterIdLst>
  <p:sldIdLst>
    <p:sldId id="1055" r:id="rId7"/>
    <p:sldId id="1057" r:id="rId8"/>
    <p:sldId id="1058" r:id="rId9"/>
    <p:sldId id="1059" r:id="rId10"/>
    <p:sldId id="1061" r:id="rId11"/>
    <p:sldId id="1060" r:id="rId1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2:58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1965245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84874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84884356"/>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73418323"/>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70241889"/>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6016981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166718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3777049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4428908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67074600"/>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4205852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686322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8.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8.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3.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39658393"/>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myspc.sharepointconference.com/" TargetMode="External"/><Relationship Id="rId1" Type="http://schemas.openxmlformats.org/officeDocument/2006/relationships/slideLayout" Target="../slideLayouts/slideLayout4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Developing and Managing a </a:t>
            </a:r>
            <a:r>
              <a:rPr lang="en-US" sz="4400" dirty="0" smtClean="0"/>
              <a:t/>
            </a:r>
            <a:br>
              <a:rPr lang="en-US" sz="4400" dirty="0" smtClean="0"/>
            </a:br>
            <a:r>
              <a:rPr lang="en-US" sz="4400" dirty="0" smtClean="0"/>
              <a:t>BI </a:t>
            </a:r>
            <a:r>
              <a:rPr lang="en-US" sz="4400" dirty="0"/>
              <a:t>Semantic </a:t>
            </a:r>
            <a:r>
              <a:rPr lang="en-US" sz="4400" dirty="0" smtClean="0"/>
              <a:t>Model</a:t>
            </a:r>
            <a:endParaRPr lang="en-US" sz="4400" dirty="0"/>
          </a:p>
        </p:txBody>
      </p:sp>
      <p:sp>
        <p:nvSpPr>
          <p:cNvPr id="5" name="Text Placeholder 4"/>
          <p:cNvSpPr>
            <a:spLocks noGrp="1"/>
          </p:cNvSpPr>
          <p:nvPr>
            <p:ph type="body" sz="quarter" idx="12"/>
          </p:nvPr>
        </p:nvSpPr>
        <p:spPr/>
        <p:txBody>
          <a:bodyPr/>
          <a:lstStyle/>
          <a:p>
            <a:r>
              <a:rPr lang="en-US" dirty="0" smtClean="0"/>
              <a:t>Lance Delano</a:t>
            </a:r>
          </a:p>
          <a:p>
            <a:r>
              <a:rPr lang="en-US" dirty="0" smtClean="0"/>
              <a:t>Lead Program Manager</a:t>
            </a:r>
          </a:p>
        </p:txBody>
      </p:sp>
      <p:sp>
        <p:nvSpPr>
          <p:cNvPr id="2" name="Text Placeholder 1"/>
          <p:cNvSpPr>
            <a:spLocks noGrp="1"/>
          </p:cNvSpPr>
          <p:nvPr>
            <p:ph type="body" sz="quarter" idx="13"/>
          </p:nvPr>
        </p:nvSpPr>
        <p:spPr/>
        <p:txBody>
          <a:bodyPr/>
          <a:lstStyle/>
          <a:p>
            <a:r>
              <a:rPr lang="en-US" dirty="0" smtClean="0"/>
              <a:t>SPC087</a:t>
            </a:r>
            <a:endParaRPr lang="en-US" dirty="0"/>
          </a:p>
        </p:txBody>
      </p:sp>
    </p:spTree>
    <p:extLst>
      <p:ext uri="{BB962C8B-B14F-4D97-AF65-F5344CB8AC3E}">
        <p14:creationId xmlns:p14="http://schemas.microsoft.com/office/powerpoint/2010/main" val="9406195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Demo:  Developing and Managing BI Semantic Models in SQL Server Analysis Services</a:t>
            </a:r>
            <a:endParaRPr lang="en-US" sz="4800" dirty="0"/>
          </a:p>
        </p:txBody>
      </p:sp>
      <p:sp>
        <p:nvSpPr>
          <p:cNvPr id="5" name="Text Placeholder 4"/>
          <p:cNvSpPr>
            <a:spLocks noGrp="1"/>
          </p:cNvSpPr>
          <p:nvPr>
            <p:ph type="body" sz="quarter" idx="12"/>
          </p:nvPr>
        </p:nvSpPr>
        <p:spPr/>
        <p:txBody>
          <a:bodyPr/>
          <a:lstStyle/>
          <a:p>
            <a:r>
              <a:rPr lang="en-US" dirty="0" smtClean="0"/>
              <a:t> </a:t>
            </a:r>
            <a:endParaRPr lang="en-US" dirty="0"/>
          </a:p>
        </p:txBody>
      </p:sp>
    </p:spTree>
    <p:extLst>
      <p:ext uri="{BB962C8B-B14F-4D97-AF65-F5344CB8AC3E}">
        <p14:creationId xmlns:p14="http://schemas.microsoft.com/office/powerpoint/2010/main" val="321208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Resources</a:t>
            </a:r>
            <a:endParaRPr lang="en-US" dirty="0"/>
          </a:p>
        </p:txBody>
      </p:sp>
      <p:sp>
        <p:nvSpPr>
          <p:cNvPr id="6" name="Text Placeholder 5"/>
          <p:cNvSpPr>
            <a:spLocks noGrp="1"/>
          </p:cNvSpPr>
          <p:nvPr>
            <p:ph type="body" sz="quarter" idx="10"/>
          </p:nvPr>
        </p:nvSpPr>
        <p:spPr>
          <a:xfrm>
            <a:off x="274638" y="1212850"/>
            <a:ext cx="11887200" cy="3785652"/>
          </a:xfrm>
        </p:spPr>
        <p:txBody>
          <a:bodyPr/>
          <a:lstStyle/>
          <a:p>
            <a:r>
              <a:rPr lang="en-US" dirty="0"/>
              <a:t>DAX whitepaper</a:t>
            </a:r>
          </a:p>
          <a:p>
            <a:pPr lvl="1"/>
            <a:r>
              <a:rPr lang="en-US" dirty="0" smtClean="0"/>
              <a:t>Microsoft authored whitepaper on working with DAX</a:t>
            </a:r>
          </a:p>
          <a:p>
            <a:pPr lvl="1"/>
            <a:r>
              <a:rPr lang="en-US" dirty="0" smtClean="0"/>
              <a:t>http</a:t>
            </a:r>
            <a:r>
              <a:rPr lang="en-US" dirty="0"/>
              <a:t>://www.microsoft.com/en-us/download/details.aspx?id=28572</a:t>
            </a:r>
            <a:endParaRPr lang="en-US" dirty="0" smtClean="0"/>
          </a:p>
          <a:p>
            <a:r>
              <a:rPr lang="en-US" dirty="0" smtClean="0"/>
              <a:t>Getting </a:t>
            </a:r>
            <a:r>
              <a:rPr lang="en-US" dirty="0"/>
              <a:t>started with </a:t>
            </a:r>
            <a:r>
              <a:rPr lang="en-US" dirty="0" smtClean="0"/>
              <a:t>DAX </a:t>
            </a:r>
            <a:r>
              <a:rPr lang="en-US" dirty="0"/>
              <a:t>in 30 minutes</a:t>
            </a:r>
          </a:p>
          <a:p>
            <a:pPr lvl="1"/>
            <a:r>
              <a:rPr lang="en-US" dirty="0"/>
              <a:t>Kasper de </a:t>
            </a:r>
            <a:r>
              <a:rPr lang="en-US" dirty="0" err="1" smtClean="0"/>
              <a:t>Jonge’s</a:t>
            </a:r>
            <a:r>
              <a:rPr lang="en-US" dirty="0" smtClean="0"/>
              <a:t> blog site</a:t>
            </a:r>
          </a:p>
          <a:p>
            <a:pPr lvl="1"/>
            <a:r>
              <a:rPr lang="en-US" dirty="0" smtClean="0"/>
              <a:t>http</a:t>
            </a:r>
            <a:r>
              <a:rPr lang="en-US" dirty="0"/>
              <a:t>://www.powerpivotblog.nl/learn-dax-basics-in-30-minutes</a:t>
            </a:r>
            <a:endParaRPr lang="en-US" dirty="0" smtClean="0"/>
          </a:p>
          <a:p>
            <a:r>
              <a:rPr lang="en-US" dirty="0"/>
              <a:t>http://</a:t>
            </a:r>
            <a:r>
              <a:rPr lang="en-US" dirty="0" smtClean="0"/>
              <a:t>www.powerpivotpro.com</a:t>
            </a:r>
          </a:p>
          <a:p>
            <a:pPr lvl="1"/>
            <a:r>
              <a:rPr lang="en-US" dirty="0" smtClean="0"/>
              <a:t>A fun site that explores both </a:t>
            </a:r>
            <a:r>
              <a:rPr lang="en-US" dirty="0" err="1" smtClean="0"/>
              <a:t>PowerPivot</a:t>
            </a:r>
            <a:r>
              <a:rPr lang="en-US" dirty="0" smtClean="0"/>
              <a:t>, SharePoint BI … and the occasional movie quote. </a:t>
            </a:r>
            <a:endParaRPr lang="en-US" dirty="0"/>
          </a:p>
        </p:txBody>
      </p:sp>
    </p:spTree>
    <p:extLst>
      <p:ext uri="{BB962C8B-B14F-4D97-AF65-F5344CB8AC3E}">
        <p14:creationId xmlns:p14="http://schemas.microsoft.com/office/powerpoint/2010/main" val="301637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3"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029"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90" y="2498276"/>
            <a:ext cx="7071847" cy="4093723"/>
          </a:xfrm>
          <a:prstGeom prst="rect">
            <a:avLst/>
          </a:prstGeom>
        </p:spPr>
        <p:txBody>
          <a:bodyPr lIns="93260" tIns="46631" rIns="93260" bIns="46631"/>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8"/>
            <a:ext cx="4736162" cy="1661200"/>
          </a:xfrm>
          <a:prstGeom prst="rect">
            <a:avLst/>
          </a:prstGeom>
        </p:spPr>
        <p:txBody>
          <a:bodyPr vert="horz" wrap="square" lIns="146246" tIns="91404" rIns="146246" bIns="91404"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7" y="2434324"/>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7" y="3374962"/>
            <a:ext cx="1572756" cy="2547596"/>
          </a:xfrm>
          <a:prstGeom prst="rect">
            <a:avLst/>
          </a:prstGeom>
        </p:spPr>
      </p:pic>
    </p:spTree>
    <p:extLst>
      <p:ext uri="{BB962C8B-B14F-4D97-AF65-F5344CB8AC3E}">
        <p14:creationId xmlns:p14="http://schemas.microsoft.com/office/powerpoint/2010/main" val="3249717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782871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Lance Delano</External_x0020_Speaker>
    <Session_x0020_Code xmlns="2295e2e7-0eeb-498e-8716-217bb2ee6ee3">SPC087</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Lance Delano</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032d541b-1b4e-4d91-93c7-b10533c52f73"/>
    <ds:schemaRef ds:uri="http://schemas.microsoft.com/sharepoint/v3"/>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purl.org/dc/dcmitype/"/>
    <ds:schemaRef ds:uri="http://purl.org/dc/terms/"/>
    <ds:schemaRef ds:uri="http://schemas.openxmlformats.org/package/2006/metadata/core-properties"/>
    <ds:schemaRef ds:uri="230e9df3-be65-4c73-a93b-d1236ebd677e"/>
    <ds:schemaRef ds:uri="2295e2e7-0eeb-498e-8716-217bb2ee6ee3"/>
    <ds:schemaRef ds:uri="http://www.w3.org/XML/1998/namespace"/>
  </ds:schemaRefs>
</ds:datastoreItem>
</file>

<file path=customXml/itemProps3.xml><?xml version="1.0" encoding="utf-8"?>
<ds:datastoreItem xmlns:ds="http://schemas.openxmlformats.org/officeDocument/2006/customXml" ds:itemID="{F13C8BD6-C686-40B3-8F35-855B1F6CC1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17045</TotalTime>
  <Words>544</Words>
  <Application>Microsoft Office PowerPoint</Application>
  <PresentationFormat>Custom</PresentationFormat>
  <Paragraphs>33</Paragraphs>
  <Slides>6</Slides>
  <Notes>3</Notes>
  <HiddenSlides>0</HiddenSlides>
  <MMClips>0</MMClips>
  <ScaleCrop>false</ScaleCrop>
  <HeadingPairs>
    <vt:vector size="4" baseType="variant">
      <vt:variant>
        <vt:lpstr>Theme</vt:lpstr>
      </vt:variant>
      <vt:variant>
        <vt:i4>3</vt:i4>
      </vt:variant>
      <vt:variant>
        <vt:lpstr>Slide Titles</vt:lpstr>
      </vt:variant>
      <vt:variant>
        <vt:i4>6</vt:i4>
      </vt:variant>
    </vt:vector>
  </HeadingPairs>
  <TitlesOfParts>
    <vt:vector size="9" baseType="lpstr">
      <vt:lpstr>5-30072_SPC2012_Developer_Template_16x9</vt:lpstr>
      <vt:lpstr>5-30072_SPC2012_Developer_Template_16x9_Light</vt:lpstr>
      <vt:lpstr>5-30072_SPC2012_Business_Template_16x9_Light</vt:lpstr>
      <vt:lpstr>PowerPoint Presentation</vt:lpstr>
      <vt:lpstr>Developing and Managing a  BI Semantic Model</vt:lpstr>
      <vt:lpstr>Demo:  Developing and Managing BI Semantic Models in SQL Server Analysis Services</vt:lpstr>
      <vt:lpstr>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and Managing a BI Semantic Model</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927</cp:revision>
  <dcterms:created xsi:type="dcterms:W3CDTF">2012-05-22T07:38:31Z</dcterms:created>
  <dcterms:modified xsi:type="dcterms:W3CDTF">2012-12-05T23:04:11Z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