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jpg" ContentType="image/jpeg"/>
  <Default Extension="wmv" ContentType="video/x-ms-wmv"/>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2.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theme/theme3.xml" ContentType="application/vnd.openxmlformats-officedocument.theme+xml"/>
  <Override PartName="/ppt/theme/themeOverride1.xml" ContentType="application/vnd.openxmlformats-officedocument.themeOverride+xml"/>
  <Override PartName="/ppt/theme/themeOverride2.xml" ContentType="application/vnd.openxmlformats-officedocument.themeOverride+xml"/>
  <Override PartName="/ppt/theme/themeOverride3.xml" ContentType="application/vnd.openxmlformats-officedocument.themeOverride+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theme/theme4.xml" ContentType="application/vnd.openxmlformats-officedocument.theme+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theme/theme5.xml" ContentType="application/vnd.openxmlformats-officedocument.theme+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theme/theme6.xml" ContentType="application/vnd.openxmlformats-officedocument.theme+xml"/>
  <Override PartName="/ppt/theme/theme7.xml" ContentType="application/vnd.openxmlformats-officedocument.theme+xml"/>
  <Override PartName="/ppt/theme/theme8.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charts/chart1.xml" ContentType="application/vnd.openxmlformats-officedocument.drawingml.chart+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charts/chart2.xml" ContentType="application/vnd.openxmlformats-officedocument.drawingml.chart+xml"/>
  <Override PartName="/ppt/theme/themeOverride4.xml" ContentType="application/vnd.openxmlformats-officedocument.themeOverride+xml"/>
  <Override PartName="/ppt/charts/chart3.xml" ContentType="application/vnd.openxmlformats-officedocument.drawingml.chart+xml"/>
  <Override PartName="/ppt/theme/themeOverride5.xml" ContentType="application/vnd.openxmlformats-officedocument.themeOverr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33.xml" ContentType="application/vnd.openxmlformats-officedocument.presentationml.notesSlide+xml"/>
  <Override PartName="/ppt/notesSlides/notesSlide3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082" r:id="rId4"/>
    <p:sldMasterId id="2147484183" r:id="rId5"/>
    <p:sldMasterId id="2147484205" r:id="rId6"/>
    <p:sldMasterId id="2147484228" r:id="rId7"/>
    <p:sldMasterId id="2147484244" r:id="rId8"/>
    <p:sldMasterId id="2147484260" r:id="rId9"/>
  </p:sldMasterIdLst>
  <p:notesMasterIdLst>
    <p:notesMasterId r:id="rId53"/>
  </p:notesMasterIdLst>
  <p:handoutMasterIdLst>
    <p:handoutMasterId r:id="rId54"/>
  </p:handoutMasterIdLst>
  <p:sldIdLst>
    <p:sldId id="1055" r:id="rId10"/>
    <p:sldId id="1057" r:id="rId11"/>
    <p:sldId id="1058" r:id="rId12"/>
    <p:sldId id="1059" r:id="rId13"/>
    <p:sldId id="1060" r:id="rId14"/>
    <p:sldId id="1061" r:id="rId15"/>
    <p:sldId id="1062" r:id="rId16"/>
    <p:sldId id="1063" r:id="rId17"/>
    <p:sldId id="1098" r:id="rId18"/>
    <p:sldId id="1065" r:id="rId19"/>
    <p:sldId id="1066" r:id="rId20"/>
    <p:sldId id="1067" r:id="rId21"/>
    <p:sldId id="1068" r:id="rId22"/>
    <p:sldId id="1069" r:id="rId23"/>
    <p:sldId id="1070" r:id="rId24"/>
    <p:sldId id="1071" r:id="rId25"/>
    <p:sldId id="1072" r:id="rId26"/>
    <p:sldId id="1073" r:id="rId27"/>
    <p:sldId id="1074" r:id="rId28"/>
    <p:sldId id="1075" r:id="rId29"/>
    <p:sldId id="1076" r:id="rId30"/>
    <p:sldId id="1077" r:id="rId31"/>
    <p:sldId id="1078" r:id="rId32"/>
    <p:sldId id="1079" r:id="rId33"/>
    <p:sldId id="1080" r:id="rId34"/>
    <p:sldId id="1081" r:id="rId35"/>
    <p:sldId id="1082" r:id="rId36"/>
    <p:sldId id="1083" r:id="rId37"/>
    <p:sldId id="1084" r:id="rId38"/>
    <p:sldId id="1085" r:id="rId39"/>
    <p:sldId id="1086" r:id="rId40"/>
    <p:sldId id="1087" r:id="rId41"/>
    <p:sldId id="1088" r:id="rId42"/>
    <p:sldId id="1089" r:id="rId43"/>
    <p:sldId id="1090" r:id="rId44"/>
    <p:sldId id="1091" r:id="rId45"/>
    <p:sldId id="1092" r:id="rId46"/>
    <p:sldId id="1093" r:id="rId47"/>
    <p:sldId id="1094" r:id="rId48"/>
    <p:sldId id="1099" r:id="rId49"/>
    <p:sldId id="1095" r:id="rId50"/>
    <p:sldId id="1096" r:id="rId51"/>
    <p:sldId id="1097" r:id="rId52"/>
  </p:sldIdLst>
  <p:sldSz cx="12436475" cy="6994525"/>
  <p:notesSz cx="6858000" cy="9144000"/>
  <p:defaultTextStyle>
    <a:defPPr>
      <a:defRPr lang="en-US"/>
    </a:defPPr>
    <a:lvl1pPr marL="0" algn="l" defTabSz="932560" rtl="0" eaLnBrk="1" latinLnBrk="0" hangingPunct="1">
      <a:defRPr sz="1800" kern="1200">
        <a:solidFill>
          <a:schemeClr val="tx1"/>
        </a:solidFill>
        <a:latin typeface="+mn-lt"/>
        <a:ea typeface="+mn-ea"/>
        <a:cs typeface="+mn-cs"/>
      </a:defRPr>
    </a:lvl1pPr>
    <a:lvl2pPr marL="466280" algn="l" defTabSz="932560" rtl="0" eaLnBrk="1" latinLnBrk="0" hangingPunct="1">
      <a:defRPr sz="1800" kern="1200">
        <a:solidFill>
          <a:schemeClr val="tx1"/>
        </a:solidFill>
        <a:latin typeface="+mn-lt"/>
        <a:ea typeface="+mn-ea"/>
        <a:cs typeface="+mn-cs"/>
      </a:defRPr>
    </a:lvl2pPr>
    <a:lvl3pPr marL="932560" algn="l" defTabSz="932560" rtl="0" eaLnBrk="1" latinLnBrk="0" hangingPunct="1">
      <a:defRPr sz="1800" kern="1200">
        <a:solidFill>
          <a:schemeClr val="tx1"/>
        </a:solidFill>
        <a:latin typeface="+mn-lt"/>
        <a:ea typeface="+mn-ea"/>
        <a:cs typeface="+mn-cs"/>
      </a:defRPr>
    </a:lvl3pPr>
    <a:lvl4pPr marL="1398839" algn="l" defTabSz="932560" rtl="0" eaLnBrk="1" latinLnBrk="0" hangingPunct="1">
      <a:defRPr sz="1800" kern="1200">
        <a:solidFill>
          <a:schemeClr val="tx1"/>
        </a:solidFill>
        <a:latin typeface="+mn-lt"/>
        <a:ea typeface="+mn-ea"/>
        <a:cs typeface="+mn-cs"/>
      </a:defRPr>
    </a:lvl4pPr>
    <a:lvl5pPr marL="1865118" algn="l" defTabSz="932560" rtl="0" eaLnBrk="1" latinLnBrk="0" hangingPunct="1">
      <a:defRPr sz="1800" kern="1200">
        <a:solidFill>
          <a:schemeClr val="tx1"/>
        </a:solidFill>
        <a:latin typeface="+mn-lt"/>
        <a:ea typeface="+mn-ea"/>
        <a:cs typeface="+mn-cs"/>
      </a:defRPr>
    </a:lvl5pPr>
    <a:lvl6pPr marL="2331399" algn="l" defTabSz="932560" rtl="0" eaLnBrk="1" latinLnBrk="0" hangingPunct="1">
      <a:defRPr sz="1800" kern="1200">
        <a:solidFill>
          <a:schemeClr val="tx1"/>
        </a:solidFill>
        <a:latin typeface="+mn-lt"/>
        <a:ea typeface="+mn-ea"/>
        <a:cs typeface="+mn-cs"/>
      </a:defRPr>
    </a:lvl6pPr>
    <a:lvl7pPr marL="2797678" algn="l" defTabSz="932560" rtl="0" eaLnBrk="1" latinLnBrk="0" hangingPunct="1">
      <a:defRPr sz="1800" kern="1200">
        <a:solidFill>
          <a:schemeClr val="tx1"/>
        </a:solidFill>
        <a:latin typeface="+mn-lt"/>
        <a:ea typeface="+mn-ea"/>
        <a:cs typeface="+mn-cs"/>
      </a:defRPr>
    </a:lvl7pPr>
    <a:lvl8pPr marL="3263957" algn="l" defTabSz="932560" rtl="0" eaLnBrk="1" latinLnBrk="0" hangingPunct="1">
      <a:defRPr sz="1800" kern="1200">
        <a:solidFill>
          <a:schemeClr val="tx1"/>
        </a:solidFill>
        <a:latin typeface="+mn-lt"/>
        <a:ea typeface="+mn-ea"/>
        <a:cs typeface="+mn-cs"/>
      </a:defRPr>
    </a:lvl8pPr>
    <a:lvl9pPr marL="3730238" algn="l" defTabSz="932560" rtl="0" eaLnBrk="1" latinLnBrk="0" hangingPunct="1">
      <a:defRPr sz="1800" kern="1200">
        <a:solidFill>
          <a:schemeClr val="tx1"/>
        </a:solidFill>
        <a:latin typeface="+mn-lt"/>
        <a:ea typeface="+mn-ea"/>
        <a:cs typeface="+mn-cs"/>
      </a:defRPr>
    </a:lvl9pPr>
  </p:defaultTextStyle>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aku Uchikawa" initials="SU" lastIdx="11" clrIdx="0"/>
  <p:cmAuthor id="1" name="Mary Feil-Jacobs" initials="MFJ" lastIdx="43"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002050"/>
    <a:srgbClr val="442359"/>
    <a:srgbClr val="333333"/>
    <a:srgbClr val="FFFFFF"/>
    <a:srgbClr val="505050"/>
    <a:srgbClr val="00FFFF"/>
    <a:srgbClr val="CC00CC"/>
    <a:srgbClr val="5F5F5F"/>
    <a:srgbClr val="FF99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413" autoAdjust="0"/>
    <p:restoredTop sz="93079" autoAdjust="0"/>
  </p:normalViewPr>
  <p:slideViewPr>
    <p:cSldViewPr>
      <p:cViewPr varScale="1">
        <p:scale>
          <a:sx n="39" d="100"/>
          <a:sy n="39" d="100"/>
        </p:scale>
        <p:origin x="-120" y="-618"/>
      </p:cViewPr>
      <p:guideLst>
        <p:guide orient="horz" pos="187"/>
        <p:guide orient="horz" pos="763"/>
        <p:guide orient="horz" pos="1339"/>
        <p:guide orient="horz" pos="2491"/>
        <p:guide orient="horz" pos="4219"/>
        <p:guide orient="horz" pos="3643"/>
        <p:guide orient="horz" pos="3067"/>
        <p:guide orient="horz" pos="1915"/>
        <p:guide pos="173"/>
        <p:guide pos="1325"/>
        <p:guide pos="7661"/>
        <p:guide pos="749"/>
        <p:guide pos="7085"/>
        <p:guide pos="3629"/>
        <p:guide pos="1901"/>
        <p:guide pos="2477"/>
        <p:guide pos="4205"/>
        <p:guide pos="4781"/>
        <p:guide pos="5357"/>
        <p:guide pos="5933"/>
        <p:guide pos="6509"/>
        <p:guide pos="3053"/>
      </p:guideLst>
    </p:cSldViewPr>
  </p:slideViewPr>
  <p:notesTextViewPr>
    <p:cViewPr>
      <p:scale>
        <a:sx n="100" d="100"/>
        <a:sy n="100" d="100"/>
      </p:scale>
      <p:origin x="0" y="0"/>
    </p:cViewPr>
  </p:notesTextViewPr>
  <p:sorterViewPr>
    <p:cViewPr varScale="1">
      <p:scale>
        <a:sx n="1" d="1"/>
        <a:sy n="1" d="1"/>
      </p:scale>
      <p:origin x="0" y="0"/>
    </p:cViewPr>
  </p:sorterViewPr>
  <p:notesViewPr>
    <p:cSldViewPr showGuides="1">
      <p:cViewPr varScale="1">
        <p:scale>
          <a:sx n="95" d="100"/>
          <a:sy n="95" d="100"/>
        </p:scale>
        <p:origin x="-3582" y="-108"/>
      </p:cViewPr>
      <p:guideLst>
        <p:guide orient="horz" pos="2880"/>
        <p:guide pos="2160"/>
      </p:guideLst>
    </p:cSldViewPr>
  </p:notesViewPr>
  <p:gridSpacing cx="91439" cy="91439"/>
</p:viewPr>
</file>

<file path=ppt/_rels/presentation.xml.rels><?xml version="1.0" encoding="UTF-8" standalone="yes"?>
<Relationships xmlns="http://schemas.openxmlformats.org/package/2006/relationships"><Relationship Id="rId13" Type="http://schemas.openxmlformats.org/officeDocument/2006/relationships/slide" Target="slides/slide4.xml"/><Relationship Id="rId18" Type="http://schemas.openxmlformats.org/officeDocument/2006/relationships/slide" Target="slides/slide9.xml"/><Relationship Id="rId26" Type="http://schemas.openxmlformats.org/officeDocument/2006/relationships/slide" Target="slides/slide17.xml"/><Relationship Id="rId39" Type="http://schemas.openxmlformats.org/officeDocument/2006/relationships/slide" Target="slides/slide30.xml"/><Relationship Id="rId21" Type="http://schemas.openxmlformats.org/officeDocument/2006/relationships/slide" Target="slides/slide12.xml"/><Relationship Id="rId34" Type="http://schemas.openxmlformats.org/officeDocument/2006/relationships/slide" Target="slides/slide25.xml"/><Relationship Id="rId42" Type="http://schemas.openxmlformats.org/officeDocument/2006/relationships/slide" Target="slides/slide33.xml"/><Relationship Id="rId47" Type="http://schemas.openxmlformats.org/officeDocument/2006/relationships/slide" Target="slides/slide38.xml"/><Relationship Id="rId50" Type="http://schemas.openxmlformats.org/officeDocument/2006/relationships/slide" Target="slides/slide41.xml"/><Relationship Id="rId55" Type="http://schemas.openxmlformats.org/officeDocument/2006/relationships/commentAuthors" Target="commentAuthors.xml"/><Relationship Id="rId7" Type="http://schemas.openxmlformats.org/officeDocument/2006/relationships/slideMaster" Target="slideMasters/slideMaster4.xml"/><Relationship Id="rId12" Type="http://schemas.openxmlformats.org/officeDocument/2006/relationships/slide" Target="slides/slide3.xml"/><Relationship Id="rId17" Type="http://schemas.openxmlformats.org/officeDocument/2006/relationships/slide" Target="slides/slide8.xml"/><Relationship Id="rId25" Type="http://schemas.openxmlformats.org/officeDocument/2006/relationships/slide" Target="slides/slide16.xml"/><Relationship Id="rId33" Type="http://schemas.openxmlformats.org/officeDocument/2006/relationships/slide" Target="slides/slide24.xml"/><Relationship Id="rId38" Type="http://schemas.openxmlformats.org/officeDocument/2006/relationships/slide" Target="slides/slide29.xml"/><Relationship Id="rId46" Type="http://schemas.openxmlformats.org/officeDocument/2006/relationships/slide" Target="slides/slide37.xml"/><Relationship Id="rId59"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7.xml"/><Relationship Id="rId20" Type="http://schemas.openxmlformats.org/officeDocument/2006/relationships/slide" Target="slides/slide11.xml"/><Relationship Id="rId29" Type="http://schemas.openxmlformats.org/officeDocument/2006/relationships/slide" Target="slides/slide20.xml"/><Relationship Id="rId41" Type="http://schemas.openxmlformats.org/officeDocument/2006/relationships/slide" Target="slides/slide32.xml"/><Relationship Id="rId54" Type="http://schemas.openxmlformats.org/officeDocument/2006/relationships/handoutMaster" Target="handoutMasters/handoutMaster1.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2.xml"/><Relationship Id="rId24" Type="http://schemas.openxmlformats.org/officeDocument/2006/relationships/slide" Target="slides/slide15.xml"/><Relationship Id="rId32" Type="http://schemas.openxmlformats.org/officeDocument/2006/relationships/slide" Target="slides/slide23.xml"/><Relationship Id="rId37" Type="http://schemas.openxmlformats.org/officeDocument/2006/relationships/slide" Target="slides/slide28.xml"/><Relationship Id="rId40" Type="http://schemas.openxmlformats.org/officeDocument/2006/relationships/slide" Target="slides/slide31.xml"/><Relationship Id="rId45" Type="http://schemas.openxmlformats.org/officeDocument/2006/relationships/slide" Target="slides/slide36.xml"/><Relationship Id="rId53" Type="http://schemas.openxmlformats.org/officeDocument/2006/relationships/notesMaster" Target="notesMasters/notesMaster1.xml"/><Relationship Id="rId58" Type="http://schemas.openxmlformats.org/officeDocument/2006/relationships/theme" Target="theme/theme1.xml"/><Relationship Id="rId5" Type="http://schemas.openxmlformats.org/officeDocument/2006/relationships/slideMaster" Target="slideMasters/slideMaster2.xml"/><Relationship Id="rId15" Type="http://schemas.openxmlformats.org/officeDocument/2006/relationships/slide" Target="slides/slide6.xml"/><Relationship Id="rId23" Type="http://schemas.openxmlformats.org/officeDocument/2006/relationships/slide" Target="slides/slide14.xml"/><Relationship Id="rId28" Type="http://schemas.openxmlformats.org/officeDocument/2006/relationships/slide" Target="slides/slide19.xml"/><Relationship Id="rId36" Type="http://schemas.openxmlformats.org/officeDocument/2006/relationships/slide" Target="slides/slide27.xml"/><Relationship Id="rId49" Type="http://schemas.openxmlformats.org/officeDocument/2006/relationships/slide" Target="slides/slide40.xml"/><Relationship Id="rId57" Type="http://schemas.openxmlformats.org/officeDocument/2006/relationships/viewProps" Target="viewProps.xml"/><Relationship Id="rId10" Type="http://schemas.openxmlformats.org/officeDocument/2006/relationships/slide" Target="slides/slide1.xml"/><Relationship Id="rId19" Type="http://schemas.openxmlformats.org/officeDocument/2006/relationships/slide" Target="slides/slide10.xml"/><Relationship Id="rId31" Type="http://schemas.openxmlformats.org/officeDocument/2006/relationships/slide" Target="slides/slide22.xml"/><Relationship Id="rId44" Type="http://schemas.openxmlformats.org/officeDocument/2006/relationships/slide" Target="slides/slide35.xml"/><Relationship Id="rId52" Type="http://schemas.openxmlformats.org/officeDocument/2006/relationships/slide" Target="slides/slide43.xml"/><Relationship Id="rId4" Type="http://schemas.openxmlformats.org/officeDocument/2006/relationships/slideMaster" Target="slideMasters/slideMaster1.xml"/><Relationship Id="rId9" Type="http://schemas.openxmlformats.org/officeDocument/2006/relationships/slideMaster" Target="slideMasters/slideMaster6.xml"/><Relationship Id="rId14" Type="http://schemas.openxmlformats.org/officeDocument/2006/relationships/slide" Target="slides/slide5.xml"/><Relationship Id="rId22" Type="http://schemas.openxmlformats.org/officeDocument/2006/relationships/slide" Target="slides/slide13.xml"/><Relationship Id="rId27" Type="http://schemas.openxmlformats.org/officeDocument/2006/relationships/slide" Target="slides/slide18.xml"/><Relationship Id="rId30" Type="http://schemas.openxmlformats.org/officeDocument/2006/relationships/slide" Target="slides/slide21.xml"/><Relationship Id="rId35" Type="http://schemas.openxmlformats.org/officeDocument/2006/relationships/slide" Target="slides/slide26.xml"/><Relationship Id="rId43" Type="http://schemas.openxmlformats.org/officeDocument/2006/relationships/slide" Target="slides/slide34.xml"/><Relationship Id="rId48" Type="http://schemas.openxmlformats.org/officeDocument/2006/relationships/slide" Target="slides/slide39.xml"/><Relationship Id="rId56" Type="http://schemas.openxmlformats.org/officeDocument/2006/relationships/presProps" Target="presProps.xml"/><Relationship Id="rId8" Type="http://schemas.openxmlformats.org/officeDocument/2006/relationships/slideMaster" Target="slideMasters/slideMaster5.xml"/><Relationship Id="rId51" Type="http://schemas.openxmlformats.org/officeDocument/2006/relationships/slide" Target="slides/slide42.xml"/><Relationship Id="rId3" Type="http://schemas.openxmlformats.org/officeDocument/2006/relationships/customXml" Target="../customXml/item3.xml"/></Relationships>
</file>

<file path=ppt/charts/_rels/chart1.xml.rels><?xml version="1.0" encoding="UTF-8" standalone="yes"?>
<Relationships xmlns="http://schemas.openxmlformats.org/package/2006/relationships"><Relationship Id="rId1" Type="http://schemas.openxmlformats.org/officeDocument/2006/relationships/oleObject" Target="Workbook1" TargetMode="External"/></Relationships>
</file>

<file path=ppt/charts/_rels/chart2.xml.rels><?xml version="1.0" encoding="UTF-8" standalone="yes"?>
<Relationships xmlns="http://schemas.openxmlformats.org/package/2006/relationships"><Relationship Id="rId2" Type="http://schemas.openxmlformats.org/officeDocument/2006/relationships/oleObject" Target="Macintosh%20HD:Users:mbugler:Downloads:Exercise%20Tracker.xlsx" TargetMode="External"/><Relationship Id="rId1" Type="http://schemas.openxmlformats.org/officeDocument/2006/relationships/themeOverride" Target="../theme/themeOverride4.xml"/></Relationships>
</file>

<file path=ppt/charts/_rels/chart3.xml.rels><?xml version="1.0" encoding="UTF-8" standalone="yes"?>
<Relationships xmlns="http://schemas.openxmlformats.org/package/2006/relationships"><Relationship Id="rId2" Type="http://schemas.openxmlformats.org/officeDocument/2006/relationships/oleObject" Target="Workbook1" TargetMode="External"/><Relationship Id="rId1" Type="http://schemas.openxmlformats.org/officeDocument/2006/relationships/themeOverride" Target="../theme/themeOverride5.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6"/>
    </mc:Choice>
    <mc:Fallback>
      <c:style val="6"/>
    </mc:Fallback>
  </mc:AlternateContent>
  <c:chart>
    <c:autoTitleDeleted val="1"/>
    <c:plotArea>
      <c:layout/>
      <c:pieChart>
        <c:varyColors val="1"/>
        <c:ser>
          <c:idx val="0"/>
          <c:order val="0"/>
          <c:dLbls>
            <c:delete val="1"/>
          </c:dLbls>
          <c:cat>
            <c:strRef>
              <c:f>[Workbook1]Sheet1!$A$1:$A$2</c:f>
              <c:strCache>
                <c:ptCount val="2"/>
                <c:pt idx="0">
                  <c:v>Business</c:v>
                </c:pt>
                <c:pt idx="1">
                  <c:v>Social Fun</c:v>
                </c:pt>
              </c:strCache>
            </c:strRef>
          </c:cat>
          <c:val>
            <c:numRef>
              <c:f>[Workbook1]Sheet1!$B$1:$B$2</c:f>
              <c:numCache>
                <c:formatCode>0%</c:formatCode>
                <c:ptCount val="2"/>
                <c:pt idx="0">
                  <c:v>0.7</c:v>
                </c:pt>
                <c:pt idx="1">
                  <c:v>0.3</c:v>
                </c:pt>
              </c:numCache>
            </c:numRef>
          </c:val>
        </c:ser>
        <c:dLbls>
          <c:showLegendKey val="0"/>
          <c:showVal val="0"/>
          <c:showCatName val="0"/>
          <c:showSerName val="0"/>
          <c:showPercent val="1"/>
          <c:showBubbleSize val="0"/>
          <c:showLeaderLines val="1"/>
        </c:dLbls>
        <c:firstSliceAng val="0"/>
      </c:pieChart>
    </c:plotArea>
    <c:plotVisOnly val="1"/>
    <c:dispBlanksAs val="gap"/>
    <c:showDLblsOverMax val="0"/>
  </c:chart>
  <c:txPr>
    <a:bodyPr/>
    <a:lstStyle/>
    <a:p>
      <a:pPr>
        <a:defRPr sz="1800"/>
      </a:pPr>
      <a:endParaRPr lang="en-US"/>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18"/>
    </mc:Choice>
    <mc:Fallback>
      <c:style val="18"/>
    </mc:Fallback>
  </mc:AlternateContent>
  <c:clrMapOvr bg1="lt1" tx1="dk1" bg2="lt2" tx2="dk2" accent1="accent1" accent2="accent2" accent3="accent3" accent4="accent4" accent5="accent5" accent6="accent6" hlink="hlink" folHlink="folHlink"/>
  <c:chart>
    <c:autoTitleDeleted val="0"/>
    <c:plotArea>
      <c:layout>
        <c:manualLayout>
          <c:layoutTarget val="inner"/>
          <c:xMode val="edge"/>
          <c:yMode val="edge"/>
          <c:x val="3.0602971213002799E-2"/>
          <c:y val="4.7515139514925399E-2"/>
          <c:w val="0.95291850582615001"/>
          <c:h val="0.90496972097014905"/>
        </c:manualLayout>
      </c:layout>
      <c:areaChart>
        <c:grouping val="standard"/>
        <c:varyColors val="0"/>
        <c:ser>
          <c:idx val="0"/>
          <c:order val="0"/>
          <c:val>
            <c:numRef>
              <c:f>[Workbook1]Sheet1!$A$1:$A$34</c:f>
              <c:numCache>
                <c:formatCode>General</c:formatCode>
                <c:ptCount val="34"/>
                <c:pt idx="0">
                  <c:v>1</c:v>
                </c:pt>
                <c:pt idx="1">
                  <c:v>2</c:v>
                </c:pt>
                <c:pt idx="2">
                  <c:v>3</c:v>
                </c:pt>
                <c:pt idx="3">
                  <c:v>4</c:v>
                </c:pt>
                <c:pt idx="4">
                  <c:v>5</c:v>
                </c:pt>
                <c:pt idx="5">
                  <c:v>6</c:v>
                </c:pt>
                <c:pt idx="6">
                  <c:v>7</c:v>
                </c:pt>
                <c:pt idx="7">
                  <c:v>8</c:v>
                </c:pt>
                <c:pt idx="8">
                  <c:v>9</c:v>
                </c:pt>
                <c:pt idx="9">
                  <c:v>10</c:v>
                </c:pt>
                <c:pt idx="10">
                  <c:v>11</c:v>
                </c:pt>
                <c:pt idx="11">
                  <c:v>12</c:v>
                </c:pt>
                <c:pt idx="12">
                  <c:v>13</c:v>
                </c:pt>
                <c:pt idx="13">
                  <c:v>14</c:v>
                </c:pt>
                <c:pt idx="14">
                  <c:v>15</c:v>
                </c:pt>
                <c:pt idx="15">
                  <c:v>16</c:v>
                </c:pt>
                <c:pt idx="16">
                  <c:v>17</c:v>
                </c:pt>
                <c:pt idx="17">
                  <c:v>18</c:v>
                </c:pt>
                <c:pt idx="18">
                  <c:v>19</c:v>
                </c:pt>
                <c:pt idx="19">
                  <c:v>20</c:v>
                </c:pt>
                <c:pt idx="20">
                  <c:v>21</c:v>
                </c:pt>
                <c:pt idx="21">
                  <c:v>22</c:v>
                </c:pt>
                <c:pt idx="22">
                  <c:v>23</c:v>
                </c:pt>
                <c:pt idx="23">
                  <c:v>24</c:v>
                </c:pt>
                <c:pt idx="24">
                  <c:v>25</c:v>
                </c:pt>
                <c:pt idx="25">
                  <c:v>26</c:v>
                </c:pt>
                <c:pt idx="26">
                  <c:v>27</c:v>
                </c:pt>
                <c:pt idx="27">
                  <c:v>28</c:v>
                </c:pt>
                <c:pt idx="28">
                  <c:v>29</c:v>
                </c:pt>
                <c:pt idx="29">
                  <c:v>30</c:v>
                </c:pt>
                <c:pt idx="30">
                  <c:v>31</c:v>
                </c:pt>
                <c:pt idx="31">
                  <c:v>32</c:v>
                </c:pt>
                <c:pt idx="32">
                  <c:v>33</c:v>
                </c:pt>
                <c:pt idx="33">
                  <c:v>34</c:v>
                </c:pt>
              </c:numCache>
            </c:numRef>
          </c:val>
        </c:ser>
        <c:ser>
          <c:idx val="1"/>
          <c:order val="1"/>
          <c:spPr>
            <a:solidFill>
              <a:schemeClr val="accent6"/>
            </a:solidFill>
          </c:spPr>
          <c:val>
            <c:numRef>
              <c:f>[Workbook1]Sheet1!$B$1:$B$34</c:f>
              <c:numCache>
                <c:formatCode>General</c:formatCode>
                <c:ptCount val="34"/>
                <c:pt idx="0">
                  <c:v>10</c:v>
                </c:pt>
                <c:pt idx="1">
                  <c:v>15</c:v>
                </c:pt>
                <c:pt idx="2">
                  <c:v>18</c:v>
                </c:pt>
                <c:pt idx="3">
                  <c:v>12</c:v>
                </c:pt>
                <c:pt idx="4">
                  <c:v>16</c:v>
                </c:pt>
                <c:pt idx="5">
                  <c:v>20</c:v>
                </c:pt>
                <c:pt idx="6">
                  <c:v>22</c:v>
                </c:pt>
                <c:pt idx="7">
                  <c:v>19</c:v>
                </c:pt>
                <c:pt idx="8">
                  <c:v>25</c:v>
                </c:pt>
                <c:pt idx="9">
                  <c:v>21</c:v>
                </c:pt>
                <c:pt idx="10">
                  <c:v>26</c:v>
                </c:pt>
                <c:pt idx="11">
                  <c:v>22</c:v>
                </c:pt>
                <c:pt idx="12">
                  <c:v>24</c:v>
                </c:pt>
                <c:pt idx="13">
                  <c:v>28</c:v>
                </c:pt>
                <c:pt idx="14">
                  <c:v>25</c:v>
                </c:pt>
                <c:pt idx="15">
                  <c:v>26</c:v>
                </c:pt>
                <c:pt idx="16">
                  <c:v>30</c:v>
                </c:pt>
                <c:pt idx="17">
                  <c:v>29</c:v>
                </c:pt>
                <c:pt idx="18">
                  <c:v>29</c:v>
                </c:pt>
                <c:pt idx="19">
                  <c:v>31</c:v>
                </c:pt>
                <c:pt idx="20">
                  <c:v>33</c:v>
                </c:pt>
                <c:pt idx="21">
                  <c:v>30</c:v>
                </c:pt>
                <c:pt idx="22">
                  <c:v>36</c:v>
                </c:pt>
                <c:pt idx="23">
                  <c:v>33</c:v>
                </c:pt>
                <c:pt idx="24">
                  <c:v>32</c:v>
                </c:pt>
                <c:pt idx="25">
                  <c:v>31</c:v>
                </c:pt>
                <c:pt idx="26">
                  <c:v>37</c:v>
                </c:pt>
                <c:pt idx="27">
                  <c:v>35</c:v>
                </c:pt>
                <c:pt idx="28">
                  <c:v>36</c:v>
                </c:pt>
                <c:pt idx="29">
                  <c:v>39</c:v>
                </c:pt>
                <c:pt idx="30">
                  <c:v>40</c:v>
                </c:pt>
                <c:pt idx="31">
                  <c:v>41</c:v>
                </c:pt>
                <c:pt idx="32">
                  <c:v>40</c:v>
                </c:pt>
                <c:pt idx="33">
                  <c:v>42</c:v>
                </c:pt>
              </c:numCache>
            </c:numRef>
          </c:val>
        </c:ser>
        <c:ser>
          <c:idx val="2"/>
          <c:order val="2"/>
          <c:spPr>
            <a:solidFill>
              <a:schemeClr val="accent2"/>
            </a:solidFill>
          </c:spPr>
          <c:val>
            <c:numRef>
              <c:f>[Workbook1]Sheet1!$C$1:$C$34</c:f>
              <c:numCache>
                <c:formatCode>General</c:formatCode>
                <c:ptCount val="34"/>
                <c:pt idx="0">
                  <c:v>14</c:v>
                </c:pt>
                <c:pt idx="1">
                  <c:v>15</c:v>
                </c:pt>
                <c:pt idx="2">
                  <c:v>16</c:v>
                </c:pt>
                <c:pt idx="3">
                  <c:v>12</c:v>
                </c:pt>
                <c:pt idx="4">
                  <c:v>10</c:v>
                </c:pt>
                <c:pt idx="5">
                  <c:v>9</c:v>
                </c:pt>
                <c:pt idx="6">
                  <c:v>11</c:v>
                </c:pt>
                <c:pt idx="7">
                  <c:v>12</c:v>
                </c:pt>
                <c:pt idx="8">
                  <c:v>8</c:v>
                </c:pt>
                <c:pt idx="9">
                  <c:v>14</c:v>
                </c:pt>
                <c:pt idx="10">
                  <c:v>15</c:v>
                </c:pt>
                <c:pt idx="11">
                  <c:v>18</c:v>
                </c:pt>
                <c:pt idx="12">
                  <c:v>19</c:v>
                </c:pt>
                <c:pt idx="13">
                  <c:v>20</c:v>
                </c:pt>
                <c:pt idx="14">
                  <c:v>22</c:v>
                </c:pt>
                <c:pt idx="15">
                  <c:v>23</c:v>
                </c:pt>
                <c:pt idx="16">
                  <c:v>26</c:v>
                </c:pt>
                <c:pt idx="17">
                  <c:v>22</c:v>
                </c:pt>
                <c:pt idx="18">
                  <c:v>27</c:v>
                </c:pt>
                <c:pt idx="19">
                  <c:v>25</c:v>
                </c:pt>
                <c:pt idx="20">
                  <c:v>26</c:v>
                </c:pt>
                <c:pt idx="21">
                  <c:v>28</c:v>
                </c:pt>
                <c:pt idx="22">
                  <c:v>29</c:v>
                </c:pt>
                <c:pt idx="23">
                  <c:v>30</c:v>
                </c:pt>
                <c:pt idx="24">
                  <c:v>33</c:v>
                </c:pt>
                <c:pt idx="25">
                  <c:v>35</c:v>
                </c:pt>
                <c:pt idx="26">
                  <c:v>36</c:v>
                </c:pt>
                <c:pt idx="27">
                  <c:v>31</c:v>
                </c:pt>
                <c:pt idx="28">
                  <c:v>32</c:v>
                </c:pt>
                <c:pt idx="29">
                  <c:v>33</c:v>
                </c:pt>
                <c:pt idx="30">
                  <c:v>35</c:v>
                </c:pt>
                <c:pt idx="31">
                  <c:v>30</c:v>
                </c:pt>
                <c:pt idx="32">
                  <c:v>36</c:v>
                </c:pt>
                <c:pt idx="33">
                  <c:v>38</c:v>
                </c:pt>
              </c:numCache>
            </c:numRef>
          </c:val>
        </c:ser>
        <c:ser>
          <c:idx val="3"/>
          <c:order val="3"/>
          <c:spPr>
            <a:solidFill>
              <a:schemeClr val="bg2"/>
            </a:solidFill>
          </c:spPr>
          <c:val>
            <c:numRef>
              <c:f>[Workbook1]Sheet1!$D$1:$D$34</c:f>
              <c:numCache>
                <c:formatCode>General</c:formatCode>
                <c:ptCount val="34"/>
                <c:pt idx="0">
                  <c:v>7</c:v>
                </c:pt>
                <c:pt idx="1">
                  <c:v>5</c:v>
                </c:pt>
                <c:pt idx="2">
                  <c:v>4</c:v>
                </c:pt>
                <c:pt idx="3">
                  <c:v>6</c:v>
                </c:pt>
                <c:pt idx="4">
                  <c:v>3</c:v>
                </c:pt>
                <c:pt idx="5">
                  <c:v>4</c:v>
                </c:pt>
                <c:pt idx="6">
                  <c:v>5</c:v>
                </c:pt>
                <c:pt idx="7">
                  <c:v>8</c:v>
                </c:pt>
                <c:pt idx="8">
                  <c:v>9</c:v>
                </c:pt>
                <c:pt idx="9">
                  <c:v>10</c:v>
                </c:pt>
                <c:pt idx="10">
                  <c:v>6</c:v>
                </c:pt>
                <c:pt idx="11">
                  <c:v>5</c:v>
                </c:pt>
                <c:pt idx="12">
                  <c:v>7</c:v>
                </c:pt>
                <c:pt idx="13">
                  <c:v>11</c:v>
                </c:pt>
                <c:pt idx="14">
                  <c:v>12</c:v>
                </c:pt>
                <c:pt idx="15">
                  <c:v>8</c:v>
                </c:pt>
                <c:pt idx="16">
                  <c:v>9</c:v>
                </c:pt>
                <c:pt idx="17">
                  <c:v>6</c:v>
                </c:pt>
                <c:pt idx="18">
                  <c:v>13</c:v>
                </c:pt>
                <c:pt idx="19">
                  <c:v>14</c:v>
                </c:pt>
                <c:pt idx="20">
                  <c:v>16</c:v>
                </c:pt>
                <c:pt idx="21">
                  <c:v>12</c:v>
                </c:pt>
                <c:pt idx="22">
                  <c:v>10</c:v>
                </c:pt>
                <c:pt idx="23">
                  <c:v>14</c:v>
                </c:pt>
                <c:pt idx="24">
                  <c:v>15</c:v>
                </c:pt>
                <c:pt idx="25">
                  <c:v>17</c:v>
                </c:pt>
                <c:pt idx="26">
                  <c:v>15</c:v>
                </c:pt>
                <c:pt idx="27">
                  <c:v>20</c:v>
                </c:pt>
                <c:pt idx="28">
                  <c:v>21</c:v>
                </c:pt>
                <c:pt idx="29">
                  <c:v>22</c:v>
                </c:pt>
                <c:pt idx="30">
                  <c:v>18</c:v>
                </c:pt>
                <c:pt idx="31">
                  <c:v>19</c:v>
                </c:pt>
                <c:pt idx="32">
                  <c:v>17</c:v>
                </c:pt>
                <c:pt idx="33">
                  <c:v>22</c:v>
                </c:pt>
              </c:numCache>
            </c:numRef>
          </c:val>
        </c:ser>
        <c:dLbls>
          <c:showLegendKey val="0"/>
          <c:showVal val="0"/>
          <c:showCatName val="0"/>
          <c:showSerName val="0"/>
          <c:showPercent val="0"/>
          <c:showBubbleSize val="0"/>
        </c:dLbls>
        <c:axId val="116988544"/>
        <c:axId val="116998528"/>
      </c:areaChart>
      <c:catAx>
        <c:axId val="116988544"/>
        <c:scaling>
          <c:orientation val="minMax"/>
        </c:scaling>
        <c:delete val="1"/>
        <c:axPos val="b"/>
        <c:majorTickMark val="out"/>
        <c:minorTickMark val="none"/>
        <c:tickLblPos val="nextTo"/>
        <c:crossAx val="116998528"/>
        <c:crosses val="autoZero"/>
        <c:auto val="1"/>
        <c:lblAlgn val="ctr"/>
        <c:lblOffset val="100"/>
        <c:noMultiLvlLbl val="0"/>
      </c:catAx>
      <c:valAx>
        <c:axId val="116998528"/>
        <c:scaling>
          <c:orientation val="minMax"/>
        </c:scaling>
        <c:delete val="1"/>
        <c:axPos val="l"/>
        <c:numFmt formatCode="General" sourceLinked="1"/>
        <c:majorTickMark val="out"/>
        <c:minorTickMark val="none"/>
        <c:tickLblPos val="nextTo"/>
        <c:crossAx val="116988544"/>
        <c:crosses val="autoZero"/>
        <c:crossBetween val="midCat"/>
      </c:valAx>
    </c:plotArea>
    <c:plotVisOnly val="1"/>
    <c:dispBlanksAs val="zero"/>
    <c:showDLblsOverMax val="0"/>
  </c:chart>
  <c:externalData r:id="rId2">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18"/>
    </mc:Choice>
    <mc:Fallback>
      <c:style val="18"/>
    </mc:Fallback>
  </mc:AlternateContent>
  <c:clrMapOvr bg1="lt1" tx1="dk1" bg2="lt2" tx2="dk2" accent1="accent1" accent2="accent2" accent3="accent3" accent4="accent4" accent5="accent5" accent6="accent6" hlink="hlink" folHlink="folHlink"/>
  <c:chart>
    <c:autoTitleDeleted val="0"/>
    <c:plotArea>
      <c:layout>
        <c:manualLayout>
          <c:layoutTarget val="inner"/>
          <c:xMode val="edge"/>
          <c:yMode val="edge"/>
          <c:x val="1.7056716748947601E-2"/>
          <c:y val="6.0185185185185203E-2"/>
          <c:w val="0.98294328325105196"/>
          <c:h val="0.93981481481481499"/>
        </c:manualLayout>
      </c:layout>
      <c:areaChart>
        <c:grouping val="standard"/>
        <c:varyColors val="0"/>
        <c:ser>
          <c:idx val="1"/>
          <c:order val="0"/>
          <c:spPr>
            <a:solidFill>
              <a:schemeClr val="accent5"/>
            </a:solidFill>
          </c:spPr>
          <c:val>
            <c:numRef>
              <c:f>[Workbook1]Sheet1!$B$1:$B$34</c:f>
              <c:numCache>
                <c:formatCode>General</c:formatCode>
                <c:ptCount val="34"/>
                <c:pt idx="0">
                  <c:v>0</c:v>
                </c:pt>
                <c:pt idx="1">
                  <c:v>0</c:v>
                </c:pt>
                <c:pt idx="2">
                  <c:v>0</c:v>
                </c:pt>
                <c:pt idx="3">
                  <c:v>0</c:v>
                </c:pt>
                <c:pt idx="4">
                  <c:v>0</c:v>
                </c:pt>
                <c:pt idx="5">
                  <c:v>0</c:v>
                </c:pt>
                <c:pt idx="6">
                  <c:v>0</c:v>
                </c:pt>
                <c:pt idx="7">
                  <c:v>25</c:v>
                </c:pt>
                <c:pt idx="8">
                  <c:v>28</c:v>
                </c:pt>
                <c:pt idx="9">
                  <c:v>26</c:v>
                </c:pt>
                <c:pt idx="10">
                  <c:v>28</c:v>
                </c:pt>
                <c:pt idx="11">
                  <c:v>25</c:v>
                </c:pt>
                <c:pt idx="12">
                  <c:v>25</c:v>
                </c:pt>
                <c:pt idx="13">
                  <c:v>14</c:v>
                </c:pt>
                <c:pt idx="14">
                  <c:v>0</c:v>
                </c:pt>
                <c:pt idx="15">
                  <c:v>0</c:v>
                </c:pt>
                <c:pt idx="16">
                  <c:v>0</c:v>
                </c:pt>
                <c:pt idx="17">
                  <c:v>13</c:v>
                </c:pt>
                <c:pt idx="18">
                  <c:v>18</c:v>
                </c:pt>
                <c:pt idx="19">
                  <c:v>19</c:v>
                </c:pt>
                <c:pt idx="20">
                  <c:v>25</c:v>
                </c:pt>
                <c:pt idx="21">
                  <c:v>24</c:v>
                </c:pt>
                <c:pt idx="22">
                  <c:v>21</c:v>
                </c:pt>
                <c:pt idx="23">
                  <c:v>0</c:v>
                </c:pt>
                <c:pt idx="24">
                  <c:v>0</c:v>
                </c:pt>
                <c:pt idx="25">
                  <c:v>0</c:v>
                </c:pt>
                <c:pt idx="26">
                  <c:v>18</c:v>
                </c:pt>
                <c:pt idx="27">
                  <c:v>21</c:v>
                </c:pt>
                <c:pt idx="28">
                  <c:v>24</c:v>
                </c:pt>
                <c:pt idx="29">
                  <c:v>25</c:v>
                </c:pt>
                <c:pt idx="30">
                  <c:v>0</c:v>
                </c:pt>
                <c:pt idx="31">
                  <c:v>0</c:v>
                </c:pt>
                <c:pt idx="32">
                  <c:v>0</c:v>
                </c:pt>
                <c:pt idx="33">
                  <c:v>0</c:v>
                </c:pt>
              </c:numCache>
            </c:numRef>
          </c:val>
        </c:ser>
        <c:ser>
          <c:idx val="2"/>
          <c:order val="1"/>
          <c:spPr>
            <a:solidFill>
              <a:schemeClr val="accent3"/>
            </a:solidFill>
          </c:spPr>
          <c:val>
            <c:numRef>
              <c:f>[Workbook1]Sheet1!$C$1:$C$34</c:f>
              <c:numCache>
                <c:formatCode>General</c:formatCode>
                <c:ptCount val="34"/>
                <c:pt idx="0">
                  <c:v>0</c:v>
                </c:pt>
                <c:pt idx="1">
                  <c:v>0</c:v>
                </c:pt>
                <c:pt idx="2">
                  <c:v>0</c:v>
                </c:pt>
                <c:pt idx="3">
                  <c:v>0</c:v>
                </c:pt>
                <c:pt idx="4">
                  <c:v>0</c:v>
                </c:pt>
                <c:pt idx="5">
                  <c:v>0</c:v>
                </c:pt>
                <c:pt idx="6">
                  <c:v>1</c:v>
                </c:pt>
                <c:pt idx="7">
                  <c:v>2</c:v>
                </c:pt>
                <c:pt idx="8">
                  <c:v>5</c:v>
                </c:pt>
                <c:pt idx="9">
                  <c:v>7</c:v>
                </c:pt>
                <c:pt idx="10">
                  <c:v>8</c:v>
                </c:pt>
                <c:pt idx="11">
                  <c:v>10</c:v>
                </c:pt>
                <c:pt idx="12">
                  <c:v>15</c:v>
                </c:pt>
                <c:pt idx="13">
                  <c:v>18</c:v>
                </c:pt>
                <c:pt idx="14">
                  <c:v>10</c:v>
                </c:pt>
                <c:pt idx="15">
                  <c:v>8</c:v>
                </c:pt>
                <c:pt idx="16">
                  <c:v>4</c:v>
                </c:pt>
                <c:pt idx="17">
                  <c:v>0</c:v>
                </c:pt>
                <c:pt idx="18">
                  <c:v>0</c:v>
                </c:pt>
                <c:pt idx="19">
                  <c:v>0</c:v>
                </c:pt>
                <c:pt idx="20">
                  <c:v>2</c:v>
                </c:pt>
                <c:pt idx="21">
                  <c:v>3</c:v>
                </c:pt>
                <c:pt idx="22">
                  <c:v>8</c:v>
                </c:pt>
                <c:pt idx="23">
                  <c:v>2</c:v>
                </c:pt>
                <c:pt idx="24">
                  <c:v>0</c:v>
                </c:pt>
                <c:pt idx="25">
                  <c:v>0</c:v>
                </c:pt>
                <c:pt idx="26">
                  <c:v>0</c:v>
                </c:pt>
                <c:pt idx="27">
                  <c:v>0</c:v>
                </c:pt>
                <c:pt idx="28">
                  <c:v>0</c:v>
                </c:pt>
                <c:pt idx="29">
                  <c:v>0</c:v>
                </c:pt>
                <c:pt idx="30">
                  <c:v>0</c:v>
                </c:pt>
                <c:pt idx="31">
                  <c:v>0</c:v>
                </c:pt>
                <c:pt idx="32">
                  <c:v>0</c:v>
                </c:pt>
                <c:pt idx="33">
                  <c:v>0</c:v>
                </c:pt>
              </c:numCache>
            </c:numRef>
          </c:val>
        </c:ser>
        <c:ser>
          <c:idx val="3"/>
          <c:order val="2"/>
          <c:spPr>
            <a:solidFill>
              <a:schemeClr val="accent1"/>
            </a:solidFill>
          </c:spPr>
          <c:val>
            <c:numRef>
              <c:f>[Workbook1]Sheet1!$D$1:$D$34</c:f>
              <c:numCache>
                <c:formatCode>General</c:formatCode>
                <c:ptCount val="34"/>
                <c:pt idx="0">
                  <c:v>2</c:v>
                </c:pt>
                <c:pt idx="1">
                  <c:v>4</c:v>
                </c:pt>
                <c:pt idx="2">
                  <c:v>12</c:v>
                </c:pt>
                <c:pt idx="3">
                  <c:v>20</c:v>
                </c:pt>
                <c:pt idx="4">
                  <c:v>22</c:v>
                </c:pt>
                <c:pt idx="5">
                  <c:v>23</c:v>
                </c:pt>
                <c:pt idx="6">
                  <c:v>20</c:v>
                </c:pt>
                <c:pt idx="7">
                  <c:v>15</c:v>
                </c:pt>
                <c:pt idx="8">
                  <c:v>6</c:v>
                </c:pt>
                <c:pt idx="9">
                  <c:v>2</c:v>
                </c:pt>
                <c:pt idx="10">
                  <c:v>0</c:v>
                </c:pt>
                <c:pt idx="11">
                  <c:v>0</c:v>
                </c:pt>
                <c:pt idx="12">
                  <c:v>0</c:v>
                </c:pt>
                <c:pt idx="13">
                  <c:v>0</c:v>
                </c:pt>
                <c:pt idx="14">
                  <c:v>5</c:v>
                </c:pt>
                <c:pt idx="15">
                  <c:v>6</c:v>
                </c:pt>
                <c:pt idx="16">
                  <c:v>4</c:v>
                </c:pt>
                <c:pt idx="17">
                  <c:v>3</c:v>
                </c:pt>
                <c:pt idx="18">
                  <c:v>2</c:v>
                </c:pt>
                <c:pt idx="19">
                  <c:v>1</c:v>
                </c:pt>
                <c:pt idx="20">
                  <c:v>2</c:v>
                </c:pt>
                <c:pt idx="21">
                  <c:v>0</c:v>
                </c:pt>
                <c:pt idx="22">
                  <c:v>0</c:v>
                </c:pt>
                <c:pt idx="23">
                  <c:v>0</c:v>
                </c:pt>
                <c:pt idx="24">
                  <c:v>0</c:v>
                </c:pt>
                <c:pt idx="25">
                  <c:v>0</c:v>
                </c:pt>
                <c:pt idx="26">
                  <c:v>5</c:v>
                </c:pt>
                <c:pt idx="27">
                  <c:v>6</c:v>
                </c:pt>
                <c:pt idx="28">
                  <c:v>8</c:v>
                </c:pt>
                <c:pt idx="29">
                  <c:v>9</c:v>
                </c:pt>
                <c:pt idx="30">
                  <c:v>2</c:v>
                </c:pt>
                <c:pt idx="31">
                  <c:v>0</c:v>
                </c:pt>
                <c:pt idx="32">
                  <c:v>0</c:v>
                </c:pt>
                <c:pt idx="33">
                  <c:v>0</c:v>
                </c:pt>
              </c:numCache>
            </c:numRef>
          </c:val>
        </c:ser>
        <c:ser>
          <c:idx val="4"/>
          <c:order val="3"/>
          <c:spPr>
            <a:solidFill>
              <a:schemeClr val="accent1"/>
            </a:solidFill>
          </c:spPr>
          <c:val>
            <c:numRef>
              <c:f>[Workbook1]Sheet1!$E$1:$E$34</c:f>
              <c:numCache>
                <c:formatCode>General</c:formatCode>
                <c:ptCount val="34"/>
                <c:pt idx="0">
                  <c:v>0</c:v>
                </c:pt>
                <c:pt idx="1">
                  <c:v>0</c:v>
                </c:pt>
                <c:pt idx="2">
                  <c:v>0</c:v>
                </c:pt>
                <c:pt idx="3">
                  <c:v>0</c:v>
                </c:pt>
                <c:pt idx="4">
                  <c:v>0</c:v>
                </c:pt>
                <c:pt idx="5">
                  <c:v>0</c:v>
                </c:pt>
                <c:pt idx="6">
                  <c:v>0</c:v>
                </c:pt>
                <c:pt idx="7">
                  <c:v>0</c:v>
                </c:pt>
                <c:pt idx="8">
                  <c:v>0</c:v>
                </c:pt>
                <c:pt idx="9">
                  <c:v>0</c:v>
                </c:pt>
                <c:pt idx="10">
                  <c:v>0</c:v>
                </c:pt>
                <c:pt idx="11">
                  <c:v>0</c:v>
                </c:pt>
                <c:pt idx="12">
                  <c:v>0</c:v>
                </c:pt>
                <c:pt idx="13">
                  <c:v>0</c:v>
                </c:pt>
                <c:pt idx="14">
                  <c:v>5</c:v>
                </c:pt>
                <c:pt idx="15">
                  <c:v>6</c:v>
                </c:pt>
                <c:pt idx="16">
                  <c:v>4</c:v>
                </c:pt>
                <c:pt idx="17">
                  <c:v>3</c:v>
                </c:pt>
                <c:pt idx="18">
                  <c:v>2</c:v>
                </c:pt>
                <c:pt idx="19">
                  <c:v>1</c:v>
                </c:pt>
                <c:pt idx="20">
                  <c:v>2</c:v>
                </c:pt>
                <c:pt idx="21">
                  <c:v>0</c:v>
                </c:pt>
                <c:pt idx="22">
                  <c:v>0</c:v>
                </c:pt>
                <c:pt idx="23">
                  <c:v>0</c:v>
                </c:pt>
                <c:pt idx="24">
                  <c:v>0</c:v>
                </c:pt>
                <c:pt idx="25">
                  <c:v>0</c:v>
                </c:pt>
                <c:pt idx="26">
                  <c:v>5</c:v>
                </c:pt>
                <c:pt idx="27">
                  <c:v>6</c:v>
                </c:pt>
                <c:pt idx="28">
                  <c:v>8</c:v>
                </c:pt>
                <c:pt idx="29">
                  <c:v>9</c:v>
                </c:pt>
                <c:pt idx="30">
                  <c:v>2</c:v>
                </c:pt>
                <c:pt idx="31">
                  <c:v>0</c:v>
                </c:pt>
                <c:pt idx="32">
                  <c:v>0</c:v>
                </c:pt>
                <c:pt idx="33">
                  <c:v>0</c:v>
                </c:pt>
              </c:numCache>
            </c:numRef>
          </c:val>
        </c:ser>
        <c:dLbls>
          <c:showLegendKey val="0"/>
          <c:showVal val="0"/>
          <c:showCatName val="0"/>
          <c:showSerName val="0"/>
          <c:showPercent val="0"/>
          <c:showBubbleSize val="0"/>
        </c:dLbls>
        <c:axId val="117376896"/>
        <c:axId val="117378432"/>
      </c:areaChart>
      <c:catAx>
        <c:axId val="117376896"/>
        <c:scaling>
          <c:orientation val="minMax"/>
        </c:scaling>
        <c:delete val="1"/>
        <c:axPos val="b"/>
        <c:majorTickMark val="out"/>
        <c:minorTickMark val="none"/>
        <c:tickLblPos val="nextTo"/>
        <c:crossAx val="117378432"/>
        <c:crosses val="autoZero"/>
        <c:auto val="1"/>
        <c:lblAlgn val="ctr"/>
        <c:lblOffset val="100"/>
        <c:noMultiLvlLbl val="0"/>
      </c:catAx>
      <c:valAx>
        <c:axId val="117378432"/>
        <c:scaling>
          <c:orientation val="minMax"/>
        </c:scaling>
        <c:delete val="1"/>
        <c:axPos val="l"/>
        <c:numFmt formatCode="General" sourceLinked="1"/>
        <c:majorTickMark val="out"/>
        <c:minorTickMark val="none"/>
        <c:tickLblPos val="nextTo"/>
        <c:crossAx val="117376896"/>
        <c:crosses val="autoZero"/>
        <c:crossBetween val="midCat"/>
      </c:valAx>
      <c:spPr>
        <a:noFill/>
        <a:ln w="25400">
          <a:noFill/>
        </a:ln>
      </c:spPr>
    </c:plotArea>
    <c:plotVisOnly val="1"/>
    <c:dispBlanksAs val="zero"/>
    <c:showDLblsOverMax val="0"/>
  </c:chart>
  <c:externalData r:id="rId2">
    <c:autoUpdate val="0"/>
  </c:externalData>
</c:chartSpace>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8310095E-BB0D-4844-8ACA-86A4414A396B}" type="doc">
      <dgm:prSet loTypeId="urn:microsoft.com/office/officeart/2005/8/layout/radial4" loCatId="" qsTypeId="urn:microsoft.com/office/officeart/2005/8/quickstyle/simple1" qsCatId="simple" csTypeId="urn:microsoft.com/office/officeart/2005/8/colors/accent1_2" csCatId="accent1" phldr="1"/>
      <dgm:spPr/>
      <dgm:t>
        <a:bodyPr/>
        <a:lstStyle/>
        <a:p>
          <a:endParaRPr lang="en-US"/>
        </a:p>
      </dgm:t>
    </dgm:pt>
    <dgm:pt modelId="{69EA0F48-D529-4A49-AB7E-DDB2C5BEFA6B}">
      <dgm:prSet phldrT="[Text]"/>
      <dgm:spPr>
        <a:solidFill>
          <a:schemeClr val="accent6"/>
        </a:solidFill>
      </dgm:spPr>
      <dgm:t>
        <a:bodyPr/>
        <a:lstStyle/>
        <a:p>
          <a:r>
            <a:rPr lang="en-US" b="0" i="0" dirty="0" smtClean="0">
              <a:latin typeface="+mn-lt"/>
            </a:rPr>
            <a:t>Documents</a:t>
          </a:r>
          <a:endParaRPr lang="en-US" b="0" i="0" dirty="0">
            <a:latin typeface="+mn-lt"/>
          </a:endParaRPr>
        </a:p>
      </dgm:t>
    </dgm:pt>
    <dgm:pt modelId="{A3CC9CCB-799F-B440-AF38-434493C1347C}" type="parTrans" cxnId="{F18EC28E-F7DC-EB40-80A5-65B4FBA96952}">
      <dgm:prSet/>
      <dgm:spPr>
        <a:solidFill>
          <a:schemeClr val="bg2"/>
        </a:solidFill>
      </dgm:spPr>
      <dgm:t>
        <a:bodyPr/>
        <a:lstStyle/>
        <a:p>
          <a:endParaRPr lang="en-US"/>
        </a:p>
      </dgm:t>
    </dgm:pt>
    <dgm:pt modelId="{23E9BE03-1DB0-7D4E-B08B-B23C7857F2DF}" type="sibTrans" cxnId="{F18EC28E-F7DC-EB40-80A5-65B4FBA96952}">
      <dgm:prSet/>
      <dgm:spPr/>
      <dgm:t>
        <a:bodyPr/>
        <a:lstStyle/>
        <a:p>
          <a:endParaRPr lang="en-US"/>
        </a:p>
      </dgm:t>
    </dgm:pt>
    <dgm:pt modelId="{68300482-AB5D-1249-8BBF-869A876558D1}">
      <dgm:prSet phldrT="[Text]"/>
      <dgm:spPr>
        <a:solidFill>
          <a:schemeClr val="accent6"/>
        </a:solidFill>
      </dgm:spPr>
      <dgm:t>
        <a:bodyPr/>
        <a:lstStyle/>
        <a:p>
          <a:r>
            <a:rPr lang="en-US" b="0" i="0" dirty="0" smtClean="0">
              <a:latin typeface="+mn-lt"/>
            </a:rPr>
            <a:t>Presentations</a:t>
          </a:r>
          <a:endParaRPr lang="en-US" b="0" i="0" dirty="0">
            <a:latin typeface="+mn-lt"/>
          </a:endParaRPr>
        </a:p>
      </dgm:t>
    </dgm:pt>
    <dgm:pt modelId="{0EAC71CD-3A47-8B45-BF43-0DB307E2165C}" type="parTrans" cxnId="{9648B8CE-84BF-DC45-B207-842EB23AE889}">
      <dgm:prSet/>
      <dgm:spPr>
        <a:solidFill>
          <a:schemeClr val="bg2"/>
        </a:solidFill>
      </dgm:spPr>
      <dgm:t>
        <a:bodyPr/>
        <a:lstStyle/>
        <a:p>
          <a:endParaRPr lang="en-US"/>
        </a:p>
      </dgm:t>
    </dgm:pt>
    <dgm:pt modelId="{D82C4FF7-7632-0144-A6B4-8DBA0956D316}" type="sibTrans" cxnId="{9648B8CE-84BF-DC45-B207-842EB23AE889}">
      <dgm:prSet/>
      <dgm:spPr/>
      <dgm:t>
        <a:bodyPr/>
        <a:lstStyle/>
        <a:p>
          <a:endParaRPr lang="en-US"/>
        </a:p>
      </dgm:t>
    </dgm:pt>
    <dgm:pt modelId="{ECD8C2BE-0853-874E-BD9B-A2E2ED8B7B3E}">
      <dgm:prSet phldrT="[Text]"/>
      <dgm:spPr>
        <a:solidFill>
          <a:schemeClr val="accent6"/>
        </a:solidFill>
      </dgm:spPr>
      <dgm:t>
        <a:bodyPr/>
        <a:lstStyle/>
        <a:p>
          <a:r>
            <a:rPr lang="en-US" b="0" i="0" dirty="0" smtClean="0">
              <a:latin typeface="+mn-lt"/>
            </a:rPr>
            <a:t>Spreadsheets</a:t>
          </a:r>
          <a:endParaRPr lang="en-US" b="0" i="0" dirty="0">
            <a:latin typeface="+mn-lt"/>
          </a:endParaRPr>
        </a:p>
      </dgm:t>
    </dgm:pt>
    <dgm:pt modelId="{99914174-16B1-9244-928B-DC1FE5E6DDD1}" type="parTrans" cxnId="{BDD4087C-4281-EF46-8576-4A8F0FEE9D13}">
      <dgm:prSet/>
      <dgm:spPr>
        <a:solidFill>
          <a:schemeClr val="bg2"/>
        </a:solidFill>
      </dgm:spPr>
      <dgm:t>
        <a:bodyPr/>
        <a:lstStyle/>
        <a:p>
          <a:endParaRPr lang="en-US"/>
        </a:p>
      </dgm:t>
    </dgm:pt>
    <dgm:pt modelId="{F6E81489-680C-2340-99FF-435A34015BB0}" type="sibTrans" cxnId="{BDD4087C-4281-EF46-8576-4A8F0FEE9D13}">
      <dgm:prSet/>
      <dgm:spPr/>
      <dgm:t>
        <a:bodyPr/>
        <a:lstStyle/>
        <a:p>
          <a:endParaRPr lang="en-US"/>
        </a:p>
      </dgm:t>
    </dgm:pt>
    <dgm:pt modelId="{E5AA450F-8D4A-6940-B38E-23F488C138DE}">
      <dgm:prSet phldrT="[Text]"/>
      <dgm:spPr>
        <a:solidFill>
          <a:schemeClr val="accent6"/>
        </a:solidFill>
      </dgm:spPr>
      <dgm:t>
        <a:bodyPr/>
        <a:lstStyle/>
        <a:p>
          <a:r>
            <a:rPr lang="en-US" b="0" i="0" dirty="0" smtClean="0">
              <a:latin typeface="+mn-lt"/>
            </a:rPr>
            <a:t>Images</a:t>
          </a:r>
          <a:endParaRPr lang="en-US" b="0" i="0" dirty="0">
            <a:latin typeface="+mn-lt"/>
          </a:endParaRPr>
        </a:p>
      </dgm:t>
    </dgm:pt>
    <dgm:pt modelId="{A3140F18-A08B-E143-AE23-2F63F696C4B7}" type="parTrans" cxnId="{B7BF96DF-B74E-504F-91B9-272EA0C78DE2}">
      <dgm:prSet/>
      <dgm:spPr>
        <a:solidFill>
          <a:schemeClr val="bg2"/>
        </a:solidFill>
      </dgm:spPr>
      <dgm:t>
        <a:bodyPr/>
        <a:lstStyle/>
        <a:p>
          <a:endParaRPr lang="en-US"/>
        </a:p>
      </dgm:t>
    </dgm:pt>
    <dgm:pt modelId="{80F8952F-E66C-F545-82C4-B91A0C33001A}" type="sibTrans" cxnId="{B7BF96DF-B74E-504F-91B9-272EA0C78DE2}">
      <dgm:prSet/>
      <dgm:spPr/>
      <dgm:t>
        <a:bodyPr/>
        <a:lstStyle/>
        <a:p>
          <a:endParaRPr lang="en-US"/>
        </a:p>
      </dgm:t>
    </dgm:pt>
    <dgm:pt modelId="{11A5EEB3-5640-504F-99ED-98A3415B8113}">
      <dgm:prSet phldrT="[Text]"/>
      <dgm:spPr>
        <a:solidFill>
          <a:schemeClr val="accent6"/>
        </a:solidFill>
      </dgm:spPr>
      <dgm:t>
        <a:bodyPr/>
        <a:lstStyle/>
        <a:p>
          <a:r>
            <a:rPr lang="en-US" b="0" i="0" dirty="0" smtClean="0">
              <a:latin typeface="+mn-lt"/>
            </a:rPr>
            <a:t>Videos</a:t>
          </a:r>
          <a:endParaRPr lang="en-US" b="0" i="0" dirty="0">
            <a:latin typeface="+mn-lt"/>
          </a:endParaRPr>
        </a:p>
      </dgm:t>
    </dgm:pt>
    <dgm:pt modelId="{242B1BA4-513B-7243-9D05-1A141A218299}" type="parTrans" cxnId="{B1777664-3707-9846-B03B-3E0787886E92}">
      <dgm:prSet/>
      <dgm:spPr>
        <a:solidFill>
          <a:schemeClr val="bg2"/>
        </a:solidFill>
      </dgm:spPr>
      <dgm:t>
        <a:bodyPr/>
        <a:lstStyle/>
        <a:p>
          <a:endParaRPr lang="en-US"/>
        </a:p>
      </dgm:t>
    </dgm:pt>
    <dgm:pt modelId="{528B5BEC-474C-5046-8E2E-DD3844173E31}" type="sibTrans" cxnId="{B1777664-3707-9846-B03B-3E0787886E92}">
      <dgm:prSet/>
      <dgm:spPr/>
      <dgm:t>
        <a:bodyPr/>
        <a:lstStyle/>
        <a:p>
          <a:endParaRPr lang="en-US"/>
        </a:p>
      </dgm:t>
    </dgm:pt>
    <dgm:pt modelId="{ACD8E7C6-C454-2846-A173-7E736D3810EE}">
      <dgm:prSet phldrT="[Text]"/>
      <dgm:spPr>
        <a:noFill/>
      </dgm:spPr>
      <dgm:t>
        <a:bodyPr/>
        <a:lstStyle/>
        <a:p>
          <a:endParaRPr lang="en-US" dirty="0"/>
        </a:p>
      </dgm:t>
    </dgm:pt>
    <dgm:pt modelId="{73C3C91A-8DFC-744C-9D8F-22816B021E7E}" type="sibTrans" cxnId="{48316893-C498-A745-B6B5-785C96DB4237}">
      <dgm:prSet/>
      <dgm:spPr/>
      <dgm:t>
        <a:bodyPr/>
        <a:lstStyle/>
        <a:p>
          <a:endParaRPr lang="en-US"/>
        </a:p>
      </dgm:t>
    </dgm:pt>
    <dgm:pt modelId="{D301F107-D932-394C-87C5-DFF60806EDC4}" type="parTrans" cxnId="{48316893-C498-A745-B6B5-785C96DB4237}">
      <dgm:prSet/>
      <dgm:spPr/>
      <dgm:t>
        <a:bodyPr/>
        <a:lstStyle/>
        <a:p>
          <a:endParaRPr lang="en-US"/>
        </a:p>
      </dgm:t>
    </dgm:pt>
    <dgm:pt modelId="{E1FED1F7-B387-6349-9FF1-385E9B60C339}" type="pres">
      <dgm:prSet presAssocID="{8310095E-BB0D-4844-8ACA-86A4414A396B}" presName="cycle" presStyleCnt="0">
        <dgm:presLayoutVars>
          <dgm:chMax val="1"/>
          <dgm:dir/>
          <dgm:animLvl val="ctr"/>
          <dgm:resizeHandles val="exact"/>
        </dgm:presLayoutVars>
      </dgm:prSet>
      <dgm:spPr/>
      <dgm:t>
        <a:bodyPr/>
        <a:lstStyle/>
        <a:p>
          <a:endParaRPr lang="en-US"/>
        </a:p>
      </dgm:t>
    </dgm:pt>
    <dgm:pt modelId="{ADEF6A5D-2251-B347-8D21-489E00106C82}" type="pres">
      <dgm:prSet presAssocID="{ACD8E7C6-C454-2846-A173-7E736D3810EE}" presName="centerShape" presStyleLbl="node0" presStyleIdx="0" presStyleCnt="1"/>
      <dgm:spPr/>
      <dgm:t>
        <a:bodyPr/>
        <a:lstStyle/>
        <a:p>
          <a:endParaRPr lang="en-US"/>
        </a:p>
      </dgm:t>
    </dgm:pt>
    <dgm:pt modelId="{9F07772A-1E37-C540-9398-59B1B80B6F91}" type="pres">
      <dgm:prSet presAssocID="{A3CC9CCB-799F-B440-AF38-434493C1347C}" presName="parTrans" presStyleLbl="bgSibTrans2D1" presStyleIdx="0" presStyleCnt="5"/>
      <dgm:spPr/>
      <dgm:t>
        <a:bodyPr/>
        <a:lstStyle/>
        <a:p>
          <a:endParaRPr lang="en-US"/>
        </a:p>
      </dgm:t>
    </dgm:pt>
    <dgm:pt modelId="{68DF9D96-737F-0D4B-8E4F-79D02D660807}" type="pres">
      <dgm:prSet presAssocID="{69EA0F48-D529-4A49-AB7E-DDB2C5BEFA6B}" presName="node" presStyleLbl="node1" presStyleIdx="0" presStyleCnt="5">
        <dgm:presLayoutVars>
          <dgm:bulletEnabled val="1"/>
        </dgm:presLayoutVars>
      </dgm:prSet>
      <dgm:spPr/>
      <dgm:t>
        <a:bodyPr/>
        <a:lstStyle/>
        <a:p>
          <a:endParaRPr lang="en-US"/>
        </a:p>
      </dgm:t>
    </dgm:pt>
    <dgm:pt modelId="{34CD294D-438F-7547-8604-29FA8ECBA7F0}" type="pres">
      <dgm:prSet presAssocID="{0EAC71CD-3A47-8B45-BF43-0DB307E2165C}" presName="parTrans" presStyleLbl="bgSibTrans2D1" presStyleIdx="1" presStyleCnt="5"/>
      <dgm:spPr/>
      <dgm:t>
        <a:bodyPr/>
        <a:lstStyle/>
        <a:p>
          <a:endParaRPr lang="en-US"/>
        </a:p>
      </dgm:t>
    </dgm:pt>
    <dgm:pt modelId="{09DC59D8-7F57-8349-BCEE-FEEBA3E3F083}" type="pres">
      <dgm:prSet presAssocID="{68300482-AB5D-1249-8BBF-869A876558D1}" presName="node" presStyleLbl="node1" presStyleIdx="1" presStyleCnt="5">
        <dgm:presLayoutVars>
          <dgm:bulletEnabled val="1"/>
        </dgm:presLayoutVars>
      </dgm:prSet>
      <dgm:spPr/>
      <dgm:t>
        <a:bodyPr/>
        <a:lstStyle/>
        <a:p>
          <a:endParaRPr lang="en-US"/>
        </a:p>
      </dgm:t>
    </dgm:pt>
    <dgm:pt modelId="{6D15430E-6AF9-8944-8EEA-0E3C446FF4D5}" type="pres">
      <dgm:prSet presAssocID="{99914174-16B1-9244-928B-DC1FE5E6DDD1}" presName="parTrans" presStyleLbl="bgSibTrans2D1" presStyleIdx="2" presStyleCnt="5"/>
      <dgm:spPr/>
      <dgm:t>
        <a:bodyPr/>
        <a:lstStyle/>
        <a:p>
          <a:endParaRPr lang="en-US"/>
        </a:p>
      </dgm:t>
    </dgm:pt>
    <dgm:pt modelId="{7A1870A2-6205-5F4E-9E2C-9F23E3DCAC23}" type="pres">
      <dgm:prSet presAssocID="{ECD8C2BE-0853-874E-BD9B-A2E2ED8B7B3E}" presName="node" presStyleLbl="node1" presStyleIdx="2" presStyleCnt="5">
        <dgm:presLayoutVars>
          <dgm:bulletEnabled val="1"/>
        </dgm:presLayoutVars>
      </dgm:prSet>
      <dgm:spPr/>
      <dgm:t>
        <a:bodyPr/>
        <a:lstStyle/>
        <a:p>
          <a:endParaRPr lang="en-US"/>
        </a:p>
      </dgm:t>
    </dgm:pt>
    <dgm:pt modelId="{593C6596-8223-C845-BBBD-3311B9E4E991}" type="pres">
      <dgm:prSet presAssocID="{A3140F18-A08B-E143-AE23-2F63F696C4B7}" presName="parTrans" presStyleLbl="bgSibTrans2D1" presStyleIdx="3" presStyleCnt="5"/>
      <dgm:spPr/>
      <dgm:t>
        <a:bodyPr/>
        <a:lstStyle/>
        <a:p>
          <a:endParaRPr lang="en-US"/>
        </a:p>
      </dgm:t>
    </dgm:pt>
    <dgm:pt modelId="{C8669FE7-A4CA-3F45-B0E8-28A2AD702B5F}" type="pres">
      <dgm:prSet presAssocID="{E5AA450F-8D4A-6940-B38E-23F488C138DE}" presName="node" presStyleLbl="node1" presStyleIdx="3" presStyleCnt="5">
        <dgm:presLayoutVars>
          <dgm:bulletEnabled val="1"/>
        </dgm:presLayoutVars>
      </dgm:prSet>
      <dgm:spPr/>
      <dgm:t>
        <a:bodyPr/>
        <a:lstStyle/>
        <a:p>
          <a:endParaRPr lang="en-US"/>
        </a:p>
      </dgm:t>
    </dgm:pt>
    <dgm:pt modelId="{74286431-D47C-F24C-8C5F-3AC1F7F40BB1}" type="pres">
      <dgm:prSet presAssocID="{242B1BA4-513B-7243-9D05-1A141A218299}" presName="parTrans" presStyleLbl="bgSibTrans2D1" presStyleIdx="4" presStyleCnt="5"/>
      <dgm:spPr/>
      <dgm:t>
        <a:bodyPr/>
        <a:lstStyle/>
        <a:p>
          <a:endParaRPr lang="en-US"/>
        </a:p>
      </dgm:t>
    </dgm:pt>
    <dgm:pt modelId="{F1395115-807A-5A4E-AF04-DDC6C7EC74D2}" type="pres">
      <dgm:prSet presAssocID="{11A5EEB3-5640-504F-99ED-98A3415B8113}" presName="node" presStyleLbl="node1" presStyleIdx="4" presStyleCnt="5">
        <dgm:presLayoutVars>
          <dgm:bulletEnabled val="1"/>
        </dgm:presLayoutVars>
      </dgm:prSet>
      <dgm:spPr/>
      <dgm:t>
        <a:bodyPr/>
        <a:lstStyle/>
        <a:p>
          <a:endParaRPr lang="en-US"/>
        </a:p>
      </dgm:t>
    </dgm:pt>
  </dgm:ptLst>
  <dgm:cxnLst>
    <dgm:cxn modelId="{9648B8CE-84BF-DC45-B207-842EB23AE889}" srcId="{ACD8E7C6-C454-2846-A173-7E736D3810EE}" destId="{68300482-AB5D-1249-8BBF-869A876558D1}" srcOrd="1" destOrd="0" parTransId="{0EAC71CD-3A47-8B45-BF43-0DB307E2165C}" sibTransId="{D82C4FF7-7632-0144-A6B4-8DBA0956D316}"/>
    <dgm:cxn modelId="{55939861-9FB3-493A-8825-18A2E4A3694E}" type="presOf" srcId="{11A5EEB3-5640-504F-99ED-98A3415B8113}" destId="{F1395115-807A-5A4E-AF04-DDC6C7EC74D2}" srcOrd="0" destOrd="0" presId="urn:microsoft.com/office/officeart/2005/8/layout/radial4"/>
    <dgm:cxn modelId="{476B491E-60D9-44A3-824D-0CF016114397}" type="presOf" srcId="{A3140F18-A08B-E143-AE23-2F63F696C4B7}" destId="{593C6596-8223-C845-BBBD-3311B9E4E991}" srcOrd="0" destOrd="0" presId="urn:microsoft.com/office/officeart/2005/8/layout/radial4"/>
    <dgm:cxn modelId="{BDD4087C-4281-EF46-8576-4A8F0FEE9D13}" srcId="{ACD8E7C6-C454-2846-A173-7E736D3810EE}" destId="{ECD8C2BE-0853-874E-BD9B-A2E2ED8B7B3E}" srcOrd="2" destOrd="0" parTransId="{99914174-16B1-9244-928B-DC1FE5E6DDD1}" sibTransId="{F6E81489-680C-2340-99FF-435A34015BB0}"/>
    <dgm:cxn modelId="{E471982F-A934-4CD5-92ED-2268F905CC6B}" type="presOf" srcId="{68300482-AB5D-1249-8BBF-869A876558D1}" destId="{09DC59D8-7F57-8349-BCEE-FEEBA3E3F083}" srcOrd="0" destOrd="0" presId="urn:microsoft.com/office/officeart/2005/8/layout/radial4"/>
    <dgm:cxn modelId="{71733FBE-2EB9-407A-B050-2A3B4C0CE12A}" type="presOf" srcId="{A3CC9CCB-799F-B440-AF38-434493C1347C}" destId="{9F07772A-1E37-C540-9398-59B1B80B6F91}" srcOrd="0" destOrd="0" presId="urn:microsoft.com/office/officeart/2005/8/layout/radial4"/>
    <dgm:cxn modelId="{BC2EB815-F8A0-4749-AB7C-0F24CA8B58A7}" type="presOf" srcId="{8310095E-BB0D-4844-8ACA-86A4414A396B}" destId="{E1FED1F7-B387-6349-9FF1-385E9B60C339}" srcOrd="0" destOrd="0" presId="urn:microsoft.com/office/officeart/2005/8/layout/radial4"/>
    <dgm:cxn modelId="{38F43B74-52F6-40E6-A464-27EE6BF383CC}" type="presOf" srcId="{69EA0F48-D529-4A49-AB7E-DDB2C5BEFA6B}" destId="{68DF9D96-737F-0D4B-8E4F-79D02D660807}" srcOrd="0" destOrd="0" presId="urn:microsoft.com/office/officeart/2005/8/layout/radial4"/>
    <dgm:cxn modelId="{422491D4-1FDF-4D1A-BB11-939B196851A0}" type="presOf" srcId="{ACD8E7C6-C454-2846-A173-7E736D3810EE}" destId="{ADEF6A5D-2251-B347-8D21-489E00106C82}" srcOrd="0" destOrd="0" presId="urn:microsoft.com/office/officeart/2005/8/layout/radial4"/>
    <dgm:cxn modelId="{B3032EF1-74C0-40E7-B318-EF2FE788C7C6}" type="presOf" srcId="{0EAC71CD-3A47-8B45-BF43-0DB307E2165C}" destId="{34CD294D-438F-7547-8604-29FA8ECBA7F0}" srcOrd="0" destOrd="0" presId="urn:microsoft.com/office/officeart/2005/8/layout/radial4"/>
    <dgm:cxn modelId="{96FC11A1-BA0A-44A7-B302-954AC2CDFC5B}" type="presOf" srcId="{242B1BA4-513B-7243-9D05-1A141A218299}" destId="{74286431-D47C-F24C-8C5F-3AC1F7F40BB1}" srcOrd="0" destOrd="0" presId="urn:microsoft.com/office/officeart/2005/8/layout/radial4"/>
    <dgm:cxn modelId="{0096DE53-D4A8-42DA-8523-B098A8AFBB0E}" type="presOf" srcId="{E5AA450F-8D4A-6940-B38E-23F488C138DE}" destId="{C8669FE7-A4CA-3F45-B0E8-28A2AD702B5F}" srcOrd="0" destOrd="0" presId="urn:microsoft.com/office/officeart/2005/8/layout/radial4"/>
    <dgm:cxn modelId="{F18EC28E-F7DC-EB40-80A5-65B4FBA96952}" srcId="{ACD8E7C6-C454-2846-A173-7E736D3810EE}" destId="{69EA0F48-D529-4A49-AB7E-DDB2C5BEFA6B}" srcOrd="0" destOrd="0" parTransId="{A3CC9CCB-799F-B440-AF38-434493C1347C}" sibTransId="{23E9BE03-1DB0-7D4E-B08B-B23C7857F2DF}"/>
    <dgm:cxn modelId="{E1E84C95-564B-4672-BE25-A9523E3501AF}" type="presOf" srcId="{99914174-16B1-9244-928B-DC1FE5E6DDD1}" destId="{6D15430E-6AF9-8944-8EEA-0E3C446FF4D5}" srcOrd="0" destOrd="0" presId="urn:microsoft.com/office/officeart/2005/8/layout/radial4"/>
    <dgm:cxn modelId="{48316893-C498-A745-B6B5-785C96DB4237}" srcId="{8310095E-BB0D-4844-8ACA-86A4414A396B}" destId="{ACD8E7C6-C454-2846-A173-7E736D3810EE}" srcOrd="0" destOrd="0" parTransId="{D301F107-D932-394C-87C5-DFF60806EDC4}" sibTransId="{73C3C91A-8DFC-744C-9D8F-22816B021E7E}"/>
    <dgm:cxn modelId="{A5D43360-0F77-4D65-8C30-EBBA1F3640B7}" type="presOf" srcId="{ECD8C2BE-0853-874E-BD9B-A2E2ED8B7B3E}" destId="{7A1870A2-6205-5F4E-9E2C-9F23E3DCAC23}" srcOrd="0" destOrd="0" presId="urn:microsoft.com/office/officeart/2005/8/layout/radial4"/>
    <dgm:cxn modelId="{B7BF96DF-B74E-504F-91B9-272EA0C78DE2}" srcId="{ACD8E7C6-C454-2846-A173-7E736D3810EE}" destId="{E5AA450F-8D4A-6940-B38E-23F488C138DE}" srcOrd="3" destOrd="0" parTransId="{A3140F18-A08B-E143-AE23-2F63F696C4B7}" sibTransId="{80F8952F-E66C-F545-82C4-B91A0C33001A}"/>
    <dgm:cxn modelId="{B1777664-3707-9846-B03B-3E0787886E92}" srcId="{ACD8E7C6-C454-2846-A173-7E736D3810EE}" destId="{11A5EEB3-5640-504F-99ED-98A3415B8113}" srcOrd="4" destOrd="0" parTransId="{242B1BA4-513B-7243-9D05-1A141A218299}" sibTransId="{528B5BEC-474C-5046-8E2E-DD3844173E31}"/>
    <dgm:cxn modelId="{717CB75A-4C5D-4444-B54C-2469CE5092A8}" type="presParOf" srcId="{E1FED1F7-B387-6349-9FF1-385E9B60C339}" destId="{ADEF6A5D-2251-B347-8D21-489E00106C82}" srcOrd="0" destOrd="0" presId="urn:microsoft.com/office/officeart/2005/8/layout/radial4"/>
    <dgm:cxn modelId="{F91149A7-E671-41E1-9ED1-E9503A84C0BF}" type="presParOf" srcId="{E1FED1F7-B387-6349-9FF1-385E9B60C339}" destId="{9F07772A-1E37-C540-9398-59B1B80B6F91}" srcOrd="1" destOrd="0" presId="urn:microsoft.com/office/officeart/2005/8/layout/radial4"/>
    <dgm:cxn modelId="{EE56D829-3875-4AAE-A2A6-91E340F3B818}" type="presParOf" srcId="{E1FED1F7-B387-6349-9FF1-385E9B60C339}" destId="{68DF9D96-737F-0D4B-8E4F-79D02D660807}" srcOrd="2" destOrd="0" presId="urn:microsoft.com/office/officeart/2005/8/layout/radial4"/>
    <dgm:cxn modelId="{EE1A64C4-F6A3-4C02-A2BC-08BC101CEA80}" type="presParOf" srcId="{E1FED1F7-B387-6349-9FF1-385E9B60C339}" destId="{34CD294D-438F-7547-8604-29FA8ECBA7F0}" srcOrd="3" destOrd="0" presId="urn:microsoft.com/office/officeart/2005/8/layout/radial4"/>
    <dgm:cxn modelId="{C0CD13C5-C3C9-47C7-AB09-8595B0ABBA52}" type="presParOf" srcId="{E1FED1F7-B387-6349-9FF1-385E9B60C339}" destId="{09DC59D8-7F57-8349-BCEE-FEEBA3E3F083}" srcOrd="4" destOrd="0" presId="urn:microsoft.com/office/officeart/2005/8/layout/radial4"/>
    <dgm:cxn modelId="{7E5C63B1-C53D-4419-9964-40000DC2D47B}" type="presParOf" srcId="{E1FED1F7-B387-6349-9FF1-385E9B60C339}" destId="{6D15430E-6AF9-8944-8EEA-0E3C446FF4D5}" srcOrd="5" destOrd="0" presId="urn:microsoft.com/office/officeart/2005/8/layout/radial4"/>
    <dgm:cxn modelId="{23A002E2-22DC-413B-AA71-0A910E0D3564}" type="presParOf" srcId="{E1FED1F7-B387-6349-9FF1-385E9B60C339}" destId="{7A1870A2-6205-5F4E-9E2C-9F23E3DCAC23}" srcOrd="6" destOrd="0" presId="urn:microsoft.com/office/officeart/2005/8/layout/radial4"/>
    <dgm:cxn modelId="{BC13F388-B1BB-458C-A64C-A1B1C9368AE0}" type="presParOf" srcId="{E1FED1F7-B387-6349-9FF1-385E9B60C339}" destId="{593C6596-8223-C845-BBBD-3311B9E4E991}" srcOrd="7" destOrd="0" presId="urn:microsoft.com/office/officeart/2005/8/layout/radial4"/>
    <dgm:cxn modelId="{E4445058-ABE3-46F3-82B7-D434ABA6846E}" type="presParOf" srcId="{E1FED1F7-B387-6349-9FF1-385E9B60C339}" destId="{C8669FE7-A4CA-3F45-B0E8-28A2AD702B5F}" srcOrd="8" destOrd="0" presId="urn:microsoft.com/office/officeart/2005/8/layout/radial4"/>
    <dgm:cxn modelId="{3CD2E84C-0DD7-42F6-B200-2DC70A832A12}" type="presParOf" srcId="{E1FED1F7-B387-6349-9FF1-385E9B60C339}" destId="{74286431-D47C-F24C-8C5F-3AC1F7F40BB1}" srcOrd="9" destOrd="0" presId="urn:microsoft.com/office/officeart/2005/8/layout/radial4"/>
    <dgm:cxn modelId="{12D601A0-2125-4B86-8199-0851EAEC074C}" type="presParOf" srcId="{E1FED1F7-B387-6349-9FF1-385E9B60C339}" destId="{F1395115-807A-5A4E-AF04-DDC6C7EC74D2}" srcOrd="10" destOrd="0" presId="urn:microsoft.com/office/officeart/2005/8/layout/radial4"/>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AE24A54E-0C15-3A43-91DE-9E62BC90C11B}" type="doc">
      <dgm:prSet loTypeId="urn:microsoft.com/office/officeart/2005/8/layout/cycle5" loCatId="" qsTypeId="urn:microsoft.com/office/officeart/2005/8/quickstyle/simple1" qsCatId="simple" csTypeId="urn:microsoft.com/office/officeart/2005/8/colors/accent1_2" csCatId="accent1" phldr="1"/>
      <dgm:spPr/>
      <dgm:t>
        <a:bodyPr/>
        <a:lstStyle/>
        <a:p>
          <a:endParaRPr lang="en-US"/>
        </a:p>
      </dgm:t>
    </dgm:pt>
    <dgm:pt modelId="{230418AE-EC1E-8847-A9FC-6ACBEFE0EEE1}">
      <dgm:prSet phldrT="[Text]"/>
      <dgm:spPr>
        <a:solidFill>
          <a:schemeClr val="accent6"/>
        </a:solidFill>
      </dgm:spPr>
      <dgm:t>
        <a:bodyPr/>
        <a:lstStyle/>
        <a:p>
          <a:r>
            <a:rPr lang="en-US" dirty="0" smtClean="0"/>
            <a:t>Embedded Feeds</a:t>
          </a:r>
          <a:endParaRPr lang="en-US" dirty="0"/>
        </a:p>
      </dgm:t>
    </dgm:pt>
    <dgm:pt modelId="{3CD652DA-5AE8-5D44-8B63-E31A87840E07}" type="parTrans" cxnId="{91DFE24F-B52E-4E4A-BC16-4F8CC2FCC8FA}">
      <dgm:prSet/>
      <dgm:spPr/>
      <dgm:t>
        <a:bodyPr/>
        <a:lstStyle/>
        <a:p>
          <a:endParaRPr lang="en-US"/>
        </a:p>
      </dgm:t>
    </dgm:pt>
    <dgm:pt modelId="{23086412-D675-B44E-8011-9DDA1F41757A}" type="sibTrans" cxnId="{91DFE24F-B52E-4E4A-BC16-4F8CC2FCC8FA}">
      <dgm:prSet/>
      <dgm:spPr>
        <a:solidFill>
          <a:srgbClr val="008272"/>
        </a:solidFill>
      </dgm:spPr>
      <dgm:t>
        <a:bodyPr/>
        <a:lstStyle/>
        <a:p>
          <a:endParaRPr lang="en-US"/>
        </a:p>
      </dgm:t>
    </dgm:pt>
    <dgm:pt modelId="{C054CA64-DAF3-3B49-9FC6-007EB08215A1}">
      <dgm:prSet/>
      <dgm:spPr>
        <a:solidFill>
          <a:schemeClr val="accent6"/>
        </a:solidFill>
      </dgm:spPr>
      <dgm:t>
        <a:bodyPr/>
        <a:lstStyle/>
        <a:p>
          <a:r>
            <a:rPr lang="en-US" dirty="0" smtClean="0"/>
            <a:t>Search Results</a:t>
          </a:r>
        </a:p>
      </dgm:t>
    </dgm:pt>
    <dgm:pt modelId="{8CC161BB-F937-9C41-98AB-1A5D26AAC59A}" type="parTrans" cxnId="{DE942715-EF75-EE42-ADA7-1104E31B189B}">
      <dgm:prSet/>
      <dgm:spPr/>
      <dgm:t>
        <a:bodyPr/>
        <a:lstStyle/>
        <a:p>
          <a:endParaRPr lang="en-US"/>
        </a:p>
      </dgm:t>
    </dgm:pt>
    <dgm:pt modelId="{4C96F8E9-5A37-504F-B744-36DADB05E1E1}" type="sibTrans" cxnId="{DE942715-EF75-EE42-ADA7-1104E31B189B}">
      <dgm:prSet/>
      <dgm:spPr/>
      <dgm:t>
        <a:bodyPr/>
        <a:lstStyle/>
        <a:p>
          <a:endParaRPr lang="en-US"/>
        </a:p>
      </dgm:t>
    </dgm:pt>
    <dgm:pt modelId="{78079609-9313-2846-A6D1-01BB7CA5BCA8}">
      <dgm:prSet/>
      <dgm:spPr>
        <a:solidFill>
          <a:schemeClr val="accent6"/>
        </a:solidFill>
      </dgm:spPr>
      <dgm:t>
        <a:bodyPr/>
        <a:lstStyle/>
        <a:p>
          <a:r>
            <a:rPr lang="en-US" smtClean="0"/>
            <a:t>Notifications</a:t>
          </a:r>
          <a:endParaRPr lang="en-US" dirty="0" smtClean="0"/>
        </a:p>
      </dgm:t>
    </dgm:pt>
    <dgm:pt modelId="{EBC49F9F-8AB7-D946-87B6-1DBE11A0E360}" type="parTrans" cxnId="{C8A13C71-1A3E-2546-A4B7-A943BAAE08A4}">
      <dgm:prSet/>
      <dgm:spPr/>
      <dgm:t>
        <a:bodyPr/>
        <a:lstStyle/>
        <a:p>
          <a:endParaRPr lang="en-US"/>
        </a:p>
      </dgm:t>
    </dgm:pt>
    <dgm:pt modelId="{F33C86CA-9907-5040-A324-EC3C0DB5FD79}" type="sibTrans" cxnId="{C8A13C71-1A3E-2546-A4B7-A943BAAE08A4}">
      <dgm:prSet/>
      <dgm:spPr/>
      <dgm:t>
        <a:bodyPr/>
        <a:lstStyle/>
        <a:p>
          <a:endParaRPr lang="en-US"/>
        </a:p>
      </dgm:t>
    </dgm:pt>
    <dgm:pt modelId="{5DB5959C-4C31-CA41-BC73-7543F776EAC7}">
      <dgm:prSet/>
      <dgm:spPr>
        <a:solidFill>
          <a:schemeClr val="accent6"/>
        </a:solidFill>
      </dgm:spPr>
      <dgm:t>
        <a:bodyPr/>
        <a:lstStyle/>
        <a:p>
          <a:r>
            <a:rPr lang="en-US" dirty="0" smtClean="0"/>
            <a:t>Document Sharing</a:t>
          </a:r>
        </a:p>
      </dgm:t>
    </dgm:pt>
    <dgm:pt modelId="{E9FC279A-B9FD-FE41-84E9-E5FCFB098C6B}" type="parTrans" cxnId="{79D18EAD-C19D-624D-A738-CD34CF427827}">
      <dgm:prSet/>
      <dgm:spPr/>
      <dgm:t>
        <a:bodyPr/>
        <a:lstStyle/>
        <a:p>
          <a:endParaRPr lang="en-US"/>
        </a:p>
      </dgm:t>
    </dgm:pt>
    <dgm:pt modelId="{F653E7D4-CC99-4C40-AFD6-ACA5B34BCCB6}" type="sibTrans" cxnId="{79D18EAD-C19D-624D-A738-CD34CF427827}">
      <dgm:prSet/>
      <dgm:spPr/>
      <dgm:t>
        <a:bodyPr/>
        <a:lstStyle/>
        <a:p>
          <a:endParaRPr lang="en-US"/>
        </a:p>
      </dgm:t>
    </dgm:pt>
    <dgm:pt modelId="{A6D7D8C0-5297-FB44-AFE4-6942C6EB58C5}">
      <dgm:prSet/>
      <dgm:spPr>
        <a:solidFill>
          <a:schemeClr val="accent6"/>
        </a:solidFill>
      </dgm:spPr>
      <dgm:t>
        <a:bodyPr/>
        <a:lstStyle/>
        <a:p>
          <a:r>
            <a:rPr lang="en-US" dirty="0" smtClean="0"/>
            <a:t>Activity Streams</a:t>
          </a:r>
        </a:p>
      </dgm:t>
    </dgm:pt>
    <dgm:pt modelId="{0236B919-1701-9E48-865B-30EA7D595133}" type="parTrans" cxnId="{20097A82-7F6A-504E-A3FF-91D43422F4B1}">
      <dgm:prSet/>
      <dgm:spPr/>
      <dgm:t>
        <a:bodyPr/>
        <a:lstStyle/>
        <a:p>
          <a:endParaRPr lang="en-US"/>
        </a:p>
      </dgm:t>
    </dgm:pt>
    <dgm:pt modelId="{05524EBB-367C-244F-8C44-1B05667E947F}" type="sibTrans" cxnId="{20097A82-7F6A-504E-A3FF-91D43422F4B1}">
      <dgm:prSet/>
      <dgm:spPr>
        <a:solidFill>
          <a:schemeClr val="accent6"/>
        </a:solidFill>
      </dgm:spPr>
      <dgm:t>
        <a:bodyPr/>
        <a:lstStyle/>
        <a:p>
          <a:endParaRPr lang="en-US"/>
        </a:p>
      </dgm:t>
    </dgm:pt>
    <dgm:pt modelId="{62D6A449-EBB9-3547-AE30-4F2B5AE9A867}" type="pres">
      <dgm:prSet presAssocID="{AE24A54E-0C15-3A43-91DE-9E62BC90C11B}" presName="cycle" presStyleCnt="0">
        <dgm:presLayoutVars>
          <dgm:dir/>
          <dgm:resizeHandles val="exact"/>
        </dgm:presLayoutVars>
      </dgm:prSet>
      <dgm:spPr/>
      <dgm:t>
        <a:bodyPr/>
        <a:lstStyle/>
        <a:p>
          <a:endParaRPr lang="en-US"/>
        </a:p>
      </dgm:t>
    </dgm:pt>
    <dgm:pt modelId="{5CCCB9A0-398B-E941-AC33-06C7C80DE598}" type="pres">
      <dgm:prSet presAssocID="{230418AE-EC1E-8847-A9FC-6ACBEFE0EEE1}" presName="node" presStyleLbl="node1" presStyleIdx="0" presStyleCnt="5">
        <dgm:presLayoutVars>
          <dgm:bulletEnabled val="1"/>
        </dgm:presLayoutVars>
      </dgm:prSet>
      <dgm:spPr/>
      <dgm:t>
        <a:bodyPr/>
        <a:lstStyle/>
        <a:p>
          <a:endParaRPr lang="en-US"/>
        </a:p>
      </dgm:t>
    </dgm:pt>
    <dgm:pt modelId="{84699068-9E36-DD42-9C79-59DF02BF6ECF}" type="pres">
      <dgm:prSet presAssocID="{230418AE-EC1E-8847-A9FC-6ACBEFE0EEE1}" presName="spNode" presStyleCnt="0"/>
      <dgm:spPr/>
    </dgm:pt>
    <dgm:pt modelId="{6066CD9F-BEF8-EE40-A93F-BB9BD704E925}" type="pres">
      <dgm:prSet presAssocID="{23086412-D675-B44E-8011-9DDA1F41757A}" presName="sibTrans" presStyleLbl="sibTrans1D1" presStyleIdx="0" presStyleCnt="5"/>
      <dgm:spPr/>
      <dgm:t>
        <a:bodyPr/>
        <a:lstStyle/>
        <a:p>
          <a:endParaRPr lang="en-US"/>
        </a:p>
      </dgm:t>
    </dgm:pt>
    <dgm:pt modelId="{D0623E5E-A56B-6A4B-9134-B2137A7D1FC8}" type="pres">
      <dgm:prSet presAssocID="{C054CA64-DAF3-3B49-9FC6-007EB08215A1}" presName="node" presStyleLbl="node1" presStyleIdx="1" presStyleCnt="5">
        <dgm:presLayoutVars>
          <dgm:bulletEnabled val="1"/>
        </dgm:presLayoutVars>
      </dgm:prSet>
      <dgm:spPr/>
      <dgm:t>
        <a:bodyPr/>
        <a:lstStyle/>
        <a:p>
          <a:endParaRPr lang="en-US"/>
        </a:p>
      </dgm:t>
    </dgm:pt>
    <dgm:pt modelId="{BEDCB993-BAD7-6343-A08A-AD97BA1C1CA4}" type="pres">
      <dgm:prSet presAssocID="{C054CA64-DAF3-3B49-9FC6-007EB08215A1}" presName="spNode" presStyleCnt="0"/>
      <dgm:spPr/>
    </dgm:pt>
    <dgm:pt modelId="{6BD83078-F896-DD48-9ECB-5084BA6FC76D}" type="pres">
      <dgm:prSet presAssocID="{4C96F8E9-5A37-504F-B744-36DADB05E1E1}" presName="sibTrans" presStyleLbl="sibTrans1D1" presStyleIdx="1" presStyleCnt="5"/>
      <dgm:spPr/>
      <dgm:t>
        <a:bodyPr/>
        <a:lstStyle/>
        <a:p>
          <a:endParaRPr lang="en-US"/>
        </a:p>
      </dgm:t>
    </dgm:pt>
    <dgm:pt modelId="{6B456720-16D4-CB43-9715-10A991D6E88D}" type="pres">
      <dgm:prSet presAssocID="{78079609-9313-2846-A6D1-01BB7CA5BCA8}" presName="node" presStyleLbl="node1" presStyleIdx="2" presStyleCnt="5">
        <dgm:presLayoutVars>
          <dgm:bulletEnabled val="1"/>
        </dgm:presLayoutVars>
      </dgm:prSet>
      <dgm:spPr/>
      <dgm:t>
        <a:bodyPr/>
        <a:lstStyle/>
        <a:p>
          <a:endParaRPr lang="en-US"/>
        </a:p>
      </dgm:t>
    </dgm:pt>
    <dgm:pt modelId="{824F36B2-2F0C-1E41-95BD-930B90423925}" type="pres">
      <dgm:prSet presAssocID="{78079609-9313-2846-A6D1-01BB7CA5BCA8}" presName="spNode" presStyleCnt="0"/>
      <dgm:spPr/>
    </dgm:pt>
    <dgm:pt modelId="{BBB1C186-1F35-1A4C-8391-32AB9A728612}" type="pres">
      <dgm:prSet presAssocID="{F33C86CA-9907-5040-A324-EC3C0DB5FD79}" presName="sibTrans" presStyleLbl="sibTrans1D1" presStyleIdx="2" presStyleCnt="5"/>
      <dgm:spPr/>
      <dgm:t>
        <a:bodyPr/>
        <a:lstStyle/>
        <a:p>
          <a:endParaRPr lang="en-US"/>
        </a:p>
      </dgm:t>
    </dgm:pt>
    <dgm:pt modelId="{6047850D-B7C5-1641-BEBE-5433DA823E36}" type="pres">
      <dgm:prSet presAssocID="{5DB5959C-4C31-CA41-BC73-7543F776EAC7}" presName="node" presStyleLbl="node1" presStyleIdx="3" presStyleCnt="5">
        <dgm:presLayoutVars>
          <dgm:bulletEnabled val="1"/>
        </dgm:presLayoutVars>
      </dgm:prSet>
      <dgm:spPr/>
      <dgm:t>
        <a:bodyPr/>
        <a:lstStyle/>
        <a:p>
          <a:endParaRPr lang="en-US"/>
        </a:p>
      </dgm:t>
    </dgm:pt>
    <dgm:pt modelId="{5005D659-0283-8142-8556-B340E8C39E19}" type="pres">
      <dgm:prSet presAssocID="{5DB5959C-4C31-CA41-BC73-7543F776EAC7}" presName="spNode" presStyleCnt="0"/>
      <dgm:spPr/>
    </dgm:pt>
    <dgm:pt modelId="{6232BD58-73B9-C149-B6B8-7522244FE257}" type="pres">
      <dgm:prSet presAssocID="{F653E7D4-CC99-4C40-AFD6-ACA5B34BCCB6}" presName="sibTrans" presStyleLbl="sibTrans1D1" presStyleIdx="3" presStyleCnt="5"/>
      <dgm:spPr/>
      <dgm:t>
        <a:bodyPr/>
        <a:lstStyle/>
        <a:p>
          <a:endParaRPr lang="en-US"/>
        </a:p>
      </dgm:t>
    </dgm:pt>
    <dgm:pt modelId="{1712A020-14D2-AC46-9E80-614DA9005EA6}" type="pres">
      <dgm:prSet presAssocID="{A6D7D8C0-5297-FB44-AFE4-6942C6EB58C5}" presName="node" presStyleLbl="node1" presStyleIdx="4" presStyleCnt="5">
        <dgm:presLayoutVars>
          <dgm:bulletEnabled val="1"/>
        </dgm:presLayoutVars>
      </dgm:prSet>
      <dgm:spPr/>
      <dgm:t>
        <a:bodyPr/>
        <a:lstStyle/>
        <a:p>
          <a:endParaRPr lang="en-US"/>
        </a:p>
      </dgm:t>
    </dgm:pt>
    <dgm:pt modelId="{4A0BF950-39F7-6448-B689-5D9252ADD6AC}" type="pres">
      <dgm:prSet presAssocID="{A6D7D8C0-5297-FB44-AFE4-6942C6EB58C5}" presName="spNode" presStyleCnt="0"/>
      <dgm:spPr/>
    </dgm:pt>
    <dgm:pt modelId="{1CBBF59A-184C-CD49-AD07-C2ED298B369F}" type="pres">
      <dgm:prSet presAssocID="{05524EBB-367C-244F-8C44-1B05667E947F}" presName="sibTrans" presStyleLbl="sibTrans1D1" presStyleIdx="4" presStyleCnt="5"/>
      <dgm:spPr/>
      <dgm:t>
        <a:bodyPr/>
        <a:lstStyle/>
        <a:p>
          <a:endParaRPr lang="en-US"/>
        </a:p>
      </dgm:t>
    </dgm:pt>
  </dgm:ptLst>
  <dgm:cxnLst>
    <dgm:cxn modelId="{9DC6F78E-5594-47EC-A4DC-BD582C4249FA}" type="presOf" srcId="{230418AE-EC1E-8847-A9FC-6ACBEFE0EEE1}" destId="{5CCCB9A0-398B-E941-AC33-06C7C80DE598}" srcOrd="0" destOrd="0" presId="urn:microsoft.com/office/officeart/2005/8/layout/cycle5"/>
    <dgm:cxn modelId="{1EB192D6-F357-4FA7-820D-7F8EBBFDD011}" type="presOf" srcId="{5DB5959C-4C31-CA41-BC73-7543F776EAC7}" destId="{6047850D-B7C5-1641-BEBE-5433DA823E36}" srcOrd="0" destOrd="0" presId="urn:microsoft.com/office/officeart/2005/8/layout/cycle5"/>
    <dgm:cxn modelId="{91DFE24F-B52E-4E4A-BC16-4F8CC2FCC8FA}" srcId="{AE24A54E-0C15-3A43-91DE-9E62BC90C11B}" destId="{230418AE-EC1E-8847-A9FC-6ACBEFE0EEE1}" srcOrd="0" destOrd="0" parTransId="{3CD652DA-5AE8-5D44-8B63-E31A87840E07}" sibTransId="{23086412-D675-B44E-8011-9DDA1F41757A}"/>
    <dgm:cxn modelId="{B170961A-BBFA-4743-93CA-280EED765346}" type="presOf" srcId="{C054CA64-DAF3-3B49-9FC6-007EB08215A1}" destId="{D0623E5E-A56B-6A4B-9134-B2137A7D1FC8}" srcOrd="0" destOrd="0" presId="urn:microsoft.com/office/officeart/2005/8/layout/cycle5"/>
    <dgm:cxn modelId="{DE942715-EF75-EE42-ADA7-1104E31B189B}" srcId="{AE24A54E-0C15-3A43-91DE-9E62BC90C11B}" destId="{C054CA64-DAF3-3B49-9FC6-007EB08215A1}" srcOrd="1" destOrd="0" parTransId="{8CC161BB-F937-9C41-98AB-1A5D26AAC59A}" sibTransId="{4C96F8E9-5A37-504F-B744-36DADB05E1E1}"/>
    <dgm:cxn modelId="{5662CB98-DD91-4620-ABF7-D9C52D620056}" type="presOf" srcId="{78079609-9313-2846-A6D1-01BB7CA5BCA8}" destId="{6B456720-16D4-CB43-9715-10A991D6E88D}" srcOrd="0" destOrd="0" presId="urn:microsoft.com/office/officeart/2005/8/layout/cycle5"/>
    <dgm:cxn modelId="{20097A82-7F6A-504E-A3FF-91D43422F4B1}" srcId="{AE24A54E-0C15-3A43-91DE-9E62BC90C11B}" destId="{A6D7D8C0-5297-FB44-AFE4-6942C6EB58C5}" srcOrd="4" destOrd="0" parTransId="{0236B919-1701-9E48-865B-30EA7D595133}" sibTransId="{05524EBB-367C-244F-8C44-1B05667E947F}"/>
    <dgm:cxn modelId="{DA310F2B-025F-4F2B-8D09-0F94E5CD3F97}" type="presOf" srcId="{4C96F8E9-5A37-504F-B744-36DADB05E1E1}" destId="{6BD83078-F896-DD48-9ECB-5084BA6FC76D}" srcOrd="0" destOrd="0" presId="urn:microsoft.com/office/officeart/2005/8/layout/cycle5"/>
    <dgm:cxn modelId="{79D18EAD-C19D-624D-A738-CD34CF427827}" srcId="{AE24A54E-0C15-3A43-91DE-9E62BC90C11B}" destId="{5DB5959C-4C31-CA41-BC73-7543F776EAC7}" srcOrd="3" destOrd="0" parTransId="{E9FC279A-B9FD-FE41-84E9-E5FCFB098C6B}" sibTransId="{F653E7D4-CC99-4C40-AFD6-ACA5B34BCCB6}"/>
    <dgm:cxn modelId="{CDE26A93-672F-49AC-8B0A-3F3165EE3CA9}" type="presOf" srcId="{A6D7D8C0-5297-FB44-AFE4-6942C6EB58C5}" destId="{1712A020-14D2-AC46-9E80-614DA9005EA6}" srcOrd="0" destOrd="0" presId="urn:microsoft.com/office/officeart/2005/8/layout/cycle5"/>
    <dgm:cxn modelId="{D497F156-9D3A-4C0A-A44D-19E38646A395}" type="presOf" srcId="{05524EBB-367C-244F-8C44-1B05667E947F}" destId="{1CBBF59A-184C-CD49-AD07-C2ED298B369F}" srcOrd="0" destOrd="0" presId="urn:microsoft.com/office/officeart/2005/8/layout/cycle5"/>
    <dgm:cxn modelId="{1E0401A4-849D-4561-9004-719FFE4AEC06}" type="presOf" srcId="{F33C86CA-9907-5040-A324-EC3C0DB5FD79}" destId="{BBB1C186-1F35-1A4C-8391-32AB9A728612}" srcOrd="0" destOrd="0" presId="urn:microsoft.com/office/officeart/2005/8/layout/cycle5"/>
    <dgm:cxn modelId="{C8A13C71-1A3E-2546-A4B7-A943BAAE08A4}" srcId="{AE24A54E-0C15-3A43-91DE-9E62BC90C11B}" destId="{78079609-9313-2846-A6D1-01BB7CA5BCA8}" srcOrd="2" destOrd="0" parTransId="{EBC49F9F-8AB7-D946-87B6-1DBE11A0E360}" sibTransId="{F33C86CA-9907-5040-A324-EC3C0DB5FD79}"/>
    <dgm:cxn modelId="{5FA227D8-2B34-424D-AE99-C3F1413A6650}" type="presOf" srcId="{AE24A54E-0C15-3A43-91DE-9E62BC90C11B}" destId="{62D6A449-EBB9-3547-AE30-4F2B5AE9A867}" srcOrd="0" destOrd="0" presId="urn:microsoft.com/office/officeart/2005/8/layout/cycle5"/>
    <dgm:cxn modelId="{EF90FD6D-A15E-4265-B01C-1FC627EB5FCD}" type="presOf" srcId="{F653E7D4-CC99-4C40-AFD6-ACA5B34BCCB6}" destId="{6232BD58-73B9-C149-B6B8-7522244FE257}" srcOrd="0" destOrd="0" presId="urn:microsoft.com/office/officeart/2005/8/layout/cycle5"/>
    <dgm:cxn modelId="{CE52136C-CC60-4FB5-A5CF-01C4B72B1866}" type="presOf" srcId="{23086412-D675-B44E-8011-9DDA1F41757A}" destId="{6066CD9F-BEF8-EE40-A93F-BB9BD704E925}" srcOrd="0" destOrd="0" presId="urn:microsoft.com/office/officeart/2005/8/layout/cycle5"/>
    <dgm:cxn modelId="{F9ED7E40-D41A-421D-803F-6D1ACD9B7D89}" type="presParOf" srcId="{62D6A449-EBB9-3547-AE30-4F2B5AE9A867}" destId="{5CCCB9A0-398B-E941-AC33-06C7C80DE598}" srcOrd="0" destOrd="0" presId="urn:microsoft.com/office/officeart/2005/8/layout/cycle5"/>
    <dgm:cxn modelId="{529BAAD7-6A35-42B8-A030-D6F6DEFB2879}" type="presParOf" srcId="{62D6A449-EBB9-3547-AE30-4F2B5AE9A867}" destId="{84699068-9E36-DD42-9C79-59DF02BF6ECF}" srcOrd="1" destOrd="0" presId="urn:microsoft.com/office/officeart/2005/8/layout/cycle5"/>
    <dgm:cxn modelId="{1CD3EB12-A219-41E3-9990-49374B53C68B}" type="presParOf" srcId="{62D6A449-EBB9-3547-AE30-4F2B5AE9A867}" destId="{6066CD9F-BEF8-EE40-A93F-BB9BD704E925}" srcOrd="2" destOrd="0" presId="urn:microsoft.com/office/officeart/2005/8/layout/cycle5"/>
    <dgm:cxn modelId="{09A86AAC-BDA5-43CB-B369-788135CAB916}" type="presParOf" srcId="{62D6A449-EBB9-3547-AE30-4F2B5AE9A867}" destId="{D0623E5E-A56B-6A4B-9134-B2137A7D1FC8}" srcOrd="3" destOrd="0" presId="urn:microsoft.com/office/officeart/2005/8/layout/cycle5"/>
    <dgm:cxn modelId="{4B4D65AA-C47F-48FF-ADC4-0463E7332E8F}" type="presParOf" srcId="{62D6A449-EBB9-3547-AE30-4F2B5AE9A867}" destId="{BEDCB993-BAD7-6343-A08A-AD97BA1C1CA4}" srcOrd="4" destOrd="0" presId="urn:microsoft.com/office/officeart/2005/8/layout/cycle5"/>
    <dgm:cxn modelId="{FCF6A614-6EFE-4A78-8DEE-19673DEB6A75}" type="presParOf" srcId="{62D6A449-EBB9-3547-AE30-4F2B5AE9A867}" destId="{6BD83078-F896-DD48-9ECB-5084BA6FC76D}" srcOrd="5" destOrd="0" presId="urn:microsoft.com/office/officeart/2005/8/layout/cycle5"/>
    <dgm:cxn modelId="{05FAFC23-836F-457B-9443-684B1A7E3980}" type="presParOf" srcId="{62D6A449-EBB9-3547-AE30-4F2B5AE9A867}" destId="{6B456720-16D4-CB43-9715-10A991D6E88D}" srcOrd="6" destOrd="0" presId="urn:microsoft.com/office/officeart/2005/8/layout/cycle5"/>
    <dgm:cxn modelId="{BD0B31DC-F23E-404E-BEDA-A636EE536CB8}" type="presParOf" srcId="{62D6A449-EBB9-3547-AE30-4F2B5AE9A867}" destId="{824F36B2-2F0C-1E41-95BD-930B90423925}" srcOrd="7" destOrd="0" presId="urn:microsoft.com/office/officeart/2005/8/layout/cycle5"/>
    <dgm:cxn modelId="{1D88992D-00F5-4886-A3EE-5381B6C82ED3}" type="presParOf" srcId="{62D6A449-EBB9-3547-AE30-4F2B5AE9A867}" destId="{BBB1C186-1F35-1A4C-8391-32AB9A728612}" srcOrd="8" destOrd="0" presId="urn:microsoft.com/office/officeart/2005/8/layout/cycle5"/>
    <dgm:cxn modelId="{9C28AC4B-84B4-449E-96ED-0CBB954E5C62}" type="presParOf" srcId="{62D6A449-EBB9-3547-AE30-4F2B5AE9A867}" destId="{6047850D-B7C5-1641-BEBE-5433DA823E36}" srcOrd="9" destOrd="0" presId="urn:microsoft.com/office/officeart/2005/8/layout/cycle5"/>
    <dgm:cxn modelId="{332681B1-0BAF-49C6-9A0C-351D6F83B80E}" type="presParOf" srcId="{62D6A449-EBB9-3547-AE30-4F2B5AE9A867}" destId="{5005D659-0283-8142-8556-B340E8C39E19}" srcOrd="10" destOrd="0" presId="urn:microsoft.com/office/officeart/2005/8/layout/cycle5"/>
    <dgm:cxn modelId="{68683299-4F84-4AC3-925A-41EACE88CA2F}" type="presParOf" srcId="{62D6A449-EBB9-3547-AE30-4F2B5AE9A867}" destId="{6232BD58-73B9-C149-B6B8-7522244FE257}" srcOrd="11" destOrd="0" presId="urn:microsoft.com/office/officeart/2005/8/layout/cycle5"/>
    <dgm:cxn modelId="{BBAD1F69-585C-400E-9A73-0A6E7A513F8D}" type="presParOf" srcId="{62D6A449-EBB9-3547-AE30-4F2B5AE9A867}" destId="{1712A020-14D2-AC46-9E80-614DA9005EA6}" srcOrd="12" destOrd="0" presId="urn:microsoft.com/office/officeart/2005/8/layout/cycle5"/>
    <dgm:cxn modelId="{6B653D0E-6C93-4B8D-8AC7-9563B2710916}" type="presParOf" srcId="{62D6A449-EBB9-3547-AE30-4F2B5AE9A867}" destId="{4A0BF950-39F7-6448-B689-5D9252ADD6AC}" srcOrd="13" destOrd="0" presId="urn:microsoft.com/office/officeart/2005/8/layout/cycle5"/>
    <dgm:cxn modelId="{B2CD8BB2-6B28-4C91-8D2E-EE8D27A83FB6}" type="presParOf" srcId="{62D6A449-EBB9-3547-AE30-4F2B5AE9A867}" destId="{1CBBF59A-184C-CD49-AD07-C2ED298B369F}" srcOrd="14" destOrd="0" presId="urn:microsoft.com/office/officeart/2005/8/layout/cycle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90B32EB4-105C-1146-8E99-115C7F3B18AF}" type="doc">
      <dgm:prSet loTypeId="urn:microsoft.com/office/officeart/2005/8/layout/orgChart1" loCatId="" qsTypeId="urn:microsoft.com/office/officeart/2005/8/quickstyle/simple4" qsCatId="simple" csTypeId="urn:microsoft.com/office/officeart/2005/8/colors/accent1_2" csCatId="accent1" phldr="1"/>
      <dgm:spPr/>
      <dgm:t>
        <a:bodyPr/>
        <a:lstStyle/>
        <a:p>
          <a:endParaRPr lang="en-US"/>
        </a:p>
      </dgm:t>
    </dgm:pt>
    <dgm:pt modelId="{B7468B2E-79A4-0E4B-B651-0FCAAB7836E2}">
      <dgm:prSet phldrT="[Text]"/>
      <dgm:spPr/>
      <dgm:t>
        <a:bodyPr/>
        <a:lstStyle/>
        <a:p>
          <a:r>
            <a:rPr lang="en-US" dirty="0" smtClean="0"/>
            <a:t>How</a:t>
          </a:r>
          <a:endParaRPr lang="en-US" dirty="0"/>
        </a:p>
      </dgm:t>
    </dgm:pt>
    <dgm:pt modelId="{E9D24D3A-F02E-7942-BBF3-ADDC529E87DD}" type="parTrans" cxnId="{7E304647-8B5D-7049-80A9-6D7CD98D05B4}">
      <dgm:prSet/>
      <dgm:spPr/>
      <dgm:t>
        <a:bodyPr/>
        <a:lstStyle/>
        <a:p>
          <a:endParaRPr lang="en-US"/>
        </a:p>
      </dgm:t>
    </dgm:pt>
    <dgm:pt modelId="{3F4EEC72-76BA-AA4C-B564-FDBC4D02F42D}" type="sibTrans" cxnId="{7E304647-8B5D-7049-80A9-6D7CD98D05B4}">
      <dgm:prSet/>
      <dgm:spPr/>
      <dgm:t>
        <a:bodyPr/>
        <a:lstStyle/>
        <a:p>
          <a:endParaRPr lang="en-US"/>
        </a:p>
      </dgm:t>
    </dgm:pt>
    <dgm:pt modelId="{A47DCB91-9D6D-1843-9041-CD6BEC24E0D0}">
      <dgm:prSet phldrT="[Text]"/>
      <dgm:spPr/>
      <dgm:t>
        <a:bodyPr/>
        <a:lstStyle/>
        <a:p>
          <a:r>
            <a:rPr lang="en-US" dirty="0" smtClean="0"/>
            <a:t>Where</a:t>
          </a:r>
          <a:endParaRPr lang="en-US" dirty="0"/>
        </a:p>
      </dgm:t>
    </dgm:pt>
    <dgm:pt modelId="{F5285689-0CE0-E346-8848-230CF8ABBDBC}" type="parTrans" cxnId="{BD1EC4A0-6A95-0F4F-BEB3-8F603067E323}">
      <dgm:prSet/>
      <dgm:spPr/>
      <dgm:t>
        <a:bodyPr/>
        <a:lstStyle/>
        <a:p>
          <a:endParaRPr lang="en-US"/>
        </a:p>
      </dgm:t>
    </dgm:pt>
    <dgm:pt modelId="{9DE3A46E-4811-8D42-8916-453CA9F56EC3}" type="sibTrans" cxnId="{BD1EC4A0-6A95-0F4F-BEB3-8F603067E323}">
      <dgm:prSet/>
      <dgm:spPr/>
      <dgm:t>
        <a:bodyPr/>
        <a:lstStyle/>
        <a:p>
          <a:endParaRPr lang="en-US"/>
        </a:p>
      </dgm:t>
    </dgm:pt>
    <dgm:pt modelId="{17038AE4-D6E0-D144-B6CF-4B068B442592}">
      <dgm:prSet phldrT="[Text]"/>
      <dgm:spPr/>
      <dgm:t>
        <a:bodyPr/>
        <a:lstStyle/>
        <a:p>
          <a:r>
            <a:rPr lang="en-US" dirty="0" smtClean="0"/>
            <a:t>Who</a:t>
          </a:r>
          <a:endParaRPr lang="en-US" dirty="0"/>
        </a:p>
      </dgm:t>
    </dgm:pt>
    <dgm:pt modelId="{A3743083-0933-1143-97B8-C9EE5A1D8B68}" type="parTrans" cxnId="{01EE3EA8-5E7B-474B-BBA8-4E448BEDE502}">
      <dgm:prSet/>
      <dgm:spPr/>
      <dgm:t>
        <a:bodyPr/>
        <a:lstStyle/>
        <a:p>
          <a:endParaRPr lang="en-US"/>
        </a:p>
      </dgm:t>
    </dgm:pt>
    <dgm:pt modelId="{7A5FD704-D953-7D4E-94DB-874E8D5904AA}" type="sibTrans" cxnId="{01EE3EA8-5E7B-474B-BBA8-4E448BEDE502}">
      <dgm:prSet/>
      <dgm:spPr/>
      <dgm:t>
        <a:bodyPr/>
        <a:lstStyle/>
        <a:p>
          <a:endParaRPr lang="en-US"/>
        </a:p>
      </dgm:t>
    </dgm:pt>
    <dgm:pt modelId="{2BDB1469-C033-024A-96EE-651366BCC2B9}">
      <dgm:prSet phldrT="[Text]"/>
      <dgm:spPr/>
      <dgm:t>
        <a:bodyPr/>
        <a:lstStyle/>
        <a:p>
          <a:r>
            <a:rPr lang="en-US" dirty="0" smtClean="0"/>
            <a:t>Whom will it serve?</a:t>
          </a:r>
          <a:endParaRPr lang="en-US" dirty="0"/>
        </a:p>
      </dgm:t>
    </dgm:pt>
    <dgm:pt modelId="{5238A1F0-6774-E342-9BFF-401DA9559C9D}" type="parTrans" cxnId="{75C995D5-2CAE-2544-B3A1-F791CA0B3DE2}">
      <dgm:prSet/>
      <dgm:spPr/>
      <dgm:t>
        <a:bodyPr/>
        <a:lstStyle/>
        <a:p>
          <a:endParaRPr lang="en-US"/>
        </a:p>
      </dgm:t>
    </dgm:pt>
    <dgm:pt modelId="{FFAA715C-0E19-794D-BFFA-817F8FE2234F}" type="sibTrans" cxnId="{75C995D5-2CAE-2544-B3A1-F791CA0B3DE2}">
      <dgm:prSet/>
      <dgm:spPr/>
      <dgm:t>
        <a:bodyPr/>
        <a:lstStyle/>
        <a:p>
          <a:endParaRPr lang="en-US"/>
        </a:p>
      </dgm:t>
    </dgm:pt>
    <dgm:pt modelId="{FC3449F7-0DC9-1A49-A602-BFDBBD9E37F7}">
      <dgm:prSet phldrT="[Text]"/>
      <dgm:spPr/>
      <dgm:t>
        <a:bodyPr/>
        <a:lstStyle/>
        <a:p>
          <a:r>
            <a:rPr lang="en-US" dirty="0" smtClean="0"/>
            <a:t>Where are you going?</a:t>
          </a:r>
          <a:endParaRPr lang="en-US" dirty="0"/>
        </a:p>
      </dgm:t>
    </dgm:pt>
    <dgm:pt modelId="{14EE57B0-952E-5447-A8DC-98B0B9DD56A2}" type="parTrans" cxnId="{7CF270CC-35AB-F740-BE68-7AA019934564}">
      <dgm:prSet/>
      <dgm:spPr/>
      <dgm:t>
        <a:bodyPr/>
        <a:lstStyle/>
        <a:p>
          <a:endParaRPr lang="en-US"/>
        </a:p>
      </dgm:t>
    </dgm:pt>
    <dgm:pt modelId="{C4F25285-35BC-2046-8D8E-17ED9072FAEC}" type="sibTrans" cxnId="{7CF270CC-35AB-F740-BE68-7AA019934564}">
      <dgm:prSet/>
      <dgm:spPr/>
      <dgm:t>
        <a:bodyPr/>
        <a:lstStyle/>
        <a:p>
          <a:endParaRPr lang="en-US"/>
        </a:p>
      </dgm:t>
    </dgm:pt>
    <dgm:pt modelId="{1AD5464E-7FC1-8040-83E0-C0084D122023}">
      <dgm:prSet phldrT="[Text]"/>
      <dgm:spPr/>
      <dgm:t>
        <a:bodyPr/>
        <a:lstStyle/>
        <a:p>
          <a:r>
            <a:rPr lang="en-US" dirty="0" smtClean="0"/>
            <a:t>How will it be managed?</a:t>
          </a:r>
          <a:endParaRPr lang="en-US" dirty="0"/>
        </a:p>
      </dgm:t>
    </dgm:pt>
    <dgm:pt modelId="{E02B7881-BD42-4B40-812E-433A70CA8150}" type="parTrans" cxnId="{0518200D-4A81-684D-AB10-4B72D409A8B6}">
      <dgm:prSet/>
      <dgm:spPr/>
      <dgm:t>
        <a:bodyPr/>
        <a:lstStyle/>
        <a:p>
          <a:endParaRPr lang="en-US"/>
        </a:p>
      </dgm:t>
    </dgm:pt>
    <dgm:pt modelId="{1C60691A-2616-E84A-9095-4885374BAEF7}" type="sibTrans" cxnId="{0518200D-4A81-684D-AB10-4B72D409A8B6}">
      <dgm:prSet/>
      <dgm:spPr/>
      <dgm:t>
        <a:bodyPr/>
        <a:lstStyle/>
        <a:p>
          <a:endParaRPr lang="en-US"/>
        </a:p>
      </dgm:t>
    </dgm:pt>
    <dgm:pt modelId="{2B17ABDD-4C3F-984C-9DBE-7288D5C3A1A3}">
      <dgm:prSet phldrT="[Text]"/>
      <dgm:spPr/>
      <dgm:t>
        <a:bodyPr/>
        <a:lstStyle/>
        <a:p>
          <a:r>
            <a:rPr lang="en-US" dirty="0" smtClean="0"/>
            <a:t>What</a:t>
          </a:r>
          <a:endParaRPr lang="en-US" dirty="0"/>
        </a:p>
      </dgm:t>
    </dgm:pt>
    <dgm:pt modelId="{830913B7-42D6-1D4B-B76E-02AD1E78208B}" type="parTrans" cxnId="{14F26CDE-B53A-6E44-9733-16E2C42F58A5}">
      <dgm:prSet/>
      <dgm:spPr/>
      <dgm:t>
        <a:bodyPr/>
        <a:lstStyle/>
        <a:p>
          <a:endParaRPr lang="en-US"/>
        </a:p>
      </dgm:t>
    </dgm:pt>
    <dgm:pt modelId="{5E5292CE-CCBD-1443-9710-7FDEF5379989}" type="sibTrans" cxnId="{14F26CDE-B53A-6E44-9733-16E2C42F58A5}">
      <dgm:prSet/>
      <dgm:spPr/>
      <dgm:t>
        <a:bodyPr/>
        <a:lstStyle/>
        <a:p>
          <a:endParaRPr lang="en-US"/>
        </a:p>
      </dgm:t>
    </dgm:pt>
    <dgm:pt modelId="{DA3E00FA-3546-8C48-8B8A-CF1435F358E4}">
      <dgm:prSet phldrT="[Text]"/>
      <dgm:spPr/>
      <dgm:t>
        <a:bodyPr/>
        <a:lstStyle/>
        <a:p>
          <a:r>
            <a:rPr lang="en-US" dirty="0" smtClean="0"/>
            <a:t>What will success look like?</a:t>
          </a:r>
          <a:endParaRPr lang="en-US" dirty="0"/>
        </a:p>
      </dgm:t>
    </dgm:pt>
    <dgm:pt modelId="{68F397AB-68F9-D84C-9495-FB90E3CF4867}" type="parTrans" cxnId="{7A9523F6-71E3-E04F-B277-95B1AF119DCF}">
      <dgm:prSet/>
      <dgm:spPr/>
      <dgm:t>
        <a:bodyPr/>
        <a:lstStyle/>
        <a:p>
          <a:endParaRPr lang="en-US"/>
        </a:p>
      </dgm:t>
    </dgm:pt>
    <dgm:pt modelId="{C7438329-464B-AB44-BCB4-0E85F6D64851}" type="sibTrans" cxnId="{7A9523F6-71E3-E04F-B277-95B1AF119DCF}">
      <dgm:prSet/>
      <dgm:spPr/>
      <dgm:t>
        <a:bodyPr/>
        <a:lstStyle/>
        <a:p>
          <a:endParaRPr lang="en-US"/>
        </a:p>
      </dgm:t>
    </dgm:pt>
    <dgm:pt modelId="{14B0EF4E-5524-BA45-BF00-087940810AA0}">
      <dgm:prSet phldrT="[Text]"/>
      <dgm:spPr/>
      <dgm:t>
        <a:bodyPr/>
        <a:lstStyle/>
        <a:p>
          <a:r>
            <a:rPr lang="en-US" dirty="0" smtClean="0"/>
            <a:t>Start small</a:t>
          </a:r>
          <a:endParaRPr lang="en-US" dirty="0"/>
        </a:p>
      </dgm:t>
    </dgm:pt>
    <dgm:pt modelId="{7E8AAA2C-74D0-BE47-B91A-B9ABEAAA9A5E}" type="parTrans" cxnId="{1C9910F2-EEEC-9441-A411-AA51D5FA3F61}">
      <dgm:prSet/>
      <dgm:spPr/>
      <dgm:t>
        <a:bodyPr/>
        <a:lstStyle/>
        <a:p>
          <a:endParaRPr lang="en-US"/>
        </a:p>
      </dgm:t>
    </dgm:pt>
    <dgm:pt modelId="{BA389714-3F48-A242-9986-C3D87382418F}" type="sibTrans" cxnId="{1C9910F2-EEEC-9441-A411-AA51D5FA3F61}">
      <dgm:prSet/>
      <dgm:spPr/>
      <dgm:t>
        <a:bodyPr/>
        <a:lstStyle/>
        <a:p>
          <a:endParaRPr lang="en-US"/>
        </a:p>
      </dgm:t>
    </dgm:pt>
    <dgm:pt modelId="{39A1407B-D5C7-8949-B56D-51520B3FC3F9}">
      <dgm:prSet phldrT="[Text]"/>
      <dgm:spPr/>
      <dgm:t>
        <a:bodyPr/>
        <a:lstStyle/>
        <a:p>
          <a:r>
            <a:rPr lang="en-US" dirty="0" smtClean="0"/>
            <a:t>Understand who is involved</a:t>
          </a:r>
          <a:endParaRPr lang="en-US" dirty="0"/>
        </a:p>
      </dgm:t>
    </dgm:pt>
    <dgm:pt modelId="{F7B15FAE-3205-D441-8A40-E1EC22170382}" type="parTrans" cxnId="{023E683C-CA47-FC4C-87E2-9E1A8B09AB80}">
      <dgm:prSet/>
      <dgm:spPr/>
      <dgm:t>
        <a:bodyPr/>
        <a:lstStyle/>
        <a:p>
          <a:endParaRPr lang="en-US"/>
        </a:p>
      </dgm:t>
    </dgm:pt>
    <dgm:pt modelId="{68D5C46F-46AE-3D44-87F1-67A416ABABAC}" type="sibTrans" cxnId="{023E683C-CA47-FC4C-87E2-9E1A8B09AB80}">
      <dgm:prSet/>
      <dgm:spPr/>
      <dgm:t>
        <a:bodyPr/>
        <a:lstStyle/>
        <a:p>
          <a:endParaRPr lang="en-US"/>
        </a:p>
      </dgm:t>
    </dgm:pt>
    <dgm:pt modelId="{EFBFAA4C-75F2-AF4D-B47D-1E589F2A844A}">
      <dgm:prSet phldrT="[Text]"/>
      <dgm:spPr/>
      <dgm:t>
        <a:bodyPr/>
        <a:lstStyle/>
        <a:p>
          <a:r>
            <a:rPr lang="en-US" dirty="0" smtClean="0"/>
            <a:t>Help people get what they need</a:t>
          </a:r>
          <a:endParaRPr lang="en-US" dirty="0"/>
        </a:p>
      </dgm:t>
    </dgm:pt>
    <dgm:pt modelId="{B00A8504-B81C-C94E-AF63-132CC72BC008}" type="parTrans" cxnId="{C95A3C85-0EBA-2244-AB58-D5DF245D9BB3}">
      <dgm:prSet/>
      <dgm:spPr/>
      <dgm:t>
        <a:bodyPr/>
        <a:lstStyle/>
        <a:p>
          <a:endParaRPr lang="en-US"/>
        </a:p>
      </dgm:t>
    </dgm:pt>
    <dgm:pt modelId="{5FDD2CDE-2727-F344-8E11-4BFB88C2BE12}" type="sibTrans" cxnId="{C95A3C85-0EBA-2244-AB58-D5DF245D9BB3}">
      <dgm:prSet/>
      <dgm:spPr/>
      <dgm:t>
        <a:bodyPr/>
        <a:lstStyle/>
        <a:p>
          <a:endParaRPr lang="en-US"/>
        </a:p>
      </dgm:t>
    </dgm:pt>
    <dgm:pt modelId="{87F1C0DA-BD9C-7547-AD6B-A2CC7B89DD75}">
      <dgm:prSet phldrT="[Text]"/>
      <dgm:spPr/>
      <dgm:t>
        <a:bodyPr/>
        <a:lstStyle/>
        <a:p>
          <a:r>
            <a:rPr lang="en-US" dirty="0" smtClean="0"/>
            <a:t>Why</a:t>
          </a:r>
          <a:endParaRPr lang="en-US" dirty="0"/>
        </a:p>
      </dgm:t>
    </dgm:pt>
    <dgm:pt modelId="{57167491-8D58-8F4D-BB13-8981EBC20B9B}" type="parTrans" cxnId="{486A0601-8BD8-BA4D-AC22-C1B008ACB704}">
      <dgm:prSet/>
      <dgm:spPr/>
      <dgm:t>
        <a:bodyPr/>
        <a:lstStyle/>
        <a:p>
          <a:endParaRPr lang="en-US"/>
        </a:p>
      </dgm:t>
    </dgm:pt>
    <dgm:pt modelId="{C9BD369D-2C9B-C842-B666-F01D1B878AD6}" type="sibTrans" cxnId="{486A0601-8BD8-BA4D-AC22-C1B008ACB704}">
      <dgm:prSet/>
      <dgm:spPr/>
      <dgm:t>
        <a:bodyPr/>
        <a:lstStyle/>
        <a:p>
          <a:endParaRPr lang="en-US"/>
        </a:p>
      </dgm:t>
    </dgm:pt>
    <dgm:pt modelId="{AD1885E4-8CDD-E842-9F78-3D4302BC13B9}">
      <dgm:prSet phldrT="[Text]"/>
      <dgm:spPr/>
      <dgm:t>
        <a:bodyPr/>
        <a:lstStyle/>
        <a:p>
          <a:r>
            <a:rPr lang="en-US" dirty="0" smtClean="0"/>
            <a:t>Why does it exist?</a:t>
          </a:r>
          <a:endParaRPr lang="en-US" dirty="0"/>
        </a:p>
      </dgm:t>
    </dgm:pt>
    <dgm:pt modelId="{51BFBF32-EBB8-1E4E-BD76-783B21C84F69}" type="parTrans" cxnId="{56267B11-A53E-A245-8A4A-CE80A3B37A6C}">
      <dgm:prSet/>
      <dgm:spPr/>
      <dgm:t>
        <a:bodyPr/>
        <a:lstStyle/>
        <a:p>
          <a:endParaRPr lang="en-US"/>
        </a:p>
      </dgm:t>
    </dgm:pt>
    <dgm:pt modelId="{EEACE0F3-1E52-B34A-B5E4-AC65789090DA}" type="sibTrans" cxnId="{56267B11-A53E-A245-8A4A-CE80A3B37A6C}">
      <dgm:prSet/>
      <dgm:spPr/>
      <dgm:t>
        <a:bodyPr/>
        <a:lstStyle/>
        <a:p>
          <a:endParaRPr lang="en-US"/>
        </a:p>
      </dgm:t>
    </dgm:pt>
    <dgm:pt modelId="{DA544068-B72E-0F4A-A26A-9603854F2CE4}" type="pres">
      <dgm:prSet presAssocID="{90B32EB4-105C-1146-8E99-115C7F3B18AF}" presName="hierChild1" presStyleCnt="0">
        <dgm:presLayoutVars>
          <dgm:orgChart val="1"/>
          <dgm:chPref val="1"/>
          <dgm:dir/>
          <dgm:animOne val="branch"/>
          <dgm:animLvl val="lvl"/>
          <dgm:resizeHandles/>
        </dgm:presLayoutVars>
      </dgm:prSet>
      <dgm:spPr/>
      <dgm:t>
        <a:bodyPr/>
        <a:lstStyle/>
        <a:p>
          <a:endParaRPr lang="en-US"/>
        </a:p>
      </dgm:t>
    </dgm:pt>
    <dgm:pt modelId="{4B5D03E8-375F-EE48-B971-D338F458E79D}" type="pres">
      <dgm:prSet presAssocID="{17038AE4-D6E0-D144-B6CF-4B068B442592}" presName="hierRoot1" presStyleCnt="0">
        <dgm:presLayoutVars>
          <dgm:hierBranch val="init"/>
        </dgm:presLayoutVars>
      </dgm:prSet>
      <dgm:spPr/>
    </dgm:pt>
    <dgm:pt modelId="{FAA8530F-CC94-774B-BB40-2C956B71423F}" type="pres">
      <dgm:prSet presAssocID="{17038AE4-D6E0-D144-B6CF-4B068B442592}" presName="rootComposite1" presStyleCnt="0"/>
      <dgm:spPr/>
    </dgm:pt>
    <dgm:pt modelId="{1CB09D1F-3B51-E14A-8716-63F52B5C1D28}" type="pres">
      <dgm:prSet presAssocID="{17038AE4-D6E0-D144-B6CF-4B068B442592}" presName="rootText1" presStyleLbl="node0" presStyleIdx="0" presStyleCnt="5">
        <dgm:presLayoutVars>
          <dgm:chPref val="3"/>
        </dgm:presLayoutVars>
      </dgm:prSet>
      <dgm:spPr/>
      <dgm:t>
        <a:bodyPr/>
        <a:lstStyle/>
        <a:p>
          <a:endParaRPr lang="en-US"/>
        </a:p>
      </dgm:t>
    </dgm:pt>
    <dgm:pt modelId="{F307FFD3-79C4-2E4D-BB43-6BE0DFBCEE4C}" type="pres">
      <dgm:prSet presAssocID="{17038AE4-D6E0-D144-B6CF-4B068B442592}" presName="rootConnector1" presStyleLbl="node1" presStyleIdx="0" presStyleCnt="0"/>
      <dgm:spPr/>
      <dgm:t>
        <a:bodyPr/>
        <a:lstStyle/>
        <a:p>
          <a:endParaRPr lang="en-US"/>
        </a:p>
      </dgm:t>
    </dgm:pt>
    <dgm:pt modelId="{BE693797-7C69-AA47-93A2-2EA2F1A69305}" type="pres">
      <dgm:prSet presAssocID="{17038AE4-D6E0-D144-B6CF-4B068B442592}" presName="hierChild2" presStyleCnt="0"/>
      <dgm:spPr/>
    </dgm:pt>
    <dgm:pt modelId="{4425F512-B3ED-864C-B2C0-97605D0DBDA7}" type="pres">
      <dgm:prSet presAssocID="{5238A1F0-6774-E342-9BFF-401DA9559C9D}" presName="Name37" presStyleLbl="parChTrans1D2" presStyleIdx="0" presStyleCnt="5"/>
      <dgm:spPr/>
      <dgm:t>
        <a:bodyPr/>
        <a:lstStyle/>
        <a:p>
          <a:endParaRPr lang="en-US"/>
        </a:p>
      </dgm:t>
    </dgm:pt>
    <dgm:pt modelId="{520794E6-3D50-6D41-9AE1-F79521940D94}" type="pres">
      <dgm:prSet presAssocID="{2BDB1469-C033-024A-96EE-651366BCC2B9}" presName="hierRoot2" presStyleCnt="0">
        <dgm:presLayoutVars>
          <dgm:hierBranch val="init"/>
        </dgm:presLayoutVars>
      </dgm:prSet>
      <dgm:spPr/>
    </dgm:pt>
    <dgm:pt modelId="{142FB30B-91AA-FE4C-8058-01E39F000203}" type="pres">
      <dgm:prSet presAssocID="{2BDB1469-C033-024A-96EE-651366BCC2B9}" presName="rootComposite" presStyleCnt="0"/>
      <dgm:spPr/>
    </dgm:pt>
    <dgm:pt modelId="{378EBD53-4EE8-8048-8707-97CF6910A9A3}" type="pres">
      <dgm:prSet presAssocID="{2BDB1469-C033-024A-96EE-651366BCC2B9}" presName="rootText" presStyleLbl="node2" presStyleIdx="0" presStyleCnt="5">
        <dgm:presLayoutVars>
          <dgm:chPref val="3"/>
        </dgm:presLayoutVars>
      </dgm:prSet>
      <dgm:spPr/>
      <dgm:t>
        <a:bodyPr/>
        <a:lstStyle/>
        <a:p>
          <a:endParaRPr lang="en-US"/>
        </a:p>
      </dgm:t>
    </dgm:pt>
    <dgm:pt modelId="{FCEE8FFB-1EEA-944A-BC73-4B12E5D5CD36}" type="pres">
      <dgm:prSet presAssocID="{2BDB1469-C033-024A-96EE-651366BCC2B9}" presName="rootConnector" presStyleLbl="node2" presStyleIdx="0" presStyleCnt="5"/>
      <dgm:spPr/>
      <dgm:t>
        <a:bodyPr/>
        <a:lstStyle/>
        <a:p>
          <a:endParaRPr lang="en-US"/>
        </a:p>
      </dgm:t>
    </dgm:pt>
    <dgm:pt modelId="{2DD4E218-F97B-FC45-BABA-6FCD5932F971}" type="pres">
      <dgm:prSet presAssocID="{2BDB1469-C033-024A-96EE-651366BCC2B9}" presName="hierChild4" presStyleCnt="0"/>
      <dgm:spPr/>
    </dgm:pt>
    <dgm:pt modelId="{A8DA8868-909A-4F49-85C4-72CF0B75C46B}" type="pres">
      <dgm:prSet presAssocID="{F7B15FAE-3205-D441-8A40-E1EC22170382}" presName="Name37" presStyleLbl="parChTrans1D3" presStyleIdx="0" presStyleCnt="3"/>
      <dgm:spPr/>
      <dgm:t>
        <a:bodyPr/>
        <a:lstStyle/>
        <a:p>
          <a:endParaRPr lang="en-US"/>
        </a:p>
      </dgm:t>
    </dgm:pt>
    <dgm:pt modelId="{086968CF-E9C6-444F-B561-166594475AC1}" type="pres">
      <dgm:prSet presAssocID="{39A1407B-D5C7-8949-B56D-51520B3FC3F9}" presName="hierRoot2" presStyleCnt="0">
        <dgm:presLayoutVars>
          <dgm:hierBranch val="init"/>
        </dgm:presLayoutVars>
      </dgm:prSet>
      <dgm:spPr/>
    </dgm:pt>
    <dgm:pt modelId="{B6504607-BA70-F94F-B77C-7CE6CA9B8EE1}" type="pres">
      <dgm:prSet presAssocID="{39A1407B-D5C7-8949-B56D-51520B3FC3F9}" presName="rootComposite" presStyleCnt="0"/>
      <dgm:spPr/>
    </dgm:pt>
    <dgm:pt modelId="{A3873212-D8B9-3943-955D-A727D84E26B7}" type="pres">
      <dgm:prSet presAssocID="{39A1407B-D5C7-8949-B56D-51520B3FC3F9}" presName="rootText" presStyleLbl="node3" presStyleIdx="0" presStyleCnt="3">
        <dgm:presLayoutVars>
          <dgm:chPref val="3"/>
        </dgm:presLayoutVars>
      </dgm:prSet>
      <dgm:spPr/>
      <dgm:t>
        <a:bodyPr/>
        <a:lstStyle/>
        <a:p>
          <a:endParaRPr lang="en-US"/>
        </a:p>
      </dgm:t>
    </dgm:pt>
    <dgm:pt modelId="{3C130C67-FF8D-2F49-A131-16E65511DD63}" type="pres">
      <dgm:prSet presAssocID="{39A1407B-D5C7-8949-B56D-51520B3FC3F9}" presName="rootConnector" presStyleLbl="node3" presStyleIdx="0" presStyleCnt="3"/>
      <dgm:spPr/>
      <dgm:t>
        <a:bodyPr/>
        <a:lstStyle/>
        <a:p>
          <a:endParaRPr lang="en-US"/>
        </a:p>
      </dgm:t>
    </dgm:pt>
    <dgm:pt modelId="{73EF7762-FF43-424B-AF5E-78696C02FEF4}" type="pres">
      <dgm:prSet presAssocID="{39A1407B-D5C7-8949-B56D-51520B3FC3F9}" presName="hierChild4" presStyleCnt="0"/>
      <dgm:spPr/>
    </dgm:pt>
    <dgm:pt modelId="{23285964-775B-5845-90B2-8AFDF688DF61}" type="pres">
      <dgm:prSet presAssocID="{39A1407B-D5C7-8949-B56D-51520B3FC3F9}" presName="hierChild5" presStyleCnt="0"/>
      <dgm:spPr/>
    </dgm:pt>
    <dgm:pt modelId="{ABB46044-108C-024D-908B-0E7757990DE0}" type="pres">
      <dgm:prSet presAssocID="{B00A8504-B81C-C94E-AF63-132CC72BC008}" presName="Name37" presStyleLbl="parChTrans1D3" presStyleIdx="1" presStyleCnt="3"/>
      <dgm:spPr/>
      <dgm:t>
        <a:bodyPr/>
        <a:lstStyle/>
        <a:p>
          <a:endParaRPr lang="en-US"/>
        </a:p>
      </dgm:t>
    </dgm:pt>
    <dgm:pt modelId="{B3B26AE5-B924-684D-8ED2-A5965EE17536}" type="pres">
      <dgm:prSet presAssocID="{EFBFAA4C-75F2-AF4D-B47D-1E589F2A844A}" presName="hierRoot2" presStyleCnt="0">
        <dgm:presLayoutVars>
          <dgm:hierBranch val="init"/>
        </dgm:presLayoutVars>
      </dgm:prSet>
      <dgm:spPr/>
    </dgm:pt>
    <dgm:pt modelId="{9C4133D0-90D4-3F40-A94B-648F0A80C4FB}" type="pres">
      <dgm:prSet presAssocID="{EFBFAA4C-75F2-AF4D-B47D-1E589F2A844A}" presName="rootComposite" presStyleCnt="0"/>
      <dgm:spPr/>
    </dgm:pt>
    <dgm:pt modelId="{9165902F-3302-B54C-9770-7706F9BF5B2B}" type="pres">
      <dgm:prSet presAssocID="{EFBFAA4C-75F2-AF4D-B47D-1E589F2A844A}" presName="rootText" presStyleLbl="node3" presStyleIdx="1" presStyleCnt="3">
        <dgm:presLayoutVars>
          <dgm:chPref val="3"/>
        </dgm:presLayoutVars>
      </dgm:prSet>
      <dgm:spPr/>
      <dgm:t>
        <a:bodyPr/>
        <a:lstStyle/>
        <a:p>
          <a:endParaRPr lang="en-US"/>
        </a:p>
      </dgm:t>
    </dgm:pt>
    <dgm:pt modelId="{D47733CD-32AF-A248-B318-2858E0B832AE}" type="pres">
      <dgm:prSet presAssocID="{EFBFAA4C-75F2-AF4D-B47D-1E589F2A844A}" presName="rootConnector" presStyleLbl="node3" presStyleIdx="1" presStyleCnt="3"/>
      <dgm:spPr/>
      <dgm:t>
        <a:bodyPr/>
        <a:lstStyle/>
        <a:p>
          <a:endParaRPr lang="en-US"/>
        </a:p>
      </dgm:t>
    </dgm:pt>
    <dgm:pt modelId="{24A206A4-F1BF-BC43-9D4A-4878445B5513}" type="pres">
      <dgm:prSet presAssocID="{EFBFAA4C-75F2-AF4D-B47D-1E589F2A844A}" presName="hierChild4" presStyleCnt="0"/>
      <dgm:spPr/>
    </dgm:pt>
    <dgm:pt modelId="{A2900112-F137-814B-9006-62BB98F25B60}" type="pres">
      <dgm:prSet presAssocID="{EFBFAA4C-75F2-AF4D-B47D-1E589F2A844A}" presName="hierChild5" presStyleCnt="0"/>
      <dgm:spPr/>
    </dgm:pt>
    <dgm:pt modelId="{F7A0F7BF-75B4-CC4F-811A-2E348E6C3239}" type="pres">
      <dgm:prSet presAssocID="{2BDB1469-C033-024A-96EE-651366BCC2B9}" presName="hierChild5" presStyleCnt="0"/>
      <dgm:spPr/>
    </dgm:pt>
    <dgm:pt modelId="{9741BADF-5949-AD48-99FC-4299B7D87EE2}" type="pres">
      <dgm:prSet presAssocID="{17038AE4-D6E0-D144-B6CF-4B068B442592}" presName="hierChild3" presStyleCnt="0"/>
      <dgm:spPr/>
    </dgm:pt>
    <dgm:pt modelId="{7D60E9C8-0B49-DB45-8D00-E56CCC87894B}" type="pres">
      <dgm:prSet presAssocID="{A47DCB91-9D6D-1843-9041-CD6BEC24E0D0}" presName="hierRoot1" presStyleCnt="0">
        <dgm:presLayoutVars>
          <dgm:hierBranch val="init"/>
        </dgm:presLayoutVars>
      </dgm:prSet>
      <dgm:spPr/>
    </dgm:pt>
    <dgm:pt modelId="{EFAAC866-C64F-B040-AE18-89A46BC76143}" type="pres">
      <dgm:prSet presAssocID="{A47DCB91-9D6D-1843-9041-CD6BEC24E0D0}" presName="rootComposite1" presStyleCnt="0"/>
      <dgm:spPr/>
    </dgm:pt>
    <dgm:pt modelId="{CDF31E4F-9CFE-344F-A0FA-0261347AE81B}" type="pres">
      <dgm:prSet presAssocID="{A47DCB91-9D6D-1843-9041-CD6BEC24E0D0}" presName="rootText1" presStyleLbl="node0" presStyleIdx="1" presStyleCnt="5">
        <dgm:presLayoutVars>
          <dgm:chPref val="3"/>
        </dgm:presLayoutVars>
      </dgm:prSet>
      <dgm:spPr/>
      <dgm:t>
        <a:bodyPr/>
        <a:lstStyle/>
        <a:p>
          <a:endParaRPr lang="en-US"/>
        </a:p>
      </dgm:t>
    </dgm:pt>
    <dgm:pt modelId="{20A5D84B-66C0-FA43-AE74-EDFF645F08F0}" type="pres">
      <dgm:prSet presAssocID="{A47DCB91-9D6D-1843-9041-CD6BEC24E0D0}" presName="rootConnector1" presStyleLbl="node1" presStyleIdx="0" presStyleCnt="0"/>
      <dgm:spPr/>
      <dgm:t>
        <a:bodyPr/>
        <a:lstStyle/>
        <a:p>
          <a:endParaRPr lang="en-US"/>
        </a:p>
      </dgm:t>
    </dgm:pt>
    <dgm:pt modelId="{E955E224-EA3C-EA42-BB54-23EFA443C652}" type="pres">
      <dgm:prSet presAssocID="{A47DCB91-9D6D-1843-9041-CD6BEC24E0D0}" presName="hierChild2" presStyleCnt="0"/>
      <dgm:spPr/>
    </dgm:pt>
    <dgm:pt modelId="{86A2531B-5191-124C-894C-7E62CC0B2D8E}" type="pres">
      <dgm:prSet presAssocID="{14EE57B0-952E-5447-A8DC-98B0B9DD56A2}" presName="Name37" presStyleLbl="parChTrans1D2" presStyleIdx="1" presStyleCnt="5"/>
      <dgm:spPr/>
      <dgm:t>
        <a:bodyPr/>
        <a:lstStyle/>
        <a:p>
          <a:endParaRPr lang="en-US"/>
        </a:p>
      </dgm:t>
    </dgm:pt>
    <dgm:pt modelId="{A8EE9E6E-6246-4442-9A29-E98B65E9F5FE}" type="pres">
      <dgm:prSet presAssocID="{FC3449F7-0DC9-1A49-A602-BFDBBD9E37F7}" presName="hierRoot2" presStyleCnt="0">
        <dgm:presLayoutVars>
          <dgm:hierBranch val="init"/>
        </dgm:presLayoutVars>
      </dgm:prSet>
      <dgm:spPr/>
    </dgm:pt>
    <dgm:pt modelId="{B4396D04-F026-CF43-8950-C42431E1E7C2}" type="pres">
      <dgm:prSet presAssocID="{FC3449F7-0DC9-1A49-A602-BFDBBD9E37F7}" presName="rootComposite" presStyleCnt="0"/>
      <dgm:spPr/>
    </dgm:pt>
    <dgm:pt modelId="{46BB820B-0116-CE4D-9200-B3D27F31E0F5}" type="pres">
      <dgm:prSet presAssocID="{FC3449F7-0DC9-1A49-A602-BFDBBD9E37F7}" presName="rootText" presStyleLbl="node2" presStyleIdx="1" presStyleCnt="5">
        <dgm:presLayoutVars>
          <dgm:chPref val="3"/>
        </dgm:presLayoutVars>
      </dgm:prSet>
      <dgm:spPr/>
      <dgm:t>
        <a:bodyPr/>
        <a:lstStyle/>
        <a:p>
          <a:endParaRPr lang="en-US"/>
        </a:p>
      </dgm:t>
    </dgm:pt>
    <dgm:pt modelId="{6480C304-541F-CE42-A6B3-0ED43AD081B2}" type="pres">
      <dgm:prSet presAssocID="{FC3449F7-0DC9-1A49-A602-BFDBBD9E37F7}" presName="rootConnector" presStyleLbl="node2" presStyleIdx="1" presStyleCnt="5"/>
      <dgm:spPr/>
      <dgm:t>
        <a:bodyPr/>
        <a:lstStyle/>
        <a:p>
          <a:endParaRPr lang="en-US"/>
        </a:p>
      </dgm:t>
    </dgm:pt>
    <dgm:pt modelId="{C6C675C6-B45D-BC4A-AD29-C156915B1610}" type="pres">
      <dgm:prSet presAssocID="{FC3449F7-0DC9-1A49-A602-BFDBBD9E37F7}" presName="hierChild4" presStyleCnt="0"/>
      <dgm:spPr/>
    </dgm:pt>
    <dgm:pt modelId="{6EA21B08-5DBF-7F45-B7AB-931577C572B6}" type="pres">
      <dgm:prSet presAssocID="{FC3449F7-0DC9-1A49-A602-BFDBBD9E37F7}" presName="hierChild5" presStyleCnt="0"/>
      <dgm:spPr/>
    </dgm:pt>
    <dgm:pt modelId="{1D215CAF-D38D-A748-BCF5-2D75A0D798A4}" type="pres">
      <dgm:prSet presAssocID="{A47DCB91-9D6D-1843-9041-CD6BEC24E0D0}" presName="hierChild3" presStyleCnt="0"/>
      <dgm:spPr/>
    </dgm:pt>
    <dgm:pt modelId="{678A27EB-F64D-5741-9906-07B8662B15D4}" type="pres">
      <dgm:prSet presAssocID="{B7468B2E-79A4-0E4B-B651-0FCAAB7836E2}" presName="hierRoot1" presStyleCnt="0">
        <dgm:presLayoutVars>
          <dgm:hierBranch val="init"/>
        </dgm:presLayoutVars>
      </dgm:prSet>
      <dgm:spPr/>
    </dgm:pt>
    <dgm:pt modelId="{043A8FB0-0A3B-4040-B8EB-5D2462A5C1F8}" type="pres">
      <dgm:prSet presAssocID="{B7468B2E-79A4-0E4B-B651-0FCAAB7836E2}" presName="rootComposite1" presStyleCnt="0"/>
      <dgm:spPr/>
    </dgm:pt>
    <dgm:pt modelId="{C30C09C8-C45D-3446-93AD-06C87EB94491}" type="pres">
      <dgm:prSet presAssocID="{B7468B2E-79A4-0E4B-B651-0FCAAB7836E2}" presName="rootText1" presStyleLbl="node0" presStyleIdx="2" presStyleCnt="5">
        <dgm:presLayoutVars>
          <dgm:chPref val="3"/>
        </dgm:presLayoutVars>
      </dgm:prSet>
      <dgm:spPr/>
      <dgm:t>
        <a:bodyPr/>
        <a:lstStyle/>
        <a:p>
          <a:endParaRPr lang="en-US"/>
        </a:p>
      </dgm:t>
    </dgm:pt>
    <dgm:pt modelId="{B2AE9CF5-C624-C148-B94A-032498526B13}" type="pres">
      <dgm:prSet presAssocID="{B7468B2E-79A4-0E4B-B651-0FCAAB7836E2}" presName="rootConnector1" presStyleLbl="node1" presStyleIdx="0" presStyleCnt="0"/>
      <dgm:spPr/>
      <dgm:t>
        <a:bodyPr/>
        <a:lstStyle/>
        <a:p>
          <a:endParaRPr lang="en-US"/>
        </a:p>
      </dgm:t>
    </dgm:pt>
    <dgm:pt modelId="{F64B974E-45A3-434D-8F9E-550746D2097E}" type="pres">
      <dgm:prSet presAssocID="{B7468B2E-79A4-0E4B-B651-0FCAAB7836E2}" presName="hierChild2" presStyleCnt="0"/>
      <dgm:spPr/>
    </dgm:pt>
    <dgm:pt modelId="{010ED2C3-779A-8445-9AD0-5B258DC10133}" type="pres">
      <dgm:prSet presAssocID="{E02B7881-BD42-4B40-812E-433A70CA8150}" presName="Name37" presStyleLbl="parChTrans1D2" presStyleIdx="2" presStyleCnt="5"/>
      <dgm:spPr/>
      <dgm:t>
        <a:bodyPr/>
        <a:lstStyle/>
        <a:p>
          <a:endParaRPr lang="en-US"/>
        </a:p>
      </dgm:t>
    </dgm:pt>
    <dgm:pt modelId="{250E2A92-F1DF-FB48-8FB0-26EED32ABBD4}" type="pres">
      <dgm:prSet presAssocID="{1AD5464E-7FC1-8040-83E0-C0084D122023}" presName="hierRoot2" presStyleCnt="0">
        <dgm:presLayoutVars>
          <dgm:hierBranch val="init"/>
        </dgm:presLayoutVars>
      </dgm:prSet>
      <dgm:spPr/>
    </dgm:pt>
    <dgm:pt modelId="{D355CA65-0A38-4F46-9BBA-2D7066769F68}" type="pres">
      <dgm:prSet presAssocID="{1AD5464E-7FC1-8040-83E0-C0084D122023}" presName="rootComposite" presStyleCnt="0"/>
      <dgm:spPr/>
    </dgm:pt>
    <dgm:pt modelId="{1B72CB78-3C31-AF4C-B933-6EA0A39ABB30}" type="pres">
      <dgm:prSet presAssocID="{1AD5464E-7FC1-8040-83E0-C0084D122023}" presName="rootText" presStyleLbl="node2" presStyleIdx="2" presStyleCnt="5">
        <dgm:presLayoutVars>
          <dgm:chPref val="3"/>
        </dgm:presLayoutVars>
      </dgm:prSet>
      <dgm:spPr/>
      <dgm:t>
        <a:bodyPr/>
        <a:lstStyle/>
        <a:p>
          <a:endParaRPr lang="en-US"/>
        </a:p>
      </dgm:t>
    </dgm:pt>
    <dgm:pt modelId="{A9F6E77A-3DB5-2042-B0BB-F37E06DEED57}" type="pres">
      <dgm:prSet presAssocID="{1AD5464E-7FC1-8040-83E0-C0084D122023}" presName="rootConnector" presStyleLbl="node2" presStyleIdx="2" presStyleCnt="5"/>
      <dgm:spPr/>
      <dgm:t>
        <a:bodyPr/>
        <a:lstStyle/>
        <a:p>
          <a:endParaRPr lang="en-US"/>
        </a:p>
      </dgm:t>
    </dgm:pt>
    <dgm:pt modelId="{B2AAA764-19F8-3044-B320-981C189A84D4}" type="pres">
      <dgm:prSet presAssocID="{1AD5464E-7FC1-8040-83E0-C0084D122023}" presName="hierChild4" presStyleCnt="0"/>
      <dgm:spPr/>
    </dgm:pt>
    <dgm:pt modelId="{D3F0EFA3-819C-2B46-AFBC-3C6AF07AD4AC}" type="pres">
      <dgm:prSet presAssocID="{1AD5464E-7FC1-8040-83E0-C0084D122023}" presName="hierChild5" presStyleCnt="0"/>
      <dgm:spPr/>
    </dgm:pt>
    <dgm:pt modelId="{ED00A412-5F37-4A47-BB68-D38473ABF734}" type="pres">
      <dgm:prSet presAssocID="{B7468B2E-79A4-0E4B-B651-0FCAAB7836E2}" presName="hierChild3" presStyleCnt="0"/>
      <dgm:spPr/>
    </dgm:pt>
    <dgm:pt modelId="{A172ABE2-D548-4945-9762-B70C6F65B8A4}" type="pres">
      <dgm:prSet presAssocID="{2B17ABDD-4C3F-984C-9DBE-7288D5C3A1A3}" presName="hierRoot1" presStyleCnt="0">
        <dgm:presLayoutVars>
          <dgm:hierBranch val="init"/>
        </dgm:presLayoutVars>
      </dgm:prSet>
      <dgm:spPr/>
    </dgm:pt>
    <dgm:pt modelId="{5A322B27-033E-5A41-88CC-FB14F2B4E3A0}" type="pres">
      <dgm:prSet presAssocID="{2B17ABDD-4C3F-984C-9DBE-7288D5C3A1A3}" presName="rootComposite1" presStyleCnt="0"/>
      <dgm:spPr/>
    </dgm:pt>
    <dgm:pt modelId="{24CEEA09-5036-7B4E-87E3-DDF58102A0EA}" type="pres">
      <dgm:prSet presAssocID="{2B17ABDD-4C3F-984C-9DBE-7288D5C3A1A3}" presName="rootText1" presStyleLbl="node0" presStyleIdx="3" presStyleCnt="5">
        <dgm:presLayoutVars>
          <dgm:chPref val="3"/>
        </dgm:presLayoutVars>
      </dgm:prSet>
      <dgm:spPr/>
      <dgm:t>
        <a:bodyPr/>
        <a:lstStyle/>
        <a:p>
          <a:endParaRPr lang="en-US"/>
        </a:p>
      </dgm:t>
    </dgm:pt>
    <dgm:pt modelId="{E3E9F288-3EE0-914E-B673-978DE69F4A90}" type="pres">
      <dgm:prSet presAssocID="{2B17ABDD-4C3F-984C-9DBE-7288D5C3A1A3}" presName="rootConnector1" presStyleLbl="node1" presStyleIdx="0" presStyleCnt="0"/>
      <dgm:spPr/>
      <dgm:t>
        <a:bodyPr/>
        <a:lstStyle/>
        <a:p>
          <a:endParaRPr lang="en-US"/>
        </a:p>
      </dgm:t>
    </dgm:pt>
    <dgm:pt modelId="{8128BA1E-E032-1B44-A4D7-AD4FEA9124D1}" type="pres">
      <dgm:prSet presAssocID="{2B17ABDD-4C3F-984C-9DBE-7288D5C3A1A3}" presName="hierChild2" presStyleCnt="0"/>
      <dgm:spPr/>
    </dgm:pt>
    <dgm:pt modelId="{32AA5D55-4FD1-9D4A-9DCA-8D95420D47AD}" type="pres">
      <dgm:prSet presAssocID="{68F397AB-68F9-D84C-9495-FB90E3CF4867}" presName="Name37" presStyleLbl="parChTrans1D2" presStyleIdx="3" presStyleCnt="5"/>
      <dgm:spPr/>
      <dgm:t>
        <a:bodyPr/>
        <a:lstStyle/>
        <a:p>
          <a:endParaRPr lang="en-US"/>
        </a:p>
      </dgm:t>
    </dgm:pt>
    <dgm:pt modelId="{580E1288-68D4-444C-9E97-055D45167199}" type="pres">
      <dgm:prSet presAssocID="{DA3E00FA-3546-8C48-8B8A-CF1435F358E4}" presName="hierRoot2" presStyleCnt="0">
        <dgm:presLayoutVars>
          <dgm:hierBranch val="init"/>
        </dgm:presLayoutVars>
      </dgm:prSet>
      <dgm:spPr/>
    </dgm:pt>
    <dgm:pt modelId="{7061C6ED-DE39-A14A-920B-15B778312213}" type="pres">
      <dgm:prSet presAssocID="{DA3E00FA-3546-8C48-8B8A-CF1435F358E4}" presName="rootComposite" presStyleCnt="0"/>
      <dgm:spPr/>
    </dgm:pt>
    <dgm:pt modelId="{34A7966E-89C2-4642-98B7-A9698CB0D1A5}" type="pres">
      <dgm:prSet presAssocID="{DA3E00FA-3546-8C48-8B8A-CF1435F358E4}" presName="rootText" presStyleLbl="node2" presStyleIdx="3" presStyleCnt="5">
        <dgm:presLayoutVars>
          <dgm:chPref val="3"/>
        </dgm:presLayoutVars>
      </dgm:prSet>
      <dgm:spPr/>
      <dgm:t>
        <a:bodyPr/>
        <a:lstStyle/>
        <a:p>
          <a:endParaRPr lang="en-US"/>
        </a:p>
      </dgm:t>
    </dgm:pt>
    <dgm:pt modelId="{4CC819D4-F390-2742-AAF9-30430C814DCA}" type="pres">
      <dgm:prSet presAssocID="{DA3E00FA-3546-8C48-8B8A-CF1435F358E4}" presName="rootConnector" presStyleLbl="node2" presStyleIdx="3" presStyleCnt="5"/>
      <dgm:spPr/>
      <dgm:t>
        <a:bodyPr/>
        <a:lstStyle/>
        <a:p>
          <a:endParaRPr lang="en-US"/>
        </a:p>
      </dgm:t>
    </dgm:pt>
    <dgm:pt modelId="{472165E7-E895-A846-809A-CF2CF0C6CC2E}" type="pres">
      <dgm:prSet presAssocID="{DA3E00FA-3546-8C48-8B8A-CF1435F358E4}" presName="hierChild4" presStyleCnt="0"/>
      <dgm:spPr/>
    </dgm:pt>
    <dgm:pt modelId="{150B394F-6F25-5F42-8F38-40F2440E4827}" type="pres">
      <dgm:prSet presAssocID="{7E8AAA2C-74D0-BE47-B91A-B9ABEAAA9A5E}" presName="Name37" presStyleLbl="parChTrans1D3" presStyleIdx="2" presStyleCnt="3"/>
      <dgm:spPr/>
      <dgm:t>
        <a:bodyPr/>
        <a:lstStyle/>
        <a:p>
          <a:endParaRPr lang="en-US"/>
        </a:p>
      </dgm:t>
    </dgm:pt>
    <dgm:pt modelId="{C621686C-6E14-5443-B503-F8884BBCDDEB}" type="pres">
      <dgm:prSet presAssocID="{14B0EF4E-5524-BA45-BF00-087940810AA0}" presName="hierRoot2" presStyleCnt="0">
        <dgm:presLayoutVars>
          <dgm:hierBranch val="init"/>
        </dgm:presLayoutVars>
      </dgm:prSet>
      <dgm:spPr/>
    </dgm:pt>
    <dgm:pt modelId="{382E0917-31B0-5D4D-83E8-543D87764B86}" type="pres">
      <dgm:prSet presAssocID="{14B0EF4E-5524-BA45-BF00-087940810AA0}" presName="rootComposite" presStyleCnt="0"/>
      <dgm:spPr/>
    </dgm:pt>
    <dgm:pt modelId="{F83E4156-40B3-4741-ACAB-3176342C825F}" type="pres">
      <dgm:prSet presAssocID="{14B0EF4E-5524-BA45-BF00-087940810AA0}" presName="rootText" presStyleLbl="node3" presStyleIdx="2" presStyleCnt="3">
        <dgm:presLayoutVars>
          <dgm:chPref val="3"/>
        </dgm:presLayoutVars>
      </dgm:prSet>
      <dgm:spPr/>
      <dgm:t>
        <a:bodyPr/>
        <a:lstStyle/>
        <a:p>
          <a:endParaRPr lang="en-US"/>
        </a:p>
      </dgm:t>
    </dgm:pt>
    <dgm:pt modelId="{4864E4F5-3CAB-F344-8401-7193BF08694E}" type="pres">
      <dgm:prSet presAssocID="{14B0EF4E-5524-BA45-BF00-087940810AA0}" presName="rootConnector" presStyleLbl="node3" presStyleIdx="2" presStyleCnt="3"/>
      <dgm:spPr/>
      <dgm:t>
        <a:bodyPr/>
        <a:lstStyle/>
        <a:p>
          <a:endParaRPr lang="en-US"/>
        </a:p>
      </dgm:t>
    </dgm:pt>
    <dgm:pt modelId="{460CC01C-2A6B-2E49-8F18-C51F10008F04}" type="pres">
      <dgm:prSet presAssocID="{14B0EF4E-5524-BA45-BF00-087940810AA0}" presName="hierChild4" presStyleCnt="0"/>
      <dgm:spPr/>
    </dgm:pt>
    <dgm:pt modelId="{A6996B08-82D1-774A-BA65-FD5F791B50AA}" type="pres">
      <dgm:prSet presAssocID="{14B0EF4E-5524-BA45-BF00-087940810AA0}" presName="hierChild5" presStyleCnt="0"/>
      <dgm:spPr/>
    </dgm:pt>
    <dgm:pt modelId="{77016911-57EC-BB4D-BF1F-BD53411AE15C}" type="pres">
      <dgm:prSet presAssocID="{DA3E00FA-3546-8C48-8B8A-CF1435F358E4}" presName="hierChild5" presStyleCnt="0"/>
      <dgm:spPr/>
    </dgm:pt>
    <dgm:pt modelId="{21E755ED-128B-0F43-B2EB-DBF75564248E}" type="pres">
      <dgm:prSet presAssocID="{2B17ABDD-4C3F-984C-9DBE-7288D5C3A1A3}" presName="hierChild3" presStyleCnt="0"/>
      <dgm:spPr/>
    </dgm:pt>
    <dgm:pt modelId="{0608494D-7F3C-9E4B-A327-F54184A2183B}" type="pres">
      <dgm:prSet presAssocID="{87F1C0DA-BD9C-7547-AD6B-A2CC7B89DD75}" presName="hierRoot1" presStyleCnt="0">
        <dgm:presLayoutVars>
          <dgm:hierBranch val="init"/>
        </dgm:presLayoutVars>
      </dgm:prSet>
      <dgm:spPr/>
    </dgm:pt>
    <dgm:pt modelId="{0DBAA1BD-2296-514B-9F00-4B5CDB790374}" type="pres">
      <dgm:prSet presAssocID="{87F1C0DA-BD9C-7547-AD6B-A2CC7B89DD75}" presName="rootComposite1" presStyleCnt="0"/>
      <dgm:spPr/>
    </dgm:pt>
    <dgm:pt modelId="{8E66D9F2-C6EB-324A-91B6-090A07866B14}" type="pres">
      <dgm:prSet presAssocID="{87F1C0DA-BD9C-7547-AD6B-A2CC7B89DD75}" presName="rootText1" presStyleLbl="node0" presStyleIdx="4" presStyleCnt="5">
        <dgm:presLayoutVars>
          <dgm:chPref val="3"/>
        </dgm:presLayoutVars>
      </dgm:prSet>
      <dgm:spPr/>
      <dgm:t>
        <a:bodyPr/>
        <a:lstStyle/>
        <a:p>
          <a:endParaRPr lang="en-US"/>
        </a:p>
      </dgm:t>
    </dgm:pt>
    <dgm:pt modelId="{F6DAD390-B7B4-574C-9E72-9B486635A634}" type="pres">
      <dgm:prSet presAssocID="{87F1C0DA-BD9C-7547-AD6B-A2CC7B89DD75}" presName="rootConnector1" presStyleLbl="node1" presStyleIdx="0" presStyleCnt="0"/>
      <dgm:spPr/>
      <dgm:t>
        <a:bodyPr/>
        <a:lstStyle/>
        <a:p>
          <a:endParaRPr lang="en-US"/>
        </a:p>
      </dgm:t>
    </dgm:pt>
    <dgm:pt modelId="{CD94279E-E331-1A41-8E81-50C59097387F}" type="pres">
      <dgm:prSet presAssocID="{87F1C0DA-BD9C-7547-AD6B-A2CC7B89DD75}" presName="hierChild2" presStyleCnt="0"/>
      <dgm:spPr/>
    </dgm:pt>
    <dgm:pt modelId="{A88C05DE-7A4B-4D45-9955-696DF87E4C23}" type="pres">
      <dgm:prSet presAssocID="{51BFBF32-EBB8-1E4E-BD76-783B21C84F69}" presName="Name37" presStyleLbl="parChTrans1D2" presStyleIdx="4" presStyleCnt="5"/>
      <dgm:spPr/>
      <dgm:t>
        <a:bodyPr/>
        <a:lstStyle/>
        <a:p>
          <a:endParaRPr lang="en-US"/>
        </a:p>
      </dgm:t>
    </dgm:pt>
    <dgm:pt modelId="{CC52BEC8-4FD8-F146-A4BF-FCBFB871EAED}" type="pres">
      <dgm:prSet presAssocID="{AD1885E4-8CDD-E842-9F78-3D4302BC13B9}" presName="hierRoot2" presStyleCnt="0">
        <dgm:presLayoutVars>
          <dgm:hierBranch val="init"/>
        </dgm:presLayoutVars>
      </dgm:prSet>
      <dgm:spPr/>
    </dgm:pt>
    <dgm:pt modelId="{8645F677-9046-3E46-80DD-0C5B3C59F8D7}" type="pres">
      <dgm:prSet presAssocID="{AD1885E4-8CDD-E842-9F78-3D4302BC13B9}" presName="rootComposite" presStyleCnt="0"/>
      <dgm:spPr/>
    </dgm:pt>
    <dgm:pt modelId="{EEA4691C-0775-7C4D-B45E-05D671216B83}" type="pres">
      <dgm:prSet presAssocID="{AD1885E4-8CDD-E842-9F78-3D4302BC13B9}" presName="rootText" presStyleLbl="node2" presStyleIdx="4" presStyleCnt="5">
        <dgm:presLayoutVars>
          <dgm:chPref val="3"/>
        </dgm:presLayoutVars>
      </dgm:prSet>
      <dgm:spPr/>
      <dgm:t>
        <a:bodyPr/>
        <a:lstStyle/>
        <a:p>
          <a:endParaRPr lang="en-US"/>
        </a:p>
      </dgm:t>
    </dgm:pt>
    <dgm:pt modelId="{DCD54A65-2CAC-7943-95F0-3EA2180115F8}" type="pres">
      <dgm:prSet presAssocID="{AD1885E4-8CDD-E842-9F78-3D4302BC13B9}" presName="rootConnector" presStyleLbl="node2" presStyleIdx="4" presStyleCnt="5"/>
      <dgm:spPr/>
      <dgm:t>
        <a:bodyPr/>
        <a:lstStyle/>
        <a:p>
          <a:endParaRPr lang="en-US"/>
        </a:p>
      </dgm:t>
    </dgm:pt>
    <dgm:pt modelId="{41E9C9B4-8EF5-9044-94A7-AAF8A5976747}" type="pres">
      <dgm:prSet presAssocID="{AD1885E4-8CDD-E842-9F78-3D4302BC13B9}" presName="hierChild4" presStyleCnt="0"/>
      <dgm:spPr/>
    </dgm:pt>
    <dgm:pt modelId="{825D99D2-7393-984E-A93B-BD878209B489}" type="pres">
      <dgm:prSet presAssocID="{AD1885E4-8CDD-E842-9F78-3D4302BC13B9}" presName="hierChild5" presStyleCnt="0"/>
      <dgm:spPr/>
    </dgm:pt>
    <dgm:pt modelId="{EA5DF687-D7B3-6C48-B7E9-A1F79368EBDF}" type="pres">
      <dgm:prSet presAssocID="{87F1C0DA-BD9C-7547-AD6B-A2CC7B89DD75}" presName="hierChild3" presStyleCnt="0"/>
      <dgm:spPr/>
    </dgm:pt>
  </dgm:ptLst>
  <dgm:cxnLst>
    <dgm:cxn modelId="{7E304647-8B5D-7049-80A9-6D7CD98D05B4}" srcId="{90B32EB4-105C-1146-8E99-115C7F3B18AF}" destId="{B7468B2E-79A4-0E4B-B651-0FCAAB7836E2}" srcOrd="2" destOrd="0" parTransId="{E9D24D3A-F02E-7942-BBF3-ADDC529E87DD}" sibTransId="{3F4EEC72-76BA-AA4C-B564-FDBC4D02F42D}"/>
    <dgm:cxn modelId="{4A8A522B-586A-47E8-97CB-8B1253C77001}" type="presOf" srcId="{E02B7881-BD42-4B40-812E-433A70CA8150}" destId="{010ED2C3-779A-8445-9AD0-5B258DC10133}" srcOrd="0" destOrd="0" presId="urn:microsoft.com/office/officeart/2005/8/layout/orgChart1"/>
    <dgm:cxn modelId="{ADE7C8C9-C2A0-4494-A71E-73B5A8F9642E}" type="presOf" srcId="{17038AE4-D6E0-D144-B6CF-4B068B442592}" destId="{F307FFD3-79C4-2E4D-BB43-6BE0DFBCEE4C}" srcOrd="1" destOrd="0" presId="urn:microsoft.com/office/officeart/2005/8/layout/orgChart1"/>
    <dgm:cxn modelId="{CD22BDAD-D8AA-460D-8D0E-55BC73243C5A}" type="presOf" srcId="{51BFBF32-EBB8-1E4E-BD76-783B21C84F69}" destId="{A88C05DE-7A4B-4D45-9955-696DF87E4C23}" srcOrd="0" destOrd="0" presId="urn:microsoft.com/office/officeart/2005/8/layout/orgChart1"/>
    <dgm:cxn modelId="{5D6A173C-5A5A-4703-B69D-60BDD43E0392}" type="presOf" srcId="{FC3449F7-0DC9-1A49-A602-BFDBBD9E37F7}" destId="{6480C304-541F-CE42-A6B3-0ED43AD081B2}" srcOrd="1" destOrd="0" presId="urn:microsoft.com/office/officeart/2005/8/layout/orgChart1"/>
    <dgm:cxn modelId="{CB92DF81-5507-462C-9141-1C8FB06D294E}" type="presOf" srcId="{F7B15FAE-3205-D441-8A40-E1EC22170382}" destId="{A8DA8868-909A-4F49-85C4-72CF0B75C46B}" srcOrd="0" destOrd="0" presId="urn:microsoft.com/office/officeart/2005/8/layout/orgChart1"/>
    <dgm:cxn modelId="{23710976-366A-41DF-8E37-6A8ED0044D17}" type="presOf" srcId="{5238A1F0-6774-E342-9BFF-401DA9559C9D}" destId="{4425F512-B3ED-864C-B2C0-97605D0DBDA7}" srcOrd="0" destOrd="0" presId="urn:microsoft.com/office/officeart/2005/8/layout/orgChart1"/>
    <dgm:cxn modelId="{023E683C-CA47-FC4C-87E2-9E1A8B09AB80}" srcId="{2BDB1469-C033-024A-96EE-651366BCC2B9}" destId="{39A1407B-D5C7-8949-B56D-51520B3FC3F9}" srcOrd="0" destOrd="0" parTransId="{F7B15FAE-3205-D441-8A40-E1EC22170382}" sibTransId="{68D5C46F-46AE-3D44-87F1-67A416ABABAC}"/>
    <dgm:cxn modelId="{6F53A0F1-B07D-477A-918A-ADB82CFD663B}" type="presOf" srcId="{FC3449F7-0DC9-1A49-A602-BFDBBD9E37F7}" destId="{46BB820B-0116-CE4D-9200-B3D27F31E0F5}" srcOrd="0" destOrd="0" presId="urn:microsoft.com/office/officeart/2005/8/layout/orgChart1"/>
    <dgm:cxn modelId="{C95A3C85-0EBA-2244-AB58-D5DF245D9BB3}" srcId="{2BDB1469-C033-024A-96EE-651366BCC2B9}" destId="{EFBFAA4C-75F2-AF4D-B47D-1E589F2A844A}" srcOrd="1" destOrd="0" parTransId="{B00A8504-B81C-C94E-AF63-132CC72BC008}" sibTransId="{5FDD2CDE-2727-F344-8E11-4BFB88C2BE12}"/>
    <dgm:cxn modelId="{152AFD64-DB01-4245-9C0C-0DEEAF131E1A}" type="presOf" srcId="{39A1407B-D5C7-8949-B56D-51520B3FC3F9}" destId="{A3873212-D8B9-3943-955D-A727D84E26B7}" srcOrd="0" destOrd="0" presId="urn:microsoft.com/office/officeart/2005/8/layout/orgChart1"/>
    <dgm:cxn modelId="{5C8D3A22-62BC-4A03-9261-CB1C50F26434}" type="presOf" srcId="{7E8AAA2C-74D0-BE47-B91A-B9ABEAAA9A5E}" destId="{150B394F-6F25-5F42-8F38-40F2440E4827}" srcOrd="0" destOrd="0" presId="urn:microsoft.com/office/officeart/2005/8/layout/orgChart1"/>
    <dgm:cxn modelId="{F5FEFB72-7B49-433B-9606-0C0AD3B88809}" type="presOf" srcId="{AD1885E4-8CDD-E842-9F78-3D4302BC13B9}" destId="{EEA4691C-0775-7C4D-B45E-05D671216B83}" srcOrd="0" destOrd="0" presId="urn:microsoft.com/office/officeart/2005/8/layout/orgChart1"/>
    <dgm:cxn modelId="{E723778C-42E0-472D-9D84-6D548A48672E}" type="presOf" srcId="{68F397AB-68F9-D84C-9495-FB90E3CF4867}" destId="{32AA5D55-4FD1-9D4A-9DCA-8D95420D47AD}" srcOrd="0" destOrd="0" presId="urn:microsoft.com/office/officeart/2005/8/layout/orgChart1"/>
    <dgm:cxn modelId="{75C995D5-2CAE-2544-B3A1-F791CA0B3DE2}" srcId="{17038AE4-D6E0-D144-B6CF-4B068B442592}" destId="{2BDB1469-C033-024A-96EE-651366BCC2B9}" srcOrd="0" destOrd="0" parTransId="{5238A1F0-6774-E342-9BFF-401DA9559C9D}" sibTransId="{FFAA715C-0E19-794D-BFFA-817F8FE2234F}"/>
    <dgm:cxn modelId="{64FE7398-3F6F-4E06-981D-487668CEB0AE}" type="presOf" srcId="{A47DCB91-9D6D-1843-9041-CD6BEC24E0D0}" destId="{CDF31E4F-9CFE-344F-A0FA-0261347AE81B}" srcOrd="0" destOrd="0" presId="urn:microsoft.com/office/officeart/2005/8/layout/orgChart1"/>
    <dgm:cxn modelId="{4909EB3A-F11A-4974-82CD-7354D536D890}" type="presOf" srcId="{1AD5464E-7FC1-8040-83E0-C0084D122023}" destId="{1B72CB78-3C31-AF4C-B933-6EA0A39ABB30}" srcOrd="0" destOrd="0" presId="urn:microsoft.com/office/officeart/2005/8/layout/orgChart1"/>
    <dgm:cxn modelId="{162179C0-6C10-4347-9433-0B22E2EF412F}" type="presOf" srcId="{B7468B2E-79A4-0E4B-B651-0FCAAB7836E2}" destId="{B2AE9CF5-C624-C148-B94A-032498526B13}" srcOrd="1" destOrd="0" presId="urn:microsoft.com/office/officeart/2005/8/layout/orgChart1"/>
    <dgm:cxn modelId="{777BD100-C3D2-40B5-90F1-1F292EF205AF}" type="presOf" srcId="{1AD5464E-7FC1-8040-83E0-C0084D122023}" destId="{A9F6E77A-3DB5-2042-B0BB-F37E06DEED57}" srcOrd="1" destOrd="0" presId="urn:microsoft.com/office/officeart/2005/8/layout/orgChart1"/>
    <dgm:cxn modelId="{5000F74C-36A2-4234-806A-2E757C229538}" type="presOf" srcId="{B7468B2E-79A4-0E4B-B651-0FCAAB7836E2}" destId="{C30C09C8-C45D-3446-93AD-06C87EB94491}" srcOrd="0" destOrd="0" presId="urn:microsoft.com/office/officeart/2005/8/layout/orgChart1"/>
    <dgm:cxn modelId="{C07CAE82-A406-4525-BAE4-A491866008CF}" type="presOf" srcId="{2B17ABDD-4C3F-984C-9DBE-7288D5C3A1A3}" destId="{E3E9F288-3EE0-914E-B673-978DE69F4A90}" srcOrd="1" destOrd="0" presId="urn:microsoft.com/office/officeart/2005/8/layout/orgChart1"/>
    <dgm:cxn modelId="{57224932-C83C-4321-919C-0BD9A625A70C}" type="presOf" srcId="{EFBFAA4C-75F2-AF4D-B47D-1E589F2A844A}" destId="{D47733CD-32AF-A248-B318-2858E0B832AE}" srcOrd="1" destOrd="0" presId="urn:microsoft.com/office/officeart/2005/8/layout/orgChart1"/>
    <dgm:cxn modelId="{DBE35583-D48E-43A5-B6CE-7FC5549A7737}" type="presOf" srcId="{90B32EB4-105C-1146-8E99-115C7F3B18AF}" destId="{DA544068-B72E-0F4A-A26A-9603854F2CE4}" srcOrd="0" destOrd="0" presId="urn:microsoft.com/office/officeart/2005/8/layout/orgChart1"/>
    <dgm:cxn modelId="{8868DEFF-0B74-42C7-876E-CDA663F4BD79}" type="presOf" srcId="{14B0EF4E-5524-BA45-BF00-087940810AA0}" destId="{4864E4F5-3CAB-F344-8401-7193BF08694E}" srcOrd="1" destOrd="0" presId="urn:microsoft.com/office/officeart/2005/8/layout/orgChart1"/>
    <dgm:cxn modelId="{1B530CF0-E1F6-4CFA-9276-63A9B902ACE3}" type="presOf" srcId="{2B17ABDD-4C3F-984C-9DBE-7288D5C3A1A3}" destId="{24CEEA09-5036-7B4E-87E3-DDF58102A0EA}" srcOrd="0" destOrd="0" presId="urn:microsoft.com/office/officeart/2005/8/layout/orgChart1"/>
    <dgm:cxn modelId="{14F26CDE-B53A-6E44-9733-16E2C42F58A5}" srcId="{90B32EB4-105C-1146-8E99-115C7F3B18AF}" destId="{2B17ABDD-4C3F-984C-9DBE-7288D5C3A1A3}" srcOrd="3" destOrd="0" parTransId="{830913B7-42D6-1D4B-B76E-02AD1E78208B}" sibTransId="{5E5292CE-CCBD-1443-9710-7FDEF5379989}"/>
    <dgm:cxn modelId="{EE9DBD0E-8D51-4450-9BFF-150BC3F0F465}" type="presOf" srcId="{87F1C0DA-BD9C-7547-AD6B-A2CC7B89DD75}" destId="{F6DAD390-B7B4-574C-9E72-9B486635A634}" srcOrd="1" destOrd="0" presId="urn:microsoft.com/office/officeart/2005/8/layout/orgChart1"/>
    <dgm:cxn modelId="{BD1EC4A0-6A95-0F4F-BEB3-8F603067E323}" srcId="{90B32EB4-105C-1146-8E99-115C7F3B18AF}" destId="{A47DCB91-9D6D-1843-9041-CD6BEC24E0D0}" srcOrd="1" destOrd="0" parTransId="{F5285689-0CE0-E346-8848-230CF8ABBDBC}" sibTransId="{9DE3A46E-4811-8D42-8916-453CA9F56EC3}"/>
    <dgm:cxn modelId="{0518200D-4A81-684D-AB10-4B72D409A8B6}" srcId="{B7468B2E-79A4-0E4B-B651-0FCAAB7836E2}" destId="{1AD5464E-7FC1-8040-83E0-C0084D122023}" srcOrd="0" destOrd="0" parTransId="{E02B7881-BD42-4B40-812E-433A70CA8150}" sibTransId="{1C60691A-2616-E84A-9095-4885374BAEF7}"/>
    <dgm:cxn modelId="{0092F5C6-0FC1-4BE6-9AC3-30E310A9AC41}" type="presOf" srcId="{17038AE4-D6E0-D144-B6CF-4B068B442592}" destId="{1CB09D1F-3B51-E14A-8716-63F52B5C1D28}" srcOrd="0" destOrd="0" presId="urn:microsoft.com/office/officeart/2005/8/layout/orgChart1"/>
    <dgm:cxn modelId="{7A9523F6-71E3-E04F-B277-95B1AF119DCF}" srcId="{2B17ABDD-4C3F-984C-9DBE-7288D5C3A1A3}" destId="{DA3E00FA-3546-8C48-8B8A-CF1435F358E4}" srcOrd="0" destOrd="0" parTransId="{68F397AB-68F9-D84C-9495-FB90E3CF4867}" sibTransId="{C7438329-464B-AB44-BCB4-0E85F6D64851}"/>
    <dgm:cxn modelId="{1C9910F2-EEEC-9441-A411-AA51D5FA3F61}" srcId="{DA3E00FA-3546-8C48-8B8A-CF1435F358E4}" destId="{14B0EF4E-5524-BA45-BF00-087940810AA0}" srcOrd="0" destOrd="0" parTransId="{7E8AAA2C-74D0-BE47-B91A-B9ABEAAA9A5E}" sibTransId="{BA389714-3F48-A242-9986-C3D87382418F}"/>
    <dgm:cxn modelId="{DECDB53A-6B65-439B-A8BE-A37FC364FB45}" type="presOf" srcId="{39A1407B-D5C7-8949-B56D-51520B3FC3F9}" destId="{3C130C67-FF8D-2F49-A131-16E65511DD63}" srcOrd="1" destOrd="0" presId="urn:microsoft.com/office/officeart/2005/8/layout/orgChart1"/>
    <dgm:cxn modelId="{486A0601-8BD8-BA4D-AC22-C1B008ACB704}" srcId="{90B32EB4-105C-1146-8E99-115C7F3B18AF}" destId="{87F1C0DA-BD9C-7547-AD6B-A2CC7B89DD75}" srcOrd="4" destOrd="0" parTransId="{57167491-8D58-8F4D-BB13-8981EBC20B9B}" sibTransId="{C9BD369D-2C9B-C842-B666-F01D1B878AD6}"/>
    <dgm:cxn modelId="{56267B11-A53E-A245-8A4A-CE80A3B37A6C}" srcId="{87F1C0DA-BD9C-7547-AD6B-A2CC7B89DD75}" destId="{AD1885E4-8CDD-E842-9F78-3D4302BC13B9}" srcOrd="0" destOrd="0" parTransId="{51BFBF32-EBB8-1E4E-BD76-783B21C84F69}" sibTransId="{EEACE0F3-1E52-B34A-B5E4-AC65789090DA}"/>
    <dgm:cxn modelId="{98AF5880-3926-4629-92C1-06E2C3E42DA2}" type="presOf" srcId="{DA3E00FA-3546-8C48-8B8A-CF1435F358E4}" destId="{4CC819D4-F390-2742-AAF9-30430C814DCA}" srcOrd="1" destOrd="0" presId="urn:microsoft.com/office/officeart/2005/8/layout/orgChart1"/>
    <dgm:cxn modelId="{CD91C316-3DD7-443A-B9CF-E8BC31D84EF1}" type="presOf" srcId="{14B0EF4E-5524-BA45-BF00-087940810AA0}" destId="{F83E4156-40B3-4741-ACAB-3176342C825F}" srcOrd="0" destOrd="0" presId="urn:microsoft.com/office/officeart/2005/8/layout/orgChart1"/>
    <dgm:cxn modelId="{01EE3EA8-5E7B-474B-BBA8-4E448BEDE502}" srcId="{90B32EB4-105C-1146-8E99-115C7F3B18AF}" destId="{17038AE4-D6E0-D144-B6CF-4B068B442592}" srcOrd="0" destOrd="0" parTransId="{A3743083-0933-1143-97B8-C9EE5A1D8B68}" sibTransId="{7A5FD704-D953-7D4E-94DB-874E8D5904AA}"/>
    <dgm:cxn modelId="{DAD6C0BC-91B2-430E-9FEA-AF7FFF69631E}" type="presOf" srcId="{A47DCB91-9D6D-1843-9041-CD6BEC24E0D0}" destId="{20A5D84B-66C0-FA43-AE74-EDFF645F08F0}" srcOrd="1" destOrd="0" presId="urn:microsoft.com/office/officeart/2005/8/layout/orgChart1"/>
    <dgm:cxn modelId="{B0BEAEE4-98FC-4B56-AE34-5187C0BC2DAA}" type="presOf" srcId="{14EE57B0-952E-5447-A8DC-98B0B9DD56A2}" destId="{86A2531B-5191-124C-894C-7E62CC0B2D8E}" srcOrd="0" destOrd="0" presId="urn:microsoft.com/office/officeart/2005/8/layout/orgChart1"/>
    <dgm:cxn modelId="{134C6FB7-F5CD-4FBF-A3EB-29BB395171A9}" type="presOf" srcId="{DA3E00FA-3546-8C48-8B8A-CF1435F358E4}" destId="{34A7966E-89C2-4642-98B7-A9698CB0D1A5}" srcOrd="0" destOrd="0" presId="urn:microsoft.com/office/officeart/2005/8/layout/orgChart1"/>
    <dgm:cxn modelId="{7CF270CC-35AB-F740-BE68-7AA019934564}" srcId="{A47DCB91-9D6D-1843-9041-CD6BEC24E0D0}" destId="{FC3449F7-0DC9-1A49-A602-BFDBBD9E37F7}" srcOrd="0" destOrd="0" parTransId="{14EE57B0-952E-5447-A8DC-98B0B9DD56A2}" sibTransId="{C4F25285-35BC-2046-8D8E-17ED9072FAEC}"/>
    <dgm:cxn modelId="{57D277D1-0478-47E1-B26F-743FC37EC8A1}" type="presOf" srcId="{EFBFAA4C-75F2-AF4D-B47D-1E589F2A844A}" destId="{9165902F-3302-B54C-9770-7706F9BF5B2B}" srcOrd="0" destOrd="0" presId="urn:microsoft.com/office/officeart/2005/8/layout/orgChart1"/>
    <dgm:cxn modelId="{830A290D-F0A4-4794-A892-9FEDF117153C}" type="presOf" srcId="{AD1885E4-8CDD-E842-9F78-3D4302BC13B9}" destId="{DCD54A65-2CAC-7943-95F0-3EA2180115F8}" srcOrd="1" destOrd="0" presId="urn:microsoft.com/office/officeart/2005/8/layout/orgChart1"/>
    <dgm:cxn modelId="{FB31534A-D525-42FD-90BA-F848B0EF67CE}" type="presOf" srcId="{2BDB1469-C033-024A-96EE-651366BCC2B9}" destId="{FCEE8FFB-1EEA-944A-BC73-4B12E5D5CD36}" srcOrd="1" destOrd="0" presId="urn:microsoft.com/office/officeart/2005/8/layout/orgChart1"/>
    <dgm:cxn modelId="{384867DE-1930-460F-AC76-C17100B2C271}" type="presOf" srcId="{2BDB1469-C033-024A-96EE-651366BCC2B9}" destId="{378EBD53-4EE8-8048-8707-97CF6910A9A3}" srcOrd="0" destOrd="0" presId="urn:microsoft.com/office/officeart/2005/8/layout/orgChart1"/>
    <dgm:cxn modelId="{14FDBB73-BA51-43D3-AE2D-531A841DC859}" type="presOf" srcId="{87F1C0DA-BD9C-7547-AD6B-A2CC7B89DD75}" destId="{8E66D9F2-C6EB-324A-91B6-090A07866B14}" srcOrd="0" destOrd="0" presId="urn:microsoft.com/office/officeart/2005/8/layout/orgChart1"/>
    <dgm:cxn modelId="{3731AB8D-B56A-4AEB-8038-8BF8A7A1A036}" type="presOf" srcId="{B00A8504-B81C-C94E-AF63-132CC72BC008}" destId="{ABB46044-108C-024D-908B-0E7757990DE0}" srcOrd="0" destOrd="0" presId="urn:microsoft.com/office/officeart/2005/8/layout/orgChart1"/>
    <dgm:cxn modelId="{73BCFD92-9C28-45BD-8294-BCD1B2297281}" type="presParOf" srcId="{DA544068-B72E-0F4A-A26A-9603854F2CE4}" destId="{4B5D03E8-375F-EE48-B971-D338F458E79D}" srcOrd="0" destOrd="0" presId="urn:microsoft.com/office/officeart/2005/8/layout/orgChart1"/>
    <dgm:cxn modelId="{6EA3CE19-5ED2-40C0-B474-1F475D983D65}" type="presParOf" srcId="{4B5D03E8-375F-EE48-B971-D338F458E79D}" destId="{FAA8530F-CC94-774B-BB40-2C956B71423F}" srcOrd="0" destOrd="0" presId="urn:microsoft.com/office/officeart/2005/8/layout/orgChart1"/>
    <dgm:cxn modelId="{22DA7492-3100-488C-BA07-BEAB134B58F5}" type="presParOf" srcId="{FAA8530F-CC94-774B-BB40-2C956B71423F}" destId="{1CB09D1F-3B51-E14A-8716-63F52B5C1D28}" srcOrd="0" destOrd="0" presId="urn:microsoft.com/office/officeart/2005/8/layout/orgChart1"/>
    <dgm:cxn modelId="{4F4CCA27-6F70-4018-88A5-67BC7FE490CC}" type="presParOf" srcId="{FAA8530F-CC94-774B-BB40-2C956B71423F}" destId="{F307FFD3-79C4-2E4D-BB43-6BE0DFBCEE4C}" srcOrd="1" destOrd="0" presId="urn:microsoft.com/office/officeart/2005/8/layout/orgChart1"/>
    <dgm:cxn modelId="{A99195CF-54AE-446E-A6AF-07204F1F6959}" type="presParOf" srcId="{4B5D03E8-375F-EE48-B971-D338F458E79D}" destId="{BE693797-7C69-AA47-93A2-2EA2F1A69305}" srcOrd="1" destOrd="0" presId="urn:microsoft.com/office/officeart/2005/8/layout/orgChart1"/>
    <dgm:cxn modelId="{D9E0562A-ED9B-455E-AECF-DB73876D1BFA}" type="presParOf" srcId="{BE693797-7C69-AA47-93A2-2EA2F1A69305}" destId="{4425F512-B3ED-864C-B2C0-97605D0DBDA7}" srcOrd="0" destOrd="0" presId="urn:microsoft.com/office/officeart/2005/8/layout/orgChart1"/>
    <dgm:cxn modelId="{BD7EED6E-D442-4FC7-A15E-2F2CA9F397EA}" type="presParOf" srcId="{BE693797-7C69-AA47-93A2-2EA2F1A69305}" destId="{520794E6-3D50-6D41-9AE1-F79521940D94}" srcOrd="1" destOrd="0" presId="urn:microsoft.com/office/officeart/2005/8/layout/orgChart1"/>
    <dgm:cxn modelId="{4732148A-581B-484B-83B7-70ECBE4D050F}" type="presParOf" srcId="{520794E6-3D50-6D41-9AE1-F79521940D94}" destId="{142FB30B-91AA-FE4C-8058-01E39F000203}" srcOrd="0" destOrd="0" presId="urn:microsoft.com/office/officeart/2005/8/layout/orgChart1"/>
    <dgm:cxn modelId="{060582BE-AA44-45E0-8EB4-D95D2C20C203}" type="presParOf" srcId="{142FB30B-91AA-FE4C-8058-01E39F000203}" destId="{378EBD53-4EE8-8048-8707-97CF6910A9A3}" srcOrd="0" destOrd="0" presId="urn:microsoft.com/office/officeart/2005/8/layout/orgChart1"/>
    <dgm:cxn modelId="{E6C1669F-25F9-4D1D-9686-D2E9DB5EA7D3}" type="presParOf" srcId="{142FB30B-91AA-FE4C-8058-01E39F000203}" destId="{FCEE8FFB-1EEA-944A-BC73-4B12E5D5CD36}" srcOrd="1" destOrd="0" presId="urn:microsoft.com/office/officeart/2005/8/layout/orgChart1"/>
    <dgm:cxn modelId="{0919C86E-9262-41E6-B586-CE941B1FD405}" type="presParOf" srcId="{520794E6-3D50-6D41-9AE1-F79521940D94}" destId="{2DD4E218-F97B-FC45-BABA-6FCD5932F971}" srcOrd="1" destOrd="0" presId="urn:microsoft.com/office/officeart/2005/8/layout/orgChart1"/>
    <dgm:cxn modelId="{21DFC163-F5AE-43E5-8E5B-4DC2E349C06F}" type="presParOf" srcId="{2DD4E218-F97B-FC45-BABA-6FCD5932F971}" destId="{A8DA8868-909A-4F49-85C4-72CF0B75C46B}" srcOrd="0" destOrd="0" presId="urn:microsoft.com/office/officeart/2005/8/layout/orgChart1"/>
    <dgm:cxn modelId="{9BD1BD4D-87BC-44C6-A42A-73C25172D2CB}" type="presParOf" srcId="{2DD4E218-F97B-FC45-BABA-6FCD5932F971}" destId="{086968CF-E9C6-444F-B561-166594475AC1}" srcOrd="1" destOrd="0" presId="urn:microsoft.com/office/officeart/2005/8/layout/orgChart1"/>
    <dgm:cxn modelId="{67F46153-9097-4F11-8477-E0939CB4A017}" type="presParOf" srcId="{086968CF-E9C6-444F-B561-166594475AC1}" destId="{B6504607-BA70-F94F-B77C-7CE6CA9B8EE1}" srcOrd="0" destOrd="0" presId="urn:microsoft.com/office/officeart/2005/8/layout/orgChart1"/>
    <dgm:cxn modelId="{269318E9-7758-4201-907A-653C6E0F9C87}" type="presParOf" srcId="{B6504607-BA70-F94F-B77C-7CE6CA9B8EE1}" destId="{A3873212-D8B9-3943-955D-A727D84E26B7}" srcOrd="0" destOrd="0" presId="urn:microsoft.com/office/officeart/2005/8/layout/orgChart1"/>
    <dgm:cxn modelId="{571F27EA-6CA8-41E7-9796-82852058F7A0}" type="presParOf" srcId="{B6504607-BA70-F94F-B77C-7CE6CA9B8EE1}" destId="{3C130C67-FF8D-2F49-A131-16E65511DD63}" srcOrd="1" destOrd="0" presId="urn:microsoft.com/office/officeart/2005/8/layout/orgChart1"/>
    <dgm:cxn modelId="{D66CD415-5537-43D8-A5ED-21F0EDEC3614}" type="presParOf" srcId="{086968CF-E9C6-444F-B561-166594475AC1}" destId="{73EF7762-FF43-424B-AF5E-78696C02FEF4}" srcOrd="1" destOrd="0" presId="urn:microsoft.com/office/officeart/2005/8/layout/orgChart1"/>
    <dgm:cxn modelId="{D908C9CE-A2C3-4A97-9560-5425339C8B9F}" type="presParOf" srcId="{086968CF-E9C6-444F-B561-166594475AC1}" destId="{23285964-775B-5845-90B2-8AFDF688DF61}" srcOrd="2" destOrd="0" presId="urn:microsoft.com/office/officeart/2005/8/layout/orgChart1"/>
    <dgm:cxn modelId="{CE89982D-30BD-4625-A03A-466237849832}" type="presParOf" srcId="{2DD4E218-F97B-FC45-BABA-6FCD5932F971}" destId="{ABB46044-108C-024D-908B-0E7757990DE0}" srcOrd="2" destOrd="0" presId="urn:microsoft.com/office/officeart/2005/8/layout/orgChart1"/>
    <dgm:cxn modelId="{A36146B8-1E00-4B52-B624-05ABAC9FC919}" type="presParOf" srcId="{2DD4E218-F97B-FC45-BABA-6FCD5932F971}" destId="{B3B26AE5-B924-684D-8ED2-A5965EE17536}" srcOrd="3" destOrd="0" presId="urn:microsoft.com/office/officeart/2005/8/layout/orgChart1"/>
    <dgm:cxn modelId="{F26BEF97-0BA5-4D9F-9C91-97CA5B0366C2}" type="presParOf" srcId="{B3B26AE5-B924-684D-8ED2-A5965EE17536}" destId="{9C4133D0-90D4-3F40-A94B-648F0A80C4FB}" srcOrd="0" destOrd="0" presId="urn:microsoft.com/office/officeart/2005/8/layout/orgChart1"/>
    <dgm:cxn modelId="{910313FD-80FB-4A57-BBEB-1AC80AE1CDF6}" type="presParOf" srcId="{9C4133D0-90D4-3F40-A94B-648F0A80C4FB}" destId="{9165902F-3302-B54C-9770-7706F9BF5B2B}" srcOrd="0" destOrd="0" presId="urn:microsoft.com/office/officeart/2005/8/layout/orgChart1"/>
    <dgm:cxn modelId="{AA73F4F1-7284-4CD1-8B93-2A41ECB7366C}" type="presParOf" srcId="{9C4133D0-90D4-3F40-A94B-648F0A80C4FB}" destId="{D47733CD-32AF-A248-B318-2858E0B832AE}" srcOrd="1" destOrd="0" presId="urn:microsoft.com/office/officeart/2005/8/layout/orgChart1"/>
    <dgm:cxn modelId="{B5F0D6B5-01F5-4379-B1F4-04EB00E70EA0}" type="presParOf" srcId="{B3B26AE5-B924-684D-8ED2-A5965EE17536}" destId="{24A206A4-F1BF-BC43-9D4A-4878445B5513}" srcOrd="1" destOrd="0" presId="urn:microsoft.com/office/officeart/2005/8/layout/orgChart1"/>
    <dgm:cxn modelId="{F6CE76F6-9B4B-49EE-B83C-3EE46D2F4097}" type="presParOf" srcId="{B3B26AE5-B924-684D-8ED2-A5965EE17536}" destId="{A2900112-F137-814B-9006-62BB98F25B60}" srcOrd="2" destOrd="0" presId="urn:microsoft.com/office/officeart/2005/8/layout/orgChart1"/>
    <dgm:cxn modelId="{C0EE5F42-21C0-402C-9E85-741D1AF71826}" type="presParOf" srcId="{520794E6-3D50-6D41-9AE1-F79521940D94}" destId="{F7A0F7BF-75B4-CC4F-811A-2E348E6C3239}" srcOrd="2" destOrd="0" presId="urn:microsoft.com/office/officeart/2005/8/layout/orgChart1"/>
    <dgm:cxn modelId="{0058C57B-954A-4982-BA84-FFFA5BB58B0E}" type="presParOf" srcId="{4B5D03E8-375F-EE48-B971-D338F458E79D}" destId="{9741BADF-5949-AD48-99FC-4299B7D87EE2}" srcOrd="2" destOrd="0" presId="urn:microsoft.com/office/officeart/2005/8/layout/orgChart1"/>
    <dgm:cxn modelId="{70E12C41-57F4-443A-97E9-F5CC6B649886}" type="presParOf" srcId="{DA544068-B72E-0F4A-A26A-9603854F2CE4}" destId="{7D60E9C8-0B49-DB45-8D00-E56CCC87894B}" srcOrd="1" destOrd="0" presId="urn:microsoft.com/office/officeart/2005/8/layout/orgChart1"/>
    <dgm:cxn modelId="{5A049B6D-A5B4-44F5-AF29-CB18B19A3474}" type="presParOf" srcId="{7D60E9C8-0B49-DB45-8D00-E56CCC87894B}" destId="{EFAAC866-C64F-B040-AE18-89A46BC76143}" srcOrd="0" destOrd="0" presId="urn:microsoft.com/office/officeart/2005/8/layout/orgChart1"/>
    <dgm:cxn modelId="{708DD82C-E929-49CC-A72C-04774109D816}" type="presParOf" srcId="{EFAAC866-C64F-B040-AE18-89A46BC76143}" destId="{CDF31E4F-9CFE-344F-A0FA-0261347AE81B}" srcOrd="0" destOrd="0" presId="urn:microsoft.com/office/officeart/2005/8/layout/orgChart1"/>
    <dgm:cxn modelId="{D357A644-163F-4462-86C6-599977F54B11}" type="presParOf" srcId="{EFAAC866-C64F-B040-AE18-89A46BC76143}" destId="{20A5D84B-66C0-FA43-AE74-EDFF645F08F0}" srcOrd="1" destOrd="0" presId="urn:microsoft.com/office/officeart/2005/8/layout/orgChart1"/>
    <dgm:cxn modelId="{80D616C7-3D25-4CC8-B604-0F98C2916F9E}" type="presParOf" srcId="{7D60E9C8-0B49-DB45-8D00-E56CCC87894B}" destId="{E955E224-EA3C-EA42-BB54-23EFA443C652}" srcOrd="1" destOrd="0" presId="urn:microsoft.com/office/officeart/2005/8/layout/orgChart1"/>
    <dgm:cxn modelId="{E1664A3F-B069-4A34-9957-CD0A25AB0BCC}" type="presParOf" srcId="{E955E224-EA3C-EA42-BB54-23EFA443C652}" destId="{86A2531B-5191-124C-894C-7E62CC0B2D8E}" srcOrd="0" destOrd="0" presId="urn:microsoft.com/office/officeart/2005/8/layout/orgChart1"/>
    <dgm:cxn modelId="{BF7EDFDE-C260-42E6-9945-7E5A25F480D5}" type="presParOf" srcId="{E955E224-EA3C-EA42-BB54-23EFA443C652}" destId="{A8EE9E6E-6246-4442-9A29-E98B65E9F5FE}" srcOrd="1" destOrd="0" presId="urn:microsoft.com/office/officeart/2005/8/layout/orgChart1"/>
    <dgm:cxn modelId="{45058206-7A1E-472A-989D-11E717F84C01}" type="presParOf" srcId="{A8EE9E6E-6246-4442-9A29-E98B65E9F5FE}" destId="{B4396D04-F026-CF43-8950-C42431E1E7C2}" srcOrd="0" destOrd="0" presId="urn:microsoft.com/office/officeart/2005/8/layout/orgChart1"/>
    <dgm:cxn modelId="{DDF2F0CC-F264-4D78-A405-8BFB5E1D4C4A}" type="presParOf" srcId="{B4396D04-F026-CF43-8950-C42431E1E7C2}" destId="{46BB820B-0116-CE4D-9200-B3D27F31E0F5}" srcOrd="0" destOrd="0" presId="urn:microsoft.com/office/officeart/2005/8/layout/orgChart1"/>
    <dgm:cxn modelId="{B983B0E1-3B1E-4135-9537-133597D34722}" type="presParOf" srcId="{B4396D04-F026-CF43-8950-C42431E1E7C2}" destId="{6480C304-541F-CE42-A6B3-0ED43AD081B2}" srcOrd="1" destOrd="0" presId="urn:microsoft.com/office/officeart/2005/8/layout/orgChart1"/>
    <dgm:cxn modelId="{BDEB92FC-F8BF-4F58-B435-FA13ADD11E6B}" type="presParOf" srcId="{A8EE9E6E-6246-4442-9A29-E98B65E9F5FE}" destId="{C6C675C6-B45D-BC4A-AD29-C156915B1610}" srcOrd="1" destOrd="0" presId="urn:microsoft.com/office/officeart/2005/8/layout/orgChart1"/>
    <dgm:cxn modelId="{F30B940C-E49B-4738-9215-531734ACD661}" type="presParOf" srcId="{A8EE9E6E-6246-4442-9A29-E98B65E9F5FE}" destId="{6EA21B08-5DBF-7F45-B7AB-931577C572B6}" srcOrd="2" destOrd="0" presId="urn:microsoft.com/office/officeart/2005/8/layout/orgChart1"/>
    <dgm:cxn modelId="{16516C1C-F6F3-4F53-A84E-5B8D46776223}" type="presParOf" srcId="{7D60E9C8-0B49-DB45-8D00-E56CCC87894B}" destId="{1D215CAF-D38D-A748-BCF5-2D75A0D798A4}" srcOrd="2" destOrd="0" presId="urn:microsoft.com/office/officeart/2005/8/layout/orgChart1"/>
    <dgm:cxn modelId="{AE9DBAF6-2FB3-480F-AA4B-09726B6ADAD6}" type="presParOf" srcId="{DA544068-B72E-0F4A-A26A-9603854F2CE4}" destId="{678A27EB-F64D-5741-9906-07B8662B15D4}" srcOrd="2" destOrd="0" presId="urn:microsoft.com/office/officeart/2005/8/layout/orgChart1"/>
    <dgm:cxn modelId="{A3C37595-A8A5-4F63-8FD4-104542C0C5D1}" type="presParOf" srcId="{678A27EB-F64D-5741-9906-07B8662B15D4}" destId="{043A8FB0-0A3B-4040-B8EB-5D2462A5C1F8}" srcOrd="0" destOrd="0" presId="urn:microsoft.com/office/officeart/2005/8/layout/orgChart1"/>
    <dgm:cxn modelId="{F2C238ED-0B91-4CDD-B414-90B759C51A75}" type="presParOf" srcId="{043A8FB0-0A3B-4040-B8EB-5D2462A5C1F8}" destId="{C30C09C8-C45D-3446-93AD-06C87EB94491}" srcOrd="0" destOrd="0" presId="urn:microsoft.com/office/officeart/2005/8/layout/orgChart1"/>
    <dgm:cxn modelId="{68733569-388F-463F-9C2D-5A76621148DA}" type="presParOf" srcId="{043A8FB0-0A3B-4040-B8EB-5D2462A5C1F8}" destId="{B2AE9CF5-C624-C148-B94A-032498526B13}" srcOrd="1" destOrd="0" presId="urn:microsoft.com/office/officeart/2005/8/layout/orgChart1"/>
    <dgm:cxn modelId="{5C278FD4-8A24-48BE-A951-E4AF1F58D7F6}" type="presParOf" srcId="{678A27EB-F64D-5741-9906-07B8662B15D4}" destId="{F64B974E-45A3-434D-8F9E-550746D2097E}" srcOrd="1" destOrd="0" presId="urn:microsoft.com/office/officeart/2005/8/layout/orgChart1"/>
    <dgm:cxn modelId="{4001B7E9-8578-4907-9AD0-ECF3A83E2C00}" type="presParOf" srcId="{F64B974E-45A3-434D-8F9E-550746D2097E}" destId="{010ED2C3-779A-8445-9AD0-5B258DC10133}" srcOrd="0" destOrd="0" presId="urn:microsoft.com/office/officeart/2005/8/layout/orgChart1"/>
    <dgm:cxn modelId="{D25A03DF-0791-4291-853E-65F6C9735BA4}" type="presParOf" srcId="{F64B974E-45A3-434D-8F9E-550746D2097E}" destId="{250E2A92-F1DF-FB48-8FB0-26EED32ABBD4}" srcOrd="1" destOrd="0" presId="urn:microsoft.com/office/officeart/2005/8/layout/orgChart1"/>
    <dgm:cxn modelId="{15253BDB-CA87-415A-A540-CE2411F267D7}" type="presParOf" srcId="{250E2A92-F1DF-FB48-8FB0-26EED32ABBD4}" destId="{D355CA65-0A38-4F46-9BBA-2D7066769F68}" srcOrd="0" destOrd="0" presId="urn:microsoft.com/office/officeart/2005/8/layout/orgChart1"/>
    <dgm:cxn modelId="{1DA0E996-7859-43F8-A893-B45578E09D73}" type="presParOf" srcId="{D355CA65-0A38-4F46-9BBA-2D7066769F68}" destId="{1B72CB78-3C31-AF4C-B933-6EA0A39ABB30}" srcOrd="0" destOrd="0" presId="urn:microsoft.com/office/officeart/2005/8/layout/orgChart1"/>
    <dgm:cxn modelId="{07E8547B-7EEC-4397-BD01-889CE689DB61}" type="presParOf" srcId="{D355CA65-0A38-4F46-9BBA-2D7066769F68}" destId="{A9F6E77A-3DB5-2042-B0BB-F37E06DEED57}" srcOrd="1" destOrd="0" presId="urn:microsoft.com/office/officeart/2005/8/layout/orgChart1"/>
    <dgm:cxn modelId="{44C2C74F-E834-4F51-BAB2-DA0AEF8955DA}" type="presParOf" srcId="{250E2A92-F1DF-FB48-8FB0-26EED32ABBD4}" destId="{B2AAA764-19F8-3044-B320-981C189A84D4}" srcOrd="1" destOrd="0" presId="urn:microsoft.com/office/officeart/2005/8/layout/orgChart1"/>
    <dgm:cxn modelId="{0C42EB2D-2AD5-4A0B-84CA-1A86B86B79AE}" type="presParOf" srcId="{250E2A92-F1DF-FB48-8FB0-26EED32ABBD4}" destId="{D3F0EFA3-819C-2B46-AFBC-3C6AF07AD4AC}" srcOrd="2" destOrd="0" presId="urn:microsoft.com/office/officeart/2005/8/layout/orgChart1"/>
    <dgm:cxn modelId="{A1D8C62D-9D09-4F07-B7FD-1DE635267C86}" type="presParOf" srcId="{678A27EB-F64D-5741-9906-07B8662B15D4}" destId="{ED00A412-5F37-4A47-BB68-D38473ABF734}" srcOrd="2" destOrd="0" presId="urn:microsoft.com/office/officeart/2005/8/layout/orgChart1"/>
    <dgm:cxn modelId="{A7F0DBC9-921B-46D6-BEF0-70425A106DC1}" type="presParOf" srcId="{DA544068-B72E-0F4A-A26A-9603854F2CE4}" destId="{A172ABE2-D548-4945-9762-B70C6F65B8A4}" srcOrd="3" destOrd="0" presId="urn:microsoft.com/office/officeart/2005/8/layout/orgChart1"/>
    <dgm:cxn modelId="{3CDC6BD3-811E-40BF-80E2-E64ED3537FA6}" type="presParOf" srcId="{A172ABE2-D548-4945-9762-B70C6F65B8A4}" destId="{5A322B27-033E-5A41-88CC-FB14F2B4E3A0}" srcOrd="0" destOrd="0" presId="urn:microsoft.com/office/officeart/2005/8/layout/orgChart1"/>
    <dgm:cxn modelId="{F8498B38-0509-4865-B651-D9283AA0283B}" type="presParOf" srcId="{5A322B27-033E-5A41-88CC-FB14F2B4E3A0}" destId="{24CEEA09-5036-7B4E-87E3-DDF58102A0EA}" srcOrd="0" destOrd="0" presId="urn:microsoft.com/office/officeart/2005/8/layout/orgChart1"/>
    <dgm:cxn modelId="{A3660AB7-30AB-4394-9BCE-26B75B6F0C31}" type="presParOf" srcId="{5A322B27-033E-5A41-88CC-FB14F2B4E3A0}" destId="{E3E9F288-3EE0-914E-B673-978DE69F4A90}" srcOrd="1" destOrd="0" presId="urn:microsoft.com/office/officeart/2005/8/layout/orgChart1"/>
    <dgm:cxn modelId="{817D0EDB-E0EE-4367-B501-3A27D11CC4A9}" type="presParOf" srcId="{A172ABE2-D548-4945-9762-B70C6F65B8A4}" destId="{8128BA1E-E032-1B44-A4D7-AD4FEA9124D1}" srcOrd="1" destOrd="0" presId="urn:microsoft.com/office/officeart/2005/8/layout/orgChart1"/>
    <dgm:cxn modelId="{47335D1A-E17E-420B-BD5B-0DA980F57645}" type="presParOf" srcId="{8128BA1E-E032-1B44-A4D7-AD4FEA9124D1}" destId="{32AA5D55-4FD1-9D4A-9DCA-8D95420D47AD}" srcOrd="0" destOrd="0" presId="urn:microsoft.com/office/officeart/2005/8/layout/orgChart1"/>
    <dgm:cxn modelId="{CA97AAF0-1E2C-492F-B5E6-E7350BBD5F5E}" type="presParOf" srcId="{8128BA1E-E032-1B44-A4D7-AD4FEA9124D1}" destId="{580E1288-68D4-444C-9E97-055D45167199}" srcOrd="1" destOrd="0" presId="urn:microsoft.com/office/officeart/2005/8/layout/orgChart1"/>
    <dgm:cxn modelId="{0C7A6984-BEEF-498F-A2AE-BD126876D1BA}" type="presParOf" srcId="{580E1288-68D4-444C-9E97-055D45167199}" destId="{7061C6ED-DE39-A14A-920B-15B778312213}" srcOrd="0" destOrd="0" presId="urn:microsoft.com/office/officeart/2005/8/layout/orgChart1"/>
    <dgm:cxn modelId="{CD9212C5-83F5-4448-9DD7-E2C349C3867C}" type="presParOf" srcId="{7061C6ED-DE39-A14A-920B-15B778312213}" destId="{34A7966E-89C2-4642-98B7-A9698CB0D1A5}" srcOrd="0" destOrd="0" presId="urn:microsoft.com/office/officeart/2005/8/layout/orgChart1"/>
    <dgm:cxn modelId="{C9C8E0A4-916C-47E9-B55E-C4DA9E1E393D}" type="presParOf" srcId="{7061C6ED-DE39-A14A-920B-15B778312213}" destId="{4CC819D4-F390-2742-AAF9-30430C814DCA}" srcOrd="1" destOrd="0" presId="urn:microsoft.com/office/officeart/2005/8/layout/orgChart1"/>
    <dgm:cxn modelId="{5212CE75-7520-4161-87D9-29C18F509A3A}" type="presParOf" srcId="{580E1288-68D4-444C-9E97-055D45167199}" destId="{472165E7-E895-A846-809A-CF2CF0C6CC2E}" srcOrd="1" destOrd="0" presId="urn:microsoft.com/office/officeart/2005/8/layout/orgChart1"/>
    <dgm:cxn modelId="{736026A5-8137-4F1E-879B-1B24D735CF90}" type="presParOf" srcId="{472165E7-E895-A846-809A-CF2CF0C6CC2E}" destId="{150B394F-6F25-5F42-8F38-40F2440E4827}" srcOrd="0" destOrd="0" presId="urn:microsoft.com/office/officeart/2005/8/layout/orgChart1"/>
    <dgm:cxn modelId="{5B517F70-502D-47A5-A799-1467C45E8F6F}" type="presParOf" srcId="{472165E7-E895-A846-809A-CF2CF0C6CC2E}" destId="{C621686C-6E14-5443-B503-F8884BBCDDEB}" srcOrd="1" destOrd="0" presId="urn:microsoft.com/office/officeart/2005/8/layout/orgChart1"/>
    <dgm:cxn modelId="{EE828253-E264-4F14-9818-4228B96CEE73}" type="presParOf" srcId="{C621686C-6E14-5443-B503-F8884BBCDDEB}" destId="{382E0917-31B0-5D4D-83E8-543D87764B86}" srcOrd="0" destOrd="0" presId="urn:microsoft.com/office/officeart/2005/8/layout/orgChart1"/>
    <dgm:cxn modelId="{7D69CA7D-FAFA-4223-99D0-33B62D03DC43}" type="presParOf" srcId="{382E0917-31B0-5D4D-83E8-543D87764B86}" destId="{F83E4156-40B3-4741-ACAB-3176342C825F}" srcOrd="0" destOrd="0" presId="urn:microsoft.com/office/officeart/2005/8/layout/orgChart1"/>
    <dgm:cxn modelId="{6A1D3864-E27C-4F88-A148-BB6C567EF3FA}" type="presParOf" srcId="{382E0917-31B0-5D4D-83E8-543D87764B86}" destId="{4864E4F5-3CAB-F344-8401-7193BF08694E}" srcOrd="1" destOrd="0" presId="urn:microsoft.com/office/officeart/2005/8/layout/orgChart1"/>
    <dgm:cxn modelId="{E0316945-3372-4534-ACB7-AE523FA4C8ED}" type="presParOf" srcId="{C621686C-6E14-5443-B503-F8884BBCDDEB}" destId="{460CC01C-2A6B-2E49-8F18-C51F10008F04}" srcOrd="1" destOrd="0" presId="urn:microsoft.com/office/officeart/2005/8/layout/orgChart1"/>
    <dgm:cxn modelId="{A330910B-0DF0-41E6-AE0C-FC45479C3926}" type="presParOf" srcId="{C621686C-6E14-5443-B503-F8884BBCDDEB}" destId="{A6996B08-82D1-774A-BA65-FD5F791B50AA}" srcOrd="2" destOrd="0" presId="urn:microsoft.com/office/officeart/2005/8/layout/orgChart1"/>
    <dgm:cxn modelId="{EB4C1ED9-B3F4-4157-91C0-9E981CF89AD2}" type="presParOf" srcId="{580E1288-68D4-444C-9E97-055D45167199}" destId="{77016911-57EC-BB4D-BF1F-BD53411AE15C}" srcOrd="2" destOrd="0" presId="urn:microsoft.com/office/officeart/2005/8/layout/orgChart1"/>
    <dgm:cxn modelId="{F4465DA8-5774-4137-B550-646975EE1FE6}" type="presParOf" srcId="{A172ABE2-D548-4945-9762-B70C6F65B8A4}" destId="{21E755ED-128B-0F43-B2EB-DBF75564248E}" srcOrd="2" destOrd="0" presId="urn:microsoft.com/office/officeart/2005/8/layout/orgChart1"/>
    <dgm:cxn modelId="{AA59ABE7-13A3-4CE3-808C-0C72E9AE1BF1}" type="presParOf" srcId="{DA544068-B72E-0F4A-A26A-9603854F2CE4}" destId="{0608494D-7F3C-9E4B-A327-F54184A2183B}" srcOrd="4" destOrd="0" presId="urn:microsoft.com/office/officeart/2005/8/layout/orgChart1"/>
    <dgm:cxn modelId="{BBC05B2A-E3CF-49AA-8D51-203E9C7ABCFE}" type="presParOf" srcId="{0608494D-7F3C-9E4B-A327-F54184A2183B}" destId="{0DBAA1BD-2296-514B-9F00-4B5CDB790374}" srcOrd="0" destOrd="0" presId="urn:microsoft.com/office/officeart/2005/8/layout/orgChart1"/>
    <dgm:cxn modelId="{73DE22C9-65FF-4BF2-9196-E5B6827F38B8}" type="presParOf" srcId="{0DBAA1BD-2296-514B-9F00-4B5CDB790374}" destId="{8E66D9F2-C6EB-324A-91B6-090A07866B14}" srcOrd="0" destOrd="0" presId="urn:microsoft.com/office/officeart/2005/8/layout/orgChart1"/>
    <dgm:cxn modelId="{1823F8E3-C12A-402D-BD61-A9EC3293A1BE}" type="presParOf" srcId="{0DBAA1BD-2296-514B-9F00-4B5CDB790374}" destId="{F6DAD390-B7B4-574C-9E72-9B486635A634}" srcOrd="1" destOrd="0" presId="urn:microsoft.com/office/officeart/2005/8/layout/orgChart1"/>
    <dgm:cxn modelId="{884D780F-D98F-4A8E-AF57-58C7A27357F1}" type="presParOf" srcId="{0608494D-7F3C-9E4B-A327-F54184A2183B}" destId="{CD94279E-E331-1A41-8E81-50C59097387F}" srcOrd="1" destOrd="0" presId="urn:microsoft.com/office/officeart/2005/8/layout/orgChart1"/>
    <dgm:cxn modelId="{70552320-8945-4CB9-8350-CE94920FF6B8}" type="presParOf" srcId="{CD94279E-E331-1A41-8E81-50C59097387F}" destId="{A88C05DE-7A4B-4D45-9955-696DF87E4C23}" srcOrd="0" destOrd="0" presId="urn:microsoft.com/office/officeart/2005/8/layout/orgChart1"/>
    <dgm:cxn modelId="{F6478B96-DD40-4B01-971A-539F272CB093}" type="presParOf" srcId="{CD94279E-E331-1A41-8E81-50C59097387F}" destId="{CC52BEC8-4FD8-F146-A4BF-FCBFB871EAED}" srcOrd="1" destOrd="0" presId="urn:microsoft.com/office/officeart/2005/8/layout/orgChart1"/>
    <dgm:cxn modelId="{577E79ED-0957-4E71-BF19-94451BE8F119}" type="presParOf" srcId="{CC52BEC8-4FD8-F146-A4BF-FCBFB871EAED}" destId="{8645F677-9046-3E46-80DD-0C5B3C59F8D7}" srcOrd="0" destOrd="0" presId="urn:microsoft.com/office/officeart/2005/8/layout/orgChart1"/>
    <dgm:cxn modelId="{ABFA1504-E2A6-4A70-B74F-987171018358}" type="presParOf" srcId="{8645F677-9046-3E46-80DD-0C5B3C59F8D7}" destId="{EEA4691C-0775-7C4D-B45E-05D671216B83}" srcOrd="0" destOrd="0" presId="urn:microsoft.com/office/officeart/2005/8/layout/orgChart1"/>
    <dgm:cxn modelId="{D64716EB-D761-40E0-8439-144AECD8363A}" type="presParOf" srcId="{8645F677-9046-3E46-80DD-0C5B3C59F8D7}" destId="{DCD54A65-2CAC-7943-95F0-3EA2180115F8}" srcOrd="1" destOrd="0" presId="urn:microsoft.com/office/officeart/2005/8/layout/orgChart1"/>
    <dgm:cxn modelId="{E788BEEE-85D5-4D05-9DF0-2DAA28507F47}" type="presParOf" srcId="{CC52BEC8-4FD8-F146-A4BF-FCBFB871EAED}" destId="{41E9C9B4-8EF5-9044-94A7-AAF8A5976747}" srcOrd="1" destOrd="0" presId="urn:microsoft.com/office/officeart/2005/8/layout/orgChart1"/>
    <dgm:cxn modelId="{B8C67517-3566-4705-A92E-1F1393B2C126}" type="presParOf" srcId="{CC52BEC8-4FD8-F146-A4BF-FCBFB871EAED}" destId="{825D99D2-7393-984E-A93B-BD878209B489}" srcOrd="2" destOrd="0" presId="urn:microsoft.com/office/officeart/2005/8/layout/orgChart1"/>
    <dgm:cxn modelId="{6720F04C-B2E3-4627-BE05-F215353252AC}" type="presParOf" srcId="{0608494D-7F3C-9E4B-A327-F54184A2183B}" destId="{EA5DF687-D7B3-6C48-B7E9-A1F79368EBDF}" srcOrd="2" destOrd="0" presId="urn:microsoft.com/office/officeart/2005/8/layout/orgChart1"/>
  </dgm:cxnLst>
  <dgm:bg>
    <a:noFill/>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90860387-DD6A-D641-BEC5-5D0316FC27BB}" type="doc">
      <dgm:prSet loTypeId="urn:microsoft.com/office/officeart/2005/8/layout/hierarchy4" loCatId="" qsTypeId="urn:microsoft.com/office/officeart/2005/8/quickstyle/simple1" qsCatId="simple" csTypeId="urn:microsoft.com/office/officeart/2005/8/colors/colorful3" csCatId="colorful" phldr="1"/>
      <dgm:spPr/>
      <dgm:t>
        <a:bodyPr/>
        <a:lstStyle/>
        <a:p>
          <a:endParaRPr lang="en-US"/>
        </a:p>
      </dgm:t>
    </dgm:pt>
    <dgm:pt modelId="{97A1AEE6-2B00-E64B-BF17-4F6914F21488}">
      <dgm:prSet phldrT="[Text]"/>
      <dgm:spPr>
        <a:solidFill>
          <a:schemeClr val="bg2"/>
        </a:solidFill>
      </dgm:spPr>
      <dgm:t>
        <a:bodyPr/>
        <a:lstStyle/>
        <a:p>
          <a:r>
            <a:rPr lang="en-US" dirty="0" smtClean="0"/>
            <a:t>Yammer Support Services</a:t>
          </a:r>
          <a:endParaRPr lang="en-US" dirty="0"/>
        </a:p>
      </dgm:t>
    </dgm:pt>
    <dgm:pt modelId="{7315BD87-39DD-9840-9ECA-4C314447327E}" type="parTrans" cxnId="{8C650E5F-E26E-ED48-86A8-0D95A73DE0A9}">
      <dgm:prSet/>
      <dgm:spPr/>
      <dgm:t>
        <a:bodyPr/>
        <a:lstStyle/>
        <a:p>
          <a:endParaRPr lang="en-US"/>
        </a:p>
      </dgm:t>
    </dgm:pt>
    <dgm:pt modelId="{F550BC17-E74E-E540-8033-D3B1EBAE09DE}" type="sibTrans" cxnId="{8C650E5F-E26E-ED48-86A8-0D95A73DE0A9}">
      <dgm:prSet/>
      <dgm:spPr/>
      <dgm:t>
        <a:bodyPr/>
        <a:lstStyle/>
        <a:p>
          <a:endParaRPr lang="en-US"/>
        </a:p>
      </dgm:t>
    </dgm:pt>
    <dgm:pt modelId="{65E8CF55-DE23-0D48-914C-7C0EE952C509}">
      <dgm:prSet phldrT="[Text]"/>
      <dgm:spPr>
        <a:solidFill>
          <a:schemeClr val="accent2"/>
        </a:solidFill>
      </dgm:spPr>
      <dgm:t>
        <a:bodyPr/>
        <a:lstStyle/>
        <a:p>
          <a:r>
            <a:rPr lang="en-US" dirty="0" smtClean="0"/>
            <a:t>Implementation Engineer</a:t>
          </a:r>
          <a:endParaRPr lang="en-US" dirty="0"/>
        </a:p>
      </dgm:t>
    </dgm:pt>
    <dgm:pt modelId="{1FB7F17D-2F4F-CF4B-B5EE-FB367822E223}" type="parTrans" cxnId="{AA4B13FE-2705-C645-ACCB-B1C10BB91A05}">
      <dgm:prSet/>
      <dgm:spPr/>
      <dgm:t>
        <a:bodyPr/>
        <a:lstStyle/>
        <a:p>
          <a:endParaRPr lang="en-US"/>
        </a:p>
      </dgm:t>
    </dgm:pt>
    <dgm:pt modelId="{49109096-5E41-D24A-8F85-AE5320345F5C}" type="sibTrans" cxnId="{AA4B13FE-2705-C645-ACCB-B1C10BB91A05}">
      <dgm:prSet/>
      <dgm:spPr/>
      <dgm:t>
        <a:bodyPr/>
        <a:lstStyle/>
        <a:p>
          <a:endParaRPr lang="en-US"/>
        </a:p>
      </dgm:t>
    </dgm:pt>
    <dgm:pt modelId="{4AE30699-8FE5-0541-B426-C2910B63F8BC}">
      <dgm:prSet phldrT="[Text]"/>
      <dgm:spPr>
        <a:solidFill>
          <a:schemeClr val="accent6"/>
        </a:solidFill>
      </dgm:spPr>
      <dgm:t>
        <a:bodyPr/>
        <a:lstStyle/>
        <a:p>
          <a:r>
            <a:rPr lang="en-US" dirty="0" smtClean="0"/>
            <a:t>Customer Success Manager</a:t>
          </a:r>
          <a:endParaRPr lang="en-US" dirty="0"/>
        </a:p>
      </dgm:t>
    </dgm:pt>
    <dgm:pt modelId="{732EE27A-4C72-844E-AF9B-90D6C582EA72}" type="parTrans" cxnId="{1EFCB480-44B6-984D-BDA3-8FD71D612FC5}">
      <dgm:prSet/>
      <dgm:spPr/>
      <dgm:t>
        <a:bodyPr/>
        <a:lstStyle/>
        <a:p>
          <a:endParaRPr lang="en-US"/>
        </a:p>
      </dgm:t>
    </dgm:pt>
    <dgm:pt modelId="{88A5C0D8-CBA8-B144-AEB8-67A4BC6092EE}" type="sibTrans" cxnId="{1EFCB480-44B6-984D-BDA3-8FD71D612FC5}">
      <dgm:prSet/>
      <dgm:spPr/>
      <dgm:t>
        <a:bodyPr/>
        <a:lstStyle/>
        <a:p>
          <a:endParaRPr lang="en-US"/>
        </a:p>
      </dgm:t>
    </dgm:pt>
    <dgm:pt modelId="{7C8267E0-6525-2D4A-8C36-F430927BEA65}">
      <dgm:prSet phldrT="[Text]"/>
      <dgm:spPr>
        <a:solidFill>
          <a:schemeClr val="accent6"/>
        </a:solidFill>
      </dgm:spPr>
      <dgm:t>
        <a:bodyPr/>
        <a:lstStyle/>
        <a:p>
          <a:r>
            <a:rPr lang="en-US" dirty="0" smtClean="0"/>
            <a:t>Customer Support</a:t>
          </a:r>
          <a:endParaRPr lang="en-US" dirty="0"/>
        </a:p>
      </dgm:t>
    </dgm:pt>
    <dgm:pt modelId="{D81C4A6D-240C-5A49-A761-ADBD95D2D1F9}" type="parTrans" cxnId="{E8080F72-61A3-C24A-9FF0-0A60F04DB262}">
      <dgm:prSet/>
      <dgm:spPr/>
      <dgm:t>
        <a:bodyPr/>
        <a:lstStyle/>
        <a:p>
          <a:endParaRPr lang="en-US"/>
        </a:p>
      </dgm:t>
    </dgm:pt>
    <dgm:pt modelId="{6607A655-7D0B-FD4C-B83E-D192F339B75D}" type="sibTrans" cxnId="{E8080F72-61A3-C24A-9FF0-0A60F04DB262}">
      <dgm:prSet/>
      <dgm:spPr/>
      <dgm:t>
        <a:bodyPr/>
        <a:lstStyle/>
        <a:p>
          <a:endParaRPr lang="en-US"/>
        </a:p>
      </dgm:t>
    </dgm:pt>
    <dgm:pt modelId="{EF6BADB6-15A3-A948-84C6-C6BA24909765}">
      <dgm:prSet phldrT="[Text]"/>
      <dgm:spPr>
        <a:solidFill>
          <a:schemeClr val="accent2"/>
        </a:solidFill>
      </dgm:spPr>
      <dgm:t>
        <a:bodyPr/>
        <a:lstStyle/>
        <a:p>
          <a:r>
            <a:rPr lang="en-US" dirty="0" smtClean="0"/>
            <a:t>Success Center</a:t>
          </a:r>
          <a:endParaRPr lang="en-US" dirty="0"/>
        </a:p>
      </dgm:t>
    </dgm:pt>
    <dgm:pt modelId="{5396A689-112D-B241-B365-033A6BCDA461}" type="parTrans" cxnId="{CC11120D-2B76-064A-B212-E32A6A0C71CA}">
      <dgm:prSet/>
      <dgm:spPr/>
      <dgm:t>
        <a:bodyPr/>
        <a:lstStyle/>
        <a:p>
          <a:endParaRPr lang="en-US"/>
        </a:p>
      </dgm:t>
    </dgm:pt>
    <dgm:pt modelId="{43B3B232-0D07-8A4F-B588-8EFC85F6EAA7}" type="sibTrans" cxnId="{CC11120D-2B76-064A-B212-E32A6A0C71CA}">
      <dgm:prSet/>
      <dgm:spPr/>
      <dgm:t>
        <a:bodyPr/>
        <a:lstStyle/>
        <a:p>
          <a:endParaRPr lang="en-US"/>
        </a:p>
      </dgm:t>
    </dgm:pt>
    <dgm:pt modelId="{8A804E3E-C18B-5E45-A1F5-BB7D7A1A94F6}">
      <dgm:prSet phldrT="[Text]"/>
      <dgm:spPr>
        <a:solidFill>
          <a:schemeClr val="accent6"/>
        </a:solidFill>
      </dgm:spPr>
      <dgm:t>
        <a:bodyPr/>
        <a:lstStyle/>
        <a:p>
          <a:r>
            <a:rPr lang="en-US" dirty="0" smtClean="0"/>
            <a:t>Yammer Customer Network</a:t>
          </a:r>
          <a:endParaRPr lang="en-US" dirty="0"/>
        </a:p>
      </dgm:t>
    </dgm:pt>
    <dgm:pt modelId="{57D01FA7-22F6-7541-A1DB-C7E897C56CE8}" type="parTrans" cxnId="{D1D2F664-D4A5-D448-AAB0-67691597DE74}">
      <dgm:prSet/>
      <dgm:spPr/>
      <dgm:t>
        <a:bodyPr/>
        <a:lstStyle/>
        <a:p>
          <a:endParaRPr lang="en-US"/>
        </a:p>
      </dgm:t>
    </dgm:pt>
    <dgm:pt modelId="{05BFE7CE-2DA3-0546-A78F-965492A0CDF6}" type="sibTrans" cxnId="{D1D2F664-D4A5-D448-AAB0-67691597DE74}">
      <dgm:prSet/>
      <dgm:spPr/>
      <dgm:t>
        <a:bodyPr/>
        <a:lstStyle/>
        <a:p>
          <a:endParaRPr lang="en-US"/>
        </a:p>
      </dgm:t>
    </dgm:pt>
    <dgm:pt modelId="{9AFDB6DE-BA2D-B341-8D46-5201A468B34F}" type="pres">
      <dgm:prSet presAssocID="{90860387-DD6A-D641-BEC5-5D0316FC27BB}" presName="Name0" presStyleCnt="0">
        <dgm:presLayoutVars>
          <dgm:chPref val="1"/>
          <dgm:dir/>
          <dgm:animOne val="branch"/>
          <dgm:animLvl val="lvl"/>
          <dgm:resizeHandles/>
        </dgm:presLayoutVars>
      </dgm:prSet>
      <dgm:spPr/>
      <dgm:t>
        <a:bodyPr/>
        <a:lstStyle/>
        <a:p>
          <a:endParaRPr lang="en-US"/>
        </a:p>
      </dgm:t>
    </dgm:pt>
    <dgm:pt modelId="{33D7E1C0-C798-DA4C-8155-474162758EBD}" type="pres">
      <dgm:prSet presAssocID="{97A1AEE6-2B00-E64B-BF17-4F6914F21488}" presName="vertOne" presStyleCnt="0"/>
      <dgm:spPr/>
      <dgm:t>
        <a:bodyPr/>
        <a:lstStyle/>
        <a:p>
          <a:endParaRPr lang="en-US"/>
        </a:p>
      </dgm:t>
    </dgm:pt>
    <dgm:pt modelId="{F364E5CC-0AFB-B94E-A3B5-A7E290C9D6DA}" type="pres">
      <dgm:prSet presAssocID="{97A1AEE6-2B00-E64B-BF17-4F6914F21488}" presName="txOne" presStyleLbl="node0" presStyleIdx="0" presStyleCnt="1">
        <dgm:presLayoutVars>
          <dgm:chPref val="3"/>
        </dgm:presLayoutVars>
      </dgm:prSet>
      <dgm:spPr/>
      <dgm:t>
        <a:bodyPr/>
        <a:lstStyle/>
        <a:p>
          <a:endParaRPr lang="en-US"/>
        </a:p>
      </dgm:t>
    </dgm:pt>
    <dgm:pt modelId="{C6E3E970-73F9-D844-B469-7AF5937058A1}" type="pres">
      <dgm:prSet presAssocID="{97A1AEE6-2B00-E64B-BF17-4F6914F21488}" presName="parTransOne" presStyleCnt="0"/>
      <dgm:spPr/>
      <dgm:t>
        <a:bodyPr/>
        <a:lstStyle/>
        <a:p>
          <a:endParaRPr lang="en-US"/>
        </a:p>
      </dgm:t>
    </dgm:pt>
    <dgm:pt modelId="{09D38170-771D-F44A-8CF0-E324759985E2}" type="pres">
      <dgm:prSet presAssocID="{97A1AEE6-2B00-E64B-BF17-4F6914F21488}" presName="horzOne" presStyleCnt="0"/>
      <dgm:spPr/>
      <dgm:t>
        <a:bodyPr/>
        <a:lstStyle/>
        <a:p>
          <a:endParaRPr lang="en-US"/>
        </a:p>
      </dgm:t>
    </dgm:pt>
    <dgm:pt modelId="{0732F259-14C7-5D48-ACF3-8A6B0F743D30}" type="pres">
      <dgm:prSet presAssocID="{65E8CF55-DE23-0D48-914C-7C0EE952C509}" presName="vertTwo" presStyleCnt="0"/>
      <dgm:spPr/>
      <dgm:t>
        <a:bodyPr/>
        <a:lstStyle/>
        <a:p>
          <a:endParaRPr lang="en-US"/>
        </a:p>
      </dgm:t>
    </dgm:pt>
    <dgm:pt modelId="{5141AEA5-EBF7-0440-A58A-AC38203773F8}" type="pres">
      <dgm:prSet presAssocID="{65E8CF55-DE23-0D48-914C-7C0EE952C509}" presName="txTwo" presStyleLbl="node2" presStyleIdx="0" presStyleCnt="2">
        <dgm:presLayoutVars>
          <dgm:chPref val="3"/>
        </dgm:presLayoutVars>
      </dgm:prSet>
      <dgm:spPr/>
      <dgm:t>
        <a:bodyPr/>
        <a:lstStyle/>
        <a:p>
          <a:endParaRPr lang="en-US"/>
        </a:p>
      </dgm:t>
    </dgm:pt>
    <dgm:pt modelId="{CFCD5769-15A6-FE4E-AFCF-E17B0BBAF6E2}" type="pres">
      <dgm:prSet presAssocID="{65E8CF55-DE23-0D48-914C-7C0EE952C509}" presName="parTransTwo" presStyleCnt="0"/>
      <dgm:spPr/>
      <dgm:t>
        <a:bodyPr/>
        <a:lstStyle/>
        <a:p>
          <a:endParaRPr lang="en-US"/>
        </a:p>
      </dgm:t>
    </dgm:pt>
    <dgm:pt modelId="{AE7D470A-AE7B-9043-BC62-8AAFBEBFC002}" type="pres">
      <dgm:prSet presAssocID="{65E8CF55-DE23-0D48-914C-7C0EE952C509}" presName="horzTwo" presStyleCnt="0"/>
      <dgm:spPr/>
      <dgm:t>
        <a:bodyPr/>
        <a:lstStyle/>
        <a:p>
          <a:endParaRPr lang="en-US"/>
        </a:p>
      </dgm:t>
    </dgm:pt>
    <dgm:pt modelId="{1015BE98-4117-3449-A173-B69C1C410167}" type="pres">
      <dgm:prSet presAssocID="{4AE30699-8FE5-0541-B426-C2910B63F8BC}" presName="vertThree" presStyleCnt="0"/>
      <dgm:spPr/>
      <dgm:t>
        <a:bodyPr/>
        <a:lstStyle/>
        <a:p>
          <a:endParaRPr lang="en-US"/>
        </a:p>
      </dgm:t>
    </dgm:pt>
    <dgm:pt modelId="{1EAB1342-B00B-5E43-96AC-E1B5DA500A17}" type="pres">
      <dgm:prSet presAssocID="{4AE30699-8FE5-0541-B426-C2910B63F8BC}" presName="txThree" presStyleLbl="node3" presStyleIdx="0" presStyleCnt="3">
        <dgm:presLayoutVars>
          <dgm:chPref val="3"/>
        </dgm:presLayoutVars>
      </dgm:prSet>
      <dgm:spPr/>
      <dgm:t>
        <a:bodyPr/>
        <a:lstStyle/>
        <a:p>
          <a:endParaRPr lang="en-US"/>
        </a:p>
      </dgm:t>
    </dgm:pt>
    <dgm:pt modelId="{A124F2BA-EABC-9041-B1DD-5ADEF9E4ADF7}" type="pres">
      <dgm:prSet presAssocID="{4AE30699-8FE5-0541-B426-C2910B63F8BC}" presName="horzThree" presStyleCnt="0"/>
      <dgm:spPr/>
      <dgm:t>
        <a:bodyPr/>
        <a:lstStyle/>
        <a:p>
          <a:endParaRPr lang="en-US"/>
        </a:p>
      </dgm:t>
    </dgm:pt>
    <dgm:pt modelId="{4187E2B6-0B46-1F4F-8F2F-BFC4DDA7AC9D}" type="pres">
      <dgm:prSet presAssocID="{88A5C0D8-CBA8-B144-AEB8-67A4BC6092EE}" presName="sibSpaceThree" presStyleCnt="0"/>
      <dgm:spPr/>
      <dgm:t>
        <a:bodyPr/>
        <a:lstStyle/>
        <a:p>
          <a:endParaRPr lang="en-US"/>
        </a:p>
      </dgm:t>
    </dgm:pt>
    <dgm:pt modelId="{B9C114EA-DE29-9E45-88EA-DDD4D4BC5FA7}" type="pres">
      <dgm:prSet presAssocID="{7C8267E0-6525-2D4A-8C36-F430927BEA65}" presName="vertThree" presStyleCnt="0"/>
      <dgm:spPr/>
      <dgm:t>
        <a:bodyPr/>
        <a:lstStyle/>
        <a:p>
          <a:endParaRPr lang="en-US"/>
        </a:p>
      </dgm:t>
    </dgm:pt>
    <dgm:pt modelId="{12D0B527-0EE9-6A45-A045-83AA803DEDF8}" type="pres">
      <dgm:prSet presAssocID="{7C8267E0-6525-2D4A-8C36-F430927BEA65}" presName="txThree" presStyleLbl="node3" presStyleIdx="1" presStyleCnt="3">
        <dgm:presLayoutVars>
          <dgm:chPref val="3"/>
        </dgm:presLayoutVars>
      </dgm:prSet>
      <dgm:spPr/>
      <dgm:t>
        <a:bodyPr/>
        <a:lstStyle/>
        <a:p>
          <a:endParaRPr lang="en-US"/>
        </a:p>
      </dgm:t>
    </dgm:pt>
    <dgm:pt modelId="{2EE727E1-7A16-9141-9F4E-42355DFC3259}" type="pres">
      <dgm:prSet presAssocID="{7C8267E0-6525-2D4A-8C36-F430927BEA65}" presName="horzThree" presStyleCnt="0"/>
      <dgm:spPr/>
      <dgm:t>
        <a:bodyPr/>
        <a:lstStyle/>
        <a:p>
          <a:endParaRPr lang="en-US"/>
        </a:p>
      </dgm:t>
    </dgm:pt>
    <dgm:pt modelId="{9F5C6CA4-26CE-5A4C-97C1-ECA9DDEEB93F}" type="pres">
      <dgm:prSet presAssocID="{49109096-5E41-D24A-8F85-AE5320345F5C}" presName="sibSpaceTwo" presStyleCnt="0"/>
      <dgm:spPr/>
      <dgm:t>
        <a:bodyPr/>
        <a:lstStyle/>
        <a:p>
          <a:endParaRPr lang="en-US"/>
        </a:p>
      </dgm:t>
    </dgm:pt>
    <dgm:pt modelId="{E7ABBF65-5981-E24D-872B-0164D7FA4AA4}" type="pres">
      <dgm:prSet presAssocID="{EF6BADB6-15A3-A948-84C6-C6BA24909765}" presName="vertTwo" presStyleCnt="0"/>
      <dgm:spPr/>
      <dgm:t>
        <a:bodyPr/>
        <a:lstStyle/>
        <a:p>
          <a:endParaRPr lang="en-US"/>
        </a:p>
      </dgm:t>
    </dgm:pt>
    <dgm:pt modelId="{43FCCB22-3014-5B43-AF26-16B1056C6D60}" type="pres">
      <dgm:prSet presAssocID="{EF6BADB6-15A3-A948-84C6-C6BA24909765}" presName="txTwo" presStyleLbl="node2" presStyleIdx="1" presStyleCnt="2">
        <dgm:presLayoutVars>
          <dgm:chPref val="3"/>
        </dgm:presLayoutVars>
      </dgm:prSet>
      <dgm:spPr/>
      <dgm:t>
        <a:bodyPr/>
        <a:lstStyle/>
        <a:p>
          <a:endParaRPr lang="en-US"/>
        </a:p>
      </dgm:t>
    </dgm:pt>
    <dgm:pt modelId="{88AA378E-69CF-2441-830C-6A90B9105AFB}" type="pres">
      <dgm:prSet presAssocID="{EF6BADB6-15A3-A948-84C6-C6BA24909765}" presName="parTransTwo" presStyleCnt="0"/>
      <dgm:spPr/>
      <dgm:t>
        <a:bodyPr/>
        <a:lstStyle/>
        <a:p>
          <a:endParaRPr lang="en-US"/>
        </a:p>
      </dgm:t>
    </dgm:pt>
    <dgm:pt modelId="{19601A3D-85CF-2B4C-B3AD-EA1D49F174A2}" type="pres">
      <dgm:prSet presAssocID="{EF6BADB6-15A3-A948-84C6-C6BA24909765}" presName="horzTwo" presStyleCnt="0"/>
      <dgm:spPr/>
      <dgm:t>
        <a:bodyPr/>
        <a:lstStyle/>
        <a:p>
          <a:endParaRPr lang="en-US"/>
        </a:p>
      </dgm:t>
    </dgm:pt>
    <dgm:pt modelId="{80EF4966-95FD-E040-9922-3712D513CE8E}" type="pres">
      <dgm:prSet presAssocID="{8A804E3E-C18B-5E45-A1F5-BB7D7A1A94F6}" presName="vertThree" presStyleCnt="0"/>
      <dgm:spPr/>
      <dgm:t>
        <a:bodyPr/>
        <a:lstStyle/>
        <a:p>
          <a:endParaRPr lang="en-US"/>
        </a:p>
      </dgm:t>
    </dgm:pt>
    <dgm:pt modelId="{6B23D1D8-5BC0-6443-8487-32BD1D0D7193}" type="pres">
      <dgm:prSet presAssocID="{8A804E3E-C18B-5E45-A1F5-BB7D7A1A94F6}" presName="txThree" presStyleLbl="node3" presStyleIdx="2" presStyleCnt="3">
        <dgm:presLayoutVars>
          <dgm:chPref val="3"/>
        </dgm:presLayoutVars>
      </dgm:prSet>
      <dgm:spPr/>
      <dgm:t>
        <a:bodyPr/>
        <a:lstStyle/>
        <a:p>
          <a:endParaRPr lang="en-US"/>
        </a:p>
      </dgm:t>
    </dgm:pt>
    <dgm:pt modelId="{7A2925F6-75A6-C04D-B4B6-254EA88CD9CA}" type="pres">
      <dgm:prSet presAssocID="{8A804E3E-C18B-5E45-A1F5-BB7D7A1A94F6}" presName="horzThree" presStyleCnt="0"/>
      <dgm:spPr/>
      <dgm:t>
        <a:bodyPr/>
        <a:lstStyle/>
        <a:p>
          <a:endParaRPr lang="en-US"/>
        </a:p>
      </dgm:t>
    </dgm:pt>
  </dgm:ptLst>
  <dgm:cxnLst>
    <dgm:cxn modelId="{D1D2F664-D4A5-D448-AAB0-67691597DE74}" srcId="{EF6BADB6-15A3-A948-84C6-C6BA24909765}" destId="{8A804E3E-C18B-5E45-A1F5-BB7D7A1A94F6}" srcOrd="0" destOrd="0" parTransId="{57D01FA7-22F6-7541-A1DB-C7E897C56CE8}" sibTransId="{05BFE7CE-2DA3-0546-A78F-965492A0CDF6}"/>
    <dgm:cxn modelId="{CC11120D-2B76-064A-B212-E32A6A0C71CA}" srcId="{97A1AEE6-2B00-E64B-BF17-4F6914F21488}" destId="{EF6BADB6-15A3-A948-84C6-C6BA24909765}" srcOrd="1" destOrd="0" parTransId="{5396A689-112D-B241-B365-033A6BCDA461}" sibTransId="{43B3B232-0D07-8A4F-B588-8EFC85F6EAA7}"/>
    <dgm:cxn modelId="{1EFCB480-44B6-984D-BDA3-8FD71D612FC5}" srcId="{65E8CF55-DE23-0D48-914C-7C0EE952C509}" destId="{4AE30699-8FE5-0541-B426-C2910B63F8BC}" srcOrd="0" destOrd="0" parTransId="{732EE27A-4C72-844E-AF9B-90D6C582EA72}" sibTransId="{88A5C0D8-CBA8-B144-AEB8-67A4BC6092EE}"/>
    <dgm:cxn modelId="{8C650E5F-E26E-ED48-86A8-0D95A73DE0A9}" srcId="{90860387-DD6A-D641-BEC5-5D0316FC27BB}" destId="{97A1AEE6-2B00-E64B-BF17-4F6914F21488}" srcOrd="0" destOrd="0" parTransId="{7315BD87-39DD-9840-9ECA-4C314447327E}" sibTransId="{F550BC17-E74E-E540-8033-D3B1EBAE09DE}"/>
    <dgm:cxn modelId="{EC283C98-5D52-4EA4-B7FF-A50248054408}" type="presOf" srcId="{8A804E3E-C18B-5E45-A1F5-BB7D7A1A94F6}" destId="{6B23D1D8-5BC0-6443-8487-32BD1D0D7193}" srcOrd="0" destOrd="0" presId="urn:microsoft.com/office/officeart/2005/8/layout/hierarchy4"/>
    <dgm:cxn modelId="{AA4B13FE-2705-C645-ACCB-B1C10BB91A05}" srcId="{97A1AEE6-2B00-E64B-BF17-4F6914F21488}" destId="{65E8CF55-DE23-0D48-914C-7C0EE952C509}" srcOrd="0" destOrd="0" parTransId="{1FB7F17D-2F4F-CF4B-B5EE-FB367822E223}" sibTransId="{49109096-5E41-D24A-8F85-AE5320345F5C}"/>
    <dgm:cxn modelId="{E8080F72-61A3-C24A-9FF0-0A60F04DB262}" srcId="{65E8CF55-DE23-0D48-914C-7C0EE952C509}" destId="{7C8267E0-6525-2D4A-8C36-F430927BEA65}" srcOrd="1" destOrd="0" parTransId="{D81C4A6D-240C-5A49-A761-ADBD95D2D1F9}" sibTransId="{6607A655-7D0B-FD4C-B83E-D192F339B75D}"/>
    <dgm:cxn modelId="{E9815409-EB50-4D80-921E-7D2E12B982D5}" type="presOf" srcId="{7C8267E0-6525-2D4A-8C36-F430927BEA65}" destId="{12D0B527-0EE9-6A45-A045-83AA803DEDF8}" srcOrd="0" destOrd="0" presId="urn:microsoft.com/office/officeart/2005/8/layout/hierarchy4"/>
    <dgm:cxn modelId="{01F03519-6F32-4522-8991-47A96A1621A3}" type="presOf" srcId="{65E8CF55-DE23-0D48-914C-7C0EE952C509}" destId="{5141AEA5-EBF7-0440-A58A-AC38203773F8}" srcOrd="0" destOrd="0" presId="urn:microsoft.com/office/officeart/2005/8/layout/hierarchy4"/>
    <dgm:cxn modelId="{615C5CC3-6980-45B7-A064-FA5BAB0BD8E7}" type="presOf" srcId="{EF6BADB6-15A3-A948-84C6-C6BA24909765}" destId="{43FCCB22-3014-5B43-AF26-16B1056C6D60}" srcOrd="0" destOrd="0" presId="urn:microsoft.com/office/officeart/2005/8/layout/hierarchy4"/>
    <dgm:cxn modelId="{EE6C90E2-619C-4907-BE84-3363B0773DFA}" type="presOf" srcId="{97A1AEE6-2B00-E64B-BF17-4F6914F21488}" destId="{F364E5CC-0AFB-B94E-A3B5-A7E290C9D6DA}" srcOrd="0" destOrd="0" presId="urn:microsoft.com/office/officeart/2005/8/layout/hierarchy4"/>
    <dgm:cxn modelId="{7DD78440-CA00-4376-888D-92FB11791091}" type="presOf" srcId="{4AE30699-8FE5-0541-B426-C2910B63F8BC}" destId="{1EAB1342-B00B-5E43-96AC-E1B5DA500A17}" srcOrd="0" destOrd="0" presId="urn:microsoft.com/office/officeart/2005/8/layout/hierarchy4"/>
    <dgm:cxn modelId="{4656DEED-7328-4B75-A84C-0E91AB18B938}" type="presOf" srcId="{90860387-DD6A-D641-BEC5-5D0316FC27BB}" destId="{9AFDB6DE-BA2D-B341-8D46-5201A468B34F}" srcOrd="0" destOrd="0" presId="urn:microsoft.com/office/officeart/2005/8/layout/hierarchy4"/>
    <dgm:cxn modelId="{0CD5215C-87C6-4F58-A605-1BB86F5CA168}" type="presParOf" srcId="{9AFDB6DE-BA2D-B341-8D46-5201A468B34F}" destId="{33D7E1C0-C798-DA4C-8155-474162758EBD}" srcOrd="0" destOrd="0" presId="urn:microsoft.com/office/officeart/2005/8/layout/hierarchy4"/>
    <dgm:cxn modelId="{AB7BE1DF-A7C3-4BDA-9417-CC6AF68DDAB0}" type="presParOf" srcId="{33D7E1C0-C798-DA4C-8155-474162758EBD}" destId="{F364E5CC-0AFB-B94E-A3B5-A7E290C9D6DA}" srcOrd="0" destOrd="0" presId="urn:microsoft.com/office/officeart/2005/8/layout/hierarchy4"/>
    <dgm:cxn modelId="{5DB15462-13E1-4615-AEF2-FDA8958021A8}" type="presParOf" srcId="{33D7E1C0-C798-DA4C-8155-474162758EBD}" destId="{C6E3E970-73F9-D844-B469-7AF5937058A1}" srcOrd="1" destOrd="0" presId="urn:microsoft.com/office/officeart/2005/8/layout/hierarchy4"/>
    <dgm:cxn modelId="{664F897A-E5F5-446F-BF64-B202994471C2}" type="presParOf" srcId="{33D7E1C0-C798-DA4C-8155-474162758EBD}" destId="{09D38170-771D-F44A-8CF0-E324759985E2}" srcOrd="2" destOrd="0" presId="urn:microsoft.com/office/officeart/2005/8/layout/hierarchy4"/>
    <dgm:cxn modelId="{EE22C431-BEF7-415A-8C89-E1BFCDAAB53A}" type="presParOf" srcId="{09D38170-771D-F44A-8CF0-E324759985E2}" destId="{0732F259-14C7-5D48-ACF3-8A6B0F743D30}" srcOrd="0" destOrd="0" presId="urn:microsoft.com/office/officeart/2005/8/layout/hierarchy4"/>
    <dgm:cxn modelId="{95805028-48E8-4D10-AF74-C2C1187BA0FA}" type="presParOf" srcId="{0732F259-14C7-5D48-ACF3-8A6B0F743D30}" destId="{5141AEA5-EBF7-0440-A58A-AC38203773F8}" srcOrd="0" destOrd="0" presId="urn:microsoft.com/office/officeart/2005/8/layout/hierarchy4"/>
    <dgm:cxn modelId="{2C6A7DE1-2B42-4E49-9D3F-8BE368A8DE7D}" type="presParOf" srcId="{0732F259-14C7-5D48-ACF3-8A6B0F743D30}" destId="{CFCD5769-15A6-FE4E-AFCF-E17B0BBAF6E2}" srcOrd="1" destOrd="0" presId="urn:microsoft.com/office/officeart/2005/8/layout/hierarchy4"/>
    <dgm:cxn modelId="{CDDCDDD7-D992-458C-9AB2-9EA70A1924E7}" type="presParOf" srcId="{0732F259-14C7-5D48-ACF3-8A6B0F743D30}" destId="{AE7D470A-AE7B-9043-BC62-8AAFBEBFC002}" srcOrd="2" destOrd="0" presId="urn:microsoft.com/office/officeart/2005/8/layout/hierarchy4"/>
    <dgm:cxn modelId="{7C07EB09-4EC1-4556-A6DF-0802D5314AB0}" type="presParOf" srcId="{AE7D470A-AE7B-9043-BC62-8AAFBEBFC002}" destId="{1015BE98-4117-3449-A173-B69C1C410167}" srcOrd="0" destOrd="0" presId="urn:microsoft.com/office/officeart/2005/8/layout/hierarchy4"/>
    <dgm:cxn modelId="{8B514C48-82B3-4DFD-BC6A-8D0BBB7D2DFA}" type="presParOf" srcId="{1015BE98-4117-3449-A173-B69C1C410167}" destId="{1EAB1342-B00B-5E43-96AC-E1B5DA500A17}" srcOrd="0" destOrd="0" presId="urn:microsoft.com/office/officeart/2005/8/layout/hierarchy4"/>
    <dgm:cxn modelId="{B6D87160-8563-42BF-B8CF-BA99EEFB7C9B}" type="presParOf" srcId="{1015BE98-4117-3449-A173-B69C1C410167}" destId="{A124F2BA-EABC-9041-B1DD-5ADEF9E4ADF7}" srcOrd="1" destOrd="0" presId="urn:microsoft.com/office/officeart/2005/8/layout/hierarchy4"/>
    <dgm:cxn modelId="{3E99A23B-7765-4A6F-888B-FAE23B9FAA9A}" type="presParOf" srcId="{AE7D470A-AE7B-9043-BC62-8AAFBEBFC002}" destId="{4187E2B6-0B46-1F4F-8F2F-BFC4DDA7AC9D}" srcOrd="1" destOrd="0" presId="urn:microsoft.com/office/officeart/2005/8/layout/hierarchy4"/>
    <dgm:cxn modelId="{F54401C9-EC67-4C86-84B2-1E194890ADF7}" type="presParOf" srcId="{AE7D470A-AE7B-9043-BC62-8AAFBEBFC002}" destId="{B9C114EA-DE29-9E45-88EA-DDD4D4BC5FA7}" srcOrd="2" destOrd="0" presId="urn:microsoft.com/office/officeart/2005/8/layout/hierarchy4"/>
    <dgm:cxn modelId="{D3C5F850-04C1-4CEE-BF20-436D6CD60643}" type="presParOf" srcId="{B9C114EA-DE29-9E45-88EA-DDD4D4BC5FA7}" destId="{12D0B527-0EE9-6A45-A045-83AA803DEDF8}" srcOrd="0" destOrd="0" presId="urn:microsoft.com/office/officeart/2005/8/layout/hierarchy4"/>
    <dgm:cxn modelId="{B31F244B-FCDF-4EDF-AE4E-ABFD102879CC}" type="presParOf" srcId="{B9C114EA-DE29-9E45-88EA-DDD4D4BC5FA7}" destId="{2EE727E1-7A16-9141-9F4E-42355DFC3259}" srcOrd="1" destOrd="0" presId="urn:microsoft.com/office/officeart/2005/8/layout/hierarchy4"/>
    <dgm:cxn modelId="{D3E8FBF6-3D8C-499B-85B3-F88F008BFD28}" type="presParOf" srcId="{09D38170-771D-F44A-8CF0-E324759985E2}" destId="{9F5C6CA4-26CE-5A4C-97C1-ECA9DDEEB93F}" srcOrd="1" destOrd="0" presId="urn:microsoft.com/office/officeart/2005/8/layout/hierarchy4"/>
    <dgm:cxn modelId="{E796D7EE-8348-4C54-B81F-F9CCE8F8A2BA}" type="presParOf" srcId="{09D38170-771D-F44A-8CF0-E324759985E2}" destId="{E7ABBF65-5981-E24D-872B-0164D7FA4AA4}" srcOrd="2" destOrd="0" presId="urn:microsoft.com/office/officeart/2005/8/layout/hierarchy4"/>
    <dgm:cxn modelId="{FB599DAE-2276-45E7-A0AD-72CEF2A1D3ED}" type="presParOf" srcId="{E7ABBF65-5981-E24D-872B-0164D7FA4AA4}" destId="{43FCCB22-3014-5B43-AF26-16B1056C6D60}" srcOrd="0" destOrd="0" presId="urn:microsoft.com/office/officeart/2005/8/layout/hierarchy4"/>
    <dgm:cxn modelId="{7A75EB10-1B5E-45A0-A61A-3352FD7ED4DF}" type="presParOf" srcId="{E7ABBF65-5981-E24D-872B-0164D7FA4AA4}" destId="{88AA378E-69CF-2441-830C-6A90B9105AFB}" srcOrd="1" destOrd="0" presId="urn:microsoft.com/office/officeart/2005/8/layout/hierarchy4"/>
    <dgm:cxn modelId="{8738A50B-2CC9-4499-A524-8A2C8EFA7EA4}" type="presParOf" srcId="{E7ABBF65-5981-E24D-872B-0164D7FA4AA4}" destId="{19601A3D-85CF-2B4C-B3AD-EA1D49F174A2}" srcOrd="2" destOrd="0" presId="urn:microsoft.com/office/officeart/2005/8/layout/hierarchy4"/>
    <dgm:cxn modelId="{C18BED1A-36AA-4973-814D-00A4C2D139B1}" type="presParOf" srcId="{19601A3D-85CF-2B4C-B3AD-EA1D49F174A2}" destId="{80EF4966-95FD-E040-9922-3712D513CE8E}" srcOrd="0" destOrd="0" presId="urn:microsoft.com/office/officeart/2005/8/layout/hierarchy4"/>
    <dgm:cxn modelId="{7CB22586-4405-49C7-8AEB-2C9C3C2F5B75}" type="presParOf" srcId="{80EF4966-95FD-E040-9922-3712D513CE8E}" destId="{6B23D1D8-5BC0-6443-8487-32BD1D0D7193}" srcOrd="0" destOrd="0" presId="urn:microsoft.com/office/officeart/2005/8/layout/hierarchy4"/>
    <dgm:cxn modelId="{698FDB4A-B665-4B79-A7B3-6E191A3B8BB3}" type="presParOf" srcId="{80EF4966-95FD-E040-9922-3712D513CE8E}" destId="{7A2925F6-75A6-C04D-B4B6-254EA88CD9CA}" srcOrd="1" destOrd="0" presId="urn:microsoft.com/office/officeart/2005/8/layout/hierarchy4"/>
  </dgm:cxnLst>
  <dgm:bg/>
  <dgm:whole/>
  <dgm:extLst>
    <a:ext uri="http://schemas.microsoft.com/office/drawing/2008/diagram">
      <dsp:dataModelExt xmlns:dsp="http://schemas.microsoft.com/office/drawing/2008/diagram" relId="rId7" minVer="http://schemas.openxmlformats.org/drawingml/2006/diagram"/>
    </a:ext>
    <a:ext uri="{C62137D5-CB1D-491B-B009-E17868A290BF}">
      <dgm14:recolorImg xmlns:dgm14="http://schemas.microsoft.com/office/drawing/2010/diagram" val="1"/>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DEF6A5D-2251-B347-8D21-489E00106C82}">
      <dsp:nvSpPr>
        <dsp:cNvPr id="0" name=""/>
        <dsp:cNvSpPr/>
      </dsp:nvSpPr>
      <dsp:spPr>
        <a:xfrm>
          <a:off x="3263400" y="2380413"/>
          <a:ext cx="1764181" cy="1764181"/>
        </a:xfrm>
        <a:prstGeom prst="ellipse">
          <a:avLst/>
        </a:prstGeom>
        <a:no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1275" tIns="41275" rIns="41275" bIns="41275" numCol="1" spcCol="1270" anchor="ctr" anchorCtr="0">
          <a:noAutofit/>
        </a:bodyPr>
        <a:lstStyle/>
        <a:p>
          <a:pPr lvl="0" algn="ctr" defTabSz="2889250">
            <a:lnSpc>
              <a:spcPct val="90000"/>
            </a:lnSpc>
            <a:spcBef>
              <a:spcPct val="0"/>
            </a:spcBef>
            <a:spcAft>
              <a:spcPct val="35000"/>
            </a:spcAft>
          </a:pPr>
          <a:endParaRPr lang="en-US" sz="6500" kern="1200" dirty="0"/>
        </a:p>
      </dsp:txBody>
      <dsp:txXfrm>
        <a:off x="3521758" y="2638771"/>
        <a:ext cx="1247465" cy="1247465"/>
      </dsp:txXfrm>
    </dsp:sp>
    <dsp:sp modelId="{9F07772A-1E37-C540-9398-59B1B80B6F91}">
      <dsp:nvSpPr>
        <dsp:cNvPr id="0" name=""/>
        <dsp:cNvSpPr/>
      </dsp:nvSpPr>
      <dsp:spPr>
        <a:xfrm rot="10800000">
          <a:off x="1553685" y="3011108"/>
          <a:ext cx="1615680" cy="502791"/>
        </a:xfrm>
        <a:prstGeom prst="leftArrow">
          <a:avLst>
            <a:gd name="adj1" fmla="val 60000"/>
            <a:gd name="adj2" fmla="val 50000"/>
          </a:avLst>
        </a:prstGeom>
        <a:solidFill>
          <a:schemeClr val="bg2"/>
        </a:solidFill>
        <a:ln>
          <a:noFill/>
        </a:ln>
        <a:effectLst/>
      </dsp:spPr>
      <dsp:style>
        <a:lnRef idx="0">
          <a:scrgbClr r="0" g="0" b="0"/>
        </a:lnRef>
        <a:fillRef idx="1">
          <a:scrgbClr r="0" g="0" b="0"/>
        </a:fillRef>
        <a:effectRef idx="0">
          <a:scrgbClr r="0" g="0" b="0"/>
        </a:effectRef>
        <a:fontRef idx="minor">
          <a:schemeClr val="lt1"/>
        </a:fontRef>
      </dsp:style>
    </dsp:sp>
    <dsp:sp modelId="{68DF9D96-737F-0D4B-8E4F-79D02D660807}">
      <dsp:nvSpPr>
        <dsp:cNvPr id="0" name=""/>
        <dsp:cNvSpPr/>
      </dsp:nvSpPr>
      <dsp:spPr>
        <a:xfrm>
          <a:off x="715699" y="2592114"/>
          <a:ext cx="1675972" cy="1340778"/>
        </a:xfrm>
        <a:prstGeom prst="roundRect">
          <a:avLst>
            <a:gd name="adj" fmla="val 10000"/>
          </a:avLst>
        </a:prstGeom>
        <a:solidFill>
          <a:schemeClr val="accent6"/>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lvl="0" algn="ctr" defTabSz="889000">
            <a:lnSpc>
              <a:spcPct val="90000"/>
            </a:lnSpc>
            <a:spcBef>
              <a:spcPct val="0"/>
            </a:spcBef>
            <a:spcAft>
              <a:spcPct val="35000"/>
            </a:spcAft>
          </a:pPr>
          <a:r>
            <a:rPr lang="en-US" sz="2000" b="0" i="0" kern="1200" dirty="0" smtClean="0">
              <a:latin typeface="+mn-lt"/>
            </a:rPr>
            <a:t>Documents</a:t>
          </a:r>
          <a:endParaRPr lang="en-US" sz="2000" b="0" i="0" kern="1200" dirty="0">
            <a:latin typeface="+mn-lt"/>
          </a:endParaRPr>
        </a:p>
      </dsp:txBody>
      <dsp:txXfrm>
        <a:off x="754969" y="2631384"/>
        <a:ext cx="1597432" cy="1262238"/>
      </dsp:txXfrm>
    </dsp:sp>
    <dsp:sp modelId="{34CD294D-438F-7547-8604-29FA8ECBA7F0}">
      <dsp:nvSpPr>
        <dsp:cNvPr id="0" name=""/>
        <dsp:cNvSpPr/>
      </dsp:nvSpPr>
      <dsp:spPr>
        <a:xfrm rot="13500000">
          <a:off x="2076197" y="1749653"/>
          <a:ext cx="1615680" cy="502791"/>
        </a:xfrm>
        <a:prstGeom prst="leftArrow">
          <a:avLst>
            <a:gd name="adj1" fmla="val 60000"/>
            <a:gd name="adj2" fmla="val 50000"/>
          </a:avLst>
        </a:prstGeom>
        <a:solidFill>
          <a:schemeClr val="bg2"/>
        </a:solidFill>
        <a:ln>
          <a:noFill/>
        </a:ln>
        <a:effectLst/>
      </dsp:spPr>
      <dsp:style>
        <a:lnRef idx="0">
          <a:scrgbClr r="0" g="0" b="0"/>
        </a:lnRef>
        <a:fillRef idx="1">
          <a:scrgbClr r="0" g="0" b="0"/>
        </a:fillRef>
        <a:effectRef idx="0">
          <a:scrgbClr r="0" g="0" b="0"/>
        </a:effectRef>
        <a:fontRef idx="minor">
          <a:schemeClr val="lt1"/>
        </a:fontRef>
      </dsp:style>
    </dsp:sp>
    <dsp:sp modelId="{09DC59D8-7F57-8349-BCEE-FEEBA3E3F083}">
      <dsp:nvSpPr>
        <dsp:cNvPr id="0" name=""/>
        <dsp:cNvSpPr/>
      </dsp:nvSpPr>
      <dsp:spPr>
        <a:xfrm>
          <a:off x="1474821" y="759431"/>
          <a:ext cx="1675972" cy="1340778"/>
        </a:xfrm>
        <a:prstGeom prst="roundRect">
          <a:avLst>
            <a:gd name="adj" fmla="val 10000"/>
          </a:avLst>
        </a:prstGeom>
        <a:solidFill>
          <a:schemeClr val="accent6"/>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lvl="0" algn="ctr" defTabSz="889000">
            <a:lnSpc>
              <a:spcPct val="90000"/>
            </a:lnSpc>
            <a:spcBef>
              <a:spcPct val="0"/>
            </a:spcBef>
            <a:spcAft>
              <a:spcPct val="35000"/>
            </a:spcAft>
          </a:pPr>
          <a:r>
            <a:rPr lang="en-US" sz="2000" b="0" i="0" kern="1200" dirty="0" smtClean="0">
              <a:latin typeface="+mn-lt"/>
            </a:rPr>
            <a:t>Presentations</a:t>
          </a:r>
          <a:endParaRPr lang="en-US" sz="2000" b="0" i="0" kern="1200" dirty="0">
            <a:latin typeface="+mn-lt"/>
          </a:endParaRPr>
        </a:p>
      </dsp:txBody>
      <dsp:txXfrm>
        <a:off x="1514091" y="798701"/>
        <a:ext cx="1597432" cy="1262238"/>
      </dsp:txXfrm>
    </dsp:sp>
    <dsp:sp modelId="{6D15430E-6AF9-8944-8EEA-0E3C446FF4D5}">
      <dsp:nvSpPr>
        <dsp:cNvPr id="0" name=""/>
        <dsp:cNvSpPr/>
      </dsp:nvSpPr>
      <dsp:spPr>
        <a:xfrm rot="16200000">
          <a:off x="3337651" y="1227142"/>
          <a:ext cx="1615680" cy="502791"/>
        </a:xfrm>
        <a:prstGeom prst="leftArrow">
          <a:avLst>
            <a:gd name="adj1" fmla="val 60000"/>
            <a:gd name="adj2" fmla="val 50000"/>
          </a:avLst>
        </a:prstGeom>
        <a:solidFill>
          <a:schemeClr val="bg2"/>
        </a:solidFill>
        <a:ln>
          <a:noFill/>
        </a:ln>
        <a:effectLst/>
      </dsp:spPr>
      <dsp:style>
        <a:lnRef idx="0">
          <a:scrgbClr r="0" g="0" b="0"/>
        </a:lnRef>
        <a:fillRef idx="1">
          <a:scrgbClr r="0" g="0" b="0"/>
        </a:fillRef>
        <a:effectRef idx="0">
          <a:scrgbClr r="0" g="0" b="0"/>
        </a:effectRef>
        <a:fontRef idx="minor">
          <a:schemeClr val="lt1"/>
        </a:fontRef>
      </dsp:style>
    </dsp:sp>
    <dsp:sp modelId="{7A1870A2-6205-5F4E-9E2C-9F23E3DCAC23}">
      <dsp:nvSpPr>
        <dsp:cNvPr id="0" name=""/>
        <dsp:cNvSpPr/>
      </dsp:nvSpPr>
      <dsp:spPr>
        <a:xfrm>
          <a:off x="3307505" y="309"/>
          <a:ext cx="1675972" cy="1340778"/>
        </a:xfrm>
        <a:prstGeom prst="roundRect">
          <a:avLst>
            <a:gd name="adj" fmla="val 10000"/>
          </a:avLst>
        </a:prstGeom>
        <a:solidFill>
          <a:schemeClr val="accent6"/>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lvl="0" algn="ctr" defTabSz="889000">
            <a:lnSpc>
              <a:spcPct val="90000"/>
            </a:lnSpc>
            <a:spcBef>
              <a:spcPct val="0"/>
            </a:spcBef>
            <a:spcAft>
              <a:spcPct val="35000"/>
            </a:spcAft>
          </a:pPr>
          <a:r>
            <a:rPr lang="en-US" sz="2000" b="0" i="0" kern="1200" dirty="0" smtClean="0">
              <a:latin typeface="+mn-lt"/>
            </a:rPr>
            <a:t>Spreadsheets</a:t>
          </a:r>
          <a:endParaRPr lang="en-US" sz="2000" b="0" i="0" kern="1200" dirty="0">
            <a:latin typeface="+mn-lt"/>
          </a:endParaRPr>
        </a:p>
      </dsp:txBody>
      <dsp:txXfrm>
        <a:off x="3346775" y="39579"/>
        <a:ext cx="1597432" cy="1262238"/>
      </dsp:txXfrm>
    </dsp:sp>
    <dsp:sp modelId="{593C6596-8223-C845-BBBD-3311B9E4E991}">
      <dsp:nvSpPr>
        <dsp:cNvPr id="0" name=""/>
        <dsp:cNvSpPr/>
      </dsp:nvSpPr>
      <dsp:spPr>
        <a:xfrm rot="18900000">
          <a:off x="4599105" y="1749653"/>
          <a:ext cx="1615680" cy="502791"/>
        </a:xfrm>
        <a:prstGeom prst="leftArrow">
          <a:avLst>
            <a:gd name="adj1" fmla="val 60000"/>
            <a:gd name="adj2" fmla="val 50000"/>
          </a:avLst>
        </a:prstGeom>
        <a:solidFill>
          <a:schemeClr val="bg2"/>
        </a:solidFill>
        <a:ln>
          <a:noFill/>
        </a:ln>
        <a:effectLst/>
      </dsp:spPr>
      <dsp:style>
        <a:lnRef idx="0">
          <a:scrgbClr r="0" g="0" b="0"/>
        </a:lnRef>
        <a:fillRef idx="1">
          <a:scrgbClr r="0" g="0" b="0"/>
        </a:fillRef>
        <a:effectRef idx="0">
          <a:scrgbClr r="0" g="0" b="0"/>
        </a:effectRef>
        <a:fontRef idx="minor">
          <a:schemeClr val="lt1"/>
        </a:fontRef>
      </dsp:style>
    </dsp:sp>
    <dsp:sp modelId="{C8669FE7-A4CA-3F45-B0E8-28A2AD702B5F}">
      <dsp:nvSpPr>
        <dsp:cNvPr id="0" name=""/>
        <dsp:cNvSpPr/>
      </dsp:nvSpPr>
      <dsp:spPr>
        <a:xfrm>
          <a:off x="5140188" y="759431"/>
          <a:ext cx="1675972" cy="1340778"/>
        </a:xfrm>
        <a:prstGeom prst="roundRect">
          <a:avLst>
            <a:gd name="adj" fmla="val 10000"/>
          </a:avLst>
        </a:prstGeom>
        <a:solidFill>
          <a:schemeClr val="accent6"/>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lvl="0" algn="ctr" defTabSz="889000">
            <a:lnSpc>
              <a:spcPct val="90000"/>
            </a:lnSpc>
            <a:spcBef>
              <a:spcPct val="0"/>
            </a:spcBef>
            <a:spcAft>
              <a:spcPct val="35000"/>
            </a:spcAft>
          </a:pPr>
          <a:r>
            <a:rPr lang="en-US" sz="2000" b="0" i="0" kern="1200" dirty="0" smtClean="0">
              <a:latin typeface="+mn-lt"/>
            </a:rPr>
            <a:t>Images</a:t>
          </a:r>
          <a:endParaRPr lang="en-US" sz="2000" b="0" i="0" kern="1200" dirty="0">
            <a:latin typeface="+mn-lt"/>
          </a:endParaRPr>
        </a:p>
      </dsp:txBody>
      <dsp:txXfrm>
        <a:off x="5179458" y="798701"/>
        <a:ext cx="1597432" cy="1262238"/>
      </dsp:txXfrm>
    </dsp:sp>
    <dsp:sp modelId="{74286431-D47C-F24C-8C5F-3AC1F7F40BB1}">
      <dsp:nvSpPr>
        <dsp:cNvPr id="0" name=""/>
        <dsp:cNvSpPr/>
      </dsp:nvSpPr>
      <dsp:spPr>
        <a:xfrm>
          <a:off x="5121616" y="3011108"/>
          <a:ext cx="1615680" cy="502791"/>
        </a:xfrm>
        <a:prstGeom prst="leftArrow">
          <a:avLst>
            <a:gd name="adj1" fmla="val 60000"/>
            <a:gd name="adj2" fmla="val 50000"/>
          </a:avLst>
        </a:prstGeom>
        <a:solidFill>
          <a:schemeClr val="bg2"/>
        </a:solidFill>
        <a:ln>
          <a:noFill/>
        </a:ln>
        <a:effectLst/>
      </dsp:spPr>
      <dsp:style>
        <a:lnRef idx="0">
          <a:scrgbClr r="0" g="0" b="0"/>
        </a:lnRef>
        <a:fillRef idx="1">
          <a:scrgbClr r="0" g="0" b="0"/>
        </a:fillRef>
        <a:effectRef idx="0">
          <a:scrgbClr r="0" g="0" b="0"/>
        </a:effectRef>
        <a:fontRef idx="minor">
          <a:schemeClr val="lt1"/>
        </a:fontRef>
      </dsp:style>
    </dsp:sp>
    <dsp:sp modelId="{F1395115-807A-5A4E-AF04-DDC6C7EC74D2}">
      <dsp:nvSpPr>
        <dsp:cNvPr id="0" name=""/>
        <dsp:cNvSpPr/>
      </dsp:nvSpPr>
      <dsp:spPr>
        <a:xfrm>
          <a:off x="5899310" y="2592114"/>
          <a:ext cx="1675972" cy="1340778"/>
        </a:xfrm>
        <a:prstGeom prst="roundRect">
          <a:avLst>
            <a:gd name="adj" fmla="val 10000"/>
          </a:avLst>
        </a:prstGeom>
        <a:solidFill>
          <a:schemeClr val="accent6"/>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lvl="0" algn="ctr" defTabSz="889000">
            <a:lnSpc>
              <a:spcPct val="90000"/>
            </a:lnSpc>
            <a:spcBef>
              <a:spcPct val="0"/>
            </a:spcBef>
            <a:spcAft>
              <a:spcPct val="35000"/>
            </a:spcAft>
          </a:pPr>
          <a:r>
            <a:rPr lang="en-US" sz="2000" b="0" i="0" kern="1200" dirty="0" smtClean="0">
              <a:latin typeface="+mn-lt"/>
            </a:rPr>
            <a:t>Videos</a:t>
          </a:r>
          <a:endParaRPr lang="en-US" sz="2000" b="0" i="0" kern="1200" dirty="0">
            <a:latin typeface="+mn-lt"/>
          </a:endParaRPr>
        </a:p>
      </dsp:txBody>
      <dsp:txXfrm>
        <a:off x="5938580" y="2631384"/>
        <a:ext cx="1597432" cy="1262238"/>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CCCB9A0-398B-E941-AC33-06C7C80DE598}">
      <dsp:nvSpPr>
        <dsp:cNvPr id="0" name=""/>
        <dsp:cNvSpPr/>
      </dsp:nvSpPr>
      <dsp:spPr>
        <a:xfrm>
          <a:off x="4242281" y="1986"/>
          <a:ext cx="1779102" cy="1156416"/>
        </a:xfrm>
        <a:prstGeom prst="roundRect">
          <a:avLst/>
        </a:prstGeom>
        <a:solidFill>
          <a:schemeClr val="accent6"/>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lvl="0" algn="ctr" defTabSz="933450">
            <a:lnSpc>
              <a:spcPct val="90000"/>
            </a:lnSpc>
            <a:spcBef>
              <a:spcPct val="0"/>
            </a:spcBef>
            <a:spcAft>
              <a:spcPct val="35000"/>
            </a:spcAft>
          </a:pPr>
          <a:r>
            <a:rPr lang="en-US" sz="2100" kern="1200" dirty="0" smtClean="0"/>
            <a:t>Embedded Feeds</a:t>
          </a:r>
          <a:endParaRPr lang="en-US" sz="2100" kern="1200" dirty="0"/>
        </a:p>
      </dsp:txBody>
      <dsp:txXfrm>
        <a:off x="4298733" y="58438"/>
        <a:ext cx="1666198" cy="1043512"/>
      </dsp:txXfrm>
    </dsp:sp>
    <dsp:sp modelId="{6066CD9F-BEF8-EE40-A93F-BB9BD704E925}">
      <dsp:nvSpPr>
        <dsp:cNvPr id="0" name=""/>
        <dsp:cNvSpPr/>
      </dsp:nvSpPr>
      <dsp:spPr>
        <a:xfrm>
          <a:off x="2821911" y="580194"/>
          <a:ext cx="4619842" cy="4619842"/>
        </a:xfrm>
        <a:custGeom>
          <a:avLst/>
          <a:gdLst/>
          <a:ahLst/>
          <a:cxnLst/>
          <a:rect l="0" t="0" r="0" b="0"/>
          <a:pathLst>
            <a:path>
              <a:moveTo>
                <a:pt x="3437695" y="294019"/>
              </a:moveTo>
              <a:arcTo wR="2309921" hR="2309921" stAng="17953462" swAng="1211497"/>
            </a:path>
          </a:pathLst>
        </a:custGeom>
        <a:noFill/>
        <a:ln w="9525" cap="flat" cmpd="sng" algn="ctr">
          <a:solidFill>
            <a:schemeClr val="accent1">
              <a:hueOff val="0"/>
              <a:satOff val="0"/>
              <a:lumOff val="0"/>
              <a:alphaOff val="0"/>
            </a:schemeClr>
          </a:solidFill>
          <a:prstDash val="solid"/>
          <a:tailEnd type="arrow"/>
        </a:ln>
        <a:effectLst/>
      </dsp:spPr>
      <dsp:style>
        <a:lnRef idx="1">
          <a:scrgbClr r="0" g="0" b="0"/>
        </a:lnRef>
        <a:fillRef idx="0">
          <a:scrgbClr r="0" g="0" b="0"/>
        </a:fillRef>
        <a:effectRef idx="0">
          <a:scrgbClr r="0" g="0" b="0"/>
        </a:effectRef>
        <a:fontRef idx="minor"/>
      </dsp:style>
    </dsp:sp>
    <dsp:sp modelId="{D0623E5E-A56B-6A4B-9134-B2137A7D1FC8}">
      <dsp:nvSpPr>
        <dsp:cNvPr id="0" name=""/>
        <dsp:cNvSpPr/>
      </dsp:nvSpPr>
      <dsp:spPr>
        <a:xfrm>
          <a:off x="6439147" y="1598102"/>
          <a:ext cx="1779102" cy="1156416"/>
        </a:xfrm>
        <a:prstGeom prst="roundRect">
          <a:avLst/>
        </a:prstGeom>
        <a:solidFill>
          <a:schemeClr val="accent6"/>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lvl="0" algn="ctr" defTabSz="933450">
            <a:lnSpc>
              <a:spcPct val="90000"/>
            </a:lnSpc>
            <a:spcBef>
              <a:spcPct val="0"/>
            </a:spcBef>
            <a:spcAft>
              <a:spcPct val="35000"/>
            </a:spcAft>
          </a:pPr>
          <a:r>
            <a:rPr lang="en-US" sz="2100" kern="1200" dirty="0" smtClean="0"/>
            <a:t>Search Results</a:t>
          </a:r>
        </a:p>
      </dsp:txBody>
      <dsp:txXfrm>
        <a:off x="6495599" y="1654554"/>
        <a:ext cx="1666198" cy="1043512"/>
      </dsp:txXfrm>
    </dsp:sp>
    <dsp:sp modelId="{6BD83078-F896-DD48-9ECB-5084BA6FC76D}">
      <dsp:nvSpPr>
        <dsp:cNvPr id="0" name=""/>
        <dsp:cNvSpPr/>
      </dsp:nvSpPr>
      <dsp:spPr>
        <a:xfrm>
          <a:off x="2821911" y="580194"/>
          <a:ext cx="4619842" cy="4619842"/>
        </a:xfrm>
        <a:custGeom>
          <a:avLst/>
          <a:gdLst/>
          <a:ahLst/>
          <a:cxnLst/>
          <a:rect l="0" t="0" r="0" b="0"/>
          <a:pathLst>
            <a:path>
              <a:moveTo>
                <a:pt x="4614300" y="2469830"/>
              </a:moveTo>
              <a:arcTo wR="2309921" hR="2309921" stAng="21838176" swAng="1359694"/>
            </a:path>
          </a:pathLst>
        </a:custGeom>
        <a:noFill/>
        <a:ln w="9525" cap="flat" cmpd="sng" algn="ctr">
          <a:solidFill>
            <a:schemeClr val="accent1">
              <a:hueOff val="0"/>
              <a:satOff val="0"/>
              <a:lumOff val="0"/>
              <a:alphaOff val="0"/>
            </a:schemeClr>
          </a:solidFill>
          <a:prstDash val="solid"/>
          <a:tailEnd type="arrow"/>
        </a:ln>
        <a:effectLst/>
      </dsp:spPr>
      <dsp:style>
        <a:lnRef idx="1">
          <a:scrgbClr r="0" g="0" b="0"/>
        </a:lnRef>
        <a:fillRef idx="0">
          <a:scrgbClr r="0" g="0" b="0"/>
        </a:fillRef>
        <a:effectRef idx="0">
          <a:scrgbClr r="0" g="0" b="0"/>
        </a:effectRef>
        <a:fontRef idx="minor"/>
      </dsp:style>
    </dsp:sp>
    <dsp:sp modelId="{6B456720-16D4-CB43-9715-10A991D6E88D}">
      <dsp:nvSpPr>
        <dsp:cNvPr id="0" name=""/>
        <dsp:cNvSpPr/>
      </dsp:nvSpPr>
      <dsp:spPr>
        <a:xfrm>
          <a:off x="5600019" y="4180672"/>
          <a:ext cx="1779102" cy="1156416"/>
        </a:xfrm>
        <a:prstGeom prst="roundRect">
          <a:avLst/>
        </a:prstGeom>
        <a:solidFill>
          <a:schemeClr val="accent6"/>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lvl="0" algn="ctr" defTabSz="933450">
            <a:lnSpc>
              <a:spcPct val="90000"/>
            </a:lnSpc>
            <a:spcBef>
              <a:spcPct val="0"/>
            </a:spcBef>
            <a:spcAft>
              <a:spcPct val="35000"/>
            </a:spcAft>
          </a:pPr>
          <a:r>
            <a:rPr lang="en-US" sz="2100" kern="1200" smtClean="0"/>
            <a:t>Notifications</a:t>
          </a:r>
          <a:endParaRPr lang="en-US" sz="2100" kern="1200" dirty="0" smtClean="0"/>
        </a:p>
      </dsp:txBody>
      <dsp:txXfrm>
        <a:off x="5656471" y="4237124"/>
        <a:ext cx="1666198" cy="1043512"/>
      </dsp:txXfrm>
    </dsp:sp>
    <dsp:sp modelId="{BBB1C186-1F35-1A4C-8391-32AB9A728612}">
      <dsp:nvSpPr>
        <dsp:cNvPr id="0" name=""/>
        <dsp:cNvSpPr/>
      </dsp:nvSpPr>
      <dsp:spPr>
        <a:xfrm>
          <a:off x="2821911" y="580194"/>
          <a:ext cx="4619842" cy="4619842"/>
        </a:xfrm>
        <a:custGeom>
          <a:avLst/>
          <a:gdLst/>
          <a:ahLst/>
          <a:cxnLst/>
          <a:rect l="0" t="0" r="0" b="0"/>
          <a:pathLst>
            <a:path>
              <a:moveTo>
                <a:pt x="2593382" y="4602383"/>
              </a:moveTo>
              <a:arcTo wR="2309921" hR="2309921" stAng="4977071" swAng="845858"/>
            </a:path>
          </a:pathLst>
        </a:custGeom>
        <a:noFill/>
        <a:ln w="9525" cap="flat" cmpd="sng" algn="ctr">
          <a:solidFill>
            <a:schemeClr val="accent1">
              <a:hueOff val="0"/>
              <a:satOff val="0"/>
              <a:lumOff val="0"/>
              <a:alphaOff val="0"/>
            </a:schemeClr>
          </a:solidFill>
          <a:prstDash val="solid"/>
          <a:tailEnd type="arrow"/>
        </a:ln>
        <a:effectLst/>
      </dsp:spPr>
      <dsp:style>
        <a:lnRef idx="1">
          <a:scrgbClr r="0" g="0" b="0"/>
        </a:lnRef>
        <a:fillRef idx="0">
          <a:scrgbClr r="0" g="0" b="0"/>
        </a:fillRef>
        <a:effectRef idx="0">
          <a:scrgbClr r="0" g="0" b="0"/>
        </a:effectRef>
        <a:fontRef idx="minor"/>
      </dsp:style>
    </dsp:sp>
    <dsp:sp modelId="{6047850D-B7C5-1641-BEBE-5433DA823E36}">
      <dsp:nvSpPr>
        <dsp:cNvPr id="0" name=""/>
        <dsp:cNvSpPr/>
      </dsp:nvSpPr>
      <dsp:spPr>
        <a:xfrm>
          <a:off x="2884544" y="4180672"/>
          <a:ext cx="1779102" cy="1156416"/>
        </a:xfrm>
        <a:prstGeom prst="roundRect">
          <a:avLst/>
        </a:prstGeom>
        <a:solidFill>
          <a:schemeClr val="accent6"/>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lvl="0" algn="ctr" defTabSz="933450">
            <a:lnSpc>
              <a:spcPct val="90000"/>
            </a:lnSpc>
            <a:spcBef>
              <a:spcPct val="0"/>
            </a:spcBef>
            <a:spcAft>
              <a:spcPct val="35000"/>
            </a:spcAft>
          </a:pPr>
          <a:r>
            <a:rPr lang="en-US" sz="2100" kern="1200" dirty="0" smtClean="0"/>
            <a:t>Document Sharing</a:t>
          </a:r>
        </a:p>
      </dsp:txBody>
      <dsp:txXfrm>
        <a:off x="2940996" y="4237124"/>
        <a:ext cx="1666198" cy="1043512"/>
      </dsp:txXfrm>
    </dsp:sp>
    <dsp:sp modelId="{6232BD58-73B9-C149-B6B8-7522244FE257}">
      <dsp:nvSpPr>
        <dsp:cNvPr id="0" name=""/>
        <dsp:cNvSpPr/>
      </dsp:nvSpPr>
      <dsp:spPr>
        <a:xfrm>
          <a:off x="2821911" y="580194"/>
          <a:ext cx="4619842" cy="4619842"/>
        </a:xfrm>
        <a:custGeom>
          <a:avLst/>
          <a:gdLst/>
          <a:ahLst/>
          <a:cxnLst/>
          <a:rect l="0" t="0" r="0" b="0"/>
          <a:pathLst>
            <a:path>
              <a:moveTo>
                <a:pt x="245058" y="3345332"/>
              </a:moveTo>
              <a:arcTo wR="2309921" hR="2309921" stAng="9202130" swAng="1359694"/>
            </a:path>
          </a:pathLst>
        </a:custGeom>
        <a:noFill/>
        <a:ln w="9525" cap="flat" cmpd="sng" algn="ctr">
          <a:solidFill>
            <a:schemeClr val="accent1">
              <a:hueOff val="0"/>
              <a:satOff val="0"/>
              <a:lumOff val="0"/>
              <a:alphaOff val="0"/>
            </a:schemeClr>
          </a:solidFill>
          <a:prstDash val="solid"/>
          <a:tailEnd type="arrow"/>
        </a:ln>
        <a:effectLst/>
      </dsp:spPr>
      <dsp:style>
        <a:lnRef idx="1">
          <a:scrgbClr r="0" g="0" b="0"/>
        </a:lnRef>
        <a:fillRef idx="0">
          <a:scrgbClr r="0" g="0" b="0"/>
        </a:fillRef>
        <a:effectRef idx="0">
          <a:scrgbClr r="0" g="0" b="0"/>
        </a:effectRef>
        <a:fontRef idx="minor"/>
      </dsp:style>
    </dsp:sp>
    <dsp:sp modelId="{1712A020-14D2-AC46-9E80-614DA9005EA6}">
      <dsp:nvSpPr>
        <dsp:cNvPr id="0" name=""/>
        <dsp:cNvSpPr/>
      </dsp:nvSpPr>
      <dsp:spPr>
        <a:xfrm>
          <a:off x="2045416" y="1598102"/>
          <a:ext cx="1779102" cy="1156416"/>
        </a:xfrm>
        <a:prstGeom prst="roundRect">
          <a:avLst/>
        </a:prstGeom>
        <a:solidFill>
          <a:schemeClr val="accent6"/>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lvl="0" algn="ctr" defTabSz="933450">
            <a:lnSpc>
              <a:spcPct val="90000"/>
            </a:lnSpc>
            <a:spcBef>
              <a:spcPct val="0"/>
            </a:spcBef>
            <a:spcAft>
              <a:spcPct val="35000"/>
            </a:spcAft>
          </a:pPr>
          <a:r>
            <a:rPr lang="en-US" sz="2100" kern="1200" dirty="0" smtClean="0"/>
            <a:t>Activity Streams</a:t>
          </a:r>
        </a:p>
      </dsp:txBody>
      <dsp:txXfrm>
        <a:off x="2101868" y="1654554"/>
        <a:ext cx="1666198" cy="1043512"/>
      </dsp:txXfrm>
    </dsp:sp>
    <dsp:sp modelId="{1CBBF59A-184C-CD49-AD07-C2ED298B369F}">
      <dsp:nvSpPr>
        <dsp:cNvPr id="0" name=""/>
        <dsp:cNvSpPr/>
      </dsp:nvSpPr>
      <dsp:spPr>
        <a:xfrm>
          <a:off x="2821911" y="580194"/>
          <a:ext cx="4619842" cy="4619842"/>
        </a:xfrm>
        <a:custGeom>
          <a:avLst/>
          <a:gdLst/>
          <a:ahLst/>
          <a:cxnLst/>
          <a:rect l="0" t="0" r="0" b="0"/>
          <a:pathLst>
            <a:path>
              <a:moveTo>
                <a:pt x="555645" y="807173"/>
              </a:moveTo>
              <a:arcTo wR="2309921" hR="2309921" stAng="13235042" swAng="1211497"/>
            </a:path>
          </a:pathLst>
        </a:custGeom>
        <a:noFill/>
        <a:ln w="9525" cap="flat" cmpd="sng" algn="ctr">
          <a:solidFill>
            <a:schemeClr val="accent1">
              <a:hueOff val="0"/>
              <a:satOff val="0"/>
              <a:lumOff val="0"/>
              <a:alphaOff val="0"/>
            </a:schemeClr>
          </a:solidFill>
          <a:prstDash val="solid"/>
          <a:tailEnd type="arrow"/>
        </a:ln>
        <a:effectLst/>
      </dsp:spPr>
      <dsp:style>
        <a:lnRef idx="1">
          <a:scrgbClr r="0" g="0" b="0"/>
        </a:lnRef>
        <a:fillRef idx="0">
          <a:scrgbClr r="0" g="0" b="0"/>
        </a:fillRef>
        <a:effectRef idx="0">
          <a:scrgbClr r="0" g="0" b="0"/>
        </a:effectRef>
        <a:fontRef idx="minor"/>
      </dsp:style>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radial4">
  <dgm:title val=""/>
  <dgm:desc val=""/>
  <dgm:catLst>
    <dgm:cat type="relationship" pri="190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t modelId="11"/>
        <dgm:pt modelId="12"/>
      </dgm:ptLst>
      <dgm:cxnLst>
        <dgm:cxn modelId="2" srcId="0" destId="1" srcOrd="0" destOrd="0"/>
        <dgm:cxn modelId="15" srcId="1" destId="11" srcOrd="0" destOrd="0"/>
        <dgm:cxn modelId="16" srcId="1" destId="12" srcOrd="1"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ycle">
    <dgm:varLst>
      <dgm:chMax val="1"/>
      <dgm:dir/>
      <dgm:animLvl val="ctr"/>
      <dgm:resizeHandles val="exact"/>
    </dgm:varLst>
    <dgm:choose name="Name0">
      <dgm:if name="Name1" func="var" arg="dir" op="equ" val="norm">
        <dgm:choose name="Name2">
          <dgm:if name="Name3" axis="ch ch" ptType="node node" st="1 1" cnt="1 0" func="cnt" op="lte" val="1">
            <dgm:alg type="cycle">
              <dgm:param type="stAng" val="0"/>
              <dgm:param type="spanAng" val="360"/>
              <dgm:param type="ctrShpMap" val="fNode"/>
            </dgm:alg>
          </dgm:if>
          <dgm:else name="Name4">
            <dgm:choose name="Name5">
              <dgm:if name="Name6" axis="ch ch" ptType="node node" st="1 1" cnt="1 0" func="cnt" op="lte" val="3">
                <dgm:alg type="cycle">
                  <dgm:param type="stAng" val="-55"/>
                  <dgm:param type="spanAng" val="110"/>
                  <dgm:param type="ctrShpMap" val="fNode"/>
                </dgm:alg>
              </dgm:if>
              <dgm:else name="Name7">
                <dgm:choose name="Name8">
                  <dgm:if name="Name9" axis="ch ch" ptType="node node" st="1 1" cnt="1 0" func="cnt" op="equ" val="4">
                    <dgm:alg type="cycle">
                      <dgm:param type="stAng" val="-75"/>
                      <dgm:param type="spanAng" val="150"/>
                      <dgm:param type="ctrShpMap" val="fNode"/>
                    </dgm:alg>
                  </dgm:if>
                  <dgm:else name="Name10">
                    <dgm:alg type="cycle">
                      <dgm:param type="stAng" val="-90"/>
                      <dgm:param type="spanAng" val="180"/>
                      <dgm:param type="ctrShpMap" val="fNode"/>
                    </dgm:alg>
                  </dgm:else>
                </dgm:choose>
              </dgm:else>
            </dgm:choose>
          </dgm:else>
        </dgm:choose>
      </dgm:if>
      <dgm:else name="Name11">
        <dgm:choose name="Name12">
          <dgm:if name="Name13" axis="ch ch" ptType="node node" st="1 1" cnt="1 0" func="cnt" op="lte" val="1">
            <dgm:alg type="cycle">
              <dgm:param type="stAng" val="0"/>
              <dgm:param type="spanAng" val="-360"/>
              <dgm:param type="ctrShpMap" val="fNode"/>
            </dgm:alg>
          </dgm:if>
          <dgm:else name="Name14">
            <dgm:choose name="Name15">
              <dgm:if name="Name16" axis="ch ch" ptType="node node" st="1 1" cnt="1 0" func="cnt" op="lte" val="3">
                <dgm:alg type="cycle">
                  <dgm:param type="stAng" val="55"/>
                  <dgm:param type="spanAng" val="-110"/>
                  <dgm:param type="ctrShpMap" val="fNode"/>
                </dgm:alg>
              </dgm:if>
              <dgm:else name="Name17">
                <dgm:choose name="Name18">
                  <dgm:if name="Name19" axis="ch ch" ptType="node node" st="1 1" cnt="1 0" func="cnt" op="equ" val="4">
                    <dgm:alg type="cycle">
                      <dgm:param type="stAng" val="75"/>
                      <dgm:param type="spanAng" val="-150"/>
                      <dgm:param type="ctrShpMap" val="fNode"/>
                    </dgm:alg>
                  </dgm:if>
                  <dgm:else name="Name20">
                    <dgm:alg type="cycle">
                      <dgm:param type="stAng" val="90"/>
                      <dgm:param type="spanAng" val="-180"/>
                      <dgm:param type="ctrShpMap" val="fNode"/>
                    </dgm:alg>
                  </dgm:else>
                </dgm:choose>
              </dgm:else>
            </dgm:choose>
          </dgm:else>
        </dgm:choose>
      </dgm:else>
    </dgm:choose>
    <dgm:shape xmlns:r="http://schemas.openxmlformats.org/officeDocument/2006/relationships" r:blip="">
      <dgm:adjLst/>
    </dgm:shape>
    <dgm:presOf/>
    <dgm:constrLst>
      <dgm:constr type="w" for="ch" forName="centerShape" refType="w"/>
      <dgm:constr type="w" for="ch" forName="node" refType="w" refFor="ch" refForName="centerShape" fact="0.95"/>
      <dgm:constr type="h" for="ch" forName="parTrans" refType="w" refFor="ch" refForName="centerShape" fact="0.285"/>
      <dgm:constr type="sp" refType="w" refFor="ch" refForName="centerShape" op="equ" fact="0.23"/>
      <dgm:constr type="sibSp" refType="w" refFor="ch" refForName="node" fact="0.1"/>
      <dgm:constr type="primFontSz" for="ch" forName="node" op="equ"/>
    </dgm:constrLst>
    <dgm:choose name="Name21">
      <dgm:if name="Name22" axis="ch ch" ptType="node node" st="1 1" cnt="1 0" func="cnt" op="lte" val="5">
        <dgm:ruleLst>
          <dgm:rule type="w" for="ch" forName="centerShape" val="NaN" fact="0.27" max="NaN"/>
        </dgm:ruleLst>
      </dgm:if>
      <dgm:else name="Name23">
        <dgm:ruleLst>
          <dgm:rule type="w" for="ch" forName="centerShape" val="NaN" fact="0.27" max="NaN"/>
          <dgm:rule type="w" for="ch" forName="node" val="NaN" fact="0.7" max="NaN"/>
        </dgm:ruleLst>
      </dgm:else>
    </dgm:choose>
    <dgm:forEach name="Name24" axis="ch" ptType="node" cnt="1">
      <dgm:layoutNode name="centerShape" styleLbl="node0">
        <dgm:alg type="tx"/>
        <dgm:shape xmlns:r="http://schemas.openxmlformats.org/officeDocument/2006/relationships" type="ellipse" r:blip="">
          <dgm:adjLst/>
        </dgm:shape>
        <dgm:presOf axis="self"/>
        <dgm:constrLst>
          <dgm:constr type="tMarg" refType="primFontSz" fact="0.05"/>
          <dgm:constr type="bMarg" refType="primFontSz" fact="0.05"/>
          <dgm:constr type="lMarg" refType="primFontSz" fact="0.05"/>
          <dgm:constr type="rMarg" refType="primFontSz" fact="0.05"/>
          <dgm:constr type="primFontSz" val="65"/>
          <dgm:constr type="h" refType="w"/>
        </dgm:constrLst>
        <dgm:ruleLst>
          <dgm:rule type="primFontSz" val="5" fact="NaN" max="NaN"/>
        </dgm:ruleLst>
      </dgm:layoutNode>
      <dgm:forEach name="Name25" axis="ch">
        <dgm:forEach name="Name26" axis="self" ptType="parTrans">
          <dgm:layoutNode name="parTrans" styleLbl="bgSibTrans2D1">
            <dgm:alg type="conn">
              <dgm:param type="begPts" val="auto"/>
              <dgm:param type="endPts" val="ctr"/>
              <dgm:param type="endSty" val="noArr"/>
              <dgm:param type="begSty" val="arr"/>
            </dgm:alg>
            <dgm:shape xmlns:r="http://schemas.openxmlformats.org/officeDocument/2006/relationships" type="conn" r:blip="">
              <dgm:adjLst/>
            </dgm:shape>
            <dgm:presOf axis="self"/>
            <dgm:constrLst>
              <dgm:constr type="begPad" refType="connDist" fact="0.055"/>
              <dgm:constr type="endPad"/>
            </dgm:constrLst>
            <dgm:ruleLst/>
          </dgm:layoutNode>
        </dgm:forEach>
        <dgm:forEach name="Name27" axis="self" ptType="node">
          <dgm:layoutNode name="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h" refType="w" fact="0.8"/>
              <dgm:constr type="tMarg" refType="primFontSz" fact="0.15"/>
              <dgm:constr type="bMarg" refType="primFontSz" fact="0.15"/>
              <dgm:constr type="lMarg" refType="primFontSz" fact="0.15"/>
              <dgm:constr type="rMarg" refType="primFontSz" fact="0.15"/>
            </dgm:constrLst>
            <dgm:ruleLst>
              <dgm:rule type="primFontSz" val="5" fact="NaN" max="NaN"/>
            </dgm:ruleLst>
          </dgm:layoutNode>
        </dgm:forEach>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cycle5">
  <dgm:title val=""/>
  <dgm:desc val=""/>
  <dgm:catLst>
    <dgm:cat type="cycle" pri="3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hoose name="Name9">
      <dgm:if name="Name10" func="var" arg="dir" op="equ" val="norm">
        <dgm:constrLst>
          <dgm:constr type="w" for="ch" forName="node" refType="w"/>
          <dgm:constr type="w" for="ch" ptType="sibTrans" refType="w" refFor="ch" refForName="node" op="equ" fact="0.3"/>
          <dgm:constr type="diam" for="ch" ptType="sibTrans" refType="diam" op="equ"/>
          <dgm:constr type="sibSp" refType="w" refFor="ch" refForName="node" op="equ" fact="0.15"/>
          <dgm:constr type="w" for="ch" forName="spNode" refType="sibSp" fact="1.6"/>
          <dgm:constr type="primFontSz" for="ch" forName="node" op="equ" val="65"/>
        </dgm:constrLst>
      </dgm:if>
      <dgm:else name="Name11">
        <dgm:constrLst>
          <dgm:constr type="w" for="ch" forName="node" refType="w"/>
          <dgm:constr type="w" for="ch" ptType="sibTrans" refType="w" refFor="ch" refForName="node" op="equ" fact="0.3"/>
          <dgm:constr type="diam" for="ch" ptType="sibTrans" refType="diam" fact="-1"/>
          <dgm:constr type="diam" for="ch" refType="diam" op="equ" fact="-1"/>
          <dgm:constr type="sibSp" refType="w" refFor="ch" refForName="node" op="equ" fact="0.15"/>
          <dgm:constr type="w" for="ch" forName="spNode" refType="sibSp" fact="1.6"/>
          <dgm:constr type="primFontSz" for="ch" forName="node" op="equ" val="65"/>
        </dgm:constrLst>
      </dgm:else>
    </dgm:choose>
    <dgm:ruleLst/>
    <dgm:forEach name="Name12" axis="ch" ptType="node">
      <dgm:layoutNode name="node">
        <dgm:varLst>
          <dgm:bulletEnabled val="1"/>
        </dgm:varLst>
        <dgm:alg type="tx"/>
        <dgm:shape xmlns:r="http://schemas.openxmlformats.org/officeDocument/2006/relationships" type="roundRect" r:blip="">
          <dgm:adjLst/>
        </dgm:shape>
        <dgm:presOf axis="desOrSelf" ptType="node"/>
        <dgm:constrLst>
          <dgm:constr type="h" refType="w" fact="0.65"/>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3">
        <dgm:if name="Name14" axis="par ch" ptType="doc node" func="cnt" op="gt" val="1">
          <dgm:layoutNode name="spNode">
            <dgm:alg type="sp"/>
            <dgm:shape xmlns:r="http://schemas.openxmlformats.org/officeDocument/2006/relationships" r:blip="">
              <dgm:adjLst/>
            </dgm:shape>
            <dgm:presOf/>
            <dgm:constrLst>
              <dgm:constr type="h" refType="w"/>
            </dgm:constrLst>
            <dgm:ruleLst/>
          </dgm:layoutNode>
          <dgm:forEach name="Name15" axis="followSib" ptType="sibTrans" hideLastTrans="0" cnt="1">
            <dgm:layoutNode name="sibTrans">
              <dgm:alg type="conn">
                <dgm:param type="dim" val="1D"/>
                <dgm:param type="connRout" val="curve"/>
                <dgm:param type="begPts" val="radial"/>
                <dgm:param type="endPts" val="radial"/>
              </dgm:alg>
              <dgm:shape xmlns:r="http://schemas.openxmlformats.org/officeDocument/2006/relationships" type="conn" r:blip="">
                <dgm:adjLst/>
              </dgm:shape>
              <dgm:presOf axis="self"/>
              <dgm:constrLst>
                <dgm:constr type="h" refType="w" fact="0.65"/>
                <dgm:constr type="connDist"/>
                <dgm:constr type="begPad" refType="connDist" fact="0.2"/>
                <dgm:constr type="endPad" refType="connDist" fact="0.2"/>
              </dgm:constrLst>
              <dgm:ruleLst/>
            </dgm:layoutNode>
          </dgm:forEach>
        </dgm:if>
        <dgm:else name="Name16"/>
      </dgm:choose>
    </dgm:forEach>
  </dgm:layoutNode>
</dgm:layoutDef>
</file>

<file path=ppt/diagrams/layout3.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hierarchy4">
  <dgm:title val=""/>
  <dgm:desc val=""/>
  <dgm:catLst>
    <dgm:cat type="hierarchy" pri="4000"/>
    <dgm:cat type="list" pri="24000"/>
    <dgm:cat type="relationship" pri="10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Name0">
    <dgm:varLst>
      <dgm:chPref val="1"/>
      <dgm:dir/>
      <dgm:animOne val="branch"/>
      <dgm:animLvl val="lvl"/>
      <dgm:resizeHandles/>
    </dgm:varLst>
    <dgm:choose name="Name1">
      <dgm:if name="Name2" func="var" arg="dir" op="equ" val="norm">
        <dgm:alg type="lin">
          <dgm:param type="linDir" val="fromL"/>
          <dgm:param type="nodeVertAlign" val="t"/>
        </dgm:alg>
      </dgm:if>
      <dgm:else name="Name3">
        <dgm:alg type="lin">
          <dgm:param type="linDir" val="fromR"/>
          <dgm:param type="nodeVertAlign" val="t"/>
        </dgm:alg>
      </dgm:else>
    </dgm:choose>
    <dgm:shape xmlns:r="http://schemas.openxmlformats.org/officeDocument/2006/relationships" r:blip="">
      <dgm:adjLst/>
    </dgm:shape>
    <dgm:presOf/>
    <dgm:constrLst>
      <dgm:constr type="w" for="ch" forName="vertOne" refType="w"/>
      <dgm:constr type="w" for="des" forName="horzOne" refType="w"/>
      <dgm:constr type="w" for="des" forName="txOne" refType="w"/>
      <dgm:constr type="w" for="des" forName="vertTwo" refType="w"/>
      <dgm:constr type="w" for="des" forName="horzTwo" refType="w"/>
      <dgm:constr type="w" for="des" forName="txTwo" refType="w"/>
      <dgm:constr type="w" for="des" forName="vertThree" refType="w"/>
      <dgm:constr type="w" for="des" forName="horzThree" refType="w"/>
      <dgm:constr type="w" for="des" forName="txThree" refType="w"/>
      <dgm:constr type="w" for="des" forName="vertFour" refType="w"/>
      <dgm:constr type="w" for="des" forName="horzFour" refType="w"/>
      <dgm:constr type="w" for="des" forName="txFour" refType="w"/>
      <dgm:constr type="h" for="des" ptType="node" op="equ"/>
      <dgm:constr type="h" for="des" forName="txOne" refType="h"/>
      <dgm:constr type="userH" for="des" ptType="node" refType="h" refFor="des" refForName="txOne"/>
      <dgm:constr type="primFontSz" for="des" forName="txOne" val="65"/>
      <dgm:constr type="primFontSz" for="des" forName="txTwo" val="65"/>
      <dgm:constr type="primFontSz" for="des" forName="txTwo" refType="primFontSz" refFor="des" refForName="txOne" op="lte"/>
      <dgm:constr type="primFontSz" for="des" forName="txThree" val="65"/>
      <dgm:constr type="primFontSz" for="des" forName="txThree" refType="primFontSz" refFor="des" refForName="txOne" op="lte"/>
      <dgm:constr type="primFontSz" for="des" forName="txThree" refType="primFontSz" refFor="des" refForName="txTwo" op="lte"/>
      <dgm:constr type="primFontSz" for="des" forName="txFour" val="65"/>
      <dgm:constr type="primFontSz" for="des" forName="txFour" refType="primFontSz" refFor="des" refForName="txOne" op="lte"/>
      <dgm:constr type="primFontSz" for="des" forName="txFour" refType="primFontSz" refFor="des" refForName="txTwo" op="lte"/>
      <dgm:constr type="primFontSz" for="des" forName="txFour" refType="primFontSz" refFor="des" refForName="txThree" op="lte"/>
      <dgm:constr type="w" for="des" forName="sibSpaceOne" refType="w" fact="0.168"/>
      <dgm:constr type="w" for="des" forName="sibSpaceTwo" refType="w" refFor="des" refForName="sibSpaceOne" op="equ" fact="0.5"/>
      <dgm:constr type="w" for="des" forName="sibSpaceThree" refType="w" refFor="des" refForName="sibSpaceTwo" op="equ" fact="0.5"/>
      <dgm:constr type="w" for="des" forName="sibSpaceFour" refType="w" refFor="des" refForName="sibSpaceThree" op="equ" fact="0.5"/>
      <dgm:constr type="h" for="des" forName="parTransOne" refType="w" fact="0.056"/>
      <dgm:constr type="h" for="des" forName="parTransTwo" refType="h" refFor="des" refForName="parTransOne" op="equ"/>
      <dgm:constr type="h" for="des" forName="parTransThree" refType="h" refFor="des" refForName="parTransTwo" op="equ"/>
      <dgm:constr type="h" for="des" forName="parTransFour" refType="h" refFor="des" refForName="parTransThree" op="equ"/>
    </dgm:constrLst>
    <dgm:ruleLst/>
    <dgm:forEach name="Name4" axis="ch" ptType="node">
      <dgm:layoutNode name="vertOne">
        <dgm:alg type="lin">
          <dgm:param type="linDir" val="fromT"/>
        </dgm:alg>
        <dgm:shape xmlns:r="http://schemas.openxmlformats.org/officeDocument/2006/relationships" r:blip="">
          <dgm:adjLst/>
        </dgm:shape>
        <dgm:presOf/>
        <dgm:constrLst>
          <dgm:constr type="w" for="ch" forName="txOne" refType="w" refFor="ch" refForName="horzOne" op="gte"/>
        </dgm:constrLst>
        <dgm:ruleLst/>
        <dgm:layoutNode name="txOn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5">
          <dgm:if name="Name6" axis="des" ptType="node" func="cnt" op="gt" val="0">
            <dgm:layoutNode name="parTransOne">
              <dgm:alg type="sp"/>
              <dgm:shape xmlns:r="http://schemas.openxmlformats.org/officeDocument/2006/relationships" r:blip="">
                <dgm:adjLst/>
              </dgm:shape>
              <dgm:presOf/>
              <dgm:constrLst/>
              <dgm:ruleLst/>
            </dgm:layoutNode>
          </dgm:if>
          <dgm:else name="Name7"/>
        </dgm:choose>
        <dgm:layoutNode name="horzOne">
          <dgm:choose name="Name8">
            <dgm:if name="Name9" func="var" arg="dir" op="equ" val="norm">
              <dgm:alg type="lin">
                <dgm:param type="linDir" val="fromL"/>
                <dgm:param type="nodeVertAlign" val="t"/>
              </dgm:alg>
            </dgm:if>
            <dgm:else name="Name10">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11" axis="ch" ptType="node">
            <dgm:layoutNode name="vertTwo">
              <dgm:alg type="lin">
                <dgm:param type="linDir" val="fromT"/>
              </dgm:alg>
              <dgm:shape xmlns:r="http://schemas.openxmlformats.org/officeDocument/2006/relationships" r:blip="">
                <dgm:adjLst/>
              </dgm:shape>
              <dgm:presOf/>
              <dgm:constrLst>
                <dgm:constr type="w" for="ch" forName="txTwo" refType="w" refFor="ch" refForName="horzTwo" op="gte"/>
              </dgm:constrLst>
              <dgm:ruleLst/>
              <dgm:layoutNode name="txTwo">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2">
                <dgm:if name="Name13" axis="des" ptType="node" func="cnt" op="gt" val="0">
                  <dgm:layoutNode name="parTransTwo">
                    <dgm:alg type="sp"/>
                    <dgm:shape xmlns:r="http://schemas.openxmlformats.org/officeDocument/2006/relationships" r:blip="">
                      <dgm:adjLst/>
                    </dgm:shape>
                    <dgm:presOf/>
                    <dgm:constrLst/>
                    <dgm:ruleLst/>
                  </dgm:layoutNode>
                </dgm:if>
                <dgm:else name="Name14"/>
              </dgm:choose>
              <dgm:layoutNode name="horzTwo">
                <dgm:choose name="Name15">
                  <dgm:if name="Name16" func="var" arg="dir" op="equ" val="norm">
                    <dgm:alg type="lin">
                      <dgm:param type="linDir" val="fromL"/>
                      <dgm:param type="nodeVertAlign" val="t"/>
                    </dgm:alg>
                  </dgm:if>
                  <dgm:else name="Name17">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18" axis="ch" ptType="node">
                  <dgm:layoutNode name="vertThree">
                    <dgm:alg type="lin">
                      <dgm:param type="linDir" val="fromT"/>
                    </dgm:alg>
                    <dgm:shape xmlns:r="http://schemas.openxmlformats.org/officeDocument/2006/relationships" r:blip="">
                      <dgm:adjLst/>
                    </dgm:shape>
                    <dgm:presOf/>
                    <dgm:constrLst>
                      <dgm:constr type="w" for="ch" forName="txThree" refType="w" refFor="ch" refForName="horzThree" op="gte"/>
                    </dgm:constrLst>
                    <dgm:ruleLst/>
                    <dgm:layoutNode name="txThree">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9">
                      <dgm:if name="Name20" axis="des" ptType="node" func="cnt" op="gt" val="0">
                        <dgm:layoutNode name="parTransThree">
                          <dgm:alg type="sp"/>
                          <dgm:shape xmlns:r="http://schemas.openxmlformats.org/officeDocument/2006/relationships" r:blip="">
                            <dgm:adjLst/>
                          </dgm:shape>
                          <dgm:presOf/>
                          <dgm:constrLst/>
                          <dgm:ruleLst/>
                        </dgm:layoutNode>
                      </dgm:if>
                      <dgm:else name="Name21"/>
                    </dgm:choose>
                    <dgm:layoutNode name="horzThree">
                      <dgm:choose name="Name22">
                        <dgm:if name="Name23" func="var" arg="dir" op="equ" val="norm">
                          <dgm:alg type="lin">
                            <dgm:param type="linDir" val="fromL"/>
                            <dgm:param type="nodeVertAlign" val="t"/>
                          </dgm:alg>
                        </dgm:if>
                        <dgm:else name="Name24">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repeat" axis="ch" ptType="node">
                        <dgm:layoutNode name="vertFour">
                          <dgm:varLst>
                            <dgm:chPref val="3"/>
                          </dgm:varLst>
                          <dgm:alg type="lin">
                            <dgm:param type="linDir" val="fromT"/>
                          </dgm:alg>
                          <dgm:shape xmlns:r="http://schemas.openxmlformats.org/officeDocument/2006/relationships" r:blip="">
                            <dgm:adjLst/>
                          </dgm:shape>
                          <dgm:presOf/>
                          <dgm:constrLst>
                            <dgm:constr type="w" for="ch" forName="txFour" refType="w" refFor="ch" refForName="horzFour" op="gte"/>
                          </dgm:constrLst>
                          <dgm:ruleLst/>
                          <dgm:layoutNode name="txFour">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25">
                            <dgm:if name="Name26" axis="des" ptType="node" func="cnt" op="gt" val="0">
                              <dgm:layoutNode name="parTransFour">
                                <dgm:alg type="sp"/>
                                <dgm:shape xmlns:r="http://schemas.openxmlformats.org/officeDocument/2006/relationships" r:blip="">
                                  <dgm:adjLst/>
                                </dgm:shape>
                                <dgm:presOf/>
                                <dgm:constrLst/>
                                <dgm:ruleLst/>
                              </dgm:layoutNode>
                            </dgm:if>
                            <dgm:else name="Name27"/>
                          </dgm:choose>
                          <dgm:layoutNode name="horzFour">
                            <dgm:choose name="Name28">
                              <dgm:if name="Name29" func="var" arg="dir" op="equ" val="norm">
                                <dgm:alg type="lin">
                                  <dgm:param type="linDir" val="fromL"/>
                                  <dgm:param type="nodeVertAlign" val="t"/>
                                </dgm:alg>
                              </dgm:if>
                              <dgm:else name="Name30">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31" ref="repeat"/>
                          </dgm:layoutNode>
                        </dgm:layoutNode>
                        <dgm:choose name="Name32">
                          <dgm:if name="Name33" axis="self" ptType="node" func="revPos" op="gte" val="2">
                            <dgm:forEach name="Name34" axis="followSib" ptType="sibTrans" cnt="1">
                              <dgm:layoutNode name="sibSpaceFour">
                                <dgm:alg type="sp"/>
                                <dgm:shape xmlns:r="http://schemas.openxmlformats.org/officeDocument/2006/relationships" r:blip="">
                                  <dgm:adjLst/>
                                </dgm:shape>
                                <dgm:presOf/>
                                <dgm:constrLst/>
                                <dgm:ruleLst/>
                              </dgm:layoutNode>
                            </dgm:forEach>
                          </dgm:if>
                          <dgm:else name="Name35"/>
                        </dgm:choose>
                      </dgm:forEach>
                    </dgm:layoutNode>
                  </dgm:layoutNode>
                  <dgm:choose name="Name36">
                    <dgm:if name="Name37" axis="self" ptType="node" func="revPos" op="gte" val="2">
                      <dgm:forEach name="Name38" axis="followSib" ptType="sibTrans" cnt="1">
                        <dgm:layoutNode name="sibSpaceThree">
                          <dgm:alg type="sp"/>
                          <dgm:shape xmlns:r="http://schemas.openxmlformats.org/officeDocument/2006/relationships" r:blip="">
                            <dgm:adjLst/>
                          </dgm:shape>
                          <dgm:presOf/>
                          <dgm:constrLst/>
                          <dgm:ruleLst/>
                        </dgm:layoutNode>
                      </dgm:forEach>
                    </dgm:if>
                    <dgm:else name="Name39"/>
                  </dgm:choose>
                </dgm:forEach>
              </dgm:layoutNode>
            </dgm:layoutNode>
            <dgm:choose name="Name40">
              <dgm:if name="Name41" axis="self" ptType="node" func="revPos" op="gte" val="2">
                <dgm:forEach name="Name42" axis="followSib" ptType="sibTrans" cnt="1">
                  <dgm:layoutNode name="sibSpaceTwo">
                    <dgm:alg type="sp"/>
                    <dgm:shape xmlns:r="http://schemas.openxmlformats.org/officeDocument/2006/relationships" r:blip="">
                      <dgm:adjLst/>
                    </dgm:shape>
                    <dgm:presOf/>
                    <dgm:constrLst/>
                    <dgm:ruleLst/>
                  </dgm:layoutNode>
                </dgm:forEach>
              </dgm:if>
              <dgm:else name="Name43"/>
            </dgm:choose>
          </dgm:forEach>
        </dgm:layoutNode>
      </dgm:layoutNode>
      <dgm:choose name="Name44">
        <dgm:if name="Name45" axis="self" ptType="node" func="revPos" op="gte" val="2">
          <dgm:forEach name="Name46" axis="followSib" ptType="sibTrans" cnt="1">
            <dgm:layoutNode name="sibSpaceOne">
              <dgm:alg type="sp"/>
              <dgm:shape xmlns:r="http://schemas.openxmlformats.org/officeDocument/2006/relationships" r:blip="">
                <dgm:adjLst/>
              </dgm:shape>
              <dgm:presOf/>
              <dgm:constrLst/>
              <dgm:ruleLst/>
            </dgm:layoutNode>
          </dgm:forEach>
        </dgm:if>
        <dgm:else name="Name47"/>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8.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Header Placeholder 5"/>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en-US" dirty="0"/>
              <a:t>SPC2012 - Business</a:t>
            </a:r>
          </a:p>
          <a:p>
            <a:endParaRPr lang="en-US" dirty="0">
              <a:latin typeface="Segoe UI" pitchFamily="34" charset="0"/>
            </a:endParaRPr>
          </a:p>
        </p:txBody>
      </p:sp>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DE219B1A-AE41-483B-A766-69B9363DDA6A}" type="datetimeFigureOut">
              <a:rPr lang="en-US" smtClean="0">
                <a:latin typeface="Segoe UI" pitchFamily="34" charset="0"/>
              </a:rPr>
              <a:t>12/6/2012</a:t>
            </a:fld>
            <a:endParaRPr lang="en-US" dirty="0">
              <a:latin typeface="Segoe UI" pitchFamily="34" charset="0"/>
            </a:endParaRPr>
          </a:p>
        </p:txBody>
      </p:sp>
      <p:sp>
        <p:nvSpPr>
          <p:cNvPr id="8" name="Footer Placeholder 7"/>
          <p:cNvSpPr>
            <a:spLocks noGrp="1"/>
          </p:cNvSpPr>
          <p:nvPr>
            <p:ph type="ftr" sz="quarter" idx="2"/>
          </p:nvPr>
        </p:nvSpPr>
        <p:spPr>
          <a:xfrm>
            <a:off x="0" y="8685213"/>
            <a:ext cx="5795010" cy="332434"/>
          </a:xfrm>
          <a:prstGeom prst="rect">
            <a:avLst/>
          </a:prstGeom>
        </p:spPr>
        <p:txBody>
          <a:bodyPr vert="horz" lIns="91440" tIns="45720" rIns="91440" bIns="45720" rtlCol="0" anchor="b"/>
          <a:lstStyle>
            <a:lvl1pPr algn="l">
              <a:defRPr sz="1200"/>
            </a:lvl1pPr>
          </a:lstStyle>
          <a:p>
            <a:pPr marL="398463" defTabSz="914099" eaLnBrk="0" hangingPunct="0"/>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marL="398463" defTabSz="914099" eaLnBrk="0" hangingPunct="0"/>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a:t>
            </a:r>
            <a:r>
              <a:rPr lang="en-US" sz="400" dirty="0" smtClean="0">
                <a:gradFill>
                  <a:gsLst>
                    <a:gs pos="0">
                      <a:schemeClr val="tx1"/>
                    </a:gs>
                    <a:gs pos="100000">
                      <a:schemeClr val="tx1"/>
                    </a:gs>
                  </a:gsLst>
                  <a:lin ang="5400000" scaled="0"/>
                </a:gradFill>
                <a:latin typeface="Segoe UI" pitchFamily="34" charset="0"/>
                <a:ea typeface="Segoe UI" pitchFamily="34" charset="0"/>
                <a:cs typeface="Segoe UI" pitchFamily="34" charset="0"/>
              </a:rPr>
              <a:t>part </a:t>
            </a:r>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of Microsoft, and Microsoft cannot guarantee the accuracy of any information provided after the date of this presentation.  MICROSOFT MAKES NO WARRANTIES, EXPRESS, IMPLIED OR STATUTORY, AS TO THE INFORMATION IN THIS PRESENTATION</a:t>
            </a:r>
            <a:r>
              <a:rPr lang="en-US" sz="400" dirty="0" smtClean="0">
                <a:gradFill>
                  <a:gsLst>
                    <a:gs pos="0">
                      <a:schemeClr val="tx1"/>
                    </a:gs>
                    <a:gs pos="100000">
                      <a:schemeClr val="tx1"/>
                    </a:gs>
                  </a:gsLst>
                  <a:lin ang="5400000" scaled="0"/>
                </a:gradFill>
                <a:latin typeface="Segoe UI" pitchFamily="34" charset="0"/>
                <a:ea typeface="Segoe UI" pitchFamily="34" charset="0"/>
                <a:cs typeface="Segoe UI" pitchFamily="34" charset="0"/>
              </a:rPr>
              <a:t>.</a:t>
            </a:r>
            <a:endPar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endParaRP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dirty="0">
              <a:latin typeface="Segoe UI" pitchFamily="34" charset="0"/>
            </a:endParaRPr>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r>
              <a:rPr lang="en-US" dirty="0" smtClean="0"/>
              <a:t>SPC2012 - Business</a:t>
            </a:r>
            <a:endParaRPr lang="en-US" dirty="0"/>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D51B1278-D92B-4AF3-A9C1-71DD298190CE}" type="datetimeFigureOut">
              <a:rPr lang="en-US" smtClean="0"/>
              <a:pPr/>
              <a:t>12/6/2012</a:t>
            </a:fld>
            <a:endParaRPr lang="en-US" dirty="0"/>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dirty="0"/>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p:notesStyle>
    <a:lvl1pPr marL="0" algn="l" defTabSz="932560" rtl="0" eaLnBrk="1" latinLnBrk="0" hangingPunct="1">
      <a:lnSpc>
        <a:spcPct val="90000"/>
      </a:lnSpc>
      <a:spcAft>
        <a:spcPts val="340"/>
      </a:spcAft>
      <a:defRPr sz="900" kern="1200">
        <a:solidFill>
          <a:schemeClr val="tx1"/>
        </a:solidFill>
        <a:latin typeface="Segoe UI Light" pitchFamily="34" charset="0"/>
        <a:ea typeface="+mn-ea"/>
        <a:cs typeface="+mn-cs"/>
      </a:defRPr>
    </a:lvl1pPr>
    <a:lvl2pPr marL="217219" indent="-107935" algn="l" defTabSz="932560"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2pPr>
    <a:lvl3pPr marL="334599" indent="-117380" algn="l" defTabSz="932560"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3pPr>
    <a:lvl4pPr marL="492453" indent="-149759" algn="l" defTabSz="932560"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4pPr>
    <a:lvl5pPr marL="627374" indent="-117380" algn="l" defTabSz="932560"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5pPr>
    <a:lvl6pPr marL="2331399" algn="l" defTabSz="932560" rtl="0" eaLnBrk="1" latinLnBrk="0" hangingPunct="1">
      <a:defRPr sz="1200" kern="1200">
        <a:solidFill>
          <a:schemeClr val="tx1"/>
        </a:solidFill>
        <a:latin typeface="+mn-lt"/>
        <a:ea typeface="+mn-ea"/>
        <a:cs typeface="+mn-cs"/>
      </a:defRPr>
    </a:lvl6pPr>
    <a:lvl7pPr marL="2797678" algn="l" defTabSz="932560" rtl="0" eaLnBrk="1" latinLnBrk="0" hangingPunct="1">
      <a:defRPr sz="1200" kern="1200">
        <a:solidFill>
          <a:schemeClr val="tx1"/>
        </a:solidFill>
        <a:latin typeface="+mn-lt"/>
        <a:ea typeface="+mn-ea"/>
        <a:cs typeface="+mn-cs"/>
      </a:defRPr>
    </a:lvl7pPr>
    <a:lvl8pPr marL="3263957" algn="l" defTabSz="932560" rtl="0" eaLnBrk="1" latinLnBrk="0" hangingPunct="1">
      <a:defRPr sz="1200" kern="1200">
        <a:solidFill>
          <a:schemeClr val="tx1"/>
        </a:solidFill>
        <a:latin typeface="+mn-lt"/>
        <a:ea typeface="+mn-ea"/>
        <a:cs typeface="+mn-cs"/>
      </a:defRPr>
    </a:lvl8pPr>
    <a:lvl9pPr marL="3730238" algn="l" defTabSz="93256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t>SPC2012 - Business</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9C921CCD-CD54-43E7-8264-E011CC13D76A}" type="datetime1">
              <a:rPr lang="en-US" smtClean="0"/>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a:t>
            </a:fld>
            <a:endParaRPr lang="en-US" dirty="0"/>
          </a:p>
        </p:txBody>
      </p:sp>
    </p:spTree>
    <p:extLst>
      <p:ext uri="{BB962C8B-B14F-4D97-AF65-F5344CB8AC3E}">
        <p14:creationId xmlns:p14="http://schemas.microsoft.com/office/powerpoint/2010/main" val="307552067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 xmlns:ma14="http://schemas.microsoft.com/office/mac/drawingml/2011/main" val="1"/>
            </a:ext>
          </a:extLst>
        </p:spPr>
      </p:sp>
      <p:sp>
        <p:nvSpPr>
          <p:cNvPr id="6963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p>
        </p:txBody>
      </p:sp>
      <p:sp>
        <p:nvSpPr>
          <p:cNvPr id="6963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Segoe UI" charset="0"/>
                <a:ea typeface="MS PGothic" charset="0"/>
                <a:cs typeface="MS PGothic" charset="0"/>
              </a:defRPr>
            </a:lvl1pPr>
            <a:lvl2pPr marL="742950" indent="-285750" eaLnBrk="0" hangingPunct="0">
              <a:defRPr>
                <a:solidFill>
                  <a:schemeClr val="tx1"/>
                </a:solidFill>
                <a:latin typeface="Segoe UI" charset="0"/>
                <a:ea typeface="MS PGothic" charset="0"/>
                <a:cs typeface="MS PGothic" charset="0"/>
              </a:defRPr>
            </a:lvl2pPr>
            <a:lvl3pPr marL="1143000" indent="-228600" eaLnBrk="0" hangingPunct="0">
              <a:defRPr>
                <a:solidFill>
                  <a:schemeClr val="tx1"/>
                </a:solidFill>
                <a:latin typeface="Segoe UI" charset="0"/>
                <a:ea typeface="MS PGothic" charset="0"/>
                <a:cs typeface="MS PGothic" charset="0"/>
              </a:defRPr>
            </a:lvl3pPr>
            <a:lvl4pPr marL="1600200" indent="-228600" eaLnBrk="0" hangingPunct="0">
              <a:defRPr>
                <a:solidFill>
                  <a:schemeClr val="tx1"/>
                </a:solidFill>
                <a:latin typeface="Segoe UI" charset="0"/>
                <a:ea typeface="MS PGothic" charset="0"/>
                <a:cs typeface="MS PGothic" charset="0"/>
              </a:defRPr>
            </a:lvl4pPr>
            <a:lvl5pPr marL="2057400" indent="-228600" eaLnBrk="0" hangingPunct="0">
              <a:defRPr>
                <a:solidFill>
                  <a:schemeClr val="tx1"/>
                </a:solidFill>
                <a:latin typeface="Segoe UI" charset="0"/>
                <a:ea typeface="MS PGothic" charset="0"/>
                <a:cs typeface="MS PGothic" charset="0"/>
              </a:defRPr>
            </a:lvl5pPr>
            <a:lvl6pPr marL="2514600" indent="-228600" defTabSz="931863" eaLnBrk="0" fontAlgn="base" hangingPunct="0">
              <a:spcBef>
                <a:spcPct val="0"/>
              </a:spcBef>
              <a:spcAft>
                <a:spcPct val="0"/>
              </a:spcAft>
              <a:defRPr>
                <a:solidFill>
                  <a:schemeClr val="tx1"/>
                </a:solidFill>
                <a:latin typeface="Segoe UI" charset="0"/>
                <a:ea typeface="MS PGothic" charset="0"/>
                <a:cs typeface="MS PGothic" charset="0"/>
              </a:defRPr>
            </a:lvl6pPr>
            <a:lvl7pPr marL="2971800" indent="-228600" defTabSz="931863" eaLnBrk="0" fontAlgn="base" hangingPunct="0">
              <a:spcBef>
                <a:spcPct val="0"/>
              </a:spcBef>
              <a:spcAft>
                <a:spcPct val="0"/>
              </a:spcAft>
              <a:defRPr>
                <a:solidFill>
                  <a:schemeClr val="tx1"/>
                </a:solidFill>
                <a:latin typeface="Segoe UI" charset="0"/>
                <a:ea typeface="MS PGothic" charset="0"/>
                <a:cs typeface="MS PGothic" charset="0"/>
              </a:defRPr>
            </a:lvl7pPr>
            <a:lvl8pPr marL="3429000" indent="-228600" defTabSz="931863" eaLnBrk="0" fontAlgn="base" hangingPunct="0">
              <a:spcBef>
                <a:spcPct val="0"/>
              </a:spcBef>
              <a:spcAft>
                <a:spcPct val="0"/>
              </a:spcAft>
              <a:defRPr>
                <a:solidFill>
                  <a:schemeClr val="tx1"/>
                </a:solidFill>
                <a:latin typeface="Segoe UI" charset="0"/>
                <a:ea typeface="MS PGothic" charset="0"/>
                <a:cs typeface="MS PGothic" charset="0"/>
              </a:defRPr>
            </a:lvl8pPr>
            <a:lvl9pPr marL="3886200" indent="-228600" defTabSz="931863" eaLnBrk="0" fontAlgn="base" hangingPunct="0">
              <a:spcBef>
                <a:spcPct val="0"/>
              </a:spcBef>
              <a:spcAft>
                <a:spcPct val="0"/>
              </a:spcAft>
              <a:defRPr>
                <a:solidFill>
                  <a:schemeClr val="tx1"/>
                </a:solidFill>
                <a:latin typeface="Segoe UI" charset="0"/>
                <a:ea typeface="MS PGothic" charset="0"/>
                <a:cs typeface="MS PGothic" charset="0"/>
              </a:defRPr>
            </a:lvl9pPr>
          </a:lstStyle>
          <a:p>
            <a:pPr eaLnBrk="1" hangingPunct="1"/>
            <a:fld id="{89C18E11-DFE6-B847-91DE-A9863E9B3858}" type="slidenum">
              <a:rPr lang="en-US">
                <a:solidFill>
                  <a:prstClr val="black"/>
                </a:solidFill>
              </a:rPr>
              <a:pPr eaLnBrk="1" hangingPunct="1"/>
              <a:t>12</a:t>
            </a:fld>
            <a:endParaRPr lang="en-US">
              <a:solidFill>
                <a:prstClr val="black"/>
              </a:solidFill>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 xmlns:ma14="http://schemas.microsoft.com/office/mac/drawingml/2011/main" val="1"/>
            </a:ext>
          </a:extLst>
        </p:spPr>
      </p:sp>
      <p:sp>
        <p:nvSpPr>
          <p:cNvPr id="7065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p>
        </p:txBody>
      </p:sp>
      <p:sp>
        <p:nvSpPr>
          <p:cNvPr id="7066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Segoe UI" charset="0"/>
                <a:ea typeface="MS PGothic" charset="0"/>
                <a:cs typeface="MS PGothic" charset="0"/>
              </a:defRPr>
            </a:lvl1pPr>
            <a:lvl2pPr marL="742950" indent="-285750" eaLnBrk="0" hangingPunct="0">
              <a:defRPr>
                <a:solidFill>
                  <a:schemeClr val="tx1"/>
                </a:solidFill>
                <a:latin typeface="Segoe UI" charset="0"/>
                <a:ea typeface="MS PGothic" charset="0"/>
                <a:cs typeface="MS PGothic" charset="0"/>
              </a:defRPr>
            </a:lvl2pPr>
            <a:lvl3pPr marL="1143000" indent="-228600" eaLnBrk="0" hangingPunct="0">
              <a:defRPr>
                <a:solidFill>
                  <a:schemeClr val="tx1"/>
                </a:solidFill>
                <a:latin typeface="Segoe UI" charset="0"/>
                <a:ea typeface="MS PGothic" charset="0"/>
                <a:cs typeface="MS PGothic" charset="0"/>
              </a:defRPr>
            </a:lvl3pPr>
            <a:lvl4pPr marL="1600200" indent="-228600" eaLnBrk="0" hangingPunct="0">
              <a:defRPr>
                <a:solidFill>
                  <a:schemeClr val="tx1"/>
                </a:solidFill>
                <a:latin typeface="Segoe UI" charset="0"/>
                <a:ea typeface="MS PGothic" charset="0"/>
                <a:cs typeface="MS PGothic" charset="0"/>
              </a:defRPr>
            </a:lvl4pPr>
            <a:lvl5pPr marL="2057400" indent="-228600" eaLnBrk="0" hangingPunct="0">
              <a:defRPr>
                <a:solidFill>
                  <a:schemeClr val="tx1"/>
                </a:solidFill>
                <a:latin typeface="Segoe UI" charset="0"/>
                <a:ea typeface="MS PGothic" charset="0"/>
                <a:cs typeface="MS PGothic" charset="0"/>
              </a:defRPr>
            </a:lvl5pPr>
            <a:lvl6pPr marL="2514600" indent="-228600" defTabSz="931863" eaLnBrk="0" fontAlgn="base" hangingPunct="0">
              <a:spcBef>
                <a:spcPct val="0"/>
              </a:spcBef>
              <a:spcAft>
                <a:spcPct val="0"/>
              </a:spcAft>
              <a:defRPr>
                <a:solidFill>
                  <a:schemeClr val="tx1"/>
                </a:solidFill>
                <a:latin typeface="Segoe UI" charset="0"/>
                <a:ea typeface="MS PGothic" charset="0"/>
                <a:cs typeface="MS PGothic" charset="0"/>
              </a:defRPr>
            </a:lvl6pPr>
            <a:lvl7pPr marL="2971800" indent="-228600" defTabSz="931863" eaLnBrk="0" fontAlgn="base" hangingPunct="0">
              <a:spcBef>
                <a:spcPct val="0"/>
              </a:spcBef>
              <a:spcAft>
                <a:spcPct val="0"/>
              </a:spcAft>
              <a:defRPr>
                <a:solidFill>
                  <a:schemeClr val="tx1"/>
                </a:solidFill>
                <a:latin typeface="Segoe UI" charset="0"/>
                <a:ea typeface="MS PGothic" charset="0"/>
                <a:cs typeface="MS PGothic" charset="0"/>
              </a:defRPr>
            </a:lvl7pPr>
            <a:lvl8pPr marL="3429000" indent="-228600" defTabSz="931863" eaLnBrk="0" fontAlgn="base" hangingPunct="0">
              <a:spcBef>
                <a:spcPct val="0"/>
              </a:spcBef>
              <a:spcAft>
                <a:spcPct val="0"/>
              </a:spcAft>
              <a:defRPr>
                <a:solidFill>
                  <a:schemeClr val="tx1"/>
                </a:solidFill>
                <a:latin typeface="Segoe UI" charset="0"/>
                <a:ea typeface="MS PGothic" charset="0"/>
                <a:cs typeface="MS PGothic" charset="0"/>
              </a:defRPr>
            </a:lvl8pPr>
            <a:lvl9pPr marL="3886200" indent="-228600" defTabSz="931863" eaLnBrk="0" fontAlgn="base" hangingPunct="0">
              <a:spcBef>
                <a:spcPct val="0"/>
              </a:spcBef>
              <a:spcAft>
                <a:spcPct val="0"/>
              </a:spcAft>
              <a:defRPr>
                <a:solidFill>
                  <a:schemeClr val="tx1"/>
                </a:solidFill>
                <a:latin typeface="Segoe UI" charset="0"/>
                <a:ea typeface="MS PGothic" charset="0"/>
                <a:cs typeface="MS PGothic" charset="0"/>
              </a:defRPr>
            </a:lvl9pPr>
          </a:lstStyle>
          <a:p>
            <a:pPr eaLnBrk="1" hangingPunct="1"/>
            <a:fld id="{24C8E4A1-FD83-DF45-9BAC-F6E497CA15A4}" type="slidenum">
              <a:rPr lang="en-US">
                <a:solidFill>
                  <a:srgbClr val="000000"/>
                </a:solidFill>
                <a:latin typeface="Calibri" charset="0"/>
              </a:rPr>
              <a:pPr eaLnBrk="1" hangingPunct="1"/>
              <a:t>14</a:t>
            </a:fld>
            <a:endParaRPr lang="en-US">
              <a:solidFill>
                <a:srgbClr val="000000"/>
              </a:solidFill>
              <a:latin typeface="Calibri"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 xmlns:ma14="http://schemas.microsoft.com/office/mac/drawingml/2011/main" val="1"/>
            </a:ext>
          </a:extLst>
        </p:spPr>
      </p:sp>
      <p:sp>
        <p:nvSpPr>
          <p:cNvPr id="7168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p>
        </p:txBody>
      </p:sp>
      <p:sp>
        <p:nvSpPr>
          <p:cNvPr id="7168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Segoe UI" charset="0"/>
                <a:ea typeface="MS PGothic" charset="0"/>
                <a:cs typeface="MS PGothic" charset="0"/>
              </a:defRPr>
            </a:lvl1pPr>
            <a:lvl2pPr marL="742950" indent="-285750" eaLnBrk="0" hangingPunct="0">
              <a:defRPr>
                <a:solidFill>
                  <a:schemeClr val="tx1"/>
                </a:solidFill>
                <a:latin typeface="Segoe UI" charset="0"/>
                <a:ea typeface="MS PGothic" charset="0"/>
                <a:cs typeface="MS PGothic" charset="0"/>
              </a:defRPr>
            </a:lvl2pPr>
            <a:lvl3pPr marL="1143000" indent="-228600" eaLnBrk="0" hangingPunct="0">
              <a:defRPr>
                <a:solidFill>
                  <a:schemeClr val="tx1"/>
                </a:solidFill>
                <a:latin typeface="Segoe UI" charset="0"/>
                <a:ea typeface="MS PGothic" charset="0"/>
                <a:cs typeface="MS PGothic" charset="0"/>
              </a:defRPr>
            </a:lvl3pPr>
            <a:lvl4pPr marL="1600200" indent="-228600" eaLnBrk="0" hangingPunct="0">
              <a:defRPr>
                <a:solidFill>
                  <a:schemeClr val="tx1"/>
                </a:solidFill>
                <a:latin typeface="Segoe UI" charset="0"/>
                <a:ea typeface="MS PGothic" charset="0"/>
                <a:cs typeface="MS PGothic" charset="0"/>
              </a:defRPr>
            </a:lvl4pPr>
            <a:lvl5pPr marL="2057400" indent="-228600" eaLnBrk="0" hangingPunct="0">
              <a:defRPr>
                <a:solidFill>
                  <a:schemeClr val="tx1"/>
                </a:solidFill>
                <a:latin typeface="Segoe UI" charset="0"/>
                <a:ea typeface="MS PGothic" charset="0"/>
                <a:cs typeface="MS PGothic" charset="0"/>
              </a:defRPr>
            </a:lvl5pPr>
            <a:lvl6pPr marL="2514600" indent="-228600" defTabSz="931863" eaLnBrk="0" fontAlgn="base" hangingPunct="0">
              <a:spcBef>
                <a:spcPct val="0"/>
              </a:spcBef>
              <a:spcAft>
                <a:spcPct val="0"/>
              </a:spcAft>
              <a:defRPr>
                <a:solidFill>
                  <a:schemeClr val="tx1"/>
                </a:solidFill>
                <a:latin typeface="Segoe UI" charset="0"/>
                <a:ea typeface="MS PGothic" charset="0"/>
                <a:cs typeface="MS PGothic" charset="0"/>
              </a:defRPr>
            </a:lvl6pPr>
            <a:lvl7pPr marL="2971800" indent="-228600" defTabSz="931863" eaLnBrk="0" fontAlgn="base" hangingPunct="0">
              <a:spcBef>
                <a:spcPct val="0"/>
              </a:spcBef>
              <a:spcAft>
                <a:spcPct val="0"/>
              </a:spcAft>
              <a:defRPr>
                <a:solidFill>
                  <a:schemeClr val="tx1"/>
                </a:solidFill>
                <a:latin typeface="Segoe UI" charset="0"/>
                <a:ea typeface="MS PGothic" charset="0"/>
                <a:cs typeface="MS PGothic" charset="0"/>
              </a:defRPr>
            </a:lvl7pPr>
            <a:lvl8pPr marL="3429000" indent="-228600" defTabSz="931863" eaLnBrk="0" fontAlgn="base" hangingPunct="0">
              <a:spcBef>
                <a:spcPct val="0"/>
              </a:spcBef>
              <a:spcAft>
                <a:spcPct val="0"/>
              </a:spcAft>
              <a:defRPr>
                <a:solidFill>
                  <a:schemeClr val="tx1"/>
                </a:solidFill>
                <a:latin typeface="Segoe UI" charset="0"/>
                <a:ea typeface="MS PGothic" charset="0"/>
                <a:cs typeface="MS PGothic" charset="0"/>
              </a:defRPr>
            </a:lvl8pPr>
            <a:lvl9pPr marL="3886200" indent="-228600" defTabSz="931863" eaLnBrk="0" fontAlgn="base" hangingPunct="0">
              <a:spcBef>
                <a:spcPct val="0"/>
              </a:spcBef>
              <a:spcAft>
                <a:spcPct val="0"/>
              </a:spcAft>
              <a:defRPr>
                <a:solidFill>
                  <a:schemeClr val="tx1"/>
                </a:solidFill>
                <a:latin typeface="Segoe UI" charset="0"/>
                <a:ea typeface="MS PGothic" charset="0"/>
                <a:cs typeface="MS PGothic" charset="0"/>
              </a:defRPr>
            </a:lvl9pPr>
          </a:lstStyle>
          <a:p>
            <a:pPr eaLnBrk="1" hangingPunct="1"/>
            <a:fld id="{875530DE-C722-C24A-A83B-BF22445EDC22}" type="slidenum">
              <a:rPr lang="en-US">
                <a:solidFill>
                  <a:srgbClr val="000000"/>
                </a:solidFill>
                <a:latin typeface="Calibri" charset="0"/>
              </a:rPr>
              <a:pPr eaLnBrk="1" hangingPunct="1"/>
              <a:t>15</a:t>
            </a:fld>
            <a:endParaRPr lang="en-US">
              <a:solidFill>
                <a:srgbClr val="000000"/>
              </a:solidFill>
              <a:latin typeface="Calibri" charset="0"/>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 xmlns:ma14="http://schemas.microsoft.com/office/mac/drawingml/2011/main" val="1"/>
            </a:ext>
          </a:extLst>
        </p:spPr>
      </p:sp>
      <p:sp>
        <p:nvSpPr>
          <p:cNvPr id="7270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p>
        </p:txBody>
      </p:sp>
      <p:sp>
        <p:nvSpPr>
          <p:cNvPr id="7270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Segoe UI" charset="0"/>
                <a:ea typeface="MS PGothic" charset="0"/>
                <a:cs typeface="MS PGothic" charset="0"/>
              </a:defRPr>
            </a:lvl1pPr>
            <a:lvl2pPr marL="742950" indent="-285750" eaLnBrk="0" hangingPunct="0">
              <a:defRPr>
                <a:solidFill>
                  <a:schemeClr val="tx1"/>
                </a:solidFill>
                <a:latin typeface="Segoe UI" charset="0"/>
                <a:ea typeface="MS PGothic" charset="0"/>
                <a:cs typeface="MS PGothic" charset="0"/>
              </a:defRPr>
            </a:lvl2pPr>
            <a:lvl3pPr marL="1143000" indent="-228600" eaLnBrk="0" hangingPunct="0">
              <a:defRPr>
                <a:solidFill>
                  <a:schemeClr val="tx1"/>
                </a:solidFill>
                <a:latin typeface="Segoe UI" charset="0"/>
                <a:ea typeface="MS PGothic" charset="0"/>
                <a:cs typeface="MS PGothic" charset="0"/>
              </a:defRPr>
            </a:lvl3pPr>
            <a:lvl4pPr marL="1600200" indent="-228600" eaLnBrk="0" hangingPunct="0">
              <a:defRPr>
                <a:solidFill>
                  <a:schemeClr val="tx1"/>
                </a:solidFill>
                <a:latin typeface="Segoe UI" charset="0"/>
                <a:ea typeface="MS PGothic" charset="0"/>
                <a:cs typeface="MS PGothic" charset="0"/>
              </a:defRPr>
            </a:lvl4pPr>
            <a:lvl5pPr marL="2057400" indent="-228600" eaLnBrk="0" hangingPunct="0">
              <a:defRPr>
                <a:solidFill>
                  <a:schemeClr val="tx1"/>
                </a:solidFill>
                <a:latin typeface="Segoe UI" charset="0"/>
                <a:ea typeface="MS PGothic" charset="0"/>
                <a:cs typeface="MS PGothic" charset="0"/>
              </a:defRPr>
            </a:lvl5pPr>
            <a:lvl6pPr marL="2514600" indent="-228600" defTabSz="931863" eaLnBrk="0" fontAlgn="base" hangingPunct="0">
              <a:spcBef>
                <a:spcPct val="0"/>
              </a:spcBef>
              <a:spcAft>
                <a:spcPct val="0"/>
              </a:spcAft>
              <a:defRPr>
                <a:solidFill>
                  <a:schemeClr val="tx1"/>
                </a:solidFill>
                <a:latin typeface="Segoe UI" charset="0"/>
                <a:ea typeface="MS PGothic" charset="0"/>
                <a:cs typeface="MS PGothic" charset="0"/>
              </a:defRPr>
            </a:lvl6pPr>
            <a:lvl7pPr marL="2971800" indent="-228600" defTabSz="931863" eaLnBrk="0" fontAlgn="base" hangingPunct="0">
              <a:spcBef>
                <a:spcPct val="0"/>
              </a:spcBef>
              <a:spcAft>
                <a:spcPct val="0"/>
              </a:spcAft>
              <a:defRPr>
                <a:solidFill>
                  <a:schemeClr val="tx1"/>
                </a:solidFill>
                <a:latin typeface="Segoe UI" charset="0"/>
                <a:ea typeface="MS PGothic" charset="0"/>
                <a:cs typeface="MS PGothic" charset="0"/>
              </a:defRPr>
            </a:lvl7pPr>
            <a:lvl8pPr marL="3429000" indent="-228600" defTabSz="931863" eaLnBrk="0" fontAlgn="base" hangingPunct="0">
              <a:spcBef>
                <a:spcPct val="0"/>
              </a:spcBef>
              <a:spcAft>
                <a:spcPct val="0"/>
              </a:spcAft>
              <a:defRPr>
                <a:solidFill>
                  <a:schemeClr val="tx1"/>
                </a:solidFill>
                <a:latin typeface="Segoe UI" charset="0"/>
                <a:ea typeface="MS PGothic" charset="0"/>
                <a:cs typeface="MS PGothic" charset="0"/>
              </a:defRPr>
            </a:lvl8pPr>
            <a:lvl9pPr marL="3886200" indent="-228600" defTabSz="931863" eaLnBrk="0" fontAlgn="base" hangingPunct="0">
              <a:spcBef>
                <a:spcPct val="0"/>
              </a:spcBef>
              <a:spcAft>
                <a:spcPct val="0"/>
              </a:spcAft>
              <a:defRPr>
                <a:solidFill>
                  <a:schemeClr val="tx1"/>
                </a:solidFill>
                <a:latin typeface="Segoe UI" charset="0"/>
                <a:ea typeface="MS PGothic" charset="0"/>
                <a:cs typeface="MS PGothic" charset="0"/>
              </a:defRPr>
            </a:lvl9pPr>
          </a:lstStyle>
          <a:p>
            <a:pPr eaLnBrk="1" hangingPunct="1"/>
            <a:fld id="{01B2C796-A116-C045-82DA-E9FC97AF0D25}" type="slidenum">
              <a:rPr lang="en-US">
                <a:solidFill>
                  <a:srgbClr val="000000"/>
                </a:solidFill>
                <a:latin typeface="Calibri" charset="0"/>
              </a:rPr>
              <a:pPr eaLnBrk="1" hangingPunct="1"/>
              <a:t>16</a:t>
            </a:fld>
            <a:endParaRPr lang="en-US">
              <a:solidFill>
                <a:srgbClr val="000000"/>
              </a:solidFill>
              <a:latin typeface="Calibri" charset="0"/>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 xmlns:ma14="http://schemas.microsoft.com/office/mac/drawingml/2011/main" val="1"/>
            </a:ext>
          </a:extLst>
        </p:spPr>
      </p:sp>
      <p:sp>
        <p:nvSpPr>
          <p:cNvPr id="7373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wrap="square" numCol="1" anchor="t" anchorCtr="0" compatLnSpc="1">
            <a:prstTxWarp prst="textNoShape">
              <a:avLst/>
            </a:prstTxWarp>
          </a:bodyPr>
          <a:lstStyle/>
          <a:p>
            <a:pPr eaLnBrk="1" hangingPunct="1">
              <a:spcBef>
                <a:spcPct val="0"/>
              </a:spcBef>
            </a:pPr>
            <a:endParaRPr lang="en-US">
              <a:latin typeface="Segoe UI Light" charset="0"/>
              <a:ea typeface="MS PGothic" charset="0"/>
            </a:endParaRPr>
          </a:p>
        </p:txBody>
      </p:sp>
      <p:sp>
        <p:nvSpPr>
          <p:cNvPr id="7373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Segoe UI" charset="0"/>
                <a:ea typeface="MS PGothic" charset="0"/>
                <a:cs typeface="MS PGothic" charset="0"/>
              </a:defRPr>
            </a:lvl1pPr>
            <a:lvl2pPr marL="742950" indent="-285750" eaLnBrk="0" hangingPunct="0">
              <a:defRPr>
                <a:solidFill>
                  <a:schemeClr val="tx1"/>
                </a:solidFill>
                <a:latin typeface="Segoe UI" charset="0"/>
                <a:ea typeface="MS PGothic" charset="0"/>
                <a:cs typeface="MS PGothic" charset="0"/>
              </a:defRPr>
            </a:lvl2pPr>
            <a:lvl3pPr marL="1143000" indent="-228600" eaLnBrk="0" hangingPunct="0">
              <a:defRPr>
                <a:solidFill>
                  <a:schemeClr val="tx1"/>
                </a:solidFill>
                <a:latin typeface="Segoe UI" charset="0"/>
                <a:ea typeface="MS PGothic" charset="0"/>
                <a:cs typeface="MS PGothic" charset="0"/>
              </a:defRPr>
            </a:lvl3pPr>
            <a:lvl4pPr marL="1600200" indent="-228600" eaLnBrk="0" hangingPunct="0">
              <a:defRPr>
                <a:solidFill>
                  <a:schemeClr val="tx1"/>
                </a:solidFill>
                <a:latin typeface="Segoe UI" charset="0"/>
                <a:ea typeface="MS PGothic" charset="0"/>
                <a:cs typeface="MS PGothic" charset="0"/>
              </a:defRPr>
            </a:lvl4pPr>
            <a:lvl5pPr marL="2057400" indent="-228600" eaLnBrk="0" hangingPunct="0">
              <a:defRPr>
                <a:solidFill>
                  <a:schemeClr val="tx1"/>
                </a:solidFill>
                <a:latin typeface="Segoe UI" charset="0"/>
                <a:ea typeface="MS PGothic" charset="0"/>
                <a:cs typeface="MS PGothic" charset="0"/>
              </a:defRPr>
            </a:lvl5pPr>
            <a:lvl6pPr marL="2514600" indent="-228600" defTabSz="931863" eaLnBrk="0" fontAlgn="base" hangingPunct="0">
              <a:spcBef>
                <a:spcPct val="0"/>
              </a:spcBef>
              <a:spcAft>
                <a:spcPct val="0"/>
              </a:spcAft>
              <a:defRPr>
                <a:solidFill>
                  <a:schemeClr val="tx1"/>
                </a:solidFill>
                <a:latin typeface="Segoe UI" charset="0"/>
                <a:ea typeface="MS PGothic" charset="0"/>
                <a:cs typeface="MS PGothic" charset="0"/>
              </a:defRPr>
            </a:lvl6pPr>
            <a:lvl7pPr marL="2971800" indent="-228600" defTabSz="931863" eaLnBrk="0" fontAlgn="base" hangingPunct="0">
              <a:spcBef>
                <a:spcPct val="0"/>
              </a:spcBef>
              <a:spcAft>
                <a:spcPct val="0"/>
              </a:spcAft>
              <a:defRPr>
                <a:solidFill>
                  <a:schemeClr val="tx1"/>
                </a:solidFill>
                <a:latin typeface="Segoe UI" charset="0"/>
                <a:ea typeface="MS PGothic" charset="0"/>
                <a:cs typeface="MS PGothic" charset="0"/>
              </a:defRPr>
            </a:lvl7pPr>
            <a:lvl8pPr marL="3429000" indent="-228600" defTabSz="931863" eaLnBrk="0" fontAlgn="base" hangingPunct="0">
              <a:spcBef>
                <a:spcPct val="0"/>
              </a:spcBef>
              <a:spcAft>
                <a:spcPct val="0"/>
              </a:spcAft>
              <a:defRPr>
                <a:solidFill>
                  <a:schemeClr val="tx1"/>
                </a:solidFill>
                <a:latin typeface="Segoe UI" charset="0"/>
                <a:ea typeface="MS PGothic" charset="0"/>
                <a:cs typeface="MS PGothic" charset="0"/>
              </a:defRPr>
            </a:lvl8pPr>
            <a:lvl9pPr marL="3886200" indent="-228600" defTabSz="931863" eaLnBrk="0" fontAlgn="base" hangingPunct="0">
              <a:spcBef>
                <a:spcPct val="0"/>
              </a:spcBef>
              <a:spcAft>
                <a:spcPct val="0"/>
              </a:spcAft>
              <a:defRPr>
                <a:solidFill>
                  <a:schemeClr val="tx1"/>
                </a:solidFill>
                <a:latin typeface="Segoe UI" charset="0"/>
                <a:ea typeface="MS PGothic" charset="0"/>
                <a:cs typeface="MS PGothic" charset="0"/>
              </a:defRPr>
            </a:lvl9pPr>
          </a:lstStyle>
          <a:p>
            <a:pPr eaLnBrk="1" hangingPunct="1"/>
            <a:fld id="{DE5D076A-2F66-D247-9772-A20A3E7989C0}" type="slidenum">
              <a:rPr lang="en-US">
                <a:solidFill>
                  <a:srgbClr val="000000"/>
                </a:solidFill>
                <a:latin typeface="Calibri" charset="0"/>
              </a:rPr>
              <a:pPr eaLnBrk="1" hangingPunct="1"/>
              <a:t>17</a:t>
            </a:fld>
            <a:endParaRPr lang="en-US">
              <a:solidFill>
                <a:srgbClr val="000000"/>
              </a:solidFill>
              <a:latin typeface="Calibri" charset="0"/>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 xmlns:ma14="http://schemas.microsoft.com/office/mac/drawingml/2011/main" val="1"/>
            </a:ext>
          </a:extLst>
        </p:spPr>
      </p:sp>
      <p:sp>
        <p:nvSpPr>
          <p:cNvPr id="7475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wrap="square" numCol="1" anchor="t" anchorCtr="0" compatLnSpc="1">
            <a:prstTxWarp prst="textNoShape">
              <a:avLst/>
            </a:prstTxWarp>
          </a:bodyPr>
          <a:lstStyle/>
          <a:p>
            <a:pPr eaLnBrk="1" hangingPunct="1">
              <a:spcBef>
                <a:spcPct val="0"/>
              </a:spcBef>
            </a:pPr>
            <a:endParaRPr lang="en-US">
              <a:latin typeface="Segoe UI Light" charset="0"/>
              <a:ea typeface="MS PGothic" charset="0"/>
            </a:endParaRPr>
          </a:p>
        </p:txBody>
      </p:sp>
      <p:sp>
        <p:nvSpPr>
          <p:cNvPr id="7475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Segoe UI" charset="0"/>
                <a:ea typeface="MS PGothic" charset="0"/>
                <a:cs typeface="MS PGothic" charset="0"/>
              </a:defRPr>
            </a:lvl1pPr>
            <a:lvl2pPr marL="742950" indent="-285750" eaLnBrk="0" hangingPunct="0">
              <a:defRPr>
                <a:solidFill>
                  <a:schemeClr val="tx1"/>
                </a:solidFill>
                <a:latin typeface="Segoe UI" charset="0"/>
                <a:ea typeface="MS PGothic" charset="0"/>
                <a:cs typeface="MS PGothic" charset="0"/>
              </a:defRPr>
            </a:lvl2pPr>
            <a:lvl3pPr marL="1143000" indent="-228600" eaLnBrk="0" hangingPunct="0">
              <a:defRPr>
                <a:solidFill>
                  <a:schemeClr val="tx1"/>
                </a:solidFill>
                <a:latin typeface="Segoe UI" charset="0"/>
                <a:ea typeface="MS PGothic" charset="0"/>
                <a:cs typeface="MS PGothic" charset="0"/>
              </a:defRPr>
            </a:lvl3pPr>
            <a:lvl4pPr marL="1600200" indent="-228600" eaLnBrk="0" hangingPunct="0">
              <a:defRPr>
                <a:solidFill>
                  <a:schemeClr val="tx1"/>
                </a:solidFill>
                <a:latin typeface="Segoe UI" charset="0"/>
                <a:ea typeface="MS PGothic" charset="0"/>
                <a:cs typeface="MS PGothic" charset="0"/>
              </a:defRPr>
            </a:lvl4pPr>
            <a:lvl5pPr marL="2057400" indent="-228600" eaLnBrk="0" hangingPunct="0">
              <a:defRPr>
                <a:solidFill>
                  <a:schemeClr val="tx1"/>
                </a:solidFill>
                <a:latin typeface="Segoe UI" charset="0"/>
                <a:ea typeface="MS PGothic" charset="0"/>
                <a:cs typeface="MS PGothic" charset="0"/>
              </a:defRPr>
            </a:lvl5pPr>
            <a:lvl6pPr marL="2514600" indent="-228600" defTabSz="931863" eaLnBrk="0" fontAlgn="base" hangingPunct="0">
              <a:spcBef>
                <a:spcPct val="0"/>
              </a:spcBef>
              <a:spcAft>
                <a:spcPct val="0"/>
              </a:spcAft>
              <a:defRPr>
                <a:solidFill>
                  <a:schemeClr val="tx1"/>
                </a:solidFill>
                <a:latin typeface="Segoe UI" charset="0"/>
                <a:ea typeface="MS PGothic" charset="0"/>
                <a:cs typeface="MS PGothic" charset="0"/>
              </a:defRPr>
            </a:lvl6pPr>
            <a:lvl7pPr marL="2971800" indent="-228600" defTabSz="931863" eaLnBrk="0" fontAlgn="base" hangingPunct="0">
              <a:spcBef>
                <a:spcPct val="0"/>
              </a:spcBef>
              <a:spcAft>
                <a:spcPct val="0"/>
              </a:spcAft>
              <a:defRPr>
                <a:solidFill>
                  <a:schemeClr val="tx1"/>
                </a:solidFill>
                <a:latin typeface="Segoe UI" charset="0"/>
                <a:ea typeface="MS PGothic" charset="0"/>
                <a:cs typeface="MS PGothic" charset="0"/>
              </a:defRPr>
            </a:lvl7pPr>
            <a:lvl8pPr marL="3429000" indent="-228600" defTabSz="931863" eaLnBrk="0" fontAlgn="base" hangingPunct="0">
              <a:spcBef>
                <a:spcPct val="0"/>
              </a:spcBef>
              <a:spcAft>
                <a:spcPct val="0"/>
              </a:spcAft>
              <a:defRPr>
                <a:solidFill>
                  <a:schemeClr val="tx1"/>
                </a:solidFill>
                <a:latin typeface="Segoe UI" charset="0"/>
                <a:ea typeface="MS PGothic" charset="0"/>
                <a:cs typeface="MS PGothic" charset="0"/>
              </a:defRPr>
            </a:lvl8pPr>
            <a:lvl9pPr marL="3886200" indent="-228600" defTabSz="931863" eaLnBrk="0" fontAlgn="base" hangingPunct="0">
              <a:spcBef>
                <a:spcPct val="0"/>
              </a:spcBef>
              <a:spcAft>
                <a:spcPct val="0"/>
              </a:spcAft>
              <a:defRPr>
                <a:solidFill>
                  <a:schemeClr val="tx1"/>
                </a:solidFill>
                <a:latin typeface="Segoe UI" charset="0"/>
                <a:ea typeface="MS PGothic" charset="0"/>
                <a:cs typeface="MS PGothic" charset="0"/>
              </a:defRPr>
            </a:lvl9pPr>
          </a:lstStyle>
          <a:p>
            <a:pPr eaLnBrk="1" hangingPunct="1"/>
            <a:fld id="{2C05F207-FF8E-8443-A7D8-5E41522A83E9}" type="slidenum">
              <a:rPr lang="en-US">
                <a:solidFill>
                  <a:srgbClr val="000000"/>
                </a:solidFill>
                <a:latin typeface="Calibri" charset="0"/>
              </a:rPr>
              <a:pPr eaLnBrk="1" hangingPunct="1"/>
              <a:t>18</a:t>
            </a:fld>
            <a:endParaRPr lang="en-US">
              <a:solidFill>
                <a:srgbClr val="000000"/>
              </a:solidFill>
              <a:latin typeface="Calibri" charset="0"/>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 xmlns:ma14="http://schemas.microsoft.com/office/mac/drawingml/2011/main" val="1"/>
            </a:ext>
          </a:extLst>
        </p:spPr>
      </p:sp>
      <p:sp>
        <p:nvSpPr>
          <p:cNvPr id="7577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p>
        </p:txBody>
      </p:sp>
      <p:sp>
        <p:nvSpPr>
          <p:cNvPr id="7578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Segoe UI" charset="0"/>
                <a:ea typeface="MS PGothic" charset="0"/>
                <a:cs typeface="MS PGothic" charset="0"/>
              </a:defRPr>
            </a:lvl1pPr>
            <a:lvl2pPr marL="742950" indent="-285750" eaLnBrk="0" hangingPunct="0">
              <a:defRPr>
                <a:solidFill>
                  <a:schemeClr val="tx1"/>
                </a:solidFill>
                <a:latin typeface="Segoe UI" charset="0"/>
                <a:ea typeface="MS PGothic" charset="0"/>
                <a:cs typeface="MS PGothic" charset="0"/>
              </a:defRPr>
            </a:lvl2pPr>
            <a:lvl3pPr marL="1143000" indent="-228600" eaLnBrk="0" hangingPunct="0">
              <a:defRPr>
                <a:solidFill>
                  <a:schemeClr val="tx1"/>
                </a:solidFill>
                <a:latin typeface="Segoe UI" charset="0"/>
                <a:ea typeface="MS PGothic" charset="0"/>
                <a:cs typeface="MS PGothic" charset="0"/>
              </a:defRPr>
            </a:lvl3pPr>
            <a:lvl4pPr marL="1600200" indent="-228600" eaLnBrk="0" hangingPunct="0">
              <a:defRPr>
                <a:solidFill>
                  <a:schemeClr val="tx1"/>
                </a:solidFill>
                <a:latin typeface="Segoe UI" charset="0"/>
                <a:ea typeface="MS PGothic" charset="0"/>
                <a:cs typeface="MS PGothic" charset="0"/>
              </a:defRPr>
            </a:lvl4pPr>
            <a:lvl5pPr marL="2057400" indent="-228600" eaLnBrk="0" hangingPunct="0">
              <a:defRPr>
                <a:solidFill>
                  <a:schemeClr val="tx1"/>
                </a:solidFill>
                <a:latin typeface="Segoe UI" charset="0"/>
                <a:ea typeface="MS PGothic" charset="0"/>
                <a:cs typeface="MS PGothic" charset="0"/>
              </a:defRPr>
            </a:lvl5pPr>
            <a:lvl6pPr marL="2514600" indent="-228600" defTabSz="931863" eaLnBrk="0" fontAlgn="base" hangingPunct="0">
              <a:spcBef>
                <a:spcPct val="0"/>
              </a:spcBef>
              <a:spcAft>
                <a:spcPct val="0"/>
              </a:spcAft>
              <a:defRPr>
                <a:solidFill>
                  <a:schemeClr val="tx1"/>
                </a:solidFill>
                <a:latin typeface="Segoe UI" charset="0"/>
                <a:ea typeface="MS PGothic" charset="0"/>
                <a:cs typeface="MS PGothic" charset="0"/>
              </a:defRPr>
            </a:lvl6pPr>
            <a:lvl7pPr marL="2971800" indent="-228600" defTabSz="931863" eaLnBrk="0" fontAlgn="base" hangingPunct="0">
              <a:spcBef>
                <a:spcPct val="0"/>
              </a:spcBef>
              <a:spcAft>
                <a:spcPct val="0"/>
              </a:spcAft>
              <a:defRPr>
                <a:solidFill>
                  <a:schemeClr val="tx1"/>
                </a:solidFill>
                <a:latin typeface="Segoe UI" charset="0"/>
                <a:ea typeface="MS PGothic" charset="0"/>
                <a:cs typeface="MS PGothic" charset="0"/>
              </a:defRPr>
            </a:lvl7pPr>
            <a:lvl8pPr marL="3429000" indent="-228600" defTabSz="931863" eaLnBrk="0" fontAlgn="base" hangingPunct="0">
              <a:spcBef>
                <a:spcPct val="0"/>
              </a:spcBef>
              <a:spcAft>
                <a:spcPct val="0"/>
              </a:spcAft>
              <a:defRPr>
                <a:solidFill>
                  <a:schemeClr val="tx1"/>
                </a:solidFill>
                <a:latin typeface="Segoe UI" charset="0"/>
                <a:ea typeface="MS PGothic" charset="0"/>
                <a:cs typeface="MS PGothic" charset="0"/>
              </a:defRPr>
            </a:lvl8pPr>
            <a:lvl9pPr marL="3886200" indent="-228600" defTabSz="931863" eaLnBrk="0" fontAlgn="base" hangingPunct="0">
              <a:spcBef>
                <a:spcPct val="0"/>
              </a:spcBef>
              <a:spcAft>
                <a:spcPct val="0"/>
              </a:spcAft>
              <a:defRPr>
                <a:solidFill>
                  <a:schemeClr val="tx1"/>
                </a:solidFill>
                <a:latin typeface="Segoe UI" charset="0"/>
                <a:ea typeface="MS PGothic" charset="0"/>
                <a:cs typeface="MS PGothic" charset="0"/>
              </a:defRPr>
            </a:lvl9pPr>
          </a:lstStyle>
          <a:p>
            <a:pPr eaLnBrk="1" hangingPunct="1"/>
            <a:fld id="{838E7F53-B479-404A-89F5-288F1F42403B}" type="slidenum">
              <a:rPr lang="en-US">
                <a:solidFill>
                  <a:srgbClr val="000000"/>
                </a:solidFill>
                <a:latin typeface="Calibri" charset="0"/>
              </a:rPr>
              <a:pPr eaLnBrk="1" hangingPunct="1"/>
              <a:t>19</a:t>
            </a:fld>
            <a:endParaRPr lang="en-US">
              <a:solidFill>
                <a:srgbClr val="000000"/>
              </a:solidFill>
              <a:latin typeface="Calibri" charset="0"/>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 xmlns:ma14="http://schemas.microsoft.com/office/mac/drawingml/2011/main" val="1"/>
            </a:ext>
          </a:extLst>
        </p:spPr>
      </p:sp>
      <p:sp>
        <p:nvSpPr>
          <p:cNvPr id="7680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p>
        </p:txBody>
      </p:sp>
      <p:sp>
        <p:nvSpPr>
          <p:cNvPr id="7680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Segoe UI" charset="0"/>
                <a:ea typeface="MS PGothic" charset="0"/>
                <a:cs typeface="MS PGothic" charset="0"/>
              </a:defRPr>
            </a:lvl1pPr>
            <a:lvl2pPr marL="742950" indent="-285750" eaLnBrk="0" hangingPunct="0">
              <a:defRPr>
                <a:solidFill>
                  <a:schemeClr val="tx1"/>
                </a:solidFill>
                <a:latin typeface="Segoe UI" charset="0"/>
                <a:ea typeface="MS PGothic" charset="0"/>
                <a:cs typeface="MS PGothic" charset="0"/>
              </a:defRPr>
            </a:lvl2pPr>
            <a:lvl3pPr marL="1143000" indent="-228600" eaLnBrk="0" hangingPunct="0">
              <a:defRPr>
                <a:solidFill>
                  <a:schemeClr val="tx1"/>
                </a:solidFill>
                <a:latin typeface="Segoe UI" charset="0"/>
                <a:ea typeface="MS PGothic" charset="0"/>
                <a:cs typeface="MS PGothic" charset="0"/>
              </a:defRPr>
            </a:lvl3pPr>
            <a:lvl4pPr marL="1600200" indent="-228600" eaLnBrk="0" hangingPunct="0">
              <a:defRPr>
                <a:solidFill>
                  <a:schemeClr val="tx1"/>
                </a:solidFill>
                <a:latin typeface="Segoe UI" charset="0"/>
                <a:ea typeface="MS PGothic" charset="0"/>
                <a:cs typeface="MS PGothic" charset="0"/>
              </a:defRPr>
            </a:lvl4pPr>
            <a:lvl5pPr marL="2057400" indent="-228600" eaLnBrk="0" hangingPunct="0">
              <a:defRPr>
                <a:solidFill>
                  <a:schemeClr val="tx1"/>
                </a:solidFill>
                <a:latin typeface="Segoe UI" charset="0"/>
                <a:ea typeface="MS PGothic" charset="0"/>
                <a:cs typeface="MS PGothic" charset="0"/>
              </a:defRPr>
            </a:lvl5pPr>
            <a:lvl6pPr marL="2514600" indent="-228600" defTabSz="931863" eaLnBrk="0" fontAlgn="base" hangingPunct="0">
              <a:spcBef>
                <a:spcPct val="0"/>
              </a:spcBef>
              <a:spcAft>
                <a:spcPct val="0"/>
              </a:spcAft>
              <a:defRPr>
                <a:solidFill>
                  <a:schemeClr val="tx1"/>
                </a:solidFill>
                <a:latin typeface="Segoe UI" charset="0"/>
                <a:ea typeface="MS PGothic" charset="0"/>
                <a:cs typeface="MS PGothic" charset="0"/>
              </a:defRPr>
            </a:lvl6pPr>
            <a:lvl7pPr marL="2971800" indent="-228600" defTabSz="931863" eaLnBrk="0" fontAlgn="base" hangingPunct="0">
              <a:spcBef>
                <a:spcPct val="0"/>
              </a:spcBef>
              <a:spcAft>
                <a:spcPct val="0"/>
              </a:spcAft>
              <a:defRPr>
                <a:solidFill>
                  <a:schemeClr val="tx1"/>
                </a:solidFill>
                <a:latin typeface="Segoe UI" charset="0"/>
                <a:ea typeface="MS PGothic" charset="0"/>
                <a:cs typeface="MS PGothic" charset="0"/>
              </a:defRPr>
            </a:lvl7pPr>
            <a:lvl8pPr marL="3429000" indent="-228600" defTabSz="931863" eaLnBrk="0" fontAlgn="base" hangingPunct="0">
              <a:spcBef>
                <a:spcPct val="0"/>
              </a:spcBef>
              <a:spcAft>
                <a:spcPct val="0"/>
              </a:spcAft>
              <a:defRPr>
                <a:solidFill>
                  <a:schemeClr val="tx1"/>
                </a:solidFill>
                <a:latin typeface="Segoe UI" charset="0"/>
                <a:ea typeface="MS PGothic" charset="0"/>
                <a:cs typeface="MS PGothic" charset="0"/>
              </a:defRPr>
            </a:lvl8pPr>
            <a:lvl9pPr marL="3886200" indent="-228600" defTabSz="931863" eaLnBrk="0" fontAlgn="base" hangingPunct="0">
              <a:spcBef>
                <a:spcPct val="0"/>
              </a:spcBef>
              <a:spcAft>
                <a:spcPct val="0"/>
              </a:spcAft>
              <a:defRPr>
                <a:solidFill>
                  <a:schemeClr val="tx1"/>
                </a:solidFill>
                <a:latin typeface="Segoe UI" charset="0"/>
                <a:ea typeface="MS PGothic" charset="0"/>
                <a:cs typeface="MS PGothic" charset="0"/>
              </a:defRPr>
            </a:lvl9pPr>
          </a:lstStyle>
          <a:p>
            <a:pPr eaLnBrk="1" hangingPunct="1"/>
            <a:fld id="{E101C644-2FA0-C442-81E0-DB5D57094BE1}" type="slidenum">
              <a:rPr lang="en-US">
                <a:solidFill>
                  <a:srgbClr val="000000"/>
                </a:solidFill>
                <a:latin typeface="Calibri" charset="0"/>
              </a:rPr>
              <a:pPr eaLnBrk="1" hangingPunct="1"/>
              <a:t>20</a:t>
            </a:fld>
            <a:endParaRPr lang="en-US">
              <a:solidFill>
                <a:srgbClr val="000000"/>
              </a:solidFill>
              <a:latin typeface="Calibri" charset="0"/>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 xmlns:ma14="http://schemas.microsoft.com/office/mac/drawingml/2011/main" val="1"/>
            </a:ext>
          </a:extLst>
        </p:spPr>
      </p:sp>
      <p:sp>
        <p:nvSpPr>
          <p:cNvPr id="7782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p>
        </p:txBody>
      </p:sp>
      <p:sp>
        <p:nvSpPr>
          <p:cNvPr id="7782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Segoe UI" charset="0"/>
                <a:ea typeface="MS PGothic" charset="0"/>
                <a:cs typeface="MS PGothic" charset="0"/>
              </a:defRPr>
            </a:lvl1pPr>
            <a:lvl2pPr marL="742950" indent="-285750" eaLnBrk="0" hangingPunct="0">
              <a:defRPr>
                <a:solidFill>
                  <a:schemeClr val="tx1"/>
                </a:solidFill>
                <a:latin typeface="Segoe UI" charset="0"/>
                <a:ea typeface="MS PGothic" charset="0"/>
                <a:cs typeface="MS PGothic" charset="0"/>
              </a:defRPr>
            </a:lvl2pPr>
            <a:lvl3pPr marL="1143000" indent="-228600" eaLnBrk="0" hangingPunct="0">
              <a:defRPr>
                <a:solidFill>
                  <a:schemeClr val="tx1"/>
                </a:solidFill>
                <a:latin typeface="Segoe UI" charset="0"/>
                <a:ea typeface="MS PGothic" charset="0"/>
                <a:cs typeface="MS PGothic" charset="0"/>
              </a:defRPr>
            </a:lvl3pPr>
            <a:lvl4pPr marL="1600200" indent="-228600" eaLnBrk="0" hangingPunct="0">
              <a:defRPr>
                <a:solidFill>
                  <a:schemeClr val="tx1"/>
                </a:solidFill>
                <a:latin typeface="Segoe UI" charset="0"/>
                <a:ea typeface="MS PGothic" charset="0"/>
                <a:cs typeface="MS PGothic" charset="0"/>
              </a:defRPr>
            </a:lvl4pPr>
            <a:lvl5pPr marL="2057400" indent="-228600" eaLnBrk="0" hangingPunct="0">
              <a:defRPr>
                <a:solidFill>
                  <a:schemeClr val="tx1"/>
                </a:solidFill>
                <a:latin typeface="Segoe UI" charset="0"/>
                <a:ea typeface="MS PGothic" charset="0"/>
                <a:cs typeface="MS PGothic" charset="0"/>
              </a:defRPr>
            </a:lvl5pPr>
            <a:lvl6pPr marL="2514600" indent="-228600" defTabSz="931863" eaLnBrk="0" fontAlgn="base" hangingPunct="0">
              <a:spcBef>
                <a:spcPct val="0"/>
              </a:spcBef>
              <a:spcAft>
                <a:spcPct val="0"/>
              </a:spcAft>
              <a:defRPr>
                <a:solidFill>
                  <a:schemeClr val="tx1"/>
                </a:solidFill>
                <a:latin typeface="Segoe UI" charset="0"/>
                <a:ea typeface="MS PGothic" charset="0"/>
                <a:cs typeface="MS PGothic" charset="0"/>
              </a:defRPr>
            </a:lvl6pPr>
            <a:lvl7pPr marL="2971800" indent="-228600" defTabSz="931863" eaLnBrk="0" fontAlgn="base" hangingPunct="0">
              <a:spcBef>
                <a:spcPct val="0"/>
              </a:spcBef>
              <a:spcAft>
                <a:spcPct val="0"/>
              </a:spcAft>
              <a:defRPr>
                <a:solidFill>
                  <a:schemeClr val="tx1"/>
                </a:solidFill>
                <a:latin typeface="Segoe UI" charset="0"/>
                <a:ea typeface="MS PGothic" charset="0"/>
                <a:cs typeface="MS PGothic" charset="0"/>
              </a:defRPr>
            </a:lvl7pPr>
            <a:lvl8pPr marL="3429000" indent="-228600" defTabSz="931863" eaLnBrk="0" fontAlgn="base" hangingPunct="0">
              <a:spcBef>
                <a:spcPct val="0"/>
              </a:spcBef>
              <a:spcAft>
                <a:spcPct val="0"/>
              </a:spcAft>
              <a:defRPr>
                <a:solidFill>
                  <a:schemeClr val="tx1"/>
                </a:solidFill>
                <a:latin typeface="Segoe UI" charset="0"/>
                <a:ea typeface="MS PGothic" charset="0"/>
                <a:cs typeface="MS PGothic" charset="0"/>
              </a:defRPr>
            </a:lvl8pPr>
            <a:lvl9pPr marL="3886200" indent="-228600" defTabSz="931863" eaLnBrk="0" fontAlgn="base" hangingPunct="0">
              <a:spcBef>
                <a:spcPct val="0"/>
              </a:spcBef>
              <a:spcAft>
                <a:spcPct val="0"/>
              </a:spcAft>
              <a:defRPr>
                <a:solidFill>
                  <a:schemeClr val="tx1"/>
                </a:solidFill>
                <a:latin typeface="Segoe UI" charset="0"/>
                <a:ea typeface="MS PGothic" charset="0"/>
                <a:cs typeface="MS PGothic" charset="0"/>
              </a:defRPr>
            </a:lvl9pPr>
          </a:lstStyle>
          <a:p>
            <a:pPr eaLnBrk="1" hangingPunct="1"/>
            <a:fld id="{5BD66671-C64E-FA4B-B03B-63609288BCC4}" type="slidenum">
              <a:rPr lang="en-US">
                <a:solidFill>
                  <a:srgbClr val="000000"/>
                </a:solidFill>
                <a:latin typeface="Calibri" charset="0"/>
              </a:rPr>
              <a:pPr eaLnBrk="1" hangingPunct="1"/>
              <a:t>21</a:t>
            </a:fld>
            <a:endParaRPr lang="en-US">
              <a:solidFill>
                <a:srgbClr val="000000"/>
              </a:solidFill>
              <a:latin typeface="Calibri" charset="0"/>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 xmlns:ma14="http://schemas.microsoft.com/office/mac/drawingml/2011/main" val="1"/>
            </a:ext>
          </a:extLst>
        </p:spPr>
      </p:sp>
      <p:sp>
        <p:nvSpPr>
          <p:cNvPr id="7885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p>
        </p:txBody>
      </p:sp>
      <p:sp>
        <p:nvSpPr>
          <p:cNvPr id="7885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Segoe UI" charset="0"/>
                <a:ea typeface="MS PGothic" charset="0"/>
                <a:cs typeface="MS PGothic" charset="0"/>
              </a:defRPr>
            </a:lvl1pPr>
            <a:lvl2pPr marL="742950" indent="-285750" eaLnBrk="0" hangingPunct="0">
              <a:defRPr>
                <a:solidFill>
                  <a:schemeClr val="tx1"/>
                </a:solidFill>
                <a:latin typeface="Segoe UI" charset="0"/>
                <a:ea typeface="MS PGothic" charset="0"/>
                <a:cs typeface="MS PGothic" charset="0"/>
              </a:defRPr>
            </a:lvl2pPr>
            <a:lvl3pPr marL="1143000" indent="-228600" eaLnBrk="0" hangingPunct="0">
              <a:defRPr>
                <a:solidFill>
                  <a:schemeClr val="tx1"/>
                </a:solidFill>
                <a:latin typeface="Segoe UI" charset="0"/>
                <a:ea typeface="MS PGothic" charset="0"/>
                <a:cs typeface="MS PGothic" charset="0"/>
              </a:defRPr>
            </a:lvl3pPr>
            <a:lvl4pPr marL="1600200" indent="-228600" eaLnBrk="0" hangingPunct="0">
              <a:defRPr>
                <a:solidFill>
                  <a:schemeClr val="tx1"/>
                </a:solidFill>
                <a:latin typeface="Segoe UI" charset="0"/>
                <a:ea typeface="MS PGothic" charset="0"/>
                <a:cs typeface="MS PGothic" charset="0"/>
              </a:defRPr>
            </a:lvl4pPr>
            <a:lvl5pPr marL="2057400" indent="-228600" eaLnBrk="0" hangingPunct="0">
              <a:defRPr>
                <a:solidFill>
                  <a:schemeClr val="tx1"/>
                </a:solidFill>
                <a:latin typeface="Segoe UI" charset="0"/>
                <a:ea typeface="MS PGothic" charset="0"/>
                <a:cs typeface="MS PGothic" charset="0"/>
              </a:defRPr>
            </a:lvl5pPr>
            <a:lvl6pPr marL="2514600" indent="-228600" defTabSz="931863" eaLnBrk="0" fontAlgn="base" hangingPunct="0">
              <a:spcBef>
                <a:spcPct val="0"/>
              </a:spcBef>
              <a:spcAft>
                <a:spcPct val="0"/>
              </a:spcAft>
              <a:defRPr>
                <a:solidFill>
                  <a:schemeClr val="tx1"/>
                </a:solidFill>
                <a:latin typeface="Segoe UI" charset="0"/>
                <a:ea typeface="MS PGothic" charset="0"/>
                <a:cs typeface="MS PGothic" charset="0"/>
              </a:defRPr>
            </a:lvl6pPr>
            <a:lvl7pPr marL="2971800" indent="-228600" defTabSz="931863" eaLnBrk="0" fontAlgn="base" hangingPunct="0">
              <a:spcBef>
                <a:spcPct val="0"/>
              </a:spcBef>
              <a:spcAft>
                <a:spcPct val="0"/>
              </a:spcAft>
              <a:defRPr>
                <a:solidFill>
                  <a:schemeClr val="tx1"/>
                </a:solidFill>
                <a:latin typeface="Segoe UI" charset="0"/>
                <a:ea typeface="MS PGothic" charset="0"/>
                <a:cs typeface="MS PGothic" charset="0"/>
              </a:defRPr>
            </a:lvl7pPr>
            <a:lvl8pPr marL="3429000" indent="-228600" defTabSz="931863" eaLnBrk="0" fontAlgn="base" hangingPunct="0">
              <a:spcBef>
                <a:spcPct val="0"/>
              </a:spcBef>
              <a:spcAft>
                <a:spcPct val="0"/>
              </a:spcAft>
              <a:defRPr>
                <a:solidFill>
                  <a:schemeClr val="tx1"/>
                </a:solidFill>
                <a:latin typeface="Segoe UI" charset="0"/>
                <a:ea typeface="MS PGothic" charset="0"/>
                <a:cs typeface="MS PGothic" charset="0"/>
              </a:defRPr>
            </a:lvl8pPr>
            <a:lvl9pPr marL="3886200" indent="-228600" defTabSz="931863" eaLnBrk="0" fontAlgn="base" hangingPunct="0">
              <a:spcBef>
                <a:spcPct val="0"/>
              </a:spcBef>
              <a:spcAft>
                <a:spcPct val="0"/>
              </a:spcAft>
              <a:defRPr>
                <a:solidFill>
                  <a:schemeClr val="tx1"/>
                </a:solidFill>
                <a:latin typeface="Segoe UI" charset="0"/>
                <a:ea typeface="MS PGothic" charset="0"/>
                <a:cs typeface="MS PGothic" charset="0"/>
              </a:defRPr>
            </a:lvl9pPr>
          </a:lstStyle>
          <a:p>
            <a:pPr eaLnBrk="1" hangingPunct="1"/>
            <a:fld id="{5ADBB96B-679A-A440-85E8-3BF1C3C38F5C}" type="slidenum">
              <a:rPr lang="en-US">
                <a:solidFill>
                  <a:srgbClr val="000000"/>
                </a:solidFill>
                <a:latin typeface="Calibri" charset="0"/>
              </a:rPr>
              <a:pPr eaLnBrk="1" hangingPunct="1"/>
              <a:t>24</a:t>
            </a:fld>
            <a:endParaRPr lang="en-US">
              <a:solidFill>
                <a:srgbClr val="000000"/>
              </a:solidFill>
              <a:latin typeface="Calibri"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 xmlns:ma14="http://schemas.microsoft.com/office/mac/drawingml/2011/main" val="1"/>
            </a:ext>
          </a:extLst>
        </p:spPr>
      </p:sp>
      <p:sp>
        <p:nvSpPr>
          <p:cNvPr id="6144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wrap="square" numCol="1" anchor="t" anchorCtr="0" compatLnSpc="1">
            <a:prstTxWarp prst="textNoShape">
              <a:avLst/>
            </a:prstTxWarp>
          </a:bodyPr>
          <a:lstStyle/>
          <a:p>
            <a:pPr eaLnBrk="1" hangingPunct="1">
              <a:spcBef>
                <a:spcPct val="0"/>
              </a:spcBef>
            </a:pPr>
            <a:endParaRPr lang="en-US">
              <a:latin typeface="Segoe UI Light" charset="0"/>
              <a:ea typeface="MS PGothic" charset="0"/>
            </a:endParaRPr>
          </a:p>
        </p:txBody>
      </p:sp>
      <p:sp>
        <p:nvSpPr>
          <p:cNvPr id="61444" name="Header Placeholder 3"/>
          <p:cNvSpPr>
            <a:spLocks noGrp="1"/>
          </p:cNvSpPr>
          <p:nvPr>
            <p:ph type="hdr" sz="quarter"/>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lvl1pPr eaLnBrk="0" hangingPunct="0">
              <a:defRPr>
                <a:solidFill>
                  <a:schemeClr val="tx1"/>
                </a:solidFill>
                <a:latin typeface="Segoe UI" charset="0"/>
                <a:ea typeface="MS PGothic" charset="0"/>
                <a:cs typeface="MS PGothic" charset="0"/>
              </a:defRPr>
            </a:lvl1pPr>
            <a:lvl2pPr marL="742950" indent="-285750" eaLnBrk="0" hangingPunct="0">
              <a:defRPr>
                <a:solidFill>
                  <a:schemeClr val="tx1"/>
                </a:solidFill>
                <a:latin typeface="Segoe UI" charset="0"/>
                <a:ea typeface="MS PGothic" charset="0"/>
                <a:cs typeface="MS PGothic" charset="0"/>
              </a:defRPr>
            </a:lvl2pPr>
            <a:lvl3pPr marL="1143000" indent="-228600" eaLnBrk="0" hangingPunct="0">
              <a:defRPr>
                <a:solidFill>
                  <a:schemeClr val="tx1"/>
                </a:solidFill>
                <a:latin typeface="Segoe UI" charset="0"/>
                <a:ea typeface="MS PGothic" charset="0"/>
                <a:cs typeface="MS PGothic" charset="0"/>
              </a:defRPr>
            </a:lvl3pPr>
            <a:lvl4pPr marL="1600200" indent="-228600" eaLnBrk="0" hangingPunct="0">
              <a:defRPr>
                <a:solidFill>
                  <a:schemeClr val="tx1"/>
                </a:solidFill>
                <a:latin typeface="Segoe UI" charset="0"/>
                <a:ea typeface="MS PGothic" charset="0"/>
                <a:cs typeface="MS PGothic" charset="0"/>
              </a:defRPr>
            </a:lvl4pPr>
            <a:lvl5pPr marL="2057400" indent="-228600" eaLnBrk="0" hangingPunct="0">
              <a:defRPr>
                <a:solidFill>
                  <a:schemeClr val="tx1"/>
                </a:solidFill>
                <a:latin typeface="Segoe UI" charset="0"/>
                <a:ea typeface="MS PGothic" charset="0"/>
                <a:cs typeface="MS PGothic" charset="0"/>
              </a:defRPr>
            </a:lvl5pPr>
            <a:lvl6pPr marL="2514600" indent="-228600" defTabSz="931863" eaLnBrk="0" fontAlgn="base" hangingPunct="0">
              <a:spcBef>
                <a:spcPct val="0"/>
              </a:spcBef>
              <a:spcAft>
                <a:spcPct val="0"/>
              </a:spcAft>
              <a:defRPr>
                <a:solidFill>
                  <a:schemeClr val="tx1"/>
                </a:solidFill>
                <a:latin typeface="Segoe UI" charset="0"/>
                <a:ea typeface="MS PGothic" charset="0"/>
                <a:cs typeface="MS PGothic" charset="0"/>
              </a:defRPr>
            </a:lvl6pPr>
            <a:lvl7pPr marL="2971800" indent="-228600" defTabSz="931863" eaLnBrk="0" fontAlgn="base" hangingPunct="0">
              <a:spcBef>
                <a:spcPct val="0"/>
              </a:spcBef>
              <a:spcAft>
                <a:spcPct val="0"/>
              </a:spcAft>
              <a:defRPr>
                <a:solidFill>
                  <a:schemeClr val="tx1"/>
                </a:solidFill>
                <a:latin typeface="Segoe UI" charset="0"/>
                <a:ea typeface="MS PGothic" charset="0"/>
                <a:cs typeface="MS PGothic" charset="0"/>
              </a:defRPr>
            </a:lvl7pPr>
            <a:lvl8pPr marL="3429000" indent="-228600" defTabSz="931863" eaLnBrk="0" fontAlgn="base" hangingPunct="0">
              <a:spcBef>
                <a:spcPct val="0"/>
              </a:spcBef>
              <a:spcAft>
                <a:spcPct val="0"/>
              </a:spcAft>
              <a:defRPr>
                <a:solidFill>
                  <a:schemeClr val="tx1"/>
                </a:solidFill>
                <a:latin typeface="Segoe UI" charset="0"/>
                <a:ea typeface="MS PGothic" charset="0"/>
                <a:cs typeface="MS PGothic" charset="0"/>
              </a:defRPr>
            </a:lvl8pPr>
            <a:lvl9pPr marL="3886200" indent="-228600" defTabSz="931863" eaLnBrk="0" fontAlgn="base" hangingPunct="0">
              <a:spcBef>
                <a:spcPct val="0"/>
              </a:spcBef>
              <a:spcAft>
                <a:spcPct val="0"/>
              </a:spcAft>
              <a:defRPr>
                <a:solidFill>
                  <a:schemeClr val="tx1"/>
                </a:solidFill>
                <a:latin typeface="Segoe UI" charset="0"/>
                <a:ea typeface="MS PGothic" charset="0"/>
                <a:cs typeface="MS PGothic" charset="0"/>
              </a:defRPr>
            </a:lvl9pPr>
          </a:lstStyle>
          <a:p>
            <a:pPr eaLnBrk="1" hangingPunct="1"/>
            <a:r>
              <a:rPr lang="en-US">
                <a:solidFill>
                  <a:prstClr val="black"/>
                </a:solidFill>
              </a:rPr>
              <a:t>SPC2012 - Business</a:t>
            </a:r>
          </a:p>
        </p:txBody>
      </p:sp>
      <p:sp>
        <p:nvSpPr>
          <p:cNvPr id="5" name="Footer Placeholder 4"/>
          <p:cNvSpPr>
            <a:spLocks noGrp="1"/>
          </p:cNvSpPr>
          <p:nvPr>
            <p:ph type="ftr" sz="quarter" idx="4"/>
          </p:nvPr>
        </p:nvSpPr>
        <p:spPr>
          <a:xfrm>
            <a:off x="0" y="8686800"/>
            <a:ext cx="5920740" cy="355964"/>
          </a:xfrm>
        </p:spPr>
        <p:txBody>
          <a:bodyPr rtlCol="0"/>
          <a:lstStyle/>
          <a:p>
            <a:pPr defTabSz="914099" fontAlgn="auto">
              <a:spcBef>
                <a:spcPts val="0"/>
              </a:spcBef>
              <a:spcAft>
                <a:spcPts val="0"/>
              </a:spcAft>
              <a:defRPr/>
            </a:pPr>
            <a:r>
              <a:rPr lang="en-US">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fontAlgn="auto">
              <a:spcBef>
                <a:spcPts val="0"/>
              </a:spcBef>
              <a:spcAft>
                <a:spcPts val="0"/>
              </a:spcAft>
              <a:defRPr/>
            </a:pPr>
            <a:r>
              <a:rPr lang="en-US">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61446" name="Date Placeholder 5"/>
          <p:cNvSpPr>
            <a:spLocks noGrp="1"/>
          </p:cNvSpPr>
          <p:nvPr>
            <p:ph type="dt" sz="quarter"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Segoe UI" charset="0"/>
                <a:ea typeface="MS PGothic" charset="0"/>
                <a:cs typeface="MS PGothic" charset="0"/>
              </a:defRPr>
            </a:lvl1pPr>
            <a:lvl2pPr marL="742950" indent="-285750" eaLnBrk="0" hangingPunct="0">
              <a:defRPr>
                <a:solidFill>
                  <a:schemeClr val="tx1"/>
                </a:solidFill>
                <a:latin typeface="Segoe UI" charset="0"/>
                <a:ea typeface="MS PGothic" charset="0"/>
                <a:cs typeface="MS PGothic" charset="0"/>
              </a:defRPr>
            </a:lvl2pPr>
            <a:lvl3pPr marL="1143000" indent="-228600" eaLnBrk="0" hangingPunct="0">
              <a:defRPr>
                <a:solidFill>
                  <a:schemeClr val="tx1"/>
                </a:solidFill>
                <a:latin typeface="Segoe UI" charset="0"/>
                <a:ea typeface="MS PGothic" charset="0"/>
                <a:cs typeface="MS PGothic" charset="0"/>
              </a:defRPr>
            </a:lvl3pPr>
            <a:lvl4pPr marL="1600200" indent="-228600" eaLnBrk="0" hangingPunct="0">
              <a:defRPr>
                <a:solidFill>
                  <a:schemeClr val="tx1"/>
                </a:solidFill>
                <a:latin typeface="Segoe UI" charset="0"/>
                <a:ea typeface="MS PGothic" charset="0"/>
                <a:cs typeface="MS PGothic" charset="0"/>
              </a:defRPr>
            </a:lvl4pPr>
            <a:lvl5pPr marL="2057400" indent="-228600" eaLnBrk="0" hangingPunct="0">
              <a:defRPr>
                <a:solidFill>
                  <a:schemeClr val="tx1"/>
                </a:solidFill>
                <a:latin typeface="Segoe UI" charset="0"/>
                <a:ea typeface="MS PGothic" charset="0"/>
                <a:cs typeface="MS PGothic" charset="0"/>
              </a:defRPr>
            </a:lvl5pPr>
            <a:lvl6pPr marL="2514600" indent="-228600" defTabSz="931863" eaLnBrk="0" fontAlgn="base" hangingPunct="0">
              <a:spcBef>
                <a:spcPct val="0"/>
              </a:spcBef>
              <a:spcAft>
                <a:spcPct val="0"/>
              </a:spcAft>
              <a:defRPr>
                <a:solidFill>
                  <a:schemeClr val="tx1"/>
                </a:solidFill>
                <a:latin typeface="Segoe UI" charset="0"/>
                <a:ea typeface="MS PGothic" charset="0"/>
                <a:cs typeface="MS PGothic" charset="0"/>
              </a:defRPr>
            </a:lvl6pPr>
            <a:lvl7pPr marL="2971800" indent="-228600" defTabSz="931863" eaLnBrk="0" fontAlgn="base" hangingPunct="0">
              <a:spcBef>
                <a:spcPct val="0"/>
              </a:spcBef>
              <a:spcAft>
                <a:spcPct val="0"/>
              </a:spcAft>
              <a:defRPr>
                <a:solidFill>
                  <a:schemeClr val="tx1"/>
                </a:solidFill>
                <a:latin typeface="Segoe UI" charset="0"/>
                <a:ea typeface="MS PGothic" charset="0"/>
                <a:cs typeface="MS PGothic" charset="0"/>
              </a:defRPr>
            </a:lvl7pPr>
            <a:lvl8pPr marL="3429000" indent="-228600" defTabSz="931863" eaLnBrk="0" fontAlgn="base" hangingPunct="0">
              <a:spcBef>
                <a:spcPct val="0"/>
              </a:spcBef>
              <a:spcAft>
                <a:spcPct val="0"/>
              </a:spcAft>
              <a:defRPr>
                <a:solidFill>
                  <a:schemeClr val="tx1"/>
                </a:solidFill>
                <a:latin typeface="Segoe UI" charset="0"/>
                <a:ea typeface="MS PGothic" charset="0"/>
                <a:cs typeface="MS PGothic" charset="0"/>
              </a:defRPr>
            </a:lvl8pPr>
            <a:lvl9pPr marL="3886200" indent="-228600" defTabSz="931863" eaLnBrk="0" fontAlgn="base" hangingPunct="0">
              <a:spcBef>
                <a:spcPct val="0"/>
              </a:spcBef>
              <a:spcAft>
                <a:spcPct val="0"/>
              </a:spcAft>
              <a:defRPr>
                <a:solidFill>
                  <a:schemeClr val="tx1"/>
                </a:solidFill>
                <a:latin typeface="Segoe UI" charset="0"/>
                <a:ea typeface="MS PGothic" charset="0"/>
                <a:cs typeface="MS PGothic" charset="0"/>
              </a:defRPr>
            </a:lvl9pPr>
          </a:lstStyle>
          <a:p>
            <a:pPr eaLnBrk="1" hangingPunct="1"/>
            <a:fld id="{808AC22F-5FE0-7F44-9353-2EF09FD3DF80}" type="datetime1">
              <a:rPr lang="en-US">
                <a:solidFill>
                  <a:prstClr val="black"/>
                </a:solidFill>
              </a:rPr>
              <a:pPr eaLnBrk="1" hangingPunct="1"/>
              <a:t>12/6/2012</a:t>
            </a:fld>
            <a:endParaRPr lang="en-US">
              <a:solidFill>
                <a:prstClr val="black"/>
              </a:solidFill>
            </a:endParaRPr>
          </a:p>
        </p:txBody>
      </p:sp>
      <p:sp>
        <p:nvSpPr>
          <p:cNvPr id="61447" name="Slide Number Placeholder 6"/>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Segoe UI" charset="0"/>
                <a:ea typeface="MS PGothic" charset="0"/>
                <a:cs typeface="MS PGothic" charset="0"/>
              </a:defRPr>
            </a:lvl1pPr>
            <a:lvl2pPr marL="742950" indent="-285750" eaLnBrk="0" hangingPunct="0">
              <a:defRPr>
                <a:solidFill>
                  <a:schemeClr val="tx1"/>
                </a:solidFill>
                <a:latin typeface="Segoe UI" charset="0"/>
                <a:ea typeface="MS PGothic" charset="0"/>
                <a:cs typeface="MS PGothic" charset="0"/>
              </a:defRPr>
            </a:lvl2pPr>
            <a:lvl3pPr marL="1143000" indent="-228600" eaLnBrk="0" hangingPunct="0">
              <a:defRPr>
                <a:solidFill>
                  <a:schemeClr val="tx1"/>
                </a:solidFill>
                <a:latin typeface="Segoe UI" charset="0"/>
                <a:ea typeface="MS PGothic" charset="0"/>
                <a:cs typeface="MS PGothic" charset="0"/>
              </a:defRPr>
            </a:lvl3pPr>
            <a:lvl4pPr marL="1600200" indent="-228600" eaLnBrk="0" hangingPunct="0">
              <a:defRPr>
                <a:solidFill>
                  <a:schemeClr val="tx1"/>
                </a:solidFill>
                <a:latin typeface="Segoe UI" charset="0"/>
                <a:ea typeface="MS PGothic" charset="0"/>
                <a:cs typeface="MS PGothic" charset="0"/>
              </a:defRPr>
            </a:lvl4pPr>
            <a:lvl5pPr marL="2057400" indent="-228600" eaLnBrk="0" hangingPunct="0">
              <a:defRPr>
                <a:solidFill>
                  <a:schemeClr val="tx1"/>
                </a:solidFill>
                <a:latin typeface="Segoe UI" charset="0"/>
                <a:ea typeface="MS PGothic" charset="0"/>
                <a:cs typeface="MS PGothic" charset="0"/>
              </a:defRPr>
            </a:lvl5pPr>
            <a:lvl6pPr marL="2514600" indent="-228600" defTabSz="931863" eaLnBrk="0" fontAlgn="base" hangingPunct="0">
              <a:spcBef>
                <a:spcPct val="0"/>
              </a:spcBef>
              <a:spcAft>
                <a:spcPct val="0"/>
              </a:spcAft>
              <a:defRPr>
                <a:solidFill>
                  <a:schemeClr val="tx1"/>
                </a:solidFill>
                <a:latin typeface="Segoe UI" charset="0"/>
                <a:ea typeface="MS PGothic" charset="0"/>
                <a:cs typeface="MS PGothic" charset="0"/>
              </a:defRPr>
            </a:lvl6pPr>
            <a:lvl7pPr marL="2971800" indent="-228600" defTabSz="931863" eaLnBrk="0" fontAlgn="base" hangingPunct="0">
              <a:spcBef>
                <a:spcPct val="0"/>
              </a:spcBef>
              <a:spcAft>
                <a:spcPct val="0"/>
              </a:spcAft>
              <a:defRPr>
                <a:solidFill>
                  <a:schemeClr val="tx1"/>
                </a:solidFill>
                <a:latin typeface="Segoe UI" charset="0"/>
                <a:ea typeface="MS PGothic" charset="0"/>
                <a:cs typeface="MS PGothic" charset="0"/>
              </a:defRPr>
            </a:lvl7pPr>
            <a:lvl8pPr marL="3429000" indent="-228600" defTabSz="931863" eaLnBrk="0" fontAlgn="base" hangingPunct="0">
              <a:spcBef>
                <a:spcPct val="0"/>
              </a:spcBef>
              <a:spcAft>
                <a:spcPct val="0"/>
              </a:spcAft>
              <a:defRPr>
                <a:solidFill>
                  <a:schemeClr val="tx1"/>
                </a:solidFill>
                <a:latin typeface="Segoe UI" charset="0"/>
                <a:ea typeface="MS PGothic" charset="0"/>
                <a:cs typeface="MS PGothic" charset="0"/>
              </a:defRPr>
            </a:lvl8pPr>
            <a:lvl9pPr marL="3886200" indent="-228600" defTabSz="931863" eaLnBrk="0" fontAlgn="base" hangingPunct="0">
              <a:spcBef>
                <a:spcPct val="0"/>
              </a:spcBef>
              <a:spcAft>
                <a:spcPct val="0"/>
              </a:spcAft>
              <a:defRPr>
                <a:solidFill>
                  <a:schemeClr val="tx1"/>
                </a:solidFill>
                <a:latin typeface="Segoe UI" charset="0"/>
                <a:ea typeface="MS PGothic" charset="0"/>
                <a:cs typeface="MS PGothic" charset="0"/>
              </a:defRPr>
            </a:lvl9pPr>
          </a:lstStyle>
          <a:p>
            <a:pPr eaLnBrk="1" hangingPunct="1"/>
            <a:fld id="{8D4ED8D2-4D38-7640-B28F-6C905800A612}" type="slidenum">
              <a:rPr lang="en-US">
                <a:solidFill>
                  <a:prstClr val="black"/>
                </a:solidFill>
              </a:rPr>
              <a:pPr eaLnBrk="1" hangingPunct="1"/>
              <a:t>2</a:t>
            </a:fld>
            <a:endParaRPr lang="en-US">
              <a:solidFill>
                <a:prstClr val="black"/>
              </a:solidFill>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69" name="Slide Image Placeholder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 xmlns:ma14="http://schemas.microsoft.com/office/mac/drawingml/2011/main" val="1"/>
            </a:ext>
          </a:extLst>
        </p:spPr>
      </p:sp>
      <p:sp>
        <p:nvSpPr>
          <p:cNvPr id="58370"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dirty="0">
              <a:latin typeface="Segoe UI Light" charset="0"/>
            </a:endParaRPr>
          </a:p>
        </p:txBody>
      </p:sp>
      <p:sp>
        <p:nvSpPr>
          <p:cNvPr id="58371"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sz="2400">
                <a:solidFill>
                  <a:schemeClr val="tx1"/>
                </a:solidFill>
                <a:latin typeface="Segoe UI" charset="0"/>
                <a:ea typeface="ＭＳ Ｐゴシック" charset="0"/>
                <a:cs typeface="ＭＳ Ｐゴシック" charset="0"/>
              </a:defRPr>
            </a:lvl1pPr>
            <a:lvl2pPr marL="742950" indent="-285750" eaLnBrk="0" hangingPunct="0">
              <a:defRPr sz="2400">
                <a:solidFill>
                  <a:schemeClr val="tx1"/>
                </a:solidFill>
                <a:latin typeface="Segoe UI" charset="0"/>
                <a:ea typeface="ＭＳ Ｐゴシック" charset="0"/>
              </a:defRPr>
            </a:lvl2pPr>
            <a:lvl3pPr marL="1143000" indent="-228600" eaLnBrk="0" hangingPunct="0">
              <a:defRPr sz="2400">
                <a:solidFill>
                  <a:schemeClr val="tx1"/>
                </a:solidFill>
                <a:latin typeface="Segoe UI" charset="0"/>
                <a:ea typeface="ＭＳ Ｐゴシック" charset="0"/>
              </a:defRPr>
            </a:lvl3pPr>
            <a:lvl4pPr marL="1600200" indent="-228600" eaLnBrk="0" hangingPunct="0">
              <a:defRPr sz="2400">
                <a:solidFill>
                  <a:schemeClr val="tx1"/>
                </a:solidFill>
                <a:latin typeface="Segoe UI" charset="0"/>
                <a:ea typeface="ＭＳ Ｐゴシック" charset="0"/>
              </a:defRPr>
            </a:lvl4pPr>
            <a:lvl5pPr marL="2057400" indent="-228600" eaLnBrk="0" hangingPunct="0">
              <a:defRPr sz="2400">
                <a:solidFill>
                  <a:schemeClr val="tx1"/>
                </a:solidFill>
                <a:latin typeface="Segoe UI" charset="0"/>
                <a:ea typeface="ＭＳ Ｐゴシック" charset="0"/>
              </a:defRPr>
            </a:lvl5pPr>
            <a:lvl6pPr marL="2514600" indent="-228600" defTabSz="931863" eaLnBrk="0" fontAlgn="base" hangingPunct="0">
              <a:spcBef>
                <a:spcPct val="0"/>
              </a:spcBef>
              <a:spcAft>
                <a:spcPct val="0"/>
              </a:spcAft>
              <a:defRPr sz="2400">
                <a:solidFill>
                  <a:schemeClr val="tx1"/>
                </a:solidFill>
                <a:latin typeface="Segoe UI" charset="0"/>
                <a:ea typeface="ＭＳ Ｐゴシック" charset="0"/>
              </a:defRPr>
            </a:lvl6pPr>
            <a:lvl7pPr marL="2971800" indent="-228600" defTabSz="931863" eaLnBrk="0" fontAlgn="base" hangingPunct="0">
              <a:spcBef>
                <a:spcPct val="0"/>
              </a:spcBef>
              <a:spcAft>
                <a:spcPct val="0"/>
              </a:spcAft>
              <a:defRPr sz="2400">
                <a:solidFill>
                  <a:schemeClr val="tx1"/>
                </a:solidFill>
                <a:latin typeface="Segoe UI" charset="0"/>
                <a:ea typeface="ＭＳ Ｐゴシック" charset="0"/>
              </a:defRPr>
            </a:lvl7pPr>
            <a:lvl8pPr marL="3429000" indent="-228600" defTabSz="931863" eaLnBrk="0" fontAlgn="base" hangingPunct="0">
              <a:spcBef>
                <a:spcPct val="0"/>
              </a:spcBef>
              <a:spcAft>
                <a:spcPct val="0"/>
              </a:spcAft>
              <a:defRPr sz="2400">
                <a:solidFill>
                  <a:schemeClr val="tx1"/>
                </a:solidFill>
                <a:latin typeface="Segoe UI" charset="0"/>
                <a:ea typeface="ＭＳ Ｐゴシック" charset="0"/>
              </a:defRPr>
            </a:lvl8pPr>
            <a:lvl9pPr marL="3886200" indent="-228600" defTabSz="931863" eaLnBrk="0" fontAlgn="base" hangingPunct="0">
              <a:spcBef>
                <a:spcPct val="0"/>
              </a:spcBef>
              <a:spcAft>
                <a:spcPct val="0"/>
              </a:spcAft>
              <a:defRPr sz="2400">
                <a:solidFill>
                  <a:schemeClr val="tx1"/>
                </a:solidFill>
                <a:latin typeface="Segoe UI" charset="0"/>
                <a:ea typeface="ＭＳ Ｐゴシック" charset="0"/>
              </a:defRPr>
            </a:lvl9pPr>
          </a:lstStyle>
          <a:p>
            <a:pPr eaLnBrk="1" hangingPunct="1"/>
            <a:fld id="{AAF90026-8337-8941-A5A0-BFDEDD532E89}" type="slidenum">
              <a:rPr lang="en-US" sz="1200">
                <a:solidFill>
                  <a:srgbClr val="000000"/>
                </a:solidFill>
                <a:latin typeface="Calibri" charset="0"/>
              </a:rPr>
              <a:pPr eaLnBrk="1" hangingPunct="1"/>
              <a:t>26</a:t>
            </a:fld>
            <a:endParaRPr lang="en-US" sz="1200">
              <a:solidFill>
                <a:srgbClr val="000000"/>
              </a:solidFill>
              <a:latin typeface="Calibri" charset="0"/>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7" name="Slide Image Placeholder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 xmlns:ma14="http://schemas.microsoft.com/office/mac/drawingml/2011/main" val="1"/>
            </a:ext>
          </a:extLst>
        </p:spPr>
      </p:sp>
      <p:sp>
        <p:nvSpPr>
          <p:cNvPr id="60418"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dirty="0">
              <a:latin typeface="Segoe UI Light" charset="0"/>
            </a:endParaRPr>
          </a:p>
        </p:txBody>
      </p:sp>
      <p:sp>
        <p:nvSpPr>
          <p:cNvPr id="60419"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sz="2400">
                <a:solidFill>
                  <a:schemeClr val="tx1"/>
                </a:solidFill>
                <a:latin typeface="Segoe UI" charset="0"/>
                <a:ea typeface="ＭＳ Ｐゴシック" charset="0"/>
                <a:cs typeface="ＭＳ Ｐゴシック" charset="0"/>
              </a:defRPr>
            </a:lvl1pPr>
            <a:lvl2pPr marL="742950" indent="-285750" eaLnBrk="0" hangingPunct="0">
              <a:defRPr sz="2400">
                <a:solidFill>
                  <a:schemeClr val="tx1"/>
                </a:solidFill>
                <a:latin typeface="Segoe UI" charset="0"/>
                <a:ea typeface="ＭＳ Ｐゴシック" charset="0"/>
              </a:defRPr>
            </a:lvl2pPr>
            <a:lvl3pPr marL="1143000" indent="-228600" eaLnBrk="0" hangingPunct="0">
              <a:defRPr sz="2400">
                <a:solidFill>
                  <a:schemeClr val="tx1"/>
                </a:solidFill>
                <a:latin typeface="Segoe UI" charset="0"/>
                <a:ea typeface="ＭＳ Ｐゴシック" charset="0"/>
              </a:defRPr>
            </a:lvl3pPr>
            <a:lvl4pPr marL="1600200" indent="-228600" eaLnBrk="0" hangingPunct="0">
              <a:defRPr sz="2400">
                <a:solidFill>
                  <a:schemeClr val="tx1"/>
                </a:solidFill>
                <a:latin typeface="Segoe UI" charset="0"/>
                <a:ea typeface="ＭＳ Ｐゴシック" charset="0"/>
              </a:defRPr>
            </a:lvl4pPr>
            <a:lvl5pPr marL="2057400" indent="-228600" eaLnBrk="0" hangingPunct="0">
              <a:defRPr sz="2400">
                <a:solidFill>
                  <a:schemeClr val="tx1"/>
                </a:solidFill>
                <a:latin typeface="Segoe UI" charset="0"/>
                <a:ea typeface="ＭＳ Ｐゴシック" charset="0"/>
              </a:defRPr>
            </a:lvl5pPr>
            <a:lvl6pPr marL="2514600" indent="-228600" defTabSz="931863" eaLnBrk="0" fontAlgn="base" hangingPunct="0">
              <a:spcBef>
                <a:spcPct val="0"/>
              </a:spcBef>
              <a:spcAft>
                <a:spcPct val="0"/>
              </a:spcAft>
              <a:defRPr sz="2400">
                <a:solidFill>
                  <a:schemeClr val="tx1"/>
                </a:solidFill>
                <a:latin typeface="Segoe UI" charset="0"/>
                <a:ea typeface="ＭＳ Ｐゴシック" charset="0"/>
              </a:defRPr>
            </a:lvl6pPr>
            <a:lvl7pPr marL="2971800" indent="-228600" defTabSz="931863" eaLnBrk="0" fontAlgn="base" hangingPunct="0">
              <a:spcBef>
                <a:spcPct val="0"/>
              </a:spcBef>
              <a:spcAft>
                <a:spcPct val="0"/>
              </a:spcAft>
              <a:defRPr sz="2400">
                <a:solidFill>
                  <a:schemeClr val="tx1"/>
                </a:solidFill>
                <a:latin typeface="Segoe UI" charset="0"/>
                <a:ea typeface="ＭＳ Ｐゴシック" charset="0"/>
              </a:defRPr>
            </a:lvl7pPr>
            <a:lvl8pPr marL="3429000" indent="-228600" defTabSz="931863" eaLnBrk="0" fontAlgn="base" hangingPunct="0">
              <a:spcBef>
                <a:spcPct val="0"/>
              </a:spcBef>
              <a:spcAft>
                <a:spcPct val="0"/>
              </a:spcAft>
              <a:defRPr sz="2400">
                <a:solidFill>
                  <a:schemeClr val="tx1"/>
                </a:solidFill>
                <a:latin typeface="Segoe UI" charset="0"/>
                <a:ea typeface="ＭＳ Ｐゴシック" charset="0"/>
              </a:defRPr>
            </a:lvl8pPr>
            <a:lvl9pPr marL="3886200" indent="-228600" defTabSz="931863" eaLnBrk="0" fontAlgn="base" hangingPunct="0">
              <a:spcBef>
                <a:spcPct val="0"/>
              </a:spcBef>
              <a:spcAft>
                <a:spcPct val="0"/>
              </a:spcAft>
              <a:defRPr sz="2400">
                <a:solidFill>
                  <a:schemeClr val="tx1"/>
                </a:solidFill>
                <a:latin typeface="Segoe UI" charset="0"/>
                <a:ea typeface="ＭＳ Ｐゴシック" charset="0"/>
              </a:defRPr>
            </a:lvl9pPr>
          </a:lstStyle>
          <a:p>
            <a:pPr eaLnBrk="1" hangingPunct="1"/>
            <a:fld id="{D5210EDE-6B7A-4947-8E01-09C3D36EAA00}" type="slidenum">
              <a:rPr lang="en-US" sz="1200">
                <a:solidFill>
                  <a:srgbClr val="000000"/>
                </a:solidFill>
                <a:latin typeface="Calibri" charset="0"/>
              </a:rPr>
              <a:pPr eaLnBrk="1" hangingPunct="1"/>
              <a:t>27</a:t>
            </a:fld>
            <a:endParaRPr lang="en-US" sz="1200">
              <a:solidFill>
                <a:srgbClr val="000000"/>
              </a:solidFill>
              <a:latin typeface="Calibri" charset="0"/>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5" name="Slide Image Placeholder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 xmlns:ma14="http://schemas.microsoft.com/office/mac/drawingml/2011/main" val="1"/>
            </a:ext>
          </a:extLst>
        </p:spPr>
      </p:sp>
      <p:sp>
        <p:nvSpPr>
          <p:cNvPr id="62466"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dirty="0">
              <a:latin typeface="Segoe UI Light" charset="0"/>
            </a:endParaRPr>
          </a:p>
        </p:txBody>
      </p:sp>
      <p:sp>
        <p:nvSpPr>
          <p:cNvPr id="62467"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sz="2400">
                <a:solidFill>
                  <a:schemeClr val="tx1"/>
                </a:solidFill>
                <a:latin typeface="Segoe UI" charset="0"/>
                <a:ea typeface="ＭＳ Ｐゴシック" charset="0"/>
                <a:cs typeface="ＭＳ Ｐゴシック" charset="0"/>
              </a:defRPr>
            </a:lvl1pPr>
            <a:lvl2pPr marL="742950" indent="-285750" eaLnBrk="0" hangingPunct="0">
              <a:defRPr sz="2400">
                <a:solidFill>
                  <a:schemeClr val="tx1"/>
                </a:solidFill>
                <a:latin typeface="Segoe UI" charset="0"/>
                <a:ea typeface="ＭＳ Ｐゴシック" charset="0"/>
              </a:defRPr>
            </a:lvl2pPr>
            <a:lvl3pPr marL="1143000" indent="-228600" eaLnBrk="0" hangingPunct="0">
              <a:defRPr sz="2400">
                <a:solidFill>
                  <a:schemeClr val="tx1"/>
                </a:solidFill>
                <a:latin typeface="Segoe UI" charset="0"/>
                <a:ea typeface="ＭＳ Ｐゴシック" charset="0"/>
              </a:defRPr>
            </a:lvl3pPr>
            <a:lvl4pPr marL="1600200" indent="-228600" eaLnBrk="0" hangingPunct="0">
              <a:defRPr sz="2400">
                <a:solidFill>
                  <a:schemeClr val="tx1"/>
                </a:solidFill>
                <a:latin typeface="Segoe UI" charset="0"/>
                <a:ea typeface="ＭＳ Ｐゴシック" charset="0"/>
              </a:defRPr>
            </a:lvl4pPr>
            <a:lvl5pPr marL="2057400" indent="-228600" eaLnBrk="0" hangingPunct="0">
              <a:defRPr sz="2400">
                <a:solidFill>
                  <a:schemeClr val="tx1"/>
                </a:solidFill>
                <a:latin typeface="Segoe UI" charset="0"/>
                <a:ea typeface="ＭＳ Ｐゴシック" charset="0"/>
              </a:defRPr>
            </a:lvl5pPr>
            <a:lvl6pPr marL="2514600" indent="-228600" defTabSz="931863" eaLnBrk="0" fontAlgn="base" hangingPunct="0">
              <a:spcBef>
                <a:spcPct val="0"/>
              </a:spcBef>
              <a:spcAft>
                <a:spcPct val="0"/>
              </a:spcAft>
              <a:defRPr sz="2400">
                <a:solidFill>
                  <a:schemeClr val="tx1"/>
                </a:solidFill>
                <a:latin typeface="Segoe UI" charset="0"/>
                <a:ea typeface="ＭＳ Ｐゴシック" charset="0"/>
              </a:defRPr>
            </a:lvl6pPr>
            <a:lvl7pPr marL="2971800" indent="-228600" defTabSz="931863" eaLnBrk="0" fontAlgn="base" hangingPunct="0">
              <a:spcBef>
                <a:spcPct val="0"/>
              </a:spcBef>
              <a:spcAft>
                <a:spcPct val="0"/>
              </a:spcAft>
              <a:defRPr sz="2400">
                <a:solidFill>
                  <a:schemeClr val="tx1"/>
                </a:solidFill>
                <a:latin typeface="Segoe UI" charset="0"/>
                <a:ea typeface="ＭＳ Ｐゴシック" charset="0"/>
              </a:defRPr>
            </a:lvl7pPr>
            <a:lvl8pPr marL="3429000" indent="-228600" defTabSz="931863" eaLnBrk="0" fontAlgn="base" hangingPunct="0">
              <a:spcBef>
                <a:spcPct val="0"/>
              </a:spcBef>
              <a:spcAft>
                <a:spcPct val="0"/>
              </a:spcAft>
              <a:defRPr sz="2400">
                <a:solidFill>
                  <a:schemeClr val="tx1"/>
                </a:solidFill>
                <a:latin typeface="Segoe UI" charset="0"/>
                <a:ea typeface="ＭＳ Ｐゴシック" charset="0"/>
              </a:defRPr>
            </a:lvl8pPr>
            <a:lvl9pPr marL="3886200" indent="-228600" defTabSz="931863" eaLnBrk="0" fontAlgn="base" hangingPunct="0">
              <a:spcBef>
                <a:spcPct val="0"/>
              </a:spcBef>
              <a:spcAft>
                <a:spcPct val="0"/>
              </a:spcAft>
              <a:defRPr sz="2400">
                <a:solidFill>
                  <a:schemeClr val="tx1"/>
                </a:solidFill>
                <a:latin typeface="Segoe UI" charset="0"/>
                <a:ea typeface="ＭＳ Ｐゴシック" charset="0"/>
              </a:defRPr>
            </a:lvl9pPr>
          </a:lstStyle>
          <a:p>
            <a:pPr eaLnBrk="1" hangingPunct="1"/>
            <a:fld id="{D1CCE83A-9EDC-6F46-B195-A85B3EEAD008}" type="slidenum">
              <a:rPr lang="en-US" sz="1200">
                <a:solidFill>
                  <a:srgbClr val="000000"/>
                </a:solidFill>
                <a:latin typeface="Calibri" charset="0"/>
              </a:rPr>
              <a:pPr eaLnBrk="1" hangingPunct="1"/>
              <a:t>28</a:t>
            </a:fld>
            <a:endParaRPr lang="en-US" sz="1200">
              <a:solidFill>
                <a:srgbClr val="000000"/>
              </a:solidFill>
              <a:latin typeface="Calibri" charset="0"/>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3" name="Slide Image Placeholder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 xmlns:ma14="http://schemas.microsoft.com/office/mac/drawingml/2011/main" val="1"/>
            </a:ext>
          </a:extLst>
        </p:spPr>
      </p:sp>
      <p:sp>
        <p:nvSpPr>
          <p:cNvPr id="64514"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wrap="square" numCol="1" anchor="t" anchorCtr="0" compatLnSpc="1">
            <a:prstTxWarp prst="textNoShape">
              <a:avLst/>
            </a:prstTxWarp>
          </a:bodyPr>
          <a:lstStyle/>
          <a:p>
            <a:pPr eaLnBrk="1" hangingPunct="1">
              <a:spcBef>
                <a:spcPct val="0"/>
              </a:spcBef>
            </a:pPr>
            <a:endParaRPr lang="en-US">
              <a:latin typeface="Segoe UI Light" charset="0"/>
            </a:endParaRPr>
          </a:p>
        </p:txBody>
      </p:sp>
      <p:sp>
        <p:nvSpPr>
          <p:cNvPr id="64515"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sz="2400">
                <a:solidFill>
                  <a:schemeClr val="tx1"/>
                </a:solidFill>
                <a:latin typeface="Segoe UI" charset="0"/>
                <a:ea typeface="ＭＳ Ｐゴシック" charset="0"/>
                <a:cs typeface="ＭＳ Ｐゴシック" charset="0"/>
              </a:defRPr>
            </a:lvl1pPr>
            <a:lvl2pPr marL="742950" indent="-285750" eaLnBrk="0" hangingPunct="0">
              <a:defRPr sz="2400">
                <a:solidFill>
                  <a:schemeClr val="tx1"/>
                </a:solidFill>
                <a:latin typeface="Segoe UI" charset="0"/>
                <a:ea typeface="ＭＳ Ｐゴシック" charset="0"/>
              </a:defRPr>
            </a:lvl2pPr>
            <a:lvl3pPr marL="1143000" indent="-228600" eaLnBrk="0" hangingPunct="0">
              <a:defRPr sz="2400">
                <a:solidFill>
                  <a:schemeClr val="tx1"/>
                </a:solidFill>
                <a:latin typeface="Segoe UI" charset="0"/>
                <a:ea typeface="ＭＳ Ｐゴシック" charset="0"/>
              </a:defRPr>
            </a:lvl3pPr>
            <a:lvl4pPr marL="1600200" indent="-228600" eaLnBrk="0" hangingPunct="0">
              <a:defRPr sz="2400">
                <a:solidFill>
                  <a:schemeClr val="tx1"/>
                </a:solidFill>
                <a:latin typeface="Segoe UI" charset="0"/>
                <a:ea typeface="ＭＳ Ｐゴシック" charset="0"/>
              </a:defRPr>
            </a:lvl4pPr>
            <a:lvl5pPr marL="2057400" indent="-228600" eaLnBrk="0" hangingPunct="0">
              <a:defRPr sz="2400">
                <a:solidFill>
                  <a:schemeClr val="tx1"/>
                </a:solidFill>
                <a:latin typeface="Segoe UI" charset="0"/>
                <a:ea typeface="ＭＳ Ｐゴシック" charset="0"/>
              </a:defRPr>
            </a:lvl5pPr>
            <a:lvl6pPr marL="2514600" indent="-228600" defTabSz="931863" eaLnBrk="0" fontAlgn="base" hangingPunct="0">
              <a:spcBef>
                <a:spcPct val="0"/>
              </a:spcBef>
              <a:spcAft>
                <a:spcPct val="0"/>
              </a:spcAft>
              <a:defRPr sz="2400">
                <a:solidFill>
                  <a:schemeClr val="tx1"/>
                </a:solidFill>
                <a:latin typeface="Segoe UI" charset="0"/>
                <a:ea typeface="ＭＳ Ｐゴシック" charset="0"/>
              </a:defRPr>
            </a:lvl6pPr>
            <a:lvl7pPr marL="2971800" indent="-228600" defTabSz="931863" eaLnBrk="0" fontAlgn="base" hangingPunct="0">
              <a:spcBef>
                <a:spcPct val="0"/>
              </a:spcBef>
              <a:spcAft>
                <a:spcPct val="0"/>
              </a:spcAft>
              <a:defRPr sz="2400">
                <a:solidFill>
                  <a:schemeClr val="tx1"/>
                </a:solidFill>
                <a:latin typeface="Segoe UI" charset="0"/>
                <a:ea typeface="ＭＳ Ｐゴシック" charset="0"/>
              </a:defRPr>
            </a:lvl7pPr>
            <a:lvl8pPr marL="3429000" indent="-228600" defTabSz="931863" eaLnBrk="0" fontAlgn="base" hangingPunct="0">
              <a:spcBef>
                <a:spcPct val="0"/>
              </a:spcBef>
              <a:spcAft>
                <a:spcPct val="0"/>
              </a:spcAft>
              <a:defRPr sz="2400">
                <a:solidFill>
                  <a:schemeClr val="tx1"/>
                </a:solidFill>
                <a:latin typeface="Segoe UI" charset="0"/>
                <a:ea typeface="ＭＳ Ｐゴシック" charset="0"/>
              </a:defRPr>
            </a:lvl8pPr>
            <a:lvl9pPr marL="3886200" indent="-228600" defTabSz="931863" eaLnBrk="0" fontAlgn="base" hangingPunct="0">
              <a:spcBef>
                <a:spcPct val="0"/>
              </a:spcBef>
              <a:spcAft>
                <a:spcPct val="0"/>
              </a:spcAft>
              <a:defRPr sz="2400">
                <a:solidFill>
                  <a:schemeClr val="tx1"/>
                </a:solidFill>
                <a:latin typeface="Segoe UI" charset="0"/>
                <a:ea typeface="ＭＳ Ｐゴシック" charset="0"/>
              </a:defRPr>
            </a:lvl9pPr>
          </a:lstStyle>
          <a:p>
            <a:pPr eaLnBrk="1" hangingPunct="1"/>
            <a:fld id="{478745E2-3126-4940-94A5-C0335A1B2D2E}" type="slidenum">
              <a:rPr lang="en-US" sz="1200">
                <a:solidFill>
                  <a:srgbClr val="000000"/>
                </a:solidFill>
                <a:latin typeface="Calibri" charset="0"/>
              </a:rPr>
              <a:pPr eaLnBrk="1" hangingPunct="1"/>
              <a:t>29</a:t>
            </a:fld>
            <a:endParaRPr lang="en-US" sz="1200">
              <a:solidFill>
                <a:srgbClr val="000000"/>
              </a:solidFill>
              <a:latin typeface="Calibri" charset="0"/>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1" name="Slide Image Placeholder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 xmlns:ma14="http://schemas.microsoft.com/office/mac/drawingml/2011/main" val="1"/>
            </a:ext>
          </a:extLst>
        </p:spPr>
      </p:sp>
      <p:sp>
        <p:nvSpPr>
          <p:cNvPr id="66562"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dirty="0">
              <a:latin typeface="Segoe UI Light" charset="0"/>
            </a:endParaRPr>
          </a:p>
        </p:txBody>
      </p:sp>
      <p:sp>
        <p:nvSpPr>
          <p:cNvPr id="66563"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sz="2400">
                <a:solidFill>
                  <a:schemeClr val="tx1"/>
                </a:solidFill>
                <a:latin typeface="Segoe UI" charset="0"/>
                <a:ea typeface="ＭＳ Ｐゴシック" charset="0"/>
                <a:cs typeface="ＭＳ Ｐゴシック" charset="0"/>
              </a:defRPr>
            </a:lvl1pPr>
            <a:lvl2pPr marL="742950" indent="-285750" eaLnBrk="0" hangingPunct="0">
              <a:defRPr sz="2400">
                <a:solidFill>
                  <a:schemeClr val="tx1"/>
                </a:solidFill>
                <a:latin typeface="Segoe UI" charset="0"/>
                <a:ea typeface="ＭＳ Ｐゴシック" charset="0"/>
              </a:defRPr>
            </a:lvl2pPr>
            <a:lvl3pPr marL="1143000" indent="-228600" eaLnBrk="0" hangingPunct="0">
              <a:defRPr sz="2400">
                <a:solidFill>
                  <a:schemeClr val="tx1"/>
                </a:solidFill>
                <a:latin typeface="Segoe UI" charset="0"/>
                <a:ea typeface="ＭＳ Ｐゴシック" charset="0"/>
              </a:defRPr>
            </a:lvl3pPr>
            <a:lvl4pPr marL="1600200" indent="-228600" eaLnBrk="0" hangingPunct="0">
              <a:defRPr sz="2400">
                <a:solidFill>
                  <a:schemeClr val="tx1"/>
                </a:solidFill>
                <a:latin typeface="Segoe UI" charset="0"/>
                <a:ea typeface="ＭＳ Ｐゴシック" charset="0"/>
              </a:defRPr>
            </a:lvl4pPr>
            <a:lvl5pPr marL="2057400" indent="-228600" eaLnBrk="0" hangingPunct="0">
              <a:defRPr sz="2400">
                <a:solidFill>
                  <a:schemeClr val="tx1"/>
                </a:solidFill>
                <a:latin typeface="Segoe UI" charset="0"/>
                <a:ea typeface="ＭＳ Ｐゴシック" charset="0"/>
              </a:defRPr>
            </a:lvl5pPr>
            <a:lvl6pPr marL="2514600" indent="-228600" defTabSz="931863" eaLnBrk="0" fontAlgn="base" hangingPunct="0">
              <a:spcBef>
                <a:spcPct val="0"/>
              </a:spcBef>
              <a:spcAft>
                <a:spcPct val="0"/>
              </a:spcAft>
              <a:defRPr sz="2400">
                <a:solidFill>
                  <a:schemeClr val="tx1"/>
                </a:solidFill>
                <a:latin typeface="Segoe UI" charset="0"/>
                <a:ea typeface="ＭＳ Ｐゴシック" charset="0"/>
              </a:defRPr>
            </a:lvl6pPr>
            <a:lvl7pPr marL="2971800" indent="-228600" defTabSz="931863" eaLnBrk="0" fontAlgn="base" hangingPunct="0">
              <a:spcBef>
                <a:spcPct val="0"/>
              </a:spcBef>
              <a:spcAft>
                <a:spcPct val="0"/>
              </a:spcAft>
              <a:defRPr sz="2400">
                <a:solidFill>
                  <a:schemeClr val="tx1"/>
                </a:solidFill>
                <a:latin typeface="Segoe UI" charset="0"/>
                <a:ea typeface="ＭＳ Ｐゴシック" charset="0"/>
              </a:defRPr>
            </a:lvl7pPr>
            <a:lvl8pPr marL="3429000" indent="-228600" defTabSz="931863" eaLnBrk="0" fontAlgn="base" hangingPunct="0">
              <a:spcBef>
                <a:spcPct val="0"/>
              </a:spcBef>
              <a:spcAft>
                <a:spcPct val="0"/>
              </a:spcAft>
              <a:defRPr sz="2400">
                <a:solidFill>
                  <a:schemeClr val="tx1"/>
                </a:solidFill>
                <a:latin typeface="Segoe UI" charset="0"/>
                <a:ea typeface="ＭＳ Ｐゴシック" charset="0"/>
              </a:defRPr>
            </a:lvl8pPr>
            <a:lvl9pPr marL="3886200" indent="-228600" defTabSz="931863" eaLnBrk="0" fontAlgn="base" hangingPunct="0">
              <a:spcBef>
                <a:spcPct val="0"/>
              </a:spcBef>
              <a:spcAft>
                <a:spcPct val="0"/>
              </a:spcAft>
              <a:defRPr sz="2400">
                <a:solidFill>
                  <a:schemeClr val="tx1"/>
                </a:solidFill>
                <a:latin typeface="Segoe UI" charset="0"/>
                <a:ea typeface="ＭＳ Ｐゴシック" charset="0"/>
              </a:defRPr>
            </a:lvl9pPr>
          </a:lstStyle>
          <a:p>
            <a:pPr eaLnBrk="1" hangingPunct="1"/>
            <a:fld id="{610B26A8-DF06-A24A-8D4B-CE81B3D84780}" type="slidenum">
              <a:rPr lang="en-US" sz="1200">
                <a:solidFill>
                  <a:srgbClr val="000000"/>
                </a:solidFill>
                <a:latin typeface="Calibri" charset="0"/>
              </a:rPr>
              <a:pPr eaLnBrk="1" hangingPunct="1"/>
              <a:t>30</a:t>
            </a:fld>
            <a:endParaRPr lang="en-US" sz="1200">
              <a:solidFill>
                <a:srgbClr val="000000"/>
              </a:solidFill>
              <a:latin typeface="Calibri" charset="0"/>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09" name="Slide Image Placeholder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 xmlns:ma14="http://schemas.microsoft.com/office/mac/drawingml/2011/main" val="1"/>
            </a:ext>
          </a:extLst>
        </p:spPr>
      </p:sp>
      <p:sp>
        <p:nvSpPr>
          <p:cNvPr id="68610"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wrap="square" numCol="1" anchor="t" anchorCtr="0" compatLnSpc="1">
            <a:prstTxWarp prst="textNoShape">
              <a:avLst/>
            </a:prstTxWarp>
          </a:bodyPr>
          <a:lstStyle/>
          <a:p>
            <a:pPr eaLnBrk="1" hangingPunct="1">
              <a:spcBef>
                <a:spcPct val="0"/>
              </a:spcBef>
            </a:pPr>
            <a:endParaRPr lang="en-US">
              <a:latin typeface="Segoe UI Light" charset="0"/>
            </a:endParaRPr>
          </a:p>
        </p:txBody>
      </p:sp>
      <p:sp>
        <p:nvSpPr>
          <p:cNvPr id="68611"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sz="2400">
                <a:solidFill>
                  <a:schemeClr val="tx1"/>
                </a:solidFill>
                <a:latin typeface="Segoe UI" charset="0"/>
                <a:ea typeface="ＭＳ Ｐゴシック" charset="0"/>
                <a:cs typeface="ＭＳ Ｐゴシック" charset="0"/>
              </a:defRPr>
            </a:lvl1pPr>
            <a:lvl2pPr marL="742950" indent="-285750" eaLnBrk="0" hangingPunct="0">
              <a:defRPr sz="2400">
                <a:solidFill>
                  <a:schemeClr val="tx1"/>
                </a:solidFill>
                <a:latin typeface="Segoe UI" charset="0"/>
                <a:ea typeface="ＭＳ Ｐゴシック" charset="0"/>
              </a:defRPr>
            </a:lvl2pPr>
            <a:lvl3pPr marL="1143000" indent="-228600" eaLnBrk="0" hangingPunct="0">
              <a:defRPr sz="2400">
                <a:solidFill>
                  <a:schemeClr val="tx1"/>
                </a:solidFill>
                <a:latin typeface="Segoe UI" charset="0"/>
                <a:ea typeface="ＭＳ Ｐゴシック" charset="0"/>
              </a:defRPr>
            </a:lvl3pPr>
            <a:lvl4pPr marL="1600200" indent="-228600" eaLnBrk="0" hangingPunct="0">
              <a:defRPr sz="2400">
                <a:solidFill>
                  <a:schemeClr val="tx1"/>
                </a:solidFill>
                <a:latin typeface="Segoe UI" charset="0"/>
                <a:ea typeface="ＭＳ Ｐゴシック" charset="0"/>
              </a:defRPr>
            </a:lvl4pPr>
            <a:lvl5pPr marL="2057400" indent="-228600" eaLnBrk="0" hangingPunct="0">
              <a:defRPr sz="2400">
                <a:solidFill>
                  <a:schemeClr val="tx1"/>
                </a:solidFill>
                <a:latin typeface="Segoe UI" charset="0"/>
                <a:ea typeface="ＭＳ Ｐゴシック" charset="0"/>
              </a:defRPr>
            </a:lvl5pPr>
            <a:lvl6pPr marL="2514600" indent="-228600" defTabSz="931863" eaLnBrk="0" fontAlgn="base" hangingPunct="0">
              <a:spcBef>
                <a:spcPct val="0"/>
              </a:spcBef>
              <a:spcAft>
                <a:spcPct val="0"/>
              </a:spcAft>
              <a:defRPr sz="2400">
                <a:solidFill>
                  <a:schemeClr val="tx1"/>
                </a:solidFill>
                <a:latin typeface="Segoe UI" charset="0"/>
                <a:ea typeface="ＭＳ Ｐゴシック" charset="0"/>
              </a:defRPr>
            </a:lvl6pPr>
            <a:lvl7pPr marL="2971800" indent="-228600" defTabSz="931863" eaLnBrk="0" fontAlgn="base" hangingPunct="0">
              <a:spcBef>
                <a:spcPct val="0"/>
              </a:spcBef>
              <a:spcAft>
                <a:spcPct val="0"/>
              </a:spcAft>
              <a:defRPr sz="2400">
                <a:solidFill>
                  <a:schemeClr val="tx1"/>
                </a:solidFill>
                <a:latin typeface="Segoe UI" charset="0"/>
                <a:ea typeface="ＭＳ Ｐゴシック" charset="0"/>
              </a:defRPr>
            </a:lvl7pPr>
            <a:lvl8pPr marL="3429000" indent="-228600" defTabSz="931863" eaLnBrk="0" fontAlgn="base" hangingPunct="0">
              <a:spcBef>
                <a:spcPct val="0"/>
              </a:spcBef>
              <a:spcAft>
                <a:spcPct val="0"/>
              </a:spcAft>
              <a:defRPr sz="2400">
                <a:solidFill>
                  <a:schemeClr val="tx1"/>
                </a:solidFill>
                <a:latin typeface="Segoe UI" charset="0"/>
                <a:ea typeface="ＭＳ Ｐゴシック" charset="0"/>
              </a:defRPr>
            </a:lvl8pPr>
            <a:lvl9pPr marL="3886200" indent="-228600" defTabSz="931863" eaLnBrk="0" fontAlgn="base" hangingPunct="0">
              <a:spcBef>
                <a:spcPct val="0"/>
              </a:spcBef>
              <a:spcAft>
                <a:spcPct val="0"/>
              </a:spcAft>
              <a:defRPr sz="2400">
                <a:solidFill>
                  <a:schemeClr val="tx1"/>
                </a:solidFill>
                <a:latin typeface="Segoe UI" charset="0"/>
                <a:ea typeface="ＭＳ Ｐゴシック" charset="0"/>
              </a:defRPr>
            </a:lvl9pPr>
          </a:lstStyle>
          <a:p>
            <a:pPr eaLnBrk="1" hangingPunct="1"/>
            <a:fld id="{D8D0322F-C952-3942-A795-F43AF5CFF051}" type="slidenum">
              <a:rPr lang="en-US" sz="1200">
                <a:solidFill>
                  <a:srgbClr val="000000"/>
                </a:solidFill>
                <a:latin typeface="Calibri" charset="0"/>
              </a:rPr>
              <a:pPr eaLnBrk="1" hangingPunct="1"/>
              <a:t>31</a:t>
            </a:fld>
            <a:endParaRPr lang="en-US" sz="1200">
              <a:solidFill>
                <a:srgbClr val="000000"/>
              </a:solidFill>
              <a:latin typeface="Calibri" charset="0"/>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7" name="Slide Image Placeholder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 xmlns:ma14="http://schemas.microsoft.com/office/mac/drawingml/2011/main" val="1"/>
            </a:ext>
          </a:extLst>
        </p:spPr>
      </p:sp>
      <p:sp>
        <p:nvSpPr>
          <p:cNvPr id="70658"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dirty="0">
              <a:latin typeface="Segoe UI Light" charset="0"/>
            </a:endParaRPr>
          </a:p>
        </p:txBody>
      </p:sp>
      <p:sp>
        <p:nvSpPr>
          <p:cNvPr id="70659"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sz="2400">
                <a:solidFill>
                  <a:schemeClr val="tx1"/>
                </a:solidFill>
                <a:latin typeface="Segoe UI" charset="0"/>
                <a:ea typeface="ＭＳ Ｐゴシック" charset="0"/>
                <a:cs typeface="ＭＳ Ｐゴシック" charset="0"/>
              </a:defRPr>
            </a:lvl1pPr>
            <a:lvl2pPr marL="742950" indent="-285750" eaLnBrk="0" hangingPunct="0">
              <a:defRPr sz="2400">
                <a:solidFill>
                  <a:schemeClr val="tx1"/>
                </a:solidFill>
                <a:latin typeface="Segoe UI" charset="0"/>
                <a:ea typeface="ＭＳ Ｐゴシック" charset="0"/>
              </a:defRPr>
            </a:lvl2pPr>
            <a:lvl3pPr marL="1143000" indent="-228600" eaLnBrk="0" hangingPunct="0">
              <a:defRPr sz="2400">
                <a:solidFill>
                  <a:schemeClr val="tx1"/>
                </a:solidFill>
                <a:latin typeface="Segoe UI" charset="0"/>
                <a:ea typeface="ＭＳ Ｐゴシック" charset="0"/>
              </a:defRPr>
            </a:lvl3pPr>
            <a:lvl4pPr marL="1600200" indent="-228600" eaLnBrk="0" hangingPunct="0">
              <a:defRPr sz="2400">
                <a:solidFill>
                  <a:schemeClr val="tx1"/>
                </a:solidFill>
                <a:latin typeface="Segoe UI" charset="0"/>
                <a:ea typeface="ＭＳ Ｐゴシック" charset="0"/>
              </a:defRPr>
            </a:lvl4pPr>
            <a:lvl5pPr marL="2057400" indent="-228600" eaLnBrk="0" hangingPunct="0">
              <a:defRPr sz="2400">
                <a:solidFill>
                  <a:schemeClr val="tx1"/>
                </a:solidFill>
                <a:latin typeface="Segoe UI" charset="0"/>
                <a:ea typeface="ＭＳ Ｐゴシック" charset="0"/>
              </a:defRPr>
            </a:lvl5pPr>
            <a:lvl6pPr marL="2514600" indent="-228600" defTabSz="931863" eaLnBrk="0" fontAlgn="base" hangingPunct="0">
              <a:spcBef>
                <a:spcPct val="0"/>
              </a:spcBef>
              <a:spcAft>
                <a:spcPct val="0"/>
              </a:spcAft>
              <a:defRPr sz="2400">
                <a:solidFill>
                  <a:schemeClr val="tx1"/>
                </a:solidFill>
                <a:latin typeface="Segoe UI" charset="0"/>
                <a:ea typeface="ＭＳ Ｐゴシック" charset="0"/>
              </a:defRPr>
            </a:lvl6pPr>
            <a:lvl7pPr marL="2971800" indent="-228600" defTabSz="931863" eaLnBrk="0" fontAlgn="base" hangingPunct="0">
              <a:spcBef>
                <a:spcPct val="0"/>
              </a:spcBef>
              <a:spcAft>
                <a:spcPct val="0"/>
              </a:spcAft>
              <a:defRPr sz="2400">
                <a:solidFill>
                  <a:schemeClr val="tx1"/>
                </a:solidFill>
                <a:latin typeface="Segoe UI" charset="0"/>
                <a:ea typeface="ＭＳ Ｐゴシック" charset="0"/>
              </a:defRPr>
            </a:lvl7pPr>
            <a:lvl8pPr marL="3429000" indent="-228600" defTabSz="931863" eaLnBrk="0" fontAlgn="base" hangingPunct="0">
              <a:spcBef>
                <a:spcPct val="0"/>
              </a:spcBef>
              <a:spcAft>
                <a:spcPct val="0"/>
              </a:spcAft>
              <a:defRPr sz="2400">
                <a:solidFill>
                  <a:schemeClr val="tx1"/>
                </a:solidFill>
                <a:latin typeface="Segoe UI" charset="0"/>
                <a:ea typeface="ＭＳ Ｐゴシック" charset="0"/>
              </a:defRPr>
            </a:lvl8pPr>
            <a:lvl9pPr marL="3886200" indent="-228600" defTabSz="931863" eaLnBrk="0" fontAlgn="base" hangingPunct="0">
              <a:spcBef>
                <a:spcPct val="0"/>
              </a:spcBef>
              <a:spcAft>
                <a:spcPct val="0"/>
              </a:spcAft>
              <a:defRPr sz="2400">
                <a:solidFill>
                  <a:schemeClr val="tx1"/>
                </a:solidFill>
                <a:latin typeface="Segoe UI" charset="0"/>
                <a:ea typeface="ＭＳ Ｐゴシック" charset="0"/>
              </a:defRPr>
            </a:lvl9pPr>
          </a:lstStyle>
          <a:p>
            <a:pPr eaLnBrk="1" hangingPunct="1"/>
            <a:fld id="{63587EE2-4F82-6448-BF20-A889289860BC}" type="slidenum">
              <a:rPr lang="en-US" sz="1200">
                <a:solidFill>
                  <a:srgbClr val="000000"/>
                </a:solidFill>
                <a:latin typeface="Calibri" charset="0"/>
              </a:rPr>
              <a:pPr eaLnBrk="1" hangingPunct="1"/>
              <a:t>32</a:t>
            </a:fld>
            <a:endParaRPr lang="en-US" sz="1200">
              <a:solidFill>
                <a:srgbClr val="000000"/>
              </a:solidFill>
              <a:latin typeface="Calibri" charset="0"/>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29" name="Slide Image Placeholder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 xmlns:ma14="http://schemas.microsoft.com/office/mac/drawingml/2011/main" val="1"/>
            </a:ext>
          </a:extLst>
        </p:spPr>
      </p:sp>
      <p:sp>
        <p:nvSpPr>
          <p:cNvPr id="73730"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wrap="square" numCol="1" anchor="t" anchorCtr="0" compatLnSpc="1">
            <a:prstTxWarp prst="textNoShape">
              <a:avLst/>
            </a:prstTxWarp>
          </a:bodyPr>
          <a:lstStyle/>
          <a:p>
            <a:pPr eaLnBrk="1" hangingPunct="1">
              <a:spcBef>
                <a:spcPct val="0"/>
              </a:spcBef>
            </a:pPr>
            <a:endParaRPr lang="en-US">
              <a:latin typeface="Segoe UI Light" charset="0"/>
            </a:endParaRPr>
          </a:p>
        </p:txBody>
      </p:sp>
      <p:sp>
        <p:nvSpPr>
          <p:cNvPr id="73731"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sz="2400">
                <a:solidFill>
                  <a:schemeClr val="tx1"/>
                </a:solidFill>
                <a:latin typeface="Segoe UI" charset="0"/>
                <a:ea typeface="ＭＳ Ｐゴシック" charset="0"/>
                <a:cs typeface="ＭＳ Ｐゴシック" charset="0"/>
              </a:defRPr>
            </a:lvl1pPr>
            <a:lvl2pPr marL="742950" indent="-285750" eaLnBrk="0" hangingPunct="0">
              <a:defRPr sz="2400">
                <a:solidFill>
                  <a:schemeClr val="tx1"/>
                </a:solidFill>
                <a:latin typeface="Segoe UI" charset="0"/>
                <a:ea typeface="ＭＳ Ｐゴシック" charset="0"/>
              </a:defRPr>
            </a:lvl2pPr>
            <a:lvl3pPr marL="1143000" indent="-228600" eaLnBrk="0" hangingPunct="0">
              <a:defRPr sz="2400">
                <a:solidFill>
                  <a:schemeClr val="tx1"/>
                </a:solidFill>
                <a:latin typeface="Segoe UI" charset="0"/>
                <a:ea typeface="ＭＳ Ｐゴシック" charset="0"/>
              </a:defRPr>
            </a:lvl3pPr>
            <a:lvl4pPr marL="1600200" indent="-228600" eaLnBrk="0" hangingPunct="0">
              <a:defRPr sz="2400">
                <a:solidFill>
                  <a:schemeClr val="tx1"/>
                </a:solidFill>
                <a:latin typeface="Segoe UI" charset="0"/>
                <a:ea typeface="ＭＳ Ｐゴシック" charset="0"/>
              </a:defRPr>
            </a:lvl4pPr>
            <a:lvl5pPr marL="2057400" indent="-228600" eaLnBrk="0" hangingPunct="0">
              <a:defRPr sz="2400">
                <a:solidFill>
                  <a:schemeClr val="tx1"/>
                </a:solidFill>
                <a:latin typeface="Segoe UI" charset="0"/>
                <a:ea typeface="ＭＳ Ｐゴシック" charset="0"/>
              </a:defRPr>
            </a:lvl5pPr>
            <a:lvl6pPr marL="2514600" indent="-228600" defTabSz="931863" eaLnBrk="0" fontAlgn="base" hangingPunct="0">
              <a:spcBef>
                <a:spcPct val="0"/>
              </a:spcBef>
              <a:spcAft>
                <a:spcPct val="0"/>
              </a:spcAft>
              <a:defRPr sz="2400">
                <a:solidFill>
                  <a:schemeClr val="tx1"/>
                </a:solidFill>
                <a:latin typeface="Segoe UI" charset="0"/>
                <a:ea typeface="ＭＳ Ｐゴシック" charset="0"/>
              </a:defRPr>
            </a:lvl6pPr>
            <a:lvl7pPr marL="2971800" indent="-228600" defTabSz="931863" eaLnBrk="0" fontAlgn="base" hangingPunct="0">
              <a:spcBef>
                <a:spcPct val="0"/>
              </a:spcBef>
              <a:spcAft>
                <a:spcPct val="0"/>
              </a:spcAft>
              <a:defRPr sz="2400">
                <a:solidFill>
                  <a:schemeClr val="tx1"/>
                </a:solidFill>
                <a:latin typeface="Segoe UI" charset="0"/>
                <a:ea typeface="ＭＳ Ｐゴシック" charset="0"/>
              </a:defRPr>
            </a:lvl7pPr>
            <a:lvl8pPr marL="3429000" indent="-228600" defTabSz="931863" eaLnBrk="0" fontAlgn="base" hangingPunct="0">
              <a:spcBef>
                <a:spcPct val="0"/>
              </a:spcBef>
              <a:spcAft>
                <a:spcPct val="0"/>
              </a:spcAft>
              <a:defRPr sz="2400">
                <a:solidFill>
                  <a:schemeClr val="tx1"/>
                </a:solidFill>
                <a:latin typeface="Segoe UI" charset="0"/>
                <a:ea typeface="ＭＳ Ｐゴシック" charset="0"/>
              </a:defRPr>
            </a:lvl8pPr>
            <a:lvl9pPr marL="3886200" indent="-228600" defTabSz="931863" eaLnBrk="0" fontAlgn="base" hangingPunct="0">
              <a:spcBef>
                <a:spcPct val="0"/>
              </a:spcBef>
              <a:spcAft>
                <a:spcPct val="0"/>
              </a:spcAft>
              <a:defRPr sz="2400">
                <a:solidFill>
                  <a:schemeClr val="tx1"/>
                </a:solidFill>
                <a:latin typeface="Segoe UI" charset="0"/>
                <a:ea typeface="ＭＳ Ｐゴシック" charset="0"/>
              </a:defRPr>
            </a:lvl9pPr>
          </a:lstStyle>
          <a:p>
            <a:pPr eaLnBrk="1" hangingPunct="1"/>
            <a:fld id="{29159681-0D3A-3B4B-A633-359259C9ADE4}" type="slidenum">
              <a:rPr lang="en-US" sz="1200">
                <a:solidFill>
                  <a:srgbClr val="000000"/>
                </a:solidFill>
                <a:latin typeface="Calibri" charset="0"/>
              </a:rPr>
              <a:pPr eaLnBrk="1" hangingPunct="1"/>
              <a:t>33</a:t>
            </a:fld>
            <a:endParaRPr lang="en-US" sz="1200">
              <a:solidFill>
                <a:srgbClr val="000000"/>
              </a:solidFill>
              <a:latin typeface="Calibri" charset="0"/>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7" name="Slide Image Placeholder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 xmlns:ma14="http://schemas.microsoft.com/office/mac/drawingml/2011/main" val="1"/>
            </a:ext>
          </a:extLst>
        </p:spPr>
      </p:sp>
      <p:sp>
        <p:nvSpPr>
          <p:cNvPr id="75778"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wrap="square" numCol="1" anchor="t" anchorCtr="0" compatLnSpc="1">
            <a:prstTxWarp prst="textNoShape">
              <a:avLst/>
            </a:prstTxWarp>
          </a:bodyPr>
          <a:lstStyle/>
          <a:p>
            <a:pPr eaLnBrk="1" hangingPunct="1">
              <a:spcBef>
                <a:spcPct val="0"/>
              </a:spcBef>
            </a:pPr>
            <a:endParaRPr lang="en-US">
              <a:latin typeface="Segoe UI Light" charset="0"/>
            </a:endParaRPr>
          </a:p>
        </p:txBody>
      </p:sp>
      <p:sp>
        <p:nvSpPr>
          <p:cNvPr id="75779"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sz="2400">
                <a:solidFill>
                  <a:schemeClr val="tx1"/>
                </a:solidFill>
                <a:latin typeface="Segoe UI" charset="0"/>
                <a:ea typeface="ＭＳ Ｐゴシック" charset="0"/>
                <a:cs typeface="ＭＳ Ｐゴシック" charset="0"/>
              </a:defRPr>
            </a:lvl1pPr>
            <a:lvl2pPr marL="742950" indent="-285750" eaLnBrk="0" hangingPunct="0">
              <a:defRPr sz="2400">
                <a:solidFill>
                  <a:schemeClr val="tx1"/>
                </a:solidFill>
                <a:latin typeface="Segoe UI" charset="0"/>
                <a:ea typeface="ＭＳ Ｐゴシック" charset="0"/>
              </a:defRPr>
            </a:lvl2pPr>
            <a:lvl3pPr marL="1143000" indent="-228600" eaLnBrk="0" hangingPunct="0">
              <a:defRPr sz="2400">
                <a:solidFill>
                  <a:schemeClr val="tx1"/>
                </a:solidFill>
                <a:latin typeface="Segoe UI" charset="0"/>
                <a:ea typeface="ＭＳ Ｐゴシック" charset="0"/>
              </a:defRPr>
            </a:lvl3pPr>
            <a:lvl4pPr marL="1600200" indent="-228600" eaLnBrk="0" hangingPunct="0">
              <a:defRPr sz="2400">
                <a:solidFill>
                  <a:schemeClr val="tx1"/>
                </a:solidFill>
                <a:latin typeface="Segoe UI" charset="0"/>
                <a:ea typeface="ＭＳ Ｐゴシック" charset="0"/>
              </a:defRPr>
            </a:lvl4pPr>
            <a:lvl5pPr marL="2057400" indent="-228600" eaLnBrk="0" hangingPunct="0">
              <a:defRPr sz="2400">
                <a:solidFill>
                  <a:schemeClr val="tx1"/>
                </a:solidFill>
                <a:latin typeface="Segoe UI" charset="0"/>
                <a:ea typeface="ＭＳ Ｐゴシック" charset="0"/>
              </a:defRPr>
            </a:lvl5pPr>
            <a:lvl6pPr marL="2514600" indent="-228600" defTabSz="931863" eaLnBrk="0" fontAlgn="base" hangingPunct="0">
              <a:spcBef>
                <a:spcPct val="0"/>
              </a:spcBef>
              <a:spcAft>
                <a:spcPct val="0"/>
              </a:spcAft>
              <a:defRPr sz="2400">
                <a:solidFill>
                  <a:schemeClr val="tx1"/>
                </a:solidFill>
                <a:latin typeface="Segoe UI" charset="0"/>
                <a:ea typeface="ＭＳ Ｐゴシック" charset="0"/>
              </a:defRPr>
            </a:lvl6pPr>
            <a:lvl7pPr marL="2971800" indent="-228600" defTabSz="931863" eaLnBrk="0" fontAlgn="base" hangingPunct="0">
              <a:spcBef>
                <a:spcPct val="0"/>
              </a:spcBef>
              <a:spcAft>
                <a:spcPct val="0"/>
              </a:spcAft>
              <a:defRPr sz="2400">
                <a:solidFill>
                  <a:schemeClr val="tx1"/>
                </a:solidFill>
                <a:latin typeface="Segoe UI" charset="0"/>
                <a:ea typeface="ＭＳ Ｐゴシック" charset="0"/>
              </a:defRPr>
            </a:lvl7pPr>
            <a:lvl8pPr marL="3429000" indent="-228600" defTabSz="931863" eaLnBrk="0" fontAlgn="base" hangingPunct="0">
              <a:spcBef>
                <a:spcPct val="0"/>
              </a:spcBef>
              <a:spcAft>
                <a:spcPct val="0"/>
              </a:spcAft>
              <a:defRPr sz="2400">
                <a:solidFill>
                  <a:schemeClr val="tx1"/>
                </a:solidFill>
                <a:latin typeface="Segoe UI" charset="0"/>
                <a:ea typeface="ＭＳ Ｐゴシック" charset="0"/>
              </a:defRPr>
            </a:lvl8pPr>
            <a:lvl9pPr marL="3886200" indent="-228600" defTabSz="931863" eaLnBrk="0" fontAlgn="base" hangingPunct="0">
              <a:spcBef>
                <a:spcPct val="0"/>
              </a:spcBef>
              <a:spcAft>
                <a:spcPct val="0"/>
              </a:spcAft>
              <a:defRPr sz="2400">
                <a:solidFill>
                  <a:schemeClr val="tx1"/>
                </a:solidFill>
                <a:latin typeface="Segoe UI" charset="0"/>
                <a:ea typeface="ＭＳ Ｐゴシック" charset="0"/>
              </a:defRPr>
            </a:lvl9pPr>
          </a:lstStyle>
          <a:p>
            <a:pPr eaLnBrk="1" hangingPunct="1"/>
            <a:fld id="{3E6E563B-8256-8F4E-B79D-916CB8AE27CD}" type="slidenum">
              <a:rPr lang="en-US" sz="1200">
                <a:solidFill>
                  <a:srgbClr val="000000"/>
                </a:solidFill>
                <a:latin typeface="Calibri" charset="0"/>
              </a:rPr>
              <a:pPr eaLnBrk="1" hangingPunct="1"/>
              <a:t>34</a:t>
            </a:fld>
            <a:endParaRPr lang="en-US" sz="1200">
              <a:solidFill>
                <a:srgbClr val="000000"/>
              </a:solidFill>
              <a:latin typeface="Calibri" charset="0"/>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5" name="Slide Image Placeholder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 xmlns:ma14="http://schemas.microsoft.com/office/mac/drawingml/2011/main" val="1"/>
            </a:ext>
          </a:extLst>
        </p:spPr>
      </p:sp>
      <p:sp>
        <p:nvSpPr>
          <p:cNvPr id="77826"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dirty="0">
              <a:latin typeface="Segoe UI Light" charset="0"/>
            </a:endParaRPr>
          </a:p>
        </p:txBody>
      </p:sp>
      <p:sp>
        <p:nvSpPr>
          <p:cNvPr id="77827"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sz="2400">
                <a:solidFill>
                  <a:schemeClr val="tx1"/>
                </a:solidFill>
                <a:latin typeface="Segoe UI" charset="0"/>
                <a:ea typeface="ＭＳ Ｐゴシック" charset="0"/>
                <a:cs typeface="ＭＳ Ｐゴシック" charset="0"/>
              </a:defRPr>
            </a:lvl1pPr>
            <a:lvl2pPr marL="742950" indent="-285750" eaLnBrk="0" hangingPunct="0">
              <a:defRPr sz="2400">
                <a:solidFill>
                  <a:schemeClr val="tx1"/>
                </a:solidFill>
                <a:latin typeface="Segoe UI" charset="0"/>
                <a:ea typeface="ＭＳ Ｐゴシック" charset="0"/>
              </a:defRPr>
            </a:lvl2pPr>
            <a:lvl3pPr marL="1143000" indent="-228600" eaLnBrk="0" hangingPunct="0">
              <a:defRPr sz="2400">
                <a:solidFill>
                  <a:schemeClr val="tx1"/>
                </a:solidFill>
                <a:latin typeface="Segoe UI" charset="0"/>
                <a:ea typeface="ＭＳ Ｐゴシック" charset="0"/>
              </a:defRPr>
            </a:lvl3pPr>
            <a:lvl4pPr marL="1600200" indent="-228600" eaLnBrk="0" hangingPunct="0">
              <a:defRPr sz="2400">
                <a:solidFill>
                  <a:schemeClr val="tx1"/>
                </a:solidFill>
                <a:latin typeface="Segoe UI" charset="0"/>
                <a:ea typeface="ＭＳ Ｐゴシック" charset="0"/>
              </a:defRPr>
            </a:lvl4pPr>
            <a:lvl5pPr marL="2057400" indent="-228600" eaLnBrk="0" hangingPunct="0">
              <a:defRPr sz="2400">
                <a:solidFill>
                  <a:schemeClr val="tx1"/>
                </a:solidFill>
                <a:latin typeface="Segoe UI" charset="0"/>
                <a:ea typeface="ＭＳ Ｐゴシック" charset="0"/>
              </a:defRPr>
            </a:lvl5pPr>
            <a:lvl6pPr marL="2514600" indent="-228600" defTabSz="931863" eaLnBrk="0" fontAlgn="base" hangingPunct="0">
              <a:spcBef>
                <a:spcPct val="0"/>
              </a:spcBef>
              <a:spcAft>
                <a:spcPct val="0"/>
              </a:spcAft>
              <a:defRPr sz="2400">
                <a:solidFill>
                  <a:schemeClr val="tx1"/>
                </a:solidFill>
                <a:latin typeface="Segoe UI" charset="0"/>
                <a:ea typeface="ＭＳ Ｐゴシック" charset="0"/>
              </a:defRPr>
            </a:lvl6pPr>
            <a:lvl7pPr marL="2971800" indent="-228600" defTabSz="931863" eaLnBrk="0" fontAlgn="base" hangingPunct="0">
              <a:spcBef>
                <a:spcPct val="0"/>
              </a:spcBef>
              <a:spcAft>
                <a:spcPct val="0"/>
              </a:spcAft>
              <a:defRPr sz="2400">
                <a:solidFill>
                  <a:schemeClr val="tx1"/>
                </a:solidFill>
                <a:latin typeface="Segoe UI" charset="0"/>
                <a:ea typeface="ＭＳ Ｐゴシック" charset="0"/>
              </a:defRPr>
            </a:lvl7pPr>
            <a:lvl8pPr marL="3429000" indent="-228600" defTabSz="931863" eaLnBrk="0" fontAlgn="base" hangingPunct="0">
              <a:spcBef>
                <a:spcPct val="0"/>
              </a:spcBef>
              <a:spcAft>
                <a:spcPct val="0"/>
              </a:spcAft>
              <a:defRPr sz="2400">
                <a:solidFill>
                  <a:schemeClr val="tx1"/>
                </a:solidFill>
                <a:latin typeface="Segoe UI" charset="0"/>
                <a:ea typeface="ＭＳ Ｐゴシック" charset="0"/>
              </a:defRPr>
            </a:lvl8pPr>
            <a:lvl9pPr marL="3886200" indent="-228600" defTabSz="931863" eaLnBrk="0" fontAlgn="base" hangingPunct="0">
              <a:spcBef>
                <a:spcPct val="0"/>
              </a:spcBef>
              <a:spcAft>
                <a:spcPct val="0"/>
              </a:spcAft>
              <a:defRPr sz="2400">
                <a:solidFill>
                  <a:schemeClr val="tx1"/>
                </a:solidFill>
                <a:latin typeface="Segoe UI" charset="0"/>
                <a:ea typeface="ＭＳ Ｐゴシック" charset="0"/>
              </a:defRPr>
            </a:lvl9pPr>
          </a:lstStyle>
          <a:p>
            <a:pPr eaLnBrk="1" hangingPunct="1"/>
            <a:fld id="{E29F442B-31AE-FB44-9F31-9829BD486A99}" type="slidenum">
              <a:rPr lang="en-US" sz="1200">
                <a:solidFill>
                  <a:srgbClr val="000000"/>
                </a:solidFill>
                <a:latin typeface="Calibri" charset="0"/>
              </a:rPr>
              <a:pPr eaLnBrk="1" hangingPunct="1"/>
              <a:t>35</a:t>
            </a:fld>
            <a:endParaRPr lang="en-US" sz="1200">
              <a:solidFill>
                <a:srgbClr val="000000"/>
              </a:solidFill>
              <a:latin typeface="Calibri"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 xmlns:ma14="http://schemas.microsoft.com/office/mac/drawingml/2011/main" val="1"/>
            </a:ext>
          </a:extLst>
        </p:spPr>
      </p:sp>
      <p:sp>
        <p:nvSpPr>
          <p:cNvPr id="6246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wrap="square" numCol="1" anchor="t" anchorCtr="0" compatLnSpc="1">
            <a:prstTxWarp prst="textNoShape">
              <a:avLst/>
            </a:prstTxWarp>
          </a:bodyPr>
          <a:lstStyle/>
          <a:p>
            <a:pPr eaLnBrk="1" hangingPunct="1">
              <a:spcBef>
                <a:spcPct val="0"/>
              </a:spcBef>
            </a:pPr>
            <a:endParaRPr lang="en-US">
              <a:latin typeface="Segoe UI Light" charset="0"/>
              <a:ea typeface="MS PGothic" charset="0"/>
            </a:endParaRPr>
          </a:p>
        </p:txBody>
      </p:sp>
      <p:sp>
        <p:nvSpPr>
          <p:cNvPr id="62468" name="Header Placeholder 3"/>
          <p:cNvSpPr>
            <a:spLocks noGrp="1"/>
          </p:cNvSpPr>
          <p:nvPr>
            <p:ph type="hdr" sz="quarter"/>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lvl1pPr eaLnBrk="0" hangingPunct="0">
              <a:defRPr>
                <a:solidFill>
                  <a:schemeClr val="tx1"/>
                </a:solidFill>
                <a:latin typeface="Segoe UI" charset="0"/>
                <a:ea typeface="MS PGothic" charset="0"/>
                <a:cs typeface="MS PGothic" charset="0"/>
              </a:defRPr>
            </a:lvl1pPr>
            <a:lvl2pPr marL="742950" indent="-285750" eaLnBrk="0" hangingPunct="0">
              <a:defRPr>
                <a:solidFill>
                  <a:schemeClr val="tx1"/>
                </a:solidFill>
                <a:latin typeface="Segoe UI" charset="0"/>
                <a:ea typeface="MS PGothic" charset="0"/>
                <a:cs typeface="MS PGothic" charset="0"/>
              </a:defRPr>
            </a:lvl2pPr>
            <a:lvl3pPr marL="1143000" indent="-228600" eaLnBrk="0" hangingPunct="0">
              <a:defRPr>
                <a:solidFill>
                  <a:schemeClr val="tx1"/>
                </a:solidFill>
                <a:latin typeface="Segoe UI" charset="0"/>
                <a:ea typeface="MS PGothic" charset="0"/>
                <a:cs typeface="MS PGothic" charset="0"/>
              </a:defRPr>
            </a:lvl3pPr>
            <a:lvl4pPr marL="1600200" indent="-228600" eaLnBrk="0" hangingPunct="0">
              <a:defRPr>
                <a:solidFill>
                  <a:schemeClr val="tx1"/>
                </a:solidFill>
                <a:latin typeface="Segoe UI" charset="0"/>
                <a:ea typeface="MS PGothic" charset="0"/>
                <a:cs typeface="MS PGothic" charset="0"/>
              </a:defRPr>
            </a:lvl4pPr>
            <a:lvl5pPr marL="2057400" indent="-228600" eaLnBrk="0" hangingPunct="0">
              <a:defRPr>
                <a:solidFill>
                  <a:schemeClr val="tx1"/>
                </a:solidFill>
                <a:latin typeface="Segoe UI" charset="0"/>
                <a:ea typeface="MS PGothic" charset="0"/>
                <a:cs typeface="MS PGothic" charset="0"/>
              </a:defRPr>
            </a:lvl5pPr>
            <a:lvl6pPr marL="2514600" indent="-228600" defTabSz="931863" eaLnBrk="0" fontAlgn="base" hangingPunct="0">
              <a:spcBef>
                <a:spcPct val="0"/>
              </a:spcBef>
              <a:spcAft>
                <a:spcPct val="0"/>
              </a:spcAft>
              <a:defRPr>
                <a:solidFill>
                  <a:schemeClr val="tx1"/>
                </a:solidFill>
                <a:latin typeface="Segoe UI" charset="0"/>
                <a:ea typeface="MS PGothic" charset="0"/>
                <a:cs typeface="MS PGothic" charset="0"/>
              </a:defRPr>
            </a:lvl6pPr>
            <a:lvl7pPr marL="2971800" indent="-228600" defTabSz="931863" eaLnBrk="0" fontAlgn="base" hangingPunct="0">
              <a:spcBef>
                <a:spcPct val="0"/>
              </a:spcBef>
              <a:spcAft>
                <a:spcPct val="0"/>
              </a:spcAft>
              <a:defRPr>
                <a:solidFill>
                  <a:schemeClr val="tx1"/>
                </a:solidFill>
                <a:latin typeface="Segoe UI" charset="0"/>
                <a:ea typeface="MS PGothic" charset="0"/>
                <a:cs typeface="MS PGothic" charset="0"/>
              </a:defRPr>
            </a:lvl7pPr>
            <a:lvl8pPr marL="3429000" indent="-228600" defTabSz="931863" eaLnBrk="0" fontAlgn="base" hangingPunct="0">
              <a:spcBef>
                <a:spcPct val="0"/>
              </a:spcBef>
              <a:spcAft>
                <a:spcPct val="0"/>
              </a:spcAft>
              <a:defRPr>
                <a:solidFill>
                  <a:schemeClr val="tx1"/>
                </a:solidFill>
                <a:latin typeface="Segoe UI" charset="0"/>
                <a:ea typeface="MS PGothic" charset="0"/>
                <a:cs typeface="MS PGothic" charset="0"/>
              </a:defRPr>
            </a:lvl8pPr>
            <a:lvl9pPr marL="3886200" indent="-228600" defTabSz="931863" eaLnBrk="0" fontAlgn="base" hangingPunct="0">
              <a:spcBef>
                <a:spcPct val="0"/>
              </a:spcBef>
              <a:spcAft>
                <a:spcPct val="0"/>
              </a:spcAft>
              <a:defRPr>
                <a:solidFill>
                  <a:schemeClr val="tx1"/>
                </a:solidFill>
                <a:latin typeface="Segoe UI" charset="0"/>
                <a:ea typeface="MS PGothic" charset="0"/>
                <a:cs typeface="MS PGothic" charset="0"/>
              </a:defRPr>
            </a:lvl9pPr>
          </a:lstStyle>
          <a:p>
            <a:pPr eaLnBrk="1" hangingPunct="1"/>
            <a:r>
              <a:rPr lang="en-US">
                <a:solidFill>
                  <a:srgbClr val="000000"/>
                </a:solidFill>
                <a:latin typeface="Calibri" charset="0"/>
              </a:rPr>
              <a:t>SPC2012 - Business</a:t>
            </a:r>
          </a:p>
          <a:p>
            <a:pPr eaLnBrk="1" hangingPunct="1"/>
            <a:endParaRPr lang="en-US">
              <a:solidFill>
                <a:srgbClr val="000000"/>
              </a:solidFill>
              <a:latin typeface="Calibri" charset="0"/>
            </a:endParaRPr>
          </a:p>
        </p:txBody>
      </p:sp>
      <p:sp>
        <p:nvSpPr>
          <p:cNvPr id="62469" name="Date Placeholder 4"/>
          <p:cNvSpPr>
            <a:spLocks noGrp="1"/>
          </p:cNvSpPr>
          <p:nvPr>
            <p:ph type="dt" sz="quarter"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Segoe UI" charset="0"/>
                <a:ea typeface="MS PGothic" charset="0"/>
                <a:cs typeface="MS PGothic" charset="0"/>
              </a:defRPr>
            </a:lvl1pPr>
            <a:lvl2pPr marL="742950" indent="-285750" eaLnBrk="0" hangingPunct="0">
              <a:defRPr>
                <a:solidFill>
                  <a:schemeClr val="tx1"/>
                </a:solidFill>
                <a:latin typeface="Segoe UI" charset="0"/>
                <a:ea typeface="MS PGothic" charset="0"/>
                <a:cs typeface="MS PGothic" charset="0"/>
              </a:defRPr>
            </a:lvl2pPr>
            <a:lvl3pPr marL="1143000" indent="-228600" eaLnBrk="0" hangingPunct="0">
              <a:defRPr>
                <a:solidFill>
                  <a:schemeClr val="tx1"/>
                </a:solidFill>
                <a:latin typeface="Segoe UI" charset="0"/>
                <a:ea typeface="MS PGothic" charset="0"/>
                <a:cs typeface="MS PGothic" charset="0"/>
              </a:defRPr>
            </a:lvl3pPr>
            <a:lvl4pPr marL="1600200" indent="-228600" eaLnBrk="0" hangingPunct="0">
              <a:defRPr>
                <a:solidFill>
                  <a:schemeClr val="tx1"/>
                </a:solidFill>
                <a:latin typeface="Segoe UI" charset="0"/>
                <a:ea typeface="MS PGothic" charset="0"/>
                <a:cs typeface="MS PGothic" charset="0"/>
              </a:defRPr>
            </a:lvl4pPr>
            <a:lvl5pPr marL="2057400" indent="-228600" eaLnBrk="0" hangingPunct="0">
              <a:defRPr>
                <a:solidFill>
                  <a:schemeClr val="tx1"/>
                </a:solidFill>
                <a:latin typeface="Segoe UI" charset="0"/>
                <a:ea typeface="MS PGothic" charset="0"/>
                <a:cs typeface="MS PGothic" charset="0"/>
              </a:defRPr>
            </a:lvl5pPr>
            <a:lvl6pPr marL="2514600" indent="-228600" defTabSz="931863" eaLnBrk="0" fontAlgn="base" hangingPunct="0">
              <a:spcBef>
                <a:spcPct val="0"/>
              </a:spcBef>
              <a:spcAft>
                <a:spcPct val="0"/>
              </a:spcAft>
              <a:defRPr>
                <a:solidFill>
                  <a:schemeClr val="tx1"/>
                </a:solidFill>
                <a:latin typeface="Segoe UI" charset="0"/>
                <a:ea typeface="MS PGothic" charset="0"/>
                <a:cs typeface="MS PGothic" charset="0"/>
              </a:defRPr>
            </a:lvl6pPr>
            <a:lvl7pPr marL="2971800" indent="-228600" defTabSz="931863" eaLnBrk="0" fontAlgn="base" hangingPunct="0">
              <a:spcBef>
                <a:spcPct val="0"/>
              </a:spcBef>
              <a:spcAft>
                <a:spcPct val="0"/>
              </a:spcAft>
              <a:defRPr>
                <a:solidFill>
                  <a:schemeClr val="tx1"/>
                </a:solidFill>
                <a:latin typeface="Segoe UI" charset="0"/>
                <a:ea typeface="MS PGothic" charset="0"/>
                <a:cs typeface="MS PGothic" charset="0"/>
              </a:defRPr>
            </a:lvl7pPr>
            <a:lvl8pPr marL="3429000" indent="-228600" defTabSz="931863" eaLnBrk="0" fontAlgn="base" hangingPunct="0">
              <a:spcBef>
                <a:spcPct val="0"/>
              </a:spcBef>
              <a:spcAft>
                <a:spcPct val="0"/>
              </a:spcAft>
              <a:defRPr>
                <a:solidFill>
                  <a:schemeClr val="tx1"/>
                </a:solidFill>
                <a:latin typeface="Segoe UI" charset="0"/>
                <a:ea typeface="MS PGothic" charset="0"/>
                <a:cs typeface="MS PGothic" charset="0"/>
              </a:defRPr>
            </a:lvl8pPr>
            <a:lvl9pPr marL="3886200" indent="-228600" defTabSz="931863" eaLnBrk="0" fontAlgn="base" hangingPunct="0">
              <a:spcBef>
                <a:spcPct val="0"/>
              </a:spcBef>
              <a:spcAft>
                <a:spcPct val="0"/>
              </a:spcAft>
              <a:defRPr>
                <a:solidFill>
                  <a:schemeClr val="tx1"/>
                </a:solidFill>
                <a:latin typeface="Segoe UI" charset="0"/>
                <a:ea typeface="MS PGothic" charset="0"/>
                <a:cs typeface="MS PGothic" charset="0"/>
              </a:defRPr>
            </a:lvl9pPr>
          </a:lstStyle>
          <a:p>
            <a:pPr eaLnBrk="1" hangingPunct="1"/>
            <a:fld id="{0241C6F0-366E-C949-B097-76CF4BF39958}" type="datetime8">
              <a:rPr lang="en-US">
                <a:solidFill>
                  <a:srgbClr val="000000"/>
                </a:solidFill>
                <a:latin typeface="Calibri" charset="0"/>
              </a:rPr>
              <a:pPr eaLnBrk="1" hangingPunct="1"/>
              <a:t>12/6/2012 7:30 PM</a:t>
            </a:fld>
            <a:endParaRPr lang="en-US">
              <a:solidFill>
                <a:srgbClr val="000000"/>
              </a:solidFill>
              <a:latin typeface="Calibri" charset="0"/>
            </a:endParaRPr>
          </a:p>
        </p:txBody>
      </p:sp>
      <p:sp>
        <p:nvSpPr>
          <p:cNvPr id="62470" name="Footer Placeholder 5"/>
          <p:cNvSpPr>
            <a:spLocks noGrp="1"/>
          </p:cNvSpPr>
          <p:nvPr>
            <p:ph type="ftr" sz="quarter" idx="4"/>
          </p:nvPr>
        </p:nvSpPr>
        <p:spPr bwMode="auto">
          <a:xfrm>
            <a:off x="0" y="8685213"/>
            <a:ext cx="6172200" cy="4572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571500" eaLnBrk="0" hangingPunct="0">
              <a:defRPr>
                <a:solidFill>
                  <a:schemeClr val="tx1"/>
                </a:solidFill>
                <a:latin typeface="Segoe UI" charset="0"/>
                <a:ea typeface="MS PGothic" charset="0"/>
                <a:cs typeface="MS PGothic" charset="0"/>
              </a:defRPr>
            </a:lvl1pPr>
            <a:lvl2pPr marL="742950" indent="-285750" eaLnBrk="0" hangingPunct="0">
              <a:defRPr>
                <a:solidFill>
                  <a:schemeClr val="tx1"/>
                </a:solidFill>
                <a:latin typeface="Segoe UI" charset="0"/>
                <a:ea typeface="MS PGothic" charset="0"/>
                <a:cs typeface="MS PGothic" charset="0"/>
              </a:defRPr>
            </a:lvl2pPr>
            <a:lvl3pPr marL="1143000" indent="-228600" eaLnBrk="0" hangingPunct="0">
              <a:defRPr>
                <a:solidFill>
                  <a:schemeClr val="tx1"/>
                </a:solidFill>
                <a:latin typeface="Segoe UI" charset="0"/>
                <a:ea typeface="MS PGothic" charset="0"/>
                <a:cs typeface="MS PGothic" charset="0"/>
              </a:defRPr>
            </a:lvl3pPr>
            <a:lvl4pPr marL="1600200" indent="-228600" eaLnBrk="0" hangingPunct="0">
              <a:defRPr>
                <a:solidFill>
                  <a:schemeClr val="tx1"/>
                </a:solidFill>
                <a:latin typeface="Segoe UI" charset="0"/>
                <a:ea typeface="MS PGothic" charset="0"/>
                <a:cs typeface="MS PGothic" charset="0"/>
              </a:defRPr>
            </a:lvl4pPr>
            <a:lvl5pPr marL="2057400" indent="-228600" eaLnBrk="0" hangingPunct="0">
              <a:defRPr>
                <a:solidFill>
                  <a:schemeClr val="tx1"/>
                </a:solidFill>
                <a:latin typeface="Segoe UI" charset="0"/>
                <a:ea typeface="MS PGothic" charset="0"/>
                <a:cs typeface="MS PGothic" charset="0"/>
              </a:defRPr>
            </a:lvl5pPr>
            <a:lvl6pPr marL="2514600" indent="-228600" defTabSz="931863" eaLnBrk="0" fontAlgn="base" hangingPunct="0">
              <a:spcBef>
                <a:spcPct val="0"/>
              </a:spcBef>
              <a:spcAft>
                <a:spcPct val="0"/>
              </a:spcAft>
              <a:defRPr>
                <a:solidFill>
                  <a:schemeClr val="tx1"/>
                </a:solidFill>
                <a:latin typeface="Segoe UI" charset="0"/>
                <a:ea typeface="MS PGothic" charset="0"/>
                <a:cs typeface="MS PGothic" charset="0"/>
              </a:defRPr>
            </a:lvl6pPr>
            <a:lvl7pPr marL="2971800" indent="-228600" defTabSz="931863" eaLnBrk="0" fontAlgn="base" hangingPunct="0">
              <a:spcBef>
                <a:spcPct val="0"/>
              </a:spcBef>
              <a:spcAft>
                <a:spcPct val="0"/>
              </a:spcAft>
              <a:defRPr>
                <a:solidFill>
                  <a:schemeClr val="tx1"/>
                </a:solidFill>
                <a:latin typeface="Segoe UI" charset="0"/>
                <a:ea typeface="MS PGothic" charset="0"/>
                <a:cs typeface="MS PGothic" charset="0"/>
              </a:defRPr>
            </a:lvl7pPr>
            <a:lvl8pPr marL="3429000" indent="-228600" defTabSz="931863" eaLnBrk="0" fontAlgn="base" hangingPunct="0">
              <a:spcBef>
                <a:spcPct val="0"/>
              </a:spcBef>
              <a:spcAft>
                <a:spcPct val="0"/>
              </a:spcAft>
              <a:defRPr>
                <a:solidFill>
                  <a:schemeClr val="tx1"/>
                </a:solidFill>
                <a:latin typeface="Segoe UI" charset="0"/>
                <a:ea typeface="MS PGothic" charset="0"/>
                <a:cs typeface="MS PGothic" charset="0"/>
              </a:defRPr>
            </a:lvl8pPr>
            <a:lvl9pPr marL="3886200" indent="-228600" defTabSz="931863" eaLnBrk="0" fontAlgn="base" hangingPunct="0">
              <a:spcBef>
                <a:spcPct val="0"/>
              </a:spcBef>
              <a:spcAft>
                <a:spcPct val="0"/>
              </a:spcAft>
              <a:defRPr>
                <a:solidFill>
                  <a:schemeClr val="tx1"/>
                </a:solidFill>
                <a:latin typeface="Segoe UI" charset="0"/>
                <a:ea typeface="MS PGothic" charset="0"/>
                <a:cs typeface="MS PGothic" charset="0"/>
              </a:defRPr>
            </a:lvl9pPr>
          </a:lstStyle>
          <a:p>
            <a:pPr eaLnBrk="1" hangingPunct="1"/>
            <a:r>
              <a:rPr lang="en-US">
                <a:solidFill>
                  <a:srgbClr val="000000"/>
                </a:solidFill>
                <a:ea typeface="Segoe UI" charset="0"/>
                <a:cs typeface="Segoe UI" charset="0"/>
              </a:rPr>
              <a:t>© 2007 Microsoft Corporation. All rights reserved. Microsoft, Windows, Windows Vista and other product names are or may be registered trademarks and/or trademarks in the U.S. and/or other countries.</a:t>
            </a:r>
          </a:p>
          <a:p>
            <a:pPr eaLnBrk="1" hangingPunct="1"/>
            <a:r>
              <a:rPr lang="en-US">
                <a:solidFill>
                  <a:srgbClr val="000000"/>
                </a:solidFill>
                <a:ea typeface="Segoe UI" charset="0"/>
                <a:cs typeface="Segoe UI"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a:solidFill>
                  <a:srgbClr val="000000"/>
                </a:solidFill>
                <a:ea typeface="Segoe UI" charset="0"/>
                <a:cs typeface="Segoe UI" charset="0"/>
              </a:rPr>
            </a:br>
            <a:r>
              <a:rPr lang="en-US">
                <a:solidFill>
                  <a:srgbClr val="000000"/>
                </a:solidFill>
                <a:ea typeface="Segoe UI" charset="0"/>
                <a:cs typeface="Segoe UI" charset="0"/>
              </a:rPr>
              <a:t>MICROSOFT MAKES NO WARRANTIES, EXPRESS, IMPLIED OR STATUTORY, AS TO THE INFORMATION IN THIS PRESENTATION.</a:t>
            </a:r>
          </a:p>
          <a:p>
            <a:pPr eaLnBrk="1" hangingPunct="1"/>
            <a:endParaRPr lang="en-US">
              <a:solidFill>
                <a:srgbClr val="000000"/>
              </a:solidFill>
              <a:ea typeface="Segoe UI" charset="0"/>
              <a:cs typeface="Segoe UI" charset="0"/>
            </a:endParaRPr>
          </a:p>
        </p:txBody>
      </p:sp>
      <p:sp>
        <p:nvSpPr>
          <p:cNvPr id="62471" name="Slide Number Placeholder 6"/>
          <p:cNvSpPr>
            <a:spLocks noGrp="1"/>
          </p:cNvSpPr>
          <p:nvPr>
            <p:ph type="sldNum" sz="quarter" idx="5"/>
          </p:nvPr>
        </p:nvSpPr>
        <p:spPr bwMode="auto">
          <a:xfrm>
            <a:off x="6172200" y="8685213"/>
            <a:ext cx="684213" cy="4572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Segoe UI" charset="0"/>
                <a:ea typeface="MS PGothic" charset="0"/>
                <a:cs typeface="MS PGothic" charset="0"/>
              </a:defRPr>
            </a:lvl1pPr>
            <a:lvl2pPr marL="742950" indent="-285750" eaLnBrk="0" hangingPunct="0">
              <a:defRPr>
                <a:solidFill>
                  <a:schemeClr val="tx1"/>
                </a:solidFill>
                <a:latin typeface="Segoe UI" charset="0"/>
                <a:ea typeface="MS PGothic" charset="0"/>
                <a:cs typeface="MS PGothic" charset="0"/>
              </a:defRPr>
            </a:lvl2pPr>
            <a:lvl3pPr marL="1143000" indent="-228600" eaLnBrk="0" hangingPunct="0">
              <a:defRPr>
                <a:solidFill>
                  <a:schemeClr val="tx1"/>
                </a:solidFill>
                <a:latin typeface="Segoe UI" charset="0"/>
                <a:ea typeface="MS PGothic" charset="0"/>
                <a:cs typeface="MS PGothic" charset="0"/>
              </a:defRPr>
            </a:lvl3pPr>
            <a:lvl4pPr marL="1600200" indent="-228600" eaLnBrk="0" hangingPunct="0">
              <a:defRPr>
                <a:solidFill>
                  <a:schemeClr val="tx1"/>
                </a:solidFill>
                <a:latin typeface="Segoe UI" charset="0"/>
                <a:ea typeface="MS PGothic" charset="0"/>
                <a:cs typeface="MS PGothic" charset="0"/>
              </a:defRPr>
            </a:lvl4pPr>
            <a:lvl5pPr marL="2057400" indent="-228600" eaLnBrk="0" hangingPunct="0">
              <a:defRPr>
                <a:solidFill>
                  <a:schemeClr val="tx1"/>
                </a:solidFill>
                <a:latin typeface="Segoe UI" charset="0"/>
                <a:ea typeface="MS PGothic" charset="0"/>
                <a:cs typeface="MS PGothic" charset="0"/>
              </a:defRPr>
            </a:lvl5pPr>
            <a:lvl6pPr marL="2514600" indent="-228600" defTabSz="931863" eaLnBrk="0" fontAlgn="base" hangingPunct="0">
              <a:spcBef>
                <a:spcPct val="0"/>
              </a:spcBef>
              <a:spcAft>
                <a:spcPct val="0"/>
              </a:spcAft>
              <a:defRPr>
                <a:solidFill>
                  <a:schemeClr val="tx1"/>
                </a:solidFill>
                <a:latin typeface="Segoe UI" charset="0"/>
                <a:ea typeface="MS PGothic" charset="0"/>
                <a:cs typeface="MS PGothic" charset="0"/>
              </a:defRPr>
            </a:lvl6pPr>
            <a:lvl7pPr marL="2971800" indent="-228600" defTabSz="931863" eaLnBrk="0" fontAlgn="base" hangingPunct="0">
              <a:spcBef>
                <a:spcPct val="0"/>
              </a:spcBef>
              <a:spcAft>
                <a:spcPct val="0"/>
              </a:spcAft>
              <a:defRPr>
                <a:solidFill>
                  <a:schemeClr val="tx1"/>
                </a:solidFill>
                <a:latin typeface="Segoe UI" charset="0"/>
                <a:ea typeface="MS PGothic" charset="0"/>
                <a:cs typeface="MS PGothic" charset="0"/>
              </a:defRPr>
            </a:lvl7pPr>
            <a:lvl8pPr marL="3429000" indent="-228600" defTabSz="931863" eaLnBrk="0" fontAlgn="base" hangingPunct="0">
              <a:spcBef>
                <a:spcPct val="0"/>
              </a:spcBef>
              <a:spcAft>
                <a:spcPct val="0"/>
              </a:spcAft>
              <a:defRPr>
                <a:solidFill>
                  <a:schemeClr val="tx1"/>
                </a:solidFill>
                <a:latin typeface="Segoe UI" charset="0"/>
                <a:ea typeface="MS PGothic" charset="0"/>
                <a:cs typeface="MS PGothic" charset="0"/>
              </a:defRPr>
            </a:lvl8pPr>
            <a:lvl9pPr marL="3886200" indent="-228600" defTabSz="931863" eaLnBrk="0" fontAlgn="base" hangingPunct="0">
              <a:spcBef>
                <a:spcPct val="0"/>
              </a:spcBef>
              <a:spcAft>
                <a:spcPct val="0"/>
              </a:spcAft>
              <a:defRPr>
                <a:solidFill>
                  <a:schemeClr val="tx1"/>
                </a:solidFill>
                <a:latin typeface="Segoe UI" charset="0"/>
                <a:ea typeface="MS PGothic" charset="0"/>
                <a:cs typeface="MS PGothic" charset="0"/>
              </a:defRPr>
            </a:lvl9pPr>
          </a:lstStyle>
          <a:p>
            <a:pPr eaLnBrk="1" hangingPunct="1"/>
            <a:fld id="{C291019C-1F93-FC43-8270-B0F4050BF056}" type="slidenum">
              <a:rPr lang="en-US">
                <a:solidFill>
                  <a:srgbClr val="000000"/>
                </a:solidFill>
                <a:latin typeface="Calibri" charset="0"/>
              </a:rPr>
              <a:pPr eaLnBrk="1" hangingPunct="1"/>
              <a:t>3</a:t>
            </a:fld>
            <a:endParaRPr lang="en-US">
              <a:solidFill>
                <a:srgbClr val="000000"/>
              </a:solidFill>
              <a:latin typeface="Calibri" charset="0"/>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3" name="Slide Image Placeholder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 xmlns:ma14="http://schemas.microsoft.com/office/mac/drawingml/2011/main" val="1"/>
            </a:ext>
          </a:extLst>
        </p:spPr>
      </p:sp>
      <p:sp>
        <p:nvSpPr>
          <p:cNvPr id="79874"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wrap="square" numCol="1" anchor="t" anchorCtr="0" compatLnSpc="1">
            <a:prstTxWarp prst="textNoShape">
              <a:avLst/>
            </a:prstTxWarp>
          </a:bodyPr>
          <a:lstStyle/>
          <a:p>
            <a:pPr eaLnBrk="1" hangingPunct="1">
              <a:spcBef>
                <a:spcPct val="0"/>
              </a:spcBef>
            </a:pPr>
            <a:endParaRPr lang="en-US">
              <a:latin typeface="Segoe UI Light" charset="0"/>
            </a:endParaRPr>
          </a:p>
        </p:txBody>
      </p:sp>
      <p:sp>
        <p:nvSpPr>
          <p:cNvPr id="79875"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sz="2400">
                <a:solidFill>
                  <a:schemeClr val="tx1"/>
                </a:solidFill>
                <a:latin typeface="Segoe UI" charset="0"/>
                <a:ea typeface="ＭＳ Ｐゴシック" charset="0"/>
                <a:cs typeface="ＭＳ Ｐゴシック" charset="0"/>
              </a:defRPr>
            </a:lvl1pPr>
            <a:lvl2pPr marL="742950" indent="-285750" eaLnBrk="0" hangingPunct="0">
              <a:defRPr sz="2400">
                <a:solidFill>
                  <a:schemeClr val="tx1"/>
                </a:solidFill>
                <a:latin typeface="Segoe UI" charset="0"/>
                <a:ea typeface="ＭＳ Ｐゴシック" charset="0"/>
              </a:defRPr>
            </a:lvl2pPr>
            <a:lvl3pPr marL="1143000" indent="-228600" eaLnBrk="0" hangingPunct="0">
              <a:defRPr sz="2400">
                <a:solidFill>
                  <a:schemeClr val="tx1"/>
                </a:solidFill>
                <a:latin typeface="Segoe UI" charset="0"/>
                <a:ea typeface="ＭＳ Ｐゴシック" charset="0"/>
              </a:defRPr>
            </a:lvl3pPr>
            <a:lvl4pPr marL="1600200" indent="-228600" eaLnBrk="0" hangingPunct="0">
              <a:defRPr sz="2400">
                <a:solidFill>
                  <a:schemeClr val="tx1"/>
                </a:solidFill>
                <a:latin typeface="Segoe UI" charset="0"/>
                <a:ea typeface="ＭＳ Ｐゴシック" charset="0"/>
              </a:defRPr>
            </a:lvl4pPr>
            <a:lvl5pPr marL="2057400" indent="-228600" eaLnBrk="0" hangingPunct="0">
              <a:defRPr sz="2400">
                <a:solidFill>
                  <a:schemeClr val="tx1"/>
                </a:solidFill>
                <a:latin typeface="Segoe UI" charset="0"/>
                <a:ea typeface="ＭＳ Ｐゴシック" charset="0"/>
              </a:defRPr>
            </a:lvl5pPr>
            <a:lvl6pPr marL="2514600" indent="-228600" defTabSz="931863" eaLnBrk="0" fontAlgn="base" hangingPunct="0">
              <a:spcBef>
                <a:spcPct val="0"/>
              </a:spcBef>
              <a:spcAft>
                <a:spcPct val="0"/>
              </a:spcAft>
              <a:defRPr sz="2400">
                <a:solidFill>
                  <a:schemeClr val="tx1"/>
                </a:solidFill>
                <a:latin typeface="Segoe UI" charset="0"/>
                <a:ea typeface="ＭＳ Ｐゴシック" charset="0"/>
              </a:defRPr>
            </a:lvl6pPr>
            <a:lvl7pPr marL="2971800" indent="-228600" defTabSz="931863" eaLnBrk="0" fontAlgn="base" hangingPunct="0">
              <a:spcBef>
                <a:spcPct val="0"/>
              </a:spcBef>
              <a:spcAft>
                <a:spcPct val="0"/>
              </a:spcAft>
              <a:defRPr sz="2400">
                <a:solidFill>
                  <a:schemeClr val="tx1"/>
                </a:solidFill>
                <a:latin typeface="Segoe UI" charset="0"/>
                <a:ea typeface="ＭＳ Ｐゴシック" charset="0"/>
              </a:defRPr>
            </a:lvl7pPr>
            <a:lvl8pPr marL="3429000" indent="-228600" defTabSz="931863" eaLnBrk="0" fontAlgn="base" hangingPunct="0">
              <a:spcBef>
                <a:spcPct val="0"/>
              </a:spcBef>
              <a:spcAft>
                <a:spcPct val="0"/>
              </a:spcAft>
              <a:defRPr sz="2400">
                <a:solidFill>
                  <a:schemeClr val="tx1"/>
                </a:solidFill>
                <a:latin typeface="Segoe UI" charset="0"/>
                <a:ea typeface="ＭＳ Ｐゴシック" charset="0"/>
              </a:defRPr>
            </a:lvl8pPr>
            <a:lvl9pPr marL="3886200" indent="-228600" defTabSz="931863" eaLnBrk="0" fontAlgn="base" hangingPunct="0">
              <a:spcBef>
                <a:spcPct val="0"/>
              </a:spcBef>
              <a:spcAft>
                <a:spcPct val="0"/>
              </a:spcAft>
              <a:defRPr sz="2400">
                <a:solidFill>
                  <a:schemeClr val="tx1"/>
                </a:solidFill>
                <a:latin typeface="Segoe UI" charset="0"/>
                <a:ea typeface="ＭＳ Ｐゴシック" charset="0"/>
              </a:defRPr>
            </a:lvl9pPr>
          </a:lstStyle>
          <a:p>
            <a:pPr eaLnBrk="1" hangingPunct="1"/>
            <a:fld id="{6DF4BA2A-809D-B246-AF2F-F134D50F5BF6}" type="slidenum">
              <a:rPr lang="en-US" sz="1200">
                <a:solidFill>
                  <a:srgbClr val="000000"/>
                </a:solidFill>
                <a:latin typeface="Calibri" charset="0"/>
              </a:rPr>
              <a:pPr eaLnBrk="1" hangingPunct="1"/>
              <a:t>36</a:t>
            </a:fld>
            <a:endParaRPr lang="en-US" sz="1200">
              <a:solidFill>
                <a:srgbClr val="000000"/>
              </a:solidFill>
              <a:latin typeface="Calibri" charset="0"/>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 xmlns:ma14="http://schemas.microsoft.com/office/mac/drawingml/2011/main" val="1"/>
            </a:ext>
          </a:extLst>
        </p:spPr>
      </p:sp>
      <p:sp>
        <p:nvSpPr>
          <p:cNvPr id="8909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wrap="square" numCol="1" anchor="t" anchorCtr="0" compatLnSpc="1">
            <a:prstTxWarp prst="textNoShape">
              <a:avLst/>
            </a:prstTxWarp>
          </a:bodyPr>
          <a:lstStyle/>
          <a:p>
            <a:pPr eaLnBrk="1" hangingPunct="1">
              <a:spcBef>
                <a:spcPct val="0"/>
              </a:spcBef>
            </a:pPr>
            <a:endParaRPr lang="en-US">
              <a:latin typeface="Segoe UI Light" charset="0"/>
              <a:ea typeface="MS PGothic" charset="0"/>
            </a:endParaRPr>
          </a:p>
        </p:txBody>
      </p:sp>
      <p:sp>
        <p:nvSpPr>
          <p:cNvPr id="89092" name="Header Placeholder 3"/>
          <p:cNvSpPr>
            <a:spLocks noGrp="1"/>
          </p:cNvSpPr>
          <p:nvPr>
            <p:ph type="hdr" sz="quarter"/>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lvl1pPr eaLnBrk="0" hangingPunct="0">
              <a:defRPr>
                <a:solidFill>
                  <a:schemeClr val="tx1"/>
                </a:solidFill>
                <a:latin typeface="Segoe UI" charset="0"/>
                <a:ea typeface="MS PGothic" charset="0"/>
                <a:cs typeface="MS PGothic" charset="0"/>
              </a:defRPr>
            </a:lvl1pPr>
            <a:lvl2pPr marL="742950" indent="-285750" eaLnBrk="0" hangingPunct="0">
              <a:defRPr>
                <a:solidFill>
                  <a:schemeClr val="tx1"/>
                </a:solidFill>
                <a:latin typeface="Segoe UI" charset="0"/>
                <a:ea typeface="MS PGothic" charset="0"/>
                <a:cs typeface="MS PGothic" charset="0"/>
              </a:defRPr>
            </a:lvl2pPr>
            <a:lvl3pPr marL="1143000" indent="-228600" eaLnBrk="0" hangingPunct="0">
              <a:defRPr>
                <a:solidFill>
                  <a:schemeClr val="tx1"/>
                </a:solidFill>
                <a:latin typeface="Segoe UI" charset="0"/>
                <a:ea typeface="MS PGothic" charset="0"/>
                <a:cs typeface="MS PGothic" charset="0"/>
              </a:defRPr>
            </a:lvl3pPr>
            <a:lvl4pPr marL="1600200" indent="-228600" eaLnBrk="0" hangingPunct="0">
              <a:defRPr>
                <a:solidFill>
                  <a:schemeClr val="tx1"/>
                </a:solidFill>
                <a:latin typeface="Segoe UI" charset="0"/>
                <a:ea typeface="MS PGothic" charset="0"/>
                <a:cs typeface="MS PGothic" charset="0"/>
              </a:defRPr>
            </a:lvl4pPr>
            <a:lvl5pPr marL="2057400" indent="-228600" eaLnBrk="0" hangingPunct="0">
              <a:defRPr>
                <a:solidFill>
                  <a:schemeClr val="tx1"/>
                </a:solidFill>
                <a:latin typeface="Segoe UI" charset="0"/>
                <a:ea typeface="MS PGothic" charset="0"/>
                <a:cs typeface="MS PGothic" charset="0"/>
              </a:defRPr>
            </a:lvl5pPr>
            <a:lvl6pPr marL="2514600" indent="-228600" defTabSz="931863" eaLnBrk="0" fontAlgn="base" hangingPunct="0">
              <a:spcBef>
                <a:spcPct val="0"/>
              </a:spcBef>
              <a:spcAft>
                <a:spcPct val="0"/>
              </a:spcAft>
              <a:defRPr>
                <a:solidFill>
                  <a:schemeClr val="tx1"/>
                </a:solidFill>
                <a:latin typeface="Segoe UI" charset="0"/>
                <a:ea typeface="MS PGothic" charset="0"/>
                <a:cs typeface="MS PGothic" charset="0"/>
              </a:defRPr>
            </a:lvl6pPr>
            <a:lvl7pPr marL="2971800" indent="-228600" defTabSz="931863" eaLnBrk="0" fontAlgn="base" hangingPunct="0">
              <a:spcBef>
                <a:spcPct val="0"/>
              </a:spcBef>
              <a:spcAft>
                <a:spcPct val="0"/>
              </a:spcAft>
              <a:defRPr>
                <a:solidFill>
                  <a:schemeClr val="tx1"/>
                </a:solidFill>
                <a:latin typeface="Segoe UI" charset="0"/>
                <a:ea typeface="MS PGothic" charset="0"/>
                <a:cs typeface="MS PGothic" charset="0"/>
              </a:defRPr>
            </a:lvl7pPr>
            <a:lvl8pPr marL="3429000" indent="-228600" defTabSz="931863" eaLnBrk="0" fontAlgn="base" hangingPunct="0">
              <a:spcBef>
                <a:spcPct val="0"/>
              </a:spcBef>
              <a:spcAft>
                <a:spcPct val="0"/>
              </a:spcAft>
              <a:defRPr>
                <a:solidFill>
                  <a:schemeClr val="tx1"/>
                </a:solidFill>
                <a:latin typeface="Segoe UI" charset="0"/>
                <a:ea typeface="MS PGothic" charset="0"/>
                <a:cs typeface="MS PGothic" charset="0"/>
              </a:defRPr>
            </a:lvl8pPr>
            <a:lvl9pPr marL="3886200" indent="-228600" defTabSz="931863" eaLnBrk="0" fontAlgn="base" hangingPunct="0">
              <a:spcBef>
                <a:spcPct val="0"/>
              </a:spcBef>
              <a:spcAft>
                <a:spcPct val="0"/>
              </a:spcAft>
              <a:defRPr>
                <a:solidFill>
                  <a:schemeClr val="tx1"/>
                </a:solidFill>
                <a:latin typeface="Segoe UI" charset="0"/>
                <a:ea typeface="MS PGothic" charset="0"/>
                <a:cs typeface="MS PGothic" charset="0"/>
              </a:defRPr>
            </a:lvl9pPr>
          </a:lstStyle>
          <a:p>
            <a:pPr eaLnBrk="1" hangingPunct="1"/>
            <a:r>
              <a:rPr lang="en-US">
                <a:solidFill>
                  <a:prstClr val="black"/>
                </a:solidFill>
              </a:rPr>
              <a:t>SPC2012 - Business</a:t>
            </a:r>
          </a:p>
        </p:txBody>
      </p:sp>
      <p:sp>
        <p:nvSpPr>
          <p:cNvPr id="5" name="Footer Placeholder 4"/>
          <p:cNvSpPr>
            <a:spLocks noGrp="1"/>
          </p:cNvSpPr>
          <p:nvPr>
            <p:ph type="ftr" sz="quarter" idx="4"/>
          </p:nvPr>
        </p:nvSpPr>
        <p:spPr>
          <a:xfrm>
            <a:off x="0" y="8686800"/>
            <a:ext cx="5920740" cy="355964"/>
          </a:xfrm>
        </p:spPr>
        <p:txBody>
          <a:bodyPr rtlCol="0"/>
          <a:lstStyle/>
          <a:p>
            <a:pPr defTabSz="914099" fontAlgn="auto">
              <a:spcBef>
                <a:spcPts val="0"/>
              </a:spcBef>
              <a:spcAft>
                <a:spcPts val="0"/>
              </a:spcAft>
              <a:defRPr/>
            </a:pPr>
            <a:r>
              <a:rPr lang="en-US">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fontAlgn="auto">
              <a:spcBef>
                <a:spcPts val="0"/>
              </a:spcBef>
              <a:spcAft>
                <a:spcPts val="0"/>
              </a:spcAft>
              <a:defRPr/>
            </a:pPr>
            <a:r>
              <a:rPr lang="en-US">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89094" name="Date Placeholder 5"/>
          <p:cNvSpPr>
            <a:spLocks noGrp="1"/>
          </p:cNvSpPr>
          <p:nvPr>
            <p:ph type="dt" sz="quarter"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Segoe UI" charset="0"/>
                <a:ea typeface="MS PGothic" charset="0"/>
                <a:cs typeface="MS PGothic" charset="0"/>
              </a:defRPr>
            </a:lvl1pPr>
            <a:lvl2pPr marL="742950" indent="-285750" eaLnBrk="0" hangingPunct="0">
              <a:defRPr>
                <a:solidFill>
                  <a:schemeClr val="tx1"/>
                </a:solidFill>
                <a:latin typeface="Segoe UI" charset="0"/>
                <a:ea typeface="MS PGothic" charset="0"/>
                <a:cs typeface="MS PGothic" charset="0"/>
              </a:defRPr>
            </a:lvl2pPr>
            <a:lvl3pPr marL="1143000" indent="-228600" eaLnBrk="0" hangingPunct="0">
              <a:defRPr>
                <a:solidFill>
                  <a:schemeClr val="tx1"/>
                </a:solidFill>
                <a:latin typeface="Segoe UI" charset="0"/>
                <a:ea typeface="MS PGothic" charset="0"/>
                <a:cs typeface="MS PGothic" charset="0"/>
              </a:defRPr>
            </a:lvl3pPr>
            <a:lvl4pPr marL="1600200" indent="-228600" eaLnBrk="0" hangingPunct="0">
              <a:defRPr>
                <a:solidFill>
                  <a:schemeClr val="tx1"/>
                </a:solidFill>
                <a:latin typeface="Segoe UI" charset="0"/>
                <a:ea typeface="MS PGothic" charset="0"/>
                <a:cs typeface="MS PGothic" charset="0"/>
              </a:defRPr>
            </a:lvl4pPr>
            <a:lvl5pPr marL="2057400" indent="-228600" eaLnBrk="0" hangingPunct="0">
              <a:defRPr>
                <a:solidFill>
                  <a:schemeClr val="tx1"/>
                </a:solidFill>
                <a:latin typeface="Segoe UI" charset="0"/>
                <a:ea typeface="MS PGothic" charset="0"/>
                <a:cs typeface="MS PGothic" charset="0"/>
              </a:defRPr>
            </a:lvl5pPr>
            <a:lvl6pPr marL="2514600" indent="-228600" defTabSz="931863" eaLnBrk="0" fontAlgn="base" hangingPunct="0">
              <a:spcBef>
                <a:spcPct val="0"/>
              </a:spcBef>
              <a:spcAft>
                <a:spcPct val="0"/>
              </a:spcAft>
              <a:defRPr>
                <a:solidFill>
                  <a:schemeClr val="tx1"/>
                </a:solidFill>
                <a:latin typeface="Segoe UI" charset="0"/>
                <a:ea typeface="MS PGothic" charset="0"/>
                <a:cs typeface="MS PGothic" charset="0"/>
              </a:defRPr>
            </a:lvl6pPr>
            <a:lvl7pPr marL="2971800" indent="-228600" defTabSz="931863" eaLnBrk="0" fontAlgn="base" hangingPunct="0">
              <a:spcBef>
                <a:spcPct val="0"/>
              </a:spcBef>
              <a:spcAft>
                <a:spcPct val="0"/>
              </a:spcAft>
              <a:defRPr>
                <a:solidFill>
                  <a:schemeClr val="tx1"/>
                </a:solidFill>
                <a:latin typeface="Segoe UI" charset="0"/>
                <a:ea typeface="MS PGothic" charset="0"/>
                <a:cs typeface="MS PGothic" charset="0"/>
              </a:defRPr>
            </a:lvl7pPr>
            <a:lvl8pPr marL="3429000" indent="-228600" defTabSz="931863" eaLnBrk="0" fontAlgn="base" hangingPunct="0">
              <a:spcBef>
                <a:spcPct val="0"/>
              </a:spcBef>
              <a:spcAft>
                <a:spcPct val="0"/>
              </a:spcAft>
              <a:defRPr>
                <a:solidFill>
                  <a:schemeClr val="tx1"/>
                </a:solidFill>
                <a:latin typeface="Segoe UI" charset="0"/>
                <a:ea typeface="MS PGothic" charset="0"/>
                <a:cs typeface="MS PGothic" charset="0"/>
              </a:defRPr>
            </a:lvl8pPr>
            <a:lvl9pPr marL="3886200" indent="-228600" defTabSz="931863" eaLnBrk="0" fontAlgn="base" hangingPunct="0">
              <a:spcBef>
                <a:spcPct val="0"/>
              </a:spcBef>
              <a:spcAft>
                <a:spcPct val="0"/>
              </a:spcAft>
              <a:defRPr>
                <a:solidFill>
                  <a:schemeClr val="tx1"/>
                </a:solidFill>
                <a:latin typeface="Segoe UI" charset="0"/>
                <a:ea typeface="MS PGothic" charset="0"/>
                <a:cs typeface="MS PGothic" charset="0"/>
              </a:defRPr>
            </a:lvl9pPr>
          </a:lstStyle>
          <a:p>
            <a:pPr eaLnBrk="1" hangingPunct="1"/>
            <a:fld id="{59CEE2EF-ACC8-B949-94D5-8479C29919FF}" type="datetime1">
              <a:rPr lang="en-US">
                <a:solidFill>
                  <a:prstClr val="black"/>
                </a:solidFill>
              </a:rPr>
              <a:pPr eaLnBrk="1" hangingPunct="1"/>
              <a:t>12/6/2012</a:t>
            </a:fld>
            <a:endParaRPr lang="en-US">
              <a:solidFill>
                <a:prstClr val="black"/>
              </a:solidFill>
            </a:endParaRPr>
          </a:p>
        </p:txBody>
      </p:sp>
      <p:sp>
        <p:nvSpPr>
          <p:cNvPr id="89095" name="Slide Number Placeholder 6"/>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Segoe UI" charset="0"/>
                <a:ea typeface="MS PGothic" charset="0"/>
                <a:cs typeface="MS PGothic" charset="0"/>
              </a:defRPr>
            </a:lvl1pPr>
            <a:lvl2pPr marL="742950" indent="-285750" eaLnBrk="0" hangingPunct="0">
              <a:defRPr>
                <a:solidFill>
                  <a:schemeClr val="tx1"/>
                </a:solidFill>
                <a:latin typeface="Segoe UI" charset="0"/>
                <a:ea typeface="MS PGothic" charset="0"/>
                <a:cs typeface="MS PGothic" charset="0"/>
              </a:defRPr>
            </a:lvl2pPr>
            <a:lvl3pPr marL="1143000" indent="-228600" eaLnBrk="0" hangingPunct="0">
              <a:defRPr>
                <a:solidFill>
                  <a:schemeClr val="tx1"/>
                </a:solidFill>
                <a:latin typeface="Segoe UI" charset="0"/>
                <a:ea typeface="MS PGothic" charset="0"/>
                <a:cs typeface="MS PGothic" charset="0"/>
              </a:defRPr>
            </a:lvl3pPr>
            <a:lvl4pPr marL="1600200" indent="-228600" eaLnBrk="0" hangingPunct="0">
              <a:defRPr>
                <a:solidFill>
                  <a:schemeClr val="tx1"/>
                </a:solidFill>
                <a:latin typeface="Segoe UI" charset="0"/>
                <a:ea typeface="MS PGothic" charset="0"/>
                <a:cs typeface="MS PGothic" charset="0"/>
              </a:defRPr>
            </a:lvl4pPr>
            <a:lvl5pPr marL="2057400" indent="-228600" eaLnBrk="0" hangingPunct="0">
              <a:defRPr>
                <a:solidFill>
                  <a:schemeClr val="tx1"/>
                </a:solidFill>
                <a:latin typeface="Segoe UI" charset="0"/>
                <a:ea typeface="MS PGothic" charset="0"/>
                <a:cs typeface="MS PGothic" charset="0"/>
              </a:defRPr>
            </a:lvl5pPr>
            <a:lvl6pPr marL="2514600" indent="-228600" defTabSz="931863" eaLnBrk="0" fontAlgn="base" hangingPunct="0">
              <a:spcBef>
                <a:spcPct val="0"/>
              </a:spcBef>
              <a:spcAft>
                <a:spcPct val="0"/>
              </a:spcAft>
              <a:defRPr>
                <a:solidFill>
                  <a:schemeClr val="tx1"/>
                </a:solidFill>
                <a:latin typeface="Segoe UI" charset="0"/>
                <a:ea typeface="MS PGothic" charset="0"/>
                <a:cs typeface="MS PGothic" charset="0"/>
              </a:defRPr>
            </a:lvl6pPr>
            <a:lvl7pPr marL="2971800" indent="-228600" defTabSz="931863" eaLnBrk="0" fontAlgn="base" hangingPunct="0">
              <a:spcBef>
                <a:spcPct val="0"/>
              </a:spcBef>
              <a:spcAft>
                <a:spcPct val="0"/>
              </a:spcAft>
              <a:defRPr>
                <a:solidFill>
                  <a:schemeClr val="tx1"/>
                </a:solidFill>
                <a:latin typeface="Segoe UI" charset="0"/>
                <a:ea typeface="MS PGothic" charset="0"/>
                <a:cs typeface="MS PGothic" charset="0"/>
              </a:defRPr>
            </a:lvl7pPr>
            <a:lvl8pPr marL="3429000" indent="-228600" defTabSz="931863" eaLnBrk="0" fontAlgn="base" hangingPunct="0">
              <a:spcBef>
                <a:spcPct val="0"/>
              </a:spcBef>
              <a:spcAft>
                <a:spcPct val="0"/>
              </a:spcAft>
              <a:defRPr>
                <a:solidFill>
                  <a:schemeClr val="tx1"/>
                </a:solidFill>
                <a:latin typeface="Segoe UI" charset="0"/>
                <a:ea typeface="MS PGothic" charset="0"/>
                <a:cs typeface="MS PGothic" charset="0"/>
              </a:defRPr>
            </a:lvl8pPr>
            <a:lvl9pPr marL="3886200" indent="-228600" defTabSz="931863" eaLnBrk="0" fontAlgn="base" hangingPunct="0">
              <a:spcBef>
                <a:spcPct val="0"/>
              </a:spcBef>
              <a:spcAft>
                <a:spcPct val="0"/>
              </a:spcAft>
              <a:defRPr>
                <a:solidFill>
                  <a:schemeClr val="tx1"/>
                </a:solidFill>
                <a:latin typeface="Segoe UI" charset="0"/>
                <a:ea typeface="MS PGothic" charset="0"/>
                <a:cs typeface="MS PGothic" charset="0"/>
              </a:defRPr>
            </a:lvl9pPr>
          </a:lstStyle>
          <a:p>
            <a:pPr eaLnBrk="1" hangingPunct="1"/>
            <a:fld id="{1364646F-9F01-224B-8D5B-738B76B4CF0A}" type="slidenum">
              <a:rPr lang="en-US">
                <a:solidFill>
                  <a:prstClr val="black"/>
                </a:solidFill>
              </a:rPr>
              <a:pPr eaLnBrk="1" hangingPunct="1"/>
              <a:t>37</a:t>
            </a:fld>
            <a:endParaRPr lang="en-US">
              <a:solidFill>
                <a:prstClr val="black"/>
              </a:solidFill>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 xmlns:ma14="http://schemas.microsoft.com/office/mac/drawingml/2011/main" val="1"/>
            </a:ext>
          </a:extLst>
        </p:spPr>
      </p:sp>
      <p:sp>
        <p:nvSpPr>
          <p:cNvPr id="9011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p>
        </p:txBody>
      </p:sp>
      <p:sp>
        <p:nvSpPr>
          <p:cNvPr id="9011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Segoe UI" charset="0"/>
                <a:ea typeface="MS PGothic" charset="0"/>
                <a:cs typeface="MS PGothic" charset="0"/>
              </a:defRPr>
            </a:lvl1pPr>
            <a:lvl2pPr marL="742950" indent="-285750" eaLnBrk="0" hangingPunct="0">
              <a:defRPr>
                <a:solidFill>
                  <a:schemeClr val="tx1"/>
                </a:solidFill>
                <a:latin typeface="Segoe UI" charset="0"/>
                <a:ea typeface="MS PGothic" charset="0"/>
                <a:cs typeface="MS PGothic" charset="0"/>
              </a:defRPr>
            </a:lvl2pPr>
            <a:lvl3pPr marL="1143000" indent="-228600" eaLnBrk="0" hangingPunct="0">
              <a:defRPr>
                <a:solidFill>
                  <a:schemeClr val="tx1"/>
                </a:solidFill>
                <a:latin typeface="Segoe UI" charset="0"/>
                <a:ea typeface="MS PGothic" charset="0"/>
                <a:cs typeface="MS PGothic" charset="0"/>
              </a:defRPr>
            </a:lvl3pPr>
            <a:lvl4pPr marL="1600200" indent="-228600" eaLnBrk="0" hangingPunct="0">
              <a:defRPr>
                <a:solidFill>
                  <a:schemeClr val="tx1"/>
                </a:solidFill>
                <a:latin typeface="Segoe UI" charset="0"/>
                <a:ea typeface="MS PGothic" charset="0"/>
                <a:cs typeface="MS PGothic" charset="0"/>
              </a:defRPr>
            </a:lvl4pPr>
            <a:lvl5pPr marL="2057400" indent="-228600" eaLnBrk="0" hangingPunct="0">
              <a:defRPr>
                <a:solidFill>
                  <a:schemeClr val="tx1"/>
                </a:solidFill>
                <a:latin typeface="Segoe UI" charset="0"/>
                <a:ea typeface="MS PGothic" charset="0"/>
                <a:cs typeface="MS PGothic" charset="0"/>
              </a:defRPr>
            </a:lvl5pPr>
            <a:lvl6pPr marL="2514600" indent="-228600" defTabSz="931863" eaLnBrk="0" fontAlgn="base" hangingPunct="0">
              <a:spcBef>
                <a:spcPct val="0"/>
              </a:spcBef>
              <a:spcAft>
                <a:spcPct val="0"/>
              </a:spcAft>
              <a:defRPr>
                <a:solidFill>
                  <a:schemeClr val="tx1"/>
                </a:solidFill>
                <a:latin typeface="Segoe UI" charset="0"/>
                <a:ea typeface="MS PGothic" charset="0"/>
                <a:cs typeface="MS PGothic" charset="0"/>
              </a:defRPr>
            </a:lvl6pPr>
            <a:lvl7pPr marL="2971800" indent="-228600" defTabSz="931863" eaLnBrk="0" fontAlgn="base" hangingPunct="0">
              <a:spcBef>
                <a:spcPct val="0"/>
              </a:spcBef>
              <a:spcAft>
                <a:spcPct val="0"/>
              </a:spcAft>
              <a:defRPr>
                <a:solidFill>
                  <a:schemeClr val="tx1"/>
                </a:solidFill>
                <a:latin typeface="Segoe UI" charset="0"/>
                <a:ea typeface="MS PGothic" charset="0"/>
                <a:cs typeface="MS PGothic" charset="0"/>
              </a:defRPr>
            </a:lvl7pPr>
            <a:lvl8pPr marL="3429000" indent="-228600" defTabSz="931863" eaLnBrk="0" fontAlgn="base" hangingPunct="0">
              <a:spcBef>
                <a:spcPct val="0"/>
              </a:spcBef>
              <a:spcAft>
                <a:spcPct val="0"/>
              </a:spcAft>
              <a:defRPr>
                <a:solidFill>
                  <a:schemeClr val="tx1"/>
                </a:solidFill>
                <a:latin typeface="Segoe UI" charset="0"/>
                <a:ea typeface="MS PGothic" charset="0"/>
                <a:cs typeface="MS PGothic" charset="0"/>
              </a:defRPr>
            </a:lvl8pPr>
            <a:lvl9pPr marL="3886200" indent="-228600" defTabSz="931863" eaLnBrk="0" fontAlgn="base" hangingPunct="0">
              <a:spcBef>
                <a:spcPct val="0"/>
              </a:spcBef>
              <a:spcAft>
                <a:spcPct val="0"/>
              </a:spcAft>
              <a:defRPr>
                <a:solidFill>
                  <a:schemeClr val="tx1"/>
                </a:solidFill>
                <a:latin typeface="Segoe UI" charset="0"/>
                <a:ea typeface="MS PGothic" charset="0"/>
                <a:cs typeface="MS PGothic" charset="0"/>
              </a:defRPr>
            </a:lvl9pPr>
          </a:lstStyle>
          <a:p>
            <a:pPr eaLnBrk="1" hangingPunct="1"/>
            <a:fld id="{2EF0C852-6CAC-C34F-9A65-DE862D96C4AB}" type="slidenum">
              <a:rPr lang="en-US">
                <a:solidFill>
                  <a:prstClr val="black"/>
                </a:solidFill>
              </a:rPr>
              <a:pPr eaLnBrk="1" hangingPunct="1"/>
              <a:t>39</a:t>
            </a:fld>
            <a:endParaRPr lang="en-US">
              <a:solidFill>
                <a:prstClr val="black"/>
              </a:solidFill>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 xmlns:ma14="http://schemas.microsoft.com/office/mac/drawingml/2011/main" val="1"/>
            </a:ext>
          </a:extLst>
        </p:spPr>
      </p:sp>
      <p:sp>
        <p:nvSpPr>
          <p:cNvPr id="9113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wrap="square" numCol="1" anchor="t" anchorCtr="0" compatLnSpc="1">
            <a:prstTxWarp prst="textNoShape">
              <a:avLst/>
            </a:prstTxWarp>
          </a:bodyPr>
          <a:lstStyle/>
          <a:p>
            <a:pPr eaLnBrk="1" hangingPunct="1">
              <a:spcBef>
                <a:spcPct val="0"/>
              </a:spcBef>
            </a:pPr>
            <a:endParaRPr lang="en-US">
              <a:latin typeface="Segoe UI Light" charset="0"/>
              <a:ea typeface="MS PGothic" charset="0"/>
            </a:endParaRPr>
          </a:p>
        </p:txBody>
      </p:sp>
      <p:sp>
        <p:nvSpPr>
          <p:cNvPr id="9114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Segoe UI" charset="0"/>
                <a:ea typeface="MS PGothic" charset="0"/>
                <a:cs typeface="MS PGothic" charset="0"/>
              </a:defRPr>
            </a:lvl1pPr>
            <a:lvl2pPr marL="742950" indent="-285750" eaLnBrk="0" hangingPunct="0">
              <a:defRPr>
                <a:solidFill>
                  <a:schemeClr val="tx1"/>
                </a:solidFill>
                <a:latin typeface="Segoe UI" charset="0"/>
                <a:ea typeface="MS PGothic" charset="0"/>
                <a:cs typeface="MS PGothic" charset="0"/>
              </a:defRPr>
            </a:lvl2pPr>
            <a:lvl3pPr marL="1143000" indent="-228600" eaLnBrk="0" hangingPunct="0">
              <a:defRPr>
                <a:solidFill>
                  <a:schemeClr val="tx1"/>
                </a:solidFill>
                <a:latin typeface="Segoe UI" charset="0"/>
                <a:ea typeface="MS PGothic" charset="0"/>
                <a:cs typeface="MS PGothic" charset="0"/>
              </a:defRPr>
            </a:lvl3pPr>
            <a:lvl4pPr marL="1600200" indent="-228600" eaLnBrk="0" hangingPunct="0">
              <a:defRPr>
                <a:solidFill>
                  <a:schemeClr val="tx1"/>
                </a:solidFill>
                <a:latin typeface="Segoe UI" charset="0"/>
                <a:ea typeface="MS PGothic" charset="0"/>
                <a:cs typeface="MS PGothic" charset="0"/>
              </a:defRPr>
            </a:lvl4pPr>
            <a:lvl5pPr marL="2057400" indent="-228600" eaLnBrk="0" hangingPunct="0">
              <a:defRPr>
                <a:solidFill>
                  <a:schemeClr val="tx1"/>
                </a:solidFill>
                <a:latin typeface="Segoe UI" charset="0"/>
                <a:ea typeface="MS PGothic" charset="0"/>
                <a:cs typeface="MS PGothic" charset="0"/>
              </a:defRPr>
            </a:lvl5pPr>
            <a:lvl6pPr marL="2514600" indent="-228600" defTabSz="931863" eaLnBrk="0" fontAlgn="base" hangingPunct="0">
              <a:spcBef>
                <a:spcPct val="0"/>
              </a:spcBef>
              <a:spcAft>
                <a:spcPct val="0"/>
              </a:spcAft>
              <a:defRPr>
                <a:solidFill>
                  <a:schemeClr val="tx1"/>
                </a:solidFill>
                <a:latin typeface="Segoe UI" charset="0"/>
                <a:ea typeface="MS PGothic" charset="0"/>
                <a:cs typeface="MS PGothic" charset="0"/>
              </a:defRPr>
            </a:lvl6pPr>
            <a:lvl7pPr marL="2971800" indent="-228600" defTabSz="931863" eaLnBrk="0" fontAlgn="base" hangingPunct="0">
              <a:spcBef>
                <a:spcPct val="0"/>
              </a:spcBef>
              <a:spcAft>
                <a:spcPct val="0"/>
              </a:spcAft>
              <a:defRPr>
                <a:solidFill>
                  <a:schemeClr val="tx1"/>
                </a:solidFill>
                <a:latin typeface="Segoe UI" charset="0"/>
                <a:ea typeface="MS PGothic" charset="0"/>
                <a:cs typeface="MS PGothic" charset="0"/>
              </a:defRPr>
            </a:lvl7pPr>
            <a:lvl8pPr marL="3429000" indent="-228600" defTabSz="931863" eaLnBrk="0" fontAlgn="base" hangingPunct="0">
              <a:spcBef>
                <a:spcPct val="0"/>
              </a:spcBef>
              <a:spcAft>
                <a:spcPct val="0"/>
              </a:spcAft>
              <a:defRPr>
                <a:solidFill>
                  <a:schemeClr val="tx1"/>
                </a:solidFill>
                <a:latin typeface="Segoe UI" charset="0"/>
                <a:ea typeface="MS PGothic" charset="0"/>
                <a:cs typeface="MS PGothic" charset="0"/>
              </a:defRPr>
            </a:lvl8pPr>
            <a:lvl9pPr marL="3886200" indent="-228600" defTabSz="931863" eaLnBrk="0" fontAlgn="base" hangingPunct="0">
              <a:spcBef>
                <a:spcPct val="0"/>
              </a:spcBef>
              <a:spcAft>
                <a:spcPct val="0"/>
              </a:spcAft>
              <a:defRPr>
                <a:solidFill>
                  <a:schemeClr val="tx1"/>
                </a:solidFill>
                <a:latin typeface="Segoe UI" charset="0"/>
                <a:ea typeface="MS PGothic" charset="0"/>
                <a:cs typeface="MS PGothic" charset="0"/>
              </a:defRPr>
            </a:lvl9pPr>
          </a:lstStyle>
          <a:p>
            <a:pPr eaLnBrk="1" hangingPunct="1"/>
            <a:fld id="{819EBFEE-D42C-7941-AD81-D897EB41B869}" type="slidenum">
              <a:rPr lang="en-US">
                <a:solidFill>
                  <a:prstClr val="black"/>
                </a:solidFill>
              </a:rPr>
              <a:pPr eaLnBrk="1" hangingPunct="1"/>
              <a:t>42</a:t>
            </a:fld>
            <a:endParaRPr lang="en-US">
              <a:solidFill>
                <a:prstClr val="black"/>
              </a:solidFill>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 xmlns:ma14="http://schemas.microsoft.com/office/mac/drawingml/2011/main" val="1"/>
            </a:ext>
          </a:extLst>
        </p:spPr>
      </p:sp>
      <p:sp>
        <p:nvSpPr>
          <p:cNvPr id="9216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wrap="square" numCol="1" anchor="t" anchorCtr="0" compatLnSpc="1">
            <a:prstTxWarp prst="textNoShape">
              <a:avLst/>
            </a:prstTxWarp>
          </a:bodyPr>
          <a:lstStyle/>
          <a:p>
            <a:pPr eaLnBrk="1" hangingPunct="1">
              <a:spcBef>
                <a:spcPct val="0"/>
              </a:spcBef>
            </a:pPr>
            <a:endParaRPr lang="en-US">
              <a:latin typeface="Segoe UI Light" charset="0"/>
              <a:ea typeface="MS PGothic" charset="0"/>
            </a:endParaRPr>
          </a:p>
        </p:txBody>
      </p:sp>
      <p:sp>
        <p:nvSpPr>
          <p:cNvPr id="92164" name="Header Placeholder 3"/>
          <p:cNvSpPr>
            <a:spLocks noGrp="1"/>
          </p:cNvSpPr>
          <p:nvPr>
            <p:ph type="hdr" sz="quarter"/>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lvl1pPr eaLnBrk="0" hangingPunct="0">
              <a:defRPr>
                <a:solidFill>
                  <a:schemeClr val="tx1"/>
                </a:solidFill>
                <a:latin typeface="Segoe UI" charset="0"/>
                <a:ea typeface="MS PGothic" charset="0"/>
                <a:cs typeface="MS PGothic" charset="0"/>
              </a:defRPr>
            </a:lvl1pPr>
            <a:lvl2pPr marL="742950" indent="-285750" eaLnBrk="0" hangingPunct="0">
              <a:defRPr>
                <a:solidFill>
                  <a:schemeClr val="tx1"/>
                </a:solidFill>
                <a:latin typeface="Segoe UI" charset="0"/>
                <a:ea typeface="MS PGothic" charset="0"/>
                <a:cs typeface="MS PGothic" charset="0"/>
              </a:defRPr>
            </a:lvl2pPr>
            <a:lvl3pPr marL="1143000" indent="-228600" eaLnBrk="0" hangingPunct="0">
              <a:defRPr>
                <a:solidFill>
                  <a:schemeClr val="tx1"/>
                </a:solidFill>
                <a:latin typeface="Segoe UI" charset="0"/>
                <a:ea typeface="MS PGothic" charset="0"/>
                <a:cs typeface="MS PGothic" charset="0"/>
              </a:defRPr>
            </a:lvl3pPr>
            <a:lvl4pPr marL="1600200" indent="-228600" eaLnBrk="0" hangingPunct="0">
              <a:defRPr>
                <a:solidFill>
                  <a:schemeClr val="tx1"/>
                </a:solidFill>
                <a:latin typeface="Segoe UI" charset="0"/>
                <a:ea typeface="MS PGothic" charset="0"/>
                <a:cs typeface="MS PGothic" charset="0"/>
              </a:defRPr>
            </a:lvl4pPr>
            <a:lvl5pPr marL="2057400" indent="-228600" eaLnBrk="0" hangingPunct="0">
              <a:defRPr>
                <a:solidFill>
                  <a:schemeClr val="tx1"/>
                </a:solidFill>
                <a:latin typeface="Segoe UI" charset="0"/>
                <a:ea typeface="MS PGothic" charset="0"/>
                <a:cs typeface="MS PGothic" charset="0"/>
              </a:defRPr>
            </a:lvl5pPr>
            <a:lvl6pPr marL="2514600" indent="-228600" defTabSz="931863" eaLnBrk="0" fontAlgn="base" hangingPunct="0">
              <a:spcBef>
                <a:spcPct val="0"/>
              </a:spcBef>
              <a:spcAft>
                <a:spcPct val="0"/>
              </a:spcAft>
              <a:defRPr>
                <a:solidFill>
                  <a:schemeClr val="tx1"/>
                </a:solidFill>
                <a:latin typeface="Segoe UI" charset="0"/>
                <a:ea typeface="MS PGothic" charset="0"/>
                <a:cs typeface="MS PGothic" charset="0"/>
              </a:defRPr>
            </a:lvl6pPr>
            <a:lvl7pPr marL="2971800" indent="-228600" defTabSz="931863" eaLnBrk="0" fontAlgn="base" hangingPunct="0">
              <a:spcBef>
                <a:spcPct val="0"/>
              </a:spcBef>
              <a:spcAft>
                <a:spcPct val="0"/>
              </a:spcAft>
              <a:defRPr>
                <a:solidFill>
                  <a:schemeClr val="tx1"/>
                </a:solidFill>
                <a:latin typeface="Segoe UI" charset="0"/>
                <a:ea typeface="MS PGothic" charset="0"/>
                <a:cs typeface="MS PGothic" charset="0"/>
              </a:defRPr>
            </a:lvl7pPr>
            <a:lvl8pPr marL="3429000" indent="-228600" defTabSz="931863" eaLnBrk="0" fontAlgn="base" hangingPunct="0">
              <a:spcBef>
                <a:spcPct val="0"/>
              </a:spcBef>
              <a:spcAft>
                <a:spcPct val="0"/>
              </a:spcAft>
              <a:defRPr>
                <a:solidFill>
                  <a:schemeClr val="tx1"/>
                </a:solidFill>
                <a:latin typeface="Segoe UI" charset="0"/>
                <a:ea typeface="MS PGothic" charset="0"/>
                <a:cs typeface="MS PGothic" charset="0"/>
              </a:defRPr>
            </a:lvl8pPr>
            <a:lvl9pPr marL="3886200" indent="-228600" defTabSz="931863" eaLnBrk="0" fontAlgn="base" hangingPunct="0">
              <a:spcBef>
                <a:spcPct val="0"/>
              </a:spcBef>
              <a:spcAft>
                <a:spcPct val="0"/>
              </a:spcAft>
              <a:defRPr>
                <a:solidFill>
                  <a:schemeClr val="tx1"/>
                </a:solidFill>
                <a:latin typeface="Segoe UI" charset="0"/>
                <a:ea typeface="MS PGothic" charset="0"/>
                <a:cs typeface="MS PGothic" charset="0"/>
              </a:defRPr>
            </a:lvl9pPr>
          </a:lstStyle>
          <a:p>
            <a:pPr eaLnBrk="1" hangingPunct="1"/>
            <a:endParaRPr lang="en-US">
              <a:solidFill>
                <a:srgbClr val="000000"/>
              </a:solidFill>
              <a:latin typeface="Calibri" charset="0"/>
            </a:endParaRPr>
          </a:p>
        </p:txBody>
      </p:sp>
      <p:sp>
        <p:nvSpPr>
          <p:cNvPr id="92165" name="Date Placeholder 4"/>
          <p:cNvSpPr>
            <a:spLocks noGrp="1"/>
          </p:cNvSpPr>
          <p:nvPr>
            <p:ph type="dt" sz="quarter"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Segoe UI" charset="0"/>
                <a:ea typeface="MS PGothic" charset="0"/>
                <a:cs typeface="MS PGothic" charset="0"/>
              </a:defRPr>
            </a:lvl1pPr>
            <a:lvl2pPr marL="742950" indent="-285750" eaLnBrk="0" hangingPunct="0">
              <a:defRPr>
                <a:solidFill>
                  <a:schemeClr val="tx1"/>
                </a:solidFill>
                <a:latin typeface="Segoe UI" charset="0"/>
                <a:ea typeface="MS PGothic" charset="0"/>
                <a:cs typeface="MS PGothic" charset="0"/>
              </a:defRPr>
            </a:lvl2pPr>
            <a:lvl3pPr marL="1143000" indent="-228600" eaLnBrk="0" hangingPunct="0">
              <a:defRPr>
                <a:solidFill>
                  <a:schemeClr val="tx1"/>
                </a:solidFill>
                <a:latin typeface="Segoe UI" charset="0"/>
                <a:ea typeface="MS PGothic" charset="0"/>
                <a:cs typeface="MS PGothic" charset="0"/>
              </a:defRPr>
            </a:lvl3pPr>
            <a:lvl4pPr marL="1600200" indent="-228600" eaLnBrk="0" hangingPunct="0">
              <a:defRPr>
                <a:solidFill>
                  <a:schemeClr val="tx1"/>
                </a:solidFill>
                <a:latin typeface="Segoe UI" charset="0"/>
                <a:ea typeface="MS PGothic" charset="0"/>
                <a:cs typeface="MS PGothic" charset="0"/>
              </a:defRPr>
            </a:lvl4pPr>
            <a:lvl5pPr marL="2057400" indent="-228600" eaLnBrk="0" hangingPunct="0">
              <a:defRPr>
                <a:solidFill>
                  <a:schemeClr val="tx1"/>
                </a:solidFill>
                <a:latin typeface="Segoe UI" charset="0"/>
                <a:ea typeface="MS PGothic" charset="0"/>
                <a:cs typeface="MS PGothic" charset="0"/>
              </a:defRPr>
            </a:lvl5pPr>
            <a:lvl6pPr marL="2514600" indent="-228600" defTabSz="931863" eaLnBrk="0" fontAlgn="base" hangingPunct="0">
              <a:spcBef>
                <a:spcPct val="0"/>
              </a:spcBef>
              <a:spcAft>
                <a:spcPct val="0"/>
              </a:spcAft>
              <a:defRPr>
                <a:solidFill>
                  <a:schemeClr val="tx1"/>
                </a:solidFill>
                <a:latin typeface="Segoe UI" charset="0"/>
                <a:ea typeface="MS PGothic" charset="0"/>
                <a:cs typeface="MS PGothic" charset="0"/>
              </a:defRPr>
            </a:lvl6pPr>
            <a:lvl7pPr marL="2971800" indent="-228600" defTabSz="931863" eaLnBrk="0" fontAlgn="base" hangingPunct="0">
              <a:spcBef>
                <a:spcPct val="0"/>
              </a:spcBef>
              <a:spcAft>
                <a:spcPct val="0"/>
              </a:spcAft>
              <a:defRPr>
                <a:solidFill>
                  <a:schemeClr val="tx1"/>
                </a:solidFill>
                <a:latin typeface="Segoe UI" charset="0"/>
                <a:ea typeface="MS PGothic" charset="0"/>
                <a:cs typeface="MS PGothic" charset="0"/>
              </a:defRPr>
            </a:lvl7pPr>
            <a:lvl8pPr marL="3429000" indent="-228600" defTabSz="931863" eaLnBrk="0" fontAlgn="base" hangingPunct="0">
              <a:spcBef>
                <a:spcPct val="0"/>
              </a:spcBef>
              <a:spcAft>
                <a:spcPct val="0"/>
              </a:spcAft>
              <a:defRPr>
                <a:solidFill>
                  <a:schemeClr val="tx1"/>
                </a:solidFill>
                <a:latin typeface="Segoe UI" charset="0"/>
                <a:ea typeface="MS PGothic" charset="0"/>
                <a:cs typeface="MS PGothic" charset="0"/>
              </a:defRPr>
            </a:lvl8pPr>
            <a:lvl9pPr marL="3886200" indent="-228600" defTabSz="931863" eaLnBrk="0" fontAlgn="base" hangingPunct="0">
              <a:spcBef>
                <a:spcPct val="0"/>
              </a:spcBef>
              <a:spcAft>
                <a:spcPct val="0"/>
              </a:spcAft>
              <a:defRPr>
                <a:solidFill>
                  <a:schemeClr val="tx1"/>
                </a:solidFill>
                <a:latin typeface="Segoe UI" charset="0"/>
                <a:ea typeface="MS PGothic" charset="0"/>
                <a:cs typeface="MS PGothic" charset="0"/>
              </a:defRPr>
            </a:lvl9pPr>
          </a:lstStyle>
          <a:p>
            <a:pPr eaLnBrk="1" hangingPunct="1"/>
            <a:fld id="{7504C593-1EF3-6B4B-8408-91FACC313764}" type="datetime8">
              <a:rPr lang="en-US">
                <a:solidFill>
                  <a:srgbClr val="000000"/>
                </a:solidFill>
                <a:latin typeface="Calibri" charset="0"/>
              </a:rPr>
              <a:pPr eaLnBrk="1" hangingPunct="1"/>
              <a:t>12/6/2012 7:30 PM</a:t>
            </a:fld>
            <a:endParaRPr lang="en-US">
              <a:solidFill>
                <a:srgbClr val="000000"/>
              </a:solidFill>
              <a:latin typeface="Calibri" charset="0"/>
            </a:endParaRPr>
          </a:p>
        </p:txBody>
      </p:sp>
      <p:sp>
        <p:nvSpPr>
          <p:cNvPr id="92166" name="Slide Number Placeholder 6"/>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Segoe UI" charset="0"/>
                <a:ea typeface="MS PGothic" charset="0"/>
                <a:cs typeface="MS PGothic" charset="0"/>
              </a:defRPr>
            </a:lvl1pPr>
            <a:lvl2pPr marL="742950" indent="-285750" eaLnBrk="0" hangingPunct="0">
              <a:defRPr>
                <a:solidFill>
                  <a:schemeClr val="tx1"/>
                </a:solidFill>
                <a:latin typeface="Segoe UI" charset="0"/>
                <a:ea typeface="MS PGothic" charset="0"/>
                <a:cs typeface="MS PGothic" charset="0"/>
              </a:defRPr>
            </a:lvl2pPr>
            <a:lvl3pPr marL="1143000" indent="-228600" eaLnBrk="0" hangingPunct="0">
              <a:defRPr>
                <a:solidFill>
                  <a:schemeClr val="tx1"/>
                </a:solidFill>
                <a:latin typeface="Segoe UI" charset="0"/>
                <a:ea typeface="MS PGothic" charset="0"/>
                <a:cs typeface="MS PGothic" charset="0"/>
              </a:defRPr>
            </a:lvl3pPr>
            <a:lvl4pPr marL="1600200" indent="-228600" eaLnBrk="0" hangingPunct="0">
              <a:defRPr>
                <a:solidFill>
                  <a:schemeClr val="tx1"/>
                </a:solidFill>
                <a:latin typeface="Segoe UI" charset="0"/>
                <a:ea typeface="MS PGothic" charset="0"/>
                <a:cs typeface="MS PGothic" charset="0"/>
              </a:defRPr>
            </a:lvl4pPr>
            <a:lvl5pPr marL="2057400" indent="-228600" eaLnBrk="0" hangingPunct="0">
              <a:defRPr>
                <a:solidFill>
                  <a:schemeClr val="tx1"/>
                </a:solidFill>
                <a:latin typeface="Segoe UI" charset="0"/>
                <a:ea typeface="MS PGothic" charset="0"/>
                <a:cs typeface="MS PGothic" charset="0"/>
              </a:defRPr>
            </a:lvl5pPr>
            <a:lvl6pPr marL="2514600" indent="-228600" defTabSz="931863" eaLnBrk="0" fontAlgn="base" hangingPunct="0">
              <a:spcBef>
                <a:spcPct val="0"/>
              </a:spcBef>
              <a:spcAft>
                <a:spcPct val="0"/>
              </a:spcAft>
              <a:defRPr>
                <a:solidFill>
                  <a:schemeClr val="tx1"/>
                </a:solidFill>
                <a:latin typeface="Segoe UI" charset="0"/>
                <a:ea typeface="MS PGothic" charset="0"/>
                <a:cs typeface="MS PGothic" charset="0"/>
              </a:defRPr>
            </a:lvl6pPr>
            <a:lvl7pPr marL="2971800" indent="-228600" defTabSz="931863" eaLnBrk="0" fontAlgn="base" hangingPunct="0">
              <a:spcBef>
                <a:spcPct val="0"/>
              </a:spcBef>
              <a:spcAft>
                <a:spcPct val="0"/>
              </a:spcAft>
              <a:defRPr>
                <a:solidFill>
                  <a:schemeClr val="tx1"/>
                </a:solidFill>
                <a:latin typeface="Segoe UI" charset="0"/>
                <a:ea typeface="MS PGothic" charset="0"/>
                <a:cs typeface="MS PGothic" charset="0"/>
              </a:defRPr>
            </a:lvl7pPr>
            <a:lvl8pPr marL="3429000" indent="-228600" defTabSz="931863" eaLnBrk="0" fontAlgn="base" hangingPunct="0">
              <a:spcBef>
                <a:spcPct val="0"/>
              </a:spcBef>
              <a:spcAft>
                <a:spcPct val="0"/>
              </a:spcAft>
              <a:defRPr>
                <a:solidFill>
                  <a:schemeClr val="tx1"/>
                </a:solidFill>
                <a:latin typeface="Segoe UI" charset="0"/>
                <a:ea typeface="MS PGothic" charset="0"/>
                <a:cs typeface="MS PGothic" charset="0"/>
              </a:defRPr>
            </a:lvl8pPr>
            <a:lvl9pPr marL="3886200" indent="-228600" defTabSz="931863" eaLnBrk="0" fontAlgn="base" hangingPunct="0">
              <a:spcBef>
                <a:spcPct val="0"/>
              </a:spcBef>
              <a:spcAft>
                <a:spcPct val="0"/>
              </a:spcAft>
              <a:defRPr>
                <a:solidFill>
                  <a:schemeClr val="tx1"/>
                </a:solidFill>
                <a:latin typeface="Segoe UI" charset="0"/>
                <a:ea typeface="MS PGothic" charset="0"/>
                <a:cs typeface="MS PGothic" charset="0"/>
              </a:defRPr>
            </a:lvl9pPr>
          </a:lstStyle>
          <a:p>
            <a:pPr eaLnBrk="1" hangingPunct="1"/>
            <a:fld id="{D09430B9-AE6A-BA4A-BB49-42929CBE475F}" type="slidenum">
              <a:rPr lang="en-US">
                <a:solidFill>
                  <a:srgbClr val="000000"/>
                </a:solidFill>
                <a:latin typeface="Calibri" charset="0"/>
              </a:rPr>
              <a:pPr eaLnBrk="1" hangingPunct="1"/>
              <a:t>43</a:t>
            </a:fld>
            <a:endParaRPr lang="en-US">
              <a:solidFill>
                <a:srgbClr val="000000"/>
              </a:solidFill>
              <a:latin typeface="Calibri" charset="0"/>
            </a:endParaRPr>
          </a:p>
        </p:txBody>
      </p:sp>
      <p:sp>
        <p:nvSpPr>
          <p:cNvPr id="92167" name="Footer Placeholder 3"/>
          <p:cNvSpPr>
            <a:spLocks noGrp="1"/>
          </p:cNvSpPr>
          <p:nvPr>
            <p:ph type="ftr" sz="quarter" idx="4"/>
          </p:nvPr>
        </p:nvSpPr>
        <p:spPr bwMode="auto">
          <a:xfrm>
            <a:off x="0" y="8685213"/>
            <a:ext cx="6248400" cy="4572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571500" eaLnBrk="0" hangingPunct="0">
              <a:defRPr>
                <a:solidFill>
                  <a:schemeClr val="tx1"/>
                </a:solidFill>
                <a:latin typeface="Segoe UI" charset="0"/>
                <a:ea typeface="MS PGothic" charset="0"/>
                <a:cs typeface="MS PGothic" charset="0"/>
              </a:defRPr>
            </a:lvl1pPr>
            <a:lvl2pPr marL="742950" indent="-285750" eaLnBrk="0" hangingPunct="0">
              <a:defRPr>
                <a:solidFill>
                  <a:schemeClr val="tx1"/>
                </a:solidFill>
                <a:latin typeface="Segoe UI" charset="0"/>
                <a:ea typeface="MS PGothic" charset="0"/>
                <a:cs typeface="MS PGothic" charset="0"/>
              </a:defRPr>
            </a:lvl2pPr>
            <a:lvl3pPr marL="1143000" indent="-228600" eaLnBrk="0" hangingPunct="0">
              <a:defRPr>
                <a:solidFill>
                  <a:schemeClr val="tx1"/>
                </a:solidFill>
                <a:latin typeface="Segoe UI" charset="0"/>
                <a:ea typeface="MS PGothic" charset="0"/>
                <a:cs typeface="MS PGothic" charset="0"/>
              </a:defRPr>
            </a:lvl3pPr>
            <a:lvl4pPr marL="1600200" indent="-228600" eaLnBrk="0" hangingPunct="0">
              <a:defRPr>
                <a:solidFill>
                  <a:schemeClr val="tx1"/>
                </a:solidFill>
                <a:latin typeface="Segoe UI" charset="0"/>
                <a:ea typeface="MS PGothic" charset="0"/>
                <a:cs typeface="MS PGothic" charset="0"/>
              </a:defRPr>
            </a:lvl4pPr>
            <a:lvl5pPr marL="2057400" indent="-228600" eaLnBrk="0" hangingPunct="0">
              <a:defRPr>
                <a:solidFill>
                  <a:schemeClr val="tx1"/>
                </a:solidFill>
                <a:latin typeface="Segoe UI" charset="0"/>
                <a:ea typeface="MS PGothic" charset="0"/>
                <a:cs typeface="MS PGothic" charset="0"/>
              </a:defRPr>
            </a:lvl5pPr>
            <a:lvl6pPr marL="2514600" indent="-228600" defTabSz="931863" eaLnBrk="0" fontAlgn="base" hangingPunct="0">
              <a:spcBef>
                <a:spcPct val="0"/>
              </a:spcBef>
              <a:spcAft>
                <a:spcPct val="0"/>
              </a:spcAft>
              <a:defRPr>
                <a:solidFill>
                  <a:schemeClr val="tx1"/>
                </a:solidFill>
                <a:latin typeface="Segoe UI" charset="0"/>
                <a:ea typeface="MS PGothic" charset="0"/>
                <a:cs typeface="MS PGothic" charset="0"/>
              </a:defRPr>
            </a:lvl6pPr>
            <a:lvl7pPr marL="2971800" indent="-228600" defTabSz="931863" eaLnBrk="0" fontAlgn="base" hangingPunct="0">
              <a:spcBef>
                <a:spcPct val="0"/>
              </a:spcBef>
              <a:spcAft>
                <a:spcPct val="0"/>
              </a:spcAft>
              <a:defRPr>
                <a:solidFill>
                  <a:schemeClr val="tx1"/>
                </a:solidFill>
                <a:latin typeface="Segoe UI" charset="0"/>
                <a:ea typeface="MS PGothic" charset="0"/>
                <a:cs typeface="MS PGothic" charset="0"/>
              </a:defRPr>
            </a:lvl7pPr>
            <a:lvl8pPr marL="3429000" indent="-228600" defTabSz="931863" eaLnBrk="0" fontAlgn="base" hangingPunct="0">
              <a:spcBef>
                <a:spcPct val="0"/>
              </a:spcBef>
              <a:spcAft>
                <a:spcPct val="0"/>
              </a:spcAft>
              <a:defRPr>
                <a:solidFill>
                  <a:schemeClr val="tx1"/>
                </a:solidFill>
                <a:latin typeface="Segoe UI" charset="0"/>
                <a:ea typeface="MS PGothic" charset="0"/>
                <a:cs typeface="MS PGothic" charset="0"/>
              </a:defRPr>
            </a:lvl8pPr>
            <a:lvl9pPr marL="3886200" indent="-228600" defTabSz="931863" eaLnBrk="0" fontAlgn="base" hangingPunct="0">
              <a:spcBef>
                <a:spcPct val="0"/>
              </a:spcBef>
              <a:spcAft>
                <a:spcPct val="0"/>
              </a:spcAft>
              <a:defRPr>
                <a:solidFill>
                  <a:schemeClr val="tx1"/>
                </a:solidFill>
                <a:latin typeface="Segoe UI" charset="0"/>
                <a:ea typeface="MS PGothic" charset="0"/>
                <a:cs typeface="MS PGothic" charset="0"/>
              </a:defRPr>
            </a:lvl9pPr>
          </a:lstStyle>
          <a:p>
            <a:pPr eaLnBrk="1" hangingPunct="1"/>
            <a:r>
              <a:rPr lang="en-US" sz="500">
                <a:solidFill>
                  <a:srgbClr val="000000"/>
                </a:solidFill>
                <a:ea typeface="Segoe UI" charset="0"/>
                <a:cs typeface="Segoe UI" charset="0"/>
              </a:rPr>
              <a:t>© 2010 Microsoft Corporation. All rights reserved. Microsoft, Windows, Windows Vista and other product names are or may be registered trademarks and/or trademarks in the U.S. and/or other countries.</a:t>
            </a:r>
          </a:p>
          <a:p>
            <a:pPr eaLnBrk="1" hangingPunct="1"/>
            <a:r>
              <a:rPr lang="en-US" sz="500">
                <a:solidFill>
                  <a:srgbClr val="000000"/>
                </a:solidFill>
                <a:ea typeface="Segoe UI" charset="0"/>
                <a:cs typeface="Segoe UI"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a:solidFill>
                  <a:srgbClr val="000000"/>
                </a:solidFill>
                <a:ea typeface="Segoe UI" charset="0"/>
                <a:cs typeface="Segoe UI" charset="0"/>
              </a:rPr>
            </a:br>
            <a:r>
              <a:rPr lang="en-US" sz="500">
                <a:solidFill>
                  <a:srgbClr val="000000"/>
                </a:solidFill>
                <a:ea typeface="Segoe UI" charset="0"/>
                <a:cs typeface="Segoe UI" charset="0"/>
              </a:rPr>
              <a:t>MICROSOFT MAKES NO WARRANTIES, EXPRESS, IMPLIED OR STATUTORY, AS TO THE INFORMATION IN THIS PRESENTATION.</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 xmlns:ma14="http://schemas.microsoft.com/office/mac/drawingml/2011/main" val="1"/>
            </a:ext>
          </a:extLst>
        </p:spPr>
      </p:sp>
      <p:sp>
        <p:nvSpPr>
          <p:cNvPr id="6349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171450" indent="-171450" eaLnBrk="1" hangingPunct="1">
              <a:spcBef>
                <a:spcPct val="0"/>
              </a:spcBef>
              <a:buFontTx/>
              <a:buChar char="•"/>
            </a:pPr>
            <a:endParaRPr lang="en-US" dirty="0"/>
          </a:p>
        </p:txBody>
      </p:sp>
      <p:sp>
        <p:nvSpPr>
          <p:cNvPr id="6349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Segoe UI" charset="0"/>
                <a:ea typeface="MS PGothic" charset="0"/>
                <a:cs typeface="MS PGothic" charset="0"/>
              </a:defRPr>
            </a:lvl1pPr>
            <a:lvl2pPr marL="742950" indent="-285750" eaLnBrk="0" hangingPunct="0">
              <a:defRPr>
                <a:solidFill>
                  <a:schemeClr val="tx1"/>
                </a:solidFill>
                <a:latin typeface="Segoe UI" charset="0"/>
                <a:ea typeface="MS PGothic" charset="0"/>
                <a:cs typeface="MS PGothic" charset="0"/>
              </a:defRPr>
            </a:lvl2pPr>
            <a:lvl3pPr marL="1143000" indent="-228600" eaLnBrk="0" hangingPunct="0">
              <a:defRPr>
                <a:solidFill>
                  <a:schemeClr val="tx1"/>
                </a:solidFill>
                <a:latin typeface="Segoe UI" charset="0"/>
                <a:ea typeface="MS PGothic" charset="0"/>
                <a:cs typeface="MS PGothic" charset="0"/>
              </a:defRPr>
            </a:lvl3pPr>
            <a:lvl4pPr marL="1600200" indent="-228600" eaLnBrk="0" hangingPunct="0">
              <a:defRPr>
                <a:solidFill>
                  <a:schemeClr val="tx1"/>
                </a:solidFill>
                <a:latin typeface="Segoe UI" charset="0"/>
                <a:ea typeface="MS PGothic" charset="0"/>
                <a:cs typeface="MS PGothic" charset="0"/>
              </a:defRPr>
            </a:lvl4pPr>
            <a:lvl5pPr marL="2057400" indent="-228600" eaLnBrk="0" hangingPunct="0">
              <a:defRPr>
                <a:solidFill>
                  <a:schemeClr val="tx1"/>
                </a:solidFill>
                <a:latin typeface="Segoe UI" charset="0"/>
                <a:ea typeface="MS PGothic" charset="0"/>
                <a:cs typeface="MS PGothic" charset="0"/>
              </a:defRPr>
            </a:lvl5pPr>
            <a:lvl6pPr marL="2514600" indent="-228600" defTabSz="931863" eaLnBrk="0" fontAlgn="base" hangingPunct="0">
              <a:spcBef>
                <a:spcPct val="0"/>
              </a:spcBef>
              <a:spcAft>
                <a:spcPct val="0"/>
              </a:spcAft>
              <a:defRPr>
                <a:solidFill>
                  <a:schemeClr val="tx1"/>
                </a:solidFill>
                <a:latin typeface="Segoe UI" charset="0"/>
                <a:ea typeface="MS PGothic" charset="0"/>
                <a:cs typeface="MS PGothic" charset="0"/>
              </a:defRPr>
            </a:lvl6pPr>
            <a:lvl7pPr marL="2971800" indent="-228600" defTabSz="931863" eaLnBrk="0" fontAlgn="base" hangingPunct="0">
              <a:spcBef>
                <a:spcPct val="0"/>
              </a:spcBef>
              <a:spcAft>
                <a:spcPct val="0"/>
              </a:spcAft>
              <a:defRPr>
                <a:solidFill>
                  <a:schemeClr val="tx1"/>
                </a:solidFill>
                <a:latin typeface="Segoe UI" charset="0"/>
                <a:ea typeface="MS PGothic" charset="0"/>
                <a:cs typeface="MS PGothic" charset="0"/>
              </a:defRPr>
            </a:lvl7pPr>
            <a:lvl8pPr marL="3429000" indent="-228600" defTabSz="931863" eaLnBrk="0" fontAlgn="base" hangingPunct="0">
              <a:spcBef>
                <a:spcPct val="0"/>
              </a:spcBef>
              <a:spcAft>
                <a:spcPct val="0"/>
              </a:spcAft>
              <a:defRPr>
                <a:solidFill>
                  <a:schemeClr val="tx1"/>
                </a:solidFill>
                <a:latin typeface="Segoe UI" charset="0"/>
                <a:ea typeface="MS PGothic" charset="0"/>
                <a:cs typeface="MS PGothic" charset="0"/>
              </a:defRPr>
            </a:lvl8pPr>
            <a:lvl9pPr marL="3886200" indent="-228600" defTabSz="931863" eaLnBrk="0" fontAlgn="base" hangingPunct="0">
              <a:spcBef>
                <a:spcPct val="0"/>
              </a:spcBef>
              <a:spcAft>
                <a:spcPct val="0"/>
              </a:spcAft>
              <a:defRPr>
                <a:solidFill>
                  <a:schemeClr val="tx1"/>
                </a:solidFill>
                <a:latin typeface="Segoe UI" charset="0"/>
                <a:ea typeface="MS PGothic" charset="0"/>
                <a:cs typeface="MS PGothic" charset="0"/>
              </a:defRPr>
            </a:lvl9pPr>
          </a:lstStyle>
          <a:p>
            <a:pPr eaLnBrk="1" hangingPunct="1"/>
            <a:fld id="{8D90512B-848C-A04B-AC17-5B3E039E6B05}" type="slidenum">
              <a:rPr lang="en-US">
                <a:solidFill>
                  <a:prstClr val="black"/>
                </a:solidFill>
              </a:rPr>
              <a:pPr eaLnBrk="1" hangingPunct="1"/>
              <a:t>5</a:t>
            </a:fld>
            <a:endParaRPr lang="en-US">
              <a:solidFill>
                <a:prstClr val="black"/>
              </a:solidFill>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 xmlns:ma14="http://schemas.microsoft.com/office/mac/drawingml/2011/main" val="1"/>
            </a:ext>
          </a:extLst>
        </p:spPr>
      </p:sp>
      <p:sp>
        <p:nvSpPr>
          <p:cNvPr id="6451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171450" indent="-171450" eaLnBrk="1" hangingPunct="1">
              <a:spcBef>
                <a:spcPct val="0"/>
              </a:spcBef>
              <a:buFontTx/>
              <a:buChar char="•"/>
            </a:pPr>
            <a:endParaRPr lang="en-US"/>
          </a:p>
        </p:txBody>
      </p:sp>
      <p:sp>
        <p:nvSpPr>
          <p:cNvPr id="6451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Segoe UI" charset="0"/>
                <a:ea typeface="MS PGothic" charset="0"/>
                <a:cs typeface="MS PGothic" charset="0"/>
              </a:defRPr>
            </a:lvl1pPr>
            <a:lvl2pPr marL="742950" indent="-285750" eaLnBrk="0" hangingPunct="0">
              <a:defRPr>
                <a:solidFill>
                  <a:schemeClr val="tx1"/>
                </a:solidFill>
                <a:latin typeface="Segoe UI" charset="0"/>
                <a:ea typeface="MS PGothic" charset="0"/>
                <a:cs typeface="MS PGothic" charset="0"/>
              </a:defRPr>
            </a:lvl2pPr>
            <a:lvl3pPr marL="1143000" indent="-228600" eaLnBrk="0" hangingPunct="0">
              <a:defRPr>
                <a:solidFill>
                  <a:schemeClr val="tx1"/>
                </a:solidFill>
                <a:latin typeface="Segoe UI" charset="0"/>
                <a:ea typeface="MS PGothic" charset="0"/>
                <a:cs typeface="MS PGothic" charset="0"/>
              </a:defRPr>
            </a:lvl3pPr>
            <a:lvl4pPr marL="1600200" indent="-228600" eaLnBrk="0" hangingPunct="0">
              <a:defRPr>
                <a:solidFill>
                  <a:schemeClr val="tx1"/>
                </a:solidFill>
                <a:latin typeface="Segoe UI" charset="0"/>
                <a:ea typeface="MS PGothic" charset="0"/>
                <a:cs typeface="MS PGothic" charset="0"/>
              </a:defRPr>
            </a:lvl4pPr>
            <a:lvl5pPr marL="2057400" indent="-228600" eaLnBrk="0" hangingPunct="0">
              <a:defRPr>
                <a:solidFill>
                  <a:schemeClr val="tx1"/>
                </a:solidFill>
                <a:latin typeface="Segoe UI" charset="0"/>
                <a:ea typeface="MS PGothic" charset="0"/>
                <a:cs typeface="MS PGothic" charset="0"/>
              </a:defRPr>
            </a:lvl5pPr>
            <a:lvl6pPr marL="2514600" indent="-228600" defTabSz="931863" eaLnBrk="0" fontAlgn="base" hangingPunct="0">
              <a:spcBef>
                <a:spcPct val="0"/>
              </a:spcBef>
              <a:spcAft>
                <a:spcPct val="0"/>
              </a:spcAft>
              <a:defRPr>
                <a:solidFill>
                  <a:schemeClr val="tx1"/>
                </a:solidFill>
                <a:latin typeface="Segoe UI" charset="0"/>
                <a:ea typeface="MS PGothic" charset="0"/>
                <a:cs typeface="MS PGothic" charset="0"/>
              </a:defRPr>
            </a:lvl6pPr>
            <a:lvl7pPr marL="2971800" indent="-228600" defTabSz="931863" eaLnBrk="0" fontAlgn="base" hangingPunct="0">
              <a:spcBef>
                <a:spcPct val="0"/>
              </a:spcBef>
              <a:spcAft>
                <a:spcPct val="0"/>
              </a:spcAft>
              <a:defRPr>
                <a:solidFill>
                  <a:schemeClr val="tx1"/>
                </a:solidFill>
                <a:latin typeface="Segoe UI" charset="0"/>
                <a:ea typeface="MS PGothic" charset="0"/>
                <a:cs typeface="MS PGothic" charset="0"/>
              </a:defRPr>
            </a:lvl7pPr>
            <a:lvl8pPr marL="3429000" indent="-228600" defTabSz="931863" eaLnBrk="0" fontAlgn="base" hangingPunct="0">
              <a:spcBef>
                <a:spcPct val="0"/>
              </a:spcBef>
              <a:spcAft>
                <a:spcPct val="0"/>
              </a:spcAft>
              <a:defRPr>
                <a:solidFill>
                  <a:schemeClr val="tx1"/>
                </a:solidFill>
                <a:latin typeface="Segoe UI" charset="0"/>
                <a:ea typeface="MS PGothic" charset="0"/>
                <a:cs typeface="MS PGothic" charset="0"/>
              </a:defRPr>
            </a:lvl8pPr>
            <a:lvl9pPr marL="3886200" indent="-228600" defTabSz="931863" eaLnBrk="0" fontAlgn="base" hangingPunct="0">
              <a:spcBef>
                <a:spcPct val="0"/>
              </a:spcBef>
              <a:spcAft>
                <a:spcPct val="0"/>
              </a:spcAft>
              <a:defRPr>
                <a:solidFill>
                  <a:schemeClr val="tx1"/>
                </a:solidFill>
                <a:latin typeface="Segoe UI" charset="0"/>
                <a:ea typeface="MS PGothic" charset="0"/>
                <a:cs typeface="MS PGothic" charset="0"/>
              </a:defRPr>
            </a:lvl9pPr>
          </a:lstStyle>
          <a:p>
            <a:pPr eaLnBrk="1" hangingPunct="1"/>
            <a:fld id="{F73009ED-732A-B34B-9C81-54060D7F7933}" type="slidenum">
              <a:rPr lang="en-US">
                <a:solidFill>
                  <a:prstClr val="black"/>
                </a:solidFill>
              </a:rPr>
              <a:pPr eaLnBrk="1" hangingPunct="1"/>
              <a:t>6</a:t>
            </a:fld>
            <a:endParaRPr lang="en-US">
              <a:solidFill>
                <a:prstClr val="black"/>
              </a:solidFill>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Segoe UI" charset="0"/>
                <a:ea typeface="MS PGothic" charset="0"/>
                <a:cs typeface="MS PGothic" charset="0"/>
              </a:defRPr>
            </a:lvl1pPr>
            <a:lvl2pPr marL="742950" indent="-285750" eaLnBrk="0" hangingPunct="0">
              <a:defRPr>
                <a:solidFill>
                  <a:schemeClr val="tx1"/>
                </a:solidFill>
                <a:latin typeface="Segoe UI" charset="0"/>
                <a:ea typeface="MS PGothic" charset="0"/>
                <a:cs typeface="MS PGothic" charset="0"/>
              </a:defRPr>
            </a:lvl2pPr>
            <a:lvl3pPr marL="1143000" indent="-228600" eaLnBrk="0" hangingPunct="0">
              <a:defRPr>
                <a:solidFill>
                  <a:schemeClr val="tx1"/>
                </a:solidFill>
                <a:latin typeface="Segoe UI" charset="0"/>
                <a:ea typeface="MS PGothic" charset="0"/>
                <a:cs typeface="MS PGothic" charset="0"/>
              </a:defRPr>
            </a:lvl3pPr>
            <a:lvl4pPr marL="1600200" indent="-228600" eaLnBrk="0" hangingPunct="0">
              <a:defRPr>
                <a:solidFill>
                  <a:schemeClr val="tx1"/>
                </a:solidFill>
                <a:latin typeface="Segoe UI" charset="0"/>
                <a:ea typeface="MS PGothic" charset="0"/>
                <a:cs typeface="MS PGothic" charset="0"/>
              </a:defRPr>
            </a:lvl4pPr>
            <a:lvl5pPr marL="2057400" indent="-228600" eaLnBrk="0" hangingPunct="0">
              <a:defRPr>
                <a:solidFill>
                  <a:schemeClr val="tx1"/>
                </a:solidFill>
                <a:latin typeface="Segoe UI" charset="0"/>
                <a:ea typeface="MS PGothic" charset="0"/>
                <a:cs typeface="MS PGothic" charset="0"/>
              </a:defRPr>
            </a:lvl5pPr>
            <a:lvl6pPr marL="2514600" indent="-228600" defTabSz="931863" eaLnBrk="0" fontAlgn="base" hangingPunct="0">
              <a:spcBef>
                <a:spcPct val="0"/>
              </a:spcBef>
              <a:spcAft>
                <a:spcPct val="0"/>
              </a:spcAft>
              <a:defRPr>
                <a:solidFill>
                  <a:schemeClr val="tx1"/>
                </a:solidFill>
                <a:latin typeface="Segoe UI" charset="0"/>
                <a:ea typeface="MS PGothic" charset="0"/>
                <a:cs typeface="MS PGothic" charset="0"/>
              </a:defRPr>
            </a:lvl6pPr>
            <a:lvl7pPr marL="2971800" indent="-228600" defTabSz="931863" eaLnBrk="0" fontAlgn="base" hangingPunct="0">
              <a:spcBef>
                <a:spcPct val="0"/>
              </a:spcBef>
              <a:spcAft>
                <a:spcPct val="0"/>
              </a:spcAft>
              <a:defRPr>
                <a:solidFill>
                  <a:schemeClr val="tx1"/>
                </a:solidFill>
                <a:latin typeface="Segoe UI" charset="0"/>
                <a:ea typeface="MS PGothic" charset="0"/>
                <a:cs typeface="MS PGothic" charset="0"/>
              </a:defRPr>
            </a:lvl7pPr>
            <a:lvl8pPr marL="3429000" indent="-228600" defTabSz="931863" eaLnBrk="0" fontAlgn="base" hangingPunct="0">
              <a:spcBef>
                <a:spcPct val="0"/>
              </a:spcBef>
              <a:spcAft>
                <a:spcPct val="0"/>
              </a:spcAft>
              <a:defRPr>
                <a:solidFill>
                  <a:schemeClr val="tx1"/>
                </a:solidFill>
                <a:latin typeface="Segoe UI" charset="0"/>
                <a:ea typeface="MS PGothic" charset="0"/>
                <a:cs typeface="MS PGothic" charset="0"/>
              </a:defRPr>
            </a:lvl8pPr>
            <a:lvl9pPr marL="3886200" indent="-228600" defTabSz="931863" eaLnBrk="0" fontAlgn="base" hangingPunct="0">
              <a:spcBef>
                <a:spcPct val="0"/>
              </a:spcBef>
              <a:spcAft>
                <a:spcPct val="0"/>
              </a:spcAft>
              <a:defRPr>
                <a:solidFill>
                  <a:schemeClr val="tx1"/>
                </a:solidFill>
                <a:latin typeface="Segoe UI" charset="0"/>
                <a:ea typeface="MS PGothic" charset="0"/>
                <a:cs typeface="MS PGothic" charset="0"/>
              </a:defRPr>
            </a:lvl9pPr>
          </a:lstStyle>
          <a:p>
            <a:pPr eaLnBrk="1" hangingPunct="1"/>
            <a:fld id="{1D8080C1-A0D6-ED4B-989C-475C1C7CBB98}" type="slidenum">
              <a:rPr lang="en-US">
                <a:solidFill>
                  <a:prstClr val="black"/>
                </a:solidFill>
              </a:rPr>
              <a:pPr eaLnBrk="1" hangingPunct="1"/>
              <a:t>7</a:t>
            </a:fld>
            <a:endParaRPr lang="en-US">
              <a:solidFill>
                <a:prstClr val="black"/>
              </a:solidFill>
            </a:endParaRPr>
          </a:p>
        </p:txBody>
      </p:sp>
      <p:sp>
        <p:nvSpPr>
          <p:cNvPr id="65539" name="Rectangle 2"/>
          <p:cNvSpPr>
            <a:spLocks noGrp="1" noRot="1" noChangeAspect="1" noChangeArrowheads="1" noTextEdit="1"/>
          </p:cNvSpPr>
          <p:nvPr>
            <p:ph type="sldImg"/>
          </p:nvPr>
        </p:nvSpPr>
        <p:spPr bwMode="auto">
          <a:xfrm>
            <a:off x="347663" y="679450"/>
            <a:ext cx="6164262" cy="3468688"/>
          </a:xfrm>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 xmlns:ma14="http://schemas.microsoft.com/office/mac/drawingml/2011/main" val="1"/>
            </a:ext>
          </a:extLst>
        </p:spPr>
      </p:sp>
      <p:sp>
        <p:nvSpPr>
          <p:cNvPr id="65540" name="Rectangle 3"/>
          <p:cNvSpPr>
            <a:spLocks noGrp="1" noChangeArrowheads="1"/>
          </p:cNvSpPr>
          <p:nvPr>
            <p:ph type="body" idx="1"/>
          </p:nvPr>
        </p:nvSpPr>
        <p:spPr bwMode="auto">
          <a:xfrm>
            <a:off x="904875" y="4378325"/>
            <a:ext cx="5048250" cy="40735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171450" indent="-171450" eaLnBrk="1" hangingPunct="1">
              <a:spcBef>
                <a:spcPct val="0"/>
              </a:spcBef>
              <a:buFontTx/>
              <a:buChar char="•"/>
            </a:pPr>
            <a:endParaRPr lang="en-GB"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 xmlns:ma14="http://schemas.microsoft.com/office/mac/drawingml/2011/main" val="1"/>
            </a:ext>
          </a:extLst>
        </p:spPr>
      </p:sp>
      <p:sp>
        <p:nvSpPr>
          <p:cNvPr id="6656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171450" indent="-171450" eaLnBrk="1" hangingPunct="1">
              <a:spcBef>
                <a:spcPct val="0"/>
              </a:spcBef>
              <a:buFontTx/>
              <a:buChar char="•"/>
            </a:pPr>
            <a:endParaRPr lang="en-US" dirty="0"/>
          </a:p>
        </p:txBody>
      </p:sp>
      <p:sp>
        <p:nvSpPr>
          <p:cNvPr id="6656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Segoe UI" charset="0"/>
                <a:ea typeface="MS PGothic" charset="0"/>
                <a:cs typeface="MS PGothic" charset="0"/>
              </a:defRPr>
            </a:lvl1pPr>
            <a:lvl2pPr marL="742950" indent="-285750" eaLnBrk="0" hangingPunct="0">
              <a:defRPr>
                <a:solidFill>
                  <a:schemeClr val="tx1"/>
                </a:solidFill>
                <a:latin typeface="Segoe UI" charset="0"/>
                <a:ea typeface="MS PGothic" charset="0"/>
                <a:cs typeface="MS PGothic" charset="0"/>
              </a:defRPr>
            </a:lvl2pPr>
            <a:lvl3pPr marL="1143000" indent="-228600" eaLnBrk="0" hangingPunct="0">
              <a:defRPr>
                <a:solidFill>
                  <a:schemeClr val="tx1"/>
                </a:solidFill>
                <a:latin typeface="Segoe UI" charset="0"/>
                <a:ea typeface="MS PGothic" charset="0"/>
                <a:cs typeface="MS PGothic" charset="0"/>
              </a:defRPr>
            </a:lvl3pPr>
            <a:lvl4pPr marL="1600200" indent="-228600" eaLnBrk="0" hangingPunct="0">
              <a:defRPr>
                <a:solidFill>
                  <a:schemeClr val="tx1"/>
                </a:solidFill>
                <a:latin typeface="Segoe UI" charset="0"/>
                <a:ea typeface="MS PGothic" charset="0"/>
                <a:cs typeface="MS PGothic" charset="0"/>
              </a:defRPr>
            </a:lvl4pPr>
            <a:lvl5pPr marL="2057400" indent="-228600" eaLnBrk="0" hangingPunct="0">
              <a:defRPr>
                <a:solidFill>
                  <a:schemeClr val="tx1"/>
                </a:solidFill>
                <a:latin typeface="Segoe UI" charset="0"/>
                <a:ea typeface="MS PGothic" charset="0"/>
                <a:cs typeface="MS PGothic" charset="0"/>
              </a:defRPr>
            </a:lvl5pPr>
            <a:lvl6pPr marL="2514600" indent="-228600" defTabSz="931863" eaLnBrk="0" fontAlgn="base" hangingPunct="0">
              <a:spcBef>
                <a:spcPct val="0"/>
              </a:spcBef>
              <a:spcAft>
                <a:spcPct val="0"/>
              </a:spcAft>
              <a:defRPr>
                <a:solidFill>
                  <a:schemeClr val="tx1"/>
                </a:solidFill>
                <a:latin typeface="Segoe UI" charset="0"/>
                <a:ea typeface="MS PGothic" charset="0"/>
                <a:cs typeface="MS PGothic" charset="0"/>
              </a:defRPr>
            </a:lvl6pPr>
            <a:lvl7pPr marL="2971800" indent="-228600" defTabSz="931863" eaLnBrk="0" fontAlgn="base" hangingPunct="0">
              <a:spcBef>
                <a:spcPct val="0"/>
              </a:spcBef>
              <a:spcAft>
                <a:spcPct val="0"/>
              </a:spcAft>
              <a:defRPr>
                <a:solidFill>
                  <a:schemeClr val="tx1"/>
                </a:solidFill>
                <a:latin typeface="Segoe UI" charset="0"/>
                <a:ea typeface="MS PGothic" charset="0"/>
                <a:cs typeface="MS PGothic" charset="0"/>
              </a:defRPr>
            </a:lvl7pPr>
            <a:lvl8pPr marL="3429000" indent="-228600" defTabSz="931863" eaLnBrk="0" fontAlgn="base" hangingPunct="0">
              <a:spcBef>
                <a:spcPct val="0"/>
              </a:spcBef>
              <a:spcAft>
                <a:spcPct val="0"/>
              </a:spcAft>
              <a:defRPr>
                <a:solidFill>
                  <a:schemeClr val="tx1"/>
                </a:solidFill>
                <a:latin typeface="Segoe UI" charset="0"/>
                <a:ea typeface="MS PGothic" charset="0"/>
                <a:cs typeface="MS PGothic" charset="0"/>
              </a:defRPr>
            </a:lvl8pPr>
            <a:lvl9pPr marL="3886200" indent="-228600" defTabSz="931863" eaLnBrk="0" fontAlgn="base" hangingPunct="0">
              <a:spcBef>
                <a:spcPct val="0"/>
              </a:spcBef>
              <a:spcAft>
                <a:spcPct val="0"/>
              </a:spcAft>
              <a:defRPr>
                <a:solidFill>
                  <a:schemeClr val="tx1"/>
                </a:solidFill>
                <a:latin typeface="Segoe UI" charset="0"/>
                <a:ea typeface="MS PGothic" charset="0"/>
                <a:cs typeface="MS PGothic" charset="0"/>
              </a:defRPr>
            </a:lvl9pPr>
          </a:lstStyle>
          <a:p>
            <a:pPr eaLnBrk="1" hangingPunct="1"/>
            <a:fld id="{F62926CF-F447-FA48-8AD8-3FF700D001E5}" type="slidenum">
              <a:rPr lang="en-US">
                <a:solidFill>
                  <a:prstClr val="black"/>
                </a:solidFill>
              </a:rPr>
              <a:pPr eaLnBrk="1" hangingPunct="1"/>
              <a:t>8</a:t>
            </a:fld>
            <a:endParaRPr lang="en-US">
              <a:solidFill>
                <a:prstClr val="black"/>
              </a:solidFill>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 xmlns:ma14="http://schemas.microsoft.com/office/mac/drawingml/2011/main" val="1"/>
            </a:ext>
          </a:extLst>
        </p:spPr>
      </p:sp>
      <p:sp>
        <p:nvSpPr>
          <p:cNvPr id="3" name="Notes Placeholder 2"/>
          <p:cNvSpPr>
            <a:spLocks noGrp="1"/>
          </p:cNvSpPr>
          <p:nvPr>
            <p:ph type="body" idx="1"/>
          </p:nvPr>
        </p:nvSpPr>
        <p:spPr/>
        <p:txBody>
          <a:bodyPr/>
          <a:lstStyle/>
          <a:p>
            <a:pPr defTabSz="932742" eaLnBrk="1" fontAlgn="auto" hangingPunct="1">
              <a:spcBef>
                <a:spcPts val="0"/>
              </a:spcBef>
              <a:spcAft>
                <a:spcPts val="340"/>
              </a:spcAft>
              <a:defRPr/>
            </a:pPr>
            <a:endParaRPr lang="en-US" dirty="0"/>
          </a:p>
        </p:txBody>
      </p:sp>
      <p:sp>
        <p:nvSpPr>
          <p:cNvPr id="6758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Segoe UI" charset="0"/>
                <a:ea typeface="MS PGothic" charset="0"/>
                <a:cs typeface="MS PGothic" charset="0"/>
              </a:defRPr>
            </a:lvl1pPr>
            <a:lvl2pPr marL="742950" indent="-285750" eaLnBrk="0" hangingPunct="0">
              <a:defRPr>
                <a:solidFill>
                  <a:schemeClr val="tx1"/>
                </a:solidFill>
                <a:latin typeface="Segoe UI" charset="0"/>
                <a:ea typeface="MS PGothic" charset="0"/>
                <a:cs typeface="MS PGothic" charset="0"/>
              </a:defRPr>
            </a:lvl2pPr>
            <a:lvl3pPr marL="1143000" indent="-228600" eaLnBrk="0" hangingPunct="0">
              <a:defRPr>
                <a:solidFill>
                  <a:schemeClr val="tx1"/>
                </a:solidFill>
                <a:latin typeface="Segoe UI" charset="0"/>
                <a:ea typeface="MS PGothic" charset="0"/>
                <a:cs typeface="MS PGothic" charset="0"/>
              </a:defRPr>
            </a:lvl3pPr>
            <a:lvl4pPr marL="1600200" indent="-228600" eaLnBrk="0" hangingPunct="0">
              <a:defRPr>
                <a:solidFill>
                  <a:schemeClr val="tx1"/>
                </a:solidFill>
                <a:latin typeface="Segoe UI" charset="0"/>
                <a:ea typeface="MS PGothic" charset="0"/>
                <a:cs typeface="MS PGothic" charset="0"/>
              </a:defRPr>
            </a:lvl4pPr>
            <a:lvl5pPr marL="2057400" indent="-228600" eaLnBrk="0" hangingPunct="0">
              <a:defRPr>
                <a:solidFill>
                  <a:schemeClr val="tx1"/>
                </a:solidFill>
                <a:latin typeface="Segoe UI" charset="0"/>
                <a:ea typeface="MS PGothic" charset="0"/>
                <a:cs typeface="MS PGothic" charset="0"/>
              </a:defRPr>
            </a:lvl5pPr>
            <a:lvl6pPr marL="2514600" indent="-228600" defTabSz="931863" eaLnBrk="0" fontAlgn="base" hangingPunct="0">
              <a:spcBef>
                <a:spcPct val="0"/>
              </a:spcBef>
              <a:spcAft>
                <a:spcPct val="0"/>
              </a:spcAft>
              <a:defRPr>
                <a:solidFill>
                  <a:schemeClr val="tx1"/>
                </a:solidFill>
                <a:latin typeface="Segoe UI" charset="0"/>
                <a:ea typeface="MS PGothic" charset="0"/>
                <a:cs typeface="MS PGothic" charset="0"/>
              </a:defRPr>
            </a:lvl6pPr>
            <a:lvl7pPr marL="2971800" indent="-228600" defTabSz="931863" eaLnBrk="0" fontAlgn="base" hangingPunct="0">
              <a:spcBef>
                <a:spcPct val="0"/>
              </a:spcBef>
              <a:spcAft>
                <a:spcPct val="0"/>
              </a:spcAft>
              <a:defRPr>
                <a:solidFill>
                  <a:schemeClr val="tx1"/>
                </a:solidFill>
                <a:latin typeface="Segoe UI" charset="0"/>
                <a:ea typeface="MS PGothic" charset="0"/>
                <a:cs typeface="MS PGothic" charset="0"/>
              </a:defRPr>
            </a:lvl7pPr>
            <a:lvl8pPr marL="3429000" indent="-228600" defTabSz="931863" eaLnBrk="0" fontAlgn="base" hangingPunct="0">
              <a:spcBef>
                <a:spcPct val="0"/>
              </a:spcBef>
              <a:spcAft>
                <a:spcPct val="0"/>
              </a:spcAft>
              <a:defRPr>
                <a:solidFill>
                  <a:schemeClr val="tx1"/>
                </a:solidFill>
                <a:latin typeface="Segoe UI" charset="0"/>
                <a:ea typeface="MS PGothic" charset="0"/>
                <a:cs typeface="MS PGothic" charset="0"/>
              </a:defRPr>
            </a:lvl8pPr>
            <a:lvl9pPr marL="3886200" indent="-228600" defTabSz="931863" eaLnBrk="0" fontAlgn="base" hangingPunct="0">
              <a:spcBef>
                <a:spcPct val="0"/>
              </a:spcBef>
              <a:spcAft>
                <a:spcPct val="0"/>
              </a:spcAft>
              <a:defRPr>
                <a:solidFill>
                  <a:schemeClr val="tx1"/>
                </a:solidFill>
                <a:latin typeface="Segoe UI" charset="0"/>
                <a:ea typeface="MS PGothic" charset="0"/>
                <a:cs typeface="MS PGothic" charset="0"/>
              </a:defRPr>
            </a:lvl9pPr>
          </a:lstStyle>
          <a:p>
            <a:pPr eaLnBrk="1" hangingPunct="1"/>
            <a:fld id="{F149640E-702F-EB48-A663-817E1FAF2E16}" type="slidenum">
              <a:rPr lang="en-US">
                <a:solidFill>
                  <a:prstClr val="black"/>
                </a:solidFill>
              </a:rPr>
              <a:pPr eaLnBrk="1" hangingPunct="1"/>
              <a:t>10</a:t>
            </a:fld>
            <a:endParaRPr lang="en-US">
              <a:solidFill>
                <a:prstClr val="black"/>
              </a:solidFill>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 xmlns:ma14="http://schemas.microsoft.com/office/mac/drawingml/2011/main" val="1"/>
            </a:ext>
          </a:extLst>
        </p:spPr>
      </p:sp>
      <p:sp>
        <p:nvSpPr>
          <p:cNvPr id="7270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dirty="0"/>
          </a:p>
        </p:txBody>
      </p:sp>
      <p:sp>
        <p:nvSpPr>
          <p:cNvPr id="7270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Segoe UI" charset="0"/>
                <a:ea typeface="MS PGothic" charset="0"/>
                <a:cs typeface="MS PGothic" charset="0"/>
              </a:defRPr>
            </a:lvl1pPr>
            <a:lvl2pPr marL="742950" indent="-285750" eaLnBrk="0" hangingPunct="0">
              <a:defRPr>
                <a:solidFill>
                  <a:schemeClr val="tx1"/>
                </a:solidFill>
                <a:latin typeface="Segoe UI" charset="0"/>
                <a:ea typeface="MS PGothic" charset="0"/>
                <a:cs typeface="MS PGothic" charset="0"/>
              </a:defRPr>
            </a:lvl2pPr>
            <a:lvl3pPr marL="1143000" indent="-228600" eaLnBrk="0" hangingPunct="0">
              <a:defRPr>
                <a:solidFill>
                  <a:schemeClr val="tx1"/>
                </a:solidFill>
                <a:latin typeface="Segoe UI" charset="0"/>
                <a:ea typeface="MS PGothic" charset="0"/>
                <a:cs typeface="MS PGothic" charset="0"/>
              </a:defRPr>
            </a:lvl3pPr>
            <a:lvl4pPr marL="1600200" indent="-228600" eaLnBrk="0" hangingPunct="0">
              <a:defRPr>
                <a:solidFill>
                  <a:schemeClr val="tx1"/>
                </a:solidFill>
                <a:latin typeface="Segoe UI" charset="0"/>
                <a:ea typeface="MS PGothic" charset="0"/>
                <a:cs typeface="MS PGothic" charset="0"/>
              </a:defRPr>
            </a:lvl4pPr>
            <a:lvl5pPr marL="2057400" indent="-228600" eaLnBrk="0" hangingPunct="0">
              <a:defRPr>
                <a:solidFill>
                  <a:schemeClr val="tx1"/>
                </a:solidFill>
                <a:latin typeface="Segoe UI" charset="0"/>
                <a:ea typeface="MS PGothic" charset="0"/>
                <a:cs typeface="MS PGothic" charset="0"/>
              </a:defRPr>
            </a:lvl5pPr>
            <a:lvl6pPr marL="2514600" indent="-228600" defTabSz="931863" eaLnBrk="0" fontAlgn="base" hangingPunct="0">
              <a:spcBef>
                <a:spcPct val="0"/>
              </a:spcBef>
              <a:spcAft>
                <a:spcPct val="0"/>
              </a:spcAft>
              <a:defRPr>
                <a:solidFill>
                  <a:schemeClr val="tx1"/>
                </a:solidFill>
                <a:latin typeface="Segoe UI" charset="0"/>
                <a:ea typeface="MS PGothic" charset="0"/>
                <a:cs typeface="MS PGothic" charset="0"/>
              </a:defRPr>
            </a:lvl6pPr>
            <a:lvl7pPr marL="2971800" indent="-228600" defTabSz="931863" eaLnBrk="0" fontAlgn="base" hangingPunct="0">
              <a:spcBef>
                <a:spcPct val="0"/>
              </a:spcBef>
              <a:spcAft>
                <a:spcPct val="0"/>
              </a:spcAft>
              <a:defRPr>
                <a:solidFill>
                  <a:schemeClr val="tx1"/>
                </a:solidFill>
                <a:latin typeface="Segoe UI" charset="0"/>
                <a:ea typeface="MS PGothic" charset="0"/>
                <a:cs typeface="MS PGothic" charset="0"/>
              </a:defRPr>
            </a:lvl7pPr>
            <a:lvl8pPr marL="3429000" indent="-228600" defTabSz="931863" eaLnBrk="0" fontAlgn="base" hangingPunct="0">
              <a:spcBef>
                <a:spcPct val="0"/>
              </a:spcBef>
              <a:spcAft>
                <a:spcPct val="0"/>
              </a:spcAft>
              <a:defRPr>
                <a:solidFill>
                  <a:schemeClr val="tx1"/>
                </a:solidFill>
                <a:latin typeface="Segoe UI" charset="0"/>
                <a:ea typeface="MS PGothic" charset="0"/>
                <a:cs typeface="MS PGothic" charset="0"/>
              </a:defRPr>
            </a:lvl8pPr>
            <a:lvl9pPr marL="3886200" indent="-228600" defTabSz="931863" eaLnBrk="0" fontAlgn="base" hangingPunct="0">
              <a:spcBef>
                <a:spcPct val="0"/>
              </a:spcBef>
              <a:spcAft>
                <a:spcPct val="0"/>
              </a:spcAft>
              <a:defRPr>
                <a:solidFill>
                  <a:schemeClr val="tx1"/>
                </a:solidFill>
                <a:latin typeface="Segoe UI" charset="0"/>
                <a:ea typeface="MS PGothic" charset="0"/>
                <a:cs typeface="MS PGothic" charset="0"/>
              </a:defRPr>
            </a:lvl9pPr>
          </a:lstStyle>
          <a:p>
            <a:pPr eaLnBrk="1" hangingPunct="1"/>
            <a:fld id="{01B2C796-A116-C045-82DA-E9FC97AF0D25}" type="slidenum">
              <a:rPr lang="en-US">
                <a:solidFill>
                  <a:srgbClr val="000000"/>
                </a:solidFill>
                <a:latin typeface="Calibri" charset="0"/>
              </a:rPr>
              <a:pPr eaLnBrk="1" hangingPunct="1"/>
              <a:t>11</a:t>
            </a:fld>
            <a:endParaRPr lang="en-US">
              <a:solidFill>
                <a:srgbClr val="000000"/>
              </a:solidFill>
              <a:latin typeface="Calibri"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1.xml"/><Relationship Id="rId4" Type="http://schemas.openxmlformats.org/officeDocument/2006/relationships/image" Target="../media/image4.emf"/></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slideMaster" Target="../slideMasters/slideMaster3.xml"/><Relationship Id="rId1" Type="http://schemas.openxmlformats.org/officeDocument/2006/relationships/themeOverride" Target="../theme/themeOverride1.xml"/><Relationship Id="rId5" Type="http://schemas.openxmlformats.org/officeDocument/2006/relationships/image" Target="../media/image4.emf"/><Relationship Id="rId4" Type="http://schemas.openxmlformats.org/officeDocument/2006/relationships/image" Target="../media/image3.png"/></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slideMaster" Target="../slideMasters/slideMaster3.xml"/><Relationship Id="rId1" Type="http://schemas.openxmlformats.org/officeDocument/2006/relationships/themeOverride" Target="../theme/themeOverride2.xml"/><Relationship Id="rId4" Type="http://schemas.openxmlformats.org/officeDocument/2006/relationships/image" Target="../media/image4.emf"/></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slideMaster" Target="../slideMasters/slideMaster3.xml"/><Relationship Id="rId1" Type="http://schemas.openxmlformats.org/officeDocument/2006/relationships/themeOverride" Target="../theme/themeOverride3.xml"/><Relationship Id="rId4" Type="http://schemas.openxmlformats.org/officeDocument/2006/relationships/image" Target="../media/image4.emf"/></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4.xml"/><Relationship Id="rId4" Type="http://schemas.openxmlformats.org/officeDocument/2006/relationships/image" Target="../media/image4.emf"/></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5.xml"/><Relationship Id="rId4" Type="http://schemas.openxmlformats.org/officeDocument/2006/relationships/image" Target="../media/image4.emf"/></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6.xml"/><Relationship Id="rId4" Type="http://schemas.openxmlformats.org/officeDocument/2006/relationships/image" Target="../media/image4.emf"/></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2">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1026" name="Picture 2" descr="\\sfp\Work\White_Whale\5-30072_SharePoint_Conference\Templates\Client_provided\psd\psd\SPC_Logo.png"/>
          <p:cNvPicPr>
            <a:picLocks noChangeAspect="1" noChangeArrowheads="1"/>
          </p:cNvPicPr>
          <p:nvPr userDrawn="1"/>
        </p:nvPicPr>
        <p:blipFill>
          <a:blip r:embed="rId3" cstate="screen">
            <a:extLst>
              <a:ext uri="{28A0092B-C50C-407E-A947-70E740481C1C}">
                <a14:useLocalDpi xmlns:a14="http://schemas.microsoft.com/office/drawing/2010/main"/>
              </a:ext>
            </a:extLst>
          </a:blip>
          <a:srcRect/>
          <a:stretch>
            <a:fillRect/>
          </a:stretch>
        </p:blipFill>
        <p:spPr bwMode="auto">
          <a:xfrm>
            <a:off x="2560679" y="2491433"/>
            <a:ext cx="1498013" cy="2080858"/>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2"/>
          <p:cNvPicPr>
            <a:picLocks noChangeAspect="1" noChangeArrowheads="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6921176" y="161832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4" name="Text Placeholder 11"/>
          <p:cNvSpPr>
            <a:spLocks noGrp="1"/>
          </p:cNvSpPr>
          <p:nvPr>
            <p:ph type="body" sz="quarter" idx="13" hasCustomPrompt="1"/>
          </p:nvPr>
        </p:nvSpPr>
        <p:spPr>
          <a:xfrm>
            <a:off x="10058403" y="1028411"/>
            <a:ext cx="2103437" cy="467125"/>
          </a:xfrm>
        </p:spPr>
        <p:txBody>
          <a:bodyPr/>
          <a:lstStyle>
            <a:lvl1pPr marL="0" indent="0" algn="r" defTabSz="932560" rtl="0" eaLnBrk="1" latinLnBrk="0" hangingPunct="1">
              <a:lnSpc>
                <a:spcPct val="90000"/>
              </a:lnSpc>
              <a:spcBef>
                <a:spcPct val="0"/>
              </a:spcBef>
              <a:buNone/>
              <a:defRPr lang="en-US" sz="2000" b="0" kern="1200" cap="none" spc="-100" baseline="0" dirty="0">
                <a:ln w="3175">
                  <a:noFill/>
                </a:ln>
                <a:gradFill>
                  <a:gsLst>
                    <a:gs pos="5833">
                      <a:schemeClr val="tx1"/>
                    </a:gs>
                    <a:gs pos="18000">
                      <a:schemeClr val="tx1"/>
                    </a:gs>
                  </a:gsLst>
                  <a:lin ang="5400000" scaled="0"/>
                </a:gradFill>
                <a:effectLst/>
                <a:latin typeface="+mn-lt"/>
                <a:ea typeface="+mn-ea"/>
                <a:cs typeface="Segoe UI" pitchFamily="34" charset="0"/>
              </a:defRPr>
            </a:lvl1pPr>
          </a:lstStyle>
          <a:p>
            <a:pPr lvl="0"/>
            <a:r>
              <a:rPr lang="en-US" dirty="0" smtClean="0"/>
              <a:t>Session code</a:t>
            </a:r>
            <a:endParaRPr lang="en-US" dirty="0"/>
          </a:p>
        </p:txBody>
      </p:sp>
      <p:sp>
        <p:nvSpPr>
          <p:cNvPr id="3" name="Rounded Rectangle 2"/>
          <p:cNvSpPr/>
          <p:nvPr userDrawn="1"/>
        </p:nvSpPr>
        <p:spPr bwMode="auto">
          <a:xfrm>
            <a:off x="4846640" y="3954465"/>
            <a:ext cx="7315200" cy="2743199"/>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44" tIns="146274" rIns="182844" bIns="146274" numCol="1" spcCol="0" rtlCol="0" fromWordArt="0" anchor="t" anchorCtr="0" forceAA="0" compatLnSpc="1">
            <a:prstTxWarp prst="textNoShape">
              <a:avLst/>
            </a:prstTxWarp>
            <a:noAutofit/>
          </a:bodyPr>
          <a:lstStyle/>
          <a:p>
            <a:pPr algn="ctr" defTabSz="932290"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bwMode="black">
          <a:xfrm>
            <a:off x="4846640" y="3954464"/>
            <a:ext cx="7315200" cy="1371579"/>
          </a:xfrm>
          <a:noFill/>
        </p:spPr>
        <p:txBody>
          <a:bodyPr lIns="146274" tIns="91422" rIns="146274" bIns="91422" anchor="t" anchorCtr="0"/>
          <a:lstStyle>
            <a:lvl1pPr>
              <a:defRPr sz="5200" spc="-100" baseline="0">
                <a:gradFill>
                  <a:gsLst>
                    <a:gs pos="5833">
                      <a:schemeClr val="tx1"/>
                    </a:gs>
                    <a:gs pos="18000">
                      <a:schemeClr val="tx1"/>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bwMode="black">
          <a:xfrm>
            <a:off x="4846637" y="5326042"/>
            <a:ext cx="7315201" cy="1372151"/>
          </a:xfrm>
          <a:noFill/>
        </p:spPr>
        <p:txBody>
          <a:bodyPr lIns="146274" tIns="109707" rIns="146274" bIns="109707">
            <a:noAutofit/>
          </a:bodyPr>
          <a:lstStyle>
            <a:lvl1pPr marL="0" indent="0">
              <a:spcBef>
                <a:spcPts val="0"/>
              </a:spcBef>
              <a:buNone/>
              <a:defRPr sz="3200" spc="0" baseline="0">
                <a:gradFill>
                  <a:gsLst>
                    <a:gs pos="2917">
                      <a:schemeClr val="tx1"/>
                    </a:gs>
                    <a:gs pos="3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134124479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553196831"/>
      </p:ext>
    </p:extLst>
  </p:cSld>
  <p:clrMapOvr>
    <a:masterClrMapping/>
  </p:clrMapOvr>
  <p:transition>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229941979"/>
      </p:ext>
    </p:extLst>
  </p:cSld>
  <p:clrMapOvr>
    <a:masterClrMapping/>
  </p:clrMapOvr>
  <p:transition>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1"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29" indent="0">
              <a:buNone/>
              <a:tabLst/>
              <a:defRPr sz="2000"/>
            </a:lvl3pPr>
            <a:lvl4pPr marL="460284" indent="0">
              <a:buNone/>
              <a:defRPr/>
            </a:lvl4pPr>
            <a:lvl5pPr marL="685665"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1"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29" indent="0">
              <a:buNone/>
              <a:tabLst/>
              <a:defRPr sz="2000"/>
            </a:lvl3pPr>
            <a:lvl4pPr marL="460284" indent="0">
              <a:buNone/>
              <a:defRPr/>
            </a:lvl4pPr>
            <a:lvl5pPr marL="685665"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968534032"/>
      </p:ext>
    </p:extLst>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1"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29" indent="0">
              <a:buNone/>
              <a:tabLst/>
              <a:defRPr sz="2000"/>
            </a:lvl3pPr>
            <a:lvl4pPr marL="460284" indent="0">
              <a:buNone/>
              <a:defRPr/>
            </a:lvl4pPr>
            <a:lvl5pPr marL="685665"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1"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29" indent="0">
              <a:buNone/>
              <a:tabLst/>
              <a:defRPr sz="2000"/>
            </a:lvl3pPr>
            <a:lvl4pPr marL="460284" indent="0">
              <a:buNone/>
              <a:defRPr/>
            </a:lvl4pPr>
            <a:lvl5pPr marL="685665"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918839873"/>
      </p:ext>
    </p:extLst>
  </p:cSld>
  <p:clrMapOvr>
    <a:masterClrMapping/>
  </p:clrMapOvr>
  <p:transition>
    <p:fad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1" y="1212851"/>
            <a:ext cx="5486399" cy="2536079"/>
          </a:xfrm>
        </p:spPr>
        <p:txBody>
          <a:bodyPr wrap="square">
            <a:spAutoFit/>
          </a:bodyPr>
          <a:lstStyle>
            <a:lvl1pPr marL="287282" indent="-287282">
              <a:spcBef>
                <a:spcPts val="1224"/>
              </a:spcBef>
              <a:buClr>
                <a:schemeClr val="tx1"/>
              </a:buClr>
              <a:buFont typeface="Arial" pitchFamily="34" charset="0"/>
              <a:buChar char="•"/>
              <a:defRPr sz="3600"/>
            </a:lvl1pPr>
            <a:lvl2pPr marL="531062" indent="-233149">
              <a:defRPr sz="2400"/>
            </a:lvl2pPr>
            <a:lvl3pPr marL="699448" indent="-168386">
              <a:tabLst/>
              <a:defRPr sz="2000"/>
            </a:lvl3pPr>
            <a:lvl4pPr marL="880786" indent="-181338">
              <a:defRPr/>
            </a:lvl4pPr>
            <a:lvl5pPr marL="1049171" indent="-168386">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1" y="1212851"/>
            <a:ext cx="5486399" cy="2536079"/>
          </a:xfrm>
        </p:spPr>
        <p:txBody>
          <a:bodyPr wrap="square">
            <a:spAutoFit/>
          </a:bodyPr>
          <a:lstStyle>
            <a:lvl1pPr marL="287282" indent="-287282">
              <a:spcBef>
                <a:spcPts val="1224"/>
              </a:spcBef>
              <a:buClr>
                <a:schemeClr val="tx1"/>
              </a:buClr>
              <a:buFont typeface="Arial" pitchFamily="34" charset="0"/>
              <a:buChar char="•"/>
              <a:defRPr sz="3600"/>
            </a:lvl1pPr>
            <a:lvl2pPr marL="531062" indent="-233149">
              <a:defRPr sz="2400"/>
            </a:lvl2pPr>
            <a:lvl3pPr marL="699448" indent="-168386">
              <a:tabLst/>
              <a:defRPr sz="2000"/>
            </a:lvl3pPr>
            <a:lvl4pPr marL="880786" indent="-181338">
              <a:defRPr/>
            </a:lvl4pPr>
            <a:lvl5pPr marL="1049171" indent="-168386">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29362577"/>
      </p:ext>
    </p:extLst>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1" y="1212851"/>
            <a:ext cx="5486399" cy="2536079"/>
          </a:xfrm>
        </p:spPr>
        <p:txBody>
          <a:bodyPr wrap="square">
            <a:spAutoFit/>
          </a:bodyPr>
          <a:lstStyle>
            <a:lvl1pPr marL="287282" indent="-287282">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062" indent="-233149">
              <a:defRPr sz="2400"/>
            </a:lvl2pPr>
            <a:lvl3pPr marL="699448" indent="-168386">
              <a:tabLst/>
              <a:defRPr sz="2000"/>
            </a:lvl3pPr>
            <a:lvl4pPr marL="880786" indent="-181338">
              <a:defRPr/>
            </a:lvl4pPr>
            <a:lvl5pPr marL="1049171" indent="-168386">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1" y="1212851"/>
            <a:ext cx="5486399" cy="2536079"/>
          </a:xfrm>
        </p:spPr>
        <p:txBody>
          <a:bodyPr wrap="square">
            <a:spAutoFit/>
          </a:bodyPr>
          <a:lstStyle>
            <a:lvl1pPr marL="287282" indent="-287282">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062" indent="-233149">
              <a:defRPr sz="2400"/>
            </a:lvl2pPr>
            <a:lvl3pPr marL="699448" indent="-168386">
              <a:tabLst/>
              <a:defRPr sz="2000"/>
            </a:lvl3pPr>
            <a:lvl4pPr marL="880786" indent="-181338">
              <a:defRPr/>
            </a:lvl4pPr>
            <a:lvl5pPr marL="1049171" indent="-168386">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198371309"/>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311135705"/>
      </p:ext>
    </p:extLst>
  </p:cSld>
  <p:clrMapOvr>
    <a:masterClrMapping/>
  </p:clrMapOvr>
  <p:transition>
    <p:fade/>
  </p:transition>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189526804"/>
      </p:ext>
    </p:extLst>
  </p:cSld>
  <p:clrMapOvr>
    <a:masterClrMapping/>
  </p:clrMapOvr>
  <p:transition>
    <p:fade/>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78450787"/>
      </p:ext>
    </p:extLst>
  </p:cSld>
  <p:clrMapOvr>
    <a:masterClrMapping/>
  </p:clrMapOvr>
  <p:transition>
    <p:fade/>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59344578"/>
      </p:ext>
    </p:extLst>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Walk-in">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10417879" y="6183606"/>
            <a:ext cx="1552931" cy="331497"/>
          </a:xfrm>
          <a:prstGeom prst="rect">
            <a:avLst/>
          </a:prstGeom>
        </p:spPr>
      </p:pic>
      <p:grpSp>
        <p:nvGrpSpPr>
          <p:cNvPr id="9" name="Group 8"/>
          <p:cNvGrpSpPr/>
          <p:nvPr userDrawn="1"/>
        </p:nvGrpSpPr>
        <p:grpSpPr>
          <a:xfrm>
            <a:off x="274638" y="5600359"/>
            <a:ext cx="2194608" cy="1097304"/>
            <a:chOff x="274638" y="5600359"/>
            <a:chExt cx="2194608" cy="1097304"/>
          </a:xfrm>
        </p:grpSpPr>
        <p:sp>
          <p:nvSpPr>
            <p:cNvPr id="10" name="Rounded Rectangle 9"/>
            <p:cNvSpPr/>
            <p:nvPr userDrawn="1"/>
          </p:nvSpPr>
          <p:spPr bwMode="auto">
            <a:xfrm>
              <a:off x="274638" y="5600359"/>
              <a:ext cx="2194608" cy="1097304"/>
            </a:xfrm>
            <a:prstGeom prst="roundRect">
              <a:avLst/>
            </a:prstGeom>
            <a:solidFill>
              <a:srgbClr val="FFFFFF"/>
            </a:solidFill>
            <a:ln w="9525" cap="flat" cmpd="sng" algn="ctr">
              <a:noFill/>
              <a:prstDash val="solid"/>
              <a:headEnd type="none" w="med" len="med"/>
              <a:tailEnd type="none" w="med" len="med"/>
            </a:ln>
            <a:effectLst>
              <a:outerShdw blurRad="50800" dist="12700" dir="5400000" algn="t" rotWithShape="0">
                <a:prstClr val="black">
                  <a:alpha val="31000"/>
                </a:prstClr>
              </a:outerShdw>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290" eaLnBrk="1" fontAlgn="base" latinLnBrk="0" hangingPunct="1">
                <a:lnSpc>
                  <a:spcPct val="90000"/>
                </a:lnSpc>
                <a:spcBef>
                  <a:spcPct val="0"/>
                </a:spcBef>
                <a:spcAft>
                  <a:spcPct val="0"/>
                </a:spcAft>
                <a:buClrTx/>
                <a:buSzTx/>
                <a:buFontTx/>
                <a:buNone/>
                <a:tabLst/>
                <a:defRPr/>
              </a:pPr>
              <a:endParaRPr kumimoji="0" lang="en-US" sz="3000" b="0" i="0" u="none" strike="noStrike" kern="0" cap="none" spc="0" normalizeH="0" baseline="0" noProof="0" dirty="0" err="1" smtClean="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11" name="Freeform 6"/>
            <p:cNvSpPr>
              <a:spLocks noEditPoints="1"/>
            </p:cNvSpPr>
            <p:nvPr userDrawn="1"/>
          </p:nvSpPr>
          <p:spPr bwMode="auto">
            <a:xfrm>
              <a:off x="968154" y="5772575"/>
              <a:ext cx="807577" cy="807577"/>
            </a:xfrm>
            <a:custGeom>
              <a:avLst/>
              <a:gdLst>
                <a:gd name="T0" fmla="*/ 256 w 1728"/>
                <a:gd name="T1" fmla="*/ 256 h 1728"/>
                <a:gd name="T2" fmla="*/ 1728 w 1728"/>
                <a:gd name="T3" fmla="*/ 864 h 1728"/>
                <a:gd name="T4" fmla="*/ 864 w 1728"/>
                <a:gd name="T5" fmla="*/ 1728 h 1728"/>
                <a:gd name="T6" fmla="*/ 0 w 1728"/>
                <a:gd name="T7" fmla="*/ 864 h 1728"/>
                <a:gd name="T8" fmla="*/ 864 w 1728"/>
                <a:gd name="T9" fmla="*/ 0 h 1728"/>
                <a:gd name="T10" fmla="*/ 1472 w 1728"/>
                <a:gd name="T11" fmla="*/ 256 h 1728"/>
                <a:gd name="T12" fmla="*/ 864 w 1728"/>
                <a:gd name="T13" fmla="*/ 93 h 1728"/>
                <a:gd name="T14" fmla="*/ 319 w 1728"/>
                <a:gd name="T15" fmla="*/ 319 h 1728"/>
                <a:gd name="T16" fmla="*/ 93 w 1728"/>
                <a:gd name="T17" fmla="*/ 864 h 1728"/>
                <a:gd name="T18" fmla="*/ 319 w 1728"/>
                <a:gd name="T19" fmla="*/ 1409 h 1728"/>
                <a:gd name="T20" fmla="*/ 864 w 1728"/>
                <a:gd name="T21" fmla="*/ 1635 h 1728"/>
                <a:gd name="T22" fmla="*/ 1409 w 1728"/>
                <a:gd name="T23" fmla="*/ 1409 h 1728"/>
                <a:gd name="T24" fmla="*/ 1635 w 1728"/>
                <a:gd name="T25" fmla="*/ 864 h 1728"/>
                <a:gd name="T26" fmla="*/ 1409 w 1728"/>
                <a:gd name="T27" fmla="*/ 319 h 1728"/>
                <a:gd name="T28" fmla="*/ 864 w 1728"/>
                <a:gd name="T29" fmla="*/ 93 h 1728"/>
                <a:gd name="T30" fmla="*/ 1523 w 1728"/>
                <a:gd name="T31" fmla="*/ 934 h 1728"/>
                <a:gd name="T32" fmla="*/ 1264 w 1728"/>
                <a:gd name="T33" fmla="*/ 1043 h 1728"/>
                <a:gd name="T34" fmla="*/ 1394 w 1728"/>
                <a:gd name="T35" fmla="*/ 671 h 1728"/>
                <a:gd name="T36" fmla="*/ 970 w 1728"/>
                <a:gd name="T37" fmla="*/ 914 h 1728"/>
                <a:gd name="T38" fmla="*/ 562 w 1728"/>
                <a:gd name="T39" fmla="*/ 928 h 1728"/>
                <a:gd name="T40" fmla="*/ 221 w 1728"/>
                <a:gd name="T41" fmla="*/ 1043 h 1728"/>
                <a:gd name="T42" fmla="*/ 388 w 1728"/>
                <a:gd name="T43" fmla="*/ 671 h 1728"/>
                <a:gd name="T44" fmla="*/ 757 w 1728"/>
                <a:gd name="T45" fmla="*/ 633 h 1728"/>
                <a:gd name="T46" fmla="*/ 651 w 1728"/>
                <a:gd name="T47" fmla="*/ 830 h 1728"/>
                <a:gd name="T48" fmla="*/ 864 w 1728"/>
                <a:gd name="T49" fmla="*/ 717 h 1728"/>
                <a:gd name="T50" fmla="*/ 757 w 1728"/>
                <a:gd name="T51" fmla="*/ 914 h 1728"/>
                <a:gd name="T52" fmla="*/ 970 w 1728"/>
                <a:gd name="T53" fmla="*/ 800 h 1728"/>
                <a:gd name="T54" fmla="*/ 1100 w 1728"/>
                <a:gd name="T55" fmla="*/ 671 h 1728"/>
                <a:gd name="T56" fmla="*/ 1229 w 1728"/>
                <a:gd name="T57" fmla="*/ 934 h 1728"/>
                <a:gd name="T58" fmla="*/ 970 w 1728"/>
                <a:gd name="T59" fmla="*/ 1043 h 1728"/>
                <a:gd name="T60" fmla="*/ 455 w 1728"/>
                <a:gd name="T61" fmla="*/ 857 h 1728"/>
                <a:gd name="T62" fmla="*/ 346 w 1728"/>
                <a:gd name="T63" fmla="*/ 778 h 1728"/>
                <a:gd name="T64" fmla="*/ 374 w 1728"/>
                <a:gd name="T65" fmla="*/ 936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28" h="1728">
                  <a:moveTo>
                    <a:pt x="256" y="256"/>
                  </a:moveTo>
                  <a:cubicBezTo>
                    <a:pt x="256" y="256"/>
                    <a:pt x="256" y="256"/>
                    <a:pt x="256" y="256"/>
                  </a:cubicBezTo>
                  <a:moveTo>
                    <a:pt x="864" y="0"/>
                  </a:moveTo>
                  <a:cubicBezTo>
                    <a:pt x="1341" y="0"/>
                    <a:pt x="1728" y="387"/>
                    <a:pt x="1728" y="864"/>
                  </a:cubicBezTo>
                  <a:cubicBezTo>
                    <a:pt x="1728" y="864"/>
                    <a:pt x="1728" y="864"/>
                    <a:pt x="1728" y="864"/>
                  </a:cubicBezTo>
                  <a:cubicBezTo>
                    <a:pt x="1728" y="1341"/>
                    <a:pt x="1341" y="1728"/>
                    <a:pt x="864" y="1728"/>
                  </a:cubicBezTo>
                  <a:cubicBezTo>
                    <a:pt x="864" y="1728"/>
                    <a:pt x="864" y="1728"/>
                    <a:pt x="864" y="1728"/>
                  </a:cubicBezTo>
                  <a:cubicBezTo>
                    <a:pt x="387" y="1728"/>
                    <a:pt x="0" y="1341"/>
                    <a:pt x="0" y="864"/>
                  </a:cubicBezTo>
                  <a:cubicBezTo>
                    <a:pt x="0" y="864"/>
                    <a:pt x="0" y="864"/>
                    <a:pt x="0" y="864"/>
                  </a:cubicBezTo>
                  <a:cubicBezTo>
                    <a:pt x="0" y="387"/>
                    <a:pt x="387" y="0"/>
                    <a:pt x="864" y="0"/>
                  </a:cubicBezTo>
                  <a:cubicBezTo>
                    <a:pt x="864" y="0"/>
                    <a:pt x="864" y="0"/>
                    <a:pt x="864" y="0"/>
                  </a:cubicBezTo>
                  <a:moveTo>
                    <a:pt x="1472" y="256"/>
                  </a:moveTo>
                  <a:cubicBezTo>
                    <a:pt x="1472" y="256"/>
                    <a:pt x="1472" y="256"/>
                    <a:pt x="1472" y="256"/>
                  </a:cubicBezTo>
                  <a:moveTo>
                    <a:pt x="864" y="93"/>
                  </a:moveTo>
                  <a:cubicBezTo>
                    <a:pt x="651" y="93"/>
                    <a:pt x="459" y="180"/>
                    <a:pt x="319" y="319"/>
                  </a:cubicBezTo>
                  <a:cubicBezTo>
                    <a:pt x="319" y="319"/>
                    <a:pt x="319" y="319"/>
                    <a:pt x="319" y="319"/>
                  </a:cubicBezTo>
                  <a:cubicBezTo>
                    <a:pt x="180" y="459"/>
                    <a:pt x="93" y="651"/>
                    <a:pt x="93" y="864"/>
                  </a:cubicBezTo>
                  <a:cubicBezTo>
                    <a:pt x="93" y="864"/>
                    <a:pt x="93" y="864"/>
                    <a:pt x="93" y="864"/>
                  </a:cubicBezTo>
                  <a:cubicBezTo>
                    <a:pt x="93" y="1077"/>
                    <a:pt x="180" y="1269"/>
                    <a:pt x="319" y="1409"/>
                  </a:cubicBezTo>
                  <a:cubicBezTo>
                    <a:pt x="319" y="1409"/>
                    <a:pt x="319" y="1409"/>
                    <a:pt x="319" y="1409"/>
                  </a:cubicBezTo>
                  <a:cubicBezTo>
                    <a:pt x="459" y="1548"/>
                    <a:pt x="651" y="1635"/>
                    <a:pt x="864" y="1635"/>
                  </a:cubicBezTo>
                  <a:cubicBezTo>
                    <a:pt x="864" y="1635"/>
                    <a:pt x="864" y="1635"/>
                    <a:pt x="864" y="1635"/>
                  </a:cubicBezTo>
                  <a:cubicBezTo>
                    <a:pt x="1077" y="1635"/>
                    <a:pt x="1269" y="1548"/>
                    <a:pt x="1409" y="1409"/>
                  </a:cubicBezTo>
                  <a:cubicBezTo>
                    <a:pt x="1409" y="1409"/>
                    <a:pt x="1409" y="1409"/>
                    <a:pt x="1409" y="1409"/>
                  </a:cubicBezTo>
                  <a:cubicBezTo>
                    <a:pt x="1548" y="1269"/>
                    <a:pt x="1635" y="1077"/>
                    <a:pt x="1635" y="864"/>
                  </a:cubicBezTo>
                  <a:cubicBezTo>
                    <a:pt x="1635" y="864"/>
                    <a:pt x="1635" y="864"/>
                    <a:pt x="1635" y="864"/>
                  </a:cubicBezTo>
                  <a:cubicBezTo>
                    <a:pt x="1635" y="651"/>
                    <a:pt x="1548" y="459"/>
                    <a:pt x="1409" y="319"/>
                  </a:cubicBezTo>
                  <a:cubicBezTo>
                    <a:pt x="1409" y="319"/>
                    <a:pt x="1409" y="319"/>
                    <a:pt x="1409" y="319"/>
                  </a:cubicBezTo>
                  <a:cubicBezTo>
                    <a:pt x="1269" y="180"/>
                    <a:pt x="1077" y="93"/>
                    <a:pt x="864" y="93"/>
                  </a:cubicBezTo>
                  <a:cubicBezTo>
                    <a:pt x="864" y="93"/>
                    <a:pt x="864" y="93"/>
                    <a:pt x="864" y="93"/>
                  </a:cubicBezTo>
                  <a:moveTo>
                    <a:pt x="1394" y="934"/>
                  </a:moveTo>
                  <a:cubicBezTo>
                    <a:pt x="1523" y="934"/>
                    <a:pt x="1523" y="934"/>
                    <a:pt x="1523" y="934"/>
                  </a:cubicBezTo>
                  <a:cubicBezTo>
                    <a:pt x="1523" y="1043"/>
                    <a:pt x="1523" y="1043"/>
                    <a:pt x="1523" y="1043"/>
                  </a:cubicBezTo>
                  <a:cubicBezTo>
                    <a:pt x="1264" y="1043"/>
                    <a:pt x="1264" y="1043"/>
                    <a:pt x="1264" y="1043"/>
                  </a:cubicBezTo>
                  <a:cubicBezTo>
                    <a:pt x="1264" y="671"/>
                    <a:pt x="1264" y="671"/>
                    <a:pt x="1264" y="671"/>
                  </a:cubicBezTo>
                  <a:cubicBezTo>
                    <a:pt x="1394" y="671"/>
                    <a:pt x="1394" y="671"/>
                    <a:pt x="1394" y="671"/>
                  </a:cubicBezTo>
                  <a:lnTo>
                    <a:pt x="1394" y="934"/>
                  </a:lnTo>
                  <a:close/>
                  <a:moveTo>
                    <a:pt x="970" y="914"/>
                  </a:moveTo>
                  <a:cubicBezTo>
                    <a:pt x="757" y="1082"/>
                    <a:pt x="757" y="1082"/>
                    <a:pt x="757" y="1082"/>
                  </a:cubicBezTo>
                  <a:cubicBezTo>
                    <a:pt x="562" y="928"/>
                    <a:pt x="562" y="928"/>
                    <a:pt x="562" y="928"/>
                  </a:cubicBezTo>
                  <a:cubicBezTo>
                    <a:pt x="534" y="996"/>
                    <a:pt x="466" y="1043"/>
                    <a:pt x="388" y="1043"/>
                  </a:cubicBezTo>
                  <a:cubicBezTo>
                    <a:pt x="221" y="1043"/>
                    <a:pt x="221" y="1043"/>
                    <a:pt x="221" y="1043"/>
                  </a:cubicBezTo>
                  <a:cubicBezTo>
                    <a:pt x="221" y="671"/>
                    <a:pt x="221" y="671"/>
                    <a:pt x="221" y="671"/>
                  </a:cubicBezTo>
                  <a:cubicBezTo>
                    <a:pt x="388" y="671"/>
                    <a:pt x="388" y="671"/>
                    <a:pt x="388" y="671"/>
                  </a:cubicBezTo>
                  <a:cubicBezTo>
                    <a:pt x="475" y="671"/>
                    <a:pt x="538" y="727"/>
                    <a:pt x="562" y="786"/>
                  </a:cubicBezTo>
                  <a:cubicBezTo>
                    <a:pt x="757" y="633"/>
                    <a:pt x="757" y="633"/>
                    <a:pt x="757" y="633"/>
                  </a:cubicBezTo>
                  <a:cubicBezTo>
                    <a:pt x="829" y="690"/>
                    <a:pt x="829" y="690"/>
                    <a:pt x="829" y="690"/>
                  </a:cubicBezTo>
                  <a:cubicBezTo>
                    <a:pt x="651" y="830"/>
                    <a:pt x="651" y="830"/>
                    <a:pt x="651" y="830"/>
                  </a:cubicBezTo>
                  <a:cubicBezTo>
                    <a:pt x="685" y="857"/>
                    <a:pt x="685" y="857"/>
                    <a:pt x="685" y="857"/>
                  </a:cubicBezTo>
                  <a:cubicBezTo>
                    <a:pt x="864" y="717"/>
                    <a:pt x="864" y="717"/>
                    <a:pt x="864" y="717"/>
                  </a:cubicBezTo>
                  <a:cubicBezTo>
                    <a:pt x="936" y="773"/>
                    <a:pt x="936" y="773"/>
                    <a:pt x="936" y="773"/>
                  </a:cubicBezTo>
                  <a:cubicBezTo>
                    <a:pt x="757" y="914"/>
                    <a:pt x="757" y="914"/>
                    <a:pt x="757" y="914"/>
                  </a:cubicBezTo>
                  <a:cubicBezTo>
                    <a:pt x="791" y="941"/>
                    <a:pt x="791" y="941"/>
                    <a:pt x="791" y="941"/>
                  </a:cubicBezTo>
                  <a:cubicBezTo>
                    <a:pt x="970" y="800"/>
                    <a:pt x="970" y="800"/>
                    <a:pt x="970" y="800"/>
                  </a:cubicBezTo>
                  <a:cubicBezTo>
                    <a:pt x="970" y="671"/>
                    <a:pt x="970" y="671"/>
                    <a:pt x="970" y="671"/>
                  </a:cubicBezTo>
                  <a:cubicBezTo>
                    <a:pt x="1100" y="671"/>
                    <a:pt x="1100" y="671"/>
                    <a:pt x="1100" y="671"/>
                  </a:cubicBezTo>
                  <a:cubicBezTo>
                    <a:pt x="1100" y="934"/>
                    <a:pt x="1100" y="934"/>
                    <a:pt x="1100" y="934"/>
                  </a:cubicBezTo>
                  <a:cubicBezTo>
                    <a:pt x="1229" y="934"/>
                    <a:pt x="1229" y="934"/>
                    <a:pt x="1229" y="934"/>
                  </a:cubicBezTo>
                  <a:cubicBezTo>
                    <a:pt x="1229" y="1043"/>
                    <a:pt x="1229" y="1043"/>
                    <a:pt x="1229" y="1043"/>
                  </a:cubicBezTo>
                  <a:cubicBezTo>
                    <a:pt x="970" y="1043"/>
                    <a:pt x="970" y="1043"/>
                    <a:pt x="970" y="1043"/>
                  </a:cubicBezTo>
                  <a:lnTo>
                    <a:pt x="970" y="914"/>
                  </a:lnTo>
                  <a:close/>
                  <a:moveTo>
                    <a:pt x="455" y="857"/>
                  </a:moveTo>
                  <a:cubicBezTo>
                    <a:pt x="455" y="807"/>
                    <a:pt x="422" y="778"/>
                    <a:pt x="375" y="778"/>
                  </a:cubicBezTo>
                  <a:cubicBezTo>
                    <a:pt x="346" y="778"/>
                    <a:pt x="346" y="778"/>
                    <a:pt x="346" y="778"/>
                  </a:cubicBezTo>
                  <a:cubicBezTo>
                    <a:pt x="346" y="936"/>
                    <a:pt x="346" y="936"/>
                    <a:pt x="346" y="936"/>
                  </a:cubicBezTo>
                  <a:cubicBezTo>
                    <a:pt x="374" y="936"/>
                    <a:pt x="374" y="936"/>
                    <a:pt x="374" y="936"/>
                  </a:cubicBezTo>
                  <a:cubicBezTo>
                    <a:pt x="418" y="936"/>
                    <a:pt x="455" y="912"/>
                    <a:pt x="455" y="857"/>
                  </a:cubicBezTo>
                  <a:close/>
                </a:path>
              </a:pathLst>
            </a:custGeom>
            <a:solidFill>
              <a:srgbClr val="000000"/>
            </a:solidFill>
            <a:ln>
              <a:noFill/>
            </a:ln>
          </p:spPr>
          <p:txBody>
            <a:bodyPr vert="horz" wrap="square" lIns="91440" tIns="45720" rIns="91440" bIns="45720" numCol="1" anchor="t" anchorCtr="0" compatLnSpc="1">
              <a:prstTxWarp prst="textNoShape">
                <a:avLst/>
              </a:prstTxWarp>
            </a:bodyPr>
            <a:lstStyle/>
            <a:p>
              <a:pPr marL="0" marR="0" lvl="0" indent="0" defTabSz="914222"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Text" lastClr="000000"/>
                </a:solidFill>
                <a:effectLst/>
                <a:uLnTx/>
                <a:uFillTx/>
              </a:endParaRPr>
            </a:p>
          </p:txBody>
        </p:sp>
      </p:grpSp>
    </p:spTree>
    <p:extLst>
      <p:ext uri="{BB962C8B-B14F-4D97-AF65-F5344CB8AC3E}">
        <p14:creationId xmlns:p14="http://schemas.microsoft.com/office/powerpoint/2010/main" val="129127388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6928305"/>
      </p:ext>
    </p:extLst>
  </p:cSld>
  <p:clrMapOvr>
    <a:masterClrMapping/>
  </p:clrMapOvr>
  <p:transition>
    <p:fade/>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3"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1" tIns="46631" rIns="46631" bIns="46631"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40" y="1221159"/>
            <a:ext cx="11887199" cy="2017809"/>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485" indent="0">
              <a:buNone/>
              <a:defRPr>
                <a:gradFill>
                  <a:gsLst>
                    <a:gs pos="1250">
                      <a:srgbClr val="000000"/>
                    </a:gs>
                    <a:gs pos="100000">
                      <a:srgbClr val="000000"/>
                    </a:gs>
                  </a:gsLst>
                  <a:lin ang="5400000" scaled="0"/>
                </a:gradFill>
                <a:latin typeface="Segoe UI" pitchFamily="34" charset="0"/>
                <a:cs typeface="Segoe UI" pitchFamily="34" charset="0"/>
              </a:defRPr>
            </a:lvl2pPr>
            <a:lvl3pPr marL="584493" indent="0">
              <a:buNone/>
              <a:defRPr>
                <a:gradFill>
                  <a:gsLst>
                    <a:gs pos="1250">
                      <a:srgbClr val="000000"/>
                    </a:gs>
                    <a:gs pos="100000">
                      <a:srgbClr val="000000"/>
                    </a:gs>
                  </a:gsLst>
                  <a:lin ang="5400000" scaled="0"/>
                </a:gradFill>
                <a:latin typeface="Segoe UI" pitchFamily="34" charset="0"/>
                <a:cs typeface="Segoe UI" pitchFamily="34" charset="0"/>
              </a:defRPr>
            </a:lvl3pPr>
            <a:lvl4pPr marL="814404"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791"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562577389"/>
      </p:ext>
    </p:extLst>
  </p:cSld>
  <p:clrMapOvr>
    <a:masterClrMapping/>
  </p:clrMapOvr>
  <p:transition>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2"/>
            <a:ext cx="11887200" cy="2443746"/>
          </a:xfrm>
          <a:prstGeom prst="rect">
            <a:avLst/>
          </a:prstGeom>
        </p:spPr>
        <p:txBody>
          <a:bodyPr/>
          <a:lstStyle>
            <a:lvl1pPr marL="290456" indent="-290456">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388" indent="-280932">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1844" indent="-290456">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399" indent="-228555">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8955" indent="-228555">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27" tIns="77713" rIns="155427" bIns="77713"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dirty="0" smtClean="0"/>
              <a:t>Click to edit Master title style</a:t>
            </a:r>
            <a:endParaRPr lang="en-US" dirty="0"/>
          </a:p>
        </p:txBody>
      </p:sp>
    </p:spTree>
    <p:extLst>
      <p:ext uri="{BB962C8B-B14F-4D97-AF65-F5344CB8AC3E}">
        <p14:creationId xmlns:p14="http://schemas.microsoft.com/office/powerpoint/2010/main" val="3530996961"/>
      </p:ext>
    </p:extLst>
  </p:cSld>
  <p:clrMapOvr>
    <a:masterClrMapping/>
  </p:clrMapOvr>
  <p:transition>
    <p:fade/>
  </p:transition>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2"/>
            <a:ext cx="11887200" cy="2047629"/>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555" indent="0">
              <a:buNone/>
              <a:defRPr/>
            </a:lvl3pPr>
            <a:lvl4pPr marL="457110" indent="0">
              <a:buNone/>
              <a:defRPr/>
            </a:lvl4pPr>
            <a:lvl5pPr marL="685665"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597465452"/>
      </p:ext>
    </p:extLst>
  </p:cSld>
  <p:clrMapOvr>
    <a:masterClrMapping/>
  </p:clrMapOvr>
  <p:transition>
    <p:fade/>
  </p:transition>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2"/>
            <a:ext cx="11887200" cy="2047629"/>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555" indent="0">
              <a:buNone/>
              <a:defRPr/>
            </a:lvl3pPr>
            <a:lvl4pPr marL="457110" indent="0">
              <a:buNone/>
              <a:defRPr/>
            </a:lvl4pPr>
            <a:lvl5pPr marL="685665"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00084325"/>
      </p:ext>
    </p:extLst>
  </p:cSld>
  <p:clrMapOvr>
    <a:masterClrMapping/>
  </p:clrMapOvr>
  <p:transition>
    <p:fade/>
  </p:transition>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007079026"/>
      </p:ext>
    </p:extLst>
  </p:cSld>
  <p:clrMapOvr>
    <a:masterClrMapping/>
  </p:clrMapOvr>
  <p:transition>
    <p:fade/>
  </p:transition>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460288532"/>
      </p:ext>
    </p:extLst>
  </p:cSld>
  <p:clrMapOvr>
    <a:masterClrMapping/>
  </p:clrMapOvr>
  <p:transition>
    <p:fade/>
  </p:transition>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1"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29" indent="0">
              <a:buNone/>
              <a:tabLst/>
              <a:defRPr sz="2000"/>
            </a:lvl3pPr>
            <a:lvl4pPr marL="460284" indent="0">
              <a:buNone/>
              <a:defRPr/>
            </a:lvl4pPr>
            <a:lvl5pPr marL="685665"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1"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29" indent="0">
              <a:buNone/>
              <a:tabLst/>
              <a:defRPr sz="2000"/>
            </a:lvl3pPr>
            <a:lvl4pPr marL="460284" indent="0">
              <a:buNone/>
              <a:defRPr/>
            </a:lvl4pPr>
            <a:lvl5pPr marL="685665"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851143400"/>
      </p:ext>
    </p:extLst>
  </p:cSld>
  <p:clrMapOvr>
    <a:masterClrMapping/>
  </p:clrMapOvr>
  <p:transition>
    <p:fade/>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1"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29" indent="0">
              <a:buNone/>
              <a:tabLst/>
              <a:defRPr sz="2000"/>
            </a:lvl3pPr>
            <a:lvl4pPr marL="460284" indent="0">
              <a:buNone/>
              <a:defRPr/>
            </a:lvl4pPr>
            <a:lvl5pPr marL="685665"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1"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29" indent="0">
              <a:buNone/>
              <a:tabLst/>
              <a:defRPr sz="2000"/>
            </a:lvl3pPr>
            <a:lvl4pPr marL="460284" indent="0">
              <a:buNone/>
              <a:defRPr/>
            </a:lvl4pPr>
            <a:lvl5pPr marL="685665"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39758282"/>
      </p:ext>
    </p:extLst>
  </p:cSld>
  <p:clrMapOvr>
    <a:masterClrMapping/>
  </p:clrMapOvr>
  <p:transition>
    <p:fade/>
  </p:transition>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1" y="1212851"/>
            <a:ext cx="5486399" cy="2536079"/>
          </a:xfrm>
        </p:spPr>
        <p:txBody>
          <a:bodyPr wrap="square">
            <a:spAutoFit/>
          </a:bodyPr>
          <a:lstStyle>
            <a:lvl1pPr marL="287282" indent="-287282">
              <a:spcBef>
                <a:spcPts val="1224"/>
              </a:spcBef>
              <a:buClr>
                <a:schemeClr val="tx1"/>
              </a:buClr>
              <a:buFont typeface="Arial" pitchFamily="34" charset="0"/>
              <a:buChar char="•"/>
              <a:defRPr sz="3600"/>
            </a:lvl1pPr>
            <a:lvl2pPr marL="531062" indent="-233149">
              <a:defRPr sz="2400"/>
            </a:lvl2pPr>
            <a:lvl3pPr marL="699448" indent="-168386">
              <a:tabLst/>
              <a:defRPr sz="2000"/>
            </a:lvl3pPr>
            <a:lvl4pPr marL="880786" indent="-181338">
              <a:defRPr/>
            </a:lvl4pPr>
            <a:lvl5pPr marL="1049171" indent="-168386">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1" y="1212851"/>
            <a:ext cx="5486399" cy="2536079"/>
          </a:xfrm>
        </p:spPr>
        <p:txBody>
          <a:bodyPr wrap="square">
            <a:spAutoFit/>
          </a:bodyPr>
          <a:lstStyle>
            <a:lvl1pPr marL="287282" indent="-287282">
              <a:spcBef>
                <a:spcPts val="1224"/>
              </a:spcBef>
              <a:buClr>
                <a:schemeClr val="tx1"/>
              </a:buClr>
              <a:buFont typeface="Arial" pitchFamily="34" charset="0"/>
              <a:buChar char="•"/>
              <a:defRPr sz="3600"/>
            </a:lvl1pPr>
            <a:lvl2pPr marL="531062" indent="-233149">
              <a:defRPr sz="2400"/>
            </a:lvl2pPr>
            <a:lvl3pPr marL="699448" indent="-168386">
              <a:tabLst/>
              <a:defRPr sz="2000"/>
            </a:lvl3pPr>
            <a:lvl4pPr marL="880786" indent="-181338">
              <a:defRPr/>
            </a:lvl4pPr>
            <a:lvl5pPr marL="1049171" indent="-168386">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9652108"/>
      </p:ext>
    </p:extLst>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Dem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1176" y="161832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44" tIns="146274" rIns="182844" bIns="146274" numCol="1" spcCol="0" rtlCol="0" fromWordArt="0" anchor="t" anchorCtr="0" forceAA="0" compatLnSpc="1">
            <a:prstTxWarp prst="textNoShape">
              <a:avLst/>
            </a:prstTxWarp>
            <a:noAutofit/>
          </a:bodyPr>
          <a:lstStyle/>
          <a:p>
            <a:pPr lvl="0" algn="ctr" defTabSz="932290"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bwMode="black">
          <a:xfrm>
            <a:off x="274639" y="3954464"/>
            <a:ext cx="8228300" cy="1371579"/>
          </a:xfrm>
          <a:noFill/>
        </p:spPr>
        <p:txBody>
          <a:bodyPr tIns="91422" bIns="91422" anchor="t" anchorCtr="0"/>
          <a:lstStyle>
            <a:lvl1pPr>
              <a:defRPr sz="5200" spc="-100" baseline="0">
                <a:gradFill>
                  <a:gsLst>
                    <a:gs pos="5833">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bwMode="black">
          <a:xfrm>
            <a:off x="274639" y="5326042"/>
            <a:ext cx="8229600" cy="1372414"/>
          </a:xfrm>
          <a:noFill/>
        </p:spPr>
        <p:txBody>
          <a:bodyPr lIns="182844" tIns="146274" rIns="182844" bIns="146274">
            <a:noAutofit/>
          </a:bodyPr>
          <a:lstStyle>
            <a:lvl1pPr marL="0" indent="0">
              <a:spcBef>
                <a:spcPts val="0"/>
              </a:spcBef>
              <a:buNone/>
              <a:defRPr sz="3000" spc="0" baseline="0">
                <a:gradFill>
                  <a:gsLst>
                    <a:gs pos="0">
                      <a:schemeClr val="tx1"/>
                    </a:gs>
                    <a:gs pos="10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292386190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1" y="1212851"/>
            <a:ext cx="5486399" cy="2536079"/>
          </a:xfrm>
        </p:spPr>
        <p:txBody>
          <a:bodyPr wrap="square">
            <a:spAutoFit/>
          </a:bodyPr>
          <a:lstStyle>
            <a:lvl1pPr marL="287282" indent="-287282">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062" indent="-233149">
              <a:defRPr sz="2400"/>
            </a:lvl2pPr>
            <a:lvl3pPr marL="699448" indent="-168386">
              <a:tabLst/>
              <a:defRPr sz="2000"/>
            </a:lvl3pPr>
            <a:lvl4pPr marL="880786" indent="-181338">
              <a:defRPr/>
            </a:lvl4pPr>
            <a:lvl5pPr marL="1049171" indent="-168386">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1" y="1212851"/>
            <a:ext cx="5486399" cy="2536079"/>
          </a:xfrm>
        </p:spPr>
        <p:txBody>
          <a:bodyPr wrap="square">
            <a:spAutoFit/>
          </a:bodyPr>
          <a:lstStyle>
            <a:lvl1pPr marL="287282" indent="-287282">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062" indent="-233149">
              <a:defRPr sz="2400"/>
            </a:lvl2pPr>
            <a:lvl3pPr marL="699448" indent="-168386">
              <a:tabLst/>
              <a:defRPr sz="2000"/>
            </a:lvl3pPr>
            <a:lvl4pPr marL="880786" indent="-181338">
              <a:defRPr/>
            </a:lvl4pPr>
            <a:lvl5pPr marL="1049171" indent="-168386">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857764875"/>
      </p:ext>
    </p:extLst>
  </p:cSld>
  <p:clrMapOvr>
    <a:masterClrMapping/>
  </p:clrMapOvr>
  <p:transition>
    <p:fade/>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873291353"/>
      </p:ext>
    </p:extLst>
  </p:cSld>
  <p:clrMapOvr>
    <a:masterClrMapping/>
  </p:clrMapOvr>
  <p:transition>
    <p:fade/>
  </p:transition>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028630601"/>
      </p:ext>
    </p:extLst>
  </p:cSld>
  <p:clrMapOvr>
    <a:masterClrMapping/>
  </p:clrMapOvr>
  <p:transition>
    <p:fade/>
  </p:transition>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3"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1" tIns="46631" rIns="46631" bIns="46631"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40" y="1221159"/>
            <a:ext cx="11887199" cy="2017809"/>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485" indent="0">
              <a:buNone/>
              <a:defRPr>
                <a:gradFill>
                  <a:gsLst>
                    <a:gs pos="1250">
                      <a:srgbClr val="000000"/>
                    </a:gs>
                    <a:gs pos="100000">
                      <a:srgbClr val="000000"/>
                    </a:gs>
                  </a:gsLst>
                  <a:lin ang="5400000" scaled="0"/>
                </a:gradFill>
                <a:latin typeface="Segoe UI" pitchFamily="34" charset="0"/>
                <a:cs typeface="Segoe UI" pitchFamily="34" charset="0"/>
              </a:defRPr>
            </a:lvl2pPr>
            <a:lvl3pPr marL="584493" indent="0">
              <a:buNone/>
              <a:defRPr>
                <a:gradFill>
                  <a:gsLst>
                    <a:gs pos="1250">
                      <a:srgbClr val="000000"/>
                    </a:gs>
                    <a:gs pos="100000">
                      <a:srgbClr val="000000"/>
                    </a:gs>
                  </a:gsLst>
                  <a:lin ang="5400000" scaled="0"/>
                </a:gradFill>
                <a:latin typeface="Segoe UI" pitchFamily="34" charset="0"/>
                <a:cs typeface="Segoe UI" pitchFamily="34" charset="0"/>
              </a:defRPr>
            </a:lvl3pPr>
            <a:lvl4pPr marL="814404"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791"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507580892"/>
      </p:ext>
    </p:extLst>
  </p:cSld>
  <p:clrMapOvr>
    <a:masterClrMapping/>
  </p:clrMapOvr>
  <p:transition>
    <p:fade/>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Title Slide 2">
    <p:bg bwMode="gray">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4" name="Rounded Rectangle 3"/>
          <p:cNvSpPr>
            <a:spLocks noChangeArrowheads="1"/>
          </p:cNvSpPr>
          <p:nvPr userDrawn="1"/>
        </p:nvSpPr>
        <p:spPr bwMode="auto">
          <a:xfrm>
            <a:off x="4846640" y="3954463"/>
            <a:ext cx="7315200" cy="2743200"/>
          </a:xfrm>
          <a:prstGeom prst="roundRect">
            <a:avLst>
              <a:gd name="adj" fmla="val 4940"/>
            </a:avLst>
          </a:prstGeom>
          <a:solidFill>
            <a:schemeClr val="bg1"/>
          </a:solidFill>
          <a:ln>
            <a:noFill/>
          </a:ln>
          <a:effectLst>
            <a:outerShdw blurRad="50800" dist="12700" dir="5400000" algn="t" rotWithShape="0">
              <a:srgbClr val="000000">
                <a:alpha val="31000"/>
              </a:srgbClr>
            </a:outerShdw>
          </a:effectLst>
          <a:extLst>
            <a:ext uri="{91240B29-F687-4F45-9708-019B960494DF}">
              <a14:hiddenLine xmlns:a14="http://schemas.microsoft.com/office/drawing/2010/main" w="9525">
                <a:solidFill>
                  <a:srgbClr val="000000"/>
                </a:solidFill>
                <a:round/>
                <a:headEnd/>
                <a:tailEnd/>
              </a14:hiddenLine>
            </a:ext>
          </a:extLst>
        </p:spPr>
        <p:txBody>
          <a:bodyPr lIns="182844" tIns="146274" rIns="182844" bIns="146274"/>
          <a:lstStyle/>
          <a:p>
            <a:pPr algn="ctr" defTabSz="932290" fontAlgn="base">
              <a:lnSpc>
                <a:spcPct val="90000"/>
              </a:lnSpc>
              <a:spcBef>
                <a:spcPct val="0"/>
              </a:spcBef>
              <a:spcAft>
                <a:spcPct val="0"/>
              </a:spcAft>
              <a:defRPr/>
            </a:pPr>
            <a:endParaRPr lang="en-US" sz="3000" dirty="0" err="1">
              <a:gradFill>
                <a:gsLst>
                  <a:gs pos="0">
                    <a:srgbClr val="FFFFFF"/>
                  </a:gs>
                  <a:gs pos="100000">
                    <a:srgbClr val="FFFFFF"/>
                  </a:gs>
                </a:gsLst>
                <a:lin ang="5400000" scaled="0"/>
              </a:gradFill>
              <a:ea typeface="Segoe UI" pitchFamily="34" charset="0"/>
              <a:cs typeface="Segoe UI" pitchFamily="34" charset="0"/>
            </a:endParaRPr>
          </a:p>
        </p:txBody>
      </p:sp>
      <p:pic>
        <p:nvPicPr>
          <p:cNvPr id="6" name="Picture 2" descr="\\sfp\Work\White_Whale\5-30072_SharePoint_Conference\Templates\Client_provided\psd\psd\SPC_Logo.png"/>
          <p:cNvPicPr>
            <a:picLocks noChangeAspect="1" noChangeArrowheads="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2560638" y="2490790"/>
            <a:ext cx="1498600" cy="2081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2"/>
          <p:cNvPicPr>
            <a:picLocks noChangeAspect="1" noChangeArrowheads="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6921500" y="1617663"/>
            <a:ext cx="1106488" cy="4946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
        <p:nvSpPr>
          <p:cNvPr id="9" name="Title 1"/>
          <p:cNvSpPr>
            <a:spLocks noGrp="1"/>
          </p:cNvSpPr>
          <p:nvPr>
            <p:ph type="title"/>
          </p:nvPr>
        </p:nvSpPr>
        <p:spPr bwMode="black">
          <a:xfrm>
            <a:off x="4846640" y="3954464"/>
            <a:ext cx="7315200" cy="1371579"/>
          </a:xfrm>
          <a:noFill/>
        </p:spPr>
        <p:txBody>
          <a:bodyPr anchorCtr="0"/>
          <a:lstStyle>
            <a:lvl1pPr>
              <a:defRPr sz="5200" spc="-100" baseline="0">
                <a:gradFill>
                  <a:gsLst>
                    <a:gs pos="5833">
                      <a:schemeClr val="tx1"/>
                    </a:gs>
                    <a:gs pos="18000">
                      <a:schemeClr val="tx1"/>
                    </a:gs>
                  </a:gsLst>
                  <a:lin ang="5400000" scaled="0"/>
                </a:gradFill>
              </a:defRPr>
            </a:lvl1pPr>
          </a:lstStyle>
          <a:p>
            <a:r>
              <a:rPr lang="en-US" smtClean="0"/>
              <a:t>Click to edit Master title style</a:t>
            </a:r>
            <a:endParaRPr lang="en-US" dirty="0"/>
          </a:p>
        </p:txBody>
      </p:sp>
      <p:sp>
        <p:nvSpPr>
          <p:cNvPr id="5" name="Text Placeholder 4"/>
          <p:cNvSpPr>
            <a:spLocks noGrp="1"/>
          </p:cNvSpPr>
          <p:nvPr>
            <p:ph type="body" sz="quarter" idx="12"/>
          </p:nvPr>
        </p:nvSpPr>
        <p:spPr bwMode="black">
          <a:xfrm>
            <a:off x="4846637" y="5326042"/>
            <a:ext cx="7315201" cy="1372151"/>
          </a:xfrm>
          <a:noFill/>
        </p:spPr>
        <p:txBody>
          <a:bodyPr tIns="109707" bIns="109707">
            <a:noAutofit/>
          </a:bodyPr>
          <a:lstStyle>
            <a:lvl1pPr marL="0" indent="0">
              <a:spcBef>
                <a:spcPts val="0"/>
              </a:spcBef>
              <a:buNone/>
              <a:defRPr sz="3200" spc="0" baseline="0">
                <a:gradFill>
                  <a:gsLst>
                    <a:gs pos="2917">
                      <a:schemeClr val="tx1"/>
                    </a:gs>
                    <a:gs pos="30000">
                      <a:schemeClr val="tx1"/>
                    </a:gs>
                  </a:gsLst>
                  <a:lin ang="5400000" scaled="0"/>
                </a:gradFill>
                <a:latin typeface="+mj-lt"/>
              </a:defRPr>
            </a:lvl1pPr>
          </a:lstStyle>
          <a:p>
            <a:pPr lvl="0"/>
            <a:r>
              <a:rPr lang="en-US" smtClean="0"/>
              <a:t>Click to edit Master text styles</a:t>
            </a:r>
          </a:p>
        </p:txBody>
      </p:sp>
    </p:spTree>
    <p:extLst>
      <p:ext uri="{BB962C8B-B14F-4D97-AF65-F5344CB8AC3E}">
        <p14:creationId xmlns:p14="http://schemas.microsoft.com/office/powerpoint/2010/main" val="2499718958"/>
      </p:ext>
    </p:extLst>
  </p:cSld>
  <p:clrMapOvr>
    <a:overrideClrMapping bg1="lt1" tx1="dk1" bg2="lt2" tx2="dk2" accent1="accent1" accent2="accent2" accent3="accent3" accent4="accent4" accent5="accent5" accent6="accent6" hlink="hlink" folHlink="folHlink"/>
  </p:clrMapOvr>
  <p:transition spd="slow"/>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Walk-in">
    <p:bg bwMode="gray">
      <p:bgPr>
        <a:blipFill dpi="0" rotWithShape="0">
          <a:blip r:embed="rId2"/>
          <a:srcRect/>
          <a:stretch>
            <a:fillRect/>
          </a:stretch>
        </a:blipFill>
        <a:effectLst/>
      </p:bgPr>
    </p:bg>
    <p:spTree>
      <p:nvGrpSpPr>
        <p:cNvPr id="1" name=""/>
        <p:cNvGrpSpPr/>
        <p:nvPr/>
      </p:nvGrpSpPr>
      <p:grpSpPr>
        <a:xfrm>
          <a:off x="0" y="0"/>
          <a:ext cx="0" cy="0"/>
          <a:chOff x="0" y="0"/>
          <a:chExt cx="0" cy="0"/>
        </a:xfrm>
      </p:grpSpPr>
      <p:pic>
        <p:nvPicPr>
          <p:cNvPr id="2" name="Picture 4"/>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gray">
          <a:xfrm>
            <a:off x="10417177" y="6183315"/>
            <a:ext cx="1554163" cy="331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 name="Group 5"/>
          <p:cNvGrpSpPr>
            <a:grpSpLocks/>
          </p:cNvGrpSpPr>
          <p:nvPr userDrawn="1"/>
        </p:nvGrpSpPr>
        <p:grpSpPr bwMode="auto">
          <a:xfrm>
            <a:off x="274641" y="5600700"/>
            <a:ext cx="2193925" cy="1096963"/>
            <a:chOff x="274638" y="5600359"/>
            <a:chExt cx="2194608" cy="1097304"/>
          </a:xfrm>
        </p:grpSpPr>
        <p:sp>
          <p:nvSpPr>
            <p:cNvPr id="4" name="Rounded Rectangle 3"/>
            <p:cNvSpPr>
              <a:spLocks noChangeArrowheads="1"/>
            </p:cNvSpPr>
            <p:nvPr userDrawn="1"/>
          </p:nvSpPr>
          <p:spPr bwMode="auto">
            <a:xfrm>
              <a:off x="274638" y="5600359"/>
              <a:ext cx="2194608" cy="1097304"/>
            </a:xfrm>
            <a:prstGeom prst="roundRect">
              <a:avLst>
                <a:gd name="adj" fmla="val 16667"/>
              </a:avLst>
            </a:prstGeom>
            <a:solidFill>
              <a:srgbClr val="FFFFFF"/>
            </a:solidFill>
            <a:ln>
              <a:noFill/>
            </a:ln>
            <a:effectLst>
              <a:outerShdw blurRad="50800" dist="12700" dir="5400000" algn="t" rotWithShape="0">
                <a:srgbClr val="000000">
                  <a:alpha val="31000"/>
                </a:srgbClr>
              </a:outerShdw>
            </a:effectLst>
            <a:extLst>
              <a:ext uri="{91240B29-F687-4F45-9708-019B960494DF}">
                <a14:hiddenLine xmlns:a14="http://schemas.microsoft.com/office/drawing/2010/main" w="9525">
                  <a:solidFill>
                    <a:srgbClr val="000000"/>
                  </a:solidFill>
                  <a:round/>
                  <a:headEnd/>
                  <a:tailEnd/>
                </a14:hiddenLine>
              </a:ext>
            </a:extLst>
          </p:spPr>
          <p:txBody>
            <a:bodyPr lIns="182880" tIns="146304" rIns="182880" bIns="146304"/>
            <a:lstStyle/>
            <a:p>
              <a:pPr algn="ctr" defTabSz="932290" fontAlgn="base">
                <a:lnSpc>
                  <a:spcPct val="90000"/>
                </a:lnSpc>
                <a:spcBef>
                  <a:spcPct val="0"/>
                </a:spcBef>
                <a:spcAft>
                  <a:spcPct val="0"/>
                </a:spcAft>
                <a:defRPr/>
              </a:pPr>
              <a:endParaRPr lang="en-US" sz="3000" kern="0" dirty="0" err="1">
                <a:gradFill>
                  <a:gsLst>
                    <a:gs pos="0">
                      <a:srgbClr val="FFFFFF"/>
                    </a:gs>
                    <a:gs pos="100000">
                      <a:srgbClr val="FFFFFF"/>
                    </a:gs>
                  </a:gsLst>
                  <a:lin ang="5400000" scaled="0"/>
                </a:gradFill>
                <a:ea typeface="Segoe UI" pitchFamily="34" charset="0"/>
                <a:cs typeface="Segoe UI" pitchFamily="34" charset="0"/>
              </a:endParaRPr>
            </a:p>
          </p:txBody>
        </p:sp>
        <p:sp>
          <p:nvSpPr>
            <p:cNvPr id="5" name="Freeform 6"/>
            <p:cNvSpPr>
              <a:spLocks noEditPoints="1"/>
            </p:cNvSpPr>
            <p:nvPr userDrawn="1"/>
          </p:nvSpPr>
          <p:spPr bwMode="auto">
            <a:xfrm>
              <a:off x="968154" y="5772575"/>
              <a:ext cx="807577" cy="807577"/>
            </a:xfrm>
            <a:custGeom>
              <a:avLst/>
              <a:gdLst>
                <a:gd name="T0" fmla="*/ 2147483647 w 1728"/>
                <a:gd name="T1" fmla="*/ 2147483647 h 1728"/>
                <a:gd name="T2" fmla="*/ 2147483647 w 1728"/>
                <a:gd name="T3" fmla="*/ 2147483647 h 1728"/>
                <a:gd name="T4" fmla="*/ 2147483647 w 1728"/>
                <a:gd name="T5" fmla="*/ 2147483647 h 1728"/>
                <a:gd name="T6" fmla="*/ 0 w 1728"/>
                <a:gd name="T7" fmla="*/ 2147483647 h 1728"/>
                <a:gd name="T8" fmla="*/ 2147483647 w 1728"/>
                <a:gd name="T9" fmla="*/ 0 h 1728"/>
                <a:gd name="T10" fmla="*/ 2147483647 w 1728"/>
                <a:gd name="T11" fmla="*/ 2147483647 h 1728"/>
                <a:gd name="T12" fmla="*/ 2147483647 w 1728"/>
                <a:gd name="T13" fmla="*/ 2147483647 h 1728"/>
                <a:gd name="T14" fmla="*/ 2147483647 w 1728"/>
                <a:gd name="T15" fmla="*/ 2147483647 h 1728"/>
                <a:gd name="T16" fmla="*/ 2147483647 w 1728"/>
                <a:gd name="T17" fmla="*/ 2147483647 h 1728"/>
                <a:gd name="T18" fmla="*/ 2147483647 w 1728"/>
                <a:gd name="T19" fmla="*/ 2147483647 h 1728"/>
                <a:gd name="T20" fmla="*/ 2147483647 w 1728"/>
                <a:gd name="T21" fmla="*/ 2147483647 h 1728"/>
                <a:gd name="T22" fmla="*/ 2147483647 w 1728"/>
                <a:gd name="T23" fmla="*/ 2147483647 h 1728"/>
                <a:gd name="T24" fmla="*/ 2147483647 w 1728"/>
                <a:gd name="T25" fmla="*/ 2147483647 h 1728"/>
                <a:gd name="T26" fmla="*/ 2147483647 w 1728"/>
                <a:gd name="T27" fmla="*/ 2147483647 h 1728"/>
                <a:gd name="T28" fmla="*/ 2147483647 w 1728"/>
                <a:gd name="T29" fmla="*/ 2147483647 h 1728"/>
                <a:gd name="T30" fmla="*/ 2147483647 w 1728"/>
                <a:gd name="T31" fmla="*/ 2147483647 h 1728"/>
                <a:gd name="T32" fmla="*/ 2147483647 w 1728"/>
                <a:gd name="T33" fmla="*/ 2147483647 h 1728"/>
                <a:gd name="T34" fmla="*/ 2147483647 w 1728"/>
                <a:gd name="T35" fmla="*/ 2147483647 h 1728"/>
                <a:gd name="T36" fmla="*/ 2147483647 w 1728"/>
                <a:gd name="T37" fmla="*/ 2147483647 h 1728"/>
                <a:gd name="T38" fmla="*/ 2147483647 w 1728"/>
                <a:gd name="T39" fmla="*/ 2147483647 h 1728"/>
                <a:gd name="T40" fmla="*/ 2147483647 w 1728"/>
                <a:gd name="T41" fmla="*/ 2147483647 h 1728"/>
                <a:gd name="T42" fmla="*/ 2147483647 w 1728"/>
                <a:gd name="T43" fmla="*/ 2147483647 h 1728"/>
                <a:gd name="T44" fmla="*/ 2147483647 w 1728"/>
                <a:gd name="T45" fmla="*/ 2147483647 h 1728"/>
                <a:gd name="T46" fmla="*/ 2147483647 w 1728"/>
                <a:gd name="T47" fmla="*/ 2147483647 h 1728"/>
                <a:gd name="T48" fmla="*/ 2147483647 w 1728"/>
                <a:gd name="T49" fmla="*/ 2147483647 h 1728"/>
                <a:gd name="T50" fmla="*/ 2147483647 w 1728"/>
                <a:gd name="T51" fmla="*/ 2147483647 h 1728"/>
                <a:gd name="T52" fmla="*/ 2147483647 w 1728"/>
                <a:gd name="T53" fmla="*/ 2147483647 h 1728"/>
                <a:gd name="T54" fmla="*/ 2147483647 w 1728"/>
                <a:gd name="T55" fmla="*/ 2147483647 h 1728"/>
                <a:gd name="T56" fmla="*/ 2147483647 w 1728"/>
                <a:gd name="T57" fmla="*/ 2147483647 h 1728"/>
                <a:gd name="T58" fmla="*/ 2147483647 w 1728"/>
                <a:gd name="T59" fmla="*/ 2147483647 h 1728"/>
                <a:gd name="T60" fmla="*/ 2147483647 w 1728"/>
                <a:gd name="T61" fmla="*/ 2147483647 h 1728"/>
                <a:gd name="T62" fmla="*/ 2147483647 w 1728"/>
                <a:gd name="T63" fmla="*/ 2147483647 h 1728"/>
                <a:gd name="T64" fmla="*/ 2147483647 w 1728"/>
                <a:gd name="T65" fmla="*/ 2147483647 h 1728"/>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1728" h="1728">
                  <a:moveTo>
                    <a:pt x="256" y="256"/>
                  </a:moveTo>
                  <a:cubicBezTo>
                    <a:pt x="256" y="256"/>
                    <a:pt x="256" y="256"/>
                    <a:pt x="256" y="256"/>
                  </a:cubicBezTo>
                  <a:moveTo>
                    <a:pt x="864" y="0"/>
                  </a:moveTo>
                  <a:cubicBezTo>
                    <a:pt x="1341" y="0"/>
                    <a:pt x="1728" y="387"/>
                    <a:pt x="1728" y="864"/>
                  </a:cubicBezTo>
                  <a:cubicBezTo>
                    <a:pt x="1728" y="864"/>
                    <a:pt x="1728" y="864"/>
                    <a:pt x="1728" y="864"/>
                  </a:cubicBezTo>
                  <a:cubicBezTo>
                    <a:pt x="1728" y="1341"/>
                    <a:pt x="1341" y="1728"/>
                    <a:pt x="864" y="1728"/>
                  </a:cubicBezTo>
                  <a:cubicBezTo>
                    <a:pt x="864" y="1728"/>
                    <a:pt x="864" y="1728"/>
                    <a:pt x="864" y="1728"/>
                  </a:cubicBezTo>
                  <a:cubicBezTo>
                    <a:pt x="387" y="1728"/>
                    <a:pt x="0" y="1341"/>
                    <a:pt x="0" y="864"/>
                  </a:cubicBezTo>
                  <a:cubicBezTo>
                    <a:pt x="0" y="864"/>
                    <a:pt x="0" y="864"/>
                    <a:pt x="0" y="864"/>
                  </a:cubicBezTo>
                  <a:cubicBezTo>
                    <a:pt x="0" y="387"/>
                    <a:pt x="387" y="0"/>
                    <a:pt x="864" y="0"/>
                  </a:cubicBezTo>
                  <a:cubicBezTo>
                    <a:pt x="864" y="0"/>
                    <a:pt x="864" y="0"/>
                    <a:pt x="864" y="0"/>
                  </a:cubicBezTo>
                  <a:moveTo>
                    <a:pt x="1472" y="256"/>
                  </a:moveTo>
                  <a:cubicBezTo>
                    <a:pt x="1472" y="256"/>
                    <a:pt x="1472" y="256"/>
                    <a:pt x="1472" y="256"/>
                  </a:cubicBezTo>
                  <a:moveTo>
                    <a:pt x="864" y="93"/>
                  </a:moveTo>
                  <a:cubicBezTo>
                    <a:pt x="651" y="93"/>
                    <a:pt x="459" y="180"/>
                    <a:pt x="319" y="319"/>
                  </a:cubicBezTo>
                  <a:cubicBezTo>
                    <a:pt x="319" y="319"/>
                    <a:pt x="319" y="319"/>
                    <a:pt x="319" y="319"/>
                  </a:cubicBezTo>
                  <a:cubicBezTo>
                    <a:pt x="180" y="459"/>
                    <a:pt x="93" y="651"/>
                    <a:pt x="93" y="864"/>
                  </a:cubicBezTo>
                  <a:cubicBezTo>
                    <a:pt x="93" y="864"/>
                    <a:pt x="93" y="864"/>
                    <a:pt x="93" y="864"/>
                  </a:cubicBezTo>
                  <a:cubicBezTo>
                    <a:pt x="93" y="1077"/>
                    <a:pt x="180" y="1269"/>
                    <a:pt x="319" y="1409"/>
                  </a:cubicBezTo>
                  <a:cubicBezTo>
                    <a:pt x="319" y="1409"/>
                    <a:pt x="319" y="1409"/>
                    <a:pt x="319" y="1409"/>
                  </a:cubicBezTo>
                  <a:cubicBezTo>
                    <a:pt x="459" y="1548"/>
                    <a:pt x="651" y="1635"/>
                    <a:pt x="864" y="1635"/>
                  </a:cubicBezTo>
                  <a:cubicBezTo>
                    <a:pt x="864" y="1635"/>
                    <a:pt x="864" y="1635"/>
                    <a:pt x="864" y="1635"/>
                  </a:cubicBezTo>
                  <a:cubicBezTo>
                    <a:pt x="1077" y="1635"/>
                    <a:pt x="1269" y="1548"/>
                    <a:pt x="1409" y="1409"/>
                  </a:cubicBezTo>
                  <a:cubicBezTo>
                    <a:pt x="1409" y="1409"/>
                    <a:pt x="1409" y="1409"/>
                    <a:pt x="1409" y="1409"/>
                  </a:cubicBezTo>
                  <a:cubicBezTo>
                    <a:pt x="1548" y="1269"/>
                    <a:pt x="1635" y="1077"/>
                    <a:pt x="1635" y="864"/>
                  </a:cubicBezTo>
                  <a:cubicBezTo>
                    <a:pt x="1635" y="864"/>
                    <a:pt x="1635" y="864"/>
                    <a:pt x="1635" y="864"/>
                  </a:cubicBezTo>
                  <a:cubicBezTo>
                    <a:pt x="1635" y="651"/>
                    <a:pt x="1548" y="459"/>
                    <a:pt x="1409" y="319"/>
                  </a:cubicBezTo>
                  <a:cubicBezTo>
                    <a:pt x="1409" y="319"/>
                    <a:pt x="1409" y="319"/>
                    <a:pt x="1409" y="319"/>
                  </a:cubicBezTo>
                  <a:cubicBezTo>
                    <a:pt x="1269" y="180"/>
                    <a:pt x="1077" y="93"/>
                    <a:pt x="864" y="93"/>
                  </a:cubicBezTo>
                  <a:cubicBezTo>
                    <a:pt x="864" y="93"/>
                    <a:pt x="864" y="93"/>
                    <a:pt x="864" y="93"/>
                  </a:cubicBezTo>
                  <a:moveTo>
                    <a:pt x="1394" y="934"/>
                  </a:moveTo>
                  <a:cubicBezTo>
                    <a:pt x="1523" y="934"/>
                    <a:pt x="1523" y="934"/>
                    <a:pt x="1523" y="934"/>
                  </a:cubicBezTo>
                  <a:cubicBezTo>
                    <a:pt x="1523" y="1043"/>
                    <a:pt x="1523" y="1043"/>
                    <a:pt x="1523" y="1043"/>
                  </a:cubicBezTo>
                  <a:cubicBezTo>
                    <a:pt x="1264" y="1043"/>
                    <a:pt x="1264" y="1043"/>
                    <a:pt x="1264" y="1043"/>
                  </a:cubicBezTo>
                  <a:cubicBezTo>
                    <a:pt x="1264" y="671"/>
                    <a:pt x="1264" y="671"/>
                    <a:pt x="1264" y="671"/>
                  </a:cubicBezTo>
                  <a:cubicBezTo>
                    <a:pt x="1394" y="671"/>
                    <a:pt x="1394" y="671"/>
                    <a:pt x="1394" y="671"/>
                  </a:cubicBezTo>
                  <a:lnTo>
                    <a:pt x="1394" y="934"/>
                  </a:lnTo>
                  <a:close/>
                  <a:moveTo>
                    <a:pt x="970" y="914"/>
                  </a:moveTo>
                  <a:cubicBezTo>
                    <a:pt x="757" y="1082"/>
                    <a:pt x="757" y="1082"/>
                    <a:pt x="757" y="1082"/>
                  </a:cubicBezTo>
                  <a:cubicBezTo>
                    <a:pt x="562" y="928"/>
                    <a:pt x="562" y="928"/>
                    <a:pt x="562" y="928"/>
                  </a:cubicBezTo>
                  <a:cubicBezTo>
                    <a:pt x="534" y="996"/>
                    <a:pt x="466" y="1043"/>
                    <a:pt x="388" y="1043"/>
                  </a:cubicBezTo>
                  <a:cubicBezTo>
                    <a:pt x="221" y="1043"/>
                    <a:pt x="221" y="1043"/>
                    <a:pt x="221" y="1043"/>
                  </a:cubicBezTo>
                  <a:cubicBezTo>
                    <a:pt x="221" y="671"/>
                    <a:pt x="221" y="671"/>
                    <a:pt x="221" y="671"/>
                  </a:cubicBezTo>
                  <a:cubicBezTo>
                    <a:pt x="388" y="671"/>
                    <a:pt x="388" y="671"/>
                    <a:pt x="388" y="671"/>
                  </a:cubicBezTo>
                  <a:cubicBezTo>
                    <a:pt x="475" y="671"/>
                    <a:pt x="538" y="727"/>
                    <a:pt x="562" y="786"/>
                  </a:cubicBezTo>
                  <a:cubicBezTo>
                    <a:pt x="757" y="633"/>
                    <a:pt x="757" y="633"/>
                    <a:pt x="757" y="633"/>
                  </a:cubicBezTo>
                  <a:cubicBezTo>
                    <a:pt x="829" y="690"/>
                    <a:pt x="829" y="690"/>
                    <a:pt x="829" y="690"/>
                  </a:cubicBezTo>
                  <a:cubicBezTo>
                    <a:pt x="651" y="830"/>
                    <a:pt x="651" y="830"/>
                    <a:pt x="651" y="830"/>
                  </a:cubicBezTo>
                  <a:cubicBezTo>
                    <a:pt x="685" y="857"/>
                    <a:pt x="685" y="857"/>
                    <a:pt x="685" y="857"/>
                  </a:cubicBezTo>
                  <a:cubicBezTo>
                    <a:pt x="864" y="717"/>
                    <a:pt x="864" y="717"/>
                    <a:pt x="864" y="717"/>
                  </a:cubicBezTo>
                  <a:cubicBezTo>
                    <a:pt x="936" y="773"/>
                    <a:pt x="936" y="773"/>
                    <a:pt x="936" y="773"/>
                  </a:cubicBezTo>
                  <a:cubicBezTo>
                    <a:pt x="757" y="914"/>
                    <a:pt x="757" y="914"/>
                    <a:pt x="757" y="914"/>
                  </a:cubicBezTo>
                  <a:cubicBezTo>
                    <a:pt x="791" y="941"/>
                    <a:pt x="791" y="941"/>
                    <a:pt x="791" y="941"/>
                  </a:cubicBezTo>
                  <a:cubicBezTo>
                    <a:pt x="970" y="800"/>
                    <a:pt x="970" y="800"/>
                    <a:pt x="970" y="800"/>
                  </a:cubicBezTo>
                  <a:cubicBezTo>
                    <a:pt x="970" y="671"/>
                    <a:pt x="970" y="671"/>
                    <a:pt x="970" y="671"/>
                  </a:cubicBezTo>
                  <a:cubicBezTo>
                    <a:pt x="1100" y="671"/>
                    <a:pt x="1100" y="671"/>
                    <a:pt x="1100" y="671"/>
                  </a:cubicBezTo>
                  <a:cubicBezTo>
                    <a:pt x="1100" y="934"/>
                    <a:pt x="1100" y="934"/>
                    <a:pt x="1100" y="934"/>
                  </a:cubicBezTo>
                  <a:cubicBezTo>
                    <a:pt x="1229" y="934"/>
                    <a:pt x="1229" y="934"/>
                    <a:pt x="1229" y="934"/>
                  </a:cubicBezTo>
                  <a:cubicBezTo>
                    <a:pt x="1229" y="1043"/>
                    <a:pt x="1229" y="1043"/>
                    <a:pt x="1229" y="1043"/>
                  </a:cubicBezTo>
                  <a:cubicBezTo>
                    <a:pt x="970" y="1043"/>
                    <a:pt x="970" y="1043"/>
                    <a:pt x="970" y="1043"/>
                  </a:cubicBezTo>
                  <a:lnTo>
                    <a:pt x="970" y="914"/>
                  </a:lnTo>
                  <a:close/>
                  <a:moveTo>
                    <a:pt x="455" y="857"/>
                  </a:moveTo>
                  <a:cubicBezTo>
                    <a:pt x="455" y="807"/>
                    <a:pt x="422" y="778"/>
                    <a:pt x="375" y="778"/>
                  </a:cubicBezTo>
                  <a:cubicBezTo>
                    <a:pt x="346" y="778"/>
                    <a:pt x="346" y="778"/>
                    <a:pt x="346" y="778"/>
                  </a:cubicBezTo>
                  <a:cubicBezTo>
                    <a:pt x="346" y="936"/>
                    <a:pt x="346" y="936"/>
                    <a:pt x="346" y="936"/>
                  </a:cubicBezTo>
                  <a:cubicBezTo>
                    <a:pt x="374" y="936"/>
                    <a:pt x="374" y="936"/>
                    <a:pt x="374" y="936"/>
                  </a:cubicBezTo>
                  <a:cubicBezTo>
                    <a:pt x="418" y="936"/>
                    <a:pt x="455" y="912"/>
                    <a:pt x="455" y="857"/>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31681" fontAlgn="base">
                <a:spcBef>
                  <a:spcPct val="0"/>
                </a:spcBef>
                <a:spcAft>
                  <a:spcPct val="0"/>
                </a:spcAft>
              </a:pPr>
              <a:endParaRPr lang="en-US">
                <a:solidFill>
                  <a:srgbClr val="FFFFFF"/>
                </a:solidFill>
                <a:ea typeface="MS PGothic" charset="0"/>
              </a:endParaRPr>
            </a:p>
          </p:txBody>
        </p:sp>
      </p:grpSp>
    </p:spTree>
    <p:extLst>
      <p:ext uri="{BB962C8B-B14F-4D97-AF65-F5344CB8AC3E}">
        <p14:creationId xmlns:p14="http://schemas.microsoft.com/office/powerpoint/2010/main" val="3384993418"/>
      </p:ext>
    </p:extLst>
  </p:cSld>
  <p:clrMapOvr>
    <a:masterClrMapping/>
  </p:clrMapOvr>
  <p:transition spd="slow"/>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Demo slide">
    <p:bg bwMode="gray">
      <p:bgPr>
        <a:blipFill dpi="0" rotWithShape="0">
          <a:blip r:embed="rId3"/>
          <a:srcRect/>
          <a:stretch>
            <a:fillRect/>
          </a:stretch>
        </a:blipFill>
        <a:effectLst/>
      </p:bgPr>
    </p:bg>
    <p:spTree>
      <p:nvGrpSpPr>
        <p:cNvPr id="1" name=""/>
        <p:cNvGrpSpPr/>
        <p:nvPr/>
      </p:nvGrpSpPr>
      <p:grpSpPr>
        <a:xfrm>
          <a:off x="0" y="0"/>
          <a:ext cx="0" cy="0"/>
          <a:chOff x="0" y="0"/>
          <a:chExt cx="0" cy="0"/>
        </a:xfrm>
      </p:grpSpPr>
      <p:pic>
        <p:nvPicPr>
          <p:cNvPr id="4" name="Picture 2"/>
          <p:cNvPicPr>
            <a:picLocks noChangeAspect="1" noChangeArrowheads="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6921500" y="1617663"/>
            <a:ext cx="1106488" cy="4946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
        <p:nvSpPr>
          <p:cNvPr id="6" name="Rounded Rectangle 5"/>
          <p:cNvSpPr>
            <a:spLocks noChangeArrowheads="1"/>
          </p:cNvSpPr>
          <p:nvPr userDrawn="1"/>
        </p:nvSpPr>
        <p:spPr bwMode="auto">
          <a:xfrm>
            <a:off x="274638" y="3954463"/>
            <a:ext cx="8229600" cy="2743200"/>
          </a:xfrm>
          <a:prstGeom prst="roundRect">
            <a:avLst>
              <a:gd name="adj" fmla="val 4940"/>
            </a:avLst>
          </a:prstGeom>
          <a:solidFill>
            <a:schemeClr val="bg1"/>
          </a:solidFill>
          <a:ln>
            <a:noFill/>
          </a:ln>
          <a:effectLst>
            <a:outerShdw blurRad="50800" dist="12700" dir="5400000" algn="t" rotWithShape="0">
              <a:srgbClr val="000000">
                <a:alpha val="31000"/>
              </a:srgbClr>
            </a:outerShdw>
          </a:effectLst>
          <a:extLst>
            <a:ext uri="{91240B29-F687-4F45-9708-019B960494DF}">
              <a14:hiddenLine xmlns:a14="http://schemas.microsoft.com/office/drawing/2010/main" w="9525">
                <a:solidFill>
                  <a:srgbClr val="000000"/>
                </a:solidFill>
                <a:round/>
                <a:headEnd/>
                <a:tailEnd/>
              </a14:hiddenLine>
            </a:ext>
          </a:extLst>
        </p:spPr>
        <p:txBody>
          <a:bodyPr lIns="182844" tIns="146274" rIns="182844" bIns="146274"/>
          <a:lstStyle/>
          <a:p>
            <a:pPr algn="ctr" defTabSz="932290" fontAlgn="base">
              <a:lnSpc>
                <a:spcPct val="90000"/>
              </a:lnSpc>
              <a:spcBef>
                <a:spcPct val="0"/>
              </a:spcBef>
              <a:spcAft>
                <a:spcPct val="0"/>
              </a:spcAft>
              <a:defRPr/>
            </a:pPr>
            <a:endParaRPr lang="en-US" sz="3000" dirty="0" err="1">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p:nvPr>
        </p:nvSpPr>
        <p:spPr bwMode="black">
          <a:xfrm>
            <a:off x="274639" y="3954464"/>
            <a:ext cx="8228300" cy="1371579"/>
          </a:xfrm>
          <a:noFill/>
        </p:spPr>
        <p:txBody>
          <a:bodyPr anchorCtr="0"/>
          <a:lstStyle>
            <a:lvl1pPr>
              <a:defRPr sz="5200" spc="-100" baseline="0">
                <a:gradFill>
                  <a:gsLst>
                    <a:gs pos="5833">
                      <a:schemeClr val="tx1"/>
                    </a:gs>
                    <a:gs pos="18000">
                      <a:schemeClr val="tx1"/>
                    </a:gs>
                  </a:gsLst>
                  <a:lin ang="5400000" scaled="0"/>
                </a:gradFill>
              </a:defRPr>
            </a:lvl1pPr>
          </a:lstStyle>
          <a:p>
            <a:r>
              <a:rPr lang="en-US" smtClean="0"/>
              <a:t>Click to edit Master title style</a:t>
            </a:r>
            <a:endParaRPr lang="en-US" dirty="0"/>
          </a:p>
        </p:txBody>
      </p:sp>
      <p:sp>
        <p:nvSpPr>
          <p:cNvPr id="5" name="Text Placeholder 4"/>
          <p:cNvSpPr>
            <a:spLocks noGrp="1"/>
          </p:cNvSpPr>
          <p:nvPr>
            <p:ph type="body" sz="quarter" idx="12"/>
          </p:nvPr>
        </p:nvSpPr>
        <p:spPr bwMode="black">
          <a:xfrm>
            <a:off x="274639" y="5326042"/>
            <a:ext cx="8229600" cy="1372414"/>
          </a:xfrm>
          <a:noFill/>
        </p:spPr>
        <p:txBody>
          <a:bodyPr lIns="182844" tIns="146274" rIns="182844" bIns="146274">
            <a:noAutofit/>
          </a:bodyPr>
          <a:lstStyle>
            <a:lvl1pPr marL="0" indent="0">
              <a:spcBef>
                <a:spcPts val="0"/>
              </a:spcBef>
              <a:buNone/>
              <a:defRPr sz="3000" spc="0" baseline="0">
                <a:gradFill>
                  <a:gsLst>
                    <a:gs pos="0">
                      <a:schemeClr val="tx1"/>
                    </a:gs>
                    <a:gs pos="100000">
                      <a:schemeClr val="tx1"/>
                    </a:gs>
                  </a:gsLst>
                  <a:lin ang="5400000" scaled="0"/>
                </a:gradFill>
                <a:latin typeface="+mj-lt"/>
              </a:defRPr>
            </a:lvl1pPr>
          </a:lstStyle>
          <a:p>
            <a:pPr lvl="0"/>
            <a:r>
              <a:rPr lang="en-US" smtClean="0"/>
              <a:t>Click to edit Master text styles</a:t>
            </a:r>
          </a:p>
        </p:txBody>
      </p:sp>
    </p:spTree>
    <p:extLst>
      <p:ext uri="{BB962C8B-B14F-4D97-AF65-F5344CB8AC3E}">
        <p14:creationId xmlns:p14="http://schemas.microsoft.com/office/powerpoint/2010/main" val="3710582049"/>
      </p:ext>
    </p:extLst>
  </p:cSld>
  <p:clrMapOvr>
    <a:overrideClrMapping bg1="lt1" tx1="dk1" bg2="lt2" tx2="dk2" accent1="accent1" accent2="accent2" accent3="accent3" accent4="accent4" accent5="accent5" accent6="accent6" hlink="hlink" folHlink="folHlink"/>
  </p:clrMapOvr>
  <p:transition spd="slow"/>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Video slide">
    <p:bg bwMode="gray">
      <p:bgPr>
        <a:blipFill dpi="0" rotWithShape="0">
          <a:blip r:embed="rId3"/>
          <a:srcRect/>
          <a:stretch>
            <a:fillRect/>
          </a:stretch>
        </a:blipFill>
        <a:effectLst/>
      </p:bgPr>
    </p:bg>
    <p:spTree>
      <p:nvGrpSpPr>
        <p:cNvPr id="1" name=""/>
        <p:cNvGrpSpPr/>
        <p:nvPr/>
      </p:nvGrpSpPr>
      <p:grpSpPr>
        <a:xfrm>
          <a:off x="0" y="0"/>
          <a:ext cx="0" cy="0"/>
          <a:chOff x="0" y="0"/>
          <a:chExt cx="0" cy="0"/>
        </a:xfrm>
      </p:grpSpPr>
      <p:pic>
        <p:nvPicPr>
          <p:cNvPr id="3" name="Picture 4"/>
          <p:cNvPicPr>
            <a:picLocks noChangeAspect="1" noChangeArrowheads="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6921500" y="1617663"/>
            <a:ext cx="1106488" cy="4946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
        <p:nvSpPr>
          <p:cNvPr id="4" name="Rounded Rectangle 3"/>
          <p:cNvSpPr>
            <a:spLocks noChangeArrowheads="1"/>
          </p:cNvSpPr>
          <p:nvPr userDrawn="1"/>
        </p:nvSpPr>
        <p:spPr bwMode="auto">
          <a:xfrm>
            <a:off x="274638" y="3954463"/>
            <a:ext cx="8229600" cy="2743200"/>
          </a:xfrm>
          <a:prstGeom prst="roundRect">
            <a:avLst>
              <a:gd name="adj" fmla="val 4940"/>
            </a:avLst>
          </a:prstGeom>
          <a:solidFill>
            <a:schemeClr val="bg1"/>
          </a:solidFill>
          <a:ln>
            <a:noFill/>
          </a:ln>
          <a:effectLst>
            <a:outerShdw blurRad="50800" dist="12700" dir="5400000" algn="t" rotWithShape="0">
              <a:srgbClr val="000000">
                <a:alpha val="31000"/>
              </a:srgbClr>
            </a:outerShdw>
          </a:effectLst>
          <a:extLst>
            <a:ext uri="{91240B29-F687-4F45-9708-019B960494DF}">
              <a14:hiddenLine xmlns:a14="http://schemas.microsoft.com/office/drawing/2010/main" w="9525">
                <a:solidFill>
                  <a:srgbClr val="000000"/>
                </a:solidFill>
                <a:round/>
                <a:headEnd/>
                <a:tailEnd/>
              </a14:hiddenLine>
            </a:ext>
          </a:extLst>
        </p:spPr>
        <p:txBody>
          <a:bodyPr lIns="182844" tIns="146274" rIns="182844" bIns="146274"/>
          <a:lstStyle/>
          <a:p>
            <a:pPr algn="ctr" defTabSz="932290" fontAlgn="base">
              <a:lnSpc>
                <a:spcPct val="90000"/>
              </a:lnSpc>
              <a:spcBef>
                <a:spcPct val="0"/>
              </a:spcBef>
              <a:spcAft>
                <a:spcPct val="0"/>
              </a:spcAft>
              <a:defRPr/>
            </a:pPr>
            <a:endParaRPr lang="en-US" sz="3000" dirty="0" err="1">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p:nvPr>
        </p:nvSpPr>
        <p:spPr bwMode="black">
          <a:xfrm>
            <a:off x="274641" y="3954464"/>
            <a:ext cx="8229599" cy="1371579"/>
          </a:xfrm>
          <a:noFill/>
        </p:spPr>
        <p:txBody>
          <a:bodyPr anchorCtr="0"/>
          <a:lstStyle>
            <a:lvl1pPr>
              <a:defRPr sz="5200" spc="-100" baseline="0">
                <a:gradFill>
                  <a:gsLst>
                    <a:gs pos="5833">
                      <a:schemeClr val="tx1"/>
                    </a:gs>
                    <a:gs pos="18000">
                      <a:schemeClr val="tx1"/>
                    </a:gs>
                  </a:gsLst>
                  <a:lin ang="5400000" scaled="0"/>
                </a:gradFill>
              </a:defRPr>
            </a:lvl1pPr>
          </a:lstStyle>
          <a:p>
            <a:r>
              <a:rPr lang="en-US" smtClean="0"/>
              <a:t>Click to edit Master title style</a:t>
            </a:r>
            <a:endParaRPr lang="en-US" dirty="0"/>
          </a:p>
        </p:txBody>
      </p:sp>
    </p:spTree>
    <p:extLst>
      <p:ext uri="{BB962C8B-B14F-4D97-AF65-F5344CB8AC3E}">
        <p14:creationId xmlns:p14="http://schemas.microsoft.com/office/powerpoint/2010/main" val="1114574587"/>
      </p:ext>
    </p:extLst>
  </p:cSld>
  <p:clrMapOvr>
    <a:overrideClrMapping bg1="lt1" tx1="dk1" bg2="lt2" tx2="dk2" accent1="accent1" accent2="accent2" accent3="accent3" accent4="accent4" accent5="accent5" accent6="accent6" hlink="hlink" folHlink="folHlink"/>
  </p:clrMapOvr>
  <p:transition spd="slow"/>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74638" y="2125664"/>
            <a:ext cx="11887200" cy="1831975"/>
          </a:xfrm>
          <a:noFill/>
        </p:spPr>
        <p:txBody>
          <a:bodyPr anchorCtr="0"/>
          <a:lstStyle>
            <a:lvl1pPr>
              <a:defRPr sz="8800" spc="-100" baseline="0">
                <a:gradFill>
                  <a:gsLst>
                    <a:gs pos="100000">
                      <a:schemeClr val="tx1"/>
                    </a:gs>
                    <a:gs pos="0">
                      <a:schemeClr val="tx1"/>
                    </a:gs>
                  </a:gsLst>
                  <a:lin ang="5400000" scaled="0"/>
                </a:gradFill>
              </a:defRPr>
            </a:lvl1pPr>
          </a:lstStyle>
          <a:p>
            <a:r>
              <a:rPr lang="en-US" smtClean="0"/>
              <a:t>Click to edit Master title style</a:t>
            </a:r>
            <a:endParaRPr lang="en-US" dirty="0"/>
          </a:p>
        </p:txBody>
      </p:sp>
    </p:spTree>
    <p:extLst>
      <p:ext uri="{BB962C8B-B14F-4D97-AF65-F5344CB8AC3E}">
        <p14:creationId xmlns:p14="http://schemas.microsoft.com/office/powerpoint/2010/main" val="1253153836"/>
      </p:ext>
    </p:extLst>
  </p:cSld>
  <p:clrMapOvr>
    <a:masterClrMapping/>
  </p:clrMapOvr>
  <p:transition>
    <p:fade/>
  </p:transition>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74638" y="2125664"/>
            <a:ext cx="11887200" cy="1831975"/>
          </a:xfrm>
          <a:noFill/>
        </p:spPr>
        <p:txBody>
          <a:bodyPr anchorCtr="0"/>
          <a:lstStyle>
            <a:lvl1pPr>
              <a:defRPr sz="8800" spc="-100" baseline="0">
                <a:gradFill>
                  <a:gsLst>
                    <a:gs pos="100000">
                      <a:schemeClr val="tx1"/>
                    </a:gs>
                    <a:gs pos="0">
                      <a:schemeClr val="tx1"/>
                    </a:gs>
                  </a:gsLst>
                  <a:lin ang="5400000" scaled="0"/>
                </a:gradFill>
              </a:defRPr>
            </a:lvl1pPr>
          </a:lstStyle>
          <a:p>
            <a:r>
              <a:rPr lang="en-US" smtClean="0"/>
              <a:t>Click to edit Master title style</a:t>
            </a:r>
            <a:endParaRPr lang="en-US" dirty="0"/>
          </a:p>
        </p:txBody>
      </p:sp>
    </p:spTree>
    <p:extLst>
      <p:ext uri="{BB962C8B-B14F-4D97-AF65-F5344CB8AC3E}">
        <p14:creationId xmlns:p14="http://schemas.microsoft.com/office/powerpoint/2010/main" val="1068072092"/>
      </p:ext>
    </p:extLst>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Vide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1176" y="161832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ounded Rectangle 4"/>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44" tIns="146274" rIns="182844" bIns="146274" numCol="1" spcCol="0" rtlCol="0" fromWordArt="0" anchor="t" anchorCtr="0" forceAA="0" compatLnSpc="1">
            <a:prstTxWarp prst="textNoShape">
              <a:avLst/>
            </a:prstTxWarp>
            <a:noAutofit/>
          </a:bodyPr>
          <a:lstStyle/>
          <a:p>
            <a:pPr lvl="0" algn="ctr" defTabSz="932290"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bwMode="black">
          <a:xfrm>
            <a:off x="274641" y="3954464"/>
            <a:ext cx="8229599" cy="1371579"/>
          </a:xfrm>
          <a:noFill/>
        </p:spPr>
        <p:txBody>
          <a:bodyPr tIns="91422" bIns="91422" anchor="t" anchorCtr="0"/>
          <a:lstStyle>
            <a:lvl1pPr>
              <a:defRPr sz="5200"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215941221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74638" y="2125664"/>
            <a:ext cx="11887200" cy="1831975"/>
          </a:xfrm>
          <a:noFill/>
        </p:spPr>
        <p:txBody>
          <a:bodyPr anchorCtr="0"/>
          <a:lstStyle>
            <a:lvl1pPr>
              <a:defRPr sz="8800" spc="-100" baseline="0">
                <a:gradFill>
                  <a:gsLst>
                    <a:gs pos="100000">
                      <a:schemeClr val="tx1"/>
                    </a:gs>
                    <a:gs pos="0">
                      <a:schemeClr val="tx1"/>
                    </a:gs>
                  </a:gsLst>
                  <a:lin ang="5400000" scaled="0"/>
                </a:gradFill>
              </a:defRPr>
            </a:lvl1pPr>
          </a:lstStyle>
          <a:p>
            <a:r>
              <a:rPr lang="en-US" smtClean="0"/>
              <a:t>Click to edit Master title style</a:t>
            </a:r>
            <a:endParaRPr lang="en-US" dirty="0"/>
          </a:p>
        </p:txBody>
      </p:sp>
    </p:spTree>
    <p:extLst>
      <p:ext uri="{BB962C8B-B14F-4D97-AF65-F5344CB8AC3E}">
        <p14:creationId xmlns:p14="http://schemas.microsoft.com/office/powerpoint/2010/main" val="1147669060"/>
      </p:ext>
    </p:extLst>
  </p:cSld>
  <p:clrMapOvr>
    <a:masterClrMapping/>
  </p:clrMapOvr>
  <p:transition>
    <p:fade/>
  </p:transition>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2"/>
            <a:ext cx="11887200" cy="2047629"/>
          </a:xfrm>
        </p:spPr>
        <p:txBody>
          <a:bodyPr/>
          <a:lstStyle>
            <a:lvl1pPr marL="0" indent="0">
              <a:buNone/>
              <a:defRPr>
                <a:gradFill>
                  <a:gsLst>
                    <a:gs pos="1250">
                      <a:schemeClr val="tx2">
                        <a:lumMod val="40000"/>
                        <a:lumOff val="60000"/>
                      </a:schemeClr>
                    </a:gs>
                    <a:gs pos="99000">
                      <a:schemeClr val="tx2">
                        <a:lumMod val="40000"/>
                        <a:lumOff val="60000"/>
                      </a:schemeClr>
                    </a:gs>
                  </a:gsLst>
                  <a:lin ang="5400000" scaled="0"/>
                </a:gradFill>
              </a:defRPr>
            </a:lvl1pPr>
            <a:lvl2pPr marL="0" indent="0">
              <a:buFontTx/>
              <a:buNone/>
              <a:defRPr sz="2000"/>
            </a:lvl2pPr>
            <a:lvl3pPr marL="228555" indent="0">
              <a:buNone/>
              <a:defRPr/>
            </a:lvl3pPr>
            <a:lvl4pPr marL="457110" indent="0">
              <a:buNone/>
              <a:defRPr/>
            </a:lvl4pPr>
            <a:lvl5pPr marL="685665"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8668723"/>
      </p:ext>
    </p:extLst>
  </p:cSld>
  <p:clrMapOvr>
    <a:masterClrMapping/>
  </p:clrMapOvr>
  <p:transition>
    <p:fade/>
  </p:transition>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2"/>
            <a:ext cx="11887200" cy="2047629"/>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555" indent="0">
              <a:buNone/>
              <a:defRPr/>
            </a:lvl3pPr>
            <a:lvl4pPr marL="457110" indent="0">
              <a:buNone/>
              <a:defRPr/>
            </a:lvl4pPr>
            <a:lvl5pPr marL="685665"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401296500"/>
      </p:ext>
    </p:extLst>
  </p:cSld>
  <p:clrMapOvr>
    <a:masterClrMapping/>
  </p:clrMapOvr>
  <p:transition>
    <p:fade/>
  </p:transition>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181184318"/>
      </p:ext>
    </p:extLst>
  </p:cSld>
  <p:clrMapOvr>
    <a:masterClrMapping/>
  </p:clrMapOvr>
  <p:transition>
    <p:fade/>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866876040"/>
      </p:ext>
    </p:extLst>
  </p:cSld>
  <p:clrMapOvr>
    <a:masterClrMapping/>
  </p:clrMapOvr>
  <p:transition>
    <p:fade/>
  </p:transition>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1" y="1212849"/>
            <a:ext cx="5486399" cy="2468368"/>
          </a:xfrm>
        </p:spPr>
        <p:txBody>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29" indent="0">
              <a:buNone/>
              <a:tabLst/>
              <a:defRPr sz="2000"/>
            </a:lvl3pPr>
            <a:lvl4pPr marL="460284" indent="0">
              <a:buNone/>
              <a:defRPr/>
            </a:lvl4pPr>
            <a:lvl5pPr marL="685665"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1" y="1212849"/>
            <a:ext cx="5486399" cy="2468368"/>
          </a:xfrm>
        </p:spPr>
        <p:txBody>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29" indent="0">
              <a:buNone/>
              <a:tabLst/>
              <a:defRPr sz="2000"/>
            </a:lvl3pPr>
            <a:lvl4pPr marL="460284" indent="0">
              <a:buNone/>
              <a:defRPr/>
            </a:lvl4pPr>
            <a:lvl5pPr marL="685665"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510240145"/>
      </p:ext>
    </p:extLst>
  </p:cSld>
  <p:clrMapOvr>
    <a:masterClrMapping/>
  </p:clrMapOvr>
  <p:transition>
    <p:fade/>
  </p:transition>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1" y="1212849"/>
            <a:ext cx="5486399" cy="2468368"/>
          </a:xfrm>
        </p:spPr>
        <p:txBody>
          <a:bodyPr/>
          <a:lstStyle>
            <a:lvl1pPr marL="0" indent="0">
              <a:spcBef>
                <a:spcPts val="1224"/>
              </a:spcBef>
              <a:buClr>
                <a:schemeClr val="tx1"/>
              </a:buClr>
              <a:buFont typeface="Wingdings" pitchFamily="2" charset="2"/>
              <a:buNone/>
              <a:defRPr sz="3600"/>
            </a:lvl1pPr>
            <a:lvl2pPr marL="0" indent="0">
              <a:buNone/>
              <a:defRPr sz="2000"/>
            </a:lvl2pPr>
            <a:lvl3pPr marL="231729" indent="0">
              <a:buNone/>
              <a:tabLst/>
              <a:defRPr sz="2000"/>
            </a:lvl3pPr>
            <a:lvl4pPr marL="460284" indent="0">
              <a:buNone/>
              <a:defRPr/>
            </a:lvl4pPr>
            <a:lvl5pPr marL="685665"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1" y="1212849"/>
            <a:ext cx="5486399" cy="2468368"/>
          </a:xfrm>
        </p:spPr>
        <p:txBody>
          <a:bodyPr/>
          <a:lstStyle>
            <a:lvl1pPr marL="0" indent="0">
              <a:spcBef>
                <a:spcPts val="1224"/>
              </a:spcBef>
              <a:buClr>
                <a:schemeClr val="tx1"/>
              </a:buClr>
              <a:buFont typeface="Wingdings" pitchFamily="2" charset="2"/>
              <a:buNone/>
              <a:defRPr sz="3600"/>
            </a:lvl1pPr>
            <a:lvl2pPr marL="0" indent="0">
              <a:buNone/>
              <a:defRPr sz="2000"/>
            </a:lvl2pPr>
            <a:lvl3pPr marL="231729" indent="0">
              <a:buNone/>
              <a:tabLst/>
              <a:defRPr sz="2000"/>
            </a:lvl3pPr>
            <a:lvl4pPr marL="460284" indent="0">
              <a:buNone/>
              <a:defRPr/>
            </a:lvl4pPr>
            <a:lvl5pPr marL="685665"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515703811"/>
      </p:ext>
    </p:extLst>
  </p:cSld>
  <p:clrMapOvr>
    <a:masterClrMapping/>
  </p:clrMapOvr>
  <p:transition>
    <p:fade/>
  </p:transition>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1" y="1212851"/>
            <a:ext cx="5486399" cy="2536079"/>
          </a:xfrm>
        </p:spPr>
        <p:txBody>
          <a:bodyPr/>
          <a:lstStyle>
            <a:lvl1pPr marL="287282" indent="-287282">
              <a:spcBef>
                <a:spcPts val="1224"/>
              </a:spcBef>
              <a:buClr>
                <a:schemeClr val="tx1"/>
              </a:buClr>
              <a:buFont typeface="Arial" pitchFamily="34" charset="0"/>
              <a:buChar char="•"/>
              <a:defRPr sz="3600"/>
            </a:lvl1pPr>
            <a:lvl2pPr marL="531062" indent="-233149">
              <a:defRPr sz="2400"/>
            </a:lvl2pPr>
            <a:lvl3pPr marL="699448" indent="-168386">
              <a:tabLst/>
              <a:defRPr sz="2000"/>
            </a:lvl3pPr>
            <a:lvl4pPr marL="880786" indent="-181338">
              <a:defRPr/>
            </a:lvl4pPr>
            <a:lvl5pPr marL="1049171" indent="-168386">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1" y="1212851"/>
            <a:ext cx="5486399" cy="2536079"/>
          </a:xfrm>
        </p:spPr>
        <p:txBody>
          <a:bodyPr/>
          <a:lstStyle>
            <a:lvl1pPr marL="287282" indent="-287282">
              <a:spcBef>
                <a:spcPts val="1224"/>
              </a:spcBef>
              <a:buClr>
                <a:schemeClr val="tx1"/>
              </a:buClr>
              <a:buFont typeface="Arial" pitchFamily="34" charset="0"/>
              <a:buChar char="•"/>
              <a:defRPr sz="3600"/>
            </a:lvl1pPr>
            <a:lvl2pPr marL="531062" indent="-233149">
              <a:defRPr sz="2400"/>
            </a:lvl2pPr>
            <a:lvl3pPr marL="699448" indent="-168386">
              <a:tabLst/>
              <a:defRPr sz="2000"/>
            </a:lvl3pPr>
            <a:lvl4pPr marL="880786" indent="-181338">
              <a:defRPr/>
            </a:lvl4pPr>
            <a:lvl5pPr marL="1049171" indent="-168386">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889117895"/>
      </p:ext>
    </p:extLst>
  </p:cSld>
  <p:clrMapOvr>
    <a:masterClrMapping/>
  </p:clrMapOvr>
  <p:transition>
    <p:fade/>
  </p:transition>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1" y="1212851"/>
            <a:ext cx="5486399" cy="2536079"/>
          </a:xfrm>
        </p:spPr>
        <p:txBody>
          <a:bodyPr/>
          <a:lstStyle>
            <a:lvl1pPr marL="287282" indent="-287282">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062" indent="-233149">
              <a:defRPr sz="2400"/>
            </a:lvl2pPr>
            <a:lvl3pPr marL="699448" indent="-168386">
              <a:tabLst/>
              <a:defRPr sz="2000"/>
            </a:lvl3pPr>
            <a:lvl4pPr marL="880786" indent="-181338">
              <a:defRPr/>
            </a:lvl4pPr>
            <a:lvl5pPr marL="1049171" indent="-168386">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1" y="1212851"/>
            <a:ext cx="5486399" cy="2536079"/>
          </a:xfrm>
        </p:spPr>
        <p:txBody>
          <a:bodyPr/>
          <a:lstStyle>
            <a:lvl1pPr marL="287282" indent="-287282">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062" indent="-233149">
              <a:defRPr sz="2400"/>
            </a:lvl2pPr>
            <a:lvl3pPr marL="699448" indent="-168386">
              <a:tabLst/>
              <a:defRPr sz="2000"/>
            </a:lvl3pPr>
            <a:lvl4pPr marL="880786" indent="-181338">
              <a:defRPr/>
            </a:lvl4pPr>
            <a:lvl5pPr marL="1049171" indent="-168386">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72219482"/>
      </p:ext>
    </p:extLst>
  </p:cSld>
  <p:clrMapOvr>
    <a:masterClrMapping/>
  </p:clrMapOvr>
  <p:transition>
    <p:fade/>
  </p:transition>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313913809"/>
      </p:ext>
    </p:extLst>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4"/>
            <a:ext cx="11887200" cy="1831975"/>
          </a:xfrm>
          <a:noFill/>
        </p:spPr>
        <p:txBody>
          <a:bodyPr tIns="91422" bIns="91422"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4075357253"/>
      </p:ext>
    </p:extLst>
  </p:cSld>
  <p:clrMapOvr>
    <a:masterClrMapping/>
  </p:clrMapOvr>
  <p:transition>
    <p:fade/>
  </p:transition>
  <p:timing>
    <p:tnLst>
      <p:par>
        <p:cTn id="1" dur="indefinite" restart="never" nodeType="tmRoot"/>
      </p:par>
    </p:tn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157559770"/>
      </p:ext>
    </p:extLst>
  </p:cSld>
  <p:clrMapOvr>
    <a:masterClrMapping/>
  </p:clrMapOvr>
  <p:transition>
    <p:fade/>
  </p:transition>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131514840"/>
      </p:ext>
    </p:extLst>
  </p:cSld>
  <p:clrMapOvr>
    <a:masterClrMapping/>
  </p:clrMapOvr>
  <p:transition>
    <p:fade/>
  </p:transition>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080542089"/>
      </p:ext>
    </p:extLst>
  </p:cSld>
  <p:clrMapOvr>
    <a:masterClrMapping/>
  </p:clrMapOvr>
  <p:transition>
    <p:fade/>
  </p:transition>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351356914"/>
      </p:ext>
    </p:extLst>
  </p:cSld>
  <p:clrMapOvr>
    <a:masterClrMapping/>
  </p:clrMapOvr>
  <p:transition>
    <p:fade/>
  </p:transition>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4" name="Rectangle 3"/>
          <p:cNvSpPr/>
          <p:nvPr userDrawn="1"/>
        </p:nvSpPr>
        <p:spPr bwMode="hidden">
          <a:xfrm>
            <a:off x="2" y="1212852"/>
            <a:ext cx="12436475" cy="5781675"/>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46631" tIns="46631" rIns="46631" bIns="46631" anchor="ctr"/>
          <a:lstStyle/>
          <a:p>
            <a:pPr algn="ctr" defTabSz="932290" fontAlgn="base">
              <a:spcBef>
                <a:spcPct val="0"/>
              </a:spcBef>
              <a:spcAft>
                <a:spcPct val="0"/>
              </a:spcAft>
              <a:defRPr/>
            </a:pPr>
            <a:endParaRPr lang="en-US" dirty="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p:nvPr>
        </p:nvSpPr>
        <p:spPr/>
        <p:txBody>
          <a:bodyPr/>
          <a:lstStyle>
            <a:lvl1pPr>
              <a:defRPr baseline="0"/>
            </a:lvl1pPr>
          </a:lstStyle>
          <a:p>
            <a:r>
              <a:rPr lang="en-US" smtClean="0"/>
              <a:t>Click to edit Master title style</a:t>
            </a:r>
            <a:endParaRPr lang="en-US" dirty="0"/>
          </a:p>
        </p:txBody>
      </p:sp>
      <p:sp>
        <p:nvSpPr>
          <p:cNvPr id="5" name="Text Placeholder 4"/>
          <p:cNvSpPr>
            <a:spLocks noGrp="1"/>
          </p:cNvSpPr>
          <p:nvPr>
            <p:ph type="body" sz="quarter" idx="10"/>
          </p:nvPr>
        </p:nvSpPr>
        <p:spPr>
          <a:xfrm>
            <a:off x="274640" y="1221159"/>
            <a:ext cx="11887199" cy="2017809"/>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485" indent="0">
              <a:buNone/>
              <a:defRPr>
                <a:gradFill>
                  <a:gsLst>
                    <a:gs pos="1250">
                      <a:srgbClr val="000000"/>
                    </a:gs>
                    <a:gs pos="100000">
                      <a:srgbClr val="000000"/>
                    </a:gs>
                  </a:gsLst>
                  <a:lin ang="5400000" scaled="0"/>
                </a:gradFill>
                <a:latin typeface="Segoe UI" pitchFamily="34" charset="0"/>
                <a:cs typeface="Segoe UI" pitchFamily="34" charset="0"/>
              </a:defRPr>
            </a:lvl2pPr>
            <a:lvl3pPr marL="584493" indent="0">
              <a:buNone/>
              <a:defRPr>
                <a:gradFill>
                  <a:gsLst>
                    <a:gs pos="1250">
                      <a:srgbClr val="000000"/>
                    </a:gs>
                    <a:gs pos="100000">
                      <a:srgbClr val="000000"/>
                    </a:gs>
                  </a:gsLst>
                  <a:lin ang="5400000" scaled="0"/>
                </a:gradFill>
                <a:latin typeface="Segoe UI" pitchFamily="34" charset="0"/>
                <a:cs typeface="Segoe UI" pitchFamily="34" charset="0"/>
              </a:defRPr>
            </a:lvl3pPr>
            <a:lvl4pPr marL="814404"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791"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35958463"/>
      </p:ext>
    </p:extLst>
  </p:cSld>
  <p:clrMapOvr>
    <a:masterClrMapping/>
  </p:clrMapOvr>
  <p:transition>
    <p:fade/>
  </p:transition>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bwMode="white">
          <a:xfrm>
            <a:off x="274638" y="1212852"/>
            <a:ext cx="11887200" cy="2443746"/>
          </a:xfrm>
          <a:prstGeom prst="rect">
            <a:avLst/>
          </a:prstGeom>
        </p:spPr>
        <p:txBody>
          <a:bodyPr/>
          <a:lstStyle>
            <a:lvl1pPr marL="290456" indent="-290456">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388" indent="-280932">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1844" indent="-290456">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399" indent="-228555">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8955" indent="-228555">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6"/>
          <p:cNvSpPr>
            <a:spLocks noGrp="1"/>
          </p:cNvSpPr>
          <p:nvPr>
            <p:ph type="body" sz="quarter" idx="11"/>
          </p:nvPr>
        </p:nvSpPr>
        <p:spPr>
          <a:xfrm>
            <a:off x="1" y="6363076"/>
            <a:ext cx="12436476" cy="631450"/>
          </a:xfrm>
          <a:prstGeom prst="rect">
            <a:avLst/>
          </a:prstGeom>
          <a:solidFill>
            <a:srgbClr val="FFFF99"/>
          </a:solidFill>
        </p:spPr>
        <p:txBody>
          <a:bodyPr lIns="155427" tIns="77713" rIns="155427" bIns="77713"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smtClean="0"/>
              <a:t>Click to edit Master text styles</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dirty="0" smtClean="0"/>
              <a:t>Click to edit Master title style</a:t>
            </a:r>
            <a:endParaRPr lang="en-US" dirty="0"/>
          </a:p>
        </p:txBody>
      </p:sp>
    </p:spTree>
    <p:extLst>
      <p:ext uri="{BB962C8B-B14F-4D97-AF65-F5344CB8AC3E}">
        <p14:creationId xmlns:p14="http://schemas.microsoft.com/office/powerpoint/2010/main" val="3532875753"/>
      </p:ext>
    </p:extLst>
  </p:cSld>
  <p:clrMapOvr>
    <a:masterClrMapping/>
  </p:clrMapOvr>
  <p:transition>
    <p:fade/>
  </p:transition>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2"/>
            <a:ext cx="11887200" cy="2047629"/>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555" indent="0">
              <a:buNone/>
              <a:defRPr/>
            </a:lvl3pPr>
            <a:lvl4pPr marL="457110" indent="0">
              <a:buNone/>
              <a:defRPr/>
            </a:lvl4pPr>
            <a:lvl5pPr marL="685665"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282998500"/>
      </p:ext>
    </p:extLst>
  </p:cSld>
  <p:clrMapOvr>
    <a:masterClrMapping/>
  </p:clrMapOvr>
  <p:transition>
    <p:fade/>
  </p:transition>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2"/>
            <a:ext cx="11887200" cy="2047629"/>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555" indent="0">
              <a:buNone/>
              <a:defRPr/>
            </a:lvl3pPr>
            <a:lvl4pPr marL="457110" indent="0">
              <a:buNone/>
              <a:defRPr/>
            </a:lvl4pPr>
            <a:lvl5pPr marL="685665"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426784106"/>
      </p:ext>
    </p:extLst>
  </p:cSld>
  <p:clrMapOvr>
    <a:masterClrMapping/>
  </p:clrMapOvr>
  <p:transition>
    <p:fade/>
  </p:transition>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661162844"/>
      </p:ext>
    </p:extLst>
  </p:cSld>
  <p:clrMapOvr>
    <a:masterClrMapping/>
  </p:clrMapOvr>
  <p:transition>
    <p:fade/>
  </p:transition>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424352696"/>
      </p:ext>
    </p:extLst>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4"/>
            <a:ext cx="11887200" cy="1831975"/>
          </a:xfrm>
          <a:noFill/>
        </p:spPr>
        <p:txBody>
          <a:bodyPr tIns="91422" bIns="91422"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762536910"/>
      </p:ext>
    </p:extLst>
  </p:cSld>
  <p:clrMapOvr>
    <a:masterClrMapping/>
  </p:clrMapOvr>
  <p:transition>
    <p:fade/>
  </p:transition>
  <p:timing>
    <p:tnLst>
      <p:par>
        <p:cTn id="1" dur="indefinite" restart="never" nodeType="tmRoot"/>
      </p:par>
    </p:tnLst>
  </p:timing>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1" y="1212849"/>
            <a:ext cx="5486399" cy="2468368"/>
          </a:xfrm>
        </p:spPr>
        <p:txBody>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29" indent="0">
              <a:buNone/>
              <a:tabLst/>
              <a:defRPr sz="2000"/>
            </a:lvl3pPr>
            <a:lvl4pPr marL="460284" indent="0">
              <a:buNone/>
              <a:defRPr/>
            </a:lvl4pPr>
            <a:lvl5pPr marL="685665"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1" y="1212849"/>
            <a:ext cx="5486399" cy="2468368"/>
          </a:xfrm>
        </p:spPr>
        <p:txBody>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29" indent="0">
              <a:buNone/>
              <a:tabLst/>
              <a:defRPr sz="2000"/>
            </a:lvl3pPr>
            <a:lvl4pPr marL="460284" indent="0">
              <a:buNone/>
              <a:defRPr/>
            </a:lvl4pPr>
            <a:lvl5pPr marL="685665"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19089761"/>
      </p:ext>
    </p:extLst>
  </p:cSld>
  <p:clrMapOvr>
    <a:masterClrMapping/>
  </p:clrMapOvr>
  <p:transition>
    <p:fade/>
  </p:transition>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1" y="1212849"/>
            <a:ext cx="5486399" cy="2468368"/>
          </a:xfrm>
        </p:spPr>
        <p:txBody>
          <a:bodyPr/>
          <a:lstStyle>
            <a:lvl1pPr marL="0" indent="0">
              <a:spcBef>
                <a:spcPts val="1224"/>
              </a:spcBef>
              <a:buClr>
                <a:schemeClr val="tx1"/>
              </a:buClr>
              <a:buFont typeface="Wingdings" pitchFamily="2" charset="2"/>
              <a:buNone/>
              <a:defRPr sz="3600"/>
            </a:lvl1pPr>
            <a:lvl2pPr marL="0" indent="0">
              <a:buNone/>
              <a:defRPr sz="2000"/>
            </a:lvl2pPr>
            <a:lvl3pPr marL="231729" indent="0">
              <a:buNone/>
              <a:tabLst/>
              <a:defRPr sz="2000"/>
            </a:lvl3pPr>
            <a:lvl4pPr marL="460284" indent="0">
              <a:buNone/>
              <a:defRPr/>
            </a:lvl4pPr>
            <a:lvl5pPr marL="685665"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1" y="1212849"/>
            <a:ext cx="5486399" cy="2468368"/>
          </a:xfrm>
        </p:spPr>
        <p:txBody>
          <a:bodyPr/>
          <a:lstStyle>
            <a:lvl1pPr marL="0" indent="0">
              <a:spcBef>
                <a:spcPts val="1224"/>
              </a:spcBef>
              <a:buClr>
                <a:schemeClr val="tx1"/>
              </a:buClr>
              <a:buFont typeface="Wingdings" pitchFamily="2" charset="2"/>
              <a:buNone/>
              <a:defRPr sz="3600"/>
            </a:lvl1pPr>
            <a:lvl2pPr marL="0" indent="0">
              <a:buNone/>
              <a:defRPr sz="2000"/>
            </a:lvl2pPr>
            <a:lvl3pPr marL="231729" indent="0">
              <a:buNone/>
              <a:tabLst/>
              <a:defRPr sz="2000"/>
            </a:lvl3pPr>
            <a:lvl4pPr marL="460284" indent="0">
              <a:buNone/>
              <a:defRPr/>
            </a:lvl4pPr>
            <a:lvl5pPr marL="685665"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577568692"/>
      </p:ext>
    </p:extLst>
  </p:cSld>
  <p:clrMapOvr>
    <a:masterClrMapping/>
  </p:clrMapOvr>
  <p:transition>
    <p:fade/>
  </p:transition>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1" y="1212851"/>
            <a:ext cx="5486399" cy="2536079"/>
          </a:xfrm>
        </p:spPr>
        <p:txBody>
          <a:bodyPr/>
          <a:lstStyle>
            <a:lvl1pPr marL="287282" indent="-287282">
              <a:spcBef>
                <a:spcPts val="1224"/>
              </a:spcBef>
              <a:buClr>
                <a:schemeClr val="tx1"/>
              </a:buClr>
              <a:buFont typeface="Arial" pitchFamily="34" charset="0"/>
              <a:buChar char="•"/>
              <a:defRPr sz="3600"/>
            </a:lvl1pPr>
            <a:lvl2pPr marL="531062" indent="-233149">
              <a:defRPr sz="2400"/>
            </a:lvl2pPr>
            <a:lvl3pPr marL="699448" indent="-168386">
              <a:tabLst/>
              <a:defRPr sz="2000"/>
            </a:lvl3pPr>
            <a:lvl4pPr marL="880786" indent="-181338">
              <a:defRPr/>
            </a:lvl4pPr>
            <a:lvl5pPr marL="1049171" indent="-168386">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1" y="1212851"/>
            <a:ext cx="5486399" cy="2536079"/>
          </a:xfrm>
        </p:spPr>
        <p:txBody>
          <a:bodyPr/>
          <a:lstStyle>
            <a:lvl1pPr marL="287282" indent="-287282">
              <a:spcBef>
                <a:spcPts val="1224"/>
              </a:spcBef>
              <a:buClr>
                <a:schemeClr val="tx1"/>
              </a:buClr>
              <a:buFont typeface="Arial" pitchFamily="34" charset="0"/>
              <a:buChar char="•"/>
              <a:defRPr sz="3600"/>
            </a:lvl1pPr>
            <a:lvl2pPr marL="531062" indent="-233149">
              <a:defRPr sz="2400"/>
            </a:lvl2pPr>
            <a:lvl3pPr marL="699448" indent="-168386">
              <a:tabLst/>
              <a:defRPr sz="2000"/>
            </a:lvl3pPr>
            <a:lvl4pPr marL="880786" indent="-181338">
              <a:defRPr/>
            </a:lvl4pPr>
            <a:lvl5pPr marL="1049171" indent="-168386">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258449254"/>
      </p:ext>
    </p:extLst>
  </p:cSld>
  <p:clrMapOvr>
    <a:masterClrMapping/>
  </p:clrMapOvr>
  <p:transition>
    <p:fade/>
  </p:transition>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1" y="1212851"/>
            <a:ext cx="5486399" cy="2536079"/>
          </a:xfrm>
        </p:spPr>
        <p:txBody>
          <a:bodyPr/>
          <a:lstStyle>
            <a:lvl1pPr marL="287282" indent="-287282">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062" indent="-233149">
              <a:defRPr sz="2400"/>
            </a:lvl2pPr>
            <a:lvl3pPr marL="699448" indent="-168386">
              <a:tabLst/>
              <a:defRPr sz="2000"/>
            </a:lvl3pPr>
            <a:lvl4pPr marL="880786" indent="-181338">
              <a:defRPr/>
            </a:lvl4pPr>
            <a:lvl5pPr marL="1049171" indent="-168386">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1" y="1212851"/>
            <a:ext cx="5486399" cy="2536079"/>
          </a:xfrm>
        </p:spPr>
        <p:txBody>
          <a:bodyPr/>
          <a:lstStyle>
            <a:lvl1pPr marL="287282" indent="-287282">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062" indent="-233149">
              <a:defRPr sz="2400"/>
            </a:lvl2pPr>
            <a:lvl3pPr marL="699448" indent="-168386">
              <a:tabLst/>
              <a:defRPr sz="2000"/>
            </a:lvl3pPr>
            <a:lvl4pPr marL="880786" indent="-181338">
              <a:defRPr/>
            </a:lvl4pPr>
            <a:lvl5pPr marL="1049171" indent="-168386">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725587694"/>
      </p:ext>
    </p:extLst>
  </p:cSld>
  <p:clrMapOvr>
    <a:masterClrMapping/>
  </p:clrMapOvr>
  <p:transition>
    <p:fade/>
  </p:transition>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228562481"/>
      </p:ext>
    </p:extLst>
  </p:cSld>
  <p:clrMapOvr>
    <a:masterClrMapping/>
  </p:clrMapOvr>
  <p:transition>
    <p:fade/>
  </p:transition>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873944718"/>
      </p:ext>
    </p:extLst>
  </p:cSld>
  <p:clrMapOvr>
    <a:masterClrMapping/>
  </p:clrMapOvr>
  <p:transition>
    <p:fade/>
  </p:transition>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4" name="Rectangle 3"/>
          <p:cNvSpPr/>
          <p:nvPr userDrawn="1"/>
        </p:nvSpPr>
        <p:spPr bwMode="hidden">
          <a:xfrm>
            <a:off x="2" y="1212852"/>
            <a:ext cx="12436475" cy="5781675"/>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46631" tIns="46631" rIns="46631" bIns="46631" anchor="ctr"/>
          <a:lstStyle/>
          <a:p>
            <a:pPr algn="ctr" defTabSz="932290" fontAlgn="base">
              <a:spcBef>
                <a:spcPct val="0"/>
              </a:spcBef>
              <a:spcAft>
                <a:spcPct val="0"/>
              </a:spcAft>
              <a:defRPr/>
            </a:pPr>
            <a:endParaRPr lang="en-US" dirty="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p:nvPr>
        </p:nvSpPr>
        <p:spPr/>
        <p:txBody>
          <a:bodyPr/>
          <a:lstStyle>
            <a:lvl1pPr>
              <a:defRPr baseline="0"/>
            </a:lvl1pPr>
          </a:lstStyle>
          <a:p>
            <a:r>
              <a:rPr lang="en-US" smtClean="0"/>
              <a:t>Click to edit Master title style</a:t>
            </a:r>
            <a:endParaRPr lang="en-US" dirty="0"/>
          </a:p>
        </p:txBody>
      </p:sp>
      <p:sp>
        <p:nvSpPr>
          <p:cNvPr id="5" name="Text Placeholder 4"/>
          <p:cNvSpPr>
            <a:spLocks noGrp="1"/>
          </p:cNvSpPr>
          <p:nvPr>
            <p:ph type="body" sz="quarter" idx="10"/>
          </p:nvPr>
        </p:nvSpPr>
        <p:spPr>
          <a:xfrm>
            <a:off x="274640" y="1221159"/>
            <a:ext cx="11887199" cy="2017809"/>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485" indent="0">
              <a:buNone/>
              <a:defRPr>
                <a:gradFill>
                  <a:gsLst>
                    <a:gs pos="1250">
                      <a:srgbClr val="000000"/>
                    </a:gs>
                    <a:gs pos="100000">
                      <a:srgbClr val="000000"/>
                    </a:gs>
                  </a:gsLst>
                  <a:lin ang="5400000" scaled="0"/>
                </a:gradFill>
                <a:latin typeface="Segoe UI" pitchFamily="34" charset="0"/>
                <a:cs typeface="Segoe UI" pitchFamily="34" charset="0"/>
              </a:defRPr>
            </a:lvl2pPr>
            <a:lvl3pPr marL="584493" indent="0">
              <a:buNone/>
              <a:defRPr>
                <a:gradFill>
                  <a:gsLst>
                    <a:gs pos="1250">
                      <a:srgbClr val="000000"/>
                    </a:gs>
                    <a:gs pos="100000">
                      <a:srgbClr val="000000"/>
                    </a:gs>
                  </a:gsLst>
                  <a:lin ang="5400000" scaled="0"/>
                </a:gradFill>
                <a:latin typeface="Segoe UI" pitchFamily="34" charset="0"/>
                <a:cs typeface="Segoe UI" pitchFamily="34" charset="0"/>
              </a:defRPr>
            </a:lvl3pPr>
            <a:lvl4pPr marL="814404"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791"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168011413"/>
      </p:ext>
    </p:extLst>
  </p:cSld>
  <p:clrMapOvr>
    <a:masterClrMapping/>
  </p:clrMapOvr>
  <p:transition>
    <p:fade/>
  </p:transition>
</p:sldLayout>
</file>

<file path=ppt/slideLayouts/slideLayout67.xml><?xml version="1.0" encoding="utf-8"?>
<p:sldLayout xmlns:a="http://schemas.openxmlformats.org/drawingml/2006/main" xmlns:r="http://schemas.openxmlformats.org/officeDocument/2006/relationships" xmlns:p="http://schemas.openxmlformats.org/presentationml/2006/main" userDrawn="1">
  <p:cSld name="Full Text White Bkgd">
    <p:spTree>
      <p:nvGrpSpPr>
        <p:cNvPr id="1" name=""/>
        <p:cNvGrpSpPr/>
        <p:nvPr/>
      </p:nvGrpSpPr>
      <p:grpSpPr>
        <a:xfrm>
          <a:off x="0" y="0"/>
          <a:ext cx="0" cy="0"/>
          <a:chOff x="0" y="0"/>
          <a:chExt cx="0" cy="0"/>
        </a:xfrm>
      </p:grpSpPr>
      <p:sp>
        <p:nvSpPr>
          <p:cNvPr id="7" name="Title 1"/>
          <p:cNvSpPr>
            <a:spLocks noGrp="1"/>
          </p:cNvSpPr>
          <p:nvPr>
            <p:ph type="title"/>
          </p:nvPr>
        </p:nvSpPr>
        <p:spPr>
          <a:xfrm>
            <a:off x="313071" y="280109"/>
            <a:ext cx="11810334" cy="581249"/>
          </a:xfrm>
          <a:prstGeom prst="rect">
            <a:avLst/>
          </a:prstGeom>
        </p:spPr>
        <p:txBody>
          <a:bodyPr/>
          <a:lstStyle>
            <a:lvl1pPr algn="l">
              <a:defRPr sz="3400" baseline="0">
                <a:solidFill>
                  <a:srgbClr val="0983AD"/>
                </a:solidFill>
              </a:defRPr>
            </a:lvl1pPr>
          </a:lstStyle>
          <a:p>
            <a:r>
              <a:rPr lang="en-US" smtClean="0"/>
              <a:t>Click to edit Master title style</a:t>
            </a:r>
            <a:endParaRPr lang="en-US" dirty="0"/>
          </a:p>
        </p:txBody>
      </p:sp>
      <p:sp>
        <p:nvSpPr>
          <p:cNvPr id="8" name="Content Placeholder 2"/>
          <p:cNvSpPr>
            <a:spLocks noGrp="1"/>
          </p:cNvSpPr>
          <p:nvPr>
            <p:ph idx="1"/>
          </p:nvPr>
        </p:nvSpPr>
        <p:spPr>
          <a:xfrm>
            <a:off x="313071" y="1162518"/>
            <a:ext cx="11810334" cy="1575560"/>
          </a:xfrm>
          <a:prstGeom prst="rect">
            <a:avLst/>
          </a:prstGeom>
        </p:spPr>
        <p:txBody>
          <a:bodyPr/>
          <a:lstStyle>
            <a:lvl1pPr marL="416267" indent="-416267">
              <a:buClr>
                <a:srgbClr val="0983AD"/>
              </a:buClr>
              <a:buSzPct val="80000"/>
              <a:buFont typeface="Lucida Grande"/>
              <a:buChar char="›"/>
              <a:defRPr sz="2900"/>
            </a:lvl1pPr>
            <a:lvl2pPr marL="901913" indent="-346890">
              <a:buClr>
                <a:srgbClr val="0983AD"/>
              </a:buClr>
              <a:buSzPct val="70000"/>
              <a:buFont typeface="Lucida Grande"/>
              <a:buChar char="»"/>
              <a:defRPr sz="2900"/>
            </a:lvl2pPr>
            <a:lvl3pPr marL="1387559" indent="-277512">
              <a:buClr>
                <a:srgbClr val="0983AD"/>
              </a:buClr>
              <a:buSzPct val="80000"/>
              <a:buFont typeface="Arial"/>
              <a:buChar char="•"/>
              <a:defRPr sz="2900"/>
            </a:lvl3pPr>
            <a:lvl4pPr marL="1942582" indent="-277512">
              <a:buClr>
                <a:srgbClr val="0983AD"/>
              </a:buClr>
              <a:buFont typeface="Lucida Grande"/>
              <a:buChar char="›"/>
              <a:defRPr sz="2900"/>
            </a:lvl4pPr>
            <a:lvl5pPr marL="2497607" indent="-277512">
              <a:buClr>
                <a:srgbClr val="0983AD"/>
              </a:buClr>
              <a:buFont typeface="Lucida Grande"/>
              <a:buChar char="›"/>
              <a:defRPr sz="2900"/>
            </a:lvl5pPr>
          </a:lstStyle>
          <a:p>
            <a:pPr lvl="0"/>
            <a:r>
              <a:rPr lang="en-US" dirty="0" smtClean="0"/>
              <a:t>Click to edit Master text styles</a:t>
            </a:r>
          </a:p>
          <a:p>
            <a:pPr lvl="1"/>
            <a:r>
              <a:rPr lang="en-US" dirty="0" smtClean="0"/>
              <a:t>Second level</a:t>
            </a:r>
          </a:p>
          <a:p>
            <a:pPr lvl="2"/>
            <a:r>
              <a:rPr lang="en-US" dirty="0" smtClean="0"/>
              <a:t>Third level</a:t>
            </a:r>
          </a:p>
        </p:txBody>
      </p:sp>
      <p:sp>
        <p:nvSpPr>
          <p:cNvPr id="6" name="Text Placeholder 2"/>
          <p:cNvSpPr>
            <a:spLocks noGrp="1"/>
          </p:cNvSpPr>
          <p:nvPr>
            <p:ph type="body" idx="15"/>
          </p:nvPr>
        </p:nvSpPr>
        <p:spPr>
          <a:xfrm>
            <a:off x="3565791" y="6542955"/>
            <a:ext cx="5062656" cy="353943"/>
          </a:xfrm>
          <a:prstGeom prst="rect">
            <a:avLst/>
          </a:prstGeom>
        </p:spPr>
        <p:txBody>
          <a:bodyPr anchor="ctr"/>
          <a:lstStyle>
            <a:lvl1pPr marL="0" indent="0">
              <a:buNone/>
              <a:defRPr sz="1200" b="0" baseline="0"/>
            </a:lvl1pPr>
            <a:lvl2pPr marL="555022" indent="0">
              <a:buNone/>
              <a:defRPr sz="2400" b="1"/>
            </a:lvl2pPr>
            <a:lvl3pPr marL="1110046" indent="0">
              <a:buNone/>
              <a:defRPr sz="2200" b="1"/>
            </a:lvl3pPr>
            <a:lvl4pPr marL="1665070" indent="0">
              <a:buNone/>
              <a:defRPr sz="1900" b="1"/>
            </a:lvl4pPr>
            <a:lvl5pPr marL="2220095" indent="0">
              <a:buNone/>
              <a:defRPr sz="1900" b="1"/>
            </a:lvl5pPr>
            <a:lvl6pPr marL="2775117" indent="0">
              <a:buNone/>
              <a:defRPr sz="1900" b="1"/>
            </a:lvl6pPr>
            <a:lvl7pPr marL="3330140" indent="0">
              <a:buNone/>
              <a:defRPr sz="1900" b="1"/>
            </a:lvl7pPr>
            <a:lvl8pPr marL="3885165" indent="0">
              <a:buNone/>
              <a:defRPr sz="1900" b="1"/>
            </a:lvl8pPr>
            <a:lvl9pPr marL="4440188" indent="0">
              <a:buNone/>
              <a:defRPr sz="1900" b="1"/>
            </a:lvl9pPr>
          </a:lstStyle>
          <a:p>
            <a:pPr lvl="0"/>
            <a:r>
              <a:rPr lang="en-US" smtClean="0"/>
              <a:t>Click to edit Master text styles</a:t>
            </a:r>
          </a:p>
        </p:txBody>
      </p:sp>
    </p:spTree>
    <p:extLst>
      <p:ext uri="{BB962C8B-B14F-4D97-AF65-F5344CB8AC3E}">
        <p14:creationId xmlns:p14="http://schemas.microsoft.com/office/powerpoint/2010/main" val="394466558"/>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userDrawn="1">
  <p:cSld name="2_Full Text White Bkgd">
    <p:spTree>
      <p:nvGrpSpPr>
        <p:cNvPr id="1" name=""/>
        <p:cNvGrpSpPr/>
        <p:nvPr/>
      </p:nvGrpSpPr>
      <p:grpSpPr>
        <a:xfrm>
          <a:off x="0" y="0"/>
          <a:ext cx="0" cy="0"/>
          <a:chOff x="0" y="0"/>
          <a:chExt cx="0" cy="0"/>
        </a:xfrm>
      </p:grpSpPr>
      <p:sp>
        <p:nvSpPr>
          <p:cNvPr id="7" name="Title 1"/>
          <p:cNvSpPr>
            <a:spLocks noGrp="1"/>
          </p:cNvSpPr>
          <p:nvPr>
            <p:ph type="title"/>
          </p:nvPr>
        </p:nvSpPr>
        <p:spPr>
          <a:xfrm>
            <a:off x="313071" y="280109"/>
            <a:ext cx="11810334" cy="581249"/>
          </a:xfrm>
          <a:prstGeom prst="rect">
            <a:avLst/>
          </a:prstGeom>
        </p:spPr>
        <p:txBody>
          <a:bodyPr/>
          <a:lstStyle>
            <a:lvl1pPr algn="l">
              <a:defRPr sz="3400" baseline="0">
                <a:solidFill>
                  <a:srgbClr val="0983AD"/>
                </a:solidFill>
              </a:defRPr>
            </a:lvl1pPr>
          </a:lstStyle>
          <a:p>
            <a:r>
              <a:rPr lang="en-US" smtClean="0"/>
              <a:t>Click to edit Master title style</a:t>
            </a:r>
            <a:endParaRPr lang="en-US" dirty="0"/>
          </a:p>
        </p:txBody>
      </p:sp>
      <p:sp>
        <p:nvSpPr>
          <p:cNvPr id="8" name="Content Placeholder 2"/>
          <p:cNvSpPr>
            <a:spLocks noGrp="1"/>
          </p:cNvSpPr>
          <p:nvPr>
            <p:ph idx="1"/>
          </p:nvPr>
        </p:nvSpPr>
        <p:spPr>
          <a:xfrm>
            <a:off x="313071" y="1162518"/>
            <a:ext cx="11810334" cy="1575560"/>
          </a:xfrm>
          <a:prstGeom prst="rect">
            <a:avLst/>
          </a:prstGeom>
        </p:spPr>
        <p:txBody>
          <a:bodyPr/>
          <a:lstStyle>
            <a:lvl1pPr marL="416267" indent="-416267">
              <a:buClr>
                <a:srgbClr val="0983AD"/>
              </a:buClr>
              <a:buSzPct val="80000"/>
              <a:buFont typeface="Lucida Grande"/>
              <a:buChar char="›"/>
              <a:defRPr sz="2900"/>
            </a:lvl1pPr>
            <a:lvl2pPr marL="901913" indent="-346890">
              <a:buClr>
                <a:srgbClr val="0983AD"/>
              </a:buClr>
              <a:buSzPct val="70000"/>
              <a:buFont typeface="Lucida Grande"/>
              <a:buChar char="»"/>
              <a:defRPr sz="2900"/>
            </a:lvl2pPr>
            <a:lvl3pPr marL="1387559" indent="-277512">
              <a:buClr>
                <a:srgbClr val="0983AD"/>
              </a:buClr>
              <a:buSzPct val="80000"/>
              <a:buFont typeface="Arial"/>
              <a:buChar char="•"/>
              <a:defRPr sz="2900"/>
            </a:lvl3pPr>
            <a:lvl4pPr marL="1942582" indent="-277512">
              <a:buClr>
                <a:srgbClr val="0983AD"/>
              </a:buClr>
              <a:buFont typeface="Lucida Grande"/>
              <a:buChar char="›"/>
              <a:defRPr sz="2900"/>
            </a:lvl4pPr>
            <a:lvl5pPr marL="2497607" indent="-277512">
              <a:buClr>
                <a:srgbClr val="0983AD"/>
              </a:buClr>
              <a:buFont typeface="Lucida Grande"/>
              <a:buChar char="›"/>
              <a:defRPr sz="2900"/>
            </a:lvl5pPr>
          </a:lstStyle>
          <a:p>
            <a:pPr lvl="0"/>
            <a:r>
              <a:rPr lang="en-US" dirty="0" smtClean="0"/>
              <a:t>Click to edit Master text styles</a:t>
            </a:r>
          </a:p>
          <a:p>
            <a:pPr lvl="1"/>
            <a:r>
              <a:rPr lang="en-US" dirty="0" smtClean="0"/>
              <a:t>Second level</a:t>
            </a:r>
          </a:p>
          <a:p>
            <a:pPr lvl="2"/>
            <a:r>
              <a:rPr lang="en-US" dirty="0" smtClean="0"/>
              <a:t>Third level</a:t>
            </a:r>
          </a:p>
        </p:txBody>
      </p:sp>
      <p:sp>
        <p:nvSpPr>
          <p:cNvPr id="4" name="Slide Number Placeholder 5"/>
          <p:cNvSpPr>
            <a:spLocks noGrp="1"/>
          </p:cNvSpPr>
          <p:nvPr>
            <p:ph type="sldNum" sz="quarter" idx="10"/>
          </p:nvPr>
        </p:nvSpPr>
        <p:spPr>
          <a:xfrm>
            <a:off x="312738" y="6445252"/>
            <a:ext cx="641350" cy="544513"/>
          </a:xfrm>
          <a:prstGeom prst="rect">
            <a:avLst/>
          </a:prstGeom>
        </p:spPr>
        <p:txBody>
          <a:bodyPr vert="horz" wrap="square" lIns="111004" tIns="55503" rIns="111004" bIns="55503" numCol="1" anchor="ctr" anchorCtr="0" compatLnSpc="1">
            <a:prstTxWarp prst="textNoShape">
              <a:avLst/>
            </a:prstTxWarp>
          </a:bodyPr>
          <a:lstStyle>
            <a:lvl1pPr>
              <a:defRPr sz="1500" b="1">
                <a:solidFill>
                  <a:srgbClr val="7F7F7F"/>
                </a:solidFill>
                <a:latin typeface="Helvetica" charset="0"/>
              </a:defRPr>
            </a:lvl1pPr>
          </a:lstStyle>
          <a:p>
            <a:pPr defTabSz="931681" fontAlgn="base">
              <a:spcBef>
                <a:spcPct val="0"/>
              </a:spcBef>
              <a:spcAft>
                <a:spcPct val="0"/>
              </a:spcAft>
            </a:pPr>
            <a:fld id="{A98219EF-6D31-F740-8F2C-0A43F1BDF680}" type="slidenum">
              <a:rPr lang="en-US" smtClean="0">
                <a:ea typeface="MS PGothic" charset="0"/>
              </a:rPr>
              <a:pPr defTabSz="931681" fontAlgn="base">
                <a:spcBef>
                  <a:spcPct val="0"/>
                </a:spcBef>
                <a:spcAft>
                  <a:spcPct val="0"/>
                </a:spcAft>
              </a:pPr>
              <a:t>‹#›</a:t>
            </a:fld>
            <a:endParaRPr lang="en-US">
              <a:ea typeface="MS PGothic" charset="0"/>
            </a:endParaRPr>
          </a:p>
        </p:txBody>
      </p:sp>
    </p:spTree>
    <p:extLst>
      <p:ext uri="{BB962C8B-B14F-4D97-AF65-F5344CB8AC3E}">
        <p14:creationId xmlns:p14="http://schemas.microsoft.com/office/powerpoint/2010/main" val="291331740"/>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userDrawn="1">
  <p:cSld name="1_Full Text White Bkgd">
    <p:spTree>
      <p:nvGrpSpPr>
        <p:cNvPr id="1" name=""/>
        <p:cNvGrpSpPr/>
        <p:nvPr/>
      </p:nvGrpSpPr>
      <p:grpSpPr>
        <a:xfrm>
          <a:off x="0" y="0"/>
          <a:ext cx="0" cy="0"/>
          <a:chOff x="0" y="0"/>
          <a:chExt cx="0" cy="0"/>
        </a:xfrm>
      </p:grpSpPr>
      <p:sp>
        <p:nvSpPr>
          <p:cNvPr id="7" name="Title 1"/>
          <p:cNvSpPr>
            <a:spLocks noGrp="1"/>
          </p:cNvSpPr>
          <p:nvPr>
            <p:ph type="title"/>
          </p:nvPr>
        </p:nvSpPr>
        <p:spPr>
          <a:xfrm>
            <a:off x="313071" y="280109"/>
            <a:ext cx="11810334" cy="581249"/>
          </a:xfrm>
          <a:prstGeom prst="rect">
            <a:avLst/>
          </a:prstGeom>
        </p:spPr>
        <p:txBody>
          <a:bodyPr/>
          <a:lstStyle>
            <a:lvl1pPr algn="l">
              <a:defRPr sz="3400" baseline="0">
                <a:solidFill>
                  <a:srgbClr val="0983AD"/>
                </a:solidFill>
              </a:defRPr>
            </a:lvl1pPr>
          </a:lstStyle>
          <a:p>
            <a:r>
              <a:rPr lang="en-US" smtClean="0"/>
              <a:t>Click to edit Master title style</a:t>
            </a:r>
            <a:endParaRPr lang="en-US" dirty="0"/>
          </a:p>
        </p:txBody>
      </p:sp>
      <p:sp>
        <p:nvSpPr>
          <p:cNvPr id="8" name="Content Placeholder 2"/>
          <p:cNvSpPr>
            <a:spLocks noGrp="1"/>
          </p:cNvSpPr>
          <p:nvPr>
            <p:ph idx="1"/>
          </p:nvPr>
        </p:nvSpPr>
        <p:spPr>
          <a:xfrm>
            <a:off x="313071" y="1162518"/>
            <a:ext cx="11810334" cy="1575560"/>
          </a:xfrm>
          <a:prstGeom prst="rect">
            <a:avLst/>
          </a:prstGeom>
        </p:spPr>
        <p:txBody>
          <a:bodyPr/>
          <a:lstStyle>
            <a:lvl1pPr marL="416267" indent="-416267">
              <a:buClr>
                <a:srgbClr val="0983AD"/>
              </a:buClr>
              <a:buSzPct val="80000"/>
              <a:buFont typeface="Lucida Grande"/>
              <a:buChar char="›"/>
              <a:defRPr sz="2900"/>
            </a:lvl1pPr>
            <a:lvl2pPr marL="901913" indent="-346890">
              <a:buClr>
                <a:srgbClr val="0983AD"/>
              </a:buClr>
              <a:buSzPct val="70000"/>
              <a:buFont typeface="Lucida Grande"/>
              <a:buChar char="»"/>
              <a:defRPr sz="2900"/>
            </a:lvl2pPr>
            <a:lvl3pPr marL="1387559" indent="-277512">
              <a:buClr>
                <a:srgbClr val="0983AD"/>
              </a:buClr>
              <a:buSzPct val="80000"/>
              <a:buFont typeface="Arial"/>
              <a:buChar char="•"/>
              <a:defRPr sz="2900"/>
            </a:lvl3pPr>
            <a:lvl4pPr marL="1942582" indent="-277512">
              <a:buClr>
                <a:srgbClr val="0983AD"/>
              </a:buClr>
              <a:buFont typeface="Lucida Grande"/>
              <a:buChar char="›"/>
              <a:defRPr sz="2900"/>
            </a:lvl4pPr>
            <a:lvl5pPr marL="2497607" indent="-277512">
              <a:buClr>
                <a:srgbClr val="0983AD"/>
              </a:buClr>
              <a:buFont typeface="Lucida Grande"/>
              <a:buChar char="›"/>
              <a:defRPr sz="2900"/>
            </a:lvl5pPr>
          </a:lstStyle>
          <a:p>
            <a:pPr lvl="0"/>
            <a:r>
              <a:rPr lang="en-US" dirty="0" smtClean="0"/>
              <a:t>Click to edit Master text styles</a:t>
            </a:r>
          </a:p>
          <a:p>
            <a:pPr lvl="1"/>
            <a:r>
              <a:rPr lang="en-US" dirty="0" smtClean="0"/>
              <a:t>Second level</a:t>
            </a:r>
          </a:p>
          <a:p>
            <a:pPr lvl="2"/>
            <a:r>
              <a:rPr lang="en-US" dirty="0" smtClean="0"/>
              <a:t>Third level</a:t>
            </a:r>
          </a:p>
        </p:txBody>
      </p:sp>
      <p:sp>
        <p:nvSpPr>
          <p:cNvPr id="4" name="Slide Number Placeholder 5"/>
          <p:cNvSpPr>
            <a:spLocks noGrp="1"/>
          </p:cNvSpPr>
          <p:nvPr>
            <p:ph type="sldNum" sz="quarter" idx="10"/>
          </p:nvPr>
        </p:nvSpPr>
        <p:spPr>
          <a:xfrm>
            <a:off x="312738" y="6445252"/>
            <a:ext cx="641350" cy="544513"/>
          </a:xfrm>
          <a:prstGeom prst="rect">
            <a:avLst/>
          </a:prstGeom>
        </p:spPr>
        <p:txBody>
          <a:bodyPr vert="horz" wrap="square" lIns="111004" tIns="55503" rIns="111004" bIns="55503" numCol="1" anchor="ctr" anchorCtr="0" compatLnSpc="1">
            <a:prstTxWarp prst="textNoShape">
              <a:avLst/>
            </a:prstTxWarp>
          </a:bodyPr>
          <a:lstStyle>
            <a:lvl1pPr>
              <a:defRPr sz="1500" b="1">
                <a:solidFill>
                  <a:srgbClr val="7F7F7F"/>
                </a:solidFill>
                <a:latin typeface="Helvetica" charset="0"/>
              </a:defRPr>
            </a:lvl1pPr>
          </a:lstStyle>
          <a:p>
            <a:pPr defTabSz="931681" fontAlgn="base">
              <a:spcBef>
                <a:spcPct val="0"/>
              </a:spcBef>
              <a:spcAft>
                <a:spcPct val="0"/>
              </a:spcAft>
            </a:pPr>
            <a:fld id="{DA5737AB-3F36-9E40-87BA-A4D3FBB2EEA0}" type="slidenum">
              <a:rPr lang="en-US" smtClean="0">
                <a:ea typeface="MS PGothic" charset="0"/>
              </a:rPr>
              <a:pPr defTabSz="931681" fontAlgn="base">
                <a:spcBef>
                  <a:spcPct val="0"/>
                </a:spcBef>
                <a:spcAft>
                  <a:spcPct val="0"/>
                </a:spcAft>
              </a:pPr>
              <a:t>‹#›</a:t>
            </a:fld>
            <a:endParaRPr lang="en-US">
              <a:ea typeface="MS PGothic" charset="0"/>
            </a:endParaRPr>
          </a:p>
        </p:txBody>
      </p:sp>
    </p:spTree>
    <p:extLst>
      <p:ext uri="{BB962C8B-B14F-4D97-AF65-F5344CB8AC3E}">
        <p14:creationId xmlns:p14="http://schemas.microsoft.com/office/powerpoint/2010/main" val="130795672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4"/>
            <a:ext cx="11887200" cy="1831975"/>
          </a:xfrm>
          <a:noFill/>
        </p:spPr>
        <p:txBody>
          <a:bodyPr tIns="91422" bIns="91422"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472271686"/>
      </p:ext>
    </p:extLst>
  </p:cSld>
  <p:clrMapOvr>
    <a:masterClrMapping/>
  </p:clrMapOvr>
  <p:transition>
    <p:fade/>
  </p:transition>
  <p:timing>
    <p:tnLst>
      <p:par>
        <p:cTn id="1" dur="indefinite" restart="never" nodeType="tmRoot"/>
      </p:par>
    </p:tnLst>
  </p:timing>
</p:sldLayout>
</file>

<file path=ppt/slideLayouts/slideLayout70.xml><?xml version="1.0" encoding="utf-8"?>
<p:sldLayout xmlns:a="http://schemas.openxmlformats.org/drawingml/2006/main" xmlns:r="http://schemas.openxmlformats.org/officeDocument/2006/relationships" xmlns:p="http://schemas.openxmlformats.org/presentationml/2006/main" showMasterSp="0" userDrawn="1">
  <p:cSld name="Title Slide 2">
    <p:bg bwMode="gray">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4" name="Rounded Rectangle 3"/>
          <p:cNvSpPr>
            <a:spLocks noChangeArrowheads="1"/>
          </p:cNvSpPr>
          <p:nvPr userDrawn="1"/>
        </p:nvSpPr>
        <p:spPr bwMode="auto">
          <a:xfrm>
            <a:off x="4846640" y="3954463"/>
            <a:ext cx="7315200" cy="2743200"/>
          </a:xfrm>
          <a:prstGeom prst="roundRect">
            <a:avLst>
              <a:gd name="adj" fmla="val 4940"/>
            </a:avLst>
          </a:prstGeom>
          <a:solidFill>
            <a:schemeClr val="bg1"/>
          </a:solidFill>
          <a:ln>
            <a:noFill/>
          </a:ln>
          <a:effectLst>
            <a:outerShdw blurRad="50800" dist="12700" dir="5400000" algn="t" rotWithShape="0">
              <a:srgbClr val="000000">
                <a:alpha val="31000"/>
              </a:srgbClr>
            </a:outerShdw>
          </a:effectLst>
          <a:extLst>
            <a:ext uri="{91240B29-F687-4F45-9708-019B960494DF}">
              <a14:hiddenLine xmlns:a14="http://schemas.microsoft.com/office/drawing/2010/main" w="9525">
                <a:solidFill>
                  <a:srgbClr val="000000"/>
                </a:solidFill>
                <a:round/>
                <a:headEnd/>
                <a:tailEnd/>
              </a14:hiddenLine>
            </a:ext>
          </a:extLst>
        </p:spPr>
        <p:txBody>
          <a:bodyPr lIns="182844" tIns="146274" rIns="182844" bIns="146274"/>
          <a:lstStyle/>
          <a:p>
            <a:pPr algn="ctr" defTabSz="932290" fontAlgn="base">
              <a:lnSpc>
                <a:spcPct val="90000"/>
              </a:lnSpc>
              <a:spcBef>
                <a:spcPct val="0"/>
              </a:spcBef>
              <a:spcAft>
                <a:spcPct val="0"/>
              </a:spcAft>
              <a:defRPr/>
            </a:pPr>
            <a:endParaRPr lang="en-US" sz="3000" dirty="0" err="1">
              <a:gradFill>
                <a:gsLst>
                  <a:gs pos="0">
                    <a:srgbClr val="FFFFFF"/>
                  </a:gs>
                  <a:gs pos="100000">
                    <a:srgbClr val="FFFFFF"/>
                  </a:gs>
                </a:gsLst>
                <a:lin ang="5400000" scaled="0"/>
              </a:gradFill>
              <a:ea typeface="Segoe UI" pitchFamily="34" charset="0"/>
              <a:cs typeface="Segoe UI" pitchFamily="34" charset="0"/>
            </a:endParaRPr>
          </a:p>
        </p:txBody>
      </p:sp>
      <p:pic>
        <p:nvPicPr>
          <p:cNvPr id="6" name="Picture 2" descr="\\sfp\Work\White_Whale\5-30072_SharePoint_Conference\Templates\Client_provided\psd\psd\SPC_Logo.png"/>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2560638" y="2490790"/>
            <a:ext cx="1498600" cy="2081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2"/>
          <p:cNvPicPr>
            <a:picLocks noChangeAspect="1" noChangeArrowheads="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6921500" y="1617663"/>
            <a:ext cx="1106488" cy="4946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
        <p:nvSpPr>
          <p:cNvPr id="9" name="Title 1"/>
          <p:cNvSpPr>
            <a:spLocks noGrp="1"/>
          </p:cNvSpPr>
          <p:nvPr>
            <p:ph type="title"/>
          </p:nvPr>
        </p:nvSpPr>
        <p:spPr bwMode="black">
          <a:xfrm>
            <a:off x="4846640" y="3954464"/>
            <a:ext cx="7315200" cy="1371579"/>
          </a:xfrm>
          <a:noFill/>
        </p:spPr>
        <p:txBody>
          <a:bodyPr anchorCtr="0"/>
          <a:lstStyle>
            <a:lvl1pPr>
              <a:defRPr sz="5200" spc="-100" baseline="0">
                <a:gradFill>
                  <a:gsLst>
                    <a:gs pos="5833">
                      <a:schemeClr val="tx1"/>
                    </a:gs>
                    <a:gs pos="18000">
                      <a:schemeClr val="tx1"/>
                    </a:gs>
                  </a:gsLst>
                  <a:lin ang="5400000" scaled="0"/>
                </a:gradFill>
              </a:defRPr>
            </a:lvl1pPr>
          </a:lstStyle>
          <a:p>
            <a:r>
              <a:rPr lang="en-US" smtClean="0"/>
              <a:t>Click to edit Master title style</a:t>
            </a:r>
            <a:endParaRPr lang="en-US" dirty="0"/>
          </a:p>
        </p:txBody>
      </p:sp>
      <p:sp>
        <p:nvSpPr>
          <p:cNvPr id="5" name="Text Placeholder 4"/>
          <p:cNvSpPr>
            <a:spLocks noGrp="1"/>
          </p:cNvSpPr>
          <p:nvPr>
            <p:ph type="body" sz="quarter" idx="12"/>
          </p:nvPr>
        </p:nvSpPr>
        <p:spPr bwMode="black">
          <a:xfrm>
            <a:off x="4846637" y="5326042"/>
            <a:ext cx="7315201" cy="1372151"/>
          </a:xfrm>
          <a:noFill/>
        </p:spPr>
        <p:txBody>
          <a:bodyPr tIns="109707" bIns="109707">
            <a:noAutofit/>
          </a:bodyPr>
          <a:lstStyle>
            <a:lvl1pPr marL="0" indent="0">
              <a:spcBef>
                <a:spcPts val="0"/>
              </a:spcBef>
              <a:buNone/>
              <a:defRPr sz="3200" spc="0" baseline="0">
                <a:gradFill>
                  <a:gsLst>
                    <a:gs pos="2917">
                      <a:schemeClr val="tx1"/>
                    </a:gs>
                    <a:gs pos="30000">
                      <a:schemeClr val="tx1"/>
                    </a:gs>
                  </a:gsLst>
                  <a:lin ang="5400000" scaled="0"/>
                </a:gradFill>
                <a:latin typeface="+mj-lt"/>
              </a:defRPr>
            </a:lvl1pPr>
          </a:lstStyle>
          <a:p>
            <a:pPr lvl="0"/>
            <a:r>
              <a:rPr lang="en-US" smtClean="0"/>
              <a:t>Click to edit Master text styles</a:t>
            </a:r>
          </a:p>
        </p:txBody>
      </p:sp>
    </p:spTree>
    <p:extLst>
      <p:ext uri="{BB962C8B-B14F-4D97-AF65-F5344CB8AC3E}">
        <p14:creationId xmlns:p14="http://schemas.microsoft.com/office/powerpoint/2010/main" val="2482876333"/>
      </p:ext>
    </p:extLst>
  </p:cSld>
  <p:clrMapOvr>
    <a:overrideClrMapping bg1="lt1" tx1="dk1" bg2="lt2" tx2="dk2" accent1="accent1" accent2="accent2" accent3="accent3" accent4="accent4" accent5="accent5" accent6="accent6" hlink="hlink" folHlink="folHlink"/>
  </p:clrMapOvr>
  <p:transition spd="slow"/>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2"/>
            <a:ext cx="11887200" cy="2047629"/>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555" indent="0">
              <a:buNone/>
              <a:defRPr/>
            </a:lvl3pPr>
            <a:lvl4pPr marL="457110" indent="0">
              <a:buNone/>
              <a:defRPr/>
            </a:lvl4pPr>
            <a:lvl5pPr marL="685665"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520034022"/>
      </p:ext>
    </p:extLst>
  </p:cSld>
  <p:clrMapOvr>
    <a:masterClrMapping/>
  </p:clrMapOvr>
  <p:transition>
    <p:fade/>
  </p:transition>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2"/>
            <a:ext cx="11887200" cy="2047629"/>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555" indent="0">
              <a:buNone/>
              <a:defRPr/>
            </a:lvl3pPr>
            <a:lvl4pPr marL="457110" indent="0">
              <a:buNone/>
              <a:defRPr/>
            </a:lvl4pPr>
            <a:lvl5pPr marL="685665"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675948966"/>
      </p:ext>
    </p:extLst>
  </p:cSld>
  <p:clrMapOvr>
    <a:masterClrMapping/>
  </p:clrMapOvr>
  <p:transition>
    <p:fade/>
  </p:transition>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301466041"/>
      </p:ext>
    </p:extLst>
  </p:cSld>
  <p:clrMapOvr>
    <a:masterClrMapping/>
  </p:clrMapOvr>
  <p:transition>
    <p:fade/>
  </p:transition>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144229877"/>
      </p:ext>
    </p:extLst>
  </p:cSld>
  <p:clrMapOvr>
    <a:masterClrMapping/>
  </p:clrMapOvr>
  <p:transition>
    <p:fade/>
  </p:transition>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1" y="1212849"/>
            <a:ext cx="5486399" cy="2468368"/>
          </a:xfrm>
        </p:spPr>
        <p:txBody>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29" indent="0">
              <a:buNone/>
              <a:tabLst/>
              <a:defRPr sz="2000"/>
            </a:lvl3pPr>
            <a:lvl4pPr marL="460284" indent="0">
              <a:buNone/>
              <a:defRPr/>
            </a:lvl4pPr>
            <a:lvl5pPr marL="685665"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1" y="1212849"/>
            <a:ext cx="5486399" cy="2468368"/>
          </a:xfrm>
        </p:spPr>
        <p:txBody>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29" indent="0">
              <a:buNone/>
              <a:tabLst/>
              <a:defRPr sz="2000"/>
            </a:lvl3pPr>
            <a:lvl4pPr marL="460284" indent="0">
              <a:buNone/>
              <a:defRPr/>
            </a:lvl4pPr>
            <a:lvl5pPr marL="685665"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077581798"/>
      </p:ext>
    </p:extLst>
  </p:cSld>
  <p:clrMapOvr>
    <a:masterClrMapping/>
  </p:clrMapOvr>
  <p:transition>
    <p:fade/>
  </p:transition>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1" y="1212849"/>
            <a:ext cx="5486399" cy="2468368"/>
          </a:xfrm>
        </p:spPr>
        <p:txBody>
          <a:bodyPr/>
          <a:lstStyle>
            <a:lvl1pPr marL="0" indent="0">
              <a:spcBef>
                <a:spcPts val="1224"/>
              </a:spcBef>
              <a:buClr>
                <a:schemeClr val="tx1"/>
              </a:buClr>
              <a:buFont typeface="Wingdings" pitchFamily="2" charset="2"/>
              <a:buNone/>
              <a:defRPr sz="3600"/>
            </a:lvl1pPr>
            <a:lvl2pPr marL="0" indent="0">
              <a:buNone/>
              <a:defRPr sz="2000"/>
            </a:lvl2pPr>
            <a:lvl3pPr marL="231729" indent="0">
              <a:buNone/>
              <a:tabLst/>
              <a:defRPr sz="2000"/>
            </a:lvl3pPr>
            <a:lvl4pPr marL="460284" indent="0">
              <a:buNone/>
              <a:defRPr/>
            </a:lvl4pPr>
            <a:lvl5pPr marL="685665"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1" y="1212849"/>
            <a:ext cx="5486399" cy="2468368"/>
          </a:xfrm>
        </p:spPr>
        <p:txBody>
          <a:bodyPr/>
          <a:lstStyle>
            <a:lvl1pPr marL="0" indent="0">
              <a:spcBef>
                <a:spcPts val="1224"/>
              </a:spcBef>
              <a:buClr>
                <a:schemeClr val="tx1"/>
              </a:buClr>
              <a:buFont typeface="Wingdings" pitchFamily="2" charset="2"/>
              <a:buNone/>
              <a:defRPr sz="3600"/>
            </a:lvl1pPr>
            <a:lvl2pPr marL="0" indent="0">
              <a:buNone/>
              <a:defRPr sz="2000"/>
            </a:lvl2pPr>
            <a:lvl3pPr marL="231729" indent="0">
              <a:buNone/>
              <a:tabLst/>
              <a:defRPr sz="2000"/>
            </a:lvl3pPr>
            <a:lvl4pPr marL="460284" indent="0">
              <a:buNone/>
              <a:defRPr/>
            </a:lvl4pPr>
            <a:lvl5pPr marL="685665"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782750035"/>
      </p:ext>
    </p:extLst>
  </p:cSld>
  <p:clrMapOvr>
    <a:masterClrMapping/>
  </p:clrMapOvr>
  <p:transition>
    <p:fade/>
  </p:transition>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1" y="1212851"/>
            <a:ext cx="5486399" cy="2536079"/>
          </a:xfrm>
        </p:spPr>
        <p:txBody>
          <a:bodyPr/>
          <a:lstStyle>
            <a:lvl1pPr marL="287282" indent="-287282">
              <a:spcBef>
                <a:spcPts val="1224"/>
              </a:spcBef>
              <a:buClr>
                <a:schemeClr val="tx1"/>
              </a:buClr>
              <a:buFont typeface="Arial" pitchFamily="34" charset="0"/>
              <a:buChar char="•"/>
              <a:defRPr sz="3600"/>
            </a:lvl1pPr>
            <a:lvl2pPr marL="531062" indent="-233149">
              <a:defRPr sz="2400"/>
            </a:lvl2pPr>
            <a:lvl3pPr marL="699448" indent="-168386">
              <a:tabLst/>
              <a:defRPr sz="2000"/>
            </a:lvl3pPr>
            <a:lvl4pPr marL="880786" indent="-181338">
              <a:defRPr/>
            </a:lvl4pPr>
            <a:lvl5pPr marL="1049171" indent="-168386">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1" y="1212851"/>
            <a:ext cx="5486399" cy="2536079"/>
          </a:xfrm>
        </p:spPr>
        <p:txBody>
          <a:bodyPr/>
          <a:lstStyle>
            <a:lvl1pPr marL="287282" indent="-287282">
              <a:spcBef>
                <a:spcPts val="1224"/>
              </a:spcBef>
              <a:buClr>
                <a:schemeClr val="tx1"/>
              </a:buClr>
              <a:buFont typeface="Arial" pitchFamily="34" charset="0"/>
              <a:buChar char="•"/>
              <a:defRPr sz="3600"/>
            </a:lvl1pPr>
            <a:lvl2pPr marL="531062" indent="-233149">
              <a:defRPr sz="2400"/>
            </a:lvl2pPr>
            <a:lvl3pPr marL="699448" indent="-168386">
              <a:tabLst/>
              <a:defRPr sz="2000"/>
            </a:lvl3pPr>
            <a:lvl4pPr marL="880786" indent="-181338">
              <a:defRPr/>
            </a:lvl4pPr>
            <a:lvl5pPr marL="1049171" indent="-168386">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669064207"/>
      </p:ext>
    </p:extLst>
  </p:cSld>
  <p:clrMapOvr>
    <a:masterClrMapping/>
  </p:clrMapOvr>
  <p:transition>
    <p:fade/>
  </p:transition>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1" y="1212851"/>
            <a:ext cx="5486399" cy="2536079"/>
          </a:xfrm>
        </p:spPr>
        <p:txBody>
          <a:bodyPr/>
          <a:lstStyle>
            <a:lvl1pPr marL="287282" indent="-287282">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062" indent="-233149">
              <a:defRPr sz="2400"/>
            </a:lvl2pPr>
            <a:lvl3pPr marL="699448" indent="-168386">
              <a:tabLst/>
              <a:defRPr sz="2000"/>
            </a:lvl3pPr>
            <a:lvl4pPr marL="880786" indent="-181338">
              <a:defRPr/>
            </a:lvl4pPr>
            <a:lvl5pPr marL="1049171" indent="-168386">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1" y="1212851"/>
            <a:ext cx="5486399" cy="2536079"/>
          </a:xfrm>
        </p:spPr>
        <p:txBody>
          <a:bodyPr/>
          <a:lstStyle>
            <a:lvl1pPr marL="287282" indent="-287282">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062" indent="-233149">
              <a:defRPr sz="2400"/>
            </a:lvl2pPr>
            <a:lvl3pPr marL="699448" indent="-168386">
              <a:tabLst/>
              <a:defRPr sz="2000"/>
            </a:lvl3pPr>
            <a:lvl4pPr marL="880786" indent="-181338">
              <a:defRPr/>
            </a:lvl4pPr>
            <a:lvl5pPr marL="1049171" indent="-168386">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78814237"/>
      </p:ext>
    </p:extLst>
  </p:cSld>
  <p:clrMapOvr>
    <a:masterClrMapping/>
  </p:clrMapOvr>
  <p:transition>
    <p:fade/>
  </p:transition>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000383524"/>
      </p:ext>
    </p:extLst>
  </p:cSld>
  <p:clrMapOvr>
    <a:masterClrMapping/>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2"/>
            <a:ext cx="11887200" cy="2047629"/>
          </a:xfrm>
        </p:spPr>
        <p:txBody>
          <a:bodyPr/>
          <a:lstStyle>
            <a:lvl1pPr marL="0" indent="0">
              <a:buNone/>
              <a:defRPr>
                <a:gradFill>
                  <a:gsLst>
                    <a:gs pos="1250">
                      <a:schemeClr val="tx2">
                        <a:lumMod val="40000"/>
                        <a:lumOff val="60000"/>
                      </a:schemeClr>
                    </a:gs>
                    <a:gs pos="99000">
                      <a:schemeClr val="tx2">
                        <a:lumMod val="40000"/>
                        <a:lumOff val="60000"/>
                      </a:schemeClr>
                    </a:gs>
                  </a:gsLst>
                  <a:lin ang="5400000" scaled="0"/>
                </a:gradFill>
              </a:defRPr>
            </a:lvl1pPr>
            <a:lvl2pPr marL="0" indent="0">
              <a:buFontTx/>
              <a:buNone/>
              <a:defRPr sz="2000"/>
            </a:lvl2pPr>
            <a:lvl3pPr marL="228555" indent="0">
              <a:buNone/>
              <a:defRPr/>
            </a:lvl3pPr>
            <a:lvl4pPr marL="457110" indent="0">
              <a:buNone/>
              <a:defRPr/>
            </a:lvl4pPr>
            <a:lvl5pPr marL="685665"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174816850"/>
      </p:ext>
    </p:extLst>
  </p:cSld>
  <p:clrMapOvr>
    <a:masterClrMapping/>
  </p:clrMapOvr>
  <p:transition>
    <p:fade/>
  </p:transition>
  <p:timing>
    <p:tnLst>
      <p:par>
        <p:cTn id="1" dur="indefinite" restart="never" nodeType="tmRoot"/>
      </p:par>
    </p:tnLst>
  </p:timing>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371646156"/>
      </p:ext>
    </p:extLst>
  </p:cSld>
  <p:clrMapOvr>
    <a:masterClrMapping/>
  </p:clrMapOvr>
  <p:transition>
    <p:fade/>
  </p:transition>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4" name="Rectangle 3"/>
          <p:cNvSpPr/>
          <p:nvPr userDrawn="1"/>
        </p:nvSpPr>
        <p:spPr bwMode="hidden">
          <a:xfrm>
            <a:off x="2" y="1212852"/>
            <a:ext cx="12436475" cy="5781675"/>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46631" tIns="46631" rIns="46631" bIns="46631" anchor="ctr"/>
          <a:lstStyle/>
          <a:p>
            <a:pPr algn="ctr" defTabSz="932290" fontAlgn="base">
              <a:spcBef>
                <a:spcPct val="0"/>
              </a:spcBef>
              <a:spcAft>
                <a:spcPct val="0"/>
              </a:spcAft>
              <a:defRPr/>
            </a:pPr>
            <a:endParaRPr lang="en-US" dirty="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p:nvPr>
        </p:nvSpPr>
        <p:spPr/>
        <p:txBody>
          <a:bodyPr/>
          <a:lstStyle>
            <a:lvl1pPr>
              <a:defRPr baseline="0"/>
            </a:lvl1pPr>
          </a:lstStyle>
          <a:p>
            <a:r>
              <a:rPr lang="en-US" smtClean="0"/>
              <a:t>Click to edit Master title style</a:t>
            </a:r>
            <a:endParaRPr lang="en-US" dirty="0"/>
          </a:p>
        </p:txBody>
      </p:sp>
      <p:sp>
        <p:nvSpPr>
          <p:cNvPr id="5" name="Text Placeholder 4"/>
          <p:cNvSpPr>
            <a:spLocks noGrp="1"/>
          </p:cNvSpPr>
          <p:nvPr>
            <p:ph type="body" sz="quarter" idx="10"/>
          </p:nvPr>
        </p:nvSpPr>
        <p:spPr>
          <a:xfrm>
            <a:off x="274640" y="1221159"/>
            <a:ext cx="11887199" cy="2017809"/>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485" indent="0">
              <a:buNone/>
              <a:defRPr>
                <a:gradFill>
                  <a:gsLst>
                    <a:gs pos="1250">
                      <a:srgbClr val="000000"/>
                    </a:gs>
                    <a:gs pos="100000">
                      <a:srgbClr val="000000"/>
                    </a:gs>
                  </a:gsLst>
                  <a:lin ang="5400000" scaled="0"/>
                </a:gradFill>
                <a:latin typeface="Segoe UI" pitchFamily="34" charset="0"/>
                <a:cs typeface="Segoe UI" pitchFamily="34" charset="0"/>
              </a:defRPr>
            </a:lvl2pPr>
            <a:lvl3pPr marL="584493" indent="0">
              <a:buNone/>
              <a:defRPr>
                <a:gradFill>
                  <a:gsLst>
                    <a:gs pos="1250">
                      <a:srgbClr val="000000"/>
                    </a:gs>
                    <a:gs pos="100000">
                      <a:srgbClr val="000000"/>
                    </a:gs>
                  </a:gsLst>
                  <a:lin ang="5400000" scaled="0"/>
                </a:gradFill>
                <a:latin typeface="Segoe UI" pitchFamily="34" charset="0"/>
                <a:cs typeface="Segoe UI" pitchFamily="34" charset="0"/>
              </a:defRPr>
            </a:lvl3pPr>
            <a:lvl4pPr marL="814404"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791"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664931291"/>
      </p:ext>
    </p:extLst>
  </p:cSld>
  <p:clrMapOvr>
    <a:masterClrMapping/>
  </p:clrMapOvr>
  <p:transition>
    <p:fade/>
  </p:transition>
</p:sldLayout>
</file>

<file path=ppt/slideLayouts/slideLayout82.xml><?xml version="1.0" encoding="utf-8"?>
<p:sldLayout xmlns:a="http://schemas.openxmlformats.org/drawingml/2006/main" xmlns:r="http://schemas.openxmlformats.org/officeDocument/2006/relationships" xmlns:p="http://schemas.openxmlformats.org/presentationml/2006/main" userDrawn="1">
  <p:cSld name="Full Text White Bkgd">
    <p:spTree>
      <p:nvGrpSpPr>
        <p:cNvPr id="1" name=""/>
        <p:cNvGrpSpPr/>
        <p:nvPr/>
      </p:nvGrpSpPr>
      <p:grpSpPr>
        <a:xfrm>
          <a:off x="0" y="0"/>
          <a:ext cx="0" cy="0"/>
          <a:chOff x="0" y="0"/>
          <a:chExt cx="0" cy="0"/>
        </a:xfrm>
      </p:grpSpPr>
      <p:sp>
        <p:nvSpPr>
          <p:cNvPr id="7" name="Title 1"/>
          <p:cNvSpPr>
            <a:spLocks noGrp="1"/>
          </p:cNvSpPr>
          <p:nvPr>
            <p:ph type="title"/>
          </p:nvPr>
        </p:nvSpPr>
        <p:spPr>
          <a:xfrm>
            <a:off x="313071" y="280109"/>
            <a:ext cx="11810334" cy="581249"/>
          </a:xfrm>
          <a:prstGeom prst="rect">
            <a:avLst/>
          </a:prstGeom>
        </p:spPr>
        <p:txBody>
          <a:bodyPr/>
          <a:lstStyle>
            <a:lvl1pPr algn="l">
              <a:defRPr sz="3400" baseline="0">
                <a:solidFill>
                  <a:srgbClr val="0983AD"/>
                </a:solidFill>
              </a:defRPr>
            </a:lvl1pPr>
          </a:lstStyle>
          <a:p>
            <a:r>
              <a:rPr lang="en-US" smtClean="0"/>
              <a:t>Click to edit Master title style</a:t>
            </a:r>
            <a:endParaRPr lang="en-US" dirty="0"/>
          </a:p>
        </p:txBody>
      </p:sp>
      <p:sp>
        <p:nvSpPr>
          <p:cNvPr id="8" name="Content Placeholder 2"/>
          <p:cNvSpPr>
            <a:spLocks noGrp="1"/>
          </p:cNvSpPr>
          <p:nvPr>
            <p:ph idx="1"/>
          </p:nvPr>
        </p:nvSpPr>
        <p:spPr>
          <a:xfrm>
            <a:off x="313071" y="1162518"/>
            <a:ext cx="11810334" cy="1575560"/>
          </a:xfrm>
          <a:prstGeom prst="rect">
            <a:avLst/>
          </a:prstGeom>
        </p:spPr>
        <p:txBody>
          <a:bodyPr/>
          <a:lstStyle>
            <a:lvl1pPr marL="416267" indent="-416267">
              <a:buClr>
                <a:srgbClr val="0983AD"/>
              </a:buClr>
              <a:buSzPct val="80000"/>
              <a:buFont typeface="Lucida Grande"/>
              <a:buChar char="›"/>
              <a:defRPr sz="2900"/>
            </a:lvl1pPr>
            <a:lvl2pPr marL="901913" indent="-346890">
              <a:buClr>
                <a:srgbClr val="0983AD"/>
              </a:buClr>
              <a:buSzPct val="70000"/>
              <a:buFont typeface="Lucida Grande"/>
              <a:buChar char="»"/>
              <a:defRPr sz="2900"/>
            </a:lvl2pPr>
            <a:lvl3pPr marL="1387559" indent="-277512">
              <a:buClr>
                <a:srgbClr val="0983AD"/>
              </a:buClr>
              <a:buSzPct val="80000"/>
              <a:buFont typeface="Arial"/>
              <a:buChar char="•"/>
              <a:defRPr sz="2900"/>
            </a:lvl3pPr>
            <a:lvl4pPr marL="1942582" indent="-277512">
              <a:buClr>
                <a:srgbClr val="0983AD"/>
              </a:buClr>
              <a:buFont typeface="Lucida Grande"/>
              <a:buChar char="›"/>
              <a:defRPr sz="2900"/>
            </a:lvl4pPr>
            <a:lvl5pPr marL="2497607" indent="-277512">
              <a:buClr>
                <a:srgbClr val="0983AD"/>
              </a:buClr>
              <a:buFont typeface="Lucida Grande"/>
              <a:buChar char="›"/>
              <a:defRPr sz="2900"/>
            </a:lvl5pPr>
          </a:lstStyle>
          <a:p>
            <a:pPr lvl="0"/>
            <a:r>
              <a:rPr lang="en-US" dirty="0" smtClean="0"/>
              <a:t>Click to edit Master text styles</a:t>
            </a:r>
          </a:p>
          <a:p>
            <a:pPr lvl="1"/>
            <a:r>
              <a:rPr lang="en-US" dirty="0" smtClean="0"/>
              <a:t>Second level</a:t>
            </a:r>
          </a:p>
          <a:p>
            <a:pPr lvl="2"/>
            <a:r>
              <a:rPr lang="en-US" dirty="0" smtClean="0"/>
              <a:t>Third level</a:t>
            </a:r>
          </a:p>
        </p:txBody>
      </p:sp>
      <p:sp>
        <p:nvSpPr>
          <p:cNvPr id="6" name="Text Placeholder 2"/>
          <p:cNvSpPr>
            <a:spLocks noGrp="1"/>
          </p:cNvSpPr>
          <p:nvPr>
            <p:ph type="body" idx="15"/>
          </p:nvPr>
        </p:nvSpPr>
        <p:spPr>
          <a:xfrm>
            <a:off x="3565791" y="6542955"/>
            <a:ext cx="5062656" cy="353943"/>
          </a:xfrm>
          <a:prstGeom prst="rect">
            <a:avLst/>
          </a:prstGeom>
        </p:spPr>
        <p:txBody>
          <a:bodyPr anchor="ctr"/>
          <a:lstStyle>
            <a:lvl1pPr marL="0" indent="0">
              <a:buNone/>
              <a:defRPr sz="1200" b="0" baseline="0"/>
            </a:lvl1pPr>
            <a:lvl2pPr marL="555022" indent="0">
              <a:buNone/>
              <a:defRPr sz="2400" b="1"/>
            </a:lvl2pPr>
            <a:lvl3pPr marL="1110046" indent="0">
              <a:buNone/>
              <a:defRPr sz="2200" b="1"/>
            </a:lvl3pPr>
            <a:lvl4pPr marL="1665070" indent="0">
              <a:buNone/>
              <a:defRPr sz="1900" b="1"/>
            </a:lvl4pPr>
            <a:lvl5pPr marL="2220095" indent="0">
              <a:buNone/>
              <a:defRPr sz="1900" b="1"/>
            </a:lvl5pPr>
            <a:lvl6pPr marL="2775117" indent="0">
              <a:buNone/>
              <a:defRPr sz="1900" b="1"/>
            </a:lvl6pPr>
            <a:lvl7pPr marL="3330140" indent="0">
              <a:buNone/>
              <a:defRPr sz="1900" b="1"/>
            </a:lvl7pPr>
            <a:lvl8pPr marL="3885165" indent="0">
              <a:buNone/>
              <a:defRPr sz="1900" b="1"/>
            </a:lvl8pPr>
            <a:lvl9pPr marL="4440188" indent="0">
              <a:buNone/>
              <a:defRPr sz="1900" b="1"/>
            </a:lvl9pPr>
          </a:lstStyle>
          <a:p>
            <a:pPr lvl="0"/>
            <a:r>
              <a:rPr lang="en-US" smtClean="0"/>
              <a:t>Click to edit Master text styles</a:t>
            </a:r>
          </a:p>
        </p:txBody>
      </p:sp>
    </p:spTree>
    <p:extLst>
      <p:ext uri="{BB962C8B-B14F-4D97-AF65-F5344CB8AC3E}">
        <p14:creationId xmlns:p14="http://schemas.microsoft.com/office/powerpoint/2010/main" val="2131602877"/>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userDrawn="1">
  <p:cSld name="2_Full Text White Bkgd">
    <p:spTree>
      <p:nvGrpSpPr>
        <p:cNvPr id="1" name=""/>
        <p:cNvGrpSpPr/>
        <p:nvPr/>
      </p:nvGrpSpPr>
      <p:grpSpPr>
        <a:xfrm>
          <a:off x="0" y="0"/>
          <a:ext cx="0" cy="0"/>
          <a:chOff x="0" y="0"/>
          <a:chExt cx="0" cy="0"/>
        </a:xfrm>
      </p:grpSpPr>
      <p:sp>
        <p:nvSpPr>
          <p:cNvPr id="7" name="Title 1"/>
          <p:cNvSpPr>
            <a:spLocks noGrp="1"/>
          </p:cNvSpPr>
          <p:nvPr>
            <p:ph type="title"/>
          </p:nvPr>
        </p:nvSpPr>
        <p:spPr>
          <a:xfrm>
            <a:off x="313071" y="280109"/>
            <a:ext cx="11810334" cy="581249"/>
          </a:xfrm>
          <a:prstGeom prst="rect">
            <a:avLst/>
          </a:prstGeom>
        </p:spPr>
        <p:txBody>
          <a:bodyPr/>
          <a:lstStyle>
            <a:lvl1pPr algn="l">
              <a:defRPr sz="3400" baseline="0">
                <a:solidFill>
                  <a:srgbClr val="0983AD"/>
                </a:solidFill>
              </a:defRPr>
            </a:lvl1pPr>
          </a:lstStyle>
          <a:p>
            <a:r>
              <a:rPr lang="en-US" smtClean="0"/>
              <a:t>Click to edit Master title style</a:t>
            </a:r>
            <a:endParaRPr lang="en-US" dirty="0"/>
          </a:p>
        </p:txBody>
      </p:sp>
      <p:sp>
        <p:nvSpPr>
          <p:cNvPr id="8" name="Content Placeholder 2"/>
          <p:cNvSpPr>
            <a:spLocks noGrp="1"/>
          </p:cNvSpPr>
          <p:nvPr>
            <p:ph idx="1"/>
          </p:nvPr>
        </p:nvSpPr>
        <p:spPr>
          <a:xfrm>
            <a:off x="313071" y="1162518"/>
            <a:ext cx="11810334" cy="1575560"/>
          </a:xfrm>
          <a:prstGeom prst="rect">
            <a:avLst/>
          </a:prstGeom>
        </p:spPr>
        <p:txBody>
          <a:bodyPr/>
          <a:lstStyle>
            <a:lvl1pPr marL="416267" indent="-416267">
              <a:buClr>
                <a:srgbClr val="0983AD"/>
              </a:buClr>
              <a:buSzPct val="80000"/>
              <a:buFont typeface="Lucida Grande"/>
              <a:buChar char="›"/>
              <a:defRPr sz="2900"/>
            </a:lvl1pPr>
            <a:lvl2pPr marL="901913" indent="-346890">
              <a:buClr>
                <a:srgbClr val="0983AD"/>
              </a:buClr>
              <a:buSzPct val="70000"/>
              <a:buFont typeface="Lucida Grande"/>
              <a:buChar char="»"/>
              <a:defRPr sz="2900"/>
            </a:lvl2pPr>
            <a:lvl3pPr marL="1387559" indent="-277512">
              <a:buClr>
                <a:srgbClr val="0983AD"/>
              </a:buClr>
              <a:buSzPct val="80000"/>
              <a:buFont typeface="Arial"/>
              <a:buChar char="•"/>
              <a:defRPr sz="2900"/>
            </a:lvl3pPr>
            <a:lvl4pPr marL="1942582" indent="-277512">
              <a:buClr>
                <a:srgbClr val="0983AD"/>
              </a:buClr>
              <a:buFont typeface="Lucida Grande"/>
              <a:buChar char="›"/>
              <a:defRPr sz="2900"/>
            </a:lvl4pPr>
            <a:lvl5pPr marL="2497607" indent="-277512">
              <a:buClr>
                <a:srgbClr val="0983AD"/>
              </a:buClr>
              <a:buFont typeface="Lucida Grande"/>
              <a:buChar char="›"/>
              <a:defRPr sz="2900"/>
            </a:lvl5pPr>
          </a:lstStyle>
          <a:p>
            <a:pPr lvl="0"/>
            <a:r>
              <a:rPr lang="en-US" dirty="0" smtClean="0"/>
              <a:t>Click to edit Master text styles</a:t>
            </a:r>
          </a:p>
          <a:p>
            <a:pPr lvl="1"/>
            <a:r>
              <a:rPr lang="en-US" dirty="0" smtClean="0"/>
              <a:t>Second level</a:t>
            </a:r>
          </a:p>
          <a:p>
            <a:pPr lvl="2"/>
            <a:r>
              <a:rPr lang="en-US" dirty="0" smtClean="0"/>
              <a:t>Third level</a:t>
            </a:r>
          </a:p>
        </p:txBody>
      </p:sp>
      <p:sp>
        <p:nvSpPr>
          <p:cNvPr id="4" name="Slide Number Placeholder 5"/>
          <p:cNvSpPr>
            <a:spLocks noGrp="1"/>
          </p:cNvSpPr>
          <p:nvPr>
            <p:ph type="sldNum" sz="quarter" idx="10"/>
          </p:nvPr>
        </p:nvSpPr>
        <p:spPr>
          <a:xfrm>
            <a:off x="312738" y="6445252"/>
            <a:ext cx="641350" cy="544513"/>
          </a:xfrm>
          <a:prstGeom prst="rect">
            <a:avLst/>
          </a:prstGeom>
        </p:spPr>
        <p:txBody>
          <a:bodyPr lIns="111004" tIns="55503" rIns="111004" bIns="55503" anchor="ctr"/>
          <a:lstStyle>
            <a:lvl1pPr defTabSz="932560" fontAlgn="auto">
              <a:spcBef>
                <a:spcPts val="0"/>
              </a:spcBef>
              <a:spcAft>
                <a:spcPts val="0"/>
              </a:spcAft>
              <a:defRPr sz="1500" b="1">
                <a:solidFill>
                  <a:srgbClr val="7F7F7F"/>
                </a:solidFill>
                <a:latin typeface="Helvetica"/>
                <a:ea typeface="+mn-ea"/>
                <a:cs typeface="Helvetica"/>
              </a:defRPr>
            </a:lvl1pPr>
          </a:lstStyle>
          <a:p>
            <a:pPr>
              <a:defRPr/>
            </a:pPr>
            <a:fld id="{69128D66-EF4A-F34C-B91A-329CA95F90AF}" type="slidenum">
              <a:rPr lang="en-US"/>
              <a:pPr>
                <a:defRPr/>
              </a:pPr>
              <a:t>‹#›</a:t>
            </a:fld>
            <a:endParaRPr lang="en-US" dirty="0"/>
          </a:p>
        </p:txBody>
      </p:sp>
    </p:spTree>
    <p:extLst>
      <p:ext uri="{BB962C8B-B14F-4D97-AF65-F5344CB8AC3E}">
        <p14:creationId xmlns:p14="http://schemas.microsoft.com/office/powerpoint/2010/main" val="3041491398"/>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userDrawn="1">
  <p:cSld name="1_Full Text White Bkgd">
    <p:spTree>
      <p:nvGrpSpPr>
        <p:cNvPr id="1" name=""/>
        <p:cNvGrpSpPr/>
        <p:nvPr/>
      </p:nvGrpSpPr>
      <p:grpSpPr>
        <a:xfrm>
          <a:off x="0" y="0"/>
          <a:ext cx="0" cy="0"/>
          <a:chOff x="0" y="0"/>
          <a:chExt cx="0" cy="0"/>
        </a:xfrm>
      </p:grpSpPr>
      <p:sp>
        <p:nvSpPr>
          <p:cNvPr id="7" name="Title 1"/>
          <p:cNvSpPr>
            <a:spLocks noGrp="1"/>
          </p:cNvSpPr>
          <p:nvPr>
            <p:ph type="title"/>
          </p:nvPr>
        </p:nvSpPr>
        <p:spPr>
          <a:xfrm>
            <a:off x="313071" y="280109"/>
            <a:ext cx="11810334" cy="581249"/>
          </a:xfrm>
          <a:prstGeom prst="rect">
            <a:avLst/>
          </a:prstGeom>
        </p:spPr>
        <p:txBody>
          <a:bodyPr/>
          <a:lstStyle>
            <a:lvl1pPr algn="l">
              <a:defRPr sz="3400" baseline="0">
                <a:solidFill>
                  <a:srgbClr val="0983AD"/>
                </a:solidFill>
              </a:defRPr>
            </a:lvl1pPr>
          </a:lstStyle>
          <a:p>
            <a:r>
              <a:rPr lang="en-US" smtClean="0"/>
              <a:t>Click to edit Master title style</a:t>
            </a:r>
            <a:endParaRPr lang="en-US" dirty="0"/>
          </a:p>
        </p:txBody>
      </p:sp>
      <p:sp>
        <p:nvSpPr>
          <p:cNvPr id="8" name="Content Placeholder 2"/>
          <p:cNvSpPr>
            <a:spLocks noGrp="1"/>
          </p:cNvSpPr>
          <p:nvPr>
            <p:ph idx="1"/>
          </p:nvPr>
        </p:nvSpPr>
        <p:spPr>
          <a:xfrm>
            <a:off x="313071" y="1162518"/>
            <a:ext cx="11810334" cy="1575560"/>
          </a:xfrm>
          <a:prstGeom prst="rect">
            <a:avLst/>
          </a:prstGeom>
        </p:spPr>
        <p:txBody>
          <a:bodyPr/>
          <a:lstStyle>
            <a:lvl1pPr marL="416267" indent="-416267">
              <a:buClr>
                <a:srgbClr val="0983AD"/>
              </a:buClr>
              <a:buSzPct val="80000"/>
              <a:buFont typeface="Lucida Grande"/>
              <a:buChar char="›"/>
              <a:defRPr sz="2900"/>
            </a:lvl1pPr>
            <a:lvl2pPr marL="901913" indent="-346890">
              <a:buClr>
                <a:srgbClr val="0983AD"/>
              </a:buClr>
              <a:buSzPct val="70000"/>
              <a:buFont typeface="Lucida Grande"/>
              <a:buChar char="»"/>
              <a:defRPr sz="2900"/>
            </a:lvl2pPr>
            <a:lvl3pPr marL="1387559" indent="-277512">
              <a:buClr>
                <a:srgbClr val="0983AD"/>
              </a:buClr>
              <a:buSzPct val="80000"/>
              <a:buFont typeface="Arial"/>
              <a:buChar char="•"/>
              <a:defRPr sz="2900"/>
            </a:lvl3pPr>
            <a:lvl4pPr marL="1942582" indent="-277512">
              <a:buClr>
                <a:srgbClr val="0983AD"/>
              </a:buClr>
              <a:buFont typeface="Lucida Grande"/>
              <a:buChar char="›"/>
              <a:defRPr sz="2900"/>
            </a:lvl4pPr>
            <a:lvl5pPr marL="2497607" indent="-277512">
              <a:buClr>
                <a:srgbClr val="0983AD"/>
              </a:buClr>
              <a:buFont typeface="Lucida Grande"/>
              <a:buChar char="›"/>
              <a:defRPr sz="2900"/>
            </a:lvl5pPr>
          </a:lstStyle>
          <a:p>
            <a:pPr lvl="0"/>
            <a:r>
              <a:rPr lang="en-US" dirty="0" smtClean="0"/>
              <a:t>Click to edit Master text styles</a:t>
            </a:r>
          </a:p>
          <a:p>
            <a:pPr lvl="1"/>
            <a:r>
              <a:rPr lang="en-US" dirty="0" smtClean="0"/>
              <a:t>Second level</a:t>
            </a:r>
          </a:p>
          <a:p>
            <a:pPr lvl="2"/>
            <a:r>
              <a:rPr lang="en-US" dirty="0" smtClean="0"/>
              <a:t>Third level</a:t>
            </a:r>
          </a:p>
        </p:txBody>
      </p:sp>
      <p:sp>
        <p:nvSpPr>
          <p:cNvPr id="4" name="Slide Number Placeholder 5"/>
          <p:cNvSpPr>
            <a:spLocks noGrp="1"/>
          </p:cNvSpPr>
          <p:nvPr>
            <p:ph type="sldNum" sz="quarter" idx="10"/>
          </p:nvPr>
        </p:nvSpPr>
        <p:spPr>
          <a:xfrm>
            <a:off x="312738" y="6445252"/>
            <a:ext cx="641350" cy="544513"/>
          </a:xfrm>
          <a:prstGeom prst="rect">
            <a:avLst/>
          </a:prstGeom>
        </p:spPr>
        <p:txBody>
          <a:bodyPr lIns="111004" tIns="55503" rIns="111004" bIns="55503" anchor="ctr"/>
          <a:lstStyle>
            <a:lvl1pPr defTabSz="932560" fontAlgn="auto">
              <a:spcBef>
                <a:spcPts val="0"/>
              </a:spcBef>
              <a:spcAft>
                <a:spcPts val="0"/>
              </a:spcAft>
              <a:defRPr sz="1500" b="1">
                <a:solidFill>
                  <a:srgbClr val="7F7F7F"/>
                </a:solidFill>
                <a:latin typeface="Helvetica"/>
                <a:ea typeface="+mn-ea"/>
                <a:cs typeface="Helvetica"/>
              </a:defRPr>
            </a:lvl1pPr>
          </a:lstStyle>
          <a:p>
            <a:pPr>
              <a:defRPr/>
            </a:pPr>
            <a:fld id="{8391A7DE-49EA-7D4B-B1E1-BA433B98B9E5}" type="slidenum">
              <a:rPr lang="en-US"/>
              <a:pPr>
                <a:defRPr/>
              </a:pPr>
              <a:t>‹#›</a:t>
            </a:fld>
            <a:endParaRPr lang="en-US" dirty="0"/>
          </a:p>
        </p:txBody>
      </p:sp>
    </p:spTree>
    <p:extLst>
      <p:ext uri="{BB962C8B-B14F-4D97-AF65-F5344CB8AC3E}">
        <p14:creationId xmlns:p14="http://schemas.microsoft.com/office/powerpoint/2010/main" val="127725940"/>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showMasterSp="0" userDrawn="1">
  <p:cSld name="Title Slide 2">
    <p:bg bwMode="gray">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4" name="Rounded Rectangle 3"/>
          <p:cNvSpPr/>
          <p:nvPr userDrawn="1"/>
        </p:nvSpPr>
        <p:spPr bwMode="auto">
          <a:xfrm>
            <a:off x="4846640" y="3954463"/>
            <a:ext cx="7315200"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lIns="182844" tIns="146274" rIns="182844" bIns="146274"/>
          <a:lstStyle/>
          <a:p>
            <a:pPr algn="ctr" defTabSz="932290" fontAlgn="base">
              <a:lnSpc>
                <a:spcPct val="90000"/>
              </a:lnSpc>
              <a:spcBef>
                <a:spcPct val="0"/>
              </a:spcBef>
              <a:spcAft>
                <a:spcPct val="0"/>
              </a:spcAft>
              <a:defRPr/>
            </a:pPr>
            <a:endParaRPr lang="en-US" sz="3000" dirty="0" err="1">
              <a:gradFill>
                <a:gsLst>
                  <a:gs pos="0">
                    <a:srgbClr val="FFFFFF"/>
                  </a:gs>
                  <a:gs pos="100000">
                    <a:srgbClr val="FFFFFF"/>
                  </a:gs>
                </a:gsLst>
                <a:lin ang="5400000" scaled="0"/>
              </a:gradFill>
              <a:ea typeface="Segoe UI" pitchFamily="34" charset="0"/>
              <a:cs typeface="Segoe UI" pitchFamily="34" charset="0"/>
            </a:endParaRPr>
          </a:p>
        </p:txBody>
      </p:sp>
      <p:pic>
        <p:nvPicPr>
          <p:cNvPr id="6" name="Picture 2" descr="\\sfp\Work\White_Whale\5-30072_SharePoint_Conference\Templates\Client_provided\psd\psd\SPC_Logo.png"/>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2560638" y="2490790"/>
            <a:ext cx="1498600" cy="2081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2"/>
          <p:cNvPicPr>
            <a:picLocks noChangeAspect="1" noChangeArrowheads="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6921500" y="1617663"/>
            <a:ext cx="1106488" cy="4946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Title 1"/>
          <p:cNvSpPr>
            <a:spLocks noGrp="1"/>
          </p:cNvSpPr>
          <p:nvPr>
            <p:ph type="title"/>
          </p:nvPr>
        </p:nvSpPr>
        <p:spPr bwMode="black">
          <a:xfrm>
            <a:off x="4846640" y="3954464"/>
            <a:ext cx="7315200" cy="1371579"/>
          </a:xfrm>
          <a:noFill/>
        </p:spPr>
        <p:txBody>
          <a:bodyPr anchorCtr="0"/>
          <a:lstStyle>
            <a:lvl1pPr>
              <a:defRPr sz="5200" spc="-100" baseline="0">
                <a:gradFill>
                  <a:gsLst>
                    <a:gs pos="5833">
                      <a:schemeClr val="tx1"/>
                    </a:gs>
                    <a:gs pos="18000">
                      <a:schemeClr val="tx1"/>
                    </a:gs>
                  </a:gsLst>
                  <a:lin ang="5400000" scaled="0"/>
                </a:gradFill>
              </a:defRPr>
            </a:lvl1pPr>
          </a:lstStyle>
          <a:p>
            <a:r>
              <a:rPr lang="en-US" smtClean="0"/>
              <a:t>Click to edit Master title style</a:t>
            </a:r>
            <a:endParaRPr lang="en-US" dirty="0"/>
          </a:p>
        </p:txBody>
      </p:sp>
      <p:sp>
        <p:nvSpPr>
          <p:cNvPr id="5" name="Text Placeholder 4"/>
          <p:cNvSpPr>
            <a:spLocks noGrp="1"/>
          </p:cNvSpPr>
          <p:nvPr>
            <p:ph type="body" sz="quarter" idx="12"/>
          </p:nvPr>
        </p:nvSpPr>
        <p:spPr bwMode="black">
          <a:xfrm>
            <a:off x="4846637" y="5326042"/>
            <a:ext cx="7315201" cy="1372151"/>
          </a:xfrm>
          <a:noFill/>
        </p:spPr>
        <p:txBody>
          <a:bodyPr tIns="109707" bIns="109707">
            <a:noAutofit/>
          </a:bodyPr>
          <a:lstStyle>
            <a:lvl1pPr marL="0" indent="0">
              <a:spcBef>
                <a:spcPts val="0"/>
              </a:spcBef>
              <a:buNone/>
              <a:defRPr sz="3200" spc="0" baseline="0">
                <a:gradFill>
                  <a:gsLst>
                    <a:gs pos="2917">
                      <a:schemeClr val="tx1"/>
                    </a:gs>
                    <a:gs pos="30000">
                      <a:schemeClr val="tx1"/>
                    </a:gs>
                  </a:gsLst>
                  <a:lin ang="5400000" scaled="0"/>
                </a:gradFill>
                <a:latin typeface="+mj-lt"/>
              </a:defRPr>
            </a:lvl1pPr>
          </a:lstStyle>
          <a:p>
            <a:pPr lvl="0"/>
            <a:r>
              <a:rPr lang="en-US" smtClean="0"/>
              <a:t>Click to edit Master text styles</a:t>
            </a:r>
          </a:p>
        </p:txBody>
      </p:sp>
    </p:spTree>
    <p:extLst>
      <p:ext uri="{BB962C8B-B14F-4D97-AF65-F5344CB8AC3E}">
        <p14:creationId xmlns:p14="http://schemas.microsoft.com/office/powerpoint/2010/main" val="2354763394"/>
      </p:ext>
    </p:extLst>
  </p:cSld>
  <p:clrMapOvr>
    <a:overrideClrMapping bg1="lt1" tx1="dk1" bg2="lt2" tx2="dk2" accent1="accent1" accent2="accent2" accent3="accent3" accent4="accent4" accent5="accent5" accent6="accent6" hlink="hlink" folHlink="folHlink"/>
  </p:clrMapOvr>
  <p:transition spd="slow"/>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5"/>
            <a:ext cx="11887200" cy="2047629"/>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488" indent="0">
              <a:buNone/>
              <a:defRPr/>
            </a:lvl3pPr>
            <a:lvl4pPr marL="456975" indent="0">
              <a:buNone/>
              <a:defRPr/>
            </a:lvl4pPr>
            <a:lvl5pPr marL="685463"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098669792"/>
      </p:ext>
    </p:extLst>
  </p:cSld>
  <p:clrMapOvr>
    <a:masterClrMapping/>
  </p:clrMapOvr>
  <p:transition>
    <p:fade/>
  </p:transition>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5"/>
            <a:ext cx="11887200" cy="2047629"/>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488" indent="0">
              <a:buNone/>
              <a:defRPr/>
            </a:lvl3pPr>
            <a:lvl4pPr marL="456975" indent="0">
              <a:buNone/>
              <a:defRPr/>
            </a:lvl4pPr>
            <a:lvl5pPr marL="685463"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733807433"/>
      </p:ext>
    </p:extLst>
  </p:cSld>
  <p:clrMapOvr>
    <a:masterClrMapping/>
  </p:clrMapOvr>
  <p:transition>
    <p:fade/>
  </p:transition>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079825737"/>
      </p:ext>
    </p:extLst>
  </p:cSld>
  <p:clrMapOvr>
    <a:masterClrMapping/>
  </p:clrMapOvr>
  <p:transition>
    <p:fade/>
  </p:transition>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802894864"/>
      </p:ext>
    </p:extLst>
  </p:cSld>
  <p:clrMapOvr>
    <a:masterClrMapping/>
  </p:clrMapOvr>
  <p:transitio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2"/>
            <a:ext cx="11887200" cy="2047629"/>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555" indent="0">
              <a:buNone/>
              <a:defRPr/>
            </a:lvl3pPr>
            <a:lvl4pPr marL="457110" indent="0">
              <a:buNone/>
              <a:defRPr/>
            </a:lvl4pPr>
            <a:lvl5pPr marL="685665"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843985228"/>
      </p:ext>
    </p:extLst>
  </p:cSld>
  <p:clrMapOvr>
    <a:masterClrMapping/>
  </p:clrMapOvr>
  <p:transition>
    <p:fade/>
  </p:transition>
  <p:timing>
    <p:tnLst>
      <p:par>
        <p:cTn id="1" dur="indefinite" restart="never" nodeType="tmRoot"/>
      </p:par>
    </p:tnLst>
  </p:timing>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4" y="1212849"/>
            <a:ext cx="5486399" cy="2468368"/>
          </a:xfrm>
        </p:spPr>
        <p:txBody>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662" indent="0">
              <a:buNone/>
              <a:tabLst/>
              <a:defRPr sz="2000"/>
            </a:lvl3pPr>
            <a:lvl4pPr marL="460149" indent="0">
              <a:buNone/>
              <a:defRPr/>
            </a:lvl4pPr>
            <a:lvl5pPr marL="685463"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4" y="1212849"/>
            <a:ext cx="5486399" cy="2468368"/>
          </a:xfrm>
        </p:spPr>
        <p:txBody>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662" indent="0">
              <a:buNone/>
              <a:tabLst/>
              <a:defRPr sz="2000"/>
            </a:lvl3pPr>
            <a:lvl4pPr marL="460149" indent="0">
              <a:buNone/>
              <a:defRPr/>
            </a:lvl4pPr>
            <a:lvl5pPr marL="685463"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334020632"/>
      </p:ext>
    </p:extLst>
  </p:cSld>
  <p:clrMapOvr>
    <a:masterClrMapping/>
  </p:clrMapOvr>
  <p:transition>
    <p:fade/>
  </p:transition>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4" y="1212849"/>
            <a:ext cx="5486399" cy="2468368"/>
          </a:xfrm>
        </p:spPr>
        <p:txBody>
          <a:bodyPr/>
          <a:lstStyle>
            <a:lvl1pPr marL="0" indent="0">
              <a:spcBef>
                <a:spcPts val="1224"/>
              </a:spcBef>
              <a:buClr>
                <a:schemeClr val="tx1"/>
              </a:buClr>
              <a:buFont typeface="Wingdings" pitchFamily="2" charset="2"/>
              <a:buNone/>
              <a:defRPr sz="3600"/>
            </a:lvl1pPr>
            <a:lvl2pPr marL="0" indent="0">
              <a:buNone/>
              <a:defRPr sz="2000"/>
            </a:lvl2pPr>
            <a:lvl3pPr marL="231662" indent="0">
              <a:buNone/>
              <a:tabLst/>
              <a:defRPr sz="2000"/>
            </a:lvl3pPr>
            <a:lvl4pPr marL="460149" indent="0">
              <a:buNone/>
              <a:defRPr/>
            </a:lvl4pPr>
            <a:lvl5pPr marL="685463"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4" y="1212849"/>
            <a:ext cx="5486399" cy="2468368"/>
          </a:xfrm>
        </p:spPr>
        <p:txBody>
          <a:bodyPr/>
          <a:lstStyle>
            <a:lvl1pPr marL="0" indent="0">
              <a:spcBef>
                <a:spcPts val="1224"/>
              </a:spcBef>
              <a:buClr>
                <a:schemeClr val="tx1"/>
              </a:buClr>
              <a:buFont typeface="Wingdings" pitchFamily="2" charset="2"/>
              <a:buNone/>
              <a:defRPr sz="3600"/>
            </a:lvl1pPr>
            <a:lvl2pPr marL="0" indent="0">
              <a:buNone/>
              <a:defRPr sz="2000"/>
            </a:lvl2pPr>
            <a:lvl3pPr marL="231662" indent="0">
              <a:buNone/>
              <a:tabLst/>
              <a:defRPr sz="2000"/>
            </a:lvl3pPr>
            <a:lvl4pPr marL="460149" indent="0">
              <a:buNone/>
              <a:defRPr/>
            </a:lvl4pPr>
            <a:lvl5pPr marL="685463"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690761740"/>
      </p:ext>
    </p:extLst>
  </p:cSld>
  <p:clrMapOvr>
    <a:masterClrMapping/>
  </p:clrMapOvr>
  <p:transition>
    <p:fade/>
  </p:transition>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4" y="1212854"/>
            <a:ext cx="5486399" cy="2536079"/>
          </a:xfrm>
        </p:spPr>
        <p:txBody>
          <a:bodyPr/>
          <a:lstStyle>
            <a:lvl1pPr marL="287197" indent="-287197">
              <a:spcBef>
                <a:spcPts val="1224"/>
              </a:spcBef>
              <a:buClr>
                <a:schemeClr val="tx1"/>
              </a:buClr>
              <a:buFont typeface="Arial" pitchFamily="34" charset="0"/>
              <a:buChar char="•"/>
              <a:defRPr sz="3600"/>
            </a:lvl1pPr>
            <a:lvl2pPr marL="530906" indent="-233082">
              <a:defRPr sz="2400"/>
            </a:lvl2pPr>
            <a:lvl3pPr marL="699243" indent="-168337">
              <a:tabLst/>
              <a:defRPr sz="2000"/>
            </a:lvl3pPr>
            <a:lvl4pPr marL="880527" indent="-181285">
              <a:defRPr/>
            </a:lvl4pPr>
            <a:lvl5pPr marL="1048862" indent="-168337">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4" y="1212854"/>
            <a:ext cx="5486399" cy="2536079"/>
          </a:xfrm>
        </p:spPr>
        <p:txBody>
          <a:bodyPr/>
          <a:lstStyle>
            <a:lvl1pPr marL="287197" indent="-287197">
              <a:spcBef>
                <a:spcPts val="1224"/>
              </a:spcBef>
              <a:buClr>
                <a:schemeClr val="tx1"/>
              </a:buClr>
              <a:buFont typeface="Arial" pitchFamily="34" charset="0"/>
              <a:buChar char="•"/>
              <a:defRPr sz="3600"/>
            </a:lvl1pPr>
            <a:lvl2pPr marL="530906" indent="-233082">
              <a:defRPr sz="2400"/>
            </a:lvl2pPr>
            <a:lvl3pPr marL="699243" indent="-168337">
              <a:tabLst/>
              <a:defRPr sz="2000"/>
            </a:lvl3pPr>
            <a:lvl4pPr marL="880527" indent="-181285">
              <a:defRPr/>
            </a:lvl4pPr>
            <a:lvl5pPr marL="1048862" indent="-168337">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15862052"/>
      </p:ext>
    </p:extLst>
  </p:cSld>
  <p:clrMapOvr>
    <a:masterClrMapping/>
  </p:clrMapOvr>
  <p:transition>
    <p:fade/>
  </p:transition>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4" y="1212854"/>
            <a:ext cx="5486399" cy="2536079"/>
          </a:xfrm>
        </p:spPr>
        <p:txBody>
          <a:bodyPr/>
          <a:lstStyle>
            <a:lvl1pPr marL="287197" indent="-287197">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0906" indent="-233082">
              <a:defRPr sz="2400"/>
            </a:lvl2pPr>
            <a:lvl3pPr marL="699243" indent="-168337">
              <a:tabLst/>
              <a:defRPr sz="2000"/>
            </a:lvl3pPr>
            <a:lvl4pPr marL="880527" indent="-181285">
              <a:defRPr/>
            </a:lvl4pPr>
            <a:lvl5pPr marL="1048862" indent="-168337">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4" y="1212854"/>
            <a:ext cx="5486399" cy="2536079"/>
          </a:xfrm>
        </p:spPr>
        <p:txBody>
          <a:bodyPr/>
          <a:lstStyle>
            <a:lvl1pPr marL="287197" indent="-287197">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0906" indent="-233082">
              <a:defRPr sz="2400"/>
            </a:lvl2pPr>
            <a:lvl3pPr marL="699243" indent="-168337">
              <a:tabLst/>
              <a:defRPr sz="2000"/>
            </a:lvl3pPr>
            <a:lvl4pPr marL="880527" indent="-181285">
              <a:defRPr/>
            </a:lvl4pPr>
            <a:lvl5pPr marL="1048862" indent="-168337">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74905119"/>
      </p:ext>
    </p:extLst>
  </p:cSld>
  <p:clrMapOvr>
    <a:masterClrMapping/>
  </p:clrMapOvr>
  <p:transition>
    <p:fade/>
  </p:transition>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314259006"/>
      </p:ext>
    </p:extLst>
  </p:cSld>
  <p:clrMapOvr>
    <a:masterClrMapping/>
  </p:clrMapOvr>
  <p:transition>
    <p:fade/>
  </p:transition>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113755412"/>
      </p:ext>
    </p:extLst>
  </p:cSld>
  <p:clrMapOvr>
    <a:masterClrMapping/>
  </p:clrMapOvr>
  <p:transition>
    <p:fade/>
  </p:transition>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4" name="Rectangle 3"/>
          <p:cNvSpPr/>
          <p:nvPr userDrawn="1"/>
        </p:nvSpPr>
        <p:spPr bwMode="hidden">
          <a:xfrm>
            <a:off x="5" y="1212855"/>
            <a:ext cx="12436475" cy="5781675"/>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46619" tIns="46619" rIns="46619" bIns="46619" anchor="ctr"/>
          <a:lstStyle/>
          <a:p>
            <a:pPr algn="ctr" defTabSz="932015" fontAlgn="base">
              <a:spcBef>
                <a:spcPct val="0"/>
              </a:spcBef>
              <a:spcAft>
                <a:spcPct val="0"/>
              </a:spcAft>
              <a:defRPr/>
            </a:pPr>
            <a:endParaRPr lang="en-US" dirty="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p:nvPr>
        </p:nvSpPr>
        <p:spPr/>
        <p:txBody>
          <a:bodyPr/>
          <a:lstStyle>
            <a:lvl1pPr>
              <a:defRPr baseline="0"/>
            </a:lvl1pPr>
          </a:lstStyle>
          <a:p>
            <a:r>
              <a:rPr lang="en-US" smtClean="0"/>
              <a:t>Click to edit Master title style</a:t>
            </a:r>
            <a:endParaRPr lang="en-US" dirty="0"/>
          </a:p>
        </p:txBody>
      </p:sp>
      <p:sp>
        <p:nvSpPr>
          <p:cNvPr id="5" name="Text Placeholder 4"/>
          <p:cNvSpPr>
            <a:spLocks noGrp="1"/>
          </p:cNvSpPr>
          <p:nvPr>
            <p:ph type="body" sz="quarter" idx="10"/>
          </p:nvPr>
        </p:nvSpPr>
        <p:spPr>
          <a:xfrm>
            <a:off x="274643" y="1221162"/>
            <a:ext cx="11887199" cy="2017809"/>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383" indent="0">
              <a:buNone/>
              <a:defRPr>
                <a:gradFill>
                  <a:gsLst>
                    <a:gs pos="1250">
                      <a:srgbClr val="000000"/>
                    </a:gs>
                    <a:gs pos="100000">
                      <a:srgbClr val="000000"/>
                    </a:gs>
                  </a:gsLst>
                  <a:lin ang="5400000" scaled="0"/>
                </a:gradFill>
                <a:latin typeface="Segoe UI" pitchFamily="34" charset="0"/>
                <a:cs typeface="Segoe UI" pitchFamily="34" charset="0"/>
              </a:defRPr>
            </a:lvl2pPr>
            <a:lvl3pPr marL="584321" indent="0">
              <a:buNone/>
              <a:defRPr>
                <a:gradFill>
                  <a:gsLst>
                    <a:gs pos="1250">
                      <a:srgbClr val="000000"/>
                    </a:gs>
                    <a:gs pos="100000">
                      <a:srgbClr val="000000"/>
                    </a:gs>
                  </a:gsLst>
                  <a:lin ang="5400000" scaled="0"/>
                </a:gradFill>
                <a:latin typeface="Segoe UI" pitchFamily="34" charset="0"/>
                <a:cs typeface="Segoe UI" pitchFamily="34" charset="0"/>
              </a:defRPr>
            </a:lvl3pPr>
            <a:lvl4pPr marL="814164"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482"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274396086"/>
      </p:ext>
    </p:extLst>
  </p:cSld>
  <p:clrMapOvr>
    <a:masterClrMapping/>
  </p:clrMapOvr>
  <p:transition>
    <p:fade/>
  </p:transition>
</p:sldLayout>
</file>

<file path=ppt/slideLayouts/slideLayout97.xml><?xml version="1.0" encoding="utf-8"?>
<p:sldLayout xmlns:a="http://schemas.openxmlformats.org/drawingml/2006/main" xmlns:r="http://schemas.openxmlformats.org/officeDocument/2006/relationships" xmlns:p="http://schemas.openxmlformats.org/presentationml/2006/main" userDrawn="1">
  <p:cSld name="2_Full Text White Bkgd">
    <p:spTree>
      <p:nvGrpSpPr>
        <p:cNvPr id="1" name=""/>
        <p:cNvGrpSpPr/>
        <p:nvPr/>
      </p:nvGrpSpPr>
      <p:grpSpPr>
        <a:xfrm>
          <a:off x="0" y="0"/>
          <a:ext cx="0" cy="0"/>
          <a:chOff x="0" y="0"/>
          <a:chExt cx="0" cy="0"/>
        </a:xfrm>
      </p:grpSpPr>
      <p:sp>
        <p:nvSpPr>
          <p:cNvPr id="7" name="Title 1"/>
          <p:cNvSpPr>
            <a:spLocks noGrp="1"/>
          </p:cNvSpPr>
          <p:nvPr>
            <p:ph type="title"/>
          </p:nvPr>
        </p:nvSpPr>
        <p:spPr>
          <a:xfrm>
            <a:off x="313071" y="280112"/>
            <a:ext cx="11810334" cy="581249"/>
          </a:xfrm>
          <a:prstGeom prst="rect">
            <a:avLst/>
          </a:prstGeom>
        </p:spPr>
        <p:txBody>
          <a:bodyPr/>
          <a:lstStyle>
            <a:lvl1pPr algn="l">
              <a:defRPr sz="3400" baseline="0">
                <a:solidFill>
                  <a:srgbClr val="0983AD"/>
                </a:solidFill>
              </a:defRPr>
            </a:lvl1pPr>
          </a:lstStyle>
          <a:p>
            <a:r>
              <a:rPr lang="en-US" smtClean="0"/>
              <a:t>Click to edit Master title style</a:t>
            </a:r>
            <a:endParaRPr lang="en-US" dirty="0"/>
          </a:p>
        </p:txBody>
      </p:sp>
      <p:sp>
        <p:nvSpPr>
          <p:cNvPr id="8" name="Content Placeholder 2"/>
          <p:cNvSpPr>
            <a:spLocks noGrp="1"/>
          </p:cNvSpPr>
          <p:nvPr>
            <p:ph idx="1"/>
          </p:nvPr>
        </p:nvSpPr>
        <p:spPr>
          <a:xfrm>
            <a:off x="313071" y="1162521"/>
            <a:ext cx="11810334" cy="1575560"/>
          </a:xfrm>
          <a:prstGeom prst="rect">
            <a:avLst/>
          </a:prstGeom>
        </p:spPr>
        <p:txBody>
          <a:bodyPr/>
          <a:lstStyle>
            <a:lvl1pPr marL="416145" indent="-416145">
              <a:buClr>
                <a:srgbClr val="0983AD"/>
              </a:buClr>
              <a:buSzPct val="80000"/>
              <a:buFont typeface="Lucida Grande"/>
              <a:buChar char="›"/>
              <a:defRPr sz="2900"/>
            </a:lvl1pPr>
            <a:lvl2pPr marL="901649" indent="-346788">
              <a:buClr>
                <a:srgbClr val="0983AD"/>
              </a:buClr>
              <a:buSzPct val="70000"/>
              <a:buFont typeface="Lucida Grande"/>
              <a:buChar char="»"/>
              <a:defRPr sz="2900"/>
            </a:lvl2pPr>
            <a:lvl3pPr marL="1387151" indent="-277430">
              <a:buClr>
                <a:srgbClr val="0983AD"/>
              </a:buClr>
              <a:buSzPct val="80000"/>
              <a:buFont typeface="Arial"/>
              <a:buChar char="•"/>
              <a:defRPr sz="2900"/>
            </a:lvl3pPr>
            <a:lvl4pPr marL="1942011" indent="-277430">
              <a:buClr>
                <a:srgbClr val="0983AD"/>
              </a:buClr>
              <a:buFont typeface="Lucida Grande"/>
              <a:buChar char="›"/>
              <a:defRPr sz="2900"/>
            </a:lvl4pPr>
            <a:lvl5pPr marL="2496872" indent="-277430">
              <a:buClr>
                <a:srgbClr val="0983AD"/>
              </a:buClr>
              <a:buFont typeface="Lucida Grande"/>
              <a:buChar char="›"/>
              <a:defRPr sz="2900"/>
            </a:lvl5pPr>
          </a:lstStyle>
          <a:p>
            <a:pPr lvl="0"/>
            <a:r>
              <a:rPr lang="en-US" dirty="0" smtClean="0"/>
              <a:t>Click to edit Master text styles</a:t>
            </a:r>
          </a:p>
          <a:p>
            <a:pPr lvl="1"/>
            <a:r>
              <a:rPr lang="en-US" dirty="0" smtClean="0"/>
              <a:t>Second level</a:t>
            </a:r>
          </a:p>
          <a:p>
            <a:pPr lvl="2"/>
            <a:r>
              <a:rPr lang="en-US" dirty="0" smtClean="0"/>
              <a:t>Third level</a:t>
            </a:r>
          </a:p>
        </p:txBody>
      </p:sp>
      <p:sp>
        <p:nvSpPr>
          <p:cNvPr id="4" name="Slide Number Placeholder 5"/>
          <p:cNvSpPr>
            <a:spLocks noGrp="1"/>
          </p:cNvSpPr>
          <p:nvPr>
            <p:ph type="sldNum" sz="quarter" idx="10"/>
          </p:nvPr>
        </p:nvSpPr>
        <p:spPr>
          <a:xfrm>
            <a:off x="312738" y="6445256"/>
            <a:ext cx="641350" cy="544513"/>
          </a:xfrm>
          <a:prstGeom prst="rect">
            <a:avLst/>
          </a:prstGeom>
        </p:spPr>
        <p:txBody>
          <a:bodyPr vert="horz" wrap="square" lIns="110972" tIns="55486" rIns="110972" bIns="55486" numCol="1" anchor="ctr" anchorCtr="0" compatLnSpc="1">
            <a:prstTxWarp prst="textNoShape">
              <a:avLst/>
            </a:prstTxWarp>
          </a:bodyPr>
          <a:lstStyle>
            <a:lvl1pPr>
              <a:defRPr sz="1500" b="1">
                <a:solidFill>
                  <a:srgbClr val="7F7F7F"/>
                </a:solidFill>
                <a:latin typeface="Helvetica" charset="0"/>
              </a:defRPr>
            </a:lvl1pPr>
          </a:lstStyle>
          <a:p>
            <a:pPr defTabSz="931407" fontAlgn="base">
              <a:spcBef>
                <a:spcPct val="0"/>
              </a:spcBef>
              <a:spcAft>
                <a:spcPct val="0"/>
              </a:spcAft>
            </a:pPr>
            <a:fld id="{A98219EF-6D31-F740-8F2C-0A43F1BDF680}" type="slidenum">
              <a:rPr lang="en-US" smtClean="0">
                <a:ea typeface="MS PGothic" charset="0"/>
              </a:rPr>
              <a:pPr defTabSz="931407" fontAlgn="base">
                <a:spcBef>
                  <a:spcPct val="0"/>
                </a:spcBef>
                <a:spcAft>
                  <a:spcPct val="0"/>
                </a:spcAft>
              </a:pPr>
              <a:t>‹#›</a:t>
            </a:fld>
            <a:endParaRPr lang="en-US">
              <a:ea typeface="MS PGothic" charset="0"/>
            </a:endParaRPr>
          </a:p>
        </p:txBody>
      </p:sp>
    </p:spTree>
    <p:extLst>
      <p:ext uri="{BB962C8B-B14F-4D97-AF65-F5344CB8AC3E}">
        <p14:creationId xmlns:p14="http://schemas.microsoft.com/office/powerpoint/2010/main" val="2123610327"/>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userDrawn="1">
  <p:cSld name="1_Full Text White Bkgd">
    <p:spTree>
      <p:nvGrpSpPr>
        <p:cNvPr id="1" name=""/>
        <p:cNvGrpSpPr/>
        <p:nvPr/>
      </p:nvGrpSpPr>
      <p:grpSpPr>
        <a:xfrm>
          <a:off x="0" y="0"/>
          <a:ext cx="0" cy="0"/>
          <a:chOff x="0" y="0"/>
          <a:chExt cx="0" cy="0"/>
        </a:xfrm>
      </p:grpSpPr>
      <p:sp>
        <p:nvSpPr>
          <p:cNvPr id="7" name="Title 1"/>
          <p:cNvSpPr>
            <a:spLocks noGrp="1"/>
          </p:cNvSpPr>
          <p:nvPr>
            <p:ph type="title"/>
          </p:nvPr>
        </p:nvSpPr>
        <p:spPr>
          <a:xfrm>
            <a:off x="313071" y="280112"/>
            <a:ext cx="11810334" cy="581249"/>
          </a:xfrm>
          <a:prstGeom prst="rect">
            <a:avLst/>
          </a:prstGeom>
        </p:spPr>
        <p:txBody>
          <a:bodyPr/>
          <a:lstStyle>
            <a:lvl1pPr algn="l">
              <a:defRPr sz="3400" baseline="0">
                <a:solidFill>
                  <a:srgbClr val="0983AD"/>
                </a:solidFill>
              </a:defRPr>
            </a:lvl1pPr>
          </a:lstStyle>
          <a:p>
            <a:r>
              <a:rPr lang="en-US" smtClean="0"/>
              <a:t>Click to edit Master title style</a:t>
            </a:r>
            <a:endParaRPr lang="en-US" dirty="0"/>
          </a:p>
        </p:txBody>
      </p:sp>
      <p:sp>
        <p:nvSpPr>
          <p:cNvPr id="8" name="Content Placeholder 2"/>
          <p:cNvSpPr>
            <a:spLocks noGrp="1"/>
          </p:cNvSpPr>
          <p:nvPr>
            <p:ph idx="1"/>
          </p:nvPr>
        </p:nvSpPr>
        <p:spPr>
          <a:xfrm>
            <a:off x="313071" y="1162521"/>
            <a:ext cx="11810334" cy="1575560"/>
          </a:xfrm>
          <a:prstGeom prst="rect">
            <a:avLst/>
          </a:prstGeom>
        </p:spPr>
        <p:txBody>
          <a:bodyPr/>
          <a:lstStyle>
            <a:lvl1pPr marL="416145" indent="-416145">
              <a:buClr>
                <a:srgbClr val="0983AD"/>
              </a:buClr>
              <a:buSzPct val="80000"/>
              <a:buFont typeface="Lucida Grande"/>
              <a:buChar char="›"/>
              <a:defRPr sz="2900"/>
            </a:lvl1pPr>
            <a:lvl2pPr marL="901649" indent="-346788">
              <a:buClr>
                <a:srgbClr val="0983AD"/>
              </a:buClr>
              <a:buSzPct val="70000"/>
              <a:buFont typeface="Lucida Grande"/>
              <a:buChar char="»"/>
              <a:defRPr sz="2900"/>
            </a:lvl2pPr>
            <a:lvl3pPr marL="1387151" indent="-277430">
              <a:buClr>
                <a:srgbClr val="0983AD"/>
              </a:buClr>
              <a:buSzPct val="80000"/>
              <a:buFont typeface="Arial"/>
              <a:buChar char="•"/>
              <a:defRPr sz="2900"/>
            </a:lvl3pPr>
            <a:lvl4pPr marL="1942011" indent="-277430">
              <a:buClr>
                <a:srgbClr val="0983AD"/>
              </a:buClr>
              <a:buFont typeface="Lucida Grande"/>
              <a:buChar char="›"/>
              <a:defRPr sz="2900"/>
            </a:lvl4pPr>
            <a:lvl5pPr marL="2496872" indent="-277430">
              <a:buClr>
                <a:srgbClr val="0983AD"/>
              </a:buClr>
              <a:buFont typeface="Lucida Grande"/>
              <a:buChar char="›"/>
              <a:defRPr sz="2900"/>
            </a:lvl5pPr>
          </a:lstStyle>
          <a:p>
            <a:pPr lvl="0"/>
            <a:r>
              <a:rPr lang="en-US" dirty="0" smtClean="0"/>
              <a:t>Click to edit Master text styles</a:t>
            </a:r>
          </a:p>
          <a:p>
            <a:pPr lvl="1"/>
            <a:r>
              <a:rPr lang="en-US" dirty="0" smtClean="0"/>
              <a:t>Second level</a:t>
            </a:r>
          </a:p>
          <a:p>
            <a:pPr lvl="2"/>
            <a:r>
              <a:rPr lang="en-US" dirty="0" smtClean="0"/>
              <a:t>Third level</a:t>
            </a:r>
          </a:p>
        </p:txBody>
      </p:sp>
      <p:sp>
        <p:nvSpPr>
          <p:cNvPr id="4" name="Slide Number Placeholder 5"/>
          <p:cNvSpPr>
            <a:spLocks noGrp="1"/>
          </p:cNvSpPr>
          <p:nvPr>
            <p:ph type="sldNum" sz="quarter" idx="10"/>
          </p:nvPr>
        </p:nvSpPr>
        <p:spPr>
          <a:xfrm>
            <a:off x="312738" y="6445256"/>
            <a:ext cx="641350" cy="544513"/>
          </a:xfrm>
          <a:prstGeom prst="rect">
            <a:avLst/>
          </a:prstGeom>
        </p:spPr>
        <p:txBody>
          <a:bodyPr vert="horz" wrap="square" lIns="110972" tIns="55486" rIns="110972" bIns="55486" numCol="1" anchor="ctr" anchorCtr="0" compatLnSpc="1">
            <a:prstTxWarp prst="textNoShape">
              <a:avLst/>
            </a:prstTxWarp>
          </a:bodyPr>
          <a:lstStyle>
            <a:lvl1pPr>
              <a:defRPr sz="1500" b="1">
                <a:solidFill>
                  <a:srgbClr val="7F7F7F"/>
                </a:solidFill>
                <a:latin typeface="Helvetica" charset="0"/>
              </a:defRPr>
            </a:lvl1pPr>
          </a:lstStyle>
          <a:p>
            <a:pPr defTabSz="931407" fontAlgn="base">
              <a:spcBef>
                <a:spcPct val="0"/>
              </a:spcBef>
              <a:spcAft>
                <a:spcPct val="0"/>
              </a:spcAft>
            </a:pPr>
            <a:fld id="{DA5737AB-3F36-9E40-87BA-A4D3FBB2EEA0}" type="slidenum">
              <a:rPr lang="en-US" smtClean="0">
                <a:ea typeface="MS PGothic" charset="0"/>
              </a:rPr>
              <a:pPr defTabSz="931407" fontAlgn="base">
                <a:spcBef>
                  <a:spcPct val="0"/>
                </a:spcBef>
                <a:spcAft>
                  <a:spcPct val="0"/>
                </a:spcAft>
              </a:pPr>
              <a:t>‹#›</a:t>
            </a:fld>
            <a:endParaRPr lang="en-US">
              <a:ea typeface="MS PGothic" charset="0"/>
            </a:endParaRPr>
          </a:p>
        </p:txBody>
      </p:sp>
    </p:spTree>
    <p:extLst>
      <p:ext uri="{BB962C8B-B14F-4D97-AF65-F5344CB8AC3E}">
        <p14:creationId xmlns:p14="http://schemas.microsoft.com/office/powerpoint/2010/main" val="1476651744"/>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showMasterSp="0" userDrawn="1">
  <p:cSld name="Title Slide 2">
    <p:bg bwMode="gray">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4" name="Rounded Rectangle 3"/>
          <p:cNvSpPr>
            <a:spLocks noChangeArrowheads="1"/>
          </p:cNvSpPr>
          <p:nvPr userDrawn="1"/>
        </p:nvSpPr>
        <p:spPr bwMode="auto">
          <a:xfrm>
            <a:off x="4846643" y="3954463"/>
            <a:ext cx="7315200" cy="2743200"/>
          </a:xfrm>
          <a:prstGeom prst="roundRect">
            <a:avLst>
              <a:gd name="adj" fmla="val 4940"/>
            </a:avLst>
          </a:prstGeom>
          <a:solidFill>
            <a:schemeClr val="bg1"/>
          </a:solidFill>
          <a:ln>
            <a:noFill/>
          </a:ln>
          <a:effectLst>
            <a:outerShdw blurRad="50800" dist="12700" dir="5400000" algn="t" rotWithShape="0">
              <a:srgbClr val="000000">
                <a:alpha val="31000"/>
              </a:srgbClr>
            </a:outerShdw>
          </a:effectLst>
          <a:extLst>
            <a:ext uri="{91240B29-F687-4F45-9708-019B960494DF}">
              <a14:hiddenLine xmlns:a14="http://schemas.microsoft.com/office/drawing/2010/main" w="9525">
                <a:solidFill>
                  <a:srgbClr val="000000"/>
                </a:solidFill>
                <a:round/>
                <a:headEnd/>
                <a:tailEnd/>
              </a14:hiddenLine>
            </a:ext>
          </a:extLst>
        </p:spPr>
        <p:txBody>
          <a:bodyPr lIns="182790" tIns="146231" rIns="182790" bIns="146231"/>
          <a:lstStyle/>
          <a:p>
            <a:pPr algn="ctr" defTabSz="932015" fontAlgn="base">
              <a:lnSpc>
                <a:spcPct val="90000"/>
              </a:lnSpc>
              <a:spcBef>
                <a:spcPct val="0"/>
              </a:spcBef>
              <a:spcAft>
                <a:spcPct val="0"/>
              </a:spcAft>
              <a:defRPr/>
            </a:pPr>
            <a:endParaRPr lang="en-US" sz="3000" dirty="0" err="1">
              <a:gradFill>
                <a:gsLst>
                  <a:gs pos="0">
                    <a:srgbClr val="FFFFFF"/>
                  </a:gs>
                  <a:gs pos="100000">
                    <a:srgbClr val="FFFFFF"/>
                  </a:gs>
                </a:gsLst>
                <a:lin ang="5400000" scaled="0"/>
              </a:gradFill>
              <a:ea typeface="Segoe UI" pitchFamily="34" charset="0"/>
              <a:cs typeface="Segoe UI" pitchFamily="34" charset="0"/>
            </a:endParaRPr>
          </a:p>
        </p:txBody>
      </p:sp>
      <p:pic>
        <p:nvPicPr>
          <p:cNvPr id="6" name="Picture 2" descr="\\sfp\Work\White_Whale\5-30072_SharePoint_Conference\Templates\Client_provided\psd\psd\SPC_Logo.png"/>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2560638" y="2490793"/>
            <a:ext cx="1498600" cy="2081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2"/>
          <p:cNvPicPr>
            <a:picLocks noChangeAspect="1" noChangeArrowheads="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6921500" y="1617663"/>
            <a:ext cx="1106488" cy="4946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
        <p:nvSpPr>
          <p:cNvPr id="9" name="Title 1"/>
          <p:cNvSpPr>
            <a:spLocks noGrp="1"/>
          </p:cNvSpPr>
          <p:nvPr>
            <p:ph type="title"/>
          </p:nvPr>
        </p:nvSpPr>
        <p:spPr bwMode="black">
          <a:xfrm>
            <a:off x="4846643" y="3954467"/>
            <a:ext cx="7315200" cy="1371579"/>
          </a:xfrm>
          <a:noFill/>
        </p:spPr>
        <p:txBody>
          <a:bodyPr anchorCtr="0"/>
          <a:lstStyle>
            <a:lvl1pPr>
              <a:defRPr sz="5200" spc="-100" baseline="0">
                <a:gradFill>
                  <a:gsLst>
                    <a:gs pos="5833">
                      <a:schemeClr val="tx1"/>
                    </a:gs>
                    <a:gs pos="18000">
                      <a:schemeClr val="tx1"/>
                    </a:gs>
                  </a:gsLst>
                  <a:lin ang="5400000" scaled="0"/>
                </a:gradFill>
              </a:defRPr>
            </a:lvl1pPr>
          </a:lstStyle>
          <a:p>
            <a:r>
              <a:rPr lang="en-US" smtClean="0"/>
              <a:t>Click to edit Master title style</a:t>
            </a:r>
            <a:endParaRPr lang="en-US" dirty="0"/>
          </a:p>
        </p:txBody>
      </p:sp>
      <p:sp>
        <p:nvSpPr>
          <p:cNvPr id="5" name="Text Placeholder 4"/>
          <p:cNvSpPr>
            <a:spLocks noGrp="1"/>
          </p:cNvSpPr>
          <p:nvPr>
            <p:ph type="body" sz="quarter" idx="12"/>
          </p:nvPr>
        </p:nvSpPr>
        <p:spPr bwMode="black">
          <a:xfrm>
            <a:off x="4846637" y="5326042"/>
            <a:ext cx="7315201" cy="1372151"/>
          </a:xfrm>
          <a:noFill/>
        </p:spPr>
        <p:txBody>
          <a:bodyPr tIns="109674" bIns="109674">
            <a:noAutofit/>
          </a:bodyPr>
          <a:lstStyle>
            <a:lvl1pPr marL="0" indent="0">
              <a:spcBef>
                <a:spcPts val="0"/>
              </a:spcBef>
              <a:buNone/>
              <a:defRPr sz="3200" spc="0" baseline="0">
                <a:gradFill>
                  <a:gsLst>
                    <a:gs pos="2917">
                      <a:schemeClr val="tx1"/>
                    </a:gs>
                    <a:gs pos="30000">
                      <a:schemeClr val="tx1"/>
                    </a:gs>
                  </a:gsLst>
                  <a:lin ang="5400000" scaled="0"/>
                </a:gradFill>
                <a:latin typeface="+mj-lt"/>
              </a:defRPr>
            </a:lvl1pPr>
          </a:lstStyle>
          <a:p>
            <a:pPr lvl="0"/>
            <a:r>
              <a:rPr lang="en-US" smtClean="0"/>
              <a:t>Click to edit Master text styles</a:t>
            </a:r>
          </a:p>
        </p:txBody>
      </p:sp>
    </p:spTree>
    <p:extLst>
      <p:ext uri="{BB962C8B-B14F-4D97-AF65-F5344CB8AC3E}">
        <p14:creationId xmlns:p14="http://schemas.microsoft.com/office/powerpoint/2010/main" val="3668736935"/>
      </p:ext>
    </p:extLst>
  </p:cSld>
  <p:clrMapOvr>
    <a:overrideClrMapping bg1="lt1" tx1="dk1" bg2="lt2" tx2="dk2" accent1="accent1" accent2="accent2" accent3="accent3" accent4="accent4" accent5="accent5" accent6="accent6" hlink="hlink" folHlink="folHlink"/>
  </p:clrMapOvr>
  <p:transition spd="slow"/>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image" Target="../media/image1.png"/><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image" Target="../media/image7.png"/><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2.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41.xml"/><Relationship Id="rId13" Type="http://schemas.openxmlformats.org/officeDocument/2006/relationships/slideLayout" Target="../slideLayouts/slideLayout46.xml"/><Relationship Id="rId18" Type="http://schemas.openxmlformats.org/officeDocument/2006/relationships/slideLayout" Target="../slideLayouts/slideLayout51.xml"/><Relationship Id="rId3" Type="http://schemas.openxmlformats.org/officeDocument/2006/relationships/slideLayout" Target="../slideLayouts/slideLayout36.xml"/><Relationship Id="rId21" Type="http://schemas.openxmlformats.org/officeDocument/2006/relationships/slideLayout" Target="../slideLayouts/slideLayout54.xml"/><Relationship Id="rId7" Type="http://schemas.openxmlformats.org/officeDocument/2006/relationships/slideLayout" Target="../slideLayouts/slideLayout40.xml"/><Relationship Id="rId12" Type="http://schemas.openxmlformats.org/officeDocument/2006/relationships/slideLayout" Target="../slideLayouts/slideLayout45.xml"/><Relationship Id="rId17" Type="http://schemas.openxmlformats.org/officeDocument/2006/relationships/slideLayout" Target="../slideLayouts/slideLayout50.xml"/><Relationship Id="rId2" Type="http://schemas.openxmlformats.org/officeDocument/2006/relationships/slideLayout" Target="../slideLayouts/slideLayout35.xml"/><Relationship Id="rId16" Type="http://schemas.openxmlformats.org/officeDocument/2006/relationships/slideLayout" Target="../slideLayouts/slideLayout49.xml"/><Relationship Id="rId20" Type="http://schemas.openxmlformats.org/officeDocument/2006/relationships/slideLayout" Target="../slideLayouts/slideLayout53.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5" Type="http://schemas.openxmlformats.org/officeDocument/2006/relationships/slideLayout" Target="../slideLayouts/slideLayout48.xml"/><Relationship Id="rId23" Type="http://schemas.openxmlformats.org/officeDocument/2006/relationships/theme" Target="../theme/theme3.xml"/><Relationship Id="rId10" Type="http://schemas.openxmlformats.org/officeDocument/2006/relationships/slideLayout" Target="../slideLayouts/slideLayout43.xml"/><Relationship Id="rId19" Type="http://schemas.openxmlformats.org/officeDocument/2006/relationships/slideLayout" Target="../slideLayouts/slideLayout52.xml"/><Relationship Id="rId4" Type="http://schemas.openxmlformats.org/officeDocument/2006/relationships/slideLayout" Target="../slideLayouts/slideLayout37.xml"/><Relationship Id="rId9" Type="http://schemas.openxmlformats.org/officeDocument/2006/relationships/slideLayout" Target="../slideLayouts/slideLayout42.xml"/><Relationship Id="rId14" Type="http://schemas.openxmlformats.org/officeDocument/2006/relationships/slideLayout" Target="../slideLayouts/slideLayout47.xml"/><Relationship Id="rId22" Type="http://schemas.openxmlformats.org/officeDocument/2006/relationships/slideLayout" Target="../slideLayouts/slideLayout55.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63.xml"/><Relationship Id="rId13" Type="http://schemas.openxmlformats.org/officeDocument/2006/relationships/slideLayout" Target="../slideLayouts/slideLayout68.xml"/><Relationship Id="rId3" Type="http://schemas.openxmlformats.org/officeDocument/2006/relationships/slideLayout" Target="../slideLayouts/slideLayout58.xml"/><Relationship Id="rId7" Type="http://schemas.openxmlformats.org/officeDocument/2006/relationships/slideLayout" Target="../slideLayouts/slideLayout62.xml"/><Relationship Id="rId12" Type="http://schemas.openxmlformats.org/officeDocument/2006/relationships/slideLayout" Target="../slideLayouts/slideLayout67.xml"/><Relationship Id="rId17" Type="http://schemas.openxmlformats.org/officeDocument/2006/relationships/image" Target="../media/image7.png"/><Relationship Id="rId2" Type="http://schemas.openxmlformats.org/officeDocument/2006/relationships/slideLayout" Target="../slideLayouts/slideLayout57.xml"/><Relationship Id="rId16" Type="http://schemas.openxmlformats.org/officeDocument/2006/relationships/theme" Target="../theme/theme4.xml"/><Relationship Id="rId1" Type="http://schemas.openxmlformats.org/officeDocument/2006/relationships/slideLayout" Target="../slideLayouts/slideLayout56.xml"/><Relationship Id="rId6" Type="http://schemas.openxmlformats.org/officeDocument/2006/relationships/slideLayout" Target="../slideLayouts/slideLayout61.xml"/><Relationship Id="rId11" Type="http://schemas.openxmlformats.org/officeDocument/2006/relationships/slideLayout" Target="../slideLayouts/slideLayout66.xml"/><Relationship Id="rId5" Type="http://schemas.openxmlformats.org/officeDocument/2006/relationships/slideLayout" Target="../slideLayouts/slideLayout60.xml"/><Relationship Id="rId15" Type="http://schemas.openxmlformats.org/officeDocument/2006/relationships/slideLayout" Target="../slideLayouts/slideLayout70.xml"/><Relationship Id="rId10" Type="http://schemas.openxmlformats.org/officeDocument/2006/relationships/slideLayout" Target="../slideLayouts/slideLayout65.xml"/><Relationship Id="rId4" Type="http://schemas.openxmlformats.org/officeDocument/2006/relationships/slideLayout" Target="../slideLayouts/slideLayout59.xml"/><Relationship Id="rId9" Type="http://schemas.openxmlformats.org/officeDocument/2006/relationships/slideLayout" Target="../slideLayouts/slideLayout64.xml"/><Relationship Id="rId14" Type="http://schemas.openxmlformats.org/officeDocument/2006/relationships/slideLayout" Target="../slideLayouts/slideLayout69.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78.xml"/><Relationship Id="rId13" Type="http://schemas.openxmlformats.org/officeDocument/2006/relationships/slideLayout" Target="../slideLayouts/slideLayout83.xml"/><Relationship Id="rId3" Type="http://schemas.openxmlformats.org/officeDocument/2006/relationships/slideLayout" Target="../slideLayouts/slideLayout73.xml"/><Relationship Id="rId7" Type="http://schemas.openxmlformats.org/officeDocument/2006/relationships/slideLayout" Target="../slideLayouts/slideLayout77.xml"/><Relationship Id="rId12" Type="http://schemas.openxmlformats.org/officeDocument/2006/relationships/slideLayout" Target="../slideLayouts/slideLayout82.xml"/><Relationship Id="rId17" Type="http://schemas.openxmlformats.org/officeDocument/2006/relationships/image" Target="../media/image7.png"/><Relationship Id="rId2" Type="http://schemas.openxmlformats.org/officeDocument/2006/relationships/slideLayout" Target="../slideLayouts/slideLayout72.xml"/><Relationship Id="rId16" Type="http://schemas.openxmlformats.org/officeDocument/2006/relationships/theme" Target="../theme/theme5.xml"/><Relationship Id="rId1" Type="http://schemas.openxmlformats.org/officeDocument/2006/relationships/slideLayout" Target="../slideLayouts/slideLayout71.xml"/><Relationship Id="rId6" Type="http://schemas.openxmlformats.org/officeDocument/2006/relationships/slideLayout" Target="../slideLayouts/slideLayout76.xml"/><Relationship Id="rId11" Type="http://schemas.openxmlformats.org/officeDocument/2006/relationships/slideLayout" Target="../slideLayouts/slideLayout81.xml"/><Relationship Id="rId5" Type="http://schemas.openxmlformats.org/officeDocument/2006/relationships/slideLayout" Target="../slideLayouts/slideLayout75.xml"/><Relationship Id="rId15" Type="http://schemas.openxmlformats.org/officeDocument/2006/relationships/slideLayout" Target="../slideLayouts/slideLayout85.xml"/><Relationship Id="rId10" Type="http://schemas.openxmlformats.org/officeDocument/2006/relationships/slideLayout" Target="../slideLayouts/slideLayout80.xml"/><Relationship Id="rId4" Type="http://schemas.openxmlformats.org/officeDocument/2006/relationships/slideLayout" Target="../slideLayouts/slideLayout74.xml"/><Relationship Id="rId9" Type="http://schemas.openxmlformats.org/officeDocument/2006/relationships/slideLayout" Target="../slideLayouts/slideLayout79.xml"/><Relationship Id="rId14" Type="http://schemas.openxmlformats.org/officeDocument/2006/relationships/slideLayout" Target="../slideLayouts/slideLayout84.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93.xml"/><Relationship Id="rId13" Type="http://schemas.openxmlformats.org/officeDocument/2006/relationships/slideLayout" Target="../slideLayouts/slideLayout98.xml"/><Relationship Id="rId3" Type="http://schemas.openxmlformats.org/officeDocument/2006/relationships/slideLayout" Target="../slideLayouts/slideLayout88.xml"/><Relationship Id="rId7" Type="http://schemas.openxmlformats.org/officeDocument/2006/relationships/slideLayout" Target="../slideLayouts/slideLayout92.xml"/><Relationship Id="rId12" Type="http://schemas.openxmlformats.org/officeDocument/2006/relationships/slideLayout" Target="../slideLayouts/slideLayout97.xml"/><Relationship Id="rId2" Type="http://schemas.openxmlformats.org/officeDocument/2006/relationships/slideLayout" Target="../slideLayouts/slideLayout87.xml"/><Relationship Id="rId16" Type="http://schemas.openxmlformats.org/officeDocument/2006/relationships/image" Target="../media/image7.png"/><Relationship Id="rId1" Type="http://schemas.openxmlformats.org/officeDocument/2006/relationships/slideLayout" Target="../slideLayouts/slideLayout86.xml"/><Relationship Id="rId6" Type="http://schemas.openxmlformats.org/officeDocument/2006/relationships/slideLayout" Target="../slideLayouts/slideLayout91.xml"/><Relationship Id="rId11" Type="http://schemas.openxmlformats.org/officeDocument/2006/relationships/slideLayout" Target="../slideLayouts/slideLayout96.xml"/><Relationship Id="rId5" Type="http://schemas.openxmlformats.org/officeDocument/2006/relationships/slideLayout" Target="../slideLayouts/slideLayout90.xml"/><Relationship Id="rId15" Type="http://schemas.openxmlformats.org/officeDocument/2006/relationships/theme" Target="../theme/theme6.xml"/><Relationship Id="rId10" Type="http://schemas.openxmlformats.org/officeDocument/2006/relationships/slideLayout" Target="../slideLayouts/slideLayout95.xml"/><Relationship Id="rId4" Type="http://schemas.openxmlformats.org/officeDocument/2006/relationships/slideLayout" Target="../slideLayouts/slideLayout89.xml"/><Relationship Id="rId9" Type="http://schemas.openxmlformats.org/officeDocument/2006/relationships/slideLayout" Target="../slideLayouts/slideLayout94.xml"/><Relationship Id="rId14" Type="http://schemas.openxmlformats.org/officeDocument/2006/relationships/slideLayout" Target="../slideLayouts/slideLayout9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24">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41" y="295276"/>
            <a:ext cx="11889564" cy="917575"/>
          </a:xfrm>
          <a:prstGeom prst="rect">
            <a:avLst/>
          </a:prstGeom>
        </p:spPr>
        <p:txBody>
          <a:bodyPr vert="horz" wrap="square" lIns="146274" tIns="91422" rIns="146274" bIns="91422"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2"/>
            <a:ext cx="11887198" cy="2116688"/>
          </a:xfrm>
          <a:prstGeom prst="rect">
            <a:avLst/>
          </a:prstGeom>
        </p:spPr>
        <p:txBody>
          <a:bodyPr vert="horz" wrap="square" lIns="146274" tIns="91422" rIns="146274" bIns="91422"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90270825"/>
      </p:ext>
    </p:extLst>
  </p:cSld>
  <p:clrMap bg1="dk1" tx1="lt1" bg2="dk2" tx2="lt2" accent1="accent1" accent2="accent2" accent3="accent3" accent4="accent4" accent5="accent5" accent6="accent6" hlink="hlink" folHlink="folHlink"/>
  <p:sldLayoutIdLst>
    <p:sldLayoutId id="2147484166" r:id="rId1"/>
    <p:sldLayoutId id="2147484163" r:id="rId2"/>
    <p:sldLayoutId id="2147484105" r:id="rId3"/>
    <p:sldLayoutId id="2147484182" r:id="rId4"/>
    <p:sldLayoutId id="2147484130" r:id="rId5"/>
    <p:sldLayoutId id="2147484101" r:id="rId6"/>
    <p:sldLayoutId id="2147484102" r:id="rId7"/>
    <p:sldLayoutId id="2147484087" r:id="rId8"/>
    <p:sldLayoutId id="2147484098" r:id="rId9"/>
    <p:sldLayoutId id="2147484086" r:id="rId10"/>
    <p:sldLayoutId id="2147484107" r:id="rId11"/>
    <p:sldLayoutId id="2147484099" r:id="rId12"/>
    <p:sldLayoutId id="2147484100" r:id="rId13"/>
    <p:sldLayoutId id="2147484089" r:id="rId14"/>
    <p:sldLayoutId id="2147484106" r:id="rId15"/>
    <p:sldLayoutId id="2147484092" r:id="rId16"/>
    <p:sldLayoutId id="2147484093" r:id="rId17"/>
    <p:sldLayoutId id="2147484127" r:id="rId18"/>
    <p:sldLayoutId id="2147484128" r:id="rId19"/>
    <p:sldLayoutId id="2147484129" r:id="rId20"/>
    <p:sldLayoutId id="2147484094" r:id="rId21"/>
    <p:sldLayoutId id="2147484096" r:id="rId22"/>
  </p:sldLayoutIdLst>
  <p:transition>
    <p:fade/>
  </p:transition>
  <p:timing>
    <p:tnLst>
      <p:par>
        <p:cTn id="1" dur="indefinite" restart="never" nodeType="tmRoot"/>
      </p:par>
    </p:tnLst>
  </p:timing>
  <p:txStyles>
    <p:titleStyle>
      <a:lvl1pPr algn="l" defTabSz="932560"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833" marR="0" indent="-342833" algn="l" defTabSz="932560"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086" marR="0" indent="-241253" algn="l" defTabSz="932560"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99944"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498"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053"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4537"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081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09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337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560" rtl="0" eaLnBrk="1" latinLnBrk="0" hangingPunct="1">
        <a:defRPr sz="1800" kern="1200">
          <a:solidFill>
            <a:schemeClr val="tx1"/>
          </a:solidFill>
          <a:latin typeface="+mn-lt"/>
          <a:ea typeface="+mn-ea"/>
          <a:cs typeface="+mn-cs"/>
        </a:defRPr>
      </a:lvl1pPr>
      <a:lvl2pPr marL="466280" algn="l" defTabSz="932560" rtl="0" eaLnBrk="1" latinLnBrk="0" hangingPunct="1">
        <a:defRPr sz="1800" kern="1200">
          <a:solidFill>
            <a:schemeClr val="tx1"/>
          </a:solidFill>
          <a:latin typeface="+mn-lt"/>
          <a:ea typeface="+mn-ea"/>
          <a:cs typeface="+mn-cs"/>
        </a:defRPr>
      </a:lvl2pPr>
      <a:lvl3pPr marL="932560" algn="l" defTabSz="932560" rtl="0" eaLnBrk="1" latinLnBrk="0" hangingPunct="1">
        <a:defRPr sz="1800" kern="1200">
          <a:solidFill>
            <a:schemeClr val="tx1"/>
          </a:solidFill>
          <a:latin typeface="+mn-lt"/>
          <a:ea typeface="+mn-ea"/>
          <a:cs typeface="+mn-cs"/>
        </a:defRPr>
      </a:lvl3pPr>
      <a:lvl4pPr marL="1398839" algn="l" defTabSz="932560" rtl="0" eaLnBrk="1" latinLnBrk="0" hangingPunct="1">
        <a:defRPr sz="1800" kern="1200">
          <a:solidFill>
            <a:schemeClr val="tx1"/>
          </a:solidFill>
          <a:latin typeface="+mn-lt"/>
          <a:ea typeface="+mn-ea"/>
          <a:cs typeface="+mn-cs"/>
        </a:defRPr>
      </a:lvl4pPr>
      <a:lvl5pPr marL="1865118" algn="l" defTabSz="932560" rtl="0" eaLnBrk="1" latinLnBrk="0" hangingPunct="1">
        <a:defRPr sz="1800" kern="1200">
          <a:solidFill>
            <a:schemeClr val="tx1"/>
          </a:solidFill>
          <a:latin typeface="+mn-lt"/>
          <a:ea typeface="+mn-ea"/>
          <a:cs typeface="+mn-cs"/>
        </a:defRPr>
      </a:lvl5pPr>
      <a:lvl6pPr marL="2331399" algn="l" defTabSz="932560" rtl="0" eaLnBrk="1" latinLnBrk="0" hangingPunct="1">
        <a:defRPr sz="1800" kern="1200">
          <a:solidFill>
            <a:schemeClr val="tx1"/>
          </a:solidFill>
          <a:latin typeface="+mn-lt"/>
          <a:ea typeface="+mn-ea"/>
          <a:cs typeface="+mn-cs"/>
        </a:defRPr>
      </a:lvl6pPr>
      <a:lvl7pPr marL="2797678" algn="l" defTabSz="932560" rtl="0" eaLnBrk="1" latinLnBrk="0" hangingPunct="1">
        <a:defRPr sz="1800" kern="1200">
          <a:solidFill>
            <a:schemeClr val="tx1"/>
          </a:solidFill>
          <a:latin typeface="+mn-lt"/>
          <a:ea typeface="+mn-ea"/>
          <a:cs typeface="+mn-cs"/>
        </a:defRPr>
      </a:lvl7pPr>
      <a:lvl8pPr marL="3263957" algn="l" defTabSz="932560" rtl="0" eaLnBrk="1" latinLnBrk="0" hangingPunct="1">
        <a:defRPr sz="1800" kern="1200">
          <a:solidFill>
            <a:schemeClr val="tx1"/>
          </a:solidFill>
          <a:latin typeface="+mn-lt"/>
          <a:ea typeface="+mn-ea"/>
          <a:cs typeface="+mn-cs"/>
        </a:defRPr>
      </a:lvl8pPr>
      <a:lvl9pPr marL="3730238" algn="l" defTabSz="93256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050" name="Picture 2"/>
          <p:cNvPicPr>
            <a:picLocks noChangeAspect="1" noChangeArrowheads="1"/>
          </p:cNvPicPr>
          <p:nvPr userDrawn="1"/>
        </p:nvPicPr>
        <p:blipFill>
          <a:blip r:embed="rId13">
            <a:extLst>
              <a:ext uri="{28A0092B-C50C-407E-A947-70E740481C1C}">
                <a14:useLocalDpi xmlns:a14="http://schemas.microsoft.com/office/drawing/2010/main" val="0"/>
              </a:ext>
            </a:extLst>
          </a:blip>
          <a:stretch>
            <a:fillRect/>
          </a:stretch>
        </p:blipFill>
        <p:spPr bwMode="auto">
          <a:xfrm>
            <a:off x="317" y="-317"/>
            <a:ext cx="12435839" cy="699515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274641" y="295276"/>
            <a:ext cx="11889564" cy="917575"/>
          </a:xfrm>
          <a:prstGeom prst="rect">
            <a:avLst/>
          </a:prstGeom>
        </p:spPr>
        <p:txBody>
          <a:bodyPr vert="horz" wrap="square" lIns="146274" tIns="91422" rIns="146274" bIns="91422"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2"/>
            <a:ext cx="11887198" cy="2116688"/>
          </a:xfrm>
          <a:prstGeom prst="rect">
            <a:avLst/>
          </a:prstGeom>
        </p:spPr>
        <p:txBody>
          <a:bodyPr vert="horz" wrap="square" lIns="146274" tIns="91422" rIns="146274" bIns="91422"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371740285"/>
      </p:ext>
    </p:extLst>
  </p:cSld>
  <p:clrMap bg1="lt1" tx1="dk1" bg2="lt2" tx2="dk2" accent1="accent1" accent2="accent2" accent3="accent3" accent4="accent4" accent5="accent5" accent6="accent6" hlink="hlink" folHlink="folHlink"/>
  <p:sldLayoutIdLst>
    <p:sldLayoutId id="2147484191" r:id="rId1"/>
    <p:sldLayoutId id="2147484192" r:id="rId2"/>
    <p:sldLayoutId id="2147484193" r:id="rId3"/>
    <p:sldLayoutId id="2147484194" r:id="rId4"/>
    <p:sldLayoutId id="2147484195" r:id="rId5"/>
    <p:sldLayoutId id="2147484196" r:id="rId6"/>
    <p:sldLayoutId id="2147484197" r:id="rId7"/>
    <p:sldLayoutId id="2147484198" r:id="rId8"/>
    <p:sldLayoutId id="2147484199" r:id="rId9"/>
    <p:sldLayoutId id="2147484200" r:id="rId10"/>
    <p:sldLayoutId id="2147484204" r:id="rId11"/>
  </p:sldLayoutIdLst>
  <p:transition>
    <p:fade/>
  </p:transition>
  <p:timing>
    <p:tnLst>
      <p:par>
        <p:cTn id="1" dur="indefinite" restart="never" nodeType="tmRoot"/>
      </p:par>
    </p:tnLst>
  </p:timing>
  <p:txStyles>
    <p:titleStyle>
      <a:lvl1pPr algn="l" defTabSz="932560"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833" marR="0" indent="-342833" algn="l" defTabSz="932560"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086" marR="0" indent="-241253" algn="l" defTabSz="932560"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99944"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498"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053"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4537"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081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09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337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560" rtl="0" eaLnBrk="1" latinLnBrk="0" hangingPunct="1">
        <a:defRPr sz="1800" kern="1200">
          <a:solidFill>
            <a:schemeClr val="tx1"/>
          </a:solidFill>
          <a:latin typeface="+mn-lt"/>
          <a:ea typeface="+mn-ea"/>
          <a:cs typeface="+mn-cs"/>
        </a:defRPr>
      </a:lvl1pPr>
      <a:lvl2pPr marL="466280" algn="l" defTabSz="932560" rtl="0" eaLnBrk="1" latinLnBrk="0" hangingPunct="1">
        <a:defRPr sz="1800" kern="1200">
          <a:solidFill>
            <a:schemeClr val="tx1"/>
          </a:solidFill>
          <a:latin typeface="+mn-lt"/>
          <a:ea typeface="+mn-ea"/>
          <a:cs typeface="+mn-cs"/>
        </a:defRPr>
      </a:lvl2pPr>
      <a:lvl3pPr marL="932560" algn="l" defTabSz="932560" rtl="0" eaLnBrk="1" latinLnBrk="0" hangingPunct="1">
        <a:defRPr sz="1800" kern="1200">
          <a:solidFill>
            <a:schemeClr val="tx1"/>
          </a:solidFill>
          <a:latin typeface="+mn-lt"/>
          <a:ea typeface="+mn-ea"/>
          <a:cs typeface="+mn-cs"/>
        </a:defRPr>
      </a:lvl3pPr>
      <a:lvl4pPr marL="1398839" algn="l" defTabSz="932560" rtl="0" eaLnBrk="1" latinLnBrk="0" hangingPunct="1">
        <a:defRPr sz="1800" kern="1200">
          <a:solidFill>
            <a:schemeClr val="tx1"/>
          </a:solidFill>
          <a:latin typeface="+mn-lt"/>
          <a:ea typeface="+mn-ea"/>
          <a:cs typeface="+mn-cs"/>
        </a:defRPr>
      </a:lvl4pPr>
      <a:lvl5pPr marL="1865118" algn="l" defTabSz="932560" rtl="0" eaLnBrk="1" latinLnBrk="0" hangingPunct="1">
        <a:defRPr sz="1800" kern="1200">
          <a:solidFill>
            <a:schemeClr val="tx1"/>
          </a:solidFill>
          <a:latin typeface="+mn-lt"/>
          <a:ea typeface="+mn-ea"/>
          <a:cs typeface="+mn-cs"/>
        </a:defRPr>
      </a:lvl5pPr>
      <a:lvl6pPr marL="2331399" algn="l" defTabSz="932560" rtl="0" eaLnBrk="1" latinLnBrk="0" hangingPunct="1">
        <a:defRPr sz="1800" kern="1200">
          <a:solidFill>
            <a:schemeClr val="tx1"/>
          </a:solidFill>
          <a:latin typeface="+mn-lt"/>
          <a:ea typeface="+mn-ea"/>
          <a:cs typeface="+mn-cs"/>
        </a:defRPr>
      </a:lvl6pPr>
      <a:lvl7pPr marL="2797678" algn="l" defTabSz="932560" rtl="0" eaLnBrk="1" latinLnBrk="0" hangingPunct="1">
        <a:defRPr sz="1800" kern="1200">
          <a:solidFill>
            <a:schemeClr val="tx1"/>
          </a:solidFill>
          <a:latin typeface="+mn-lt"/>
          <a:ea typeface="+mn-ea"/>
          <a:cs typeface="+mn-cs"/>
        </a:defRPr>
      </a:lvl7pPr>
      <a:lvl8pPr marL="3263957" algn="l" defTabSz="932560" rtl="0" eaLnBrk="1" latinLnBrk="0" hangingPunct="1">
        <a:defRPr sz="1800" kern="1200">
          <a:solidFill>
            <a:schemeClr val="tx1"/>
          </a:solidFill>
          <a:latin typeface="+mn-lt"/>
          <a:ea typeface="+mn-ea"/>
          <a:cs typeface="+mn-cs"/>
        </a:defRPr>
      </a:lvl8pPr>
      <a:lvl9pPr marL="3730238" algn="l" defTabSz="93256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40" y="295277"/>
            <a:ext cx="11888787" cy="917575"/>
          </a:xfrm>
          <a:prstGeom prst="rect">
            <a:avLst/>
          </a:prstGeom>
        </p:spPr>
        <p:txBody>
          <a:bodyPr vert="horz" wrap="square" lIns="146274" tIns="91422" rIns="146274" bIns="91422"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38" y="1212851"/>
            <a:ext cx="11887200" cy="2116688"/>
          </a:xfrm>
          <a:prstGeom prst="rect">
            <a:avLst/>
          </a:prstGeom>
        </p:spPr>
        <p:txBody>
          <a:bodyPr vert="horz" wrap="square" lIns="146274" tIns="91422" rIns="146274" bIns="91422"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914576807"/>
      </p:ext>
    </p:extLst>
  </p:cSld>
  <p:clrMap bg1="dk1" tx1="lt1" bg2="dk2" tx2="lt2" accent1="accent1" accent2="accent2" accent3="accent3" accent4="accent4" accent5="accent5" accent6="accent6" hlink="hlink" folHlink="folHlink"/>
  <p:sldLayoutIdLst>
    <p:sldLayoutId id="2147484206" r:id="rId1"/>
    <p:sldLayoutId id="2147484207" r:id="rId2"/>
    <p:sldLayoutId id="2147484208" r:id="rId3"/>
    <p:sldLayoutId id="2147484209" r:id="rId4"/>
    <p:sldLayoutId id="2147484210" r:id="rId5"/>
    <p:sldLayoutId id="2147484211" r:id="rId6"/>
    <p:sldLayoutId id="2147484212" r:id="rId7"/>
    <p:sldLayoutId id="2147484213" r:id="rId8"/>
    <p:sldLayoutId id="2147484214" r:id="rId9"/>
    <p:sldLayoutId id="2147484215" r:id="rId10"/>
    <p:sldLayoutId id="2147484216" r:id="rId11"/>
    <p:sldLayoutId id="2147484217" r:id="rId12"/>
    <p:sldLayoutId id="2147484218" r:id="rId13"/>
    <p:sldLayoutId id="2147484219" r:id="rId14"/>
    <p:sldLayoutId id="2147484220" r:id="rId15"/>
    <p:sldLayoutId id="2147484221" r:id="rId16"/>
    <p:sldLayoutId id="2147484222" r:id="rId17"/>
    <p:sldLayoutId id="2147484223" r:id="rId18"/>
    <p:sldLayoutId id="2147484224" r:id="rId19"/>
    <p:sldLayoutId id="2147484225" r:id="rId20"/>
    <p:sldLayoutId id="2147484226" r:id="rId21"/>
    <p:sldLayoutId id="2147484227" r:id="rId22"/>
  </p:sldLayoutIdLst>
  <p:transition>
    <p:fade/>
  </p:transition>
  <p:timing>
    <p:tnLst>
      <p:par>
        <p:cTn id="1" dur="indefinite" restart="never" nodeType="tmRoot"/>
      </p:par>
    </p:tnLst>
  </p:timing>
  <p:txStyles>
    <p:titleStyle>
      <a:lvl1pPr algn="l" defTabSz="931681" rtl="0" eaLnBrk="0" fontAlgn="base" hangingPunct="0">
        <a:lnSpc>
          <a:spcPct val="90000"/>
        </a:lnSpc>
        <a:spcBef>
          <a:spcPct val="0"/>
        </a:spcBef>
        <a:spcAft>
          <a:spcPct val="0"/>
        </a:spcAft>
        <a:defRPr lang="en-US" sz="5400" kern="1200" spc="-102" dirty="0">
          <a:ln w="3175">
            <a:noFill/>
          </a:ln>
          <a:gradFill>
            <a:gsLst>
              <a:gs pos="1250">
                <a:schemeClr val="tx1"/>
              </a:gs>
              <a:gs pos="100000">
                <a:schemeClr val="tx1"/>
              </a:gs>
            </a:gsLst>
            <a:lin ang="5400000" scaled="0"/>
          </a:gradFill>
          <a:latin typeface="+mj-lt"/>
          <a:ea typeface="MS PGothic" pitchFamily="34" charset="-128"/>
          <a:cs typeface="Segoe UI" pitchFamily="34" charset="0"/>
        </a:defRPr>
      </a:lvl1pPr>
      <a:lvl2pPr algn="l" defTabSz="931681" rtl="0" eaLnBrk="0" fontAlgn="base" hangingPunct="0">
        <a:lnSpc>
          <a:spcPct val="90000"/>
        </a:lnSpc>
        <a:spcBef>
          <a:spcPct val="0"/>
        </a:spcBef>
        <a:spcAft>
          <a:spcPct val="0"/>
        </a:spcAft>
        <a:defRPr sz="5400">
          <a:solidFill>
            <a:schemeClr val="tx1"/>
          </a:solidFill>
          <a:latin typeface="Segoe UI Light" charset="0"/>
          <a:ea typeface="MS PGothic" pitchFamily="34" charset="-128"/>
          <a:cs typeface="Segoe UI" pitchFamily="34" charset="0"/>
        </a:defRPr>
      </a:lvl2pPr>
      <a:lvl3pPr algn="l" defTabSz="931681" rtl="0" eaLnBrk="0" fontAlgn="base" hangingPunct="0">
        <a:lnSpc>
          <a:spcPct val="90000"/>
        </a:lnSpc>
        <a:spcBef>
          <a:spcPct val="0"/>
        </a:spcBef>
        <a:spcAft>
          <a:spcPct val="0"/>
        </a:spcAft>
        <a:defRPr sz="5400">
          <a:solidFill>
            <a:schemeClr val="tx1"/>
          </a:solidFill>
          <a:latin typeface="Segoe UI Light" charset="0"/>
          <a:ea typeface="MS PGothic" pitchFamily="34" charset="-128"/>
          <a:cs typeface="Segoe UI" pitchFamily="34" charset="0"/>
        </a:defRPr>
      </a:lvl3pPr>
      <a:lvl4pPr algn="l" defTabSz="931681" rtl="0" eaLnBrk="0" fontAlgn="base" hangingPunct="0">
        <a:lnSpc>
          <a:spcPct val="90000"/>
        </a:lnSpc>
        <a:spcBef>
          <a:spcPct val="0"/>
        </a:spcBef>
        <a:spcAft>
          <a:spcPct val="0"/>
        </a:spcAft>
        <a:defRPr sz="5400">
          <a:solidFill>
            <a:schemeClr val="tx1"/>
          </a:solidFill>
          <a:latin typeface="Segoe UI Light" charset="0"/>
          <a:ea typeface="MS PGothic" pitchFamily="34" charset="-128"/>
          <a:cs typeface="Segoe UI" pitchFamily="34" charset="0"/>
        </a:defRPr>
      </a:lvl4pPr>
      <a:lvl5pPr algn="l" defTabSz="931681" rtl="0" eaLnBrk="0" fontAlgn="base" hangingPunct="0">
        <a:lnSpc>
          <a:spcPct val="90000"/>
        </a:lnSpc>
        <a:spcBef>
          <a:spcPct val="0"/>
        </a:spcBef>
        <a:spcAft>
          <a:spcPct val="0"/>
        </a:spcAft>
        <a:defRPr sz="5400">
          <a:solidFill>
            <a:schemeClr val="tx1"/>
          </a:solidFill>
          <a:latin typeface="Segoe UI Light" charset="0"/>
          <a:ea typeface="MS PGothic" pitchFamily="34" charset="-128"/>
          <a:cs typeface="Segoe UI" pitchFamily="34" charset="0"/>
        </a:defRPr>
      </a:lvl5pPr>
      <a:lvl6pPr marL="457110" algn="l" defTabSz="931681" rtl="0" fontAlgn="base">
        <a:lnSpc>
          <a:spcPct val="90000"/>
        </a:lnSpc>
        <a:spcBef>
          <a:spcPct val="0"/>
        </a:spcBef>
        <a:spcAft>
          <a:spcPct val="0"/>
        </a:spcAft>
        <a:defRPr sz="5400">
          <a:solidFill>
            <a:schemeClr val="tx1"/>
          </a:solidFill>
          <a:latin typeface="Segoe UI Light" charset="0"/>
          <a:ea typeface="ＭＳ Ｐゴシック" charset="0"/>
        </a:defRPr>
      </a:lvl6pPr>
      <a:lvl7pPr marL="914222" algn="l" defTabSz="931681" rtl="0" fontAlgn="base">
        <a:lnSpc>
          <a:spcPct val="90000"/>
        </a:lnSpc>
        <a:spcBef>
          <a:spcPct val="0"/>
        </a:spcBef>
        <a:spcAft>
          <a:spcPct val="0"/>
        </a:spcAft>
        <a:defRPr sz="5400">
          <a:solidFill>
            <a:schemeClr val="tx1"/>
          </a:solidFill>
          <a:latin typeface="Segoe UI Light" charset="0"/>
          <a:ea typeface="ＭＳ Ｐゴシック" charset="0"/>
        </a:defRPr>
      </a:lvl7pPr>
      <a:lvl8pPr marL="1371331" algn="l" defTabSz="931681" rtl="0" fontAlgn="base">
        <a:lnSpc>
          <a:spcPct val="90000"/>
        </a:lnSpc>
        <a:spcBef>
          <a:spcPct val="0"/>
        </a:spcBef>
        <a:spcAft>
          <a:spcPct val="0"/>
        </a:spcAft>
        <a:defRPr sz="5400">
          <a:solidFill>
            <a:schemeClr val="tx1"/>
          </a:solidFill>
          <a:latin typeface="Segoe UI Light" charset="0"/>
          <a:ea typeface="ＭＳ Ｐゴシック" charset="0"/>
        </a:defRPr>
      </a:lvl8pPr>
      <a:lvl9pPr marL="1828442" algn="l" defTabSz="931681" rtl="0" fontAlgn="base">
        <a:lnSpc>
          <a:spcPct val="90000"/>
        </a:lnSpc>
        <a:spcBef>
          <a:spcPct val="0"/>
        </a:spcBef>
        <a:spcAft>
          <a:spcPct val="0"/>
        </a:spcAft>
        <a:defRPr sz="5400">
          <a:solidFill>
            <a:schemeClr val="tx1"/>
          </a:solidFill>
          <a:latin typeface="Segoe UI Light" charset="0"/>
          <a:ea typeface="ＭＳ Ｐゴシック" charset="0"/>
        </a:defRPr>
      </a:lvl9pPr>
    </p:titleStyle>
    <p:bodyStyle>
      <a:lvl1pPr marL="342833" indent="-342833" algn="l" defTabSz="931681" rtl="0" eaLnBrk="0" fontAlgn="base" hangingPunct="0">
        <a:lnSpc>
          <a:spcPct val="90000"/>
        </a:lnSpc>
        <a:spcBef>
          <a:spcPct val="20000"/>
        </a:spcBef>
        <a:spcAft>
          <a:spcPct val="0"/>
        </a:spcAft>
        <a:buSzPct val="90000"/>
        <a:buFont typeface="Arial" charset="0"/>
        <a:buChar char="•"/>
        <a:defRPr sz="4000" kern="1200">
          <a:gradFill>
            <a:gsLst>
              <a:gs pos="1250">
                <a:schemeClr val="tx1"/>
              </a:gs>
              <a:gs pos="100000">
                <a:schemeClr val="tx1"/>
              </a:gs>
            </a:gsLst>
            <a:lin ang="5400000" scaled="0"/>
          </a:gradFill>
          <a:latin typeface="+mj-lt"/>
          <a:ea typeface="MS PGothic" pitchFamily="34" charset="-128"/>
          <a:cs typeface="MS PGothic" charset="0"/>
        </a:defRPr>
      </a:lvl1pPr>
      <a:lvl2pPr marL="584086" indent="-241253" algn="l" defTabSz="931681" rtl="0" eaLnBrk="0" fontAlgn="base" hangingPunct="0">
        <a:lnSpc>
          <a:spcPct val="90000"/>
        </a:lnSpc>
        <a:spcBef>
          <a:spcPct val="20000"/>
        </a:spcBef>
        <a:spcAft>
          <a:spcPct val="0"/>
        </a:spcAft>
        <a:buSzPct val="90000"/>
        <a:buFont typeface="Arial" charset="0"/>
        <a:buChar char="•"/>
        <a:defRPr sz="2400" kern="1200">
          <a:gradFill>
            <a:gsLst>
              <a:gs pos="1250">
                <a:schemeClr val="tx1"/>
              </a:gs>
              <a:gs pos="100000">
                <a:schemeClr val="tx1"/>
              </a:gs>
            </a:gsLst>
            <a:lin ang="5400000" scaled="0"/>
          </a:gradFill>
          <a:latin typeface="+mn-lt"/>
          <a:ea typeface="MS PGothic" pitchFamily="34" charset="-128"/>
          <a:cs typeface="MS PGothic" charset="0"/>
        </a:defRPr>
      </a:lvl2pPr>
      <a:lvl3pPr marL="799944" indent="-228555" algn="l" defTabSz="931681" rtl="0" eaLnBrk="0" fontAlgn="base" hangingPunct="0">
        <a:lnSpc>
          <a:spcPct val="90000"/>
        </a:lnSpc>
        <a:spcBef>
          <a:spcPct val="20000"/>
        </a:spcBef>
        <a:spcAft>
          <a:spcPct val="0"/>
        </a:spcAft>
        <a:buSzPct val="90000"/>
        <a:buFont typeface="Arial" charset="0"/>
        <a:buChar char="•"/>
        <a:defRPr sz="2000" kern="1200">
          <a:gradFill>
            <a:gsLst>
              <a:gs pos="1250">
                <a:schemeClr val="tx1"/>
              </a:gs>
              <a:gs pos="100000">
                <a:schemeClr val="tx1"/>
              </a:gs>
            </a:gsLst>
            <a:lin ang="5400000" scaled="0"/>
          </a:gradFill>
          <a:latin typeface="+mn-lt"/>
          <a:ea typeface="MS PGothic" pitchFamily="34" charset="-128"/>
          <a:cs typeface="MS PGothic" charset="0"/>
        </a:defRPr>
      </a:lvl3pPr>
      <a:lvl4pPr marL="1028498" indent="-228555" algn="l" defTabSz="931681" rtl="0" eaLnBrk="0" fontAlgn="base" hangingPunct="0">
        <a:lnSpc>
          <a:spcPct val="90000"/>
        </a:lnSpc>
        <a:spcBef>
          <a:spcPct val="20000"/>
        </a:spcBef>
        <a:spcAft>
          <a:spcPct val="0"/>
        </a:spcAft>
        <a:buSzPct val="90000"/>
        <a:buFont typeface="Arial" charset="0"/>
        <a:buChar char="•"/>
        <a:defRPr kern="1200">
          <a:gradFill>
            <a:gsLst>
              <a:gs pos="1250">
                <a:schemeClr val="tx1"/>
              </a:gs>
              <a:gs pos="100000">
                <a:schemeClr val="tx1"/>
              </a:gs>
            </a:gsLst>
            <a:lin ang="5400000" scaled="0"/>
          </a:gradFill>
          <a:latin typeface="+mn-lt"/>
          <a:ea typeface="MS PGothic" pitchFamily="34" charset="-128"/>
          <a:cs typeface="MS PGothic" charset="0"/>
        </a:defRPr>
      </a:lvl4pPr>
      <a:lvl5pPr marL="1257053" indent="-228555" algn="l" defTabSz="931681" rtl="0" eaLnBrk="0" fontAlgn="base" hangingPunct="0">
        <a:lnSpc>
          <a:spcPct val="90000"/>
        </a:lnSpc>
        <a:spcBef>
          <a:spcPct val="20000"/>
        </a:spcBef>
        <a:spcAft>
          <a:spcPct val="0"/>
        </a:spcAft>
        <a:buSzPct val="90000"/>
        <a:buFont typeface="Arial" charset="0"/>
        <a:buChar char="•"/>
        <a:defRPr kern="1200">
          <a:gradFill>
            <a:gsLst>
              <a:gs pos="1250">
                <a:schemeClr val="tx1"/>
              </a:gs>
              <a:gs pos="100000">
                <a:schemeClr val="tx1"/>
              </a:gs>
            </a:gsLst>
            <a:lin ang="5400000" scaled="0"/>
          </a:gradFill>
          <a:latin typeface="+mn-lt"/>
          <a:ea typeface="MS PGothic" pitchFamily="34" charset="-128"/>
          <a:cs typeface="MS PGothic" charset="0"/>
        </a:defRPr>
      </a:lvl5pPr>
      <a:lvl6pPr marL="2564537"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081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09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337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560" rtl="0" eaLnBrk="1" latinLnBrk="0" hangingPunct="1">
        <a:defRPr sz="1800" kern="1200">
          <a:solidFill>
            <a:schemeClr val="tx1"/>
          </a:solidFill>
          <a:latin typeface="+mn-lt"/>
          <a:ea typeface="+mn-ea"/>
          <a:cs typeface="+mn-cs"/>
        </a:defRPr>
      </a:lvl1pPr>
      <a:lvl2pPr marL="466280" algn="l" defTabSz="932560" rtl="0" eaLnBrk="1" latinLnBrk="0" hangingPunct="1">
        <a:defRPr sz="1800" kern="1200">
          <a:solidFill>
            <a:schemeClr val="tx1"/>
          </a:solidFill>
          <a:latin typeface="+mn-lt"/>
          <a:ea typeface="+mn-ea"/>
          <a:cs typeface="+mn-cs"/>
        </a:defRPr>
      </a:lvl2pPr>
      <a:lvl3pPr marL="932560" algn="l" defTabSz="932560" rtl="0" eaLnBrk="1" latinLnBrk="0" hangingPunct="1">
        <a:defRPr sz="1800" kern="1200">
          <a:solidFill>
            <a:schemeClr val="tx1"/>
          </a:solidFill>
          <a:latin typeface="+mn-lt"/>
          <a:ea typeface="+mn-ea"/>
          <a:cs typeface="+mn-cs"/>
        </a:defRPr>
      </a:lvl3pPr>
      <a:lvl4pPr marL="1398839" algn="l" defTabSz="932560" rtl="0" eaLnBrk="1" latinLnBrk="0" hangingPunct="1">
        <a:defRPr sz="1800" kern="1200">
          <a:solidFill>
            <a:schemeClr val="tx1"/>
          </a:solidFill>
          <a:latin typeface="+mn-lt"/>
          <a:ea typeface="+mn-ea"/>
          <a:cs typeface="+mn-cs"/>
        </a:defRPr>
      </a:lvl4pPr>
      <a:lvl5pPr marL="1865118" algn="l" defTabSz="932560" rtl="0" eaLnBrk="1" latinLnBrk="0" hangingPunct="1">
        <a:defRPr sz="1800" kern="1200">
          <a:solidFill>
            <a:schemeClr val="tx1"/>
          </a:solidFill>
          <a:latin typeface="+mn-lt"/>
          <a:ea typeface="+mn-ea"/>
          <a:cs typeface="+mn-cs"/>
        </a:defRPr>
      </a:lvl5pPr>
      <a:lvl6pPr marL="2331399" algn="l" defTabSz="932560" rtl="0" eaLnBrk="1" latinLnBrk="0" hangingPunct="1">
        <a:defRPr sz="1800" kern="1200">
          <a:solidFill>
            <a:schemeClr val="tx1"/>
          </a:solidFill>
          <a:latin typeface="+mn-lt"/>
          <a:ea typeface="+mn-ea"/>
          <a:cs typeface="+mn-cs"/>
        </a:defRPr>
      </a:lvl6pPr>
      <a:lvl7pPr marL="2797678" algn="l" defTabSz="932560" rtl="0" eaLnBrk="1" latinLnBrk="0" hangingPunct="1">
        <a:defRPr sz="1800" kern="1200">
          <a:solidFill>
            <a:schemeClr val="tx1"/>
          </a:solidFill>
          <a:latin typeface="+mn-lt"/>
          <a:ea typeface="+mn-ea"/>
          <a:cs typeface="+mn-cs"/>
        </a:defRPr>
      </a:lvl7pPr>
      <a:lvl8pPr marL="3263957" algn="l" defTabSz="932560" rtl="0" eaLnBrk="1" latinLnBrk="0" hangingPunct="1">
        <a:defRPr sz="1800" kern="1200">
          <a:solidFill>
            <a:schemeClr val="tx1"/>
          </a:solidFill>
          <a:latin typeface="+mn-lt"/>
          <a:ea typeface="+mn-ea"/>
          <a:cs typeface="+mn-cs"/>
        </a:defRPr>
      </a:lvl8pPr>
      <a:lvl9pPr marL="3730238" algn="l" defTabSz="93256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050" name="Picture 2"/>
          <p:cNvPicPr>
            <a:picLocks noChangeAspect="1" noChangeArrowheads="1"/>
          </p:cNvPicPr>
          <p:nvPr userDrawn="1"/>
        </p:nvPicPr>
        <p:blipFill>
          <a:blip r:embed="rId17">
            <a:extLst>
              <a:ext uri="{28A0092B-C50C-407E-A947-70E740481C1C}">
                <a14:useLocalDpi xmlns:a14="http://schemas.microsoft.com/office/drawing/2010/main" val="0"/>
              </a:ext>
            </a:extLst>
          </a:blip>
          <a:srcRect/>
          <a:stretch>
            <a:fillRect/>
          </a:stretch>
        </p:blipFill>
        <p:spPr bwMode="auto">
          <a:xfrm>
            <a:off x="2" y="0"/>
            <a:ext cx="12436475" cy="6994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Placeholder 1"/>
          <p:cNvSpPr>
            <a:spLocks noGrp="1"/>
          </p:cNvSpPr>
          <p:nvPr>
            <p:ph type="title"/>
          </p:nvPr>
        </p:nvSpPr>
        <p:spPr>
          <a:xfrm>
            <a:off x="274640" y="295277"/>
            <a:ext cx="11888787" cy="917575"/>
          </a:xfrm>
          <a:prstGeom prst="rect">
            <a:avLst/>
          </a:prstGeom>
        </p:spPr>
        <p:txBody>
          <a:bodyPr vert="horz" wrap="square" lIns="146274" tIns="91422" rIns="146274" bIns="91422"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38" y="1212851"/>
            <a:ext cx="11887200" cy="2116688"/>
          </a:xfrm>
          <a:prstGeom prst="rect">
            <a:avLst/>
          </a:prstGeom>
        </p:spPr>
        <p:txBody>
          <a:bodyPr vert="horz" wrap="square" lIns="146274" tIns="91422" rIns="146274" bIns="91422"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140715357"/>
      </p:ext>
    </p:extLst>
  </p:cSld>
  <p:clrMap bg1="lt1" tx1="dk1" bg2="lt2" tx2="dk2" accent1="accent1" accent2="accent2" accent3="accent3" accent4="accent4" accent5="accent5" accent6="accent6" hlink="hlink" folHlink="folHlink"/>
  <p:sldLayoutIdLst>
    <p:sldLayoutId id="2147484229" r:id="rId1"/>
    <p:sldLayoutId id="2147484230" r:id="rId2"/>
    <p:sldLayoutId id="2147484231" r:id="rId3"/>
    <p:sldLayoutId id="2147484232" r:id="rId4"/>
    <p:sldLayoutId id="2147484233" r:id="rId5"/>
    <p:sldLayoutId id="2147484234" r:id="rId6"/>
    <p:sldLayoutId id="2147484235" r:id="rId7"/>
    <p:sldLayoutId id="2147484236" r:id="rId8"/>
    <p:sldLayoutId id="2147484237" r:id="rId9"/>
    <p:sldLayoutId id="2147484238" r:id="rId10"/>
    <p:sldLayoutId id="2147484239" r:id="rId11"/>
    <p:sldLayoutId id="2147484240" r:id="rId12"/>
    <p:sldLayoutId id="2147484241" r:id="rId13"/>
    <p:sldLayoutId id="2147484242" r:id="rId14"/>
    <p:sldLayoutId id="2147484243" r:id="rId15"/>
  </p:sldLayoutIdLst>
  <p:transition>
    <p:fade/>
  </p:transition>
  <p:timing>
    <p:tnLst>
      <p:par>
        <p:cTn id="1" dur="indefinite" restart="never" nodeType="tmRoot"/>
      </p:par>
    </p:tnLst>
  </p:timing>
  <p:txStyles>
    <p:titleStyle>
      <a:lvl1pPr algn="l" defTabSz="931681" rtl="0" eaLnBrk="0" fontAlgn="base" hangingPunct="0">
        <a:lnSpc>
          <a:spcPct val="90000"/>
        </a:lnSpc>
        <a:spcBef>
          <a:spcPct val="0"/>
        </a:spcBef>
        <a:spcAft>
          <a:spcPct val="0"/>
        </a:spcAft>
        <a:defRPr lang="en-US" sz="5400" kern="1200" spc="-102" dirty="0">
          <a:ln w="3175">
            <a:noFill/>
          </a:ln>
          <a:gradFill>
            <a:gsLst>
              <a:gs pos="1250">
                <a:schemeClr val="tx1"/>
              </a:gs>
              <a:gs pos="100000">
                <a:schemeClr val="tx1"/>
              </a:gs>
            </a:gsLst>
            <a:lin ang="5400000" scaled="0"/>
          </a:gradFill>
          <a:latin typeface="+mj-lt"/>
          <a:ea typeface="MS PGothic" pitchFamily="34" charset="-128"/>
          <a:cs typeface="Segoe UI" pitchFamily="34" charset="0"/>
        </a:defRPr>
      </a:lvl1pPr>
      <a:lvl2pPr algn="l" defTabSz="931681" rtl="0" eaLnBrk="0" fontAlgn="base" hangingPunct="0">
        <a:lnSpc>
          <a:spcPct val="90000"/>
        </a:lnSpc>
        <a:spcBef>
          <a:spcPct val="0"/>
        </a:spcBef>
        <a:spcAft>
          <a:spcPct val="0"/>
        </a:spcAft>
        <a:defRPr sz="5400">
          <a:solidFill>
            <a:schemeClr val="tx1"/>
          </a:solidFill>
          <a:latin typeface="Segoe UI Light" charset="0"/>
          <a:ea typeface="MS PGothic" pitchFamily="34" charset="-128"/>
          <a:cs typeface="Segoe UI" pitchFamily="34" charset="0"/>
        </a:defRPr>
      </a:lvl2pPr>
      <a:lvl3pPr algn="l" defTabSz="931681" rtl="0" eaLnBrk="0" fontAlgn="base" hangingPunct="0">
        <a:lnSpc>
          <a:spcPct val="90000"/>
        </a:lnSpc>
        <a:spcBef>
          <a:spcPct val="0"/>
        </a:spcBef>
        <a:spcAft>
          <a:spcPct val="0"/>
        </a:spcAft>
        <a:defRPr sz="5400">
          <a:solidFill>
            <a:schemeClr val="tx1"/>
          </a:solidFill>
          <a:latin typeface="Segoe UI Light" charset="0"/>
          <a:ea typeface="MS PGothic" pitchFamily="34" charset="-128"/>
          <a:cs typeface="Segoe UI" pitchFamily="34" charset="0"/>
        </a:defRPr>
      </a:lvl3pPr>
      <a:lvl4pPr algn="l" defTabSz="931681" rtl="0" eaLnBrk="0" fontAlgn="base" hangingPunct="0">
        <a:lnSpc>
          <a:spcPct val="90000"/>
        </a:lnSpc>
        <a:spcBef>
          <a:spcPct val="0"/>
        </a:spcBef>
        <a:spcAft>
          <a:spcPct val="0"/>
        </a:spcAft>
        <a:defRPr sz="5400">
          <a:solidFill>
            <a:schemeClr val="tx1"/>
          </a:solidFill>
          <a:latin typeface="Segoe UI Light" charset="0"/>
          <a:ea typeface="MS PGothic" pitchFamily="34" charset="-128"/>
          <a:cs typeface="Segoe UI" pitchFamily="34" charset="0"/>
        </a:defRPr>
      </a:lvl4pPr>
      <a:lvl5pPr algn="l" defTabSz="931681" rtl="0" eaLnBrk="0" fontAlgn="base" hangingPunct="0">
        <a:lnSpc>
          <a:spcPct val="90000"/>
        </a:lnSpc>
        <a:spcBef>
          <a:spcPct val="0"/>
        </a:spcBef>
        <a:spcAft>
          <a:spcPct val="0"/>
        </a:spcAft>
        <a:defRPr sz="5400">
          <a:solidFill>
            <a:schemeClr val="tx1"/>
          </a:solidFill>
          <a:latin typeface="Segoe UI Light" charset="0"/>
          <a:ea typeface="MS PGothic" pitchFamily="34" charset="-128"/>
          <a:cs typeface="Segoe UI" pitchFamily="34" charset="0"/>
        </a:defRPr>
      </a:lvl5pPr>
      <a:lvl6pPr marL="457110" algn="l" defTabSz="931681" rtl="0" fontAlgn="base">
        <a:lnSpc>
          <a:spcPct val="90000"/>
        </a:lnSpc>
        <a:spcBef>
          <a:spcPct val="0"/>
        </a:spcBef>
        <a:spcAft>
          <a:spcPct val="0"/>
        </a:spcAft>
        <a:defRPr sz="5400">
          <a:solidFill>
            <a:schemeClr val="tx1"/>
          </a:solidFill>
          <a:latin typeface="Segoe UI Light" charset="0"/>
          <a:ea typeface="ＭＳ Ｐゴシック" charset="0"/>
        </a:defRPr>
      </a:lvl6pPr>
      <a:lvl7pPr marL="914222" algn="l" defTabSz="931681" rtl="0" fontAlgn="base">
        <a:lnSpc>
          <a:spcPct val="90000"/>
        </a:lnSpc>
        <a:spcBef>
          <a:spcPct val="0"/>
        </a:spcBef>
        <a:spcAft>
          <a:spcPct val="0"/>
        </a:spcAft>
        <a:defRPr sz="5400">
          <a:solidFill>
            <a:schemeClr val="tx1"/>
          </a:solidFill>
          <a:latin typeface="Segoe UI Light" charset="0"/>
          <a:ea typeface="ＭＳ Ｐゴシック" charset="0"/>
        </a:defRPr>
      </a:lvl7pPr>
      <a:lvl8pPr marL="1371331" algn="l" defTabSz="931681" rtl="0" fontAlgn="base">
        <a:lnSpc>
          <a:spcPct val="90000"/>
        </a:lnSpc>
        <a:spcBef>
          <a:spcPct val="0"/>
        </a:spcBef>
        <a:spcAft>
          <a:spcPct val="0"/>
        </a:spcAft>
        <a:defRPr sz="5400">
          <a:solidFill>
            <a:schemeClr val="tx1"/>
          </a:solidFill>
          <a:latin typeface="Segoe UI Light" charset="0"/>
          <a:ea typeface="ＭＳ Ｐゴシック" charset="0"/>
        </a:defRPr>
      </a:lvl8pPr>
      <a:lvl9pPr marL="1828442" algn="l" defTabSz="931681" rtl="0" fontAlgn="base">
        <a:lnSpc>
          <a:spcPct val="90000"/>
        </a:lnSpc>
        <a:spcBef>
          <a:spcPct val="0"/>
        </a:spcBef>
        <a:spcAft>
          <a:spcPct val="0"/>
        </a:spcAft>
        <a:defRPr sz="5400">
          <a:solidFill>
            <a:schemeClr val="tx1"/>
          </a:solidFill>
          <a:latin typeface="Segoe UI Light" charset="0"/>
          <a:ea typeface="ＭＳ Ｐゴシック" charset="0"/>
        </a:defRPr>
      </a:lvl9pPr>
    </p:titleStyle>
    <p:bodyStyle>
      <a:lvl1pPr marL="342833" indent="-342833" algn="l" defTabSz="931681" rtl="0" eaLnBrk="0" fontAlgn="base" hangingPunct="0">
        <a:lnSpc>
          <a:spcPct val="90000"/>
        </a:lnSpc>
        <a:spcBef>
          <a:spcPct val="20000"/>
        </a:spcBef>
        <a:spcAft>
          <a:spcPct val="0"/>
        </a:spcAft>
        <a:buSzPct val="90000"/>
        <a:buFont typeface="Arial" charset="0"/>
        <a:buChar char="•"/>
        <a:defRPr sz="4000" kern="1200">
          <a:gradFill>
            <a:gsLst>
              <a:gs pos="1250">
                <a:schemeClr val="tx1"/>
              </a:gs>
              <a:gs pos="100000">
                <a:schemeClr val="tx1"/>
              </a:gs>
            </a:gsLst>
            <a:lin ang="5400000" scaled="0"/>
          </a:gradFill>
          <a:latin typeface="+mj-lt"/>
          <a:ea typeface="MS PGothic" pitchFamily="34" charset="-128"/>
          <a:cs typeface="MS PGothic" charset="0"/>
        </a:defRPr>
      </a:lvl1pPr>
      <a:lvl2pPr marL="584086" indent="-241253" algn="l" defTabSz="931681" rtl="0" eaLnBrk="0" fontAlgn="base" hangingPunct="0">
        <a:lnSpc>
          <a:spcPct val="90000"/>
        </a:lnSpc>
        <a:spcBef>
          <a:spcPct val="20000"/>
        </a:spcBef>
        <a:spcAft>
          <a:spcPct val="0"/>
        </a:spcAft>
        <a:buSzPct val="90000"/>
        <a:buFont typeface="Arial" charset="0"/>
        <a:buChar char="•"/>
        <a:defRPr sz="2400" kern="1200">
          <a:gradFill>
            <a:gsLst>
              <a:gs pos="1250">
                <a:schemeClr val="tx1"/>
              </a:gs>
              <a:gs pos="100000">
                <a:schemeClr val="tx1"/>
              </a:gs>
            </a:gsLst>
            <a:lin ang="5400000" scaled="0"/>
          </a:gradFill>
          <a:latin typeface="+mn-lt"/>
          <a:ea typeface="MS PGothic" pitchFamily="34" charset="-128"/>
          <a:cs typeface="MS PGothic" charset="0"/>
        </a:defRPr>
      </a:lvl2pPr>
      <a:lvl3pPr marL="799944" indent="-228555" algn="l" defTabSz="931681" rtl="0" eaLnBrk="0" fontAlgn="base" hangingPunct="0">
        <a:lnSpc>
          <a:spcPct val="90000"/>
        </a:lnSpc>
        <a:spcBef>
          <a:spcPct val="20000"/>
        </a:spcBef>
        <a:spcAft>
          <a:spcPct val="0"/>
        </a:spcAft>
        <a:buSzPct val="90000"/>
        <a:buFont typeface="Arial" charset="0"/>
        <a:buChar char="•"/>
        <a:defRPr sz="2000" kern="1200">
          <a:gradFill>
            <a:gsLst>
              <a:gs pos="1250">
                <a:schemeClr val="tx1"/>
              </a:gs>
              <a:gs pos="100000">
                <a:schemeClr val="tx1"/>
              </a:gs>
            </a:gsLst>
            <a:lin ang="5400000" scaled="0"/>
          </a:gradFill>
          <a:latin typeface="+mn-lt"/>
          <a:ea typeface="MS PGothic" pitchFamily="34" charset="-128"/>
          <a:cs typeface="MS PGothic" charset="0"/>
        </a:defRPr>
      </a:lvl3pPr>
      <a:lvl4pPr marL="1028498" indent="-228555" algn="l" defTabSz="931681" rtl="0" eaLnBrk="0" fontAlgn="base" hangingPunct="0">
        <a:lnSpc>
          <a:spcPct val="90000"/>
        </a:lnSpc>
        <a:spcBef>
          <a:spcPct val="20000"/>
        </a:spcBef>
        <a:spcAft>
          <a:spcPct val="0"/>
        </a:spcAft>
        <a:buSzPct val="90000"/>
        <a:buFont typeface="Arial" charset="0"/>
        <a:buChar char="•"/>
        <a:defRPr kern="1200">
          <a:gradFill>
            <a:gsLst>
              <a:gs pos="1250">
                <a:schemeClr val="tx1"/>
              </a:gs>
              <a:gs pos="100000">
                <a:schemeClr val="tx1"/>
              </a:gs>
            </a:gsLst>
            <a:lin ang="5400000" scaled="0"/>
          </a:gradFill>
          <a:latin typeface="+mn-lt"/>
          <a:ea typeface="MS PGothic" pitchFamily="34" charset="-128"/>
          <a:cs typeface="MS PGothic" charset="0"/>
        </a:defRPr>
      </a:lvl4pPr>
      <a:lvl5pPr marL="1257053" indent="-228555" algn="l" defTabSz="931681" rtl="0" eaLnBrk="0" fontAlgn="base" hangingPunct="0">
        <a:lnSpc>
          <a:spcPct val="90000"/>
        </a:lnSpc>
        <a:spcBef>
          <a:spcPct val="20000"/>
        </a:spcBef>
        <a:spcAft>
          <a:spcPct val="0"/>
        </a:spcAft>
        <a:buSzPct val="90000"/>
        <a:buFont typeface="Arial" charset="0"/>
        <a:buChar char="•"/>
        <a:defRPr kern="1200">
          <a:gradFill>
            <a:gsLst>
              <a:gs pos="1250">
                <a:schemeClr val="tx1"/>
              </a:gs>
              <a:gs pos="100000">
                <a:schemeClr val="tx1"/>
              </a:gs>
            </a:gsLst>
            <a:lin ang="5400000" scaled="0"/>
          </a:gradFill>
          <a:latin typeface="+mn-lt"/>
          <a:ea typeface="MS PGothic" pitchFamily="34" charset="-128"/>
          <a:cs typeface="MS PGothic" charset="0"/>
        </a:defRPr>
      </a:lvl5pPr>
      <a:lvl6pPr marL="2564537"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081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09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337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560" rtl="0" eaLnBrk="1" latinLnBrk="0" hangingPunct="1">
        <a:defRPr sz="1800" kern="1200">
          <a:solidFill>
            <a:schemeClr val="tx1"/>
          </a:solidFill>
          <a:latin typeface="+mn-lt"/>
          <a:ea typeface="+mn-ea"/>
          <a:cs typeface="+mn-cs"/>
        </a:defRPr>
      </a:lvl1pPr>
      <a:lvl2pPr marL="466280" algn="l" defTabSz="932560" rtl="0" eaLnBrk="1" latinLnBrk="0" hangingPunct="1">
        <a:defRPr sz="1800" kern="1200">
          <a:solidFill>
            <a:schemeClr val="tx1"/>
          </a:solidFill>
          <a:latin typeface="+mn-lt"/>
          <a:ea typeface="+mn-ea"/>
          <a:cs typeface="+mn-cs"/>
        </a:defRPr>
      </a:lvl2pPr>
      <a:lvl3pPr marL="932560" algn="l" defTabSz="932560" rtl="0" eaLnBrk="1" latinLnBrk="0" hangingPunct="1">
        <a:defRPr sz="1800" kern="1200">
          <a:solidFill>
            <a:schemeClr val="tx1"/>
          </a:solidFill>
          <a:latin typeface="+mn-lt"/>
          <a:ea typeface="+mn-ea"/>
          <a:cs typeface="+mn-cs"/>
        </a:defRPr>
      </a:lvl3pPr>
      <a:lvl4pPr marL="1398839" algn="l" defTabSz="932560" rtl="0" eaLnBrk="1" latinLnBrk="0" hangingPunct="1">
        <a:defRPr sz="1800" kern="1200">
          <a:solidFill>
            <a:schemeClr val="tx1"/>
          </a:solidFill>
          <a:latin typeface="+mn-lt"/>
          <a:ea typeface="+mn-ea"/>
          <a:cs typeface="+mn-cs"/>
        </a:defRPr>
      </a:lvl4pPr>
      <a:lvl5pPr marL="1865118" algn="l" defTabSz="932560" rtl="0" eaLnBrk="1" latinLnBrk="0" hangingPunct="1">
        <a:defRPr sz="1800" kern="1200">
          <a:solidFill>
            <a:schemeClr val="tx1"/>
          </a:solidFill>
          <a:latin typeface="+mn-lt"/>
          <a:ea typeface="+mn-ea"/>
          <a:cs typeface="+mn-cs"/>
        </a:defRPr>
      </a:lvl5pPr>
      <a:lvl6pPr marL="2331399" algn="l" defTabSz="932560" rtl="0" eaLnBrk="1" latinLnBrk="0" hangingPunct="1">
        <a:defRPr sz="1800" kern="1200">
          <a:solidFill>
            <a:schemeClr val="tx1"/>
          </a:solidFill>
          <a:latin typeface="+mn-lt"/>
          <a:ea typeface="+mn-ea"/>
          <a:cs typeface="+mn-cs"/>
        </a:defRPr>
      </a:lvl6pPr>
      <a:lvl7pPr marL="2797678" algn="l" defTabSz="932560" rtl="0" eaLnBrk="1" latinLnBrk="0" hangingPunct="1">
        <a:defRPr sz="1800" kern="1200">
          <a:solidFill>
            <a:schemeClr val="tx1"/>
          </a:solidFill>
          <a:latin typeface="+mn-lt"/>
          <a:ea typeface="+mn-ea"/>
          <a:cs typeface="+mn-cs"/>
        </a:defRPr>
      </a:lvl7pPr>
      <a:lvl8pPr marL="3263957" algn="l" defTabSz="932560" rtl="0" eaLnBrk="1" latinLnBrk="0" hangingPunct="1">
        <a:defRPr sz="1800" kern="1200">
          <a:solidFill>
            <a:schemeClr val="tx1"/>
          </a:solidFill>
          <a:latin typeface="+mn-lt"/>
          <a:ea typeface="+mn-ea"/>
          <a:cs typeface="+mn-cs"/>
        </a:defRPr>
      </a:lvl8pPr>
      <a:lvl9pPr marL="3730238" algn="l" defTabSz="93256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170" name="Picture 2"/>
          <p:cNvPicPr>
            <a:picLocks noChangeAspect="1" noChangeArrowheads="1"/>
          </p:cNvPicPr>
          <p:nvPr userDrawn="1"/>
        </p:nvPicPr>
        <p:blipFill>
          <a:blip r:embed="rId17">
            <a:extLst>
              <a:ext uri="{28A0092B-C50C-407E-A947-70E740481C1C}">
                <a14:useLocalDpi xmlns:a14="http://schemas.microsoft.com/office/drawing/2010/main" val="0"/>
              </a:ext>
            </a:extLst>
          </a:blip>
          <a:srcRect/>
          <a:stretch>
            <a:fillRect/>
          </a:stretch>
        </p:blipFill>
        <p:spPr bwMode="auto">
          <a:xfrm>
            <a:off x="2" y="0"/>
            <a:ext cx="12436475" cy="6994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Placeholder 1"/>
          <p:cNvSpPr>
            <a:spLocks noGrp="1"/>
          </p:cNvSpPr>
          <p:nvPr>
            <p:ph type="title"/>
          </p:nvPr>
        </p:nvSpPr>
        <p:spPr>
          <a:xfrm>
            <a:off x="274640" y="295277"/>
            <a:ext cx="11888787" cy="917575"/>
          </a:xfrm>
          <a:prstGeom prst="rect">
            <a:avLst/>
          </a:prstGeom>
        </p:spPr>
        <p:txBody>
          <a:bodyPr vert="horz" wrap="square" lIns="146274" tIns="91422" rIns="146274" bIns="91422"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38" y="1212851"/>
            <a:ext cx="11887200" cy="2116688"/>
          </a:xfrm>
          <a:prstGeom prst="rect">
            <a:avLst/>
          </a:prstGeom>
        </p:spPr>
        <p:txBody>
          <a:bodyPr vert="horz" wrap="square" lIns="146274" tIns="91422" rIns="146274" bIns="91422"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556845136"/>
      </p:ext>
    </p:extLst>
  </p:cSld>
  <p:clrMap bg1="lt1" tx1="dk1" bg2="lt2" tx2="dk2" accent1="accent1" accent2="accent2" accent3="accent3" accent4="accent4" accent5="accent5" accent6="accent6" hlink="hlink" folHlink="folHlink"/>
  <p:sldLayoutIdLst>
    <p:sldLayoutId id="2147484245" r:id="rId1"/>
    <p:sldLayoutId id="2147484246" r:id="rId2"/>
    <p:sldLayoutId id="2147484247" r:id="rId3"/>
    <p:sldLayoutId id="2147484248" r:id="rId4"/>
    <p:sldLayoutId id="2147484249" r:id="rId5"/>
    <p:sldLayoutId id="2147484250" r:id="rId6"/>
    <p:sldLayoutId id="2147484251" r:id="rId7"/>
    <p:sldLayoutId id="2147484252" r:id="rId8"/>
    <p:sldLayoutId id="2147484253" r:id="rId9"/>
    <p:sldLayoutId id="2147484254" r:id="rId10"/>
    <p:sldLayoutId id="2147484255" r:id="rId11"/>
    <p:sldLayoutId id="2147484256" r:id="rId12"/>
    <p:sldLayoutId id="2147484257" r:id="rId13"/>
    <p:sldLayoutId id="2147484258" r:id="rId14"/>
    <p:sldLayoutId id="2147484259" r:id="rId15"/>
  </p:sldLayoutIdLst>
  <p:transition>
    <p:fade/>
  </p:transition>
  <p:timing>
    <p:tnLst>
      <p:par>
        <p:cTn id="1" dur="indefinite" restart="never" nodeType="tmRoot"/>
      </p:par>
    </p:tnLst>
  </p:timing>
  <p:txStyles>
    <p:titleStyle>
      <a:lvl1pPr algn="l" defTabSz="931681" rtl="0" eaLnBrk="0" fontAlgn="base" hangingPunct="0">
        <a:lnSpc>
          <a:spcPct val="90000"/>
        </a:lnSpc>
        <a:spcBef>
          <a:spcPct val="0"/>
        </a:spcBef>
        <a:spcAft>
          <a:spcPct val="0"/>
        </a:spcAft>
        <a:defRPr lang="en-US" sz="5400" kern="1200" spc="-102" dirty="0">
          <a:ln w="3175">
            <a:noFill/>
          </a:ln>
          <a:gradFill>
            <a:gsLst>
              <a:gs pos="1250">
                <a:schemeClr val="tx1"/>
              </a:gs>
              <a:gs pos="100000">
                <a:schemeClr val="tx1"/>
              </a:gs>
            </a:gsLst>
            <a:lin ang="5400000" scaled="0"/>
          </a:gradFill>
          <a:latin typeface="+mj-lt"/>
          <a:ea typeface="ＭＳ Ｐゴシック" charset="0"/>
          <a:cs typeface="Segoe UI" pitchFamily="34" charset="0"/>
        </a:defRPr>
      </a:lvl1pPr>
      <a:lvl2pPr algn="l" defTabSz="931681" rtl="0" eaLnBrk="0" fontAlgn="base" hangingPunct="0">
        <a:lnSpc>
          <a:spcPct val="90000"/>
        </a:lnSpc>
        <a:spcBef>
          <a:spcPct val="0"/>
        </a:spcBef>
        <a:spcAft>
          <a:spcPct val="0"/>
        </a:spcAft>
        <a:defRPr sz="5400">
          <a:solidFill>
            <a:schemeClr val="tx1"/>
          </a:solidFill>
          <a:latin typeface="Segoe UI Light" charset="0"/>
          <a:ea typeface="ＭＳ Ｐゴシック" charset="0"/>
        </a:defRPr>
      </a:lvl2pPr>
      <a:lvl3pPr algn="l" defTabSz="931681" rtl="0" eaLnBrk="0" fontAlgn="base" hangingPunct="0">
        <a:lnSpc>
          <a:spcPct val="90000"/>
        </a:lnSpc>
        <a:spcBef>
          <a:spcPct val="0"/>
        </a:spcBef>
        <a:spcAft>
          <a:spcPct val="0"/>
        </a:spcAft>
        <a:defRPr sz="5400">
          <a:solidFill>
            <a:schemeClr val="tx1"/>
          </a:solidFill>
          <a:latin typeface="Segoe UI Light" charset="0"/>
          <a:ea typeface="ＭＳ Ｐゴシック" charset="0"/>
        </a:defRPr>
      </a:lvl3pPr>
      <a:lvl4pPr algn="l" defTabSz="931681" rtl="0" eaLnBrk="0" fontAlgn="base" hangingPunct="0">
        <a:lnSpc>
          <a:spcPct val="90000"/>
        </a:lnSpc>
        <a:spcBef>
          <a:spcPct val="0"/>
        </a:spcBef>
        <a:spcAft>
          <a:spcPct val="0"/>
        </a:spcAft>
        <a:defRPr sz="5400">
          <a:solidFill>
            <a:schemeClr val="tx1"/>
          </a:solidFill>
          <a:latin typeface="Segoe UI Light" charset="0"/>
          <a:ea typeface="ＭＳ Ｐゴシック" charset="0"/>
        </a:defRPr>
      </a:lvl4pPr>
      <a:lvl5pPr algn="l" defTabSz="931681" rtl="0" eaLnBrk="0" fontAlgn="base" hangingPunct="0">
        <a:lnSpc>
          <a:spcPct val="90000"/>
        </a:lnSpc>
        <a:spcBef>
          <a:spcPct val="0"/>
        </a:spcBef>
        <a:spcAft>
          <a:spcPct val="0"/>
        </a:spcAft>
        <a:defRPr sz="5400">
          <a:solidFill>
            <a:schemeClr val="tx1"/>
          </a:solidFill>
          <a:latin typeface="Segoe UI Light" charset="0"/>
          <a:ea typeface="ＭＳ Ｐゴシック" charset="0"/>
        </a:defRPr>
      </a:lvl5pPr>
      <a:lvl6pPr marL="457110" algn="l" defTabSz="931681" rtl="0" fontAlgn="base">
        <a:lnSpc>
          <a:spcPct val="90000"/>
        </a:lnSpc>
        <a:spcBef>
          <a:spcPct val="0"/>
        </a:spcBef>
        <a:spcAft>
          <a:spcPct val="0"/>
        </a:spcAft>
        <a:defRPr sz="5400">
          <a:solidFill>
            <a:schemeClr val="tx1"/>
          </a:solidFill>
          <a:latin typeface="Segoe UI Light" charset="0"/>
          <a:ea typeface="ＭＳ Ｐゴシック" charset="0"/>
        </a:defRPr>
      </a:lvl6pPr>
      <a:lvl7pPr marL="914222" algn="l" defTabSz="931681" rtl="0" fontAlgn="base">
        <a:lnSpc>
          <a:spcPct val="90000"/>
        </a:lnSpc>
        <a:spcBef>
          <a:spcPct val="0"/>
        </a:spcBef>
        <a:spcAft>
          <a:spcPct val="0"/>
        </a:spcAft>
        <a:defRPr sz="5400">
          <a:solidFill>
            <a:schemeClr val="tx1"/>
          </a:solidFill>
          <a:latin typeface="Segoe UI Light" charset="0"/>
          <a:ea typeface="ＭＳ Ｐゴシック" charset="0"/>
        </a:defRPr>
      </a:lvl7pPr>
      <a:lvl8pPr marL="1371331" algn="l" defTabSz="931681" rtl="0" fontAlgn="base">
        <a:lnSpc>
          <a:spcPct val="90000"/>
        </a:lnSpc>
        <a:spcBef>
          <a:spcPct val="0"/>
        </a:spcBef>
        <a:spcAft>
          <a:spcPct val="0"/>
        </a:spcAft>
        <a:defRPr sz="5400">
          <a:solidFill>
            <a:schemeClr val="tx1"/>
          </a:solidFill>
          <a:latin typeface="Segoe UI Light" charset="0"/>
          <a:ea typeface="ＭＳ Ｐゴシック" charset="0"/>
        </a:defRPr>
      </a:lvl8pPr>
      <a:lvl9pPr marL="1828442" algn="l" defTabSz="931681" rtl="0" fontAlgn="base">
        <a:lnSpc>
          <a:spcPct val="90000"/>
        </a:lnSpc>
        <a:spcBef>
          <a:spcPct val="0"/>
        </a:spcBef>
        <a:spcAft>
          <a:spcPct val="0"/>
        </a:spcAft>
        <a:defRPr sz="5400">
          <a:solidFill>
            <a:schemeClr val="tx1"/>
          </a:solidFill>
          <a:latin typeface="Segoe UI Light" charset="0"/>
          <a:ea typeface="ＭＳ Ｐゴシック" charset="0"/>
        </a:defRPr>
      </a:lvl9pPr>
    </p:titleStyle>
    <p:bodyStyle>
      <a:lvl1pPr marL="342833" indent="-342833" algn="l" defTabSz="931681" rtl="0" eaLnBrk="0" fontAlgn="base" hangingPunct="0">
        <a:lnSpc>
          <a:spcPct val="90000"/>
        </a:lnSpc>
        <a:spcBef>
          <a:spcPct val="20000"/>
        </a:spcBef>
        <a:spcAft>
          <a:spcPct val="0"/>
        </a:spcAft>
        <a:buSzPct val="90000"/>
        <a:buFont typeface="Arial" charset="0"/>
        <a:buChar char="•"/>
        <a:defRPr sz="4000" kern="1200">
          <a:gradFill>
            <a:gsLst>
              <a:gs pos="1250">
                <a:schemeClr val="tx1"/>
              </a:gs>
              <a:gs pos="100000">
                <a:schemeClr val="tx1"/>
              </a:gs>
            </a:gsLst>
            <a:lin ang="5400000" scaled="0"/>
          </a:gradFill>
          <a:latin typeface="+mj-lt"/>
          <a:ea typeface="ＭＳ Ｐゴシック" charset="0"/>
          <a:cs typeface="ＭＳ Ｐゴシック" charset="0"/>
        </a:defRPr>
      </a:lvl1pPr>
      <a:lvl2pPr marL="584086" indent="-241253" algn="l" defTabSz="931681" rtl="0" eaLnBrk="0" fontAlgn="base" hangingPunct="0">
        <a:lnSpc>
          <a:spcPct val="90000"/>
        </a:lnSpc>
        <a:spcBef>
          <a:spcPct val="20000"/>
        </a:spcBef>
        <a:spcAft>
          <a:spcPct val="0"/>
        </a:spcAft>
        <a:buSzPct val="90000"/>
        <a:buFont typeface="Arial" charset="0"/>
        <a:buChar char="•"/>
        <a:defRPr sz="2400" kern="1200">
          <a:gradFill>
            <a:gsLst>
              <a:gs pos="1250">
                <a:schemeClr val="tx1"/>
              </a:gs>
              <a:gs pos="100000">
                <a:schemeClr val="tx1"/>
              </a:gs>
            </a:gsLst>
            <a:lin ang="5400000" scaled="0"/>
          </a:gradFill>
          <a:latin typeface="+mn-lt"/>
          <a:ea typeface="ＭＳ Ｐゴシック" charset="0"/>
          <a:cs typeface="+mn-cs"/>
        </a:defRPr>
      </a:lvl2pPr>
      <a:lvl3pPr marL="799944" indent="-228555" algn="l" defTabSz="931681" rtl="0" eaLnBrk="0" fontAlgn="base" hangingPunct="0">
        <a:lnSpc>
          <a:spcPct val="90000"/>
        </a:lnSpc>
        <a:spcBef>
          <a:spcPct val="20000"/>
        </a:spcBef>
        <a:spcAft>
          <a:spcPct val="0"/>
        </a:spcAft>
        <a:buSzPct val="90000"/>
        <a:buFont typeface="Arial" charset="0"/>
        <a:buChar char="•"/>
        <a:defRPr sz="2000" kern="1200">
          <a:gradFill>
            <a:gsLst>
              <a:gs pos="1250">
                <a:schemeClr val="tx1"/>
              </a:gs>
              <a:gs pos="100000">
                <a:schemeClr val="tx1"/>
              </a:gs>
            </a:gsLst>
            <a:lin ang="5400000" scaled="0"/>
          </a:gradFill>
          <a:latin typeface="+mn-lt"/>
          <a:ea typeface="ＭＳ Ｐゴシック" charset="0"/>
          <a:cs typeface="+mn-cs"/>
        </a:defRPr>
      </a:lvl3pPr>
      <a:lvl4pPr marL="1028498" indent="-228555" algn="l" defTabSz="931681" rtl="0" eaLnBrk="0" fontAlgn="base" hangingPunct="0">
        <a:lnSpc>
          <a:spcPct val="90000"/>
        </a:lnSpc>
        <a:spcBef>
          <a:spcPct val="20000"/>
        </a:spcBef>
        <a:spcAft>
          <a:spcPct val="0"/>
        </a:spcAft>
        <a:buSzPct val="90000"/>
        <a:buFont typeface="Arial" charset="0"/>
        <a:buChar char="•"/>
        <a:defRPr kern="1200">
          <a:gradFill>
            <a:gsLst>
              <a:gs pos="1250">
                <a:schemeClr val="tx1"/>
              </a:gs>
              <a:gs pos="100000">
                <a:schemeClr val="tx1"/>
              </a:gs>
            </a:gsLst>
            <a:lin ang="5400000" scaled="0"/>
          </a:gradFill>
          <a:latin typeface="+mn-lt"/>
          <a:ea typeface="ＭＳ Ｐゴシック" charset="0"/>
          <a:cs typeface="+mn-cs"/>
        </a:defRPr>
      </a:lvl4pPr>
      <a:lvl5pPr marL="1257053" indent="-228555" algn="l" defTabSz="931681" rtl="0" eaLnBrk="0" fontAlgn="base" hangingPunct="0">
        <a:lnSpc>
          <a:spcPct val="90000"/>
        </a:lnSpc>
        <a:spcBef>
          <a:spcPct val="20000"/>
        </a:spcBef>
        <a:spcAft>
          <a:spcPct val="0"/>
        </a:spcAft>
        <a:buSzPct val="90000"/>
        <a:buFont typeface="Arial" charset="0"/>
        <a:buChar char="•"/>
        <a:defRPr kern="1200">
          <a:gradFill>
            <a:gsLst>
              <a:gs pos="1250">
                <a:schemeClr val="tx1"/>
              </a:gs>
              <a:gs pos="100000">
                <a:schemeClr val="tx1"/>
              </a:gs>
            </a:gsLst>
            <a:lin ang="5400000" scaled="0"/>
          </a:gradFill>
          <a:latin typeface="+mn-lt"/>
          <a:ea typeface="ＭＳ Ｐゴシック" charset="0"/>
          <a:cs typeface="+mn-cs"/>
        </a:defRPr>
      </a:lvl5pPr>
      <a:lvl6pPr marL="2564537"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081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09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337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560" rtl="0" eaLnBrk="1" latinLnBrk="0" hangingPunct="1">
        <a:defRPr sz="1800" kern="1200">
          <a:solidFill>
            <a:schemeClr val="tx1"/>
          </a:solidFill>
          <a:latin typeface="+mn-lt"/>
          <a:ea typeface="+mn-ea"/>
          <a:cs typeface="+mn-cs"/>
        </a:defRPr>
      </a:lvl1pPr>
      <a:lvl2pPr marL="466280" algn="l" defTabSz="932560" rtl="0" eaLnBrk="1" latinLnBrk="0" hangingPunct="1">
        <a:defRPr sz="1800" kern="1200">
          <a:solidFill>
            <a:schemeClr val="tx1"/>
          </a:solidFill>
          <a:latin typeface="+mn-lt"/>
          <a:ea typeface="+mn-ea"/>
          <a:cs typeface="+mn-cs"/>
        </a:defRPr>
      </a:lvl2pPr>
      <a:lvl3pPr marL="932560" algn="l" defTabSz="932560" rtl="0" eaLnBrk="1" latinLnBrk="0" hangingPunct="1">
        <a:defRPr sz="1800" kern="1200">
          <a:solidFill>
            <a:schemeClr val="tx1"/>
          </a:solidFill>
          <a:latin typeface="+mn-lt"/>
          <a:ea typeface="+mn-ea"/>
          <a:cs typeface="+mn-cs"/>
        </a:defRPr>
      </a:lvl3pPr>
      <a:lvl4pPr marL="1398839" algn="l" defTabSz="932560" rtl="0" eaLnBrk="1" latinLnBrk="0" hangingPunct="1">
        <a:defRPr sz="1800" kern="1200">
          <a:solidFill>
            <a:schemeClr val="tx1"/>
          </a:solidFill>
          <a:latin typeface="+mn-lt"/>
          <a:ea typeface="+mn-ea"/>
          <a:cs typeface="+mn-cs"/>
        </a:defRPr>
      </a:lvl4pPr>
      <a:lvl5pPr marL="1865118" algn="l" defTabSz="932560" rtl="0" eaLnBrk="1" latinLnBrk="0" hangingPunct="1">
        <a:defRPr sz="1800" kern="1200">
          <a:solidFill>
            <a:schemeClr val="tx1"/>
          </a:solidFill>
          <a:latin typeface="+mn-lt"/>
          <a:ea typeface="+mn-ea"/>
          <a:cs typeface="+mn-cs"/>
        </a:defRPr>
      </a:lvl5pPr>
      <a:lvl6pPr marL="2331399" algn="l" defTabSz="932560" rtl="0" eaLnBrk="1" latinLnBrk="0" hangingPunct="1">
        <a:defRPr sz="1800" kern="1200">
          <a:solidFill>
            <a:schemeClr val="tx1"/>
          </a:solidFill>
          <a:latin typeface="+mn-lt"/>
          <a:ea typeface="+mn-ea"/>
          <a:cs typeface="+mn-cs"/>
        </a:defRPr>
      </a:lvl6pPr>
      <a:lvl7pPr marL="2797678" algn="l" defTabSz="932560" rtl="0" eaLnBrk="1" latinLnBrk="0" hangingPunct="1">
        <a:defRPr sz="1800" kern="1200">
          <a:solidFill>
            <a:schemeClr val="tx1"/>
          </a:solidFill>
          <a:latin typeface="+mn-lt"/>
          <a:ea typeface="+mn-ea"/>
          <a:cs typeface="+mn-cs"/>
        </a:defRPr>
      </a:lvl7pPr>
      <a:lvl8pPr marL="3263957" algn="l" defTabSz="932560" rtl="0" eaLnBrk="1" latinLnBrk="0" hangingPunct="1">
        <a:defRPr sz="1800" kern="1200">
          <a:solidFill>
            <a:schemeClr val="tx1"/>
          </a:solidFill>
          <a:latin typeface="+mn-lt"/>
          <a:ea typeface="+mn-ea"/>
          <a:cs typeface="+mn-cs"/>
        </a:defRPr>
      </a:lvl8pPr>
      <a:lvl9pPr marL="3730238" algn="l" defTabSz="93256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050" name="Picture 2"/>
          <p:cNvPicPr>
            <a:picLocks noChangeAspect="1" noChangeArrowheads="1"/>
          </p:cNvPicPr>
          <p:nvPr userDrawn="1"/>
        </p:nvPicPr>
        <p:blipFill>
          <a:blip r:embed="rId16">
            <a:extLst>
              <a:ext uri="{28A0092B-C50C-407E-A947-70E740481C1C}">
                <a14:useLocalDpi xmlns:a14="http://schemas.microsoft.com/office/drawing/2010/main" val="0"/>
              </a:ext>
            </a:extLst>
          </a:blip>
          <a:srcRect/>
          <a:stretch>
            <a:fillRect/>
          </a:stretch>
        </p:blipFill>
        <p:spPr bwMode="auto">
          <a:xfrm>
            <a:off x="5" y="0"/>
            <a:ext cx="12436475" cy="6994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Placeholder 1"/>
          <p:cNvSpPr>
            <a:spLocks noGrp="1"/>
          </p:cNvSpPr>
          <p:nvPr>
            <p:ph type="title"/>
          </p:nvPr>
        </p:nvSpPr>
        <p:spPr>
          <a:xfrm>
            <a:off x="274643" y="295280"/>
            <a:ext cx="11888787" cy="917575"/>
          </a:xfrm>
          <a:prstGeom prst="rect">
            <a:avLst/>
          </a:prstGeom>
        </p:spPr>
        <p:txBody>
          <a:bodyPr vert="horz" wrap="square" lIns="146231" tIns="91395" rIns="146231" bIns="91395"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38" y="1212851"/>
            <a:ext cx="11887200" cy="2116688"/>
          </a:xfrm>
          <a:prstGeom prst="rect">
            <a:avLst/>
          </a:prstGeom>
        </p:spPr>
        <p:txBody>
          <a:bodyPr vert="horz" wrap="square" lIns="146231" tIns="91395" rIns="146231" bIns="91395"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016037848"/>
      </p:ext>
    </p:extLst>
  </p:cSld>
  <p:clrMap bg1="lt1" tx1="dk1" bg2="lt2" tx2="dk2" accent1="accent1" accent2="accent2" accent3="accent3" accent4="accent4" accent5="accent5" accent6="accent6" hlink="hlink" folHlink="folHlink"/>
  <p:sldLayoutIdLst>
    <p:sldLayoutId id="2147484261" r:id="rId1"/>
    <p:sldLayoutId id="2147484262" r:id="rId2"/>
    <p:sldLayoutId id="2147484263" r:id="rId3"/>
    <p:sldLayoutId id="2147484264" r:id="rId4"/>
    <p:sldLayoutId id="2147484265" r:id="rId5"/>
    <p:sldLayoutId id="2147484266" r:id="rId6"/>
    <p:sldLayoutId id="2147484267" r:id="rId7"/>
    <p:sldLayoutId id="2147484268" r:id="rId8"/>
    <p:sldLayoutId id="2147484269" r:id="rId9"/>
    <p:sldLayoutId id="2147484270" r:id="rId10"/>
    <p:sldLayoutId id="2147484271" r:id="rId11"/>
    <p:sldLayoutId id="2147484273" r:id="rId12"/>
    <p:sldLayoutId id="2147484274" r:id="rId13"/>
    <p:sldLayoutId id="2147484275" r:id="rId14"/>
  </p:sldLayoutIdLst>
  <p:transition>
    <p:fade/>
  </p:transition>
  <p:timing>
    <p:tnLst>
      <p:par>
        <p:cTn id="1" dur="indefinite" restart="never" nodeType="tmRoot"/>
      </p:par>
    </p:tnLst>
  </p:timing>
  <p:txStyles>
    <p:titleStyle>
      <a:lvl1pPr algn="l" defTabSz="931407" rtl="0" eaLnBrk="0" fontAlgn="base" hangingPunct="0">
        <a:lnSpc>
          <a:spcPct val="90000"/>
        </a:lnSpc>
        <a:spcBef>
          <a:spcPct val="0"/>
        </a:spcBef>
        <a:spcAft>
          <a:spcPct val="0"/>
        </a:spcAft>
        <a:defRPr lang="en-US" sz="5400" kern="1200" spc="-102" dirty="0">
          <a:ln w="3175">
            <a:noFill/>
          </a:ln>
          <a:gradFill>
            <a:gsLst>
              <a:gs pos="1250">
                <a:schemeClr val="tx1"/>
              </a:gs>
              <a:gs pos="100000">
                <a:schemeClr val="tx1"/>
              </a:gs>
            </a:gsLst>
            <a:lin ang="5400000" scaled="0"/>
          </a:gradFill>
          <a:latin typeface="+mj-lt"/>
          <a:ea typeface="MS PGothic" pitchFamily="34" charset="-128"/>
          <a:cs typeface="Segoe UI" pitchFamily="34" charset="0"/>
        </a:defRPr>
      </a:lvl1pPr>
      <a:lvl2pPr algn="l" defTabSz="931407" rtl="0" eaLnBrk="0" fontAlgn="base" hangingPunct="0">
        <a:lnSpc>
          <a:spcPct val="90000"/>
        </a:lnSpc>
        <a:spcBef>
          <a:spcPct val="0"/>
        </a:spcBef>
        <a:spcAft>
          <a:spcPct val="0"/>
        </a:spcAft>
        <a:defRPr sz="5400">
          <a:solidFill>
            <a:schemeClr val="tx1"/>
          </a:solidFill>
          <a:latin typeface="Segoe UI Light" charset="0"/>
          <a:ea typeface="MS PGothic" pitchFamily="34" charset="-128"/>
          <a:cs typeface="Segoe UI" pitchFamily="34" charset="0"/>
        </a:defRPr>
      </a:lvl2pPr>
      <a:lvl3pPr algn="l" defTabSz="931407" rtl="0" eaLnBrk="0" fontAlgn="base" hangingPunct="0">
        <a:lnSpc>
          <a:spcPct val="90000"/>
        </a:lnSpc>
        <a:spcBef>
          <a:spcPct val="0"/>
        </a:spcBef>
        <a:spcAft>
          <a:spcPct val="0"/>
        </a:spcAft>
        <a:defRPr sz="5400">
          <a:solidFill>
            <a:schemeClr val="tx1"/>
          </a:solidFill>
          <a:latin typeface="Segoe UI Light" charset="0"/>
          <a:ea typeface="MS PGothic" pitchFamily="34" charset="-128"/>
          <a:cs typeface="Segoe UI" pitchFamily="34" charset="0"/>
        </a:defRPr>
      </a:lvl3pPr>
      <a:lvl4pPr algn="l" defTabSz="931407" rtl="0" eaLnBrk="0" fontAlgn="base" hangingPunct="0">
        <a:lnSpc>
          <a:spcPct val="90000"/>
        </a:lnSpc>
        <a:spcBef>
          <a:spcPct val="0"/>
        </a:spcBef>
        <a:spcAft>
          <a:spcPct val="0"/>
        </a:spcAft>
        <a:defRPr sz="5400">
          <a:solidFill>
            <a:schemeClr val="tx1"/>
          </a:solidFill>
          <a:latin typeface="Segoe UI Light" charset="0"/>
          <a:ea typeface="MS PGothic" pitchFamily="34" charset="-128"/>
          <a:cs typeface="Segoe UI" pitchFamily="34" charset="0"/>
        </a:defRPr>
      </a:lvl4pPr>
      <a:lvl5pPr algn="l" defTabSz="931407" rtl="0" eaLnBrk="0" fontAlgn="base" hangingPunct="0">
        <a:lnSpc>
          <a:spcPct val="90000"/>
        </a:lnSpc>
        <a:spcBef>
          <a:spcPct val="0"/>
        </a:spcBef>
        <a:spcAft>
          <a:spcPct val="0"/>
        </a:spcAft>
        <a:defRPr sz="5400">
          <a:solidFill>
            <a:schemeClr val="tx1"/>
          </a:solidFill>
          <a:latin typeface="Segoe UI Light" charset="0"/>
          <a:ea typeface="MS PGothic" pitchFamily="34" charset="-128"/>
          <a:cs typeface="Segoe UI" pitchFamily="34" charset="0"/>
        </a:defRPr>
      </a:lvl5pPr>
      <a:lvl6pPr marL="456975" algn="l" defTabSz="931407" rtl="0" fontAlgn="base">
        <a:lnSpc>
          <a:spcPct val="90000"/>
        </a:lnSpc>
        <a:spcBef>
          <a:spcPct val="0"/>
        </a:spcBef>
        <a:spcAft>
          <a:spcPct val="0"/>
        </a:spcAft>
        <a:defRPr sz="5400">
          <a:solidFill>
            <a:schemeClr val="tx1"/>
          </a:solidFill>
          <a:latin typeface="Segoe UI Light" charset="0"/>
          <a:ea typeface="ＭＳ Ｐゴシック" charset="0"/>
        </a:defRPr>
      </a:lvl6pPr>
      <a:lvl7pPr marL="913952" algn="l" defTabSz="931407" rtl="0" fontAlgn="base">
        <a:lnSpc>
          <a:spcPct val="90000"/>
        </a:lnSpc>
        <a:spcBef>
          <a:spcPct val="0"/>
        </a:spcBef>
        <a:spcAft>
          <a:spcPct val="0"/>
        </a:spcAft>
        <a:defRPr sz="5400">
          <a:solidFill>
            <a:schemeClr val="tx1"/>
          </a:solidFill>
          <a:latin typeface="Segoe UI Light" charset="0"/>
          <a:ea typeface="ＭＳ Ｐゴシック" charset="0"/>
        </a:defRPr>
      </a:lvl7pPr>
      <a:lvl8pPr marL="1370928" algn="l" defTabSz="931407" rtl="0" fontAlgn="base">
        <a:lnSpc>
          <a:spcPct val="90000"/>
        </a:lnSpc>
        <a:spcBef>
          <a:spcPct val="0"/>
        </a:spcBef>
        <a:spcAft>
          <a:spcPct val="0"/>
        </a:spcAft>
        <a:defRPr sz="5400">
          <a:solidFill>
            <a:schemeClr val="tx1"/>
          </a:solidFill>
          <a:latin typeface="Segoe UI Light" charset="0"/>
          <a:ea typeface="ＭＳ Ｐゴシック" charset="0"/>
        </a:defRPr>
      </a:lvl8pPr>
      <a:lvl9pPr marL="1827904" algn="l" defTabSz="931407" rtl="0" fontAlgn="base">
        <a:lnSpc>
          <a:spcPct val="90000"/>
        </a:lnSpc>
        <a:spcBef>
          <a:spcPct val="0"/>
        </a:spcBef>
        <a:spcAft>
          <a:spcPct val="0"/>
        </a:spcAft>
        <a:defRPr sz="5400">
          <a:solidFill>
            <a:schemeClr val="tx1"/>
          </a:solidFill>
          <a:latin typeface="Segoe UI Light" charset="0"/>
          <a:ea typeface="ＭＳ Ｐゴシック" charset="0"/>
        </a:defRPr>
      </a:lvl9pPr>
    </p:titleStyle>
    <p:bodyStyle>
      <a:lvl1pPr marL="342733" indent="-342733" algn="l" defTabSz="931407" rtl="0" eaLnBrk="0" fontAlgn="base" hangingPunct="0">
        <a:lnSpc>
          <a:spcPct val="90000"/>
        </a:lnSpc>
        <a:spcBef>
          <a:spcPct val="20000"/>
        </a:spcBef>
        <a:spcAft>
          <a:spcPct val="0"/>
        </a:spcAft>
        <a:buSzPct val="90000"/>
        <a:buFont typeface="Arial" charset="0"/>
        <a:buChar char="•"/>
        <a:defRPr sz="4000" kern="1200">
          <a:gradFill>
            <a:gsLst>
              <a:gs pos="1250">
                <a:schemeClr val="tx1"/>
              </a:gs>
              <a:gs pos="100000">
                <a:schemeClr val="tx1"/>
              </a:gs>
            </a:gsLst>
            <a:lin ang="5400000" scaled="0"/>
          </a:gradFill>
          <a:latin typeface="+mj-lt"/>
          <a:ea typeface="MS PGothic" pitchFamily="34" charset="-128"/>
          <a:cs typeface="MS PGothic" charset="0"/>
        </a:defRPr>
      </a:lvl1pPr>
      <a:lvl2pPr marL="583914" indent="-241182" algn="l" defTabSz="931407" rtl="0" eaLnBrk="0" fontAlgn="base" hangingPunct="0">
        <a:lnSpc>
          <a:spcPct val="90000"/>
        </a:lnSpc>
        <a:spcBef>
          <a:spcPct val="20000"/>
        </a:spcBef>
        <a:spcAft>
          <a:spcPct val="0"/>
        </a:spcAft>
        <a:buSzPct val="90000"/>
        <a:buFont typeface="Arial" charset="0"/>
        <a:buChar char="•"/>
        <a:defRPr sz="2400" kern="1200">
          <a:gradFill>
            <a:gsLst>
              <a:gs pos="1250">
                <a:schemeClr val="tx1"/>
              </a:gs>
              <a:gs pos="100000">
                <a:schemeClr val="tx1"/>
              </a:gs>
            </a:gsLst>
            <a:lin ang="5400000" scaled="0"/>
          </a:gradFill>
          <a:latin typeface="+mn-lt"/>
          <a:ea typeface="MS PGothic" pitchFamily="34" charset="-128"/>
          <a:cs typeface="MS PGothic" charset="0"/>
        </a:defRPr>
      </a:lvl2pPr>
      <a:lvl3pPr marL="799709" indent="-228488" algn="l" defTabSz="931407" rtl="0" eaLnBrk="0" fontAlgn="base" hangingPunct="0">
        <a:lnSpc>
          <a:spcPct val="90000"/>
        </a:lnSpc>
        <a:spcBef>
          <a:spcPct val="20000"/>
        </a:spcBef>
        <a:spcAft>
          <a:spcPct val="0"/>
        </a:spcAft>
        <a:buSzPct val="90000"/>
        <a:buFont typeface="Arial" charset="0"/>
        <a:buChar char="•"/>
        <a:defRPr sz="2000" kern="1200">
          <a:gradFill>
            <a:gsLst>
              <a:gs pos="1250">
                <a:schemeClr val="tx1"/>
              </a:gs>
              <a:gs pos="100000">
                <a:schemeClr val="tx1"/>
              </a:gs>
            </a:gsLst>
            <a:lin ang="5400000" scaled="0"/>
          </a:gradFill>
          <a:latin typeface="+mn-lt"/>
          <a:ea typeface="MS PGothic" pitchFamily="34" charset="-128"/>
          <a:cs typeface="MS PGothic" charset="0"/>
        </a:defRPr>
      </a:lvl3pPr>
      <a:lvl4pPr marL="1028197" indent="-228488" algn="l" defTabSz="931407" rtl="0" eaLnBrk="0" fontAlgn="base" hangingPunct="0">
        <a:lnSpc>
          <a:spcPct val="90000"/>
        </a:lnSpc>
        <a:spcBef>
          <a:spcPct val="20000"/>
        </a:spcBef>
        <a:spcAft>
          <a:spcPct val="0"/>
        </a:spcAft>
        <a:buSzPct val="90000"/>
        <a:buFont typeface="Arial" charset="0"/>
        <a:buChar char="•"/>
        <a:defRPr kern="1200">
          <a:gradFill>
            <a:gsLst>
              <a:gs pos="1250">
                <a:schemeClr val="tx1"/>
              </a:gs>
              <a:gs pos="100000">
                <a:schemeClr val="tx1"/>
              </a:gs>
            </a:gsLst>
            <a:lin ang="5400000" scaled="0"/>
          </a:gradFill>
          <a:latin typeface="+mn-lt"/>
          <a:ea typeface="MS PGothic" pitchFamily="34" charset="-128"/>
          <a:cs typeface="MS PGothic" charset="0"/>
        </a:defRPr>
      </a:lvl4pPr>
      <a:lvl5pPr marL="1256683" indent="-228488" algn="l" defTabSz="931407" rtl="0" eaLnBrk="0" fontAlgn="base" hangingPunct="0">
        <a:lnSpc>
          <a:spcPct val="90000"/>
        </a:lnSpc>
        <a:spcBef>
          <a:spcPct val="20000"/>
        </a:spcBef>
        <a:spcAft>
          <a:spcPct val="0"/>
        </a:spcAft>
        <a:buSzPct val="90000"/>
        <a:buFont typeface="Arial" charset="0"/>
        <a:buChar char="•"/>
        <a:defRPr kern="1200">
          <a:gradFill>
            <a:gsLst>
              <a:gs pos="1250">
                <a:schemeClr val="tx1"/>
              </a:gs>
              <a:gs pos="100000">
                <a:schemeClr val="tx1"/>
              </a:gs>
            </a:gsLst>
            <a:lin ang="5400000" scaled="0"/>
          </a:gradFill>
          <a:latin typeface="+mn-lt"/>
          <a:ea typeface="MS PGothic" pitchFamily="34" charset="-128"/>
          <a:cs typeface="MS PGothic" charset="0"/>
        </a:defRPr>
      </a:lvl5pPr>
      <a:lvl6pPr marL="2563784" indent="-233071" algn="l" defTabSz="932286"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29928" indent="-233071" algn="l" defTabSz="932286"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6069" indent="-233071" algn="l" defTabSz="932286"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2213" indent="-233071" algn="l" defTabSz="932286"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286" rtl="0" eaLnBrk="1" latinLnBrk="0" hangingPunct="1">
        <a:defRPr sz="1800" kern="1200">
          <a:solidFill>
            <a:schemeClr val="tx1"/>
          </a:solidFill>
          <a:latin typeface="+mn-lt"/>
          <a:ea typeface="+mn-ea"/>
          <a:cs typeface="+mn-cs"/>
        </a:defRPr>
      </a:lvl1pPr>
      <a:lvl2pPr marL="466144" algn="l" defTabSz="932286" rtl="0" eaLnBrk="1" latinLnBrk="0" hangingPunct="1">
        <a:defRPr sz="1800" kern="1200">
          <a:solidFill>
            <a:schemeClr val="tx1"/>
          </a:solidFill>
          <a:latin typeface="+mn-lt"/>
          <a:ea typeface="+mn-ea"/>
          <a:cs typeface="+mn-cs"/>
        </a:defRPr>
      </a:lvl2pPr>
      <a:lvl3pPr marL="932286" algn="l" defTabSz="932286" rtl="0" eaLnBrk="1" latinLnBrk="0" hangingPunct="1">
        <a:defRPr sz="1800" kern="1200">
          <a:solidFill>
            <a:schemeClr val="tx1"/>
          </a:solidFill>
          <a:latin typeface="+mn-lt"/>
          <a:ea typeface="+mn-ea"/>
          <a:cs typeface="+mn-cs"/>
        </a:defRPr>
      </a:lvl3pPr>
      <a:lvl4pPr marL="1398428" algn="l" defTabSz="932286" rtl="0" eaLnBrk="1" latinLnBrk="0" hangingPunct="1">
        <a:defRPr sz="1800" kern="1200">
          <a:solidFill>
            <a:schemeClr val="tx1"/>
          </a:solidFill>
          <a:latin typeface="+mn-lt"/>
          <a:ea typeface="+mn-ea"/>
          <a:cs typeface="+mn-cs"/>
        </a:defRPr>
      </a:lvl4pPr>
      <a:lvl5pPr marL="1864570" algn="l" defTabSz="932286" rtl="0" eaLnBrk="1" latinLnBrk="0" hangingPunct="1">
        <a:defRPr sz="1800" kern="1200">
          <a:solidFill>
            <a:schemeClr val="tx1"/>
          </a:solidFill>
          <a:latin typeface="+mn-lt"/>
          <a:ea typeface="+mn-ea"/>
          <a:cs typeface="+mn-cs"/>
        </a:defRPr>
      </a:lvl5pPr>
      <a:lvl6pPr marL="2330713" algn="l" defTabSz="932286" rtl="0" eaLnBrk="1" latinLnBrk="0" hangingPunct="1">
        <a:defRPr sz="1800" kern="1200">
          <a:solidFill>
            <a:schemeClr val="tx1"/>
          </a:solidFill>
          <a:latin typeface="+mn-lt"/>
          <a:ea typeface="+mn-ea"/>
          <a:cs typeface="+mn-cs"/>
        </a:defRPr>
      </a:lvl6pPr>
      <a:lvl7pPr marL="2796856" algn="l" defTabSz="932286" rtl="0" eaLnBrk="1" latinLnBrk="0" hangingPunct="1">
        <a:defRPr sz="1800" kern="1200">
          <a:solidFill>
            <a:schemeClr val="tx1"/>
          </a:solidFill>
          <a:latin typeface="+mn-lt"/>
          <a:ea typeface="+mn-ea"/>
          <a:cs typeface="+mn-cs"/>
        </a:defRPr>
      </a:lvl7pPr>
      <a:lvl8pPr marL="3262998" algn="l" defTabSz="932286" rtl="0" eaLnBrk="1" latinLnBrk="0" hangingPunct="1">
        <a:defRPr sz="1800" kern="1200">
          <a:solidFill>
            <a:schemeClr val="tx1"/>
          </a:solidFill>
          <a:latin typeface="+mn-lt"/>
          <a:ea typeface="+mn-ea"/>
          <a:cs typeface="+mn-cs"/>
        </a:defRPr>
      </a:lvl8pPr>
      <a:lvl9pPr marL="3729142" algn="l" defTabSz="932286"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8" Type="http://schemas.openxmlformats.org/officeDocument/2006/relationships/image" Target="../media/image21.png"/><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8.xml"/><Relationship Id="rId1" Type="http://schemas.openxmlformats.org/officeDocument/2006/relationships/slideLayout" Target="../slideLayouts/slideLayout67.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 Id="rId9" Type="http://schemas.openxmlformats.org/officeDocument/2006/relationships/image" Target="../media/image12.emf"/></Relationships>
</file>

<file path=ppt/slides/_rels/slide11.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9.xml"/><Relationship Id="rId1" Type="http://schemas.openxmlformats.org/officeDocument/2006/relationships/slideLayout" Target="../slideLayouts/slideLayout58.xml"/><Relationship Id="rId4" Type="http://schemas.openxmlformats.org/officeDocument/2006/relationships/image" Target="../media/image23.png"/></Relationships>
</file>

<file path=ppt/slides/_rels/slide12.xml.rels><?xml version="1.0" encoding="UTF-8" standalone="yes"?>
<Relationships xmlns="http://schemas.openxmlformats.org/package/2006/relationships"><Relationship Id="rId3" Type="http://schemas.openxmlformats.org/officeDocument/2006/relationships/image" Target="../media/image12.emf"/><Relationship Id="rId2" Type="http://schemas.openxmlformats.org/officeDocument/2006/relationships/notesSlide" Target="../notesSlides/notesSlide10.xml"/><Relationship Id="rId1" Type="http://schemas.openxmlformats.org/officeDocument/2006/relationships/slideLayout" Target="../slideLayouts/slideLayout68.xml"/><Relationship Id="rId5" Type="http://schemas.openxmlformats.org/officeDocument/2006/relationships/image" Target="../media/image25.jpeg"/><Relationship Id="rId4" Type="http://schemas.openxmlformats.org/officeDocument/2006/relationships/image" Target="../media/image24.jpe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14.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1.xml"/><Relationship Id="rId1" Type="http://schemas.openxmlformats.org/officeDocument/2006/relationships/slideLayout" Target="../slideLayouts/slideLayout68.xml"/><Relationship Id="rId4" Type="http://schemas.openxmlformats.org/officeDocument/2006/relationships/image" Target="../media/image26.png"/></Relationships>
</file>

<file path=ppt/slides/_rels/slide15.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2.xml"/><Relationship Id="rId1" Type="http://schemas.openxmlformats.org/officeDocument/2006/relationships/slideLayout" Target="../slideLayouts/slideLayout68.xml"/></Relationships>
</file>

<file path=ppt/slides/_rels/slide16.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3.xml"/><Relationship Id="rId1" Type="http://schemas.openxmlformats.org/officeDocument/2006/relationships/slideLayout" Target="../slideLayouts/slideLayout58.xml"/><Relationship Id="rId4" Type="http://schemas.openxmlformats.org/officeDocument/2006/relationships/chart" Target="../charts/chart1.xml"/></Relationships>
</file>

<file path=ppt/slides/_rels/slide17.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4.xml"/><Relationship Id="rId1" Type="http://schemas.openxmlformats.org/officeDocument/2006/relationships/slideLayout" Target="../slideLayouts/slideLayout68.xml"/><Relationship Id="rId4" Type="http://schemas.openxmlformats.org/officeDocument/2006/relationships/image" Target="../media/image27.png"/></Relationships>
</file>

<file path=ppt/slides/_rels/slide18.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5.xml"/><Relationship Id="rId1" Type="http://schemas.openxmlformats.org/officeDocument/2006/relationships/slideLayout" Target="../slideLayouts/slideLayout68.xml"/><Relationship Id="rId4" Type="http://schemas.openxmlformats.org/officeDocument/2006/relationships/image" Target="../media/image28.png"/></Relationships>
</file>

<file path=ppt/slides/_rels/slide19.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6.xml"/><Relationship Id="rId1" Type="http://schemas.openxmlformats.org/officeDocument/2006/relationships/slideLayout" Target="../slideLayouts/slideLayout63.xml"/><Relationship Id="rId5" Type="http://schemas.openxmlformats.org/officeDocument/2006/relationships/image" Target="../media/image30.jpeg"/><Relationship Id="rId4" Type="http://schemas.openxmlformats.org/officeDocument/2006/relationships/image" Target="../media/image29.jpe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7.xml"/><Relationship Id="rId1" Type="http://schemas.openxmlformats.org/officeDocument/2006/relationships/slideLayout" Target="../slideLayouts/slideLayout56.xml"/></Relationships>
</file>

<file path=ppt/slides/_rels/slide21.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8.xml"/><Relationship Id="rId1" Type="http://schemas.openxmlformats.org/officeDocument/2006/relationships/slideLayout" Target="../slideLayouts/slideLayout68.xml"/><Relationship Id="rId4" Type="http://schemas.openxmlformats.org/officeDocument/2006/relationships/image" Target="../media/image31.png"/></Relationships>
</file>

<file path=ppt/slides/_rels/slide22.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32.png"/><Relationship Id="rId1" Type="http://schemas.openxmlformats.org/officeDocument/2006/relationships/slideLayout" Target="../slideLayouts/slideLayout68.xml"/></Relationships>
</file>

<file path=ppt/slides/_rels/slide23.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33.png"/><Relationship Id="rId1" Type="http://schemas.openxmlformats.org/officeDocument/2006/relationships/slideLayout" Target="../slideLayouts/slideLayout68.xml"/></Relationships>
</file>

<file path=ppt/slides/_rels/slide24.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9.xml"/><Relationship Id="rId1" Type="http://schemas.openxmlformats.org/officeDocument/2006/relationships/slideLayout" Target="../slideLayouts/slideLayout6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26.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20.xml"/><Relationship Id="rId1" Type="http://schemas.openxmlformats.org/officeDocument/2006/relationships/slideLayout" Target="../slideLayouts/slideLayout83.xml"/><Relationship Id="rId4" Type="http://schemas.openxmlformats.org/officeDocument/2006/relationships/image" Target="../media/image14.png"/></Relationships>
</file>

<file path=ppt/slides/_rels/slide2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1.xml"/><Relationship Id="rId1" Type="http://schemas.openxmlformats.org/officeDocument/2006/relationships/slideLayout" Target="../slideLayouts/slideLayout83.xml"/></Relationships>
</file>

<file path=ppt/slides/_rels/slide28.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22.xml"/><Relationship Id="rId1" Type="http://schemas.openxmlformats.org/officeDocument/2006/relationships/slideLayout" Target="../slideLayouts/slideLayout83.xml"/><Relationship Id="rId4" Type="http://schemas.openxmlformats.org/officeDocument/2006/relationships/chart" Target="../charts/chart3.xml"/></Relationships>
</file>

<file path=ppt/slides/_rels/slide29.xml.rels><?xml version="1.0" encoding="UTF-8" standalone="yes"?>
<Relationships xmlns="http://schemas.openxmlformats.org/package/2006/relationships"><Relationship Id="rId3" Type="http://schemas.openxmlformats.org/officeDocument/2006/relationships/image" Target="../media/image35.jpg"/><Relationship Id="rId2" Type="http://schemas.openxmlformats.org/officeDocument/2006/relationships/notesSlide" Target="../notesSlides/notesSlide23.xml"/><Relationship Id="rId1" Type="http://schemas.openxmlformats.org/officeDocument/2006/relationships/slideLayout" Target="../slideLayouts/slideLayout83.xml"/><Relationship Id="rId4" Type="http://schemas.openxmlformats.org/officeDocument/2006/relationships/image" Target="../media/image14.png"/></Relationships>
</file>

<file path=ppt/slides/_rels/slide3.xml.rels><?xml version="1.0" encoding="UTF-8" standalone="yes"?>
<Relationships xmlns="http://schemas.openxmlformats.org/package/2006/relationships"><Relationship Id="rId8" Type="http://schemas.openxmlformats.org/officeDocument/2006/relationships/image" Target="../media/image13.jpeg"/><Relationship Id="rId3" Type="http://schemas.openxmlformats.org/officeDocument/2006/relationships/image" Target="../media/image8.jpeg"/><Relationship Id="rId7" Type="http://schemas.openxmlformats.org/officeDocument/2006/relationships/image" Target="../media/image12.emf"/><Relationship Id="rId2" Type="http://schemas.openxmlformats.org/officeDocument/2006/relationships/notesSlide" Target="../notesSlides/notesSlide3.xml"/><Relationship Id="rId1" Type="http://schemas.openxmlformats.org/officeDocument/2006/relationships/slideLayout" Target="../slideLayouts/slideLayout56.xml"/><Relationship Id="rId6" Type="http://schemas.openxmlformats.org/officeDocument/2006/relationships/image" Target="../media/image11.png"/><Relationship Id="rId5" Type="http://schemas.openxmlformats.org/officeDocument/2006/relationships/image" Target="../media/image10.jpeg"/><Relationship Id="rId4" Type="http://schemas.openxmlformats.org/officeDocument/2006/relationships/image" Target="../media/image9.jpeg"/><Relationship Id="rId9" Type="http://schemas.openxmlformats.org/officeDocument/2006/relationships/image" Target="../media/image14.png"/></Relationships>
</file>

<file path=ppt/slides/_rels/slide30.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24.xml"/><Relationship Id="rId1" Type="http://schemas.openxmlformats.org/officeDocument/2006/relationships/slideLayout" Target="../slideLayouts/slideLayout83.xml"/><Relationship Id="rId4" Type="http://schemas.openxmlformats.org/officeDocument/2006/relationships/image" Target="../media/image14.png"/></Relationships>
</file>

<file path=ppt/slides/_rels/slide31.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25.xml"/><Relationship Id="rId1" Type="http://schemas.openxmlformats.org/officeDocument/2006/relationships/slideLayout" Target="../slideLayouts/slideLayout83.xml"/><Relationship Id="rId5" Type="http://schemas.openxmlformats.org/officeDocument/2006/relationships/image" Target="../media/image14.png"/><Relationship Id="rId4" Type="http://schemas.openxmlformats.org/officeDocument/2006/relationships/image" Target="../media/image38.png"/></Relationships>
</file>

<file path=ppt/slides/_rels/slide3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6.xml"/><Relationship Id="rId1" Type="http://schemas.openxmlformats.org/officeDocument/2006/relationships/slideLayout" Target="../slideLayouts/slideLayout83.xml"/></Relationships>
</file>

<file path=ppt/slides/_rels/slide33.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27.xml"/><Relationship Id="rId1" Type="http://schemas.openxmlformats.org/officeDocument/2006/relationships/slideLayout" Target="../slideLayouts/slideLayout83.xml"/><Relationship Id="rId5" Type="http://schemas.openxmlformats.org/officeDocument/2006/relationships/image" Target="../media/image14.png"/><Relationship Id="rId4" Type="http://schemas.openxmlformats.org/officeDocument/2006/relationships/image" Target="../media/image40.jpeg"/></Relationships>
</file>

<file path=ppt/slides/_rels/slide34.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notesSlide" Target="../notesSlides/notesSlide28.xml"/><Relationship Id="rId1" Type="http://schemas.openxmlformats.org/officeDocument/2006/relationships/slideLayout" Target="../slideLayouts/slideLayout83.xml"/><Relationship Id="rId5" Type="http://schemas.openxmlformats.org/officeDocument/2006/relationships/image" Target="../media/image14.png"/><Relationship Id="rId4" Type="http://schemas.openxmlformats.org/officeDocument/2006/relationships/image" Target="../media/image38.png"/></Relationships>
</file>

<file path=ppt/slides/_rels/slide35.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29.xml"/><Relationship Id="rId1" Type="http://schemas.openxmlformats.org/officeDocument/2006/relationships/slideLayout" Target="../slideLayouts/slideLayout83.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3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30.xml"/><Relationship Id="rId1" Type="http://schemas.openxmlformats.org/officeDocument/2006/relationships/slideLayout" Target="../slideLayouts/slideLayout83.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70.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39.xml"/></Relationships>
</file>

<file path=ppt/slides/_rels/slide39.xml.rels><?xml version="1.0" encoding="UTF-8" standalone="yes"?>
<Relationships xmlns="http://schemas.openxmlformats.org/package/2006/relationships"><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32.xml"/><Relationship Id="rId1" Type="http://schemas.openxmlformats.org/officeDocument/2006/relationships/slideLayout" Target="../slideLayouts/slideLayout68.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9.xml"/></Relationships>
</file>

<file path=ppt/slides/_rels/slide40.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hyperlink" Target="http://myspc.sharepointconference.com/" TargetMode="External"/><Relationship Id="rId1" Type="http://schemas.openxmlformats.org/officeDocument/2006/relationships/slideLayout" Target="../slideLayouts/slideLayout32.xml"/><Relationship Id="rId6" Type="http://schemas.openxmlformats.org/officeDocument/2006/relationships/image" Target="../media/image45.png"/><Relationship Id="rId5" Type="http://schemas.openxmlformats.org/officeDocument/2006/relationships/image" Target="../media/image44.png"/><Relationship Id="rId4" Type="http://schemas.openxmlformats.org/officeDocument/2006/relationships/image" Target="../media/image43.pn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42.xml.rels><?xml version="1.0" encoding="UTF-8" standalone="yes"?>
<Relationships xmlns="http://schemas.openxmlformats.org/package/2006/relationships"><Relationship Id="rId3" Type="http://schemas.openxmlformats.org/officeDocument/2006/relationships/image" Target="../media/image46.png"/><Relationship Id="rId7" Type="http://schemas.openxmlformats.org/officeDocument/2006/relationships/image" Target="../media/image12.emf"/><Relationship Id="rId2" Type="http://schemas.openxmlformats.org/officeDocument/2006/relationships/notesSlide" Target="../notesSlides/notesSlide33.xml"/><Relationship Id="rId1" Type="http://schemas.openxmlformats.org/officeDocument/2006/relationships/slideLayout" Target="../slideLayouts/slideLayout69.xml"/><Relationship Id="rId6" Type="http://schemas.openxmlformats.org/officeDocument/2006/relationships/image" Target="../media/image49.png"/><Relationship Id="rId5" Type="http://schemas.openxmlformats.org/officeDocument/2006/relationships/image" Target="../media/image48.png"/><Relationship Id="rId4" Type="http://schemas.openxmlformats.org/officeDocument/2006/relationships/image" Target="../media/image47.png"/></Relationships>
</file>

<file path=ppt/slides/_rels/slide43.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34.xml"/><Relationship Id="rId1" Type="http://schemas.openxmlformats.org/officeDocument/2006/relationships/slideLayout" Target="../slideLayouts/slideLayout17.xml"/></Relationships>
</file>

<file path=ppt/slides/_rels/slide5.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4.xml"/><Relationship Id="rId1" Type="http://schemas.openxmlformats.org/officeDocument/2006/relationships/slideLayout" Target="../slideLayouts/slideLayout67.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 Id="rId9" Type="http://schemas.openxmlformats.org/officeDocument/2006/relationships/image" Target="../media/image12.emf"/></Relationships>
</file>

<file path=ppt/slides/_rels/slide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5.xml"/><Relationship Id="rId1" Type="http://schemas.openxmlformats.org/officeDocument/2006/relationships/slideLayout" Target="../slideLayouts/slideLayout67.xml"/><Relationship Id="rId4" Type="http://schemas.openxmlformats.org/officeDocument/2006/relationships/image" Target="../media/image12.emf"/></Relationships>
</file>

<file path=ppt/slides/_rels/slide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6.xml"/><Relationship Id="rId1" Type="http://schemas.openxmlformats.org/officeDocument/2006/relationships/slideLayout" Target="../slideLayouts/slideLayout67.xml"/></Relationships>
</file>

<file path=ppt/slides/_rels/slide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7.xml"/><Relationship Id="rId1" Type="http://schemas.openxmlformats.org/officeDocument/2006/relationships/slideLayout" Target="../slideLayouts/slideLayout67.xml"/><Relationship Id="rId5" Type="http://schemas.openxmlformats.org/officeDocument/2006/relationships/image" Target="../media/image12.emf"/><Relationship Id="rId4" Type="http://schemas.openxmlformats.org/officeDocument/2006/relationships/image" Target="../media/image19.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67.xml"/><Relationship Id="rId2" Type="http://schemas.openxmlformats.org/officeDocument/2006/relationships/video" Target="../media/media1.wmv"/><Relationship Id="rId1" Type="http://schemas.microsoft.com/office/2007/relationships/media" Target="../media/media1.wmv"/><Relationship Id="rId5" Type="http://schemas.openxmlformats.org/officeDocument/2006/relationships/image" Target="../media/image20.png"/><Relationship Id="rId4" Type="http://schemas.openxmlformats.org/officeDocument/2006/relationships/image" Target="../media/image12.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66116993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
          <p:cNvSpPr txBox="1">
            <a:spLocks/>
          </p:cNvSpPr>
          <p:nvPr/>
        </p:nvSpPr>
        <p:spPr>
          <a:xfrm>
            <a:off x="243979" y="306012"/>
            <a:ext cx="11810334" cy="581249"/>
          </a:xfrm>
          <a:prstGeom prst="rect">
            <a:avLst/>
          </a:prstGeom>
        </p:spPr>
        <p:txBody>
          <a:bodyPr lIns="146274" tIns="91422" rIns="146274" bIns="91422"/>
          <a:lstStyle>
            <a:lvl1pPr>
              <a:lnSpc>
                <a:spcPct val="90000"/>
              </a:lnSpc>
              <a:spcBef>
                <a:spcPct val="0"/>
              </a:spcBef>
              <a:buNone/>
              <a:defRPr lang="en-US" sz="5400" b="0" cap="none" spc="-102" baseline="0">
                <a:ln w="3175">
                  <a:noFill/>
                </a:ln>
                <a:gradFill>
                  <a:gsLst>
                    <a:gs pos="1250">
                      <a:schemeClr val="tx1"/>
                    </a:gs>
                    <a:gs pos="100000">
                      <a:schemeClr val="tx1"/>
                    </a:gs>
                  </a:gsLst>
                  <a:lin ang="5400000" scaled="0"/>
                </a:gradFill>
                <a:effectLst/>
                <a:latin typeface="+mj-lt"/>
                <a:cs typeface="Segoe UI" pitchFamily="34" charset="0"/>
              </a:defRPr>
            </a:lvl1pPr>
          </a:lstStyle>
          <a:p>
            <a:pPr>
              <a:defRPr/>
            </a:pPr>
            <a:r>
              <a:rPr dirty="0">
                <a:gradFill>
                  <a:gsLst>
                    <a:gs pos="1250">
                      <a:srgbClr val="505050"/>
                    </a:gs>
                    <a:gs pos="100000">
                      <a:srgbClr val="505050"/>
                    </a:gs>
                  </a:gsLst>
                  <a:lin ang="5400000" scaled="0"/>
                </a:gradFill>
                <a:ea typeface="MS PGothic" charset="0"/>
              </a:rPr>
              <a:t>Better, faster </a:t>
            </a:r>
            <a:r>
              <a:rPr dirty="0" smtClean="0">
                <a:gradFill>
                  <a:gsLst>
                    <a:gs pos="1250">
                      <a:srgbClr val="505050"/>
                    </a:gs>
                    <a:gs pos="100000">
                      <a:srgbClr val="505050"/>
                    </a:gs>
                  </a:gsLst>
                  <a:lin ang="5400000" scaled="0"/>
                </a:gradFill>
                <a:ea typeface="MS PGothic" charset="0"/>
              </a:rPr>
              <a:t>collaboration</a:t>
            </a:r>
            <a:endParaRPr dirty="0">
              <a:gradFill>
                <a:gsLst>
                  <a:gs pos="1250">
                    <a:srgbClr val="505050"/>
                  </a:gs>
                  <a:gs pos="100000">
                    <a:srgbClr val="505050"/>
                  </a:gs>
                </a:gsLst>
                <a:lin ang="5400000" scaled="0"/>
              </a:gradFill>
              <a:ea typeface="MS PGothic" charset="0"/>
            </a:endParaRPr>
          </a:p>
        </p:txBody>
      </p:sp>
      <p:graphicFrame>
        <p:nvGraphicFramePr>
          <p:cNvPr id="3" name="Diagram 2"/>
          <p:cNvGraphicFramePr/>
          <p:nvPr/>
        </p:nvGraphicFramePr>
        <p:xfrm>
          <a:off x="1349472" y="1282112"/>
          <a:ext cx="10263666" cy="541551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27652" name="Picture 1"/>
          <p:cNvPicPr>
            <a:picLocks noChangeAspect="1"/>
          </p:cNvPicPr>
          <p:nvPr/>
        </p:nvPicPr>
        <p:blipFill>
          <a:blip r:embed="rId8">
            <a:extLst>
              <a:ext uri="{28A0092B-C50C-407E-A947-70E740481C1C}">
                <a14:useLocalDpi xmlns:a14="http://schemas.microsoft.com/office/drawing/2010/main" val="0"/>
              </a:ext>
            </a:extLst>
          </a:blip>
          <a:srcRect/>
          <a:stretch>
            <a:fillRect/>
          </a:stretch>
        </p:blipFill>
        <p:spPr bwMode="auto">
          <a:xfrm>
            <a:off x="5395913" y="2992438"/>
            <a:ext cx="2265362" cy="2151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653" name="Picture 5" descr="MCBC-09.eps"/>
          <p:cNvPicPr>
            <a:picLocks noChangeAspect="1"/>
          </p:cNvPicPr>
          <p:nvPr/>
        </p:nvPicPr>
        <p:blipFill>
          <a:blip r:embed="rId9">
            <a:extLst>
              <a:ext uri="{28A0092B-C50C-407E-A947-70E740481C1C}">
                <a14:useLocalDpi xmlns:a14="http://schemas.microsoft.com/office/drawing/2010/main" val="0"/>
              </a:ext>
            </a:extLst>
          </a:blip>
          <a:srcRect/>
          <a:stretch>
            <a:fillRect/>
          </a:stretch>
        </p:blipFill>
        <p:spPr bwMode="auto">
          <a:xfrm>
            <a:off x="366713" y="6148390"/>
            <a:ext cx="2424112" cy="688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86486105"/>
      </p:ext>
    </p:extLst>
  </p:cSld>
  <p:clrMapOvr>
    <a:masterClrMapping/>
  </p:clrMapOvr>
  <p:transition>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a:xfrm>
            <a:off x="5120971" y="1394167"/>
            <a:ext cx="7040803" cy="3139303"/>
          </a:xfrm>
        </p:spPr>
        <p:txBody>
          <a:bodyPr/>
          <a:lstStyle/>
          <a:p>
            <a:pPr marL="0" indent="0">
              <a:buNone/>
              <a:defRPr/>
            </a:pPr>
            <a:r>
              <a:rPr lang="en-US" sz="3200" dirty="0">
                <a:cs typeface="ＭＳ Ｐゴシック" charset="0"/>
              </a:rPr>
              <a:t>One stop shop for information about products, innovations, and strategies before they reach the public</a:t>
            </a:r>
          </a:p>
          <a:p>
            <a:pPr>
              <a:buFont typeface="Arial" pitchFamily="34" charset="0"/>
              <a:buChar char="•"/>
              <a:defRPr/>
            </a:pPr>
            <a:r>
              <a:rPr lang="en-US" sz="3200" dirty="0">
                <a:cs typeface="ＭＳ Ｐゴシック" charset="0"/>
              </a:rPr>
              <a:t>Access to subject matter experts</a:t>
            </a:r>
          </a:p>
          <a:p>
            <a:pPr>
              <a:buFont typeface="Arial" pitchFamily="34" charset="0"/>
              <a:buChar char="•"/>
              <a:defRPr/>
            </a:pPr>
            <a:r>
              <a:rPr lang="en-US" sz="3200" dirty="0">
                <a:cs typeface="ＭＳ Ｐゴシック" charset="0"/>
              </a:rPr>
              <a:t>Forum for feedback and ideas</a:t>
            </a:r>
          </a:p>
          <a:p>
            <a:pPr>
              <a:buFont typeface="Arial" pitchFamily="34" charset="0"/>
              <a:buChar char="•"/>
              <a:defRPr/>
            </a:pPr>
            <a:r>
              <a:rPr lang="en-US" sz="3200" dirty="0">
                <a:cs typeface="ＭＳ Ｐゴシック" charset="0"/>
              </a:rPr>
              <a:t>Includes retiree community</a:t>
            </a:r>
          </a:p>
        </p:txBody>
      </p:sp>
      <p:sp>
        <p:nvSpPr>
          <p:cNvPr id="2" name="Title 1"/>
          <p:cNvSpPr>
            <a:spLocks noGrp="1"/>
          </p:cNvSpPr>
          <p:nvPr>
            <p:ph type="title"/>
          </p:nvPr>
        </p:nvSpPr>
        <p:spPr/>
        <p:txBody>
          <a:bodyPr/>
          <a:lstStyle/>
          <a:p>
            <a:pPr defTabSz="932560" eaLnBrk="1" fontAlgn="auto" hangingPunct="1">
              <a:spcAft>
                <a:spcPts val="0"/>
              </a:spcAft>
              <a:defRPr/>
            </a:pPr>
            <a:r>
              <a:rPr lang="en-US" dirty="0" smtClean="0">
                <a:ea typeface="+mn-ea"/>
              </a:rPr>
              <a:t>Knowledge is power </a:t>
            </a:r>
            <a:r>
              <a:rPr lang="en-US" sz="4800" i="1" dirty="0">
                <a:ea typeface="+mn-ea"/>
              </a:rPr>
              <a:t>(and sells more beer)</a:t>
            </a:r>
            <a:endParaRPr i="1" dirty="0">
              <a:ea typeface="+mn-ea"/>
            </a:endParaRPr>
          </a:p>
        </p:txBody>
      </p:sp>
      <p:pic>
        <p:nvPicPr>
          <p:cNvPr id="10" name="Picture 9" descr="Screen Shot 2012-11-08 at 3.20.19 P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49021" y="3954457"/>
            <a:ext cx="4486253" cy="2560292"/>
          </a:xfrm>
          <a:prstGeom prst="rect">
            <a:avLst/>
          </a:prstGeom>
        </p:spPr>
      </p:pic>
      <p:pic>
        <p:nvPicPr>
          <p:cNvPr id="13" name="Picture 12" descr="Screen Shot 2012-11-08 at 3.16.53 PM.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49019" y="1394166"/>
            <a:ext cx="4483140" cy="2546760"/>
          </a:xfrm>
          <a:prstGeom prst="rect">
            <a:avLst/>
          </a:prstGeom>
        </p:spPr>
      </p:pic>
    </p:spTree>
    <p:extLst>
      <p:ext uri="{BB962C8B-B14F-4D97-AF65-F5344CB8AC3E}">
        <p14:creationId xmlns:p14="http://schemas.microsoft.com/office/powerpoint/2010/main" val="3746455798"/>
      </p:ext>
    </p:extLst>
  </p:cSld>
  <p:clrMapOvr>
    <a:masterClrMapping/>
  </p:clrMapOvr>
  <p:transition>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defTabSz="932560" eaLnBrk="1" fontAlgn="auto" hangingPunct="1">
              <a:spcAft>
                <a:spcPts val="0"/>
              </a:spcAft>
              <a:defRPr/>
            </a:pPr>
            <a:r>
              <a:rPr sz="5400" dirty="0">
                <a:gradFill>
                  <a:gsLst>
                    <a:gs pos="1250">
                      <a:schemeClr val="tx1"/>
                    </a:gs>
                    <a:gs pos="100000">
                      <a:schemeClr val="tx1"/>
                    </a:gs>
                  </a:gsLst>
                  <a:lin ang="5400000" scaled="0"/>
                </a:gradFill>
                <a:ea typeface="+mn-ea"/>
              </a:rPr>
              <a:t>Groups for collaboration, coordination</a:t>
            </a:r>
          </a:p>
        </p:txBody>
      </p:sp>
      <p:pic>
        <p:nvPicPr>
          <p:cNvPr id="29699" name="Picture 3" descr="MCBC-09.eps"/>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66713" y="6148390"/>
            <a:ext cx="2424112" cy="688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700" name="Picture 5" descr="Molson Coors Groups 2.JPG"/>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2560640" y="1393825"/>
            <a:ext cx="3532187" cy="4757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701" name="Picture 6" descr="Molson Coors Groups.JPG"/>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6310313" y="1393828"/>
            <a:ext cx="3451225" cy="5129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192275199"/>
      </p:ext>
    </p:extLst>
  </p:cSld>
  <p:clrMapOvr>
    <a:masterClrMapping/>
  </p:clrMapOvr>
  <p:transition>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274639" y="2125664"/>
            <a:ext cx="12161837" cy="1831975"/>
          </a:xfrm>
        </p:spPr>
        <p:txBody>
          <a:bodyPr/>
          <a:lstStyle/>
          <a:p>
            <a:pPr defTabSz="932560" eaLnBrk="1" fontAlgn="auto" hangingPunct="1">
              <a:spcAft>
                <a:spcPts val="0"/>
              </a:spcAft>
              <a:defRPr/>
            </a:pPr>
            <a:r>
              <a:rPr sz="8000" dirty="0">
                <a:ea typeface="+mn-ea"/>
              </a:rPr>
              <a:t>Communities </a:t>
            </a:r>
            <a:br>
              <a:rPr sz="8000" dirty="0">
                <a:ea typeface="+mn-ea"/>
              </a:rPr>
            </a:br>
            <a:r>
              <a:rPr sz="8000" dirty="0">
                <a:ea typeface="+mn-ea"/>
              </a:rPr>
              <a:t>@Manhattan Associates</a:t>
            </a:r>
          </a:p>
        </p:txBody>
      </p:sp>
    </p:spTree>
    <p:extLst>
      <p:ext uri="{BB962C8B-B14F-4D97-AF65-F5344CB8AC3E}">
        <p14:creationId xmlns:p14="http://schemas.microsoft.com/office/powerpoint/2010/main" val="2426374235"/>
      </p:ext>
    </p:extLst>
  </p:cSld>
  <p:clrMapOvr>
    <a:masterClrMapping/>
  </p:clrMapOvr>
  <p:transition spd="med">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defTabSz="932560" eaLnBrk="1" fontAlgn="auto" hangingPunct="1">
              <a:spcAft>
                <a:spcPts val="0"/>
              </a:spcAft>
              <a:defRPr/>
            </a:pPr>
            <a:r>
              <a:rPr sz="5400" dirty="0">
                <a:gradFill>
                  <a:gsLst>
                    <a:gs pos="1250">
                      <a:schemeClr val="tx1"/>
                    </a:gs>
                    <a:gs pos="100000">
                      <a:schemeClr val="tx1"/>
                    </a:gs>
                  </a:gsLst>
                  <a:lin ang="5400000" scaled="0"/>
                </a:gradFill>
                <a:ea typeface="+mn-ea"/>
              </a:rPr>
              <a:t>How it all started</a:t>
            </a:r>
          </a:p>
        </p:txBody>
      </p:sp>
      <p:pic>
        <p:nvPicPr>
          <p:cNvPr id="31747" name="Picture Placeholder 13" descr="Manhattan Associates.jpeg"/>
          <p:cNvPicPr>
            <a:picLocks noChangeAspect="1"/>
          </p:cNvPicPr>
          <p:nvPr/>
        </p:nvPicPr>
        <p:blipFill>
          <a:blip r:embed="rId3">
            <a:extLst>
              <a:ext uri="{28A0092B-C50C-407E-A947-70E740481C1C}">
                <a14:useLocalDpi xmlns:a14="http://schemas.microsoft.com/office/drawing/2010/main" val="0"/>
              </a:ext>
            </a:extLst>
          </a:blip>
          <a:srcRect t="31599" b="31599"/>
          <a:stretch>
            <a:fillRect/>
          </a:stretch>
        </p:blipFill>
        <p:spPr bwMode="auto">
          <a:xfrm>
            <a:off x="274638" y="6057900"/>
            <a:ext cx="1968500" cy="723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Box 2"/>
          <p:cNvSpPr txBox="1"/>
          <p:nvPr/>
        </p:nvSpPr>
        <p:spPr>
          <a:xfrm>
            <a:off x="1646287" y="5143164"/>
            <a:ext cx="9143900" cy="634020"/>
          </a:xfrm>
          <a:prstGeom prst="rect">
            <a:avLst/>
          </a:prstGeom>
          <a:noFill/>
        </p:spPr>
        <p:txBody>
          <a:bodyPr lIns="182844" tIns="146274" rIns="182844" bIns="146274">
            <a:spAutoFit/>
          </a:bodyPr>
          <a:lstStyle/>
          <a:p>
            <a:pPr algn="ctr" defTabSz="931681" fontAlgn="base">
              <a:lnSpc>
                <a:spcPct val="90000"/>
              </a:lnSpc>
              <a:spcBef>
                <a:spcPct val="0"/>
              </a:spcBef>
              <a:spcAft>
                <a:spcPts val="600"/>
              </a:spcAft>
              <a:defRPr/>
            </a:pPr>
            <a:r>
              <a:rPr lang="en-US" sz="2400" b="1" dirty="0">
                <a:gradFill>
                  <a:gsLst>
                    <a:gs pos="2917">
                      <a:srgbClr val="505050"/>
                    </a:gs>
                    <a:gs pos="30000">
                      <a:srgbClr val="505050"/>
                    </a:gs>
                  </a:gsLst>
                  <a:lin ang="5400000" scaled="0"/>
                </a:gradFill>
                <a:ea typeface="MS PGothic" pitchFamily="34" charset="-128"/>
              </a:rPr>
              <a:t>At Manhattan, It’s </a:t>
            </a:r>
            <a:r>
              <a:rPr lang="en-US" sz="2400" b="1" dirty="0" err="1">
                <a:gradFill>
                  <a:gsLst>
                    <a:gs pos="2917">
                      <a:srgbClr val="505050"/>
                    </a:gs>
                    <a:gs pos="30000">
                      <a:srgbClr val="505050"/>
                    </a:gs>
                  </a:gsLst>
                  <a:lin ang="5400000" scaled="0"/>
                </a:gradFill>
                <a:ea typeface="MS PGothic" pitchFamily="34" charset="-128"/>
              </a:rPr>
              <a:t>Yammertime</a:t>
            </a:r>
            <a:endParaRPr lang="en-US" sz="2400" b="1" dirty="0">
              <a:gradFill>
                <a:gsLst>
                  <a:gs pos="2917">
                    <a:srgbClr val="505050"/>
                  </a:gs>
                  <a:gs pos="30000">
                    <a:srgbClr val="505050"/>
                  </a:gs>
                </a:gsLst>
                <a:lin ang="5400000" scaled="0"/>
              </a:gradFill>
              <a:ea typeface="MS PGothic" pitchFamily="34" charset="-128"/>
            </a:endParaRPr>
          </a:p>
        </p:txBody>
      </p:sp>
      <p:sp>
        <p:nvSpPr>
          <p:cNvPr id="4" name="TextBox 3"/>
          <p:cNvSpPr txBox="1"/>
          <p:nvPr/>
        </p:nvSpPr>
        <p:spPr>
          <a:xfrm>
            <a:off x="7681263" y="6057900"/>
            <a:ext cx="3931877" cy="572464"/>
          </a:xfrm>
          <a:prstGeom prst="rect">
            <a:avLst/>
          </a:prstGeom>
          <a:noFill/>
        </p:spPr>
        <p:txBody>
          <a:bodyPr lIns="182844" tIns="146274" rIns="182844" bIns="146274">
            <a:spAutoFit/>
          </a:bodyPr>
          <a:lstStyle/>
          <a:p>
            <a:pPr defTabSz="931681" fontAlgn="base">
              <a:lnSpc>
                <a:spcPct val="90000"/>
              </a:lnSpc>
              <a:spcBef>
                <a:spcPct val="0"/>
              </a:spcBef>
              <a:spcAft>
                <a:spcPts val="600"/>
              </a:spcAft>
              <a:defRPr/>
            </a:pPr>
            <a:r>
              <a:rPr lang="en-US" sz="2000" dirty="0">
                <a:gradFill>
                  <a:gsLst>
                    <a:gs pos="2917">
                      <a:srgbClr val="505050"/>
                    </a:gs>
                    <a:gs pos="30000">
                      <a:srgbClr val="505050"/>
                    </a:gs>
                  </a:gsLst>
                  <a:lin ang="5400000" scaled="0"/>
                </a:gradFill>
                <a:ea typeface="MS PGothic" pitchFamily="34" charset="-128"/>
              </a:rPr>
              <a:t>2,400 users across the globe</a:t>
            </a:r>
          </a:p>
        </p:txBody>
      </p:sp>
      <p:pic>
        <p:nvPicPr>
          <p:cNvPr id="5" name="Picture 4" descr="expo_customer_quote_banners_story.png"/>
          <p:cNvPicPr>
            <a:picLocks noChangeAspect="1"/>
          </p:cNvPicPr>
          <p:nvPr/>
        </p:nvPicPr>
        <p:blipFill rotWithShape="1">
          <a:blip r:embed="rId4">
            <a:extLst>
              <a:ext uri="{28A0092B-C50C-407E-A947-70E740481C1C}">
                <a14:useLocalDpi xmlns:a14="http://schemas.microsoft.com/office/drawing/2010/main" val="0"/>
              </a:ext>
            </a:extLst>
          </a:blip>
          <a:srcRect l="16908" r="18477"/>
          <a:stretch/>
        </p:blipFill>
        <p:spPr>
          <a:xfrm>
            <a:off x="274704" y="2012463"/>
            <a:ext cx="8035957" cy="2746388"/>
          </a:xfrm>
          <a:prstGeom prst="rect">
            <a:avLst/>
          </a:prstGeom>
        </p:spPr>
      </p:pic>
      <p:sp>
        <p:nvSpPr>
          <p:cNvPr id="9" name="Rectangle 8"/>
          <p:cNvSpPr/>
          <p:nvPr/>
        </p:nvSpPr>
        <p:spPr>
          <a:xfrm>
            <a:off x="8138843" y="2012464"/>
            <a:ext cx="4023316" cy="274317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222009" tIns="55503" rIns="222009" bIns="55503" anchor="ctr"/>
          <a:lstStyle/>
          <a:p>
            <a:pPr defTabSz="931681" fontAlgn="base">
              <a:lnSpc>
                <a:spcPct val="110000"/>
              </a:lnSpc>
              <a:spcBef>
                <a:spcPct val="0"/>
              </a:spcBef>
              <a:spcAft>
                <a:spcPct val="0"/>
              </a:spcAft>
            </a:pPr>
            <a:r>
              <a:rPr lang="en-US" sz="2400" dirty="0">
                <a:solidFill>
                  <a:srgbClr val="595959"/>
                </a:solidFill>
                <a:ea typeface="MS PGothic" charset="0"/>
                <a:cs typeface="MS PGothic" charset="0"/>
              </a:rPr>
              <a:t>“One of the things we love about Yammer is the simplicity – it just works.” </a:t>
            </a:r>
            <a:endParaRPr lang="en-US" sz="2400" b="1" dirty="0">
              <a:solidFill>
                <a:srgbClr val="595959"/>
              </a:solidFill>
              <a:ea typeface="MS PGothic" charset="0"/>
              <a:cs typeface="MS PGothic" charset="0"/>
            </a:endParaRPr>
          </a:p>
        </p:txBody>
      </p:sp>
      <p:sp>
        <p:nvSpPr>
          <p:cNvPr id="10" name="Right Triangle 9"/>
          <p:cNvSpPr/>
          <p:nvPr/>
        </p:nvSpPr>
        <p:spPr>
          <a:xfrm rot="5400000">
            <a:off x="9521891" y="4761212"/>
            <a:ext cx="366713" cy="214312"/>
          </a:xfrm>
          <a:prstGeom prst="r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111004" tIns="55503" rIns="111004" bIns="55503" anchor="ctr"/>
          <a:lstStyle/>
          <a:p>
            <a:pPr algn="ctr">
              <a:defRPr/>
            </a:pPr>
            <a:endParaRPr lang="en-US" dirty="0">
              <a:solidFill>
                <a:srgbClr val="FFFFFF"/>
              </a:solidFill>
            </a:endParaRPr>
          </a:p>
        </p:txBody>
      </p:sp>
      <p:sp>
        <p:nvSpPr>
          <p:cNvPr id="11" name="Rectangle 10"/>
          <p:cNvSpPr/>
          <p:nvPr/>
        </p:nvSpPr>
        <p:spPr>
          <a:xfrm>
            <a:off x="8138843" y="4593574"/>
            <a:ext cx="4023316" cy="15059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11004" tIns="55503" rIns="111004" bIns="55503" anchor="ctr"/>
          <a:lstStyle/>
          <a:p>
            <a:pPr algn="ctr">
              <a:defRPr/>
            </a:pPr>
            <a:endParaRPr lang="en-US">
              <a:solidFill>
                <a:srgbClr val="FFFFFF"/>
              </a:solidFill>
            </a:endParaRPr>
          </a:p>
        </p:txBody>
      </p:sp>
    </p:spTree>
    <p:extLst>
      <p:ext uri="{BB962C8B-B14F-4D97-AF65-F5344CB8AC3E}">
        <p14:creationId xmlns:p14="http://schemas.microsoft.com/office/powerpoint/2010/main" val="1759904004"/>
      </p:ext>
    </p:extLst>
  </p:cSld>
  <p:clrMapOvr>
    <a:masterClrMapping/>
  </p:clrMapOvr>
  <p:transition>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defTabSz="932560" eaLnBrk="1" fontAlgn="auto" hangingPunct="1">
              <a:spcAft>
                <a:spcPts val="0"/>
              </a:spcAft>
              <a:defRPr/>
            </a:pPr>
            <a:r>
              <a:rPr sz="5400" dirty="0">
                <a:gradFill>
                  <a:gsLst>
                    <a:gs pos="1250">
                      <a:schemeClr val="tx1"/>
                    </a:gs>
                    <a:gs pos="100000">
                      <a:schemeClr val="tx1"/>
                    </a:gs>
                  </a:gsLst>
                  <a:lin ang="5400000" scaled="0"/>
                </a:gradFill>
                <a:ea typeface="+mn-ea"/>
              </a:rPr>
              <a:t>Maturity timeline</a:t>
            </a:r>
          </a:p>
        </p:txBody>
      </p:sp>
      <p:pic>
        <p:nvPicPr>
          <p:cNvPr id="32771" name="Picture Placeholder 13" descr="Manhattan Associates.jpeg"/>
          <p:cNvPicPr>
            <a:picLocks noChangeAspect="1"/>
          </p:cNvPicPr>
          <p:nvPr/>
        </p:nvPicPr>
        <p:blipFill>
          <a:blip r:embed="rId3">
            <a:extLst>
              <a:ext uri="{28A0092B-C50C-407E-A947-70E740481C1C}">
                <a14:useLocalDpi xmlns:a14="http://schemas.microsoft.com/office/drawing/2010/main" val="0"/>
              </a:ext>
            </a:extLst>
          </a:blip>
          <a:srcRect t="31599" b="31599"/>
          <a:stretch>
            <a:fillRect/>
          </a:stretch>
        </p:blipFill>
        <p:spPr bwMode="auto">
          <a:xfrm>
            <a:off x="274638" y="6057900"/>
            <a:ext cx="1968500" cy="723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Box 5"/>
          <p:cNvSpPr txBox="1"/>
          <p:nvPr/>
        </p:nvSpPr>
        <p:spPr>
          <a:xfrm>
            <a:off x="650373" y="2074008"/>
            <a:ext cx="2544985" cy="1047979"/>
          </a:xfrm>
          <a:prstGeom prst="rect">
            <a:avLst/>
          </a:prstGeom>
          <a:noFill/>
        </p:spPr>
        <p:txBody>
          <a:bodyPr wrap="square" lIns="182844" tIns="146274" rIns="182844" bIns="146274">
            <a:spAutoFit/>
          </a:bodyPr>
          <a:lstStyle/>
          <a:p>
            <a:pPr marL="285694" indent="-285694" defTabSz="931681" fontAlgn="base">
              <a:lnSpc>
                <a:spcPct val="90000"/>
              </a:lnSpc>
              <a:spcBef>
                <a:spcPct val="0"/>
              </a:spcBef>
              <a:spcAft>
                <a:spcPts val="600"/>
              </a:spcAft>
              <a:buFont typeface="Arial" pitchFamily="34" charset="0"/>
              <a:buChar char="•"/>
              <a:defRPr/>
            </a:pPr>
            <a:r>
              <a:rPr lang="en-US" dirty="0">
                <a:solidFill>
                  <a:srgbClr val="505050"/>
                </a:solidFill>
                <a:ea typeface="MS PGothic" pitchFamily="34" charset="-128"/>
              </a:rPr>
              <a:t>Initial communication from CFO</a:t>
            </a:r>
          </a:p>
        </p:txBody>
      </p:sp>
      <p:sp>
        <p:nvSpPr>
          <p:cNvPr id="7" name="TextBox 6"/>
          <p:cNvSpPr txBox="1"/>
          <p:nvPr/>
        </p:nvSpPr>
        <p:spPr>
          <a:xfrm>
            <a:off x="640460" y="3020067"/>
            <a:ext cx="2233432" cy="1047979"/>
          </a:xfrm>
          <a:prstGeom prst="rect">
            <a:avLst/>
          </a:prstGeom>
          <a:noFill/>
        </p:spPr>
        <p:txBody>
          <a:bodyPr wrap="square" lIns="182844" tIns="146274" rIns="182844" bIns="146274">
            <a:spAutoFit/>
          </a:bodyPr>
          <a:lstStyle/>
          <a:p>
            <a:pPr marL="285694" indent="-285694" defTabSz="931681" fontAlgn="base">
              <a:lnSpc>
                <a:spcPct val="90000"/>
              </a:lnSpc>
              <a:spcBef>
                <a:spcPct val="0"/>
              </a:spcBef>
              <a:spcAft>
                <a:spcPts val="600"/>
              </a:spcAft>
              <a:buFont typeface="Arial" pitchFamily="34" charset="0"/>
              <a:buChar char="•"/>
              <a:defRPr/>
            </a:pPr>
            <a:r>
              <a:rPr lang="en-US" dirty="0">
                <a:solidFill>
                  <a:srgbClr val="505050"/>
                </a:solidFill>
                <a:ea typeface="MS PGothic" pitchFamily="34" charset="-128"/>
              </a:rPr>
              <a:t>Aggressive Internal Campaigning</a:t>
            </a:r>
          </a:p>
        </p:txBody>
      </p:sp>
      <p:sp>
        <p:nvSpPr>
          <p:cNvPr id="13" name="TextBox 12"/>
          <p:cNvSpPr txBox="1"/>
          <p:nvPr/>
        </p:nvSpPr>
        <p:spPr>
          <a:xfrm>
            <a:off x="2652116" y="2074010"/>
            <a:ext cx="2014781" cy="1312428"/>
          </a:xfrm>
          <a:prstGeom prst="rect">
            <a:avLst/>
          </a:prstGeom>
          <a:noFill/>
        </p:spPr>
        <p:txBody>
          <a:bodyPr wrap="square" lIns="182844" tIns="146274" rIns="182844" bIns="146274">
            <a:spAutoFit/>
          </a:bodyPr>
          <a:lstStyle/>
          <a:p>
            <a:pPr marL="285694" indent="-285694" defTabSz="931681" fontAlgn="base">
              <a:lnSpc>
                <a:spcPct val="90000"/>
              </a:lnSpc>
              <a:spcBef>
                <a:spcPct val="0"/>
              </a:spcBef>
              <a:spcAft>
                <a:spcPts val="600"/>
              </a:spcAft>
              <a:buFont typeface="Arial" pitchFamily="34" charset="0"/>
              <a:buChar char="•"/>
              <a:defRPr/>
            </a:pPr>
            <a:r>
              <a:rPr lang="en-US" dirty="0">
                <a:solidFill>
                  <a:srgbClr val="505050"/>
                </a:solidFill>
                <a:ea typeface="MS PGothic" pitchFamily="34" charset="-128"/>
              </a:rPr>
              <a:t>Deploy SharePoint-Yammer integration</a:t>
            </a:r>
          </a:p>
        </p:txBody>
      </p:sp>
      <p:sp>
        <p:nvSpPr>
          <p:cNvPr id="16" name="TextBox 15"/>
          <p:cNvSpPr txBox="1"/>
          <p:nvPr/>
        </p:nvSpPr>
        <p:spPr>
          <a:xfrm>
            <a:off x="2652115" y="3299393"/>
            <a:ext cx="2256403" cy="1566690"/>
          </a:xfrm>
          <a:prstGeom prst="rect">
            <a:avLst/>
          </a:prstGeom>
          <a:noFill/>
        </p:spPr>
        <p:txBody>
          <a:bodyPr wrap="square" lIns="182844" tIns="146274" rIns="182844" bIns="146274">
            <a:spAutoFit/>
          </a:bodyPr>
          <a:lstStyle/>
          <a:p>
            <a:pPr marL="285694" indent="-285694" defTabSz="931681" fontAlgn="base">
              <a:lnSpc>
                <a:spcPct val="90000"/>
              </a:lnSpc>
              <a:spcBef>
                <a:spcPct val="0"/>
              </a:spcBef>
              <a:spcAft>
                <a:spcPts val="600"/>
              </a:spcAft>
              <a:buFont typeface="Arial" pitchFamily="34" charset="0"/>
              <a:buChar char="•"/>
              <a:defRPr/>
            </a:pPr>
            <a:r>
              <a:rPr lang="en-US" dirty="0">
                <a:solidFill>
                  <a:srgbClr val="505050"/>
                </a:solidFill>
                <a:ea typeface="MS PGothic" pitchFamily="34" charset="-128"/>
              </a:rPr>
              <a:t>CFO campaign for global participation of </a:t>
            </a:r>
            <a:r>
              <a:rPr lang="en-US" dirty="0" smtClean="0">
                <a:solidFill>
                  <a:srgbClr val="505050"/>
                </a:solidFill>
                <a:ea typeface="MS PGothic" pitchFamily="34" charset="-128"/>
              </a:rPr>
              <a:t>Yammer </a:t>
            </a:r>
            <a:r>
              <a:rPr lang="en-US" dirty="0">
                <a:solidFill>
                  <a:srgbClr val="505050"/>
                </a:solidFill>
                <a:ea typeface="MS PGothic" pitchFamily="34" charset="-128"/>
              </a:rPr>
              <a:t>profile completion</a:t>
            </a:r>
          </a:p>
        </p:txBody>
      </p:sp>
      <p:sp>
        <p:nvSpPr>
          <p:cNvPr id="15" name="TextBox 14"/>
          <p:cNvSpPr txBox="1"/>
          <p:nvPr/>
        </p:nvSpPr>
        <p:spPr>
          <a:xfrm>
            <a:off x="2652116" y="4801681"/>
            <a:ext cx="1838807" cy="798680"/>
          </a:xfrm>
          <a:prstGeom prst="rect">
            <a:avLst/>
          </a:prstGeom>
          <a:noFill/>
        </p:spPr>
        <p:txBody>
          <a:bodyPr wrap="square" lIns="182844" tIns="146274" rIns="182844" bIns="146274">
            <a:spAutoFit/>
          </a:bodyPr>
          <a:lstStyle/>
          <a:p>
            <a:pPr marL="285694" indent="-285694" defTabSz="931681" fontAlgn="base">
              <a:lnSpc>
                <a:spcPct val="90000"/>
              </a:lnSpc>
              <a:spcBef>
                <a:spcPct val="0"/>
              </a:spcBef>
              <a:spcAft>
                <a:spcPts val="600"/>
              </a:spcAft>
              <a:buFont typeface="Arial" pitchFamily="34" charset="0"/>
              <a:buChar char="•"/>
              <a:defRPr/>
            </a:pPr>
            <a:r>
              <a:rPr lang="en-US" dirty="0">
                <a:solidFill>
                  <a:srgbClr val="505050"/>
                </a:solidFill>
                <a:ea typeface="MS PGothic" pitchFamily="34" charset="-128"/>
              </a:rPr>
              <a:t>Develop Analytics</a:t>
            </a:r>
          </a:p>
        </p:txBody>
      </p:sp>
      <p:sp>
        <p:nvSpPr>
          <p:cNvPr id="27" name="TextBox 26"/>
          <p:cNvSpPr txBox="1"/>
          <p:nvPr/>
        </p:nvSpPr>
        <p:spPr>
          <a:xfrm>
            <a:off x="4755213" y="2074010"/>
            <a:ext cx="2014781" cy="1312428"/>
          </a:xfrm>
          <a:prstGeom prst="rect">
            <a:avLst/>
          </a:prstGeom>
          <a:noFill/>
        </p:spPr>
        <p:txBody>
          <a:bodyPr wrap="square" lIns="182844" tIns="146274" rIns="182844" bIns="146274">
            <a:spAutoFit/>
          </a:bodyPr>
          <a:lstStyle/>
          <a:p>
            <a:pPr marL="285694" indent="-285694" defTabSz="931681" fontAlgn="base">
              <a:lnSpc>
                <a:spcPct val="90000"/>
              </a:lnSpc>
              <a:spcBef>
                <a:spcPct val="0"/>
              </a:spcBef>
              <a:spcAft>
                <a:spcPts val="600"/>
              </a:spcAft>
              <a:buFont typeface="Arial" pitchFamily="34" charset="0"/>
              <a:buChar char="•"/>
              <a:defRPr/>
            </a:pPr>
            <a:r>
              <a:rPr lang="en-US" dirty="0">
                <a:solidFill>
                  <a:srgbClr val="505050"/>
                </a:solidFill>
                <a:ea typeface="MS PGothic" pitchFamily="34" charset="-128"/>
              </a:rPr>
              <a:t>Lone Nuts Community Managers Form</a:t>
            </a:r>
          </a:p>
        </p:txBody>
      </p:sp>
      <p:sp>
        <p:nvSpPr>
          <p:cNvPr id="32789" name="TextBox 29"/>
          <p:cNvSpPr txBox="1">
            <a:spLocks noChangeArrowheads="1"/>
          </p:cNvSpPr>
          <p:nvPr/>
        </p:nvSpPr>
        <p:spPr bwMode="auto">
          <a:xfrm>
            <a:off x="6462050" y="2075874"/>
            <a:ext cx="2120844" cy="2819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82844" tIns="146274" rIns="182844" bIns="146274">
            <a:spAutoFit/>
          </a:bodyPr>
          <a:lstStyle>
            <a:lvl1pPr marL="285750" indent="-285750" eaLnBrk="0" hangingPunct="0">
              <a:defRPr>
                <a:solidFill>
                  <a:schemeClr val="tx1"/>
                </a:solidFill>
                <a:latin typeface="Segoe UI" charset="0"/>
                <a:ea typeface="MS PGothic" charset="0"/>
                <a:cs typeface="MS PGothic" charset="0"/>
              </a:defRPr>
            </a:lvl1pPr>
            <a:lvl2pPr marL="742950" indent="-285750" eaLnBrk="0" hangingPunct="0">
              <a:defRPr>
                <a:solidFill>
                  <a:schemeClr val="tx1"/>
                </a:solidFill>
                <a:latin typeface="Segoe UI" charset="0"/>
                <a:ea typeface="MS PGothic" charset="0"/>
                <a:cs typeface="MS PGothic" charset="0"/>
              </a:defRPr>
            </a:lvl2pPr>
            <a:lvl3pPr marL="1143000" indent="-228600" eaLnBrk="0" hangingPunct="0">
              <a:defRPr>
                <a:solidFill>
                  <a:schemeClr val="tx1"/>
                </a:solidFill>
                <a:latin typeface="Segoe UI" charset="0"/>
                <a:ea typeface="MS PGothic" charset="0"/>
                <a:cs typeface="MS PGothic" charset="0"/>
              </a:defRPr>
            </a:lvl3pPr>
            <a:lvl4pPr marL="1600200" indent="-228600" eaLnBrk="0" hangingPunct="0">
              <a:defRPr>
                <a:solidFill>
                  <a:schemeClr val="tx1"/>
                </a:solidFill>
                <a:latin typeface="Segoe UI" charset="0"/>
                <a:ea typeface="MS PGothic" charset="0"/>
                <a:cs typeface="MS PGothic" charset="0"/>
              </a:defRPr>
            </a:lvl4pPr>
            <a:lvl5pPr marL="2057400" indent="-228600" eaLnBrk="0" hangingPunct="0">
              <a:defRPr>
                <a:solidFill>
                  <a:schemeClr val="tx1"/>
                </a:solidFill>
                <a:latin typeface="Segoe UI" charset="0"/>
                <a:ea typeface="MS PGothic" charset="0"/>
                <a:cs typeface="MS PGothic" charset="0"/>
              </a:defRPr>
            </a:lvl5pPr>
            <a:lvl6pPr marL="2514600" indent="-228600" defTabSz="931863" eaLnBrk="0" fontAlgn="base" hangingPunct="0">
              <a:spcBef>
                <a:spcPct val="0"/>
              </a:spcBef>
              <a:spcAft>
                <a:spcPct val="0"/>
              </a:spcAft>
              <a:defRPr>
                <a:solidFill>
                  <a:schemeClr val="tx1"/>
                </a:solidFill>
                <a:latin typeface="Segoe UI" charset="0"/>
                <a:ea typeface="MS PGothic" charset="0"/>
                <a:cs typeface="MS PGothic" charset="0"/>
              </a:defRPr>
            </a:lvl6pPr>
            <a:lvl7pPr marL="2971800" indent="-228600" defTabSz="931863" eaLnBrk="0" fontAlgn="base" hangingPunct="0">
              <a:spcBef>
                <a:spcPct val="0"/>
              </a:spcBef>
              <a:spcAft>
                <a:spcPct val="0"/>
              </a:spcAft>
              <a:defRPr>
                <a:solidFill>
                  <a:schemeClr val="tx1"/>
                </a:solidFill>
                <a:latin typeface="Segoe UI" charset="0"/>
                <a:ea typeface="MS PGothic" charset="0"/>
                <a:cs typeface="MS PGothic" charset="0"/>
              </a:defRPr>
            </a:lvl7pPr>
            <a:lvl8pPr marL="3429000" indent="-228600" defTabSz="931863" eaLnBrk="0" fontAlgn="base" hangingPunct="0">
              <a:spcBef>
                <a:spcPct val="0"/>
              </a:spcBef>
              <a:spcAft>
                <a:spcPct val="0"/>
              </a:spcAft>
              <a:defRPr>
                <a:solidFill>
                  <a:schemeClr val="tx1"/>
                </a:solidFill>
                <a:latin typeface="Segoe UI" charset="0"/>
                <a:ea typeface="MS PGothic" charset="0"/>
                <a:cs typeface="MS PGothic" charset="0"/>
              </a:defRPr>
            </a:lvl8pPr>
            <a:lvl9pPr marL="3886200" indent="-228600" defTabSz="931863" eaLnBrk="0" fontAlgn="base" hangingPunct="0">
              <a:spcBef>
                <a:spcPct val="0"/>
              </a:spcBef>
              <a:spcAft>
                <a:spcPct val="0"/>
              </a:spcAft>
              <a:defRPr>
                <a:solidFill>
                  <a:schemeClr val="tx1"/>
                </a:solidFill>
                <a:latin typeface="Segoe UI" charset="0"/>
                <a:ea typeface="MS PGothic" charset="0"/>
                <a:cs typeface="MS PGothic" charset="0"/>
              </a:defRPr>
            </a:lvl9pPr>
          </a:lstStyle>
          <a:p>
            <a:pPr defTabSz="931681" eaLnBrk="1" fontAlgn="base" hangingPunct="1">
              <a:lnSpc>
                <a:spcPct val="90000"/>
              </a:lnSpc>
              <a:spcBef>
                <a:spcPct val="0"/>
              </a:spcBef>
              <a:spcAft>
                <a:spcPts val="600"/>
              </a:spcAft>
              <a:buFont typeface="Arial" charset="0"/>
              <a:buChar char="•"/>
            </a:pPr>
            <a:r>
              <a:rPr lang="en-US" dirty="0">
                <a:solidFill>
                  <a:srgbClr val="505050"/>
                </a:solidFill>
              </a:rPr>
              <a:t>Group Managers assigned</a:t>
            </a:r>
          </a:p>
          <a:p>
            <a:pPr defTabSz="931681" eaLnBrk="1" fontAlgn="base" hangingPunct="1">
              <a:lnSpc>
                <a:spcPct val="90000"/>
              </a:lnSpc>
              <a:spcBef>
                <a:spcPct val="0"/>
              </a:spcBef>
              <a:spcAft>
                <a:spcPts val="600"/>
              </a:spcAft>
              <a:buFont typeface="Arial" charset="0"/>
              <a:buChar char="•"/>
            </a:pPr>
            <a:r>
              <a:rPr lang="en-US" dirty="0">
                <a:solidFill>
                  <a:srgbClr val="505050"/>
                </a:solidFill>
              </a:rPr>
              <a:t>15 % adoption increased by engagement</a:t>
            </a:r>
          </a:p>
          <a:p>
            <a:pPr defTabSz="931681" eaLnBrk="1" fontAlgn="base" hangingPunct="1">
              <a:lnSpc>
                <a:spcPct val="90000"/>
              </a:lnSpc>
              <a:spcBef>
                <a:spcPct val="0"/>
              </a:spcBef>
              <a:spcAft>
                <a:spcPts val="600"/>
              </a:spcAft>
              <a:buFont typeface="Arial" charset="0"/>
              <a:buChar char="•"/>
            </a:pPr>
            <a:r>
              <a:rPr lang="en-US" dirty="0">
                <a:solidFill>
                  <a:srgbClr val="505050"/>
                </a:solidFill>
              </a:rPr>
              <a:t>Activists</a:t>
            </a:r>
          </a:p>
          <a:p>
            <a:pPr defTabSz="931681" eaLnBrk="1" fontAlgn="base" hangingPunct="1">
              <a:lnSpc>
                <a:spcPct val="90000"/>
              </a:lnSpc>
              <a:spcBef>
                <a:spcPct val="0"/>
              </a:spcBef>
              <a:spcAft>
                <a:spcPts val="600"/>
              </a:spcAft>
              <a:buFont typeface="Arial" charset="0"/>
              <a:buChar char="•"/>
            </a:pPr>
            <a:r>
              <a:rPr lang="en-US" dirty="0">
                <a:solidFill>
                  <a:srgbClr val="505050"/>
                </a:solidFill>
              </a:rPr>
              <a:t>Supporters </a:t>
            </a:r>
          </a:p>
        </p:txBody>
      </p:sp>
      <p:sp>
        <p:nvSpPr>
          <p:cNvPr id="32790" name="TextBox 31"/>
          <p:cNvSpPr txBox="1">
            <a:spLocks noChangeArrowheads="1"/>
          </p:cNvSpPr>
          <p:nvPr/>
        </p:nvSpPr>
        <p:spPr bwMode="auto">
          <a:xfrm>
            <a:off x="8789622" y="2157865"/>
            <a:ext cx="1909128" cy="2232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82844" tIns="146274" rIns="182844" bIns="146274">
            <a:spAutoFit/>
          </a:bodyPr>
          <a:lstStyle>
            <a:lvl1pPr marL="285750" indent="-285750" eaLnBrk="0" hangingPunct="0">
              <a:defRPr>
                <a:solidFill>
                  <a:schemeClr val="tx1"/>
                </a:solidFill>
                <a:latin typeface="Segoe UI" pitchFamily="34" charset="0"/>
                <a:ea typeface="MS PGothic" pitchFamily="34" charset="-128"/>
              </a:defRPr>
            </a:lvl1pPr>
            <a:lvl2pPr marL="742950" indent="-285750" eaLnBrk="0" hangingPunct="0">
              <a:defRPr>
                <a:solidFill>
                  <a:schemeClr val="tx1"/>
                </a:solidFill>
                <a:latin typeface="Segoe UI" pitchFamily="34" charset="0"/>
                <a:ea typeface="MS PGothic" pitchFamily="34" charset="-128"/>
              </a:defRPr>
            </a:lvl2pPr>
            <a:lvl3pPr marL="1143000" indent="-228600" eaLnBrk="0" hangingPunct="0">
              <a:defRPr>
                <a:solidFill>
                  <a:schemeClr val="tx1"/>
                </a:solidFill>
                <a:latin typeface="Segoe UI" pitchFamily="34" charset="0"/>
                <a:ea typeface="MS PGothic" pitchFamily="34" charset="-128"/>
              </a:defRPr>
            </a:lvl3pPr>
            <a:lvl4pPr marL="1600200" indent="-228600" eaLnBrk="0" hangingPunct="0">
              <a:defRPr>
                <a:solidFill>
                  <a:schemeClr val="tx1"/>
                </a:solidFill>
                <a:latin typeface="Segoe UI" pitchFamily="34" charset="0"/>
                <a:ea typeface="MS PGothic" pitchFamily="34" charset="-128"/>
              </a:defRPr>
            </a:lvl4pPr>
            <a:lvl5pPr marL="2057400" indent="-228600" eaLnBrk="0" hangingPunct="0">
              <a:defRPr>
                <a:solidFill>
                  <a:schemeClr val="tx1"/>
                </a:solidFill>
                <a:latin typeface="Segoe UI" pitchFamily="34" charset="0"/>
                <a:ea typeface="MS PGothic" pitchFamily="34" charset="-128"/>
              </a:defRPr>
            </a:lvl5pPr>
            <a:lvl6pPr marL="2514600" indent="-228600" defTabSz="931863" eaLnBrk="0" fontAlgn="base" hangingPunct="0">
              <a:spcBef>
                <a:spcPct val="0"/>
              </a:spcBef>
              <a:spcAft>
                <a:spcPct val="0"/>
              </a:spcAft>
              <a:defRPr>
                <a:solidFill>
                  <a:schemeClr val="tx1"/>
                </a:solidFill>
                <a:latin typeface="Segoe UI" pitchFamily="34" charset="0"/>
                <a:ea typeface="MS PGothic" pitchFamily="34" charset="-128"/>
              </a:defRPr>
            </a:lvl6pPr>
            <a:lvl7pPr marL="2971800" indent="-228600" defTabSz="931863" eaLnBrk="0" fontAlgn="base" hangingPunct="0">
              <a:spcBef>
                <a:spcPct val="0"/>
              </a:spcBef>
              <a:spcAft>
                <a:spcPct val="0"/>
              </a:spcAft>
              <a:defRPr>
                <a:solidFill>
                  <a:schemeClr val="tx1"/>
                </a:solidFill>
                <a:latin typeface="Segoe UI" pitchFamily="34" charset="0"/>
                <a:ea typeface="MS PGothic" pitchFamily="34" charset="-128"/>
              </a:defRPr>
            </a:lvl7pPr>
            <a:lvl8pPr marL="3429000" indent="-228600" defTabSz="931863" eaLnBrk="0" fontAlgn="base" hangingPunct="0">
              <a:spcBef>
                <a:spcPct val="0"/>
              </a:spcBef>
              <a:spcAft>
                <a:spcPct val="0"/>
              </a:spcAft>
              <a:defRPr>
                <a:solidFill>
                  <a:schemeClr val="tx1"/>
                </a:solidFill>
                <a:latin typeface="Segoe UI" pitchFamily="34" charset="0"/>
                <a:ea typeface="MS PGothic" pitchFamily="34" charset="-128"/>
              </a:defRPr>
            </a:lvl8pPr>
            <a:lvl9pPr marL="3886200" indent="-228600" defTabSz="931863" eaLnBrk="0" fontAlgn="base" hangingPunct="0">
              <a:spcBef>
                <a:spcPct val="0"/>
              </a:spcBef>
              <a:spcAft>
                <a:spcPct val="0"/>
              </a:spcAft>
              <a:defRPr>
                <a:solidFill>
                  <a:schemeClr val="tx1"/>
                </a:solidFill>
                <a:latin typeface="Segoe UI" pitchFamily="34" charset="0"/>
                <a:ea typeface="MS PGothic" pitchFamily="34" charset="-128"/>
              </a:defRPr>
            </a:lvl9pPr>
          </a:lstStyle>
          <a:p>
            <a:pPr defTabSz="931681" eaLnBrk="1" fontAlgn="base" hangingPunct="1">
              <a:lnSpc>
                <a:spcPct val="90000"/>
              </a:lnSpc>
              <a:spcBef>
                <a:spcPct val="0"/>
              </a:spcBef>
              <a:spcAft>
                <a:spcPts val="600"/>
              </a:spcAft>
              <a:buFont typeface="Arial" pitchFamily="34" charset="0"/>
              <a:buChar char="•"/>
              <a:defRPr/>
            </a:pPr>
            <a:r>
              <a:rPr lang="en-US" dirty="0" smtClean="0">
                <a:solidFill>
                  <a:srgbClr val="505050"/>
                </a:solidFill>
              </a:rPr>
              <a:t>1,192 engaged since last period</a:t>
            </a:r>
          </a:p>
          <a:p>
            <a:pPr defTabSz="931681" eaLnBrk="1" fontAlgn="base" hangingPunct="1">
              <a:lnSpc>
                <a:spcPct val="90000"/>
              </a:lnSpc>
              <a:spcBef>
                <a:spcPct val="0"/>
              </a:spcBef>
              <a:spcAft>
                <a:spcPts val="600"/>
              </a:spcAft>
              <a:buFont typeface="Arial" pitchFamily="34" charset="0"/>
              <a:buChar char="•"/>
              <a:defRPr/>
            </a:pPr>
            <a:r>
              <a:rPr lang="en-US" dirty="0" smtClean="0">
                <a:solidFill>
                  <a:srgbClr val="505050"/>
                </a:solidFill>
              </a:rPr>
              <a:t> 2,399 Total Members</a:t>
            </a:r>
          </a:p>
          <a:p>
            <a:pPr marL="0" indent="0" defTabSz="931681" eaLnBrk="1" fontAlgn="base" hangingPunct="1">
              <a:lnSpc>
                <a:spcPct val="90000"/>
              </a:lnSpc>
              <a:spcBef>
                <a:spcPct val="0"/>
              </a:spcBef>
              <a:spcAft>
                <a:spcPts val="600"/>
              </a:spcAft>
              <a:defRPr/>
            </a:pPr>
            <a:endParaRPr lang="en-US" dirty="0" smtClean="0">
              <a:solidFill>
                <a:srgbClr val="505050"/>
              </a:solidFill>
            </a:endParaRPr>
          </a:p>
        </p:txBody>
      </p:sp>
      <p:sp>
        <p:nvSpPr>
          <p:cNvPr id="24" name="Right Arrow 23"/>
          <p:cNvSpPr/>
          <p:nvPr/>
        </p:nvSpPr>
        <p:spPr bwMode="auto">
          <a:xfrm>
            <a:off x="823338" y="1433936"/>
            <a:ext cx="10149729" cy="822951"/>
          </a:xfrm>
          <a:prstGeom prst="rightArrow">
            <a:avLst/>
          </a:prstGeom>
          <a:solidFill>
            <a:schemeClr val="accent3"/>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29" rIns="0" bIns="46629" numCol="1" rtlCol="0" anchor="ctr" anchorCtr="0" compatLnSpc="1">
            <a:prstTxWarp prst="textNoShape">
              <a:avLst/>
            </a:prstTxWarp>
          </a:bodyPr>
          <a:lstStyle/>
          <a:p>
            <a:pPr algn="ctr" defTabSz="932290"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25" name="TextBox 24"/>
          <p:cNvSpPr txBox="1"/>
          <p:nvPr/>
        </p:nvSpPr>
        <p:spPr>
          <a:xfrm>
            <a:off x="823338" y="1525372"/>
            <a:ext cx="1625494" cy="634397"/>
          </a:xfrm>
          <a:prstGeom prst="rect">
            <a:avLst/>
          </a:prstGeom>
          <a:noFill/>
        </p:spPr>
        <p:txBody>
          <a:bodyPr wrap="none" lIns="182844" tIns="146274" rIns="182844" bIns="146274" rtlCol="0">
            <a:spAutoFit/>
          </a:bodyPr>
          <a:lstStyle/>
          <a:p>
            <a:pPr defTabSz="931681" fontAlgn="base">
              <a:lnSpc>
                <a:spcPct val="90000"/>
              </a:lnSpc>
              <a:spcBef>
                <a:spcPct val="0"/>
              </a:spcBef>
              <a:spcAft>
                <a:spcPts val="600"/>
              </a:spcAft>
            </a:pPr>
            <a:r>
              <a:rPr lang="en-US" sz="2400" dirty="0">
                <a:solidFill>
                  <a:srgbClr val="FFFFFF"/>
                </a:solidFill>
                <a:ea typeface="MS PGothic" charset="0"/>
              </a:rPr>
              <a:t>Oct 2011</a:t>
            </a:r>
          </a:p>
        </p:txBody>
      </p:sp>
      <p:sp>
        <p:nvSpPr>
          <p:cNvPr id="33" name="TextBox 32"/>
          <p:cNvSpPr txBox="1"/>
          <p:nvPr/>
        </p:nvSpPr>
        <p:spPr>
          <a:xfrm>
            <a:off x="2793979" y="1531425"/>
            <a:ext cx="1707273" cy="634397"/>
          </a:xfrm>
          <a:prstGeom prst="rect">
            <a:avLst/>
          </a:prstGeom>
          <a:noFill/>
        </p:spPr>
        <p:txBody>
          <a:bodyPr wrap="none" lIns="182844" tIns="146274" rIns="182844" bIns="146274" rtlCol="0">
            <a:spAutoFit/>
          </a:bodyPr>
          <a:lstStyle/>
          <a:p>
            <a:pPr defTabSz="931681" fontAlgn="base">
              <a:lnSpc>
                <a:spcPct val="90000"/>
              </a:lnSpc>
              <a:spcBef>
                <a:spcPct val="0"/>
              </a:spcBef>
              <a:spcAft>
                <a:spcPts val="600"/>
              </a:spcAft>
            </a:pPr>
            <a:r>
              <a:rPr lang="en-US" sz="2400" dirty="0">
                <a:solidFill>
                  <a:srgbClr val="FFFFFF"/>
                </a:solidFill>
                <a:ea typeface="MS PGothic" charset="0"/>
              </a:rPr>
              <a:t>Nov 2011</a:t>
            </a:r>
          </a:p>
        </p:txBody>
      </p:sp>
      <p:sp>
        <p:nvSpPr>
          <p:cNvPr id="34" name="TextBox 33"/>
          <p:cNvSpPr txBox="1"/>
          <p:nvPr/>
        </p:nvSpPr>
        <p:spPr>
          <a:xfrm>
            <a:off x="4705974" y="1525373"/>
            <a:ext cx="1664007" cy="634020"/>
          </a:xfrm>
          <a:prstGeom prst="rect">
            <a:avLst/>
          </a:prstGeom>
          <a:noFill/>
        </p:spPr>
        <p:txBody>
          <a:bodyPr wrap="none" lIns="182844" tIns="146274" rIns="182844" bIns="146274" rtlCol="0">
            <a:spAutoFit/>
          </a:bodyPr>
          <a:lstStyle/>
          <a:p>
            <a:pPr defTabSz="931681" fontAlgn="base">
              <a:lnSpc>
                <a:spcPct val="90000"/>
              </a:lnSpc>
              <a:spcBef>
                <a:spcPct val="0"/>
              </a:spcBef>
              <a:spcAft>
                <a:spcPts val="600"/>
              </a:spcAft>
            </a:pPr>
            <a:r>
              <a:rPr lang="en-US" sz="2400" dirty="0">
                <a:solidFill>
                  <a:srgbClr val="FFFFFF"/>
                </a:solidFill>
                <a:ea typeface="MS PGothic" charset="0"/>
              </a:rPr>
              <a:t>Dec 2011</a:t>
            </a:r>
          </a:p>
        </p:txBody>
      </p:sp>
      <p:sp>
        <p:nvSpPr>
          <p:cNvPr id="35" name="TextBox 34"/>
          <p:cNvSpPr txBox="1"/>
          <p:nvPr/>
        </p:nvSpPr>
        <p:spPr>
          <a:xfrm>
            <a:off x="6626192" y="1525374"/>
            <a:ext cx="1583717" cy="634365"/>
          </a:xfrm>
          <a:prstGeom prst="rect">
            <a:avLst/>
          </a:prstGeom>
          <a:noFill/>
        </p:spPr>
        <p:txBody>
          <a:bodyPr wrap="none" lIns="182844" tIns="146274" rIns="182844" bIns="146274" rtlCol="0">
            <a:spAutoFit/>
          </a:bodyPr>
          <a:lstStyle/>
          <a:p>
            <a:pPr defTabSz="931681" fontAlgn="base">
              <a:lnSpc>
                <a:spcPct val="90000"/>
              </a:lnSpc>
              <a:spcBef>
                <a:spcPct val="0"/>
              </a:spcBef>
              <a:spcAft>
                <a:spcPts val="600"/>
              </a:spcAft>
            </a:pPr>
            <a:r>
              <a:rPr lang="en-US" sz="2400" dirty="0">
                <a:solidFill>
                  <a:srgbClr val="FFFFFF"/>
                </a:solidFill>
                <a:ea typeface="MS PGothic" charset="0"/>
              </a:rPr>
              <a:t>Jan 2012</a:t>
            </a:r>
          </a:p>
        </p:txBody>
      </p:sp>
      <p:sp>
        <p:nvSpPr>
          <p:cNvPr id="26" name="Lightning Bolt 25"/>
          <p:cNvSpPr/>
          <p:nvPr/>
        </p:nvSpPr>
        <p:spPr bwMode="auto">
          <a:xfrm>
            <a:off x="8290200" y="1433935"/>
            <a:ext cx="548634" cy="1097268"/>
          </a:xfrm>
          <a:prstGeom prst="lightningBolt">
            <a:avLst/>
          </a:prstGeom>
          <a:solidFill>
            <a:srgbClr val="FDFDF9"/>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29" rIns="0" bIns="46629" numCol="1" rtlCol="0" anchor="ctr" anchorCtr="0" compatLnSpc="1">
            <a:prstTxWarp prst="textNoShape">
              <a:avLst/>
            </a:prstTxWarp>
          </a:bodyPr>
          <a:lstStyle/>
          <a:p>
            <a:pPr algn="ctr" defTabSz="932290"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38" name="TextBox 37"/>
          <p:cNvSpPr txBox="1"/>
          <p:nvPr/>
        </p:nvSpPr>
        <p:spPr>
          <a:xfrm>
            <a:off x="8848982" y="1525372"/>
            <a:ext cx="1707273" cy="634397"/>
          </a:xfrm>
          <a:prstGeom prst="rect">
            <a:avLst/>
          </a:prstGeom>
          <a:noFill/>
        </p:spPr>
        <p:txBody>
          <a:bodyPr wrap="none" lIns="182844" tIns="146274" rIns="182844" bIns="146274" rtlCol="0">
            <a:spAutoFit/>
          </a:bodyPr>
          <a:lstStyle/>
          <a:p>
            <a:pPr defTabSz="931681" fontAlgn="base">
              <a:lnSpc>
                <a:spcPct val="90000"/>
              </a:lnSpc>
              <a:spcBef>
                <a:spcPct val="0"/>
              </a:spcBef>
              <a:spcAft>
                <a:spcPts val="600"/>
              </a:spcAft>
            </a:pPr>
            <a:r>
              <a:rPr lang="en-US" sz="2400" dirty="0">
                <a:solidFill>
                  <a:srgbClr val="FFFFFF"/>
                </a:solidFill>
                <a:ea typeface="MS PGothic" charset="0"/>
              </a:rPr>
              <a:t>Nov 2012</a:t>
            </a:r>
          </a:p>
        </p:txBody>
      </p:sp>
      <p:sp>
        <p:nvSpPr>
          <p:cNvPr id="30" name="Rectangle 29"/>
          <p:cNvSpPr/>
          <p:nvPr/>
        </p:nvSpPr>
        <p:spPr bwMode="auto">
          <a:xfrm>
            <a:off x="5669603" y="5051725"/>
            <a:ext cx="4206194" cy="1280146"/>
          </a:xfrm>
          <a:prstGeom prst="rect">
            <a:avLst/>
          </a:prstGeom>
          <a:solidFill>
            <a:schemeClr val="accent6"/>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29" rIns="0" bIns="46629" numCol="1" rtlCol="0" anchor="ctr" anchorCtr="0" compatLnSpc="1">
            <a:prstTxWarp prst="textNoShape">
              <a:avLst/>
            </a:prstTxWarp>
          </a:bodyPr>
          <a:lstStyle/>
          <a:p>
            <a:pPr algn="ctr" defTabSz="932290" fontAlgn="base">
              <a:spcBef>
                <a:spcPct val="0"/>
              </a:spcBef>
              <a:spcAft>
                <a:spcPct val="0"/>
              </a:spcAft>
            </a:pPr>
            <a:r>
              <a:rPr lang="en-US" sz="2000" b="1" dirty="0">
                <a:gradFill>
                  <a:gsLst>
                    <a:gs pos="0">
                      <a:srgbClr val="FFFFFF"/>
                    </a:gs>
                    <a:gs pos="100000">
                      <a:srgbClr val="FFFFFF"/>
                    </a:gs>
                  </a:gsLst>
                  <a:lin ang="5400000" scaled="0"/>
                </a:gradFill>
              </a:rPr>
              <a:t>Above Industry Best Practices</a:t>
            </a:r>
          </a:p>
          <a:p>
            <a:pPr algn="ctr" defTabSz="932290" fontAlgn="base">
              <a:spcBef>
                <a:spcPct val="0"/>
              </a:spcBef>
              <a:spcAft>
                <a:spcPct val="0"/>
              </a:spcAft>
            </a:pPr>
            <a:r>
              <a:rPr lang="en-US" sz="2000" dirty="0">
                <a:gradFill>
                  <a:gsLst>
                    <a:gs pos="0">
                      <a:srgbClr val="FFFFFF"/>
                    </a:gs>
                    <a:gs pos="100000">
                      <a:srgbClr val="FFFFFF"/>
                    </a:gs>
                  </a:gsLst>
                  <a:lin ang="5400000" scaled="0"/>
                </a:gradFill>
              </a:rPr>
              <a:t>1% Activists</a:t>
            </a:r>
          </a:p>
          <a:p>
            <a:pPr algn="ctr" defTabSz="932290" fontAlgn="base">
              <a:spcBef>
                <a:spcPct val="0"/>
              </a:spcBef>
              <a:spcAft>
                <a:spcPct val="0"/>
              </a:spcAft>
            </a:pPr>
            <a:r>
              <a:rPr lang="en-US" sz="2000" dirty="0">
                <a:gradFill>
                  <a:gsLst>
                    <a:gs pos="0">
                      <a:srgbClr val="FFFFFF"/>
                    </a:gs>
                    <a:gs pos="100000">
                      <a:srgbClr val="FFFFFF"/>
                    </a:gs>
                  </a:gsLst>
                  <a:lin ang="5400000" scaled="0"/>
                </a:gradFill>
              </a:rPr>
              <a:t>9% Supporters</a:t>
            </a:r>
          </a:p>
          <a:p>
            <a:pPr algn="ctr" defTabSz="932290" fontAlgn="base">
              <a:spcBef>
                <a:spcPct val="0"/>
              </a:spcBef>
              <a:spcAft>
                <a:spcPct val="0"/>
              </a:spcAft>
            </a:pPr>
            <a:r>
              <a:rPr lang="en-US" sz="2000" dirty="0">
                <a:gradFill>
                  <a:gsLst>
                    <a:gs pos="0">
                      <a:srgbClr val="FFFFFF"/>
                    </a:gs>
                    <a:gs pos="100000">
                      <a:srgbClr val="FFFFFF"/>
                    </a:gs>
                  </a:gsLst>
                  <a:lin ang="5400000" scaled="0"/>
                </a:gradFill>
              </a:rPr>
              <a:t>90% Listeners</a:t>
            </a:r>
          </a:p>
        </p:txBody>
      </p:sp>
    </p:spTree>
    <p:extLst>
      <p:ext uri="{BB962C8B-B14F-4D97-AF65-F5344CB8AC3E}">
        <p14:creationId xmlns:p14="http://schemas.microsoft.com/office/powerpoint/2010/main" val="2402605446"/>
      </p:ext>
    </p:extLst>
  </p:cSld>
  <p:clrMapOvr>
    <a:masterClrMapping/>
  </p:clrMapOvr>
  <p:transition>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a:xfrm>
            <a:off x="366141" y="1394165"/>
            <a:ext cx="6583608" cy="3049040"/>
          </a:xfrm>
        </p:spPr>
        <p:txBody>
          <a:bodyPr/>
          <a:lstStyle/>
          <a:p>
            <a:pPr>
              <a:buFont typeface="Arial" pitchFamily="34" charset="0"/>
              <a:buChar char="•"/>
              <a:defRPr/>
            </a:pPr>
            <a:r>
              <a:rPr lang="en-US" sz="3200" dirty="0">
                <a:cs typeface="ＭＳ Ｐゴシック" charset="0"/>
              </a:rPr>
              <a:t>Subject matter expertise connection</a:t>
            </a:r>
          </a:p>
          <a:p>
            <a:pPr>
              <a:buFont typeface="Arial" pitchFamily="34" charset="0"/>
              <a:buChar char="•"/>
              <a:defRPr/>
            </a:pPr>
            <a:r>
              <a:rPr lang="en-US" sz="3200" dirty="0">
                <a:cs typeface="ＭＳ Ｐゴシック" charset="0"/>
              </a:rPr>
              <a:t>Process improvements</a:t>
            </a:r>
          </a:p>
          <a:p>
            <a:pPr>
              <a:buFont typeface="Arial" pitchFamily="34" charset="0"/>
              <a:buChar char="•"/>
              <a:defRPr/>
            </a:pPr>
            <a:r>
              <a:rPr lang="en-US" sz="3200" dirty="0">
                <a:cs typeface="ＭＳ Ｐゴシック" charset="0"/>
              </a:rPr>
              <a:t>Improve how and how quickly employees find the right information to take action</a:t>
            </a:r>
          </a:p>
        </p:txBody>
      </p:sp>
      <p:sp>
        <p:nvSpPr>
          <p:cNvPr id="2" name="Title 1"/>
          <p:cNvSpPr>
            <a:spLocks noGrp="1"/>
          </p:cNvSpPr>
          <p:nvPr>
            <p:ph type="title"/>
          </p:nvPr>
        </p:nvSpPr>
        <p:spPr/>
        <p:txBody>
          <a:bodyPr/>
          <a:lstStyle/>
          <a:p>
            <a:pPr defTabSz="932560" eaLnBrk="1" fontAlgn="auto" hangingPunct="1">
              <a:spcAft>
                <a:spcPts val="0"/>
              </a:spcAft>
              <a:defRPr/>
            </a:pPr>
            <a:r>
              <a:rPr smtClean="0">
                <a:ea typeface="+mn-ea"/>
              </a:rPr>
              <a:t>Mapping Yammer to business needs</a:t>
            </a:r>
            <a:endParaRPr>
              <a:ea typeface="+mn-ea"/>
            </a:endParaRPr>
          </a:p>
        </p:txBody>
      </p:sp>
      <p:pic>
        <p:nvPicPr>
          <p:cNvPr id="33796" name="Picture Placeholder 13" descr="Manhattan Associates.jpeg"/>
          <p:cNvPicPr>
            <a:picLocks noChangeAspect="1"/>
          </p:cNvPicPr>
          <p:nvPr/>
        </p:nvPicPr>
        <p:blipFill>
          <a:blip r:embed="rId3">
            <a:extLst>
              <a:ext uri="{28A0092B-C50C-407E-A947-70E740481C1C}">
                <a14:useLocalDpi xmlns:a14="http://schemas.microsoft.com/office/drawing/2010/main" val="0"/>
              </a:ext>
            </a:extLst>
          </a:blip>
          <a:srcRect t="31599" b="31599"/>
          <a:stretch>
            <a:fillRect/>
          </a:stretch>
        </p:blipFill>
        <p:spPr bwMode="auto">
          <a:xfrm>
            <a:off x="274638" y="6057900"/>
            <a:ext cx="1968500" cy="723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5" name="Chart 4"/>
          <p:cNvGraphicFramePr>
            <a:graphicFrameLocks/>
          </p:cNvGraphicFramePr>
          <p:nvPr>
            <p:extLst>
              <p:ext uri="{D42A27DB-BD31-4B8C-83A1-F6EECF244321}">
                <p14:modId xmlns:p14="http://schemas.microsoft.com/office/powerpoint/2010/main" val="931307473"/>
              </p:ext>
            </p:extLst>
          </p:nvPr>
        </p:nvGraphicFramePr>
        <p:xfrm>
          <a:off x="6949751" y="1394167"/>
          <a:ext cx="4663389" cy="5120583"/>
        </p:xfrm>
        <a:graphic>
          <a:graphicData uri="http://schemas.openxmlformats.org/drawingml/2006/chart">
            <c:chart xmlns:c="http://schemas.openxmlformats.org/drawingml/2006/chart" xmlns:r="http://schemas.openxmlformats.org/officeDocument/2006/relationships" r:id="rId4"/>
          </a:graphicData>
        </a:graphic>
      </p:graphicFrame>
      <p:sp>
        <p:nvSpPr>
          <p:cNvPr id="4" name="TextBox 3"/>
          <p:cNvSpPr txBox="1"/>
          <p:nvPr/>
        </p:nvSpPr>
        <p:spPr>
          <a:xfrm>
            <a:off x="7503707" y="2582873"/>
            <a:ext cx="1777566" cy="1320245"/>
          </a:xfrm>
          <a:prstGeom prst="rect">
            <a:avLst/>
          </a:prstGeom>
          <a:noFill/>
        </p:spPr>
        <p:txBody>
          <a:bodyPr wrap="none" lIns="182844" tIns="146274" rIns="182844" bIns="146274" rtlCol="0">
            <a:spAutoFit/>
          </a:bodyPr>
          <a:lstStyle/>
          <a:p>
            <a:pPr defTabSz="931681" fontAlgn="base">
              <a:lnSpc>
                <a:spcPct val="90000"/>
              </a:lnSpc>
              <a:spcBef>
                <a:spcPct val="0"/>
              </a:spcBef>
              <a:spcAft>
                <a:spcPts val="600"/>
              </a:spcAft>
            </a:pPr>
            <a:r>
              <a:rPr lang="en-US" sz="4400" dirty="0">
                <a:solidFill>
                  <a:srgbClr val="FFFFFF"/>
                </a:solidFill>
                <a:ea typeface="MS PGothic" charset="0"/>
              </a:rPr>
              <a:t>30% </a:t>
            </a:r>
          </a:p>
          <a:p>
            <a:pPr defTabSz="931681" fontAlgn="base">
              <a:lnSpc>
                <a:spcPct val="90000"/>
              </a:lnSpc>
              <a:spcBef>
                <a:spcPct val="0"/>
              </a:spcBef>
              <a:spcAft>
                <a:spcPts val="600"/>
              </a:spcAft>
            </a:pPr>
            <a:r>
              <a:rPr lang="en-US" sz="2400" dirty="0">
                <a:solidFill>
                  <a:srgbClr val="FFFFFF"/>
                </a:solidFill>
                <a:ea typeface="MS PGothic" charset="0"/>
              </a:rPr>
              <a:t>Social Fun</a:t>
            </a:r>
          </a:p>
        </p:txBody>
      </p:sp>
      <p:sp>
        <p:nvSpPr>
          <p:cNvPr id="8" name="TextBox 7"/>
          <p:cNvSpPr txBox="1"/>
          <p:nvPr/>
        </p:nvSpPr>
        <p:spPr>
          <a:xfrm>
            <a:off x="9601480" y="3680142"/>
            <a:ext cx="1618171" cy="1320361"/>
          </a:xfrm>
          <a:prstGeom prst="rect">
            <a:avLst/>
          </a:prstGeom>
          <a:noFill/>
        </p:spPr>
        <p:txBody>
          <a:bodyPr wrap="none" lIns="182844" tIns="146274" rIns="182844" bIns="146274" rtlCol="0">
            <a:spAutoFit/>
          </a:bodyPr>
          <a:lstStyle/>
          <a:p>
            <a:pPr defTabSz="931681" fontAlgn="base">
              <a:lnSpc>
                <a:spcPct val="90000"/>
              </a:lnSpc>
              <a:spcBef>
                <a:spcPct val="0"/>
              </a:spcBef>
              <a:spcAft>
                <a:spcPts val="600"/>
              </a:spcAft>
            </a:pPr>
            <a:r>
              <a:rPr lang="en-US" sz="4400" dirty="0">
                <a:solidFill>
                  <a:srgbClr val="FFFFFF"/>
                </a:solidFill>
                <a:ea typeface="MS PGothic" charset="0"/>
              </a:rPr>
              <a:t>70% </a:t>
            </a:r>
          </a:p>
          <a:p>
            <a:pPr defTabSz="931681" fontAlgn="base">
              <a:lnSpc>
                <a:spcPct val="90000"/>
              </a:lnSpc>
              <a:spcBef>
                <a:spcPct val="0"/>
              </a:spcBef>
              <a:spcAft>
                <a:spcPts val="600"/>
              </a:spcAft>
            </a:pPr>
            <a:r>
              <a:rPr lang="en-US" sz="2400" dirty="0">
                <a:solidFill>
                  <a:srgbClr val="FFFFFF"/>
                </a:solidFill>
                <a:ea typeface="MS PGothic" charset="0"/>
              </a:rPr>
              <a:t>Business</a:t>
            </a:r>
          </a:p>
        </p:txBody>
      </p:sp>
    </p:spTree>
    <p:extLst>
      <p:ext uri="{BB962C8B-B14F-4D97-AF65-F5344CB8AC3E}">
        <p14:creationId xmlns:p14="http://schemas.microsoft.com/office/powerpoint/2010/main" val="3052106596"/>
      </p:ext>
    </p:extLst>
  </p:cSld>
  <p:clrMapOvr>
    <a:masterClrMapping/>
  </p:clrMapOvr>
  <p:transition>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defTabSz="932560" eaLnBrk="1" fontAlgn="auto" hangingPunct="1">
              <a:spcAft>
                <a:spcPts val="0"/>
              </a:spcAft>
              <a:defRPr/>
            </a:pPr>
            <a:r>
              <a:rPr sz="5400" dirty="0">
                <a:gradFill>
                  <a:gsLst>
                    <a:gs pos="1250">
                      <a:schemeClr val="tx1"/>
                    </a:gs>
                    <a:gs pos="100000">
                      <a:schemeClr val="tx1"/>
                    </a:gs>
                  </a:gsLst>
                  <a:lin ang="5400000" scaled="0"/>
                </a:gradFill>
                <a:ea typeface="+mn-ea"/>
              </a:rPr>
              <a:t>Group taxonomy and guidelines</a:t>
            </a:r>
          </a:p>
        </p:txBody>
      </p:sp>
      <p:pic>
        <p:nvPicPr>
          <p:cNvPr id="34819" name="Picture Placeholder 13" descr="Manhattan Associates.jpeg"/>
          <p:cNvPicPr>
            <a:picLocks noChangeAspect="1"/>
          </p:cNvPicPr>
          <p:nvPr/>
        </p:nvPicPr>
        <p:blipFill>
          <a:blip r:embed="rId3">
            <a:extLst>
              <a:ext uri="{28A0092B-C50C-407E-A947-70E740481C1C}">
                <a14:useLocalDpi xmlns:a14="http://schemas.microsoft.com/office/drawing/2010/main" val="0"/>
              </a:ext>
            </a:extLst>
          </a:blip>
          <a:srcRect t="31599" b="31599"/>
          <a:stretch>
            <a:fillRect/>
          </a:stretch>
        </p:blipFill>
        <p:spPr bwMode="auto">
          <a:xfrm>
            <a:off x="274638" y="6057900"/>
            <a:ext cx="1968500" cy="723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835275" y="1211263"/>
            <a:ext cx="7183438" cy="5567362"/>
          </a:xfrm>
          <a:prstGeom prst="rect">
            <a:avLst/>
          </a:prstGeom>
          <a:noFill/>
          <a:ln>
            <a:noFill/>
          </a:ln>
          <a:effectLst>
            <a:outerShdw blurRad="38100" dist="26940" dir="5400000" algn="tl" rotWithShape="0">
              <a:srgbClr val="000000">
                <a:alpha val="34998"/>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57150">
                <a:solidFill>
                  <a:srgbClr val="000000"/>
                </a:solidFill>
                <a:miter lim="800000"/>
                <a:headEnd/>
                <a:tailEnd/>
              </a14:hiddenLine>
            </a:ext>
          </a:extLst>
        </p:spPr>
      </p:pic>
    </p:spTree>
    <p:extLst>
      <p:ext uri="{BB962C8B-B14F-4D97-AF65-F5344CB8AC3E}">
        <p14:creationId xmlns:p14="http://schemas.microsoft.com/office/powerpoint/2010/main" val="1589977725"/>
      </p:ext>
    </p:extLst>
  </p:cSld>
  <p:clrMapOvr>
    <a:masterClrMapping/>
  </p:clrMapOvr>
  <p:transition>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defTabSz="932560" eaLnBrk="1" fontAlgn="auto" hangingPunct="1">
              <a:spcAft>
                <a:spcPts val="0"/>
              </a:spcAft>
              <a:defRPr/>
            </a:pPr>
            <a:r>
              <a:rPr sz="5400" dirty="0">
                <a:gradFill>
                  <a:gsLst>
                    <a:gs pos="1250">
                      <a:schemeClr val="tx1"/>
                    </a:gs>
                    <a:gs pos="100000">
                      <a:schemeClr val="tx1"/>
                    </a:gs>
                  </a:gsLst>
                  <a:lin ang="5400000" scaled="0"/>
                </a:gradFill>
                <a:ea typeface="+mn-ea"/>
              </a:rPr>
              <a:t>Collaboration, companywide</a:t>
            </a:r>
          </a:p>
        </p:txBody>
      </p:sp>
      <p:pic>
        <p:nvPicPr>
          <p:cNvPr id="35843" name="Picture Placeholder 13" descr="Manhattan Associates.jpeg"/>
          <p:cNvPicPr>
            <a:picLocks noChangeAspect="1"/>
          </p:cNvPicPr>
          <p:nvPr/>
        </p:nvPicPr>
        <p:blipFill>
          <a:blip r:embed="rId3">
            <a:extLst>
              <a:ext uri="{28A0092B-C50C-407E-A947-70E740481C1C}">
                <a14:useLocalDpi xmlns:a14="http://schemas.microsoft.com/office/drawing/2010/main" val="0"/>
              </a:ext>
            </a:extLst>
          </a:blip>
          <a:srcRect t="31599" b="31599"/>
          <a:stretch>
            <a:fillRect/>
          </a:stretch>
        </p:blipFill>
        <p:spPr bwMode="auto">
          <a:xfrm>
            <a:off x="274638" y="6057900"/>
            <a:ext cx="1968500" cy="723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17838" y="1211265"/>
            <a:ext cx="7053262" cy="5578475"/>
          </a:xfrm>
          <a:prstGeom prst="rect">
            <a:avLst/>
          </a:prstGeom>
          <a:noFill/>
          <a:ln>
            <a:noFill/>
          </a:ln>
          <a:effectLst>
            <a:outerShdw blurRad="38100" dist="26940" dir="5400000" algn="tl" rotWithShape="0">
              <a:srgbClr val="000000">
                <a:alpha val="34998"/>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57150">
                <a:solidFill>
                  <a:srgbClr val="000000"/>
                </a:solidFill>
                <a:miter lim="800000"/>
                <a:headEnd/>
                <a:tailEnd/>
              </a14:hiddenLine>
            </a:ext>
          </a:extLst>
        </p:spPr>
      </p:pic>
    </p:spTree>
    <p:extLst>
      <p:ext uri="{BB962C8B-B14F-4D97-AF65-F5344CB8AC3E}">
        <p14:creationId xmlns:p14="http://schemas.microsoft.com/office/powerpoint/2010/main" val="2385005952"/>
      </p:ext>
    </p:extLst>
  </p:cSld>
  <p:clrMapOvr>
    <a:masterClrMapping/>
  </p:clrMapOvr>
  <p:transition>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defTabSz="932560" eaLnBrk="1" fontAlgn="auto" hangingPunct="1">
              <a:spcAft>
                <a:spcPts val="0"/>
              </a:spcAft>
              <a:defRPr/>
            </a:pPr>
            <a:r>
              <a:rPr dirty="0" smtClean="0">
                <a:ea typeface="+mn-ea"/>
              </a:rPr>
              <a:t>The Lone Nuts!</a:t>
            </a:r>
            <a:endParaRPr dirty="0">
              <a:ea typeface="+mn-ea"/>
            </a:endParaRPr>
          </a:p>
        </p:txBody>
      </p:sp>
      <p:pic>
        <p:nvPicPr>
          <p:cNvPr id="36867" name="Picture Placeholder 13" descr="Manhattan Associates.jpeg"/>
          <p:cNvPicPr>
            <a:picLocks noChangeAspect="1"/>
          </p:cNvPicPr>
          <p:nvPr/>
        </p:nvPicPr>
        <p:blipFill>
          <a:blip r:embed="rId3">
            <a:extLst>
              <a:ext uri="{28A0092B-C50C-407E-A947-70E740481C1C}">
                <a14:useLocalDpi xmlns:a14="http://schemas.microsoft.com/office/drawing/2010/main" val="0"/>
              </a:ext>
            </a:extLst>
          </a:blip>
          <a:srcRect t="31599" b="31599"/>
          <a:stretch>
            <a:fillRect/>
          </a:stretch>
        </p:blipFill>
        <p:spPr bwMode="auto">
          <a:xfrm>
            <a:off x="274638" y="6057900"/>
            <a:ext cx="1968500" cy="723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3"/>
          <p:cNvSpPr txBox="1"/>
          <p:nvPr/>
        </p:nvSpPr>
        <p:spPr>
          <a:xfrm>
            <a:off x="457579" y="1234147"/>
            <a:ext cx="5577779" cy="3397793"/>
          </a:xfrm>
          <a:prstGeom prst="rect">
            <a:avLst/>
          </a:prstGeom>
          <a:noFill/>
        </p:spPr>
        <p:txBody>
          <a:bodyPr wrap="square" lIns="182844" tIns="146274" rIns="182844" bIns="146274">
            <a:spAutoFit/>
          </a:bodyPr>
          <a:lstStyle/>
          <a:p>
            <a:pPr defTabSz="931681" fontAlgn="base">
              <a:lnSpc>
                <a:spcPct val="90000"/>
              </a:lnSpc>
              <a:spcBef>
                <a:spcPct val="0"/>
              </a:spcBef>
              <a:spcAft>
                <a:spcPts val="600"/>
              </a:spcAft>
              <a:defRPr/>
            </a:pPr>
            <a:r>
              <a:rPr lang="en-US" sz="3200" dirty="0">
                <a:solidFill>
                  <a:srgbClr val="505050"/>
                </a:solidFill>
                <a:ea typeface="MS PGothic" pitchFamily="34" charset="-128"/>
              </a:rPr>
              <a:t>A select, global group of Manhattan employees pioneering new ways to collaborate and share knowledge, to help make our jobs easier and more fun!</a:t>
            </a:r>
          </a:p>
        </p:txBody>
      </p:sp>
      <p:pic>
        <p:nvPicPr>
          <p:cNvPr id="36869" name="Picture 2"/>
          <p:cNvPicPr>
            <a:picLocks noChangeAspect="1"/>
          </p:cNvPicPr>
          <p:nvPr/>
        </p:nvPicPr>
        <p:blipFill rotWithShape="1">
          <a:blip r:embed="rId4">
            <a:extLst>
              <a:ext uri="{28A0092B-C50C-407E-A947-70E740481C1C}">
                <a14:useLocalDpi xmlns:a14="http://schemas.microsoft.com/office/drawing/2010/main" val="0"/>
              </a:ext>
            </a:extLst>
          </a:blip>
          <a:srcRect t="17992" r="8880"/>
          <a:stretch/>
        </p:blipFill>
        <p:spPr bwMode="auto">
          <a:xfrm>
            <a:off x="6218239" y="3497264"/>
            <a:ext cx="5120584" cy="32467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6870" name="Picture 5"/>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6218238" y="669927"/>
            <a:ext cx="5149850" cy="3078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167123506"/>
      </p:ext>
    </p:extLst>
  </p:cSld>
  <p:clrMapOvr>
    <a:masterClrMapping/>
  </p:clrMapOvr>
  <p:transition>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p:txBody>
          <a:bodyPr/>
          <a:lstStyle/>
          <a:p>
            <a:r>
              <a:rPr lang="en-US" dirty="0" smtClean="0"/>
              <a:t>SPC084</a:t>
            </a:r>
            <a:endParaRPr lang="en-US" dirty="0"/>
          </a:p>
        </p:txBody>
      </p:sp>
      <p:sp>
        <p:nvSpPr>
          <p:cNvPr id="4" name="Title 3"/>
          <p:cNvSpPr>
            <a:spLocks noGrp="1"/>
          </p:cNvSpPr>
          <p:nvPr>
            <p:ph type="title"/>
          </p:nvPr>
        </p:nvSpPr>
        <p:spPr/>
        <p:txBody>
          <a:bodyPr/>
          <a:lstStyle/>
          <a:p>
            <a:pPr>
              <a:defRPr/>
            </a:pPr>
            <a:r>
              <a:rPr sz="4400" dirty="0"/>
              <a:t>Designing &amp; Building Your Yammer Community</a:t>
            </a:r>
          </a:p>
        </p:txBody>
      </p:sp>
      <p:sp>
        <p:nvSpPr>
          <p:cNvPr id="5" name="Text Placeholder 4"/>
          <p:cNvSpPr>
            <a:spLocks noGrp="1"/>
          </p:cNvSpPr>
          <p:nvPr>
            <p:ph type="body" sz="quarter" idx="12"/>
          </p:nvPr>
        </p:nvSpPr>
        <p:spPr/>
        <p:txBody>
          <a:bodyPr/>
          <a:lstStyle/>
          <a:p>
            <a:pPr>
              <a:defRPr/>
            </a:pPr>
            <a:r>
              <a:rPr lang="en-US" sz="2000" dirty="0"/>
              <a:t>Miguel </a:t>
            </a:r>
            <a:r>
              <a:rPr lang="en-US" sz="2000" dirty="0" err="1"/>
              <a:t>Zlot</a:t>
            </a:r>
            <a:r>
              <a:rPr lang="en-US" sz="2000" dirty="0"/>
              <a:t>, Solutions Architect, Molson-Coors</a:t>
            </a:r>
          </a:p>
          <a:p>
            <a:pPr>
              <a:defRPr/>
            </a:pPr>
            <a:r>
              <a:rPr lang="en-US" sz="2000" dirty="0"/>
              <a:t>Sonya McNeal, Technical Manager, Manhattan Associates</a:t>
            </a:r>
          </a:p>
          <a:p>
            <a:pPr>
              <a:defRPr/>
            </a:pPr>
            <a:r>
              <a:rPr lang="en-US" sz="2000" dirty="0"/>
              <a:t>Maria </a:t>
            </a:r>
            <a:r>
              <a:rPr lang="en-US" sz="2000" dirty="0" err="1"/>
              <a:t>Ogneva</a:t>
            </a:r>
            <a:r>
              <a:rPr lang="en-US" sz="2000" dirty="0"/>
              <a:t>, Director of Community, Yammer</a:t>
            </a:r>
          </a:p>
          <a:p>
            <a:pPr>
              <a:defRPr/>
            </a:pPr>
            <a:r>
              <a:rPr lang="en-US" sz="2000" dirty="0"/>
              <a:t>Sam Loveland, VP of WW Customer Engagement, Yammer</a:t>
            </a:r>
          </a:p>
        </p:txBody>
      </p:sp>
      <p:sp>
        <p:nvSpPr>
          <p:cNvPr id="6" name="Rectangle 5"/>
          <p:cNvSpPr/>
          <p:nvPr/>
        </p:nvSpPr>
        <p:spPr>
          <a:xfrm>
            <a:off x="274640" y="5763927"/>
            <a:ext cx="1398121" cy="523213"/>
          </a:xfrm>
          <a:prstGeom prst="rect">
            <a:avLst/>
          </a:prstGeom>
        </p:spPr>
        <p:txBody>
          <a:bodyPr wrap="none" lIns="91422" tIns="45712" rIns="91422" bIns="45712">
            <a:spAutoFit/>
          </a:bodyPr>
          <a:lstStyle/>
          <a:p>
            <a:pPr defTabSz="931681" fontAlgn="base">
              <a:spcBef>
                <a:spcPct val="0"/>
              </a:spcBef>
              <a:spcAft>
                <a:spcPct val="0"/>
              </a:spcAft>
            </a:pPr>
            <a:r>
              <a:rPr lang="en-US" sz="2800" dirty="0">
                <a:solidFill>
                  <a:srgbClr val="FFFF00"/>
                </a:solidFill>
                <a:ea typeface="MS PGothic" charset="0"/>
              </a:rPr>
              <a:t>#SPC12</a:t>
            </a:r>
          </a:p>
        </p:txBody>
      </p:sp>
      <p:sp>
        <p:nvSpPr>
          <p:cNvPr id="7" name="Rectangle 6"/>
          <p:cNvSpPr/>
          <p:nvPr/>
        </p:nvSpPr>
        <p:spPr>
          <a:xfrm>
            <a:off x="274640" y="6246536"/>
            <a:ext cx="1592084" cy="523213"/>
          </a:xfrm>
          <a:prstGeom prst="rect">
            <a:avLst/>
          </a:prstGeom>
        </p:spPr>
        <p:txBody>
          <a:bodyPr wrap="none" lIns="91422" tIns="45712" rIns="91422" bIns="45712">
            <a:spAutoFit/>
          </a:bodyPr>
          <a:lstStyle/>
          <a:p>
            <a:pPr defTabSz="931681" fontAlgn="base">
              <a:spcBef>
                <a:spcPct val="0"/>
              </a:spcBef>
              <a:spcAft>
                <a:spcPct val="0"/>
              </a:spcAft>
            </a:pPr>
            <a:r>
              <a:rPr lang="en-US" sz="2800" dirty="0">
                <a:solidFill>
                  <a:srgbClr val="FFFF00"/>
                </a:solidFill>
                <a:ea typeface="MS PGothic" charset="0"/>
              </a:rPr>
              <a:t>#SPC084</a:t>
            </a:r>
          </a:p>
        </p:txBody>
      </p:sp>
    </p:spTree>
    <p:extLst>
      <p:ext uri="{BB962C8B-B14F-4D97-AF65-F5344CB8AC3E}">
        <p14:creationId xmlns:p14="http://schemas.microsoft.com/office/powerpoint/2010/main" val="2154191091"/>
      </p:ext>
    </p:extLst>
  </p:cSld>
  <p:clrMapOvr>
    <a:masterClrMapping/>
  </p:clrMapOvr>
  <p:transition spd="slow">
    <p:fad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5"/>
          <p:cNvSpPr txBox="1">
            <a:spLocks/>
          </p:cNvSpPr>
          <p:nvPr/>
        </p:nvSpPr>
        <p:spPr>
          <a:xfrm>
            <a:off x="274638" y="1212851"/>
            <a:ext cx="11887200" cy="2821402"/>
          </a:xfrm>
          <a:prstGeom prst="rect">
            <a:avLst/>
          </a:prstGeom>
        </p:spPr>
        <p:txBody>
          <a:bodyPr vert="horz" wrap="square" lIns="146274" tIns="91422" rIns="146274" bIns="91422" rtlCol="0">
            <a:spAutoFit/>
          </a:bodyPr>
          <a:lstStyle>
            <a:lvl1pPr marL="0" indent="0" algn="l" defTabSz="931863" rtl="0" eaLnBrk="0" fontAlgn="base" hangingPunct="0">
              <a:lnSpc>
                <a:spcPct val="90000"/>
              </a:lnSpc>
              <a:spcBef>
                <a:spcPct val="20000"/>
              </a:spcBef>
              <a:spcAft>
                <a:spcPct val="0"/>
              </a:spcAft>
              <a:buSzPct val="90000"/>
              <a:buFont typeface="Arial" charset="0"/>
              <a:buNone/>
              <a:defRPr sz="4000" kern="1200">
                <a:gradFill>
                  <a:gsLst>
                    <a:gs pos="1250">
                      <a:schemeClr val="tx2"/>
                    </a:gs>
                    <a:gs pos="99000">
                      <a:schemeClr val="tx2"/>
                    </a:gs>
                  </a:gsLst>
                  <a:lin ang="5400000" scaled="0"/>
                </a:gradFill>
                <a:latin typeface="+mj-lt"/>
                <a:ea typeface="MS PGothic" pitchFamily="34" charset="-128"/>
                <a:cs typeface="MS PGothic" charset="0"/>
              </a:defRPr>
            </a:lvl1pPr>
            <a:lvl2pPr marL="0" indent="0" algn="l" defTabSz="931863" rtl="0" eaLnBrk="0" fontAlgn="base" hangingPunct="0">
              <a:lnSpc>
                <a:spcPct val="90000"/>
              </a:lnSpc>
              <a:spcBef>
                <a:spcPct val="20000"/>
              </a:spcBef>
              <a:spcAft>
                <a:spcPct val="0"/>
              </a:spcAft>
              <a:buSzPct val="90000"/>
              <a:buFontTx/>
              <a:buNone/>
              <a:defRPr sz="2000" kern="1200">
                <a:gradFill>
                  <a:gsLst>
                    <a:gs pos="1250">
                      <a:schemeClr val="tx1"/>
                    </a:gs>
                    <a:gs pos="100000">
                      <a:schemeClr val="tx1"/>
                    </a:gs>
                  </a:gsLst>
                  <a:lin ang="5400000" scaled="0"/>
                </a:gradFill>
                <a:latin typeface="+mn-lt"/>
                <a:ea typeface="MS PGothic" pitchFamily="34" charset="-128"/>
                <a:cs typeface="MS PGothic" charset="0"/>
              </a:defRPr>
            </a:lvl2pPr>
            <a:lvl3pPr marL="228600" indent="0" algn="l" defTabSz="931863" rtl="0" eaLnBrk="0" fontAlgn="base" hangingPunct="0">
              <a:lnSpc>
                <a:spcPct val="90000"/>
              </a:lnSpc>
              <a:spcBef>
                <a:spcPct val="20000"/>
              </a:spcBef>
              <a:spcAft>
                <a:spcPct val="0"/>
              </a:spcAft>
              <a:buSzPct val="90000"/>
              <a:buFont typeface="Arial" charset="0"/>
              <a:buNone/>
              <a:defRPr sz="2000" kern="1200">
                <a:gradFill>
                  <a:gsLst>
                    <a:gs pos="1250">
                      <a:schemeClr val="tx1"/>
                    </a:gs>
                    <a:gs pos="100000">
                      <a:schemeClr val="tx1"/>
                    </a:gs>
                  </a:gsLst>
                  <a:lin ang="5400000" scaled="0"/>
                </a:gradFill>
                <a:latin typeface="+mn-lt"/>
                <a:ea typeface="MS PGothic" pitchFamily="34" charset="-128"/>
                <a:cs typeface="MS PGothic" charset="0"/>
              </a:defRPr>
            </a:lvl3pPr>
            <a:lvl4pPr marL="457200" indent="0" algn="l" defTabSz="931863" rtl="0" eaLnBrk="0" fontAlgn="base" hangingPunct="0">
              <a:lnSpc>
                <a:spcPct val="90000"/>
              </a:lnSpc>
              <a:spcBef>
                <a:spcPct val="20000"/>
              </a:spcBef>
              <a:spcAft>
                <a:spcPct val="0"/>
              </a:spcAft>
              <a:buSzPct val="90000"/>
              <a:buFont typeface="Arial" charset="0"/>
              <a:buNone/>
              <a:defRPr kern="1200">
                <a:gradFill>
                  <a:gsLst>
                    <a:gs pos="1250">
                      <a:schemeClr val="tx1"/>
                    </a:gs>
                    <a:gs pos="100000">
                      <a:schemeClr val="tx1"/>
                    </a:gs>
                  </a:gsLst>
                  <a:lin ang="5400000" scaled="0"/>
                </a:gradFill>
                <a:latin typeface="+mn-lt"/>
                <a:ea typeface="MS PGothic" pitchFamily="34" charset="-128"/>
                <a:cs typeface="MS PGothic" charset="0"/>
              </a:defRPr>
            </a:lvl4pPr>
            <a:lvl5pPr marL="685800" indent="0" algn="l" defTabSz="931863" rtl="0" eaLnBrk="0" fontAlgn="base" hangingPunct="0">
              <a:lnSpc>
                <a:spcPct val="90000"/>
              </a:lnSpc>
              <a:spcBef>
                <a:spcPct val="20000"/>
              </a:spcBef>
              <a:spcAft>
                <a:spcPct val="0"/>
              </a:spcAft>
              <a:buSzPct val="90000"/>
              <a:buFont typeface="Arial" charset="0"/>
              <a:buNone/>
              <a:defRPr kern="1200">
                <a:gradFill>
                  <a:gsLst>
                    <a:gs pos="1250">
                      <a:schemeClr val="tx1"/>
                    </a:gs>
                    <a:gs pos="100000">
                      <a:schemeClr val="tx1"/>
                    </a:gs>
                  </a:gsLst>
                  <a:lin ang="5400000" scaled="0"/>
                </a:gradFill>
                <a:latin typeface="+mn-lt"/>
                <a:ea typeface="MS PGothic" pitchFamily="34" charset="-128"/>
                <a:cs typeface="MS PGothic" charset="0"/>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dirty="0" smtClean="0">
                <a:gradFill>
                  <a:gsLst>
                    <a:gs pos="1250">
                      <a:srgbClr val="012654"/>
                    </a:gs>
                    <a:gs pos="99000">
                      <a:srgbClr val="012654"/>
                    </a:gs>
                  </a:gsLst>
                  <a:lin ang="5400000" scaled="0"/>
                </a:gradFill>
              </a:rPr>
              <a:t>Metrics were important</a:t>
            </a:r>
          </a:p>
          <a:p>
            <a:pPr lvl="1"/>
            <a:r>
              <a:rPr lang="en-US" dirty="0" smtClean="0">
                <a:gradFill>
                  <a:gsLst>
                    <a:gs pos="1250">
                      <a:srgbClr val="505050"/>
                    </a:gs>
                    <a:gs pos="100000">
                      <a:srgbClr val="505050"/>
                    </a:gs>
                  </a:gsLst>
                  <a:lin ang="5400000" scaled="0"/>
                </a:gradFill>
              </a:rPr>
              <a:t>Are people using it?</a:t>
            </a:r>
          </a:p>
          <a:p>
            <a:pPr lvl="1"/>
            <a:endParaRPr lang="en-US" dirty="0">
              <a:gradFill>
                <a:gsLst>
                  <a:gs pos="1250">
                    <a:srgbClr val="505050"/>
                  </a:gs>
                  <a:gs pos="100000">
                    <a:srgbClr val="505050"/>
                  </a:gs>
                </a:gsLst>
                <a:lin ang="5400000" scaled="0"/>
              </a:gradFill>
            </a:endParaRPr>
          </a:p>
          <a:p>
            <a:r>
              <a:rPr lang="en-US" dirty="0" smtClean="0">
                <a:gradFill>
                  <a:gsLst>
                    <a:gs pos="1250">
                      <a:srgbClr val="012654"/>
                    </a:gs>
                    <a:gs pos="99000">
                      <a:srgbClr val="012654"/>
                    </a:gs>
                  </a:gsLst>
                  <a:lin ang="5400000" scaled="0"/>
                </a:gradFill>
              </a:rPr>
              <a:t>A focused committee (Lone Nuts) was important</a:t>
            </a:r>
            <a:endParaRPr lang="en-US" dirty="0">
              <a:gradFill>
                <a:gsLst>
                  <a:gs pos="1250">
                    <a:srgbClr val="012654"/>
                  </a:gs>
                  <a:gs pos="99000">
                    <a:srgbClr val="012654"/>
                  </a:gs>
                </a:gsLst>
                <a:lin ang="5400000" scaled="0"/>
              </a:gradFill>
            </a:endParaRPr>
          </a:p>
          <a:p>
            <a:pPr lvl="1"/>
            <a:r>
              <a:rPr lang="en-US" dirty="0" smtClean="0">
                <a:gradFill>
                  <a:gsLst>
                    <a:gs pos="1250">
                      <a:srgbClr val="505050"/>
                    </a:gs>
                    <a:gs pos="100000">
                      <a:srgbClr val="505050"/>
                    </a:gs>
                  </a:gsLst>
                  <a:lin ang="5400000" scaled="0"/>
                </a:gradFill>
              </a:rPr>
              <a:t>How will we ensure users keep using it?</a:t>
            </a:r>
            <a:endParaRPr lang="en-US" dirty="0">
              <a:gradFill>
                <a:gsLst>
                  <a:gs pos="1250">
                    <a:srgbClr val="505050"/>
                  </a:gs>
                  <a:gs pos="100000">
                    <a:srgbClr val="505050"/>
                  </a:gs>
                </a:gsLst>
                <a:lin ang="5400000" scaled="0"/>
              </a:gradFill>
            </a:endParaRPr>
          </a:p>
          <a:p>
            <a:pPr lvl="1"/>
            <a:endParaRPr lang="en-US" dirty="0" smtClean="0">
              <a:gradFill>
                <a:gsLst>
                  <a:gs pos="1250">
                    <a:srgbClr val="505050"/>
                  </a:gs>
                  <a:gs pos="100000">
                    <a:srgbClr val="505050"/>
                  </a:gs>
                </a:gsLst>
                <a:lin ang="5400000" scaled="0"/>
              </a:gradFill>
            </a:endParaRPr>
          </a:p>
        </p:txBody>
      </p:sp>
      <p:sp>
        <p:nvSpPr>
          <p:cNvPr id="2" name="Title 1"/>
          <p:cNvSpPr>
            <a:spLocks noGrp="1"/>
          </p:cNvSpPr>
          <p:nvPr>
            <p:ph type="title"/>
          </p:nvPr>
        </p:nvSpPr>
        <p:spPr/>
        <p:txBody>
          <a:bodyPr/>
          <a:lstStyle/>
          <a:p>
            <a:pPr defTabSz="932560" eaLnBrk="1" fontAlgn="auto" hangingPunct="1">
              <a:spcAft>
                <a:spcPts val="0"/>
              </a:spcAft>
              <a:defRPr/>
            </a:pPr>
            <a:r>
              <a:rPr smtClean="0">
                <a:ea typeface="+mn-ea"/>
              </a:rPr>
              <a:t>Getting leadership on board</a:t>
            </a:r>
            <a:endParaRPr>
              <a:ea typeface="+mn-ea"/>
            </a:endParaRPr>
          </a:p>
        </p:txBody>
      </p:sp>
      <p:pic>
        <p:nvPicPr>
          <p:cNvPr id="37892" name="Picture Placeholder 13" descr="Manhattan Associates.jpeg"/>
          <p:cNvPicPr>
            <a:picLocks noChangeAspect="1"/>
          </p:cNvPicPr>
          <p:nvPr/>
        </p:nvPicPr>
        <p:blipFill>
          <a:blip r:embed="rId3">
            <a:extLst>
              <a:ext uri="{28A0092B-C50C-407E-A947-70E740481C1C}">
                <a14:useLocalDpi xmlns:a14="http://schemas.microsoft.com/office/drawing/2010/main" val="0"/>
              </a:ext>
            </a:extLst>
          </a:blip>
          <a:srcRect t="31599" b="31599"/>
          <a:stretch>
            <a:fillRect/>
          </a:stretch>
        </p:blipFill>
        <p:spPr bwMode="auto">
          <a:xfrm>
            <a:off x="274638" y="6057900"/>
            <a:ext cx="1968500" cy="723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240810338"/>
      </p:ext>
    </p:extLst>
  </p:cSld>
  <p:clrMapOvr>
    <a:masterClrMapping/>
  </p:clrMapOvr>
  <p:transition>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defTabSz="932560" eaLnBrk="1" fontAlgn="auto" hangingPunct="1">
              <a:spcAft>
                <a:spcPts val="0"/>
              </a:spcAft>
              <a:defRPr/>
            </a:pPr>
            <a:r>
              <a:rPr sz="5400" dirty="0">
                <a:gradFill>
                  <a:gsLst>
                    <a:gs pos="1250">
                      <a:schemeClr val="tx1"/>
                    </a:gs>
                    <a:gs pos="100000">
                      <a:schemeClr val="tx1"/>
                    </a:gs>
                  </a:gsLst>
                  <a:lin ang="5400000" scaled="0"/>
                </a:gradFill>
                <a:ea typeface="+mn-ea"/>
              </a:rPr>
              <a:t>Measuring success</a:t>
            </a:r>
          </a:p>
        </p:txBody>
      </p:sp>
      <p:pic>
        <p:nvPicPr>
          <p:cNvPr id="38915" name="Picture Placeholder 13" descr="Manhattan Associates.jpeg"/>
          <p:cNvPicPr>
            <a:picLocks noChangeAspect="1"/>
          </p:cNvPicPr>
          <p:nvPr/>
        </p:nvPicPr>
        <p:blipFill>
          <a:blip r:embed="rId3">
            <a:extLst>
              <a:ext uri="{28A0092B-C50C-407E-A947-70E740481C1C}">
                <a14:useLocalDpi xmlns:a14="http://schemas.microsoft.com/office/drawing/2010/main" val="0"/>
              </a:ext>
            </a:extLst>
          </a:blip>
          <a:srcRect t="31599" b="31599"/>
          <a:stretch>
            <a:fillRect/>
          </a:stretch>
        </p:blipFill>
        <p:spPr bwMode="auto">
          <a:xfrm>
            <a:off x="274638" y="6057900"/>
            <a:ext cx="1968500" cy="723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8916"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469238" y="1668484"/>
            <a:ext cx="7772400" cy="50307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Tree>
    <p:extLst>
      <p:ext uri="{BB962C8B-B14F-4D97-AF65-F5344CB8AC3E}">
        <p14:creationId xmlns:p14="http://schemas.microsoft.com/office/powerpoint/2010/main" val="3751693171"/>
      </p:ext>
    </p:extLst>
  </p:cSld>
  <p:clrMapOvr>
    <a:masterClrMapping/>
  </p:clrMapOvr>
  <p:transition>
    <p:fad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939"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23915" y="1303337"/>
            <a:ext cx="9705975" cy="3930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
        <p:nvSpPr>
          <p:cNvPr id="5" name="Title 1"/>
          <p:cNvSpPr>
            <a:spLocks noGrp="1"/>
          </p:cNvSpPr>
          <p:nvPr>
            <p:ph type="title"/>
          </p:nvPr>
        </p:nvSpPr>
        <p:spPr>
          <a:xfrm>
            <a:off x="313071" y="280109"/>
            <a:ext cx="11810334" cy="581249"/>
          </a:xfrm>
        </p:spPr>
        <p:txBody>
          <a:bodyPr/>
          <a:lstStyle/>
          <a:p>
            <a:pPr defTabSz="932560" eaLnBrk="1" fontAlgn="auto" hangingPunct="1">
              <a:spcAft>
                <a:spcPts val="0"/>
              </a:spcAft>
              <a:defRPr/>
            </a:pPr>
            <a:r>
              <a:rPr lang="en-US" sz="5400" dirty="0">
                <a:gradFill>
                  <a:gsLst>
                    <a:gs pos="1250">
                      <a:schemeClr val="tx1"/>
                    </a:gs>
                    <a:gs pos="100000">
                      <a:schemeClr val="tx1"/>
                    </a:gs>
                  </a:gsLst>
                  <a:lin ang="5400000" scaled="0"/>
                </a:gradFill>
                <a:ea typeface="+mn-ea"/>
              </a:rPr>
              <a:t>Network growth</a:t>
            </a:r>
            <a:endParaRPr sz="5400" dirty="0">
              <a:gradFill>
                <a:gsLst>
                  <a:gs pos="1250">
                    <a:schemeClr val="tx1"/>
                  </a:gs>
                  <a:gs pos="100000">
                    <a:schemeClr val="tx1"/>
                  </a:gs>
                </a:gsLst>
                <a:lin ang="5400000" scaled="0"/>
              </a:gradFill>
              <a:ea typeface="+mn-ea"/>
            </a:endParaRPr>
          </a:p>
        </p:txBody>
      </p:sp>
      <p:pic>
        <p:nvPicPr>
          <p:cNvPr id="6" name="Picture Placeholder 13" descr="Manhattan Associates.jpeg"/>
          <p:cNvPicPr>
            <a:picLocks noChangeAspect="1"/>
          </p:cNvPicPr>
          <p:nvPr/>
        </p:nvPicPr>
        <p:blipFill>
          <a:blip r:embed="rId3">
            <a:extLst>
              <a:ext uri="{28A0092B-C50C-407E-A947-70E740481C1C}">
                <a14:useLocalDpi xmlns:a14="http://schemas.microsoft.com/office/drawing/2010/main" val="0"/>
              </a:ext>
            </a:extLst>
          </a:blip>
          <a:srcRect t="31599" b="31599"/>
          <a:stretch>
            <a:fillRect/>
          </a:stretch>
        </p:blipFill>
        <p:spPr bwMode="auto">
          <a:xfrm>
            <a:off x="274638" y="6057900"/>
            <a:ext cx="1968500" cy="723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887897301"/>
      </p:ext>
    </p:extLst>
  </p:cSld>
  <p:clrMapOvr>
    <a:masterClrMapping/>
  </p:clrMapOvr>
  <p:transition>
    <p:fad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63"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69240" y="1258889"/>
            <a:ext cx="7191375" cy="5735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
        <p:nvSpPr>
          <p:cNvPr id="4" name="Title 1"/>
          <p:cNvSpPr txBox="1">
            <a:spLocks/>
          </p:cNvSpPr>
          <p:nvPr/>
        </p:nvSpPr>
        <p:spPr>
          <a:xfrm>
            <a:off x="313071" y="280109"/>
            <a:ext cx="11810334" cy="581249"/>
          </a:xfrm>
          <a:prstGeom prst="rect">
            <a:avLst/>
          </a:prstGeom>
        </p:spPr>
        <p:txBody>
          <a:bodyPr vert="horz" wrap="square" lIns="146274" tIns="91422" rIns="146274" bIns="91422" rtlCol="0" anchor="t">
            <a:noAutofit/>
          </a:bodyPr>
          <a:lstStyle>
            <a:lvl1pPr algn="l" defTabSz="931863" rtl="0" eaLnBrk="0" fontAlgn="base" hangingPunct="0">
              <a:lnSpc>
                <a:spcPct val="90000"/>
              </a:lnSpc>
              <a:spcBef>
                <a:spcPct val="0"/>
              </a:spcBef>
              <a:spcAft>
                <a:spcPct val="0"/>
              </a:spcAft>
              <a:defRPr lang="en-US" sz="3400" kern="1200" spc="-102" baseline="0">
                <a:ln w="3175">
                  <a:noFill/>
                </a:ln>
                <a:solidFill>
                  <a:srgbClr val="0983AD"/>
                </a:solidFill>
                <a:latin typeface="+mj-lt"/>
                <a:ea typeface="MS PGothic" pitchFamily="34" charset="-128"/>
                <a:cs typeface="Segoe UI" pitchFamily="34" charset="0"/>
              </a:defRPr>
            </a:lvl1pPr>
            <a:lvl2pPr algn="l" defTabSz="931863" rtl="0" eaLnBrk="0" fontAlgn="base" hangingPunct="0">
              <a:lnSpc>
                <a:spcPct val="90000"/>
              </a:lnSpc>
              <a:spcBef>
                <a:spcPct val="0"/>
              </a:spcBef>
              <a:spcAft>
                <a:spcPct val="0"/>
              </a:spcAft>
              <a:defRPr sz="5400">
                <a:solidFill>
                  <a:schemeClr val="tx1"/>
                </a:solidFill>
                <a:latin typeface="Segoe UI Light" charset="0"/>
                <a:ea typeface="MS PGothic" pitchFamily="34" charset="-128"/>
                <a:cs typeface="Segoe UI" pitchFamily="34" charset="0"/>
              </a:defRPr>
            </a:lvl2pPr>
            <a:lvl3pPr algn="l" defTabSz="931863" rtl="0" eaLnBrk="0" fontAlgn="base" hangingPunct="0">
              <a:lnSpc>
                <a:spcPct val="90000"/>
              </a:lnSpc>
              <a:spcBef>
                <a:spcPct val="0"/>
              </a:spcBef>
              <a:spcAft>
                <a:spcPct val="0"/>
              </a:spcAft>
              <a:defRPr sz="5400">
                <a:solidFill>
                  <a:schemeClr val="tx1"/>
                </a:solidFill>
                <a:latin typeface="Segoe UI Light" charset="0"/>
                <a:ea typeface="MS PGothic" pitchFamily="34" charset="-128"/>
                <a:cs typeface="Segoe UI" pitchFamily="34" charset="0"/>
              </a:defRPr>
            </a:lvl3pPr>
            <a:lvl4pPr algn="l" defTabSz="931863" rtl="0" eaLnBrk="0" fontAlgn="base" hangingPunct="0">
              <a:lnSpc>
                <a:spcPct val="90000"/>
              </a:lnSpc>
              <a:spcBef>
                <a:spcPct val="0"/>
              </a:spcBef>
              <a:spcAft>
                <a:spcPct val="0"/>
              </a:spcAft>
              <a:defRPr sz="5400">
                <a:solidFill>
                  <a:schemeClr val="tx1"/>
                </a:solidFill>
                <a:latin typeface="Segoe UI Light" charset="0"/>
                <a:ea typeface="MS PGothic" pitchFamily="34" charset="-128"/>
                <a:cs typeface="Segoe UI" pitchFamily="34" charset="0"/>
              </a:defRPr>
            </a:lvl4pPr>
            <a:lvl5pPr algn="l" defTabSz="931863" rtl="0" eaLnBrk="0" fontAlgn="base" hangingPunct="0">
              <a:lnSpc>
                <a:spcPct val="90000"/>
              </a:lnSpc>
              <a:spcBef>
                <a:spcPct val="0"/>
              </a:spcBef>
              <a:spcAft>
                <a:spcPct val="0"/>
              </a:spcAft>
              <a:defRPr sz="5400">
                <a:solidFill>
                  <a:schemeClr val="tx1"/>
                </a:solidFill>
                <a:latin typeface="Segoe UI Light" charset="0"/>
                <a:ea typeface="MS PGothic" pitchFamily="34" charset="-128"/>
                <a:cs typeface="Segoe UI" pitchFamily="34" charset="0"/>
              </a:defRPr>
            </a:lvl5pPr>
            <a:lvl6pPr marL="457200" algn="l" defTabSz="931863" rtl="0" fontAlgn="base">
              <a:lnSpc>
                <a:spcPct val="90000"/>
              </a:lnSpc>
              <a:spcBef>
                <a:spcPct val="0"/>
              </a:spcBef>
              <a:spcAft>
                <a:spcPct val="0"/>
              </a:spcAft>
              <a:defRPr sz="5400">
                <a:solidFill>
                  <a:schemeClr val="tx1"/>
                </a:solidFill>
                <a:latin typeface="Segoe UI Light" charset="0"/>
                <a:ea typeface="ＭＳ Ｐゴシック" charset="0"/>
              </a:defRPr>
            </a:lvl6pPr>
            <a:lvl7pPr marL="914400" algn="l" defTabSz="931863" rtl="0" fontAlgn="base">
              <a:lnSpc>
                <a:spcPct val="90000"/>
              </a:lnSpc>
              <a:spcBef>
                <a:spcPct val="0"/>
              </a:spcBef>
              <a:spcAft>
                <a:spcPct val="0"/>
              </a:spcAft>
              <a:defRPr sz="5400">
                <a:solidFill>
                  <a:schemeClr val="tx1"/>
                </a:solidFill>
                <a:latin typeface="Segoe UI Light" charset="0"/>
                <a:ea typeface="ＭＳ Ｐゴシック" charset="0"/>
              </a:defRPr>
            </a:lvl7pPr>
            <a:lvl8pPr marL="1371600" algn="l" defTabSz="931863" rtl="0" fontAlgn="base">
              <a:lnSpc>
                <a:spcPct val="90000"/>
              </a:lnSpc>
              <a:spcBef>
                <a:spcPct val="0"/>
              </a:spcBef>
              <a:spcAft>
                <a:spcPct val="0"/>
              </a:spcAft>
              <a:defRPr sz="5400">
                <a:solidFill>
                  <a:schemeClr val="tx1"/>
                </a:solidFill>
                <a:latin typeface="Segoe UI Light" charset="0"/>
                <a:ea typeface="ＭＳ Ｐゴシック" charset="0"/>
              </a:defRPr>
            </a:lvl8pPr>
            <a:lvl9pPr marL="1828800" algn="l" defTabSz="931863" rtl="0" fontAlgn="base">
              <a:lnSpc>
                <a:spcPct val="90000"/>
              </a:lnSpc>
              <a:spcBef>
                <a:spcPct val="0"/>
              </a:spcBef>
              <a:spcAft>
                <a:spcPct val="0"/>
              </a:spcAft>
              <a:defRPr sz="5400">
                <a:solidFill>
                  <a:schemeClr val="tx1"/>
                </a:solidFill>
                <a:latin typeface="Segoe UI Light" charset="0"/>
                <a:ea typeface="ＭＳ Ｐゴシック" charset="0"/>
              </a:defRPr>
            </a:lvl9pPr>
          </a:lstStyle>
          <a:p>
            <a:pPr defTabSz="932560" eaLnBrk="1" fontAlgn="auto" hangingPunct="1">
              <a:spcAft>
                <a:spcPts val="0"/>
              </a:spcAft>
              <a:defRPr/>
            </a:pPr>
            <a:r>
              <a:rPr sz="5400" dirty="0">
                <a:gradFill>
                  <a:gsLst>
                    <a:gs pos="1250">
                      <a:srgbClr val="505050"/>
                    </a:gs>
                    <a:gs pos="100000">
                      <a:srgbClr val="505050"/>
                    </a:gs>
                  </a:gsLst>
                  <a:lin ang="5400000" scaled="0"/>
                </a:gradFill>
              </a:rPr>
              <a:t>Clients and access points</a:t>
            </a:r>
          </a:p>
        </p:txBody>
      </p:sp>
      <p:pic>
        <p:nvPicPr>
          <p:cNvPr id="5" name="Picture Placeholder 13" descr="Manhattan Associates.jpeg"/>
          <p:cNvPicPr>
            <a:picLocks noChangeAspect="1"/>
          </p:cNvPicPr>
          <p:nvPr/>
        </p:nvPicPr>
        <p:blipFill>
          <a:blip r:embed="rId3">
            <a:extLst>
              <a:ext uri="{28A0092B-C50C-407E-A947-70E740481C1C}">
                <a14:useLocalDpi xmlns:a14="http://schemas.microsoft.com/office/drawing/2010/main" val="0"/>
              </a:ext>
            </a:extLst>
          </a:blip>
          <a:srcRect t="31599" b="31599"/>
          <a:stretch>
            <a:fillRect/>
          </a:stretch>
        </p:blipFill>
        <p:spPr bwMode="auto">
          <a:xfrm>
            <a:off x="274638" y="6057900"/>
            <a:ext cx="1968500" cy="723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038957748"/>
      </p:ext>
    </p:extLst>
  </p:cSld>
  <p:clrMapOvr>
    <a:masterClrMapping/>
  </p:clrMapOvr>
  <p:transition>
    <p:fad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defTabSz="932560" eaLnBrk="1" fontAlgn="auto" hangingPunct="1">
              <a:spcAft>
                <a:spcPts val="0"/>
              </a:spcAft>
              <a:defRPr/>
            </a:pPr>
            <a:r>
              <a:rPr smtClean="0">
                <a:ea typeface="+mn-ea"/>
              </a:rPr>
              <a:t>Power tips from users</a:t>
            </a:r>
            <a:endParaRPr>
              <a:ea typeface="+mn-ea"/>
            </a:endParaRPr>
          </a:p>
        </p:txBody>
      </p:sp>
      <p:pic>
        <p:nvPicPr>
          <p:cNvPr id="41988" name="Picture Placeholder 13" descr="Manhattan Associates.jpeg"/>
          <p:cNvPicPr>
            <a:picLocks noChangeAspect="1"/>
          </p:cNvPicPr>
          <p:nvPr/>
        </p:nvPicPr>
        <p:blipFill>
          <a:blip r:embed="rId3">
            <a:extLst>
              <a:ext uri="{28A0092B-C50C-407E-A947-70E740481C1C}">
                <a14:useLocalDpi xmlns:a14="http://schemas.microsoft.com/office/drawing/2010/main" val="0"/>
              </a:ext>
            </a:extLst>
          </a:blip>
          <a:srcRect t="31599" b="31599"/>
          <a:stretch>
            <a:fillRect/>
          </a:stretch>
        </p:blipFill>
        <p:spPr bwMode="auto">
          <a:xfrm>
            <a:off x="274638" y="6057900"/>
            <a:ext cx="1968500" cy="723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5"/>
          <p:cNvSpPr/>
          <p:nvPr/>
        </p:nvSpPr>
        <p:spPr bwMode="auto">
          <a:xfrm>
            <a:off x="640459" y="3041383"/>
            <a:ext cx="4024241" cy="2741854"/>
          </a:xfrm>
          <a:prstGeom prst="rect">
            <a:avLst/>
          </a:prstGeom>
          <a:solidFill>
            <a:schemeClr val="accent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44" tIns="146274" rIns="182844" bIns="146274" numCol="1" spcCol="0" rtlCol="0" fromWordArt="0" anchor="t" anchorCtr="0" forceAA="0" compatLnSpc="1">
            <a:prstTxWarp prst="textNoShape">
              <a:avLst/>
            </a:prstTxWarp>
            <a:noAutofit/>
          </a:bodyPr>
          <a:lstStyle/>
          <a:p>
            <a:pPr defTabSz="931681" fontAlgn="base">
              <a:spcBef>
                <a:spcPct val="0"/>
              </a:spcBef>
              <a:spcAft>
                <a:spcPct val="0"/>
              </a:spcAft>
              <a:defRPr/>
            </a:pPr>
            <a:r>
              <a:rPr lang="en-US" sz="2000" b="1" dirty="0">
                <a:solidFill>
                  <a:srgbClr val="FFFFFF"/>
                </a:solidFill>
              </a:rPr>
              <a:t>BEFORE</a:t>
            </a:r>
          </a:p>
          <a:p>
            <a:pPr defTabSz="931681" fontAlgn="base">
              <a:spcBef>
                <a:spcPct val="0"/>
              </a:spcBef>
              <a:spcAft>
                <a:spcPct val="0"/>
              </a:spcAft>
              <a:defRPr/>
            </a:pPr>
            <a:r>
              <a:rPr lang="en-US" sz="2000" dirty="0">
                <a:solidFill>
                  <a:srgbClr val="FFFFFF"/>
                </a:solidFill>
              </a:rPr>
              <a:t>Who can answer a question?</a:t>
            </a:r>
          </a:p>
          <a:p>
            <a:pPr defTabSz="931681" fontAlgn="base">
              <a:spcBef>
                <a:spcPct val="0"/>
              </a:spcBef>
              <a:spcAft>
                <a:spcPct val="0"/>
              </a:spcAft>
              <a:defRPr/>
            </a:pPr>
            <a:r>
              <a:rPr lang="en-US" sz="2000" dirty="0">
                <a:solidFill>
                  <a:srgbClr val="FFFFFF"/>
                </a:solidFill>
              </a:rPr>
              <a:t>What’s the issue? </a:t>
            </a:r>
          </a:p>
          <a:p>
            <a:pPr defTabSz="931681" fontAlgn="base">
              <a:spcBef>
                <a:spcPct val="0"/>
              </a:spcBef>
              <a:spcAft>
                <a:spcPct val="0"/>
              </a:spcAft>
              <a:defRPr/>
            </a:pPr>
            <a:r>
              <a:rPr lang="en-US" sz="2000" dirty="0">
                <a:solidFill>
                  <a:srgbClr val="FFFFFF"/>
                </a:solidFill>
              </a:rPr>
              <a:t>Who needs the fix?</a:t>
            </a:r>
          </a:p>
          <a:p>
            <a:pPr defTabSz="931681" fontAlgn="base">
              <a:spcBef>
                <a:spcPct val="0"/>
              </a:spcBef>
              <a:spcAft>
                <a:spcPct val="0"/>
              </a:spcAft>
              <a:defRPr/>
            </a:pPr>
            <a:r>
              <a:rPr lang="en-US" sz="2000" dirty="0">
                <a:solidFill>
                  <a:srgbClr val="FFFFFF"/>
                </a:solidFill>
              </a:rPr>
              <a:t>Share links via email, only small value gain</a:t>
            </a:r>
          </a:p>
        </p:txBody>
      </p:sp>
      <p:sp>
        <p:nvSpPr>
          <p:cNvPr id="9" name="Rectangle 8"/>
          <p:cNvSpPr/>
          <p:nvPr/>
        </p:nvSpPr>
        <p:spPr bwMode="auto">
          <a:xfrm>
            <a:off x="4664698" y="3041383"/>
            <a:ext cx="6949364" cy="2741854"/>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44" tIns="146274" rIns="182844" bIns="146274" numCol="1" spcCol="0" rtlCol="0" fromWordArt="0" anchor="t" anchorCtr="0" forceAA="0" compatLnSpc="1">
            <a:prstTxWarp prst="textNoShape">
              <a:avLst/>
            </a:prstTxWarp>
            <a:noAutofit/>
          </a:bodyPr>
          <a:lstStyle/>
          <a:p>
            <a:pPr defTabSz="932290" fontAlgn="base">
              <a:spcBef>
                <a:spcPct val="0"/>
              </a:spcBef>
              <a:spcAft>
                <a:spcPct val="0"/>
              </a:spcAft>
            </a:pPr>
            <a:r>
              <a:rPr lang="en-US" sz="2000" b="1" dirty="0">
                <a:solidFill>
                  <a:srgbClr val="FFFFFF"/>
                </a:solidFill>
              </a:rPr>
              <a:t>AFTER: GAIN ACCESS TO EXPERTS!</a:t>
            </a:r>
            <a:endParaRPr lang="en-US" sz="2000" b="1" dirty="0">
              <a:gradFill>
                <a:gsLst>
                  <a:gs pos="0">
                    <a:srgbClr val="FFFFFF"/>
                  </a:gs>
                  <a:gs pos="100000">
                    <a:srgbClr val="FFFFFF"/>
                  </a:gs>
                </a:gsLst>
                <a:lin ang="5400000" scaled="0"/>
              </a:gradFill>
              <a:ea typeface="Segoe UI" pitchFamily="34" charset="0"/>
              <a:cs typeface="Segoe UI" pitchFamily="34" charset="0"/>
            </a:endParaRPr>
          </a:p>
          <a:p>
            <a:pPr indent="-7936" defTabSz="931681" fontAlgn="base">
              <a:spcBef>
                <a:spcPct val="0"/>
              </a:spcBef>
              <a:spcAft>
                <a:spcPct val="0"/>
              </a:spcAft>
              <a:defRPr/>
            </a:pPr>
            <a:r>
              <a:rPr lang="en-US" sz="2000" dirty="0">
                <a:solidFill>
                  <a:srgbClr val="FFFFFF"/>
                </a:solidFill>
              </a:rPr>
              <a:t>Everyone notices, anyone who knows answers</a:t>
            </a:r>
          </a:p>
          <a:p>
            <a:pPr indent="-7936" defTabSz="931681" fontAlgn="base">
              <a:spcBef>
                <a:spcPct val="0"/>
              </a:spcBef>
              <a:spcAft>
                <a:spcPct val="0"/>
              </a:spcAft>
              <a:defRPr/>
            </a:pPr>
            <a:r>
              <a:rPr lang="en-US" sz="2000" dirty="0">
                <a:solidFill>
                  <a:srgbClr val="FFFFFF"/>
                </a:solidFill>
              </a:rPr>
              <a:t>Use Follow feature on a topic about the issue.</a:t>
            </a:r>
          </a:p>
          <a:p>
            <a:pPr indent="-7936" defTabSz="931681" fontAlgn="base">
              <a:spcBef>
                <a:spcPct val="0"/>
              </a:spcBef>
              <a:spcAft>
                <a:spcPct val="0"/>
              </a:spcAft>
              <a:defRPr/>
            </a:pPr>
            <a:r>
              <a:rPr lang="en-US" sz="2000" dirty="0">
                <a:solidFill>
                  <a:srgbClr val="FFFFFF"/>
                </a:solidFill>
              </a:rPr>
              <a:t>Have a discussion about the issue</a:t>
            </a:r>
          </a:p>
          <a:p>
            <a:pPr indent="-7936" defTabSz="931681" fontAlgn="base">
              <a:spcBef>
                <a:spcPct val="0"/>
              </a:spcBef>
              <a:spcAft>
                <a:spcPct val="0"/>
              </a:spcAft>
              <a:defRPr/>
            </a:pPr>
            <a:r>
              <a:rPr lang="en-US" sz="2000" dirty="0">
                <a:solidFill>
                  <a:srgbClr val="FFFFFF"/>
                </a:solidFill>
              </a:rPr>
              <a:t>Use polls to get useful participation results</a:t>
            </a:r>
          </a:p>
          <a:p>
            <a:pPr indent="-7936" defTabSz="931681" fontAlgn="base">
              <a:spcBef>
                <a:spcPct val="0"/>
              </a:spcBef>
              <a:spcAft>
                <a:spcPct val="0"/>
              </a:spcAft>
              <a:defRPr/>
            </a:pPr>
            <a:r>
              <a:rPr lang="en-US" sz="2000" dirty="0">
                <a:solidFill>
                  <a:srgbClr val="FFFFFF"/>
                </a:solidFill>
              </a:rPr>
              <a:t>Use search to find answers quickly</a:t>
            </a:r>
          </a:p>
          <a:p>
            <a:pPr defTabSz="931681" fontAlgn="base">
              <a:spcBef>
                <a:spcPct val="0"/>
              </a:spcBef>
              <a:spcAft>
                <a:spcPct val="0"/>
              </a:spcAft>
              <a:defRPr/>
            </a:pPr>
            <a:r>
              <a:rPr lang="en-US" sz="2000" dirty="0">
                <a:solidFill>
                  <a:srgbClr val="FFFFFF"/>
                </a:solidFill>
              </a:rPr>
              <a:t>Share links on Yammer and SharePoint, expand value</a:t>
            </a:r>
          </a:p>
          <a:p>
            <a:pPr defTabSz="931681" fontAlgn="base">
              <a:spcBef>
                <a:spcPct val="0"/>
              </a:spcBef>
              <a:spcAft>
                <a:spcPct val="0"/>
              </a:spcAft>
              <a:defRPr/>
            </a:pPr>
            <a:r>
              <a:rPr lang="en-US" sz="2000" dirty="0">
                <a:solidFill>
                  <a:srgbClr val="FFFFFF"/>
                </a:solidFill>
              </a:rPr>
              <a:t>Entire company contributes to keep content relevant</a:t>
            </a:r>
          </a:p>
          <a:p>
            <a:pPr defTabSz="932290" fontAlgn="base">
              <a:spcBef>
                <a:spcPct val="0"/>
              </a:spcBef>
              <a:spcAft>
                <a:spcPct val="0"/>
              </a:spcAft>
            </a:pPr>
            <a:endParaRPr lang="en-US" sz="2000" dirty="0">
              <a:gradFill>
                <a:gsLst>
                  <a:gs pos="0">
                    <a:srgbClr val="FFFFFF"/>
                  </a:gs>
                  <a:gs pos="100000">
                    <a:srgbClr val="FFFFFF"/>
                  </a:gs>
                </a:gsLst>
                <a:lin ang="5400000" scaled="0"/>
              </a:gradFill>
              <a:ea typeface="Segoe UI" pitchFamily="34" charset="0"/>
              <a:cs typeface="Segoe UI" pitchFamily="34" charset="0"/>
            </a:endParaRPr>
          </a:p>
        </p:txBody>
      </p:sp>
      <p:cxnSp>
        <p:nvCxnSpPr>
          <p:cNvPr id="10" name="Straight Connector 9"/>
          <p:cNvCxnSpPr/>
          <p:nvPr/>
        </p:nvCxnSpPr>
        <p:spPr>
          <a:xfrm>
            <a:off x="663196" y="5717508"/>
            <a:ext cx="0" cy="182880"/>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17957274"/>
      </p:ext>
    </p:extLst>
  </p:cSld>
  <p:clrMapOvr>
    <a:masterClrMapping/>
  </p:clrMapOvr>
  <p:transition>
    <p:fad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pPr defTabSz="932560" eaLnBrk="1" fontAlgn="auto" hangingPunct="1">
              <a:spcAft>
                <a:spcPts val="0"/>
              </a:spcAft>
              <a:defRPr/>
            </a:pPr>
            <a:r>
              <a:rPr sz="8000" dirty="0">
                <a:ea typeface="+mn-ea"/>
              </a:rPr>
              <a:t>Communities </a:t>
            </a:r>
            <a:r>
              <a:rPr lang="en-US" sz="8000" dirty="0">
                <a:ea typeface="+mn-ea"/>
              </a:rPr>
              <a:t/>
            </a:r>
            <a:br>
              <a:rPr lang="en-US" sz="8000" dirty="0">
                <a:ea typeface="+mn-ea"/>
              </a:rPr>
            </a:br>
            <a:r>
              <a:rPr sz="8000" dirty="0">
                <a:ea typeface="+mn-ea"/>
              </a:rPr>
              <a:t>@Yammer</a:t>
            </a:r>
          </a:p>
        </p:txBody>
      </p:sp>
    </p:spTree>
    <p:extLst>
      <p:ext uri="{BB962C8B-B14F-4D97-AF65-F5344CB8AC3E}">
        <p14:creationId xmlns:p14="http://schemas.microsoft.com/office/powerpoint/2010/main" val="963484250"/>
      </p:ext>
    </p:extLst>
  </p:cSld>
  <p:clrMapOvr>
    <a:masterClrMapping/>
  </p:clrMapOvr>
  <p:transition spd="med">
    <p:fad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7345" name="Picture 3"/>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614738" y="1211263"/>
            <a:ext cx="8547100" cy="5562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p:txBody>
          <a:bodyPr/>
          <a:lstStyle/>
          <a:p>
            <a:pPr defTabSz="932560" eaLnBrk="1" fontAlgn="auto" hangingPunct="1">
              <a:spcAft>
                <a:spcPts val="0"/>
              </a:spcAft>
              <a:defRPr/>
            </a:pPr>
            <a:r>
              <a:rPr sz="5400" dirty="0">
                <a:gradFill>
                  <a:gsLst>
                    <a:gs pos="1250">
                      <a:schemeClr val="tx1"/>
                    </a:gs>
                    <a:gs pos="100000">
                      <a:schemeClr val="tx1"/>
                    </a:gs>
                  </a:gsLst>
                  <a:lin ang="5400000" scaled="0"/>
                </a:gradFill>
                <a:ea typeface="+mn-ea"/>
              </a:rPr>
              <a:t>The </a:t>
            </a:r>
            <a:r>
              <a:rPr lang="en-US" sz="5400" dirty="0">
                <a:gradFill>
                  <a:gsLst>
                    <a:gs pos="1250">
                      <a:schemeClr val="tx1"/>
                    </a:gs>
                    <a:gs pos="100000">
                      <a:schemeClr val="tx1"/>
                    </a:gs>
                  </a:gsLst>
                  <a:lin ang="5400000" scaled="0"/>
                </a:gradFill>
                <a:ea typeface="+mn-ea"/>
              </a:rPr>
              <a:t>w</a:t>
            </a:r>
            <a:r>
              <a:rPr sz="5400" dirty="0">
                <a:gradFill>
                  <a:gsLst>
                    <a:gs pos="1250">
                      <a:schemeClr val="tx1"/>
                    </a:gs>
                    <a:gs pos="100000">
                      <a:schemeClr val="tx1"/>
                    </a:gs>
                  </a:gsLst>
                  <a:lin ang="5400000" scaled="0"/>
                </a:gradFill>
                <a:ea typeface="+mn-ea"/>
              </a:rPr>
              <a:t>orld </a:t>
            </a:r>
            <a:r>
              <a:rPr lang="en-US" sz="5400" dirty="0">
                <a:gradFill>
                  <a:gsLst>
                    <a:gs pos="1250">
                      <a:schemeClr val="tx1"/>
                    </a:gs>
                    <a:gs pos="100000">
                      <a:schemeClr val="tx1"/>
                    </a:gs>
                  </a:gsLst>
                  <a:lin ang="5400000" scaled="0"/>
                </a:gradFill>
                <a:ea typeface="+mn-ea"/>
              </a:rPr>
              <a:t>h</a:t>
            </a:r>
            <a:r>
              <a:rPr sz="5400" dirty="0">
                <a:gradFill>
                  <a:gsLst>
                    <a:gs pos="1250">
                      <a:schemeClr val="tx1"/>
                    </a:gs>
                    <a:gs pos="100000">
                      <a:schemeClr val="tx1"/>
                    </a:gs>
                  </a:gsLst>
                  <a:lin ang="5400000" scaled="0"/>
                </a:gradFill>
                <a:ea typeface="+mn-ea"/>
              </a:rPr>
              <a:t>as </a:t>
            </a:r>
            <a:r>
              <a:rPr lang="en-US" sz="5400" dirty="0">
                <a:gradFill>
                  <a:gsLst>
                    <a:gs pos="1250">
                      <a:schemeClr val="tx1"/>
                    </a:gs>
                    <a:gs pos="100000">
                      <a:schemeClr val="tx1"/>
                    </a:gs>
                  </a:gsLst>
                  <a:lin ang="5400000" scaled="0"/>
                </a:gradFill>
                <a:ea typeface="+mn-ea"/>
              </a:rPr>
              <a:t>c</a:t>
            </a:r>
            <a:r>
              <a:rPr sz="5400" dirty="0">
                <a:gradFill>
                  <a:gsLst>
                    <a:gs pos="1250">
                      <a:schemeClr val="tx1"/>
                    </a:gs>
                    <a:gs pos="100000">
                      <a:schemeClr val="tx1"/>
                    </a:gs>
                  </a:gsLst>
                  <a:lin ang="5400000" scaled="0"/>
                </a:gradFill>
                <a:ea typeface="+mn-ea"/>
              </a:rPr>
              <a:t>hanged</a:t>
            </a:r>
          </a:p>
        </p:txBody>
      </p:sp>
      <p:sp>
        <p:nvSpPr>
          <p:cNvPr id="3" name="Rectangle 2"/>
          <p:cNvSpPr/>
          <p:nvPr/>
        </p:nvSpPr>
        <p:spPr bwMode="auto">
          <a:xfrm>
            <a:off x="457580" y="2125677"/>
            <a:ext cx="3842462" cy="3842462"/>
          </a:xfrm>
          <a:prstGeom prst="rect">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182844" tIns="146274" rIns="182844" bIns="146274"/>
          <a:lstStyle/>
          <a:p>
            <a:pPr defTabSz="932290" fontAlgn="base">
              <a:lnSpc>
                <a:spcPct val="90000"/>
              </a:lnSpc>
              <a:spcBef>
                <a:spcPct val="0"/>
              </a:spcBef>
              <a:spcAft>
                <a:spcPts val="612"/>
              </a:spcAft>
              <a:defRPr/>
            </a:pPr>
            <a:r>
              <a:rPr lang="en-US" sz="3200" dirty="0">
                <a:gradFill>
                  <a:gsLst>
                    <a:gs pos="0">
                      <a:srgbClr val="FFFFFF"/>
                    </a:gs>
                    <a:gs pos="100000">
                      <a:srgbClr val="FFFFFF"/>
                    </a:gs>
                  </a:gsLst>
                  <a:lin ang="5400000" scaled="0"/>
                </a:gradFill>
                <a:ea typeface="Segoe UI" pitchFamily="34" charset="0"/>
                <a:cs typeface="Segoe UI" pitchFamily="34" charset="0"/>
              </a:rPr>
              <a:t>We use old tools to do today’s jobs</a:t>
            </a:r>
          </a:p>
        </p:txBody>
      </p:sp>
      <p:sp>
        <p:nvSpPr>
          <p:cNvPr id="4" name="Rectangle 3"/>
          <p:cNvSpPr/>
          <p:nvPr/>
        </p:nvSpPr>
        <p:spPr>
          <a:xfrm>
            <a:off x="6325227" y="6420630"/>
            <a:ext cx="4022721" cy="280649"/>
          </a:xfrm>
          <a:prstGeom prst="rect">
            <a:avLst/>
          </a:prstGeom>
        </p:spPr>
        <p:txBody>
          <a:bodyPr wrap="none" lIns="91422" tIns="45712" rIns="91422" bIns="45712">
            <a:spAutoFit/>
          </a:bodyPr>
          <a:lstStyle/>
          <a:p>
            <a:pPr defTabSz="931681" fontAlgn="base">
              <a:spcBef>
                <a:spcPct val="0"/>
              </a:spcBef>
              <a:spcAft>
                <a:spcPct val="0"/>
              </a:spcAft>
            </a:pPr>
            <a:r>
              <a:rPr lang="pl-PL" sz="1200" dirty="0">
                <a:solidFill>
                  <a:srgbClr val="FFFFFF"/>
                </a:solidFill>
                <a:latin typeface="Segoe UI Light" charset="0"/>
                <a:ea typeface="ＭＳ Ｐゴシック" charset="0"/>
                <a:cs typeface="ＭＳ Ｐゴシック" charset="0"/>
              </a:rPr>
              <a:t>http://</a:t>
            </a:r>
            <a:r>
              <a:rPr lang="pl-PL" sz="1200" dirty="0" err="1">
                <a:solidFill>
                  <a:srgbClr val="FFFFFF"/>
                </a:solidFill>
                <a:latin typeface="Segoe UI Light" charset="0"/>
                <a:ea typeface="ＭＳ Ｐゴシック" charset="0"/>
                <a:cs typeface="ＭＳ Ｐゴシック" charset="0"/>
              </a:rPr>
              <a:t>www.flickr.com</a:t>
            </a:r>
            <a:r>
              <a:rPr lang="pl-PL" sz="1200" dirty="0">
                <a:solidFill>
                  <a:srgbClr val="FFFFFF"/>
                </a:solidFill>
                <a:latin typeface="Segoe UI Light" charset="0"/>
                <a:ea typeface="ＭＳ Ｐゴシック" charset="0"/>
                <a:cs typeface="ＭＳ Ｐゴシック" charset="0"/>
              </a:rPr>
              <a:t>/</a:t>
            </a:r>
            <a:r>
              <a:rPr lang="pl-PL" sz="1200" dirty="0" err="1">
                <a:solidFill>
                  <a:srgbClr val="FFFFFF"/>
                </a:solidFill>
                <a:latin typeface="Segoe UI Light" charset="0"/>
                <a:ea typeface="ＭＳ Ｐゴシック" charset="0"/>
                <a:cs typeface="ＭＳ Ｐゴシック" charset="0"/>
              </a:rPr>
              <a:t>photos</a:t>
            </a:r>
            <a:r>
              <a:rPr lang="pl-PL" sz="1200" dirty="0">
                <a:solidFill>
                  <a:srgbClr val="FFFFFF"/>
                </a:solidFill>
                <a:latin typeface="Segoe UI Light" charset="0"/>
                <a:ea typeface="ＭＳ Ｐゴシック" charset="0"/>
                <a:cs typeface="ＭＳ Ｐゴシック" charset="0"/>
              </a:rPr>
              <a:t>/41767000@N00/2188994631/</a:t>
            </a:r>
            <a:endParaRPr lang="en-US" sz="1200" dirty="0">
              <a:solidFill>
                <a:srgbClr val="FFFFFF"/>
              </a:solidFill>
              <a:latin typeface="Segoe UI Light" charset="0"/>
              <a:ea typeface="ＭＳ Ｐゴシック" charset="0"/>
              <a:cs typeface="ＭＳ Ｐゴシック" charset="0"/>
            </a:endParaRPr>
          </a:p>
        </p:txBody>
      </p:sp>
      <p:pic>
        <p:nvPicPr>
          <p:cNvPr id="6" name="Picture 5" descr="YammerLogo_PNG (1).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57583" y="6449810"/>
            <a:ext cx="1463024" cy="377404"/>
          </a:xfrm>
          <a:prstGeom prst="rect">
            <a:avLst/>
          </a:prstGeom>
        </p:spPr>
      </p:pic>
    </p:spTree>
    <p:extLst>
      <p:ext uri="{BB962C8B-B14F-4D97-AF65-F5344CB8AC3E}">
        <p14:creationId xmlns:p14="http://schemas.microsoft.com/office/powerpoint/2010/main" val="2073345056"/>
      </p:ext>
    </p:extLst>
  </p:cSld>
  <p:clrMapOvr>
    <a:masterClrMapping/>
  </p:clrMapOvr>
  <p:transition>
    <p:fad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defTabSz="932560" eaLnBrk="1" fontAlgn="auto" hangingPunct="1">
              <a:spcAft>
                <a:spcPts val="0"/>
              </a:spcAft>
              <a:defRPr/>
            </a:pPr>
            <a:r>
              <a:rPr sz="5400" dirty="0">
                <a:gradFill>
                  <a:gsLst>
                    <a:gs pos="1250">
                      <a:schemeClr val="tx1"/>
                    </a:gs>
                    <a:gs pos="100000">
                      <a:schemeClr val="tx1"/>
                    </a:gs>
                  </a:gsLst>
                  <a:lin ang="5400000" scaled="0"/>
                </a:gradFill>
                <a:ea typeface="+mn-ea"/>
              </a:rPr>
              <a:t>Communities </a:t>
            </a:r>
            <a:r>
              <a:rPr lang="en-US" sz="5400" dirty="0">
                <a:gradFill>
                  <a:gsLst>
                    <a:gs pos="1250">
                      <a:schemeClr val="tx1"/>
                    </a:gs>
                    <a:gs pos="100000">
                      <a:schemeClr val="tx1"/>
                    </a:gs>
                  </a:gsLst>
                  <a:lin ang="5400000" scaled="0"/>
                </a:gradFill>
                <a:ea typeface="+mn-ea"/>
              </a:rPr>
              <a:t>h</a:t>
            </a:r>
            <a:r>
              <a:rPr sz="5400" dirty="0">
                <a:gradFill>
                  <a:gsLst>
                    <a:gs pos="1250">
                      <a:schemeClr val="tx1"/>
                    </a:gs>
                    <a:gs pos="100000">
                      <a:schemeClr val="tx1"/>
                    </a:gs>
                  </a:gsLst>
                  <a:lin ang="5400000" scaled="0"/>
                </a:gradFill>
                <a:ea typeface="+mn-ea"/>
              </a:rPr>
              <a:t>elp </a:t>
            </a:r>
            <a:r>
              <a:rPr lang="en-US" sz="5400" dirty="0">
                <a:gradFill>
                  <a:gsLst>
                    <a:gs pos="1250">
                      <a:schemeClr val="tx1"/>
                    </a:gs>
                    <a:gs pos="100000">
                      <a:schemeClr val="tx1"/>
                    </a:gs>
                  </a:gsLst>
                  <a:lin ang="5400000" scaled="0"/>
                </a:gradFill>
                <a:ea typeface="+mn-ea"/>
              </a:rPr>
              <a:t>b</a:t>
            </a:r>
            <a:r>
              <a:rPr sz="5400" dirty="0">
                <a:gradFill>
                  <a:gsLst>
                    <a:gs pos="1250">
                      <a:schemeClr val="tx1"/>
                    </a:gs>
                    <a:gs pos="100000">
                      <a:schemeClr val="tx1"/>
                    </a:gs>
                  </a:gsLst>
                  <a:lin ang="5400000" scaled="0"/>
                </a:gradFill>
                <a:ea typeface="+mn-ea"/>
              </a:rPr>
              <a:t>usinesses </a:t>
            </a:r>
            <a:r>
              <a:rPr lang="en-US" sz="5400" dirty="0">
                <a:gradFill>
                  <a:gsLst>
                    <a:gs pos="1250">
                      <a:schemeClr val="tx1"/>
                    </a:gs>
                    <a:gs pos="100000">
                      <a:schemeClr val="tx1"/>
                    </a:gs>
                  </a:gsLst>
                  <a:lin ang="5400000" scaled="0"/>
                </a:gradFill>
                <a:ea typeface="+mn-ea"/>
              </a:rPr>
              <a:t>t</a:t>
            </a:r>
            <a:r>
              <a:rPr sz="5400" dirty="0">
                <a:gradFill>
                  <a:gsLst>
                    <a:gs pos="1250">
                      <a:schemeClr val="tx1"/>
                    </a:gs>
                    <a:gs pos="100000">
                      <a:schemeClr val="tx1"/>
                    </a:gs>
                  </a:gsLst>
                  <a:lin ang="5400000" scaled="0"/>
                </a:gradFill>
                <a:ea typeface="+mn-ea"/>
              </a:rPr>
              <a:t>hrive</a:t>
            </a:r>
          </a:p>
        </p:txBody>
      </p:sp>
      <p:sp>
        <p:nvSpPr>
          <p:cNvPr id="3" name="Rectangle 2"/>
          <p:cNvSpPr/>
          <p:nvPr/>
        </p:nvSpPr>
        <p:spPr bwMode="auto">
          <a:xfrm>
            <a:off x="731899" y="2308555"/>
            <a:ext cx="1783080" cy="2743200"/>
          </a:xfrm>
          <a:prstGeom prst="rect">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182844" tIns="146274" rIns="182844" bIns="146274"/>
          <a:lstStyle/>
          <a:p>
            <a:pPr defTabSz="932290" fontAlgn="base">
              <a:lnSpc>
                <a:spcPct val="90000"/>
              </a:lnSpc>
              <a:spcBef>
                <a:spcPct val="0"/>
              </a:spcBef>
              <a:spcAft>
                <a:spcPts val="612"/>
              </a:spcAft>
              <a:defRPr/>
            </a:pPr>
            <a:r>
              <a:rPr lang="en-US" dirty="0">
                <a:gradFill>
                  <a:gsLst>
                    <a:gs pos="0">
                      <a:srgbClr val="FFFFFF"/>
                    </a:gs>
                    <a:gs pos="100000">
                      <a:srgbClr val="FFFFFF"/>
                    </a:gs>
                  </a:gsLst>
                  <a:lin ang="5400000" scaled="0"/>
                </a:gradFill>
                <a:ea typeface="Segoe UI" pitchFamily="34" charset="0"/>
                <a:cs typeface="Segoe UI" pitchFamily="34" charset="0"/>
              </a:rPr>
              <a:t>Strategy and tactical alignment</a:t>
            </a:r>
          </a:p>
        </p:txBody>
      </p:sp>
      <p:sp>
        <p:nvSpPr>
          <p:cNvPr id="4" name="Rectangle 3"/>
          <p:cNvSpPr/>
          <p:nvPr/>
        </p:nvSpPr>
        <p:spPr bwMode="auto">
          <a:xfrm>
            <a:off x="2561691" y="2308555"/>
            <a:ext cx="1783080" cy="27432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182844" tIns="146274" rIns="182844" bIns="146274"/>
          <a:lstStyle/>
          <a:p>
            <a:pPr defTabSz="932290" fontAlgn="base">
              <a:lnSpc>
                <a:spcPct val="90000"/>
              </a:lnSpc>
              <a:spcBef>
                <a:spcPct val="0"/>
              </a:spcBef>
              <a:spcAft>
                <a:spcPts val="612"/>
              </a:spcAft>
              <a:defRPr/>
            </a:pPr>
            <a:r>
              <a:rPr lang="en-US" dirty="0">
                <a:gradFill>
                  <a:gsLst>
                    <a:gs pos="0">
                      <a:srgbClr val="FFFFFF"/>
                    </a:gs>
                    <a:gs pos="100000">
                      <a:srgbClr val="FFFFFF"/>
                    </a:gs>
                  </a:gsLst>
                  <a:lin ang="5400000" scaled="0"/>
                </a:gradFill>
                <a:ea typeface="Segoe UI" pitchFamily="34" charset="0"/>
                <a:cs typeface="Segoe UI" pitchFamily="34" charset="0"/>
              </a:rPr>
              <a:t>Adaptability, faster response &amp; reaction times</a:t>
            </a:r>
          </a:p>
        </p:txBody>
      </p:sp>
      <p:sp>
        <p:nvSpPr>
          <p:cNvPr id="5" name="Rectangle 4"/>
          <p:cNvSpPr/>
          <p:nvPr/>
        </p:nvSpPr>
        <p:spPr bwMode="auto">
          <a:xfrm>
            <a:off x="6221275" y="2306967"/>
            <a:ext cx="1783080" cy="2743200"/>
          </a:xfrm>
          <a:prstGeom prst="rect">
            <a:avLst/>
          </a:prstGeom>
          <a:solidFill>
            <a:srgbClr val="BA141A"/>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182844" tIns="146274" rIns="182844" bIns="146274"/>
          <a:lstStyle/>
          <a:p>
            <a:pPr defTabSz="932290" fontAlgn="base">
              <a:lnSpc>
                <a:spcPct val="90000"/>
              </a:lnSpc>
              <a:spcBef>
                <a:spcPct val="0"/>
              </a:spcBef>
              <a:spcAft>
                <a:spcPts val="612"/>
              </a:spcAft>
              <a:defRPr/>
            </a:pPr>
            <a:r>
              <a:rPr lang="en-US" dirty="0">
                <a:gradFill>
                  <a:gsLst>
                    <a:gs pos="0">
                      <a:srgbClr val="FFFFFF"/>
                    </a:gs>
                    <a:gs pos="100000">
                      <a:srgbClr val="FFFFFF"/>
                    </a:gs>
                  </a:gsLst>
                  <a:lin ang="5400000" scaled="0"/>
                </a:gradFill>
                <a:ea typeface="Segoe UI" pitchFamily="34" charset="0"/>
                <a:cs typeface="Segoe UI" pitchFamily="34" charset="0"/>
              </a:rPr>
              <a:t>Employee loyalty and engagement</a:t>
            </a:r>
          </a:p>
        </p:txBody>
      </p:sp>
      <p:sp>
        <p:nvSpPr>
          <p:cNvPr id="6" name="Rectangle 5"/>
          <p:cNvSpPr/>
          <p:nvPr/>
        </p:nvSpPr>
        <p:spPr bwMode="auto">
          <a:xfrm>
            <a:off x="4391483" y="2308555"/>
            <a:ext cx="1783080" cy="2743200"/>
          </a:xfrm>
          <a:prstGeom prst="rect">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182844" tIns="146274" rIns="182844" bIns="146274"/>
          <a:lstStyle/>
          <a:p>
            <a:pPr defTabSz="932290" fontAlgn="base">
              <a:lnSpc>
                <a:spcPct val="90000"/>
              </a:lnSpc>
              <a:spcBef>
                <a:spcPct val="0"/>
              </a:spcBef>
              <a:spcAft>
                <a:spcPts val="612"/>
              </a:spcAft>
              <a:defRPr/>
            </a:pPr>
            <a:r>
              <a:rPr lang="en-US" dirty="0">
                <a:gradFill>
                  <a:gsLst>
                    <a:gs pos="0">
                      <a:srgbClr val="FFFFFF"/>
                    </a:gs>
                    <a:gs pos="100000">
                      <a:srgbClr val="FFFFFF"/>
                    </a:gs>
                  </a:gsLst>
                  <a:lin ang="5400000" scaled="0"/>
                </a:gradFill>
                <a:ea typeface="Segoe UI" pitchFamily="34" charset="0"/>
                <a:cs typeface="Segoe UI" pitchFamily="34" charset="0"/>
              </a:rPr>
              <a:t>Macro and micro innovation</a:t>
            </a:r>
          </a:p>
        </p:txBody>
      </p:sp>
      <p:sp>
        <p:nvSpPr>
          <p:cNvPr id="7" name="Rectangle 6"/>
          <p:cNvSpPr/>
          <p:nvPr/>
        </p:nvSpPr>
        <p:spPr bwMode="auto">
          <a:xfrm>
            <a:off x="8049043" y="2308555"/>
            <a:ext cx="1783080" cy="2743200"/>
          </a:xfrm>
          <a:prstGeom prst="rect">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182844" tIns="146274" rIns="182844" bIns="146274"/>
          <a:lstStyle/>
          <a:p>
            <a:pPr defTabSz="932290" fontAlgn="base">
              <a:lnSpc>
                <a:spcPct val="90000"/>
              </a:lnSpc>
              <a:spcBef>
                <a:spcPct val="0"/>
              </a:spcBef>
              <a:spcAft>
                <a:spcPts val="612"/>
              </a:spcAft>
              <a:defRPr/>
            </a:pPr>
            <a:r>
              <a:rPr lang="en-US" dirty="0">
                <a:gradFill>
                  <a:gsLst>
                    <a:gs pos="0">
                      <a:srgbClr val="FFFFFF"/>
                    </a:gs>
                    <a:gs pos="100000">
                      <a:srgbClr val="FFFFFF"/>
                    </a:gs>
                  </a:gsLst>
                  <a:lin ang="5400000" scaled="0"/>
                </a:gradFill>
                <a:ea typeface="Segoe UI" pitchFamily="34" charset="0"/>
                <a:cs typeface="Segoe UI" pitchFamily="34" charset="0"/>
              </a:rPr>
              <a:t>Customer advocacy and peer support</a:t>
            </a:r>
          </a:p>
        </p:txBody>
      </p:sp>
      <p:sp>
        <p:nvSpPr>
          <p:cNvPr id="8" name="Rectangle 7"/>
          <p:cNvSpPr/>
          <p:nvPr/>
        </p:nvSpPr>
        <p:spPr bwMode="auto">
          <a:xfrm>
            <a:off x="9877821" y="2308555"/>
            <a:ext cx="1783080" cy="2743200"/>
          </a:xfrm>
          <a:prstGeom prst="rect">
            <a:avLst/>
          </a:prstGeom>
          <a:solidFill>
            <a:srgbClr val="BA141A"/>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182844" tIns="146274" rIns="182844" bIns="146274"/>
          <a:lstStyle/>
          <a:p>
            <a:pPr defTabSz="932290" fontAlgn="base">
              <a:lnSpc>
                <a:spcPct val="90000"/>
              </a:lnSpc>
              <a:spcBef>
                <a:spcPct val="0"/>
              </a:spcBef>
              <a:spcAft>
                <a:spcPts val="612"/>
              </a:spcAft>
              <a:defRPr/>
            </a:pPr>
            <a:r>
              <a:rPr lang="en-US" dirty="0">
                <a:gradFill>
                  <a:gsLst>
                    <a:gs pos="0">
                      <a:srgbClr val="FFFFFF"/>
                    </a:gs>
                    <a:gs pos="100000">
                      <a:srgbClr val="FFFFFF"/>
                    </a:gs>
                  </a:gsLst>
                  <a:lin ang="5400000" scaled="0"/>
                </a:gradFill>
                <a:ea typeface="Segoe UI" pitchFamily="34" charset="0"/>
                <a:cs typeface="Segoe UI" pitchFamily="34" charset="0"/>
              </a:rPr>
              <a:t>Best practices development, peer support</a:t>
            </a:r>
          </a:p>
        </p:txBody>
      </p:sp>
      <p:sp>
        <p:nvSpPr>
          <p:cNvPr id="59400" name="Text Placeholder 12"/>
          <p:cNvSpPr txBox="1">
            <a:spLocks/>
          </p:cNvSpPr>
          <p:nvPr/>
        </p:nvSpPr>
        <p:spPr bwMode="auto">
          <a:xfrm>
            <a:off x="549277" y="5234603"/>
            <a:ext cx="11337925" cy="2025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2" tIns="45712" rIns="91422" bIns="45712"/>
          <a:lstStyle>
            <a:lvl1pPr eaLnBrk="0" hangingPunct="0">
              <a:defRPr sz="2400">
                <a:solidFill>
                  <a:schemeClr val="tx1"/>
                </a:solidFill>
                <a:latin typeface="Segoe UI" charset="0"/>
                <a:ea typeface="ＭＳ Ｐゴシック" charset="0"/>
                <a:cs typeface="ＭＳ Ｐゴシック" charset="0"/>
              </a:defRPr>
            </a:lvl1pPr>
            <a:lvl2pPr marL="742950" indent="-285750" eaLnBrk="0" hangingPunct="0">
              <a:defRPr sz="2400">
                <a:solidFill>
                  <a:schemeClr val="tx1"/>
                </a:solidFill>
                <a:latin typeface="Segoe UI" charset="0"/>
                <a:ea typeface="ＭＳ Ｐゴシック" charset="0"/>
              </a:defRPr>
            </a:lvl2pPr>
            <a:lvl3pPr marL="1143000" indent="-228600" eaLnBrk="0" hangingPunct="0">
              <a:defRPr sz="2400">
                <a:solidFill>
                  <a:schemeClr val="tx1"/>
                </a:solidFill>
                <a:latin typeface="Segoe UI" charset="0"/>
                <a:ea typeface="ＭＳ Ｐゴシック" charset="0"/>
              </a:defRPr>
            </a:lvl3pPr>
            <a:lvl4pPr marL="1600200" indent="-228600" eaLnBrk="0" hangingPunct="0">
              <a:defRPr sz="2400">
                <a:solidFill>
                  <a:schemeClr val="tx1"/>
                </a:solidFill>
                <a:latin typeface="Segoe UI" charset="0"/>
                <a:ea typeface="ＭＳ Ｐゴシック" charset="0"/>
              </a:defRPr>
            </a:lvl4pPr>
            <a:lvl5pPr marL="2057400" indent="-228600" eaLnBrk="0" hangingPunct="0">
              <a:defRPr sz="2400">
                <a:solidFill>
                  <a:schemeClr val="tx1"/>
                </a:solidFill>
                <a:latin typeface="Segoe UI" charset="0"/>
                <a:ea typeface="ＭＳ Ｐゴシック" charset="0"/>
              </a:defRPr>
            </a:lvl5pPr>
            <a:lvl6pPr marL="2514600" indent="-228600" defTabSz="931863" eaLnBrk="0" fontAlgn="base" hangingPunct="0">
              <a:spcBef>
                <a:spcPct val="0"/>
              </a:spcBef>
              <a:spcAft>
                <a:spcPct val="0"/>
              </a:spcAft>
              <a:defRPr sz="2400">
                <a:solidFill>
                  <a:schemeClr val="tx1"/>
                </a:solidFill>
                <a:latin typeface="Segoe UI" charset="0"/>
                <a:ea typeface="ＭＳ Ｐゴシック" charset="0"/>
              </a:defRPr>
            </a:lvl6pPr>
            <a:lvl7pPr marL="2971800" indent="-228600" defTabSz="931863" eaLnBrk="0" fontAlgn="base" hangingPunct="0">
              <a:spcBef>
                <a:spcPct val="0"/>
              </a:spcBef>
              <a:spcAft>
                <a:spcPct val="0"/>
              </a:spcAft>
              <a:defRPr sz="2400">
                <a:solidFill>
                  <a:schemeClr val="tx1"/>
                </a:solidFill>
                <a:latin typeface="Segoe UI" charset="0"/>
                <a:ea typeface="ＭＳ Ｐゴシック" charset="0"/>
              </a:defRPr>
            </a:lvl7pPr>
            <a:lvl8pPr marL="3429000" indent="-228600" defTabSz="931863" eaLnBrk="0" fontAlgn="base" hangingPunct="0">
              <a:spcBef>
                <a:spcPct val="0"/>
              </a:spcBef>
              <a:spcAft>
                <a:spcPct val="0"/>
              </a:spcAft>
              <a:defRPr sz="2400">
                <a:solidFill>
                  <a:schemeClr val="tx1"/>
                </a:solidFill>
                <a:latin typeface="Segoe UI" charset="0"/>
                <a:ea typeface="ＭＳ Ｐゴシック" charset="0"/>
              </a:defRPr>
            </a:lvl8pPr>
            <a:lvl9pPr marL="3886200" indent="-228600" defTabSz="931863" eaLnBrk="0" fontAlgn="base" hangingPunct="0">
              <a:spcBef>
                <a:spcPct val="0"/>
              </a:spcBef>
              <a:spcAft>
                <a:spcPct val="0"/>
              </a:spcAft>
              <a:defRPr sz="2400">
                <a:solidFill>
                  <a:schemeClr val="tx1"/>
                </a:solidFill>
                <a:latin typeface="Segoe UI" charset="0"/>
                <a:ea typeface="ＭＳ Ｐゴシック" charset="0"/>
              </a:defRPr>
            </a:lvl9pPr>
          </a:lstStyle>
          <a:p>
            <a:pPr algn="ctr" defTabSz="931681" eaLnBrk="1" fontAlgn="base" hangingPunct="1">
              <a:lnSpc>
                <a:spcPct val="90000"/>
              </a:lnSpc>
              <a:spcBef>
                <a:spcPct val="20000"/>
              </a:spcBef>
              <a:spcAft>
                <a:spcPct val="0"/>
              </a:spcAft>
              <a:buSzPct val="90000"/>
            </a:pPr>
            <a:r>
              <a:rPr lang="en-US" sz="3600" dirty="0">
                <a:solidFill>
                  <a:srgbClr val="012654"/>
                </a:solidFill>
                <a:latin typeface="Segoe UI Light" charset="0"/>
              </a:rPr>
              <a:t>Internal &amp; external communities reinforce each other</a:t>
            </a:r>
          </a:p>
        </p:txBody>
      </p:sp>
      <p:pic>
        <p:nvPicPr>
          <p:cNvPr id="10" name="Picture 9" descr="YammerLogo_PNG (1).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7583" y="6449810"/>
            <a:ext cx="1463024" cy="377404"/>
          </a:xfrm>
          <a:prstGeom prst="rect">
            <a:avLst/>
          </a:prstGeom>
        </p:spPr>
      </p:pic>
    </p:spTree>
    <p:extLst>
      <p:ext uri="{BB962C8B-B14F-4D97-AF65-F5344CB8AC3E}">
        <p14:creationId xmlns:p14="http://schemas.microsoft.com/office/powerpoint/2010/main" val="1325422979"/>
      </p:ext>
    </p:extLst>
  </p:cSld>
  <p:clrMapOvr>
    <a:masterClrMapping/>
  </p:clrMapOvr>
  <p:transition>
    <p:fade/>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defTabSz="932560" eaLnBrk="1" fontAlgn="auto" hangingPunct="1">
              <a:spcAft>
                <a:spcPts val="0"/>
              </a:spcAft>
              <a:defRPr/>
            </a:pPr>
            <a:r>
              <a:rPr sz="5400" dirty="0">
                <a:gradFill>
                  <a:gsLst>
                    <a:gs pos="1250">
                      <a:schemeClr val="tx1"/>
                    </a:gs>
                    <a:gs pos="100000">
                      <a:schemeClr val="tx1"/>
                    </a:gs>
                  </a:gsLst>
                  <a:lin ang="5400000" scaled="0"/>
                </a:gradFill>
                <a:ea typeface="+mn-ea"/>
              </a:rPr>
              <a:t>Some Yammer </a:t>
            </a:r>
            <a:r>
              <a:rPr lang="en-US" sz="5400" dirty="0">
                <a:gradFill>
                  <a:gsLst>
                    <a:gs pos="1250">
                      <a:schemeClr val="tx1"/>
                    </a:gs>
                    <a:gs pos="100000">
                      <a:schemeClr val="tx1"/>
                    </a:gs>
                  </a:gsLst>
                  <a:lin ang="5400000" scaled="0"/>
                </a:gradFill>
                <a:ea typeface="+mn-ea"/>
              </a:rPr>
              <a:t>c</a:t>
            </a:r>
            <a:r>
              <a:rPr sz="5400" dirty="0">
                <a:gradFill>
                  <a:gsLst>
                    <a:gs pos="1250">
                      <a:schemeClr val="tx1"/>
                    </a:gs>
                    <a:gs pos="100000">
                      <a:schemeClr val="tx1"/>
                    </a:gs>
                  </a:gsLst>
                  <a:lin ang="5400000" scaled="0"/>
                </a:gradFill>
                <a:ea typeface="+mn-ea"/>
              </a:rPr>
              <a:t>ommunities</a:t>
            </a:r>
          </a:p>
        </p:txBody>
      </p:sp>
      <p:sp>
        <p:nvSpPr>
          <p:cNvPr id="61442" name="Text Placeholder 12"/>
          <p:cNvSpPr txBox="1">
            <a:spLocks/>
          </p:cNvSpPr>
          <p:nvPr/>
        </p:nvSpPr>
        <p:spPr bwMode="auto">
          <a:xfrm>
            <a:off x="639765" y="1576388"/>
            <a:ext cx="4664075" cy="2025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2" tIns="45712" rIns="91422" bIns="45712"/>
          <a:lstStyle>
            <a:lvl1pPr eaLnBrk="0" hangingPunct="0">
              <a:defRPr sz="2400">
                <a:solidFill>
                  <a:schemeClr val="tx1"/>
                </a:solidFill>
                <a:latin typeface="Segoe UI" charset="0"/>
                <a:ea typeface="ＭＳ Ｐゴシック" charset="0"/>
                <a:cs typeface="ＭＳ Ｐゴシック" charset="0"/>
              </a:defRPr>
            </a:lvl1pPr>
            <a:lvl2pPr marL="742950" indent="-285750" eaLnBrk="0" hangingPunct="0">
              <a:defRPr sz="2400">
                <a:solidFill>
                  <a:schemeClr val="tx1"/>
                </a:solidFill>
                <a:latin typeface="Segoe UI" charset="0"/>
                <a:ea typeface="ＭＳ Ｐゴシック" charset="0"/>
              </a:defRPr>
            </a:lvl2pPr>
            <a:lvl3pPr marL="1143000" indent="-228600" eaLnBrk="0" hangingPunct="0">
              <a:defRPr sz="2400">
                <a:solidFill>
                  <a:schemeClr val="tx1"/>
                </a:solidFill>
                <a:latin typeface="Segoe UI" charset="0"/>
                <a:ea typeface="ＭＳ Ｐゴシック" charset="0"/>
              </a:defRPr>
            </a:lvl3pPr>
            <a:lvl4pPr marL="1600200" indent="-228600" eaLnBrk="0" hangingPunct="0">
              <a:defRPr sz="2400">
                <a:solidFill>
                  <a:schemeClr val="tx1"/>
                </a:solidFill>
                <a:latin typeface="Segoe UI" charset="0"/>
                <a:ea typeface="ＭＳ Ｐゴシック" charset="0"/>
              </a:defRPr>
            </a:lvl4pPr>
            <a:lvl5pPr marL="2057400" indent="-228600" eaLnBrk="0" hangingPunct="0">
              <a:defRPr sz="2400">
                <a:solidFill>
                  <a:schemeClr val="tx1"/>
                </a:solidFill>
                <a:latin typeface="Segoe UI" charset="0"/>
                <a:ea typeface="ＭＳ Ｐゴシック" charset="0"/>
              </a:defRPr>
            </a:lvl5pPr>
            <a:lvl6pPr marL="2514600" indent="-228600" defTabSz="931863" eaLnBrk="0" fontAlgn="base" hangingPunct="0">
              <a:spcBef>
                <a:spcPct val="0"/>
              </a:spcBef>
              <a:spcAft>
                <a:spcPct val="0"/>
              </a:spcAft>
              <a:defRPr sz="2400">
                <a:solidFill>
                  <a:schemeClr val="tx1"/>
                </a:solidFill>
                <a:latin typeface="Segoe UI" charset="0"/>
                <a:ea typeface="ＭＳ Ｐゴシック" charset="0"/>
              </a:defRPr>
            </a:lvl6pPr>
            <a:lvl7pPr marL="2971800" indent="-228600" defTabSz="931863" eaLnBrk="0" fontAlgn="base" hangingPunct="0">
              <a:spcBef>
                <a:spcPct val="0"/>
              </a:spcBef>
              <a:spcAft>
                <a:spcPct val="0"/>
              </a:spcAft>
              <a:defRPr sz="2400">
                <a:solidFill>
                  <a:schemeClr val="tx1"/>
                </a:solidFill>
                <a:latin typeface="Segoe UI" charset="0"/>
                <a:ea typeface="ＭＳ Ｐゴシック" charset="0"/>
              </a:defRPr>
            </a:lvl7pPr>
            <a:lvl8pPr marL="3429000" indent="-228600" defTabSz="931863" eaLnBrk="0" fontAlgn="base" hangingPunct="0">
              <a:spcBef>
                <a:spcPct val="0"/>
              </a:spcBef>
              <a:spcAft>
                <a:spcPct val="0"/>
              </a:spcAft>
              <a:defRPr sz="2400">
                <a:solidFill>
                  <a:schemeClr val="tx1"/>
                </a:solidFill>
                <a:latin typeface="Segoe UI" charset="0"/>
                <a:ea typeface="ＭＳ Ｐゴシック" charset="0"/>
              </a:defRPr>
            </a:lvl8pPr>
            <a:lvl9pPr marL="3886200" indent="-228600" defTabSz="931863" eaLnBrk="0" fontAlgn="base" hangingPunct="0">
              <a:spcBef>
                <a:spcPct val="0"/>
              </a:spcBef>
              <a:spcAft>
                <a:spcPct val="0"/>
              </a:spcAft>
              <a:defRPr sz="2400">
                <a:solidFill>
                  <a:schemeClr val="tx1"/>
                </a:solidFill>
                <a:latin typeface="Segoe UI" charset="0"/>
                <a:ea typeface="ＭＳ Ｐゴシック" charset="0"/>
              </a:defRPr>
            </a:lvl9pPr>
          </a:lstStyle>
          <a:p>
            <a:pPr algn="ctr" defTabSz="931681" eaLnBrk="1" fontAlgn="base" hangingPunct="1">
              <a:lnSpc>
                <a:spcPct val="90000"/>
              </a:lnSpc>
              <a:spcBef>
                <a:spcPct val="20000"/>
              </a:spcBef>
              <a:spcAft>
                <a:spcPct val="0"/>
              </a:spcAft>
              <a:buSzPct val="90000"/>
            </a:pPr>
            <a:r>
              <a:rPr lang="en-US" sz="3200">
                <a:solidFill>
                  <a:srgbClr val="012654"/>
                </a:solidFill>
                <a:latin typeface="Segoe UI Light" charset="0"/>
              </a:rPr>
              <a:t>Long-term, sustainable engagement</a:t>
            </a:r>
          </a:p>
        </p:txBody>
      </p:sp>
      <p:sp>
        <p:nvSpPr>
          <p:cNvPr id="61443" name="Text Placeholder 12"/>
          <p:cNvSpPr txBox="1">
            <a:spLocks/>
          </p:cNvSpPr>
          <p:nvPr/>
        </p:nvSpPr>
        <p:spPr bwMode="auto">
          <a:xfrm>
            <a:off x="6767515" y="1576388"/>
            <a:ext cx="4662487" cy="1181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2" tIns="45712" rIns="91422" bIns="45712"/>
          <a:lstStyle>
            <a:lvl1pPr eaLnBrk="0" hangingPunct="0">
              <a:defRPr sz="2400">
                <a:solidFill>
                  <a:schemeClr val="tx1"/>
                </a:solidFill>
                <a:latin typeface="Segoe UI" charset="0"/>
                <a:ea typeface="ＭＳ Ｐゴシック" charset="0"/>
                <a:cs typeface="ＭＳ Ｐゴシック" charset="0"/>
              </a:defRPr>
            </a:lvl1pPr>
            <a:lvl2pPr marL="342900" eaLnBrk="0" hangingPunct="0">
              <a:defRPr sz="2400">
                <a:solidFill>
                  <a:schemeClr val="tx1"/>
                </a:solidFill>
                <a:latin typeface="Segoe UI" charset="0"/>
                <a:ea typeface="ＭＳ Ｐゴシック" charset="0"/>
              </a:defRPr>
            </a:lvl2pPr>
            <a:lvl3pPr marL="1143000" indent="-228600" eaLnBrk="0" hangingPunct="0">
              <a:defRPr sz="2400">
                <a:solidFill>
                  <a:schemeClr val="tx1"/>
                </a:solidFill>
                <a:latin typeface="Segoe UI" charset="0"/>
                <a:ea typeface="ＭＳ Ｐゴシック" charset="0"/>
              </a:defRPr>
            </a:lvl3pPr>
            <a:lvl4pPr marL="1600200" indent="-228600" eaLnBrk="0" hangingPunct="0">
              <a:defRPr sz="2400">
                <a:solidFill>
                  <a:schemeClr val="tx1"/>
                </a:solidFill>
                <a:latin typeface="Segoe UI" charset="0"/>
                <a:ea typeface="ＭＳ Ｐゴシック" charset="0"/>
              </a:defRPr>
            </a:lvl4pPr>
            <a:lvl5pPr marL="2057400" indent="-228600" eaLnBrk="0" hangingPunct="0">
              <a:defRPr sz="2400">
                <a:solidFill>
                  <a:schemeClr val="tx1"/>
                </a:solidFill>
                <a:latin typeface="Segoe UI" charset="0"/>
                <a:ea typeface="ＭＳ Ｐゴシック" charset="0"/>
              </a:defRPr>
            </a:lvl5pPr>
            <a:lvl6pPr marL="2514600" indent="-228600" defTabSz="931863" eaLnBrk="0" fontAlgn="base" hangingPunct="0">
              <a:spcBef>
                <a:spcPct val="0"/>
              </a:spcBef>
              <a:spcAft>
                <a:spcPct val="0"/>
              </a:spcAft>
              <a:defRPr sz="2400">
                <a:solidFill>
                  <a:schemeClr val="tx1"/>
                </a:solidFill>
                <a:latin typeface="Segoe UI" charset="0"/>
                <a:ea typeface="ＭＳ Ｐゴシック" charset="0"/>
              </a:defRPr>
            </a:lvl6pPr>
            <a:lvl7pPr marL="2971800" indent="-228600" defTabSz="931863" eaLnBrk="0" fontAlgn="base" hangingPunct="0">
              <a:spcBef>
                <a:spcPct val="0"/>
              </a:spcBef>
              <a:spcAft>
                <a:spcPct val="0"/>
              </a:spcAft>
              <a:defRPr sz="2400">
                <a:solidFill>
                  <a:schemeClr val="tx1"/>
                </a:solidFill>
                <a:latin typeface="Segoe UI" charset="0"/>
                <a:ea typeface="ＭＳ Ｐゴシック" charset="0"/>
              </a:defRPr>
            </a:lvl7pPr>
            <a:lvl8pPr marL="3429000" indent="-228600" defTabSz="931863" eaLnBrk="0" fontAlgn="base" hangingPunct="0">
              <a:spcBef>
                <a:spcPct val="0"/>
              </a:spcBef>
              <a:spcAft>
                <a:spcPct val="0"/>
              </a:spcAft>
              <a:defRPr sz="2400">
                <a:solidFill>
                  <a:schemeClr val="tx1"/>
                </a:solidFill>
                <a:latin typeface="Segoe UI" charset="0"/>
                <a:ea typeface="ＭＳ Ｐゴシック" charset="0"/>
              </a:defRPr>
            </a:lvl8pPr>
            <a:lvl9pPr marL="3886200" indent="-228600" defTabSz="931863" eaLnBrk="0" fontAlgn="base" hangingPunct="0">
              <a:spcBef>
                <a:spcPct val="0"/>
              </a:spcBef>
              <a:spcAft>
                <a:spcPct val="0"/>
              </a:spcAft>
              <a:defRPr sz="2400">
                <a:solidFill>
                  <a:schemeClr val="tx1"/>
                </a:solidFill>
                <a:latin typeface="Segoe UI" charset="0"/>
                <a:ea typeface="ＭＳ Ｐゴシック" charset="0"/>
              </a:defRPr>
            </a:lvl9pPr>
          </a:lstStyle>
          <a:p>
            <a:pPr algn="ctr" defTabSz="931681" eaLnBrk="1" fontAlgn="base" hangingPunct="1">
              <a:lnSpc>
                <a:spcPct val="90000"/>
              </a:lnSpc>
              <a:spcBef>
                <a:spcPct val="20000"/>
              </a:spcBef>
              <a:spcAft>
                <a:spcPct val="0"/>
              </a:spcAft>
              <a:buSzPct val="90000"/>
            </a:pPr>
            <a:r>
              <a:rPr lang="en-US" sz="2800">
                <a:solidFill>
                  <a:srgbClr val="012654"/>
                </a:solidFill>
                <a:latin typeface="Segoe UI Light" charset="0"/>
              </a:rPr>
              <a:t>Short-term, activity- or project-based</a:t>
            </a:r>
          </a:p>
          <a:p>
            <a:pPr lvl="1" defTabSz="931681" eaLnBrk="1" fontAlgn="base" hangingPunct="1">
              <a:lnSpc>
                <a:spcPct val="90000"/>
              </a:lnSpc>
              <a:spcBef>
                <a:spcPct val="20000"/>
              </a:spcBef>
              <a:spcAft>
                <a:spcPct val="0"/>
              </a:spcAft>
              <a:buSzPct val="90000"/>
            </a:pPr>
            <a:endParaRPr lang="en-US" sz="1600">
              <a:solidFill>
                <a:srgbClr val="012654"/>
              </a:solidFill>
              <a:cs typeface="ＭＳ Ｐゴシック" charset="0"/>
            </a:endParaRPr>
          </a:p>
        </p:txBody>
      </p:sp>
      <p:graphicFrame>
        <p:nvGraphicFramePr>
          <p:cNvPr id="22" name="Chart 21"/>
          <p:cNvGraphicFramePr>
            <a:graphicFrameLocks/>
          </p:cNvGraphicFramePr>
          <p:nvPr/>
        </p:nvGraphicFramePr>
        <p:xfrm>
          <a:off x="457582" y="1942799"/>
          <a:ext cx="5394901" cy="3474682"/>
        </p:xfrm>
        <a:graphic>
          <a:graphicData uri="http://schemas.openxmlformats.org/drawingml/2006/chart">
            <c:chart xmlns:c="http://schemas.openxmlformats.org/drawingml/2006/chart" xmlns:r="http://schemas.openxmlformats.org/officeDocument/2006/relationships" r:id="rId3"/>
          </a:graphicData>
        </a:graphic>
      </p:graphicFrame>
      <p:sp>
        <p:nvSpPr>
          <p:cNvPr id="23" name="Rectangle 22"/>
          <p:cNvSpPr/>
          <p:nvPr/>
        </p:nvSpPr>
        <p:spPr bwMode="auto">
          <a:xfrm>
            <a:off x="366141" y="5508920"/>
            <a:ext cx="1280160" cy="128016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182844" tIns="146274" rIns="182844" bIns="146274"/>
          <a:lstStyle/>
          <a:p>
            <a:pPr algn="ctr" defTabSz="932290" fontAlgn="base">
              <a:lnSpc>
                <a:spcPct val="90000"/>
              </a:lnSpc>
              <a:spcBef>
                <a:spcPct val="0"/>
              </a:spcBef>
              <a:spcAft>
                <a:spcPts val="612"/>
              </a:spcAft>
              <a:defRPr/>
            </a:pPr>
            <a:r>
              <a:rPr lang="en-US" sz="1600" dirty="0">
                <a:gradFill>
                  <a:gsLst>
                    <a:gs pos="0">
                      <a:srgbClr val="FFFFFF"/>
                    </a:gs>
                    <a:gs pos="100000">
                      <a:srgbClr val="FFFFFF"/>
                    </a:gs>
                  </a:gsLst>
                  <a:lin ang="5400000" scaled="0"/>
                </a:gradFill>
                <a:ea typeface="Segoe UI" pitchFamily="34" charset="0"/>
                <a:cs typeface="Segoe UI" pitchFamily="34" charset="0"/>
              </a:rPr>
              <a:t>Yammer Staging</a:t>
            </a:r>
          </a:p>
        </p:txBody>
      </p:sp>
      <p:sp>
        <p:nvSpPr>
          <p:cNvPr id="24" name="Rectangle 23"/>
          <p:cNvSpPr/>
          <p:nvPr/>
        </p:nvSpPr>
        <p:spPr bwMode="auto">
          <a:xfrm>
            <a:off x="1737712" y="5508920"/>
            <a:ext cx="1280160" cy="1280160"/>
          </a:xfrm>
          <a:prstGeom prst="rect">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182844" tIns="146274" rIns="182844" bIns="146274"/>
          <a:lstStyle/>
          <a:p>
            <a:pPr algn="ctr" defTabSz="932290" fontAlgn="base">
              <a:lnSpc>
                <a:spcPct val="90000"/>
              </a:lnSpc>
              <a:spcBef>
                <a:spcPct val="0"/>
              </a:spcBef>
              <a:spcAft>
                <a:spcPts val="612"/>
              </a:spcAft>
              <a:defRPr/>
            </a:pPr>
            <a:r>
              <a:rPr lang="en-US" sz="1600" dirty="0">
                <a:gradFill>
                  <a:gsLst>
                    <a:gs pos="0">
                      <a:srgbClr val="FFFFFF"/>
                    </a:gs>
                    <a:gs pos="100000">
                      <a:srgbClr val="FFFFFF"/>
                    </a:gs>
                  </a:gsLst>
                  <a:lin ang="5400000" scaled="0"/>
                </a:gradFill>
                <a:ea typeface="Segoe UI" pitchFamily="34" charset="0"/>
                <a:cs typeface="Segoe UI" pitchFamily="34" charset="0"/>
              </a:rPr>
              <a:t>Yammer Customer Network</a:t>
            </a:r>
          </a:p>
        </p:txBody>
      </p:sp>
      <p:sp>
        <p:nvSpPr>
          <p:cNvPr id="25" name="Rectangle 24"/>
          <p:cNvSpPr>
            <a:spLocks/>
          </p:cNvSpPr>
          <p:nvPr/>
        </p:nvSpPr>
        <p:spPr bwMode="auto">
          <a:xfrm>
            <a:off x="4480895" y="5508920"/>
            <a:ext cx="1289304" cy="1280160"/>
          </a:xfrm>
          <a:prstGeom prst="rect">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182844" tIns="146274" rIns="182844" bIns="146274"/>
          <a:lstStyle/>
          <a:p>
            <a:pPr algn="ctr" defTabSz="932290" fontAlgn="base">
              <a:lnSpc>
                <a:spcPct val="90000"/>
              </a:lnSpc>
              <a:spcBef>
                <a:spcPct val="0"/>
              </a:spcBef>
              <a:spcAft>
                <a:spcPts val="612"/>
              </a:spcAft>
              <a:defRPr/>
            </a:pPr>
            <a:r>
              <a:rPr lang="en-US" sz="1600" dirty="0">
                <a:gradFill>
                  <a:gsLst>
                    <a:gs pos="0">
                      <a:srgbClr val="FFFFFF"/>
                    </a:gs>
                    <a:gs pos="100000">
                      <a:srgbClr val="FFFFFF"/>
                    </a:gs>
                  </a:gsLst>
                  <a:lin ang="5400000" scaled="0"/>
                </a:gradFill>
                <a:ea typeface="Segoe UI" pitchFamily="34" charset="0"/>
                <a:cs typeface="Segoe UI" pitchFamily="34" charset="0"/>
              </a:rPr>
              <a:t>Yammer Developer Network</a:t>
            </a:r>
          </a:p>
        </p:txBody>
      </p:sp>
      <p:sp>
        <p:nvSpPr>
          <p:cNvPr id="26" name="Rectangle 25"/>
          <p:cNvSpPr/>
          <p:nvPr/>
        </p:nvSpPr>
        <p:spPr bwMode="auto">
          <a:xfrm>
            <a:off x="3109311" y="5508920"/>
            <a:ext cx="1280160" cy="1280160"/>
          </a:xfrm>
          <a:prstGeom prst="rect">
            <a:avLst/>
          </a:prstGeom>
          <a:solidFill>
            <a:srgbClr val="00A65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182844" tIns="146274" rIns="182844" bIns="146274"/>
          <a:lstStyle/>
          <a:p>
            <a:pPr algn="ctr" defTabSz="932290" fontAlgn="base">
              <a:lnSpc>
                <a:spcPct val="90000"/>
              </a:lnSpc>
              <a:spcBef>
                <a:spcPct val="0"/>
              </a:spcBef>
              <a:spcAft>
                <a:spcPts val="612"/>
              </a:spcAft>
              <a:defRPr/>
            </a:pPr>
            <a:r>
              <a:rPr lang="en-US" sz="1600" dirty="0">
                <a:gradFill>
                  <a:gsLst>
                    <a:gs pos="0">
                      <a:srgbClr val="FFFFFF"/>
                    </a:gs>
                    <a:gs pos="100000">
                      <a:srgbClr val="FFFFFF"/>
                    </a:gs>
                  </a:gsLst>
                  <a:lin ang="5400000" scaled="0"/>
                </a:gradFill>
                <a:ea typeface="Segoe UI" pitchFamily="34" charset="0"/>
                <a:cs typeface="Segoe UI" pitchFamily="34" charset="0"/>
              </a:rPr>
              <a:t>Microsoft Yammer Network</a:t>
            </a:r>
          </a:p>
        </p:txBody>
      </p:sp>
      <p:cxnSp>
        <p:nvCxnSpPr>
          <p:cNvPr id="5" name="Straight Arrow Connector 4"/>
          <p:cNvCxnSpPr/>
          <p:nvPr/>
        </p:nvCxnSpPr>
        <p:spPr>
          <a:xfrm>
            <a:off x="366715" y="5384800"/>
            <a:ext cx="5759450" cy="0"/>
          </a:xfrm>
          <a:prstGeom prst="straightConnector1">
            <a:avLst/>
          </a:prstGeom>
          <a:ln>
            <a:solidFill>
              <a:schemeClr val="tx1"/>
            </a:solidFill>
            <a:headEnd type="none"/>
            <a:tailEnd type="arrow"/>
          </a:ln>
        </p:spPr>
        <p:style>
          <a:lnRef idx="1">
            <a:schemeClr val="accent1"/>
          </a:lnRef>
          <a:fillRef idx="0">
            <a:schemeClr val="accent1"/>
          </a:fillRef>
          <a:effectRef idx="0">
            <a:schemeClr val="accent1"/>
          </a:effectRef>
          <a:fontRef idx="minor">
            <a:schemeClr val="tx1"/>
          </a:fontRef>
        </p:style>
      </p:cxnSp>
      <p:cxnSp>
        <p:nvCxnSpPr>
          <p:cNvPr id="9" name="Straight Arrow Connector 8"/>
          <p:cNvCxnSpPr/>
          <p:nvPr/>
        </p:nvCxnSpPr>
        <p:spPr>
          <a:xfrm flipV="1">
            <a:off x="366713" y="2276475"/>
            <a:ext cx="0" cy="3108325"/>
          </a:xfrm>
          <a:prstGeom prst="straightConnector1">
            <a:avLst/>
          </a:prstGeom>
          <a:ln>
            <a:solidFill>
              <a:schemeClr val="tx1"/>
            </a:solidFill>
            <a:headEnd type="none"/>
            <a:tailEnd type="arrow"/>
          </a:ln>
        </p:spPr>
        <p:style>
          <a:lnRef idx="1">
            <a:schemeClr val="accent1"/>
          </a:lnRef>
          <a:fillRef idx="0">
            <a:schemeClr val="accent1"/>
          </a:fillRef>
          <a:effectRef idx="0">
            <a:schemeClr val="accent1"/>
          </a:effectRef>
          <a:fontRef idx="minor">
            <a:schemeClr val="tx1"/>
          </a:fontRef>
        </p:style>
      </p:cxnSp>
      <p:sp>
        <p:nvSpPr>
          <p:cNvPr id="28" name="Rectangle 27"/>
          <p:cNvSpPr/>
          <p:nvPr/>
        </p:nvSpPr>
        <p:spPr bwMode="auto">
          <a:xfrm>
            <a:off x="6583993" y="5508920"/>
            <a:ext cx="1280160" cy="128016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182844" tIns="146274" rIns="182844" bIns="146274"/>
          <a:lstStyle/>
          <a:p>
            <a:pPr defTabSz="932290" fontAlgn="base">
              <a:lnSpc>
                <a:spcPct val="90000"/>
              </a:lnSpc>
              <a:spcBef>
                <a:spcPct val="0"/>
              </a:spcBef>
              <a:spcAft>
                <a:spcPts val="612"/>
              </a:spcAft>
              <a:defRPr/>
            </a:pPr>
            <a:r>
              <a:rPr lang="en-US" sz="1600" dirty="0">
                <a:gradFill>
                  <a:gsLst>
                    <a:gs pos="0">
                      <a:srgbClr val="FFFFFF"/>
                    </a:gs>
                    <a:gs pos="100000">
                      <a:srgbClr val="FFFFFF"/>
                    </a:gs>
                  </a:gsLst>
                  <a:lin ang="5400000" scaled="0"/>
                </a:gradFill>
                <a:ea typeface="Segoe UI" pitchFamily="34" charset="0"/>
                <a:cs typeface="Segoe UI" pitchFamily="34" charset="0"/>
              </a:rPr>
              <a:t>Event Based Networks</a:t>
            </a:r>
          </a:p>
        </p:txBody>
      </p:sp>
      <p:sp>
        <p:nvSpPr>
          <p:cNvPr id="29" name="Rectangle 28"/>
          <p:cNvSpPr/>
          <p:nvPr/>
        </p:nvSpPr>
        <p:spPr bwMode="auto">
          <a:xfrm>
            <a:off x="7955564" y="5508920"/>
            <a:ext cx="1280160" cy="1280160"/>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182844" tIns="146274" rIns="182844" bIns="146274"/>
          <a:lstStyle/>
          <a:p>
            <a:pPr defTabSz="932290" fontAlgn="base">
              <a:lnSpc>
                <a:spcPct val="90000"/>
              </a:lnSpc>
              <a:spcBef>
                <a:spcPct val="0"/>
              </a:spcBef>
              <a:spcAft>
                <a:spcPts val="612"/>
              </a:spcAft>
              <a:defRPr/>
            </a:pPr>
            <a:r>
              <a:rPr lang="en-US" sz="1600" dirty="0">
                <a:gradFill>
                  <a:gsLst>
                    <a:gs pos="0">
                      <a:srgbClr val="FFFFFF"/>
                    </a:gs>
                    <a:gs pos="100000">
                      <a:srgbClr val="FFFFFF"/>
                    </a:gs>
                  </a:gsLst>
                  <a:lin ang="5400000" scaled="0"/>
                </a:gradFill>
                <a:ea typeface="Segoe UI" pitchFamily="34" charset="0"/>
                <a:cs typeface="Segoe UI" pitchFamily="34" charset="0"/>
              </a:rPr>
              <a:t>Systems Redesign</a:t>
            </a:r>
          </a:p>
        </p:txBody>
      </p:sp>
      <p:sp>
        <p:nvSpPr>
          <p:cNvPr id="30" name="Rectangle 29"/>
          <p:cNvSpPr>
            <a:spLocks/>
          </p:cNvSpPr>
          <p:nvPr/>
        </p:nvSpPr>
        <p:spPr bwMode="auto">
          <a:xfrm>
            <a:off x="10698734" y="5508920"/>
            <a:ext cx="1280160" cy="1280160"/>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182844" tIns="146274" rIns="182844" bIns="146274"/>
          <a:lstStyle/>
          <a:p>
            <a:pPr defTabSz="932290" fontAlgn="base">
              <a:lnSpc>
                <a:spcPct val="90000"/>
              </a:lnSpc>
              <a:spcBef>
                <a:spcPct val="0"/>
              </a:spcBef>
              <a:spcAft>
                <a:spcPts val="612"/>
              </a:spcAft>
              <a:defRPr/>
            </a:pPr>
            <a:r>
              <a:rPr lang="en-US" sz="1600" dirty="0">
                <a:gradFill>
                  <a:gsLst>
                    <a:gs pos="0">
                      <a:srgbClr val="FFFFFF"/>
                    </a:gs>
                    <a:gs pos="100000">
                      <a:srgbClr val="FFFFFF"/>
                    </a:gs>
                  </a:gsLst>
                  <a:lin ang="5400000" scaled="0"/>
                </a:gradFill>
                <a:ea typeface="Segoe UI" pitchFamily="34" charset="0"/>
                <a:cs typeface="Segoe UI" pitchFamily="34" charset="0"/>
              </a:rPr>
              <a:t>Video </a:t>
            </a:r>
          </a:p>
          <a:p>
            <a:pPr defTabSz="932290" fontAlgn="base">
              <a:lnSpc>
                <a:spcPct val="90000"/>
              </a:lnSpc>
              <a:spcBef>
                <a:spcPct val="0"/>
              </a:spcBef>
              <a:spcAft>
                <a:spcPts val="612"/>
              </a:spcAft>
              <a:defRPr/>
            </a:pPr>
            <a:r>
              <a:rPr lang="en-US" sz="1600" dirty="0">
                <a:gradFill>
                  <a:gsLst>
                    <a:gs pos="0">
                      <a:srgbClr val="FFFFFF"/>
                    </a:gs>
                    <a:gs pos="100000">
                      <a:srgbClr val="FFFFFF"/>
                    </a:gs>
                  </a:gsLst>
                  <a:lin ang="5400000" scaled="0"/>
                </a:gradFill>
                <a:ea typeface="Segoe UI" pitchFamily="34" charset="0"/>
                <a:cs typeface="Segoe UI" pitchFamily="34" charset="0"/>
              </a:rPr>
              <a:t>Project</a:t>
            </a:r>
          </a:p>
        </p:txBody>
      </p:sp>
      <p:sp>
        <p:nvSpPr>
          <p:cNvPr id="31" name="Rectangle 30"/>
          <p:cNvSpPr/>
          <p:nvPr/>
        </p:nvSpPr>
        <p:spPr bwMode="auto">
          <a:xfrm>
            <a:off x="9327149" y="5508920"/>
            <a:ext cx="1280160" cy="128016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182844" tIns="146274" rIns="182844" bIns="146274"/>
          <a:lstStyle/>
          <a:p>
            <a:pPr defTabSz="932290" fontAlgn="base">
              <a:lnSpc>
                <a:spcPct val="90000"/>
              </a:lnSpc>
              <a:spcBef>
                <a:spcPct val="0"/>
              </a:spcBef>
              <a:spcAft>
                <a:spcPts val="612"/>
              </a:spcAft>
              <a:defRPr/>
            </a:pPr>
            <a:r>
              <a:rPr lang="en-US" sz="1600" dirty="0">
                <a:gradFill>
                  <a:gsLst>
                    <a:gs pos="0">
                      <a:srgbClr val="FFFFFF"/>
                    </a:gs>
                    <a:gs pos="100000">
                      <a:srgbClr val="FFFFFF"/>
                    </a:gs>
                  </a:gsLst>
                  <a:lin ang="5400000" scaled="0"/>
                </a:gradFill>
                <a:ea typeface="Segoe UI" pitchFamily="34" charset="0"/>
                <a:cs typeface="Segoe UI" pitchFamily="34" charset="0"/>
              </a:rPr>
              <a:t>Yammer Microsoft Marketing</a:t>
            </a:r>
          </a:p>
        </p:txBody>
      </p:sp>
      <p:cxnSp>
        <p:nvCxnSpPr>
          <p:cNvPr id="33" name="Straight Arrow Connector 32"/>
          <p:cNvCxnSpPr/>
          <p:nvPr/>
        </p:nvCxnSpPr>
        <p:spPr>
          <a:xfrm>
            <a:off x="6583363" y="5384800"/>
            <a:ext cx="5670550" cy="0"/>
          </a:xfrm>
          <a:prstGeom prst="straightConnector1">
            <a:avLst/>
          </a:prstGeom>
          <a:ln>
            <a:solidFill>
              <a:schemeClr val="tx1"/>
            </a:solidFill>
            <a:headEnd type="none"/>
            <a:tailEnd type="arrow"/>
          </a:ln>
        </p:spPr>
        <p:style>
          <a:lnRef idx="1">
            <a:schemeClr val="accent1"/>
          </a:lnRef>
          <a:fillRef idx="0">
            <a:schemeClr val="accent1"/>
          </a:fillRef>
          <a:effectRef idx="0">
            <a:schemeClr val="accent1"/>
          </a:effectRef>
          <a:fontRef idx="minor">
            <a:schemeClr val="tx1"/>
          </a:fontRef>
        </p:style>
      </p:cxnSp>
      <p:cxnSp>
        <p:nvCxnSpPr>
          <p:cNvPr id="34" name="Straight Arrow Connector 33"/>
          <p:cNvCxnSpPr/>
          <p:nvPr/>
        </p:nvCxnSpPr>
        <p:spPr>
          <a:xfrm flipV="1">
            <a:off x="6583363" y="2276475"/>
            <a:ext cx="0" cy="3108325"/>
          </a:xfrm>
          <a:prstGeom prst="straightConnector1">
            <a:avLst/>
          </a:prstGeom>
          <a:ln>
            <a:solidFill>
              <a:schemeClr val="tx1"/>
            </a:solidFill>
            <a:headEnd type="none"/>
            <a:tailEnd type="arrow"/>
          </a:ln>
        </p:spPr>
        <p:style>
          <a:lnRef idx="1">
            <a:schemeClr val="accent1"/>
          </a:lnRef>
          <a:fillRef idx="0">
            <a:schemeClr val="accent1"/>
          </a:fillRef>
          <a:effectRef idx="0">
            <a:schemeClr val="accent1"/>
          </a:effectRef>
          <a:fontRef idx="minor">
            <a:schemeClr val="tx1"/>
          </a:fontRef>
        </p:style>
      </p:cxnSp>
      <p:graphicFrame>
        <p:nvGraphicFramePr>
          <p:cNvPr id="37" name="Chart 36"/>
          <p:cNvGraphicFramePr>
            <a:graphicFrameLocks/>
          </p:cNvGraphicFramePr>
          <p:nvPr/>
        </p:nvGraphicFramePr>
        <p:xfrm>
          <a:off x="6675432" y="2491433"/>
          <a:ext cx="5577779" cy="2743200"/>
        </p:xfrm>
        <a:graphic>
          <a:graphicData uri="http://schemas.openxmlformats.org/drawingml/2006/chart">
            <c:chart xmlns:c="http://schemas.openxmlformats.org/drawingml/2006/chart" xmlns:r="http://schemas.openxmlformats.org/officeDocument/2006/relationships" r:id="rId4"/>
          </a:graphicData>
        </a:graphic>
      </p:graphicFrame>
    </p:spTree>
    <p:extLst>
      <p:ext uri="{BB962C8B-B14F-4D97-AF65-F5344CB8AC3E}">
        <p14:creationId xmlns:p14="http://schemas.microsoft.com/office/powerpoint/2010/main" val="3624387702"/>
      </p:ext>
    </p:extLst>
  </p:cSld>
  <p:clrMapOvr>
    <a:masterClrMapping/>
  </p:clrMapOvr>
  <p:transition>
    <p:fade/>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4702" y="22582"/>
            <a:ext cx="11810334" cy="581249"/>
          </a:xfrm>
        </p:spPr>
        <p:txBody>
          <a:bodyPr/>
          <a:lstStyle/>
          <a:p>
            <a:pPr defTabSz="932560" eaLnBrk="1" fontAlgn="auto" hangingPunct="1">
              <a:spcAft>
                <a:spcPts val="0"/>
              </a:spcAft>
              <a:defRPr/>
            </a:pPr>
            <a:r>
              <a:rPr sz="5400" dirty="0">
                <a:gradFill>
                  <a:gsLst>
                    <a:gs pos="1250">
                      <a:schemeClr val="tx1"/>
                    </a:gs>
                    <a:gs pos="100000">
                      <a:schemeClr val="tx1"/>
                    </a:gs>
                  </a:gsLst>
                  <a:lin ang="5400000" scaled="0"/>
                </a:gradFill>
                <a:ea typeface="+mn-ea"/>
              </a:rPr>
              <a:t>Onboarding</a:t>
            </a:r>
          </a:p>
        </p:txBody>
      </p:sp>
      <p:pic>
        <p:nvPicPr>
          <p:cNvPr id="3" name="Picture 2" descr="Yammer _ YammerVersity_ All Conversations.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03484" y="1028411"/>
            <a:ext cx="9146631" cy="5457165"/>
          </a:xfrm>
          <a:prstGeom prst="rect">
            <a:avLst/>
          </a:prstGeom>
          <a:ln w="9525">
            <a:solidFill>
              <a:schemeClr val="tx1">
                <a:lumMod val="20000"/>
                <a:lumOff val="80000"/>
              </a:schemeClr>
            </a:solidFill>
            <a:miter lim="800000"/>
            <a:headEnd/>
            <a:tailEnd/>
          </a:ln>
          <a:effectLst>
            <a:outerShdw blurRad="50800" dist="38100" dir="2700000" algn="tl" rotWithShape="0">
              <a:prstClr val="black">
                <a:alpha val="40000"/>
              </a:prstClr>
            </a:outerShdw>
          </a:effectLst>
        </p:spPr>
      </p:pic>
      <p:pic>
        <p:nvPicPr>
          <p:cNvPr id="4" name="Picture 3" descr="YammerLogo_PNG (1).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57583" y="6449810"/>
            <a:ext cx="1463024" cy="377404"/>
          </a:xfrm>
          <a:prstGeom prst="rect">
            <a:avLst/>
          </a:prstGeom>
        </p:spPr>
      </p:pic>
    </p:spTree>
    <p:extLst>
      <p:ext uri="{BB962C8B-B14F-4D97-AF65-F5344CB8AC3E}">
        <p14:creationId xmlns:p14="http://schemas.microsoft.com/office/powerpoint/2010/main" val="1868244723"/>
      </p:ext>
    </p:extLst>
  </p:cSld>
  <p:clrMapOvr>
    <a:masterClrMapping/>
  </p:clrMapOvr>
  <p:transition>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4641" y="295276"/>
            <a:ext cx="11889564" cy="917575"/>
          </a:xfrm>
        </p:spPr>
        <p:txBody>
          <a:bodyPr/>
          <a:lstStyle/>
          <a:p>
            <a:pPr defTabSz="932560" eaLnBrk="1" fontAlgn="auto" hangingPunct="1">
              <a:spcAft>
                <a:spcPts val="0"/>
              </a:spcAft>
              <a:defRPr/>
            </a:pPr>
            <a:r>
              <a:rPr>
                <a:ea typeface="+mn-ea"/>
              </a:rPr>
              <a:t>Our speakers</a:t>
            </a:r>
          </a:p>
        </p:txBody>
      </p:sp>
      <p:pic>
        <p:nvPicPr>
          <p:cNvPr id="20483" name="Picture Placeholder 14" descr="maria_headshot_small.jpg"/>
          <p:cNvPicPr>
            <a:picLocks noChangeAspect="1"/>
          </p:cNvPicPr>
          <p:nvPr/>
        </p:nvPicPr>
        <p:blipFill>
          <a:blip r:embed="rId3">
            <a:extLst>
              <a:ext uri="{28A0092B-C50C-407E-A947-70E740481C1C}">
                <a14:useLocalDpi xmlns:a14="http://schemas.microsoft.com/office/drawing/2010/main" val="0"/>
              </a:ext>
            </a:extLst>
          </a:blip>
          <a:srcRect l="-11728" r="-11728"/>
          <a:stretch>
            <a:fillRect/>
          </a:stretch>
        </p:blipFill>
        <p:spPr bwMode="auto">
          <a:xfrm>
            <a:off x="801688" y="3954463"/>
            <a:ext cx="1262062" cy="1262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 name="Text Placeholder 5"/>
          <p:cNvSpPr txBox="1">
            <a:spLocks/>
          </p:cNvSpPr>
          <p:nvPr/>
        </p:nvSpPr>
        <p:spPr>
          <a:xfrm>
            <a:off x="2138329" y="4242468"/>
            <a:ext cx="2851365" cy="481002"/>
          </a:xfrm>
          <a:prstGeom prst="rect">
            <a:avLst/>
          </a:prstGeom>
        </p:spPr>
        <p:txBody>
          <a:bodyPr lIns="91422" tIns="45712" rIns="91422" bIns="45712"/>
          <a:lst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defRPr/>
            </a:pPr>
            <a:r>
              <a:rPr lang="en-US" sz="2000" b="1" dirty="0">
                <a:gradFill>
                  <a:gsLst>
                    <a:gs pos="1250">
                      <a:srgbClr val="505050"/>
                    </a:gs>
                    <a:gs pos="100000">
                      <a:srgbClr val="505050"/>
                    </a:gs>
                  </a:gsLst>
                  <a:lin ang="5400000" scaled="0"/>
                </a:gradFill>
                <a:latin typeface="Segoe UI"/>
              </a:rPr>
              <a:t>Maria </a:t>
            </a:r>
            <a:r>
              <a:rPr lang="en-US" sz="2000" b="1" dirty="0" err="1">
                <a:gradFill>
                  <a:gsLst>
                    <a:gs pos="1250">
                      <a:srgbClr val="505050"/>
                    </a:gs>
                    <a:gs pos="100000">
                      <a:srgbClr val="505050"/>
                    </a:gs>
                  </a:gsLst>
                  <a:lin ang="5400000" scaled="0"/>
                </a:gradFill>
                <a:latin typeface="Segoe UI"/>
              </a:rPr>
              <a:t>Ogneva</a:t>
            </a:r>
            <a:endParaRPr lang="en-US" sz="2000" b="1" dirty="0">
              <a:gradFill>
                <a:gsLst>
                  <a:gs pos="1250">
                    <a:srgbClr val="505050"/>
                  </a:gs>
                  <a:gs pos="100000">
                    <a:srgbClr val="505050"/>
                  </a:gs>
                </a:gsLst>
                <a:lin ang="5400000" scaled="0"/>
              </a:gradFill>
              <a:latin typeface="Segoe UI"/>
            </a:endParaRPr>
          </a:p>
        </p:txBody>
      </p:sp>
      <p:sp>
        <p:nvSpPr>
          <p:cNvPr id="25" name="Text Placeholder 6"/>
          <p:cNvSpPr txBox="1">
            <a:spLocks/>
          </p:cNvSpPr>
          <p:nvPr/>
        </p:nvSpPr>
        <p:spPr>
          <a:xfrm>
            <a:off x="2138329" y="4607230"/>
            <a:ext cx="4401485" cy="481002"/>
          </a:xfrm>
          <a:prstGeom prst="rect">
            <a:avLst/>
          </a:prstGeom>
        </p:spPr>
        <p:txBody>
          <a:bodyPr lIns="91422" tIns="45712" rIns="91422" bIns="45712"/>
          <a:lst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defRPr/>
            </a:pPr>
            <a:r>
              <a:rPr lang="en-US" sz="2000" dirty="0">
                <a:gradFill>
                  <a:gsLst>
                    <a:gs pos="1250">
                      <a:srgbClr val="505050"/>
                    </a:gs>
                    <a:gs pos="100000">
                      <a:srgbClr val="505050"/>
                    </a:gs>
                  </a:gsLst>
                  <a:lin ang="5400000" scaled="0"/>
                </a:gradFill>
                <a:latin typeface="Segoe UI"/>
              </a:rPr>
              <a:t>Director of Community</a:t>
            </a:r>
          </a:p>
        </p:txBody>
      </p:sp>
      <p:sp>
        <p:nvSpPr>
          <p:cNvPr id="26" name="Text Placeholder 7"/>
          <p:cNvSpPr txBox="1">
            <a:spLocks/>
          </p:cNvSpPr>
          <p:nvPr/>
        </p:nvSpPr>
        <p:spPr>
          <a:xfrm>
            <a:off x="6312913" y="4489304"/>
            <a:ext cx="2287000" cy="481002"/>
          </a:xfrm>
          <a:prstGeom prst="rect">
            <a:avLst/>
          </a:prstGeom>
        </p:spPr>
        <p:txBody>
          <a:bodyPr lIns="91422" tIns="45712" rIns="91422" bIns="45712"/>
          <a:lst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defRPr/>
            </a:pPr>
            <a:r>
              <a:rPr lang="en-US" sz="2000" dirty="0">
                <a:gradFill>
                  <a:gsLst>
                    <a:gs pos="1250">
                      <a:srgbClr val="505050"/>
                    </a:gs>
                    <a:gs pos="100000">
                      <a:srgbClr val="505050"/>
                    </a:gs>
                  </a:gsLst>
                  <a:lin ang="5400000" scaled="0"/>
                </a:gradFill>
                <a:latin typeface="Segoe UI"/>
              </a:rPr>
              <a:t>@</a:t>
            </a:r>
            <a:r>
              <a:rPr lang="en-US" sz="2000" dirty="0" err="1">
                <a:gradFill>
                  <a:gsLst>
                    <a:gs pos="1250">
                      <a:srgbClr val="505050"/>
                    </a:gs>
                    <a:gs pos="100000">
                      <a:srgbClr val="505050"/>
                    </a:gs>
                  </a:gsLst>
                  <a:lin ang="5400000" scaled="0"/>
                </a:gradFill>
                <a:latin typeface="Segoe UI"/>
              </a:rPr>
              <a:t>themaria</a:t>
            </a:r>
            <a:endParaRPr lang="en-US" sz="2000" dirty="0">
              <a:gradFill>
                <a:gsLst>
                  <a:gs pos="1250">
                    <a:srgbClr val="505050"/>
                  </a:gs>
                  <a:gs pos="100000">
                    <a:srgbClr val="505050"/>
                  </a:gs>
                </a:gsLst>
                <a:lin ang="5400000" scaled="0"/>
              </a:gradFill>
              <a:latin typeface="Segoe UI"/>
            </a:endParaRPr>
          </a:p>
        </p:txBody>
      </p:sp>
      <p:sp>
        <p:nvSpPr>
          <p:cNvPr id="35" name="Text Placeholder 20"/>
          <p:cNvSpPr txBox="1">
            <a:spLocks/>
          </p:cNvSpPr>
          <p:nvPr/>
        </p:nvSpPr>
        <p:spPr>
          <a:xfrm>
            <a:off x="2157911" y="3005444"/>
            <a:ext cx="2851365" cy="481002"/>
          </a:xfrm>
          <a:prstGeom prst="rect">
            <a:avLst/>
          </a:prstGeom>
        </p:spPr>
        <p:txBody>
          <a:bodyPr lIns="91422" tIns="45712" rIns="91422" bIns="45712"/>
          <a:lst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defRPr/>
            </a:pPr>
            <a:r>
              <a:rPr lang="en-US" sz="2000" b="1" dirty="0">
                <a:gradFill>
                  <a:gsLst>
                    <a:gs pos="1250">
                      <a:srgbClr val="505050"/>
                    </a:gs>
                    <a:gs pos="100000">
                      <a:srgbClr val="505050"/>
                    </a:gs>
                  </a:gsLst>
                  <a:lin ang="5400000" scaled="0"/>
                </a:gradFill>
                <a:latin typeface="Segoe UI"/>
              </a:rPr>
              <a:t>Sonya McNeal</a:t>
            </a:r>
          </a:p>
        </p:txBody>
      </p:sp>
      <p:sp>
        <p:nvSpPr>
          <p:cNvPr id="36" name="Text Placeholder 21"/>
          <p:cNvSpPr txBox="1">
            <a:spLocks/>
          </p:cNvSpPr>
          <p:nvPr/>
        </p:nvSpPr>
        <p:spPr>
          <a:xfrm>
            <a:off x="2157911" y="3370208"/>
            <a:ext cx="4401485" cy="481002"/>
          </a:xfrm>
          <a:prstGeom prst="rect">
            <a:avLst/>
          </a:prstGeom>
        </p:spPr>
        <p:txBody>
          <a:bodyPr lIns="91422" tIns="45712" rIns="91422" bIns="45712"/>
          <a:lst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defRPr/>
            </a:pPr>
            <a:r>
              <a:rPr lang="en-US" sz="2000" dirty="0">
                <a:gradFill>
                  <a:gsLst>
                    <a:gs pos="1250">
                      <a:srgbClr val="505050"/>
                    </a:gs>
                    <a:gs pos="100000">
                      <a:srgbClr val="505050"/>
                    </a:gs>
                  </a:gsLst>
                  <a:lin ang="5400000" scaled="0"/>
                </a:gradFill>
                <a:latin typeface="Segoe UI"/>
              </a:rPr>
              <a:t>Technical Manager</a:t>
            </a:r>
          </a:p>
        </p:txBody>
      </p:sp>
      <p:pic>
        <p:nvPicPr>
          <p:cNvPr id="20490" name="Picture Placeholder 13" descr="Manhattan Associates.jpeg"/>
          <p:cNvPicPr>
            <a:picLocks noChangeAspect="1"/>
          </p:cNvPicPr>
          <p:nvPr/>
        </p:nvPicPr>
        <p:blipFill>
          <a:blip r:embed="rId4">
            <a:extLst>
              <a:ext uri="{28A0092B-C50C-407E-A947-70E740481C1C}">
                <a14:useLocalDpi xmlns:a14="http://schemas.microsoft.com/office/drawing/2010/main" val="0"/>
              </a:ext>
            </a:extLst>
          </a:blip>
          <a:srcRect t="31599" b="31599"/>
          <a:stretch>
            <a:fillRect/>
          </a:stretch>
        </p:blipFill>
        <p:spPr bwMode="auto">
          <a:xfrm>
            <a:off x="8961438" y="3040063"/>
            <a:ext cx="1968500" cy="723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3" name="Text Placeholder 20"/>
          <p:cNvSpPr>
            <a:spLocks noGrp="1"/>
          </p:cNvSpPr>
          <p:nvPr>
            <p:ph type="body" sz="quarter" idx="4294967295"/>
          </p:nvPr>
        </p:nvSpPr>
        <p:spPr>
          <a:xfrm>
            <a:off x="2068253" y="5442273"/>
            <a:ext cx="3509913" cy="467125"/>
          </a:xfrm>
        </p:spPr>
        <p:txBody>
          <a:bodyPr/>
          <a:lstStyle/>
          <a:p>
            <a:pPr marL="0" indent="0" defTabSz="932560" eaLnBrk="1" fontAlgn="auto" hangingPunct="1">
              <a:spcAft>
                <a:spcPts val="0"/>
              </a:spcAft>
              <a:buNone/>
              <a:defRPr/>
            </a:pPr>
            <a:r>
              <a:rPr lang="en-US" sz="2000" b="1" dirty="0">
                <a:latin typeface="+mn-lt"/>
                <a:ea typeface="+mn-ea"/>
                <a:cs typeface="+mn-cs"/>
              </a:rPr>
              <a:t>Samantha Loveland</a:t>
            </a:r>
            <a:r>
              <a:rPr lang="en-US" sz="2000" dirty="0">
                <a:latin typeface="+mn-lt"/>
                <a:ea typeface="+mn-ea"/>
                <a:cs typeface="+mn-cs"/>
              </a:rPr>
              <a:t>	</a:t>
            </a:r>
          </a:p>
        </p:txBody>
      </p:sp>
      <p:sp>
        <p:nvSpPr>
          <p:cNvPr id="44" name="Text Placeholder 21"/>
          <p:cNvSpPr>
            <a:spLocks noGrp="1"/>
          </p:cNvSpPr>
          <p:nvPr>
            <p:ph type="body" sz="quarter" idx="4294967295"/>
          </p:nvPr>
        </p:nvSpPr>
        <p:spPr>
          <a:xfrm>
            <a:off x="2068253" y="5783237"/>
            <a:ext cx="4401485" cy="749638"/>
          </a:xfrm>
        </p:spPr>
        <p:txBody>
          <a:bodyPr/>
          <a:lstStyle/>
          <a:p>
            <a:pPr marL="0" indent="0" defTabSz="932560" eaLnBrk="1" fontAlgn="auto" hangingPunct="1">
              <a:spcAft>
                <a:spcPts val="0"/>
              </a:spcAft>
              <a:buNone/>
              <a:defRPr/>
            </a:pPr>
            <a:r>
              <a:rPr lang="en-US" sz="2000" dirty="0">
                <a:latin typeface="+mn-lt"/>
                <a:ea typeface="+mn-ea"/>
                <a:cs typeface="+mn-cs"/>
              </a:rPr>
              <a:t>Vice President of Worldwide Customer Engagement</a:t>
            </a:r>
          </a:p>
        </p:txBody>
      </p:sp>
      <p:sp>
        <p:nvSpPr>
          <p:cNvPr id="45" name="Text Placeholder 22"/>
          <p:cNvSpPr>
            <a:spLocks noGrp="1"/>
          </p:cNvSpPr>
          <p:nvPr>
            <p:ph type="body" sz="quarter" idx="4294967295"/>
          </p:nvPr>
        </p:nvSpPr>
        <p:spPr>
          <a:xfrm>
            <a:off x="6319038" y="5689108"/>
            <a:ext cx="2287000" cy="467108"/>
          </a:xfrm>
        </p:spPr>
        <p:txBody>
          <a:bodyPr/>
          <a:lstStyle/>
          <a:p>
            <a:pPr marL="0" indent="0" defTabSz="932560" eaLnBrk="1" fontAlgn="auto" hangingPunct="1">
              <a:spcAft>
                <a:spcPts val="0"/>
              </a:spcAft>
              <a:buNone/>
              <a:defRPr/>
            </a:pPr>
            <a:r>
              <a:rPr lang="en-US" sz="2000" dirty="0">
                <a:latin typeface="+mn-lt"/>
                <a:ea typeface="+mn-ea"/>
                <a:cs typeface="+mn-cs"/>
              </a:rPr>
              <a:t>@lovelandsam</a:t>
            </a:r>
          </a:p>
        </p:txBody>
      </p:sp>
      <p:pic>
        <p:nvPicPr>
          <p:cNvPr id="20494" name="Picture Placeholder 33" descr="Sam Loveland Formal Headshot.jpg"/>
          <p:cNvPicPr>
            <a:picLocks noChangeAspect="1"/>
          </p:cNvPicPr>
          <p:nvPr/>
        </p:nvPicPr>
        <p:blipFill>
          <a:blip r:embed="rId5">
            <a:extLst>
              <a:ext uri="{28A0092B-C50C-407E-A947-70E740481C1C}">
                <a14:useLocalDpi xmlns:a14="http://schemas.microsoft.com/office/drawing/2010/main" val="0"/>
              </a:ext>
            </a:extLst>
          </a:blip>
          <a:srcRect l="-25000" r="-25000" b="13184"/>
          <a:stretch>
            <a:fillRect/>
          </a:stretch>
        </p:blipFill>
        <p:spPr bwMode="auto">
          <a:xfrm>
            <a:off x="639763" y="5354640"/>
            <a:ext cx="1555750" cy="1349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0" name="Text Placeholder 5"/>
          <p:cNvSpPr txBox="1">
            <a:spLocks/>
          </p:cNvSpPr>
          <p:nvPr/>
        </p:nvSpPr>
        <p:spPr>
          <a:xfrm>
            <a:off x="2135093" y="1585407"/>
            <a:ext cx="2851365" cy="481002"/>
          </a:xfrm>
          <a:prstGeom prst="rect">
            <a:avLst/>
          </a:prstGeom>
        </p:spPr>
        <p:txBody>
          <a:bodyPr lIns="91422" tIns="45712" rIns="91422" bIns="45712"/>
          <a:lst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defRPr/>
            </a:pPr>
            <a:r>
              <a:rPr lang="en-US" sz="2000" b="1" dirty="0">
                <a:gradFill>
                  <a:gsLst>
                    <a:gs pos="1250">
                      <a:srgbClr val="505050"/>
                    </a:gs>
                    <a:gs pos="100000">
                      <a:srgbClr val="505050"/>
                    </a:gs>
                  </a:gsLst>
                  <a:lin ang="5400000" scaled="0"/>
                </a:gradFill>
                <a:latin typeface="Segoe UI"/>
              </a:rPr>
              <a:t>Miguel </a:t>
            </a:r>
            <a:r>
              <a:rPr lang="en-US" sz="2000" b="1" dirty="0" err="1">
                <a:gradFill>
                  <a:gsLst>
                    <a:gs pos="1250">
                      <a:srgbClr val="505050"/>
                    </a:gs>
                    <a:gs pos="100000">
                      <a:srgbClr val="505050"/>
                    </a:gs>
                  </a:gsLst>
                  <a:lin ang="5400000" scaled="0"/>
                </a:gradFill>
                <a:latin typeface="Segoe UI"/>
              </a:rPr>
              <a:t>Zlot</a:t>
            </a:r>
            <a:endParaRPr lang="en-US" sz="2000" b="1" dirty="0">
              <a:gradFill>
                <a:gsLst>
                  <a:gs pos="1250">
                    <a:srgbClr val="505050"/>
                  </a:gs>
                  <a:gs pos="100000">
                    <a:srgbClr val="505050"/>
                  </a:gs>
                </a:gsLst>
                <a:lin ang="5400000" scaled="0"/>
              </a:gradFill>
              <a:latin typeface="Segoe UI"/>
            </a:endParaRPr>
          </a:p>
        </p:txBody>
      </p:sp>
      <p:sp>
        <p:nvSpPr>
          <p:cNvPr id="51" name="Text Placeholder 6"/>
          <p:cNvSpPr txBox="1">
            <a:spLocks/>
          </p:cNvSpPr>
          <p:nvPr/>
        </p:nvSpPr>
        <p:spPr>
          <a:xfrm>
            <a:off x="2135093" y="1950167"/>
            <a:ext cx="4401485" cy="481002"/>
          </a:xfrm>
          <a:prstGeom prst="rect">
            <a:avLst/>
          </a:prstGeom>
        </p:spPr>
        <p:txBody>
          <a:bodyPr lIns="91422" tIns="45712" rIns="91422" bIns="45712"/>
          <a:lst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defRPr/>
            </a:pPr>
            <a:r>
              <a:rPr lang="en-US" sz="2000" dirty="0">
                <a:gradFill>
                  <a:gsLst>
                    <a:gs pos="1250">
                      <a:srgbClr val="505050"/>
                    </a:gs>
                    <a:gs pos="100000">
                      <a:srgbClr val="505050"/>
                    </a:gs>
                  </a:gsLst>
                  <a:lin ang="5400000" scaled="0"/>
                </a:gradFill>
                <a:latin typeface="Segoe UI"/>
              </a:rPr>
              <a:t>Solutions Architect and Enterprise Social Networking Evangelist</a:t>
            </a:r>
          </a:p>
        </p:txBody>
      </p:sp>
      <p:sp>
        <p:nvSpPr>
          <p:cNvPr id="52" name="Text Placeholder 7"/>
          <p:cNvSpPr txBox="1">
            <a:spLocks/>
          </p:cNvSpPr>
          <p:nvPr/>
        </p:nvSpPr>
        <p:spPr>
          <a:xfrm>
            <a:off x="6309679" y="1832243"/>
            <a:ext cx="2287000" cy="481002"/>
          </a:xfrm>
          <a:prstGeom prst="rect">
            <a:avLst/>
          </a:prstGeom>
        </p:spPr>
        <p:txBody>
          <a:bodyPr lIns="91422" tIns="45712" rIns="91422" bIns="45712"/>
          <a:lst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defRPr/>
            </a:pPr>
            <a:r>
              <a:rPr lang="en-US" sz="2000" dirty="0">
                <a:gradFill>
                  <a:gsLst>
                    <a:gs pos="1250">
                      <a:srgbClr val="505050"/>
                    </a:gs>
                    <a:gs pos="100000">
                      <a:srgbClr val="505050"/>
                    </a:gs>
                  </a:gsLst>
                  <a:lin ang="5400000" scaled="0"/>
                </a:gradFill>
                <a:latin typeface="Segoe UI"/>
              </a:rPr>
              <a:t>@</a:t>
            </a:r>
            <a:r>
              <a:rPr lang="en-US" sz="2000" dirty="0" err="1">
                <a:gradFill>
                  <a:gsLst>
                    <a:gs pos="1250">
                      <a:srgbClr val="505050"/>
                    </a:gs>
                    <a:gs pos="100000">
                      <a:srgbClr val="505050"/>
                    </a:gs>
                  </a:gsLst>
                  <a:lin ang="5400000" scaled="0"/>
                </a:gradFill>
                <a:latin typeface="Segoe UI"/>
              </a:rPr>
              <a:t>SocialLube</a:t>
            </a:r>
            <a:endParaRPr lang="en-US" sz="2000" dirty="0">
              <a:gradFill>
                <a:gsLst>
                  <a:gs pos="1250">
                    <a:srgbClr val="505050"/>
                  </a:gs>
                  <a:gs pos="100000">
                    <a:srgbClr val="505050"/>
                  </a:gs>
                </a:gsLst>
                <a:lin ang="5400000" scaled="0"/>
              </a:gradFill>
              <a:latin typeface="Segoe UI"/>
            </a:endParaRPr>
          </a:p>
        </p:txBody>
      </p:sp>
      <p:pic>
        <p:nvPicPr>
          <p:cNvPr id="20498" name="Picture 53"/>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865190" y="1393827"/>
            <a:ext cx="1146175" cy="1171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00" name="Picture 58" descr="MCBC-09.eps"/>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8869363" y="1668465"/>
            <a:ext cx="2425700" cy="688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3"/>
          <p:cNvSpPr txBox="1"/>
          <p:nvPr/>
        </p:nvSpPr>
        <p:spPr>
          <a:xfrm>
            <a:off x="6312912" y="3111799"/>
            <a:ext cx="2283765" cy="572464"/>
          </a:xfrm>
          <a:prstGeom prst="rect">
            <a:avLst/>
          </a:prstGeom>
          <a:noFill/>
        </p:spPr>
        <p:txBody>
          <a:bodyPr lIns="182844" tIns="146274" rIns="182844" bIns="146274">
            <a:spAutoFit/>
          </a:bodyPr>
          <a:lstStyle/>
          <a:p>
            <a:pPr defTabSz="931681" fontAlgn="base">
              <a:lnSpc>
                <a:spcPct val="90000"/>
              </a:lnSpc>
              <a:spcBef>
                <a:spcPct val="0"/>
              </a:spcBef>
              <a:spcAft>
                <a:spcPts val="600"/>
              </a:spcAft>
              <a:defRPr/>
            </a:pPr>
            <a:r>
              <a:rPr lang="en-US" sz="2000" dirty="0">
                <a:gradFill>
                  <a:gsLst>
                    <a:gs pos="2917">
                      <a:srgbClr val="505050"/>
                    </a:gs>
                    <a:gs pos="30000">
                      <a:srgbClr val="505050"/>
                    </a:gs>
                  </a:gsLst>
                  <a:lin ang="5400000" scaled="0"/>
                </a:gradFill>
                <a:ea typeface="MS PGothic" pitchFamily="34" charset="-128"/>
              </a:rPr>
              <a:t>@</a:t>
            </a:r>
            <a:r>
              <a:rPr lang="en-US" sz="2000" dirty="0" err="1">
                <a:gradFill>
                  <a:gsLst>
                    <a:gs pos="2917">
                      <a:srgbClr val="505050"/>
                    </a:gs>
                    <a:gs pos="30000">
                      <a:srgbClr val="505050"/>
                    </a:gs>
                  </a:gsLst>
                  <a:lin ang="5400000" scaled="0"/>
                </a:gradFill>
                <a:ea typeface="MS PGothic" pitchFamily="34" charset="-128"/>
              </a:rPr>
              <a:t>SonyaMcNeal</a:t>
            </a:r>
            <a:endParaRPr lang="en-US" sz="2000" dirty="0">
              <a:gradFill>
                <a:gsLst>
                  <a:gs pos="2917">
                    <a:srgbClr val="505050"/>
                  </a:gs>
                  <a:gs pos="30000">
                    <a:srgbClr val="505050"/>
                  </a:gs>
                </a:gsLst>
                <a:lin ang="5400000" scaled="0"/>
              </a:gradFill>
              <a:ea typeface="MS PGothic" pitchFamily="34" charset="-128"/>
            </a:endParaRPr>
          </a:p>
        </p:txBody>
      </p:sp>
      <p:pic>
        <p:nvPicPr>
          <p:cNvPr id="20502" name="Picture 2"/>
          <p:cNvPicPr>
            <a:picLocks noChangeAspect="1"/>
          </p:cNvPicPr>
          <p:nvPr/>
        </p:nvPicPr>
        <p:blipFill>
          <a:blip r:embed="rId8">
            <a:extLst>
              <a:ext uri="{28A0092B-C50C-407E-A947-70E740481C1C}">
                <a14:useLocalDpi xmlns:a14="http://schemas.microsoft.com/office/drawing/2010/main" val="0"/>
              </a:ext>
            </a:extLst>
          </a:blip>
          <a:srcRect/>
          <a:stretch>
            <a:fillRect/>
          </a:stretch>
        </p:blipFill>
        <p:spPr bwMode="auto">
          <a:xfrm>
            <a:off x="647700" y="2674938"/>
            <a:ext cx="1487488" cy="1077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 name="Picture 29" descr="YammerLogo_PNG (1).png"/>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9144287" y="4458830"/>
            <a:ext cx="1920219" cy="495343"/>
          </a:xfrm>
          <a:prstGeom prst="rect">
            <a:avLst/>
          </a:prstGeom>
        </p:spPr>
      </p:pic>
      <p:pic>
        <p:nvPicPr>
          <p:cNvPr id="31" name="Picture 30" descr="YammerLogo_PNG (1).png"/>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9144287" y="5653650"/>
            <a:ext cx="1920219" cy="495343"/>
          </a:xfrm>
          <a:prstGeom prst="rect">
            <a:avLst/>
          </a:prstGeom>
        </p:spPr>
      </p:pic>
    </p:spTree>
    <p:extLst>
      <p:ext uri="{BB962C8B-B14F-4D97-AF65-F5344CB8AC3E}">
        <p14:creationId xmlns:p14="http://schemas.microsoft.com/office/powerpoint/2010/main" val="458217741"/>
      </p:ext>
    </p:extLst>
  </p:cSld>
  <p:clrMapOvr>
    <a:masterClrMapping/>
  </p:clrMapOvr>
  <p:transition spd="med">
    <p:fad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defTabSz="932560" eaLnBrk="1" fontAlgn="auto" hangingPunct="1">
              <a:spcAft>
                <a:spcPts val="0"/>
              </a:spcAft>
              <a:defRPr/>
            </a:pPr>
            <a:r>
              <a:rPr sz="5400" dirty="0">
                <a:gradFill>
                  <a:gsLst>
                    <a:gs pos="1250">
                      <a:schemeClr val="tx1"/>
                    </a:gs>
                    <a:gs pos="100000">
                      <a:schemeClr val="tx1"/>
                    </a:gs>
                  </a:gsLst>
                  <a:lin ang="5400000" scaled="0"/>
                </a:gradFill>
                <a:ea typeface="+mn-ea"/>
              </a:rPr>
              <a:t>Yammer Customer Network</a:t>
            </a:r>
          </a:p>
        </p:txBody>
      </p:sp>
      <p:pic>
        <p:nvPicPr>
          <p:cNvPr id="65538" name="Picture 3" descr="ycn groups-1.jp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925763" y="1303340"/>
            <a:ext cx="6183312" cy="5348287"/>
          </a:xfrm>
          <a:prstGeom prst="rect">
            <a:avLst/>
          </a:prstGeom>
          <a:ln w="9525">
            <a:solidFill>
              <a:schemeClr val="tx1">
                <a:lumMod val="20000"/>
                <a:lumOff val="80000"/>
              </a:schemeClr>
            </a:solidFill>
            <a:miter lim="800000"/>
            <a:headEnd/>
            <a:tailEnd/>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4" name="Picture 3" descr="YammerLogo_PNG (1).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57583" y="6449810"/>
            <a:ext cx="1463024" cy="377404"/>
          </a:xfrm>
          <a:prstGeom prst="rect">
            <a:avLst/>
          </a:prstGeom>
        </p:spPr>
      </p:pic>
    </p:spTree>
    <p:extLst>
      <p:ext uri="{BB962C8B-B14F-4D97-AF65-F5344CB8AC3E}">
        <p14:creationId xmlns:p14="http://schemas.microsoft.com/office/powerpoint/2010/main" val="2888554659"/>
      </p:ext>
    </p:extLst>
  </p:cSld>
  <p:clrMapOvr>
    <a:masterClrMapping/>
  </p:clrMapOvr>
  <p:transition>
    <p:fade/>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defTabSz="932560" eaLnBrk="1" fontAlgn="auto" hangingPunct="1">
              <a:spcAft>
                <a:spcPts val="0"/>
              </a:spcAft>
              <a:defRPr/>
            </a:pPr>
            <a:r>
              <a:rPr lang="en-US" sz="5400" dirty="0">
                <a:gradFill>
                  <a:gsLst>
                    <a:gs pos="1250">
                      <a:schemeClr val="tx1"/>
                    </a:gs>
                    <a:gs pos="100000">
                      <a:schemeClr val="tx1"/>
                    </a:gs>
                  </a:gsLst>
                  <a:lin ang="5400000" scaled="0"/>
                </a:gradFill>
                <a:ea typeface="+mn-ea"/>
              </a:rPr>
              <a:t>Extending online and offline</a:t>
            </a:r>
            <a:endParaRPr sz="5400" dirty="0">
              <a:gradFill>
                <a:gsLst>
                  <a:gs pos="1250">
                    <a:schemeClr val="tx1"/>
                  </a:gs>
                  <a:gs pos="100000">
                    <a:schemeClr val="tx1"/>
                  </a:gs>
                </a:gsLst>
                <a:lin ang="5400000" scaled="0"/>
              </a:gradFill>
              <a:ea typeface="+mn-ea"/>
            </a:endParaRPr>
          </a:p>
        </p:txBody>
      </p:sp>
      <p:pic>
        <p:nvPicPr>
          <p:cNvPr id="67586" name="Picture 2" descr="yamjam12 comms  meeting peole-2.jp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566506" y="1211289"/>
            <a:ext cx="7240588" cy="5508625"/>
          </a:xfrm>
          <a:prstGeom prst="rect">
            <a:avLst/>
          </a:prstGeom>
          <a:ln w="9525">
            <a:solidFill>
              <a:schemeClr val="tx1">
                <a:lumMod val="20000"/>
                <a:lumOff val="80000"/>
              </a:schemeClr>
            </a:solidFill>
            <a:miter lim="800000"/>
            <a:headEnd/>
            <a:tailEnd/>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67587" name="Picture 3" descr="YamJam'12Logo horizontal.png"/>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457580" y="936972"/>
            <a:ext cx="2927350" cy="219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4" descr="YammerLogo_PNG (1).p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57583" y="6449810"/>
            <a:ext cx="1463024" cy="377404"/>
          </a:xfrm>
          <a:prstGeom prst="rect">
            <a:avLst/>
          </a:prstGeom>
        </p:spPr>
      </p:pic>
    </p:spTree>
    <p:extLst>
      <p:ext uri="{BB962C8B-B14F-4D97-AF65-F5344CB8AC3E}">
        <p14:creationId xmlns:p14="http://schemas.microsoft.com/office/powerpoint/2010/main" val="244365614"/>
      </p:ext>
    </p:extLst>
  </p:cSld>
  <p:clrMapOvr>
    <a:masterClrMapping/>
  </p:clrMapOvr>
  <p:transition>
    <p:fade/>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title"/>
          </p:nvPr>
        </p:nvSpPr>
        <p:spPr/>
        <p:txBody>
          <a:bodyPr/>
          <a:lstStyle/>
          <a:p>
            <a:pPr defTabSz="932560" eaLnBrk="1" fontAlgn="auto" hangingPunct="1">
              <a:spcAft>
                <a:spcPts val="0"/>
              </a:spcAft>
              <a:defRPr/>
            </a:pPr>
            <a:r>
              <a:rPr sz="5400" dirty="0">
                <a:gradFill>
                  <a:gsLst>
                    <a:gs pos="1250">
                      <a:schemeClr val="tx1"/>
                    </a:gs>
                    <a:gs pos="100000">
                      <a:schemeClr val="tx1"/>
                    </a:gs>
                  </a:gsLst>
                  <a:lin ang="5400000" scaled="0"/>
                </a:gradFill>
                <a:ea typeface="+mn-ea"/>
              </a:rPr>
              <a:t>Role of a Community Manager</a:t>
            </a:r>
          </a:p>
        </p:txBody>
      </p:sp>
      <p:sp>
        <p:nvSpPr>
          <p:cNvPr id="33" name="Pie 32"/>
          <p:cNvSpPr/>
          <p:nvPr/>
        </p:nvSpPr>
        <p:spPr bwMode="auto">
          <a:xfrm>
            <a:off x="3292477" y="1211263"/>
            <a:ext cx="5394325" cy="5394325"/>
          </a:xfrm>
          <a:prstGeom prst="pie">
            <a:avLst>
              <a:gd name="adj1" fmla="val 10779920"/>
              <a:gd name="adj2" fmla="val 16200000"/>
            </a:avLst>
          </a:prstGeom>
          <a:solidFill>
            <a:srgbClr val="00A651">
              <a:alpha val="5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lIns="0" tIns="46629" rIns="0" bIns="46629" anchor="ctr"/>
          <a:lstStyle/>
          <a:p>
            <a:pPr algn="ctr" defTabSz="932290" fontAlgn="base">
              <a:spcBef>
                <a:spcPct val="0"/>
              </a:spcBef>
              <a:spcAft>
                <a:spcPct val="0"/>
              </a:spcAft>
              <a:defRPr/>
            </a:pPr>
            <a:endParaRPr lang="en-US" sz="2000" dirty="0">
              <a:gradFill>
                <a:gsLst>
                  <a:gs pos="0">
                    <a:srgbClr val="FFFFFF"/>
                  </a:gs>
                  <a:gs pos="100000">
                    <a:srgbClr val="FFFFFF"/>
                  </a:gs>
                </a:gsLst>
                <a:lin ang="5400000" scaled="0"/>
              </a:gradFill>
            </a:endParaRPr>
          </a:p>
        </p:txBody>
      </p:sp>
      <p:sp>
        <p:nvSpPr>
          <p:cNvPr id="34" name="Pie 33"/>
          <p:cNvSpPr/>
          <p:nvPr/>
        </p:nvSpPr>
        <p:spPr bwMode="auto">
          <a:xfrm rot="5400000">
            <a:off x="3383756" y="1210470"/>
            <a:ext cx="5394325" cy="5395912"/>
          </a:xfrm>
          <a:prstGeom prst="pie">
            <a:avLst>
              <a:gd name="adj1" fmla="val 10791159"/>
              <a:gd name="adj2" fmla="val 16200000"/>
            </a:avLst>
          </a:prstGeom>
          <a:solidFill>
            <a:schemeClr val="accent6">
              <a:alpha val="50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lIns="0" tIns="46629" rIns="0" bIns="46629" anchor="ctr"/>
          <a:lstStyle/>
          <a:p>
            <a:pPr algn="ctr" defTabSz="932290" fontAlgn="base">
              <a:spcBef>
                <a:spcPct val="0"/>
              </a:spcBef>
              <a:spcAft>
                <a:spcPct val="0"/>
              </a:spcAft>
              <a:defRPr/>
            </a:pPr>
            <a:endParaRPr lang="en-US" sz="2000" dirty="0">
              <a:gradFill>
                <a:gsLst>
                  <a:gs pos="0">
                    <a:srgbClr val="FFFFFF"/>
                  </a:gs>
                  <a:gs pos="100000">
                    <a:srgbClr val="FFFFFF"/>
                  </a:gs>
                </a:gsLst>
                <a:lin ang="5400000" scaled="0"/>
              </a:gradFill>
            </a:endParaRPr>
          </a:p>
        </p:txBody>
      </p:sp>
      <p:sp>
        <p:nvSpPr>
          <p:cNvPr id="35" name="Pie 34"/>
          <p:cNvSpPr/>
          <p:nvPr/>
        </p:nvSpPr>
        <p:spPr bwMode="auto">
          <a:xfrm rot="16200000">
            <a:off x="3292475" y="1303340"/>
            <a:ext cx="5394325" cy="5394325"/>
          </a:xfrm>
          <a:prstGeom prst="pie">
            <a:avLst>
              <a:gd name="adj1" fmla="val 10791159"/>
              <a:gd name="adj2" fmla="val 16200000"/>
            </a:avLst>
          </a:prstGeom>
          <a:solidFill>
            <a:schemeClr val="tx2">
              <a:alpha val="50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lIns="0" tIns="46629" rIns="0" bIns="46629" anchor="ctr"/>
          <a:lstStyle/>
          <a:p>
            <a:pPr algn="ctr" defTabSz="932290" fontAlgn="base">
              <a:spcBef>
                <a:spcPct val="0"/>
              </a:spcBef>
              <a:spcAft>
                <a:spcPct val="0"/>
              </a:spcAft>
              <a:defRPr/>
            </a:pPr>
            <a:endParaRPr lang="en-US" sz="2000" dirty="0">
              <a:gradFill>
                <a:gsLst>
                  <a:gs pos="0">
                    <a:srgbClr val="FFFFFF"/>
                  </a:gs>
                  <a:gs pos="100000">
                    <a:srgbClr val="FFFFFF"/>
                  </a:gs>
                </a:gsLst>
                <a:lin ang="5400000" scaled="0"/>
              </a:gradFill>
            </a:endParaRPr>
          </a:p>
        </p:txBody>
      </p:sp>
      <p:sp>
        <p:nvSpPr>
          <p:cNvPr id="36" name="Pie 35"/>
          <p:cNvSpPr/>
          <p:nvPr/>
        </p:nvSpPr>
        <p:spPr bwMode="auto">
          <a:xfrm rot="10800000">
            <a:off x="3382963" y="1303340"/>
            <a:ext cx="5395912" cy="5394325"/>
          </a:xfrm>
          <a:prstGeom prst="pie">
            <a:avLst>
              <a:gd name="adj1" fmla="val 10791159"/>
              <a:gd name="adj2" fmla="val 16200000"/>
            </a:avLst>
          </a:prstGeom>
          <a:solidFill>
            <a:schemeClr val="bg2">
              <a:alpha val="50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lIns="0" tIns="46629" rIns="0" bIns="46629" anchor="ctr"/>
          <a:lstStyle/>
          <a:p>
            <a:pPr algn="ctr" defTabSz="932290" fontAlgn="base">
              <a:spcBef>
                <a:spcPct val="0"/>
              </a:spcBef>
              <a:spcAft>
                <a:spcPct val="0"/>
              </a:spcAft>
              <a:defRPr/>
            </a:pPr>
            <a:endParaRPr lang="en-US" sz="2000" dirty="0">
              <a:gradFill>
                <a:gsLst>
                  <a:gs pos="0">
                    <a:srgbClr val="FFFFFF"/>
                  </a:gs>
                  <a:gs pos="100000">
                    <a:srgbClr val="FFFFFF"/>
                  </a:gs>
                </a:gsLst>
                <a:lin ang="5400000" scaled="0"/>
              </a:gradFill>
            </a:endParaRPr>
          </a:p>
        </p:txBody>
      </p:sp>
      <p:sp>
        <p:nvSpPr>
          <p:cNvPr id="39" name="Pie 38"/>
          <p:cNvSpPr/>
          <p:nvPr/>
        </p:nvSpPr>
        <p:spPr bwMode="auto">
          <a:xfrm>
            <a:off x="4087813" y="2006602"/>
            <a:ext cx="3776662" cy="3776663"/>
          </a:xfrm>
          <a:prstGeom prst="pie">
            <a:avLst>
              <a:gd name="adj1" fmla="val 10779920"/>
              <a:gd name="adj2" fmla="val 16200000"/>
            </a:avLst>
          </a:prstGeom>
          <a:solidFill>
            <a:srgbClr val="00A65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lIns="0" tIns="46629" rIns="0" bIns="46629" anchor="ctr"/>
          <a:lstStyle/>
          <a:p>
            <a:pPr algn="ctr" defTabSz="932290" fontAlgn="base">
              <a:spcBef>
                <a:spcPct val="0"/>
              </a:spcBef>
              <a:spcAft>
                <a:spcPct val="0"/>
              </a:spcAft>
              <a:defRPr/>
            </a:pPr>
            <a:endParaRPr lang="en-US" sz="2000" dirty="0">
              <a:gradFill>
                <a:gsLst>
                  <a:gs pos="0">
                    <a:srgbClr val="FFFFFF"/>
                  </a:gs>
                  <a:gs pos="100000">
                    <a:srgbClr val="FFFFFF"/>
                  </a:gs>
                </a:gsLst>
                <a:lin ang="5400000" scaled="0"/>
              </a:gradFill>
            </a:endParaRPr>
          </a:p>
        </p:txBody>
      </p:sp>
      <p:sp>
        <p:nvSpPr>
          <p:cNvPr id="40" name="Pie 39"/>
          <p:cNvSpPr/>
          <p:nvPr/>
        </p:nvSpPr>
        <p:spPr bwMode="auto">
          <a:xfrm rot="5400000">
            <a:off x="4206877" y="2006600"/>
            <a:ext cx="3776663" cy="3776663"/>
          </a:xfrm>
          <a:prstGeom prst="pie">
            <a:avLst>
              <a:gd name="adj1" fmla="val 10791159"/>
              <a:gd name="adj2" fmla="val 16200000"/>
            </a:avLst>
          </a:prstGeom>
          <a:solidFill>
            <a:schemeClr val="accent6"/>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lIns="0" tIns="46629" rIns="0" bIns="46629" anchor="ctr"/>
          <a:lstStyle/>
          <a:p>
            <a:pPr algn="ctr" defTabSz="932290" fontAlgn="base">
              <a:spcBef>
                <a:spcPct val="0"/>
              </a:spcBef>
              <a:spcAft>
                <a:spcPct val="0"/>
              </a:spcAft>
              <a:defRPr/>
            </a:pPr>
            <a:endParaRPr lang="en-US" sz="2000" dirty="0">
              <a:gradFill>
                <a:gsLst>
                  <a:gs pos="0">
                    <a:srgbClr val="FFFFFF"/>
                  </a:gs>
                  <a:gs pos="100000">
                    <a:srgbClr val="FFFFFF"/>
                  </a:gs>
                </a:gsLst>
                <a:lin ang="5400000" scaled="0"/>
              </a:gradFill>
            </a:endParaRPr>
          </a:p>
        </p:txBody>
      </p:sp>
      <p:sp>
        <p:nvSpPr>
          <p:cNvPr id="41" name="Pie 40"/>
          <p:cNvSpPr/>
          <p:nvPr/>
        </p:nvSpPr>
        <p:spPr bwMode="auto">
          <a:xfrm rot="16200000">
            <a:off x="4087813" y="2125665"/>
            <a:ext cx="3776662" cy="3776662"/>
          </a:xfrm>
          <a:prstGeom prst="pie">
            <a:avLst>
              <a:gd name="adj1" fmla="val 10791159"/>
              <a:gd name="adj2" fmla="val 16200000"/>
            </a:avLst>
          </a:prstGeom>
          <a:solidFill>
            <a:schemeClr val="tx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lIns="0" tIns="46629" rIns="0" bIns="46629" anchor="ctr"/>
          <a:lstStyle/>
          <a:p>
            <a:pPr algn="ctr" defTabSz="932290" fontAlgn="base">
              <a:spcBef>
                <a:spcPct val="0"/>
              </a:spcBef>
              <a:spcAft>
                <a:spcPct val="0"/>
              </a:spcAft>
              <a:defRPr/>
            </a:pPr>
            <a:endParaRPr lang="en-US" sz="2000" dirty="0">
              <a:gradFill>
                <a:gsLst>
                  <a:gs pos="0">
                    <a:srgbClr val="FFFFFF"/>
                  </a:gs>
                  <a:gs pos="100000">
                    <a:srgbClr val="FFFFFF"/>
                  </a:gs>
                </a:gsLst>
                <a:lin ang="5400000" scaled="0"/>
              </a:gradFill>
            </a:endParaRPr>
          </a:p>
        </p:txBody>
      </p:sp>
      <p:sp>
        <p:nvSpPr>
          <p:cNvPr id="42" name="Pie 41"/>
          <p:cNvSpPr/>
          <p:nvPr/>
        </p:nvSpPr>
        <p:spPr bwMode="auto">
          <a:xfrm rot="10800000">
            <a:off x="4206877" y="2125664"/>
            <a:ext cx="3776663" cy="3776662"/>
          </a:xfrm>
          <a:prstGeom prst="pie">
            <a:avLst>
              <a:gd name="adj1" fmla="val 10791159"/>
              <a:gd name="adj2" fmla="val 16200000"/>
            </a:avLst>
          </a:prstGeom>
          <a:solidFill>
            <a:schemeClr val="bg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lIns="0" tIns="46629" rIns="0" bIns="46629" anchor="ctr"/>
          <a:lstStyle/>
          <a:p>
            <a:pPr algn="ctr" defTabSz="932290" fontAlgn="base">
              <a:spcBef>
                <a:spcPct val="0"/>
              </a:spcBef>
              <a:spcAft>
                <a:spcPct val="0"/>
              </a:spcAft>
              <a:defRPr/>
            </a:pPr>
            <a:endParaRPr lang="en-US" sz="2000" dirty="0">
              <a:gradFill>
                <a:gsLst>
                  <a:gs pos="0">
                    <a:srgbClr val="FFFFFF"/>
                  </a:gs>
                  <a:gs pos="100000">
                    <a:srgbClr val="FFFFFF"/>
                  </a:gs>
                </a:gsLst>
                <a:lin ang="5400000" scaled="0"/>
              </a:gradFill>
            </a:endParaRPr>
          </a:p>
        </p:txBody>
      </p:sp>
      <p:sp>
        <p:nvSpPr>
          <p:cNvPr id="69642" name="TextBox 44"/>
          <p:cNvSpPr txBox="1">
            <a:spLocks noChangeArrowheads="1"/>
          </p:cNvSpPr>
          <p:nvPr/>
        </p:nvSpPr>
        <p:spPr bwMode="auto">
          <a:xfrm rot="2600781">
            <a:off x="4030665" y="4468815"/>
            <a:ext cx="2101850" cy="854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82844" tIns="146274" rIns="182844" bIns="146274">
            <a:spAutoFit/>
          </a:bodyPr>
          <a:lstStyle>
            <a:lvl1pPr eaLnBrk="0" hangingPunct="0">
              <a:defRPr sz="2400">
                <a:solidFill>
                  <a:schemeClr val="tx1"/>
                </a:solidFill>
                <a:latin typeface="Segoe UI" charset="0"/>
                <a:ea typeface="ＭＳ Ｐゴシック" charset="0"/>
                <a:cs typeface="ＭＳ Ｐゴシック" charset="0"/>
              </a:defRPr>
            </a:lvl1pPr>
            <a:lvl2pPr marL="742950" indent="-285750" eaLnBrk="0" hangingPunct="0">
              <a:defRPr sz="2400">
                <a:solidFill>
                  <a:schemeClr val="tx1"/>
                </a:solidFill>
                <a:latin typeface="Segoe UI" charset="0"/>
                <a:ea typeface="ＭＳ Ｐゴシック" charset="0"/>
              </a:defRPr>
            </a:lvl2pPr>
            <a:lvl3pPr marL="1143000" indent="-228600" eaLnBrk="0" hangingPunct="0">
              <a:defRPr sz="2400">
                <a:solidFill>
                  <a:schemeClr val="tx1"/>
                </a:solidFill>
                <a:latin typeface="Segoe UI" charset="0"/>
                <a:ea typeface="ＭＳ Ｐゴシック" charset="0"/>
              </a:defRPr>
            </a:lvl3pPr>
            <a:lvl4pPr marL="1600200" indent="-228600" eaLnBrk="0" hangingPunct="0">
              <a:defRPr sz="2400">
                <a:solidFill>
                  <a:schemeClr val="tx1"/>
                </a:solidFill>
                <a:latin typeface="Segoe UI" charset="0"/>
                <a:ea typeface="ＭＳ Ｐゴシック" charset="0"/>
              </a:defRPr>
            </a:lvl4pPr>
            <a:lvl5pPr marL="2057400" indent="-228600" eaLnBrk="0" hangingPunct="0">
              <a:defRPr sz="2400">
                <a:solidFill>
                  <a:schemeClr val="tx1"/>
                </a:solidFill>
                <a:latin typeface="Segoe UI" charset="0"/>
                <a:ea typeface="ＭＳ Ｐゴシック" charset="0"/>
              </a:defRPr>
            </a:lvl5pPr>
            <a:lvl6pPr marL="2514600" indent="-228600" defTabSz="931863" eaLnBrk="0" fontAlgn="base" hangingPunct="0">
              <a:spcBef>
                <a:spcPct val="0"/>
              </a:spcBef>
              <a:spcAft>
                <a:spcPct val="0"/>
              </a:spcAft>
              <a:defRPr sz="2400">
                <a:solidFill>
                  <a:schemeClr val="tx1"/>
                </a:solidFill>
                <a:latin typeface="Segoe UI" charset="0"/>
                <a:ea typeface="ＭＳ Ｐゴシック" charset="0"/>
              </a:defRPr>
            </a:lvl6pPr>
            <a:lvl7pPr marL="2971800" indent="-228600" defTabSz="931863" eaLnBrk="0" fontAlgn="base" hangingPunct="0">
              <a:spcBef>
                <a:spcPct val="0"/>
              </a:spcBef>
              <a:spcAft>
                <a:spcPct val="0"/>
              </a:spcAft>
              <a:defRPr sz="2400">
                <a:solidFill>
                  <a:schemeClr val="tx1"/>
                </a:solidFill>
                <a:latin typeface="Segoe UI" charset="0"/>
                <a:ea typeface="ＭＳ Ｐゴシック" charset="0"/>
              </a:defRPr>
            </a:lvl7pPr>
            <a:lvl8pPr marL="3429000" indent="-228600" defTabSz="931863" eaLnBrk="0" fontAlgn="base" hangingPunct="0">
              <a:spcBef>
                <a:spcPct val="0"/>
              </a:spcBef>
              <a:spcAft>
                <a:spcPct val="0"/>
              </a:spcAft>
              <a:defRPr sz="2400">
                <a:solidFill>
                  <a:schemeClr val="tx1"/>
                </a:solidFill>
                <a:latin typeface="Segoe UI" charset="0"/>
                <a:ea typeface="ＭＳ Ｐゴシック" charset="0"/>
              </a:defRPr>
            </a:lvl8pPr>
            <a:lvl9pPr marL="3886200" indent="-228600" defTabSz="931863" eaLnBrk="0" fontAlgn="base" hangingPunct="0">
              <a:spcBef>
                <a:spcPct val="0"/>
              </a:spcBef>
              <a:spcAft>
                <a:spcPct val="0"/>
              </a:spcAft>
              <a:defRPr sz="2400">
                <a:solidFill>
                  <a:schemeClr val="tx1"/>
                </a:solidFill>
                <a:latin typeface="Segoe UI" charset="0"/>
                <a:ea typeface="ＭＳ Ｐゴシック" charset="0"/>
              </a:defRPr>
            </a:lvl9pPr>
          </a:lstStyle>
          <a:p>
            <a:pPr algn="ctr" defTabSz="931681" eaLnBrk="1" fontAlgn="base" hangingPunct="1">
              <a:lnSpc>
                <a:spcPct val="90000"/>
              </a:lnSpc>
              <a:spcBef>
                <a:spcPct val="0"/>
              </a:spcBef>
              <a:spcAft>
                <a:spcPts val="600"/>
              </a:spcAft>
            </a:pPr>
            <a:r>
              <a:rPr lang="en-US" sz="2000" dirty="0">
                <a:solidFill>
                  <a:srgbClr val="FFFFFF"/>
                </a:solidFill>
              </a:rPr>
              <a:t>Community management</a:t>
            </a:r>
          </a:p>
        </p:txBody>
      </p:sp>
      <p:sp>
        <p:nvSpPr>
          <p:cNvPr id="69643" name="TextBox 46"/>
          <p:cNvSpPr txBox="1">
            <a:spLocks noChangeArrowheads="1"/>
          </p:cNvSpPr>
          <p:nvPr/>
        </p:nvSpPr>
        <p:spPr bwMode="auto">
          <a:xfrm rot="18921973">
            <a:off x="4111625" y="2363860"/>
            <a:ext cx="2103438" cy="14254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82844" tIns="146274" rIns="182844" bIns="146274">
            <a:spAutoFit/>
          </a:bodyPr>
          <a:lstStyle>
            <a:lvl1pPr eaLnBrk="0" hangingPunct="0">
              <a:defRPr sz="2400">
                <a:solidFill>
                  <a:schemeClr val="tx1"/>
                </a:solidFill>
                <a:latin typeface="Segoe UI" charset="0"/>
                <a:ea typeface="ＭＳ Ｐゴシック" charset="0"/>
                <a:cs typeface="ＭＳ Ｐゴシック" charset="0"/>
              </a:defRPr>
            </a:lvl1pPr>
            <a:lvl2pPr marL="742950" indent="-285750" eaLnBrk="0" hangingPunct="0">
              <a:defRPr sz="2400">
                <a:solidFill>
                  <a:schemeClr val="tx1"/>
                </a:solidFill>
                <a:latin typeface="Segoe UI" charset="0"/>
                <a:ea typeface="ＭＳ Ｐゴシック" charset="0"/>
              </a:defRPr>
            </a:lvl2pPr>
            <a:lvl3pPr marL="1143000" indent="-228600" eaLnBrk="0" hangingPunct="0">
              <a:defRPr sz="2400">
                <a:solidFill>
                  <a:schemeClr val="tx1"/>
                </a:solidFill>
                <a:latin typeface="Segoe UI" charset="0"/>
                <a:ea typeface="ＭＳ Ｐゴシック" charset="0"/>
              </a:defRPr>
            </a:lvl3pPr>
            <a:lvl4pPr marL="1600200" indent="-228600" eaLnBrk="0" hangingPunct="0">
              <a:defRPr sz="2400">
                <a:solidFill>
                  <a:schemeClr val="tx1"/>
                </a:solidFill>
                <a:latin typeface="Segoe UI" charset="0"/>
                <a:ea typeface="ＭＳ Ｐゴシック" charset="0"/>
              </a:defRPr>
            </a:lvl4pPr>
            <a:lvl5pPr marL="2057400" indent="-228600" eaLnBrk="0" hangingPunct="0">
              <a:defRPr sz="2400">
                <a:solidFill>
                  <a:schemeClr val="tx1"/>
                </a:solidFill>
                <a:latin typeface="Segoe UI" charset="0"/>
                <a:ea typeface="ＭＳ Ｐゴシック" charset="0"/>
              </a:defRPr>
            </a:lvl5pPr>
            <a:lvl6pPr marL="2514600" indent="-228600" defTabSz="931863" eaLnBrk="0" fontAlgn="base" hangingPunct="0">
              <a:spcBef>
                <a:spcPct val="0"/>
              </a:spcBef>
              <a:spcAft>
                <a:spcPct val="0"/>
              </a:spcAft>
              <a:defRPr sz="2400">
                <a:solidFill>
                  <a:schemeClr val="tx1"/>
                </a:solidFill>
                <a:latin typeface="Segoe UI" charset="0"/>
                <a:ea typeface="ＭＳ Ｐゴシック" charset="0"/>
              </a:defRPr>
            </a:lvl6pPr>
            <a:lvl7pPr marL="2971800" indent="-228600" defTabSz="931863" eaLnBrk="0" fontAlgn="base" hangingPunct="0">
              <a:spcBef>
                <a:spcPct val="0"/>
              </a:spcBef>
              <a:spcAft>
                <a:spcPct val="0"/>
              </a:spcAft>
              <a:defRPr sz="2400">
                <a:solidFill>
                  <a:schemeClr val="tx1"/>
                </a:solidFill>
                <a:latin typeface="Segoe UI" charset="0"/>
                <a:ea typeface="ＭＳ Ｐゴシック" charset="0"/>
              </a:defRPr>
            </a:lvl7pPr>
            <a:lvl8pPr marL="3429000" indent="-228600" defTabSz="931863" eaLnBrk="0" fontAlgn="base" hangingPunct="0">
              <a:spcBef>
                <a:spcPct val="0"/>
              </a:spcBef>
              <a:spcAft>
                <a:spcPct val="0"/>
              </a:spcAft>
              <a:defRPr sz="2400">
                <a:solidFill>
                  <a:schemeClr val="tx1"/>
                </a:solidFill>
                <a:latin typeface="Segoe UI" charset="0"/>
                <a:ea typeface="ＭＳ Ｐゴシック" charset="0"/>
              </a:defRPr>
            </a:lvl8pPr>
            <a:lvl9pPr marL="3886200" indent="-228600" defTabSz="931863" eaLnBrk="0" fontAlgn="base" hangingPunct="0">
              <a:spcBef>
                <a:spcPct val="0"/>
              </a:spcBef>
              <a:spcAft>
                <a:spcPct val="0"/>
              </a:spcAft>
              <a:defRPr sz="2400">
                <a:solidFill>
                  <a:schemeClr val="tx1"/>
                </a:solidFill>
                <a:latin typeface="Segoe UI" charset="0"/>
                <a:ea typeface="ＭＳ Ｐゴシック" charset="0"/>
              </a:defRPr>
            </a:lvl9pPr>
          </a:lstStyle>
          <a:p>
            <a:pPr algn="ctr" defTabSz="931681" eaLnBrk="1" fontAlgn="base" hangingPunct="1">
              <a:lnSpc>
                <a:spcPct val="90000"/>
              </a:lnSpc>
              <a:spcBef>
                <a:spcPct val="0"/>
              </a:spcBef>
              <a:spcAft>
                <a:spcPts val="600"/>
              </a:spcAft>
            </a:pPr>
            <a:r>
              <a:rPr lang="en-US" sz="2000" dirty="0">
                <a:solidFill>
                  <a:srgbClr val="FFFFFF"/>
                </a:solidFill>
              </a:rPr>
              <a:t>Welcome, engage, connect members</a:t>
            </a:r>
          </a:p>
        </p:txBody>
      </p:sp>
      <p:sp>
        <p:nvSpPr>
          <p:cNvPr id="69644" name="TextBox 47"/>
          <p:cNvSpPr txBox="1">
            <a:spLocks noChangeArrowheads="1"/>
          </p:cNvSpPr>
          <p:nvPr/>
        </p:nvSpPr>
        <p:spPr bwMode="auto">
          <a:xfrm rot="18921973">
            <a:off x="5843590" y="4471731"/>
            <a:ext cx="2103437" cy="8545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82844" tIns="146274" rIns="182844" bIns="146274">
            <a:spAutoFit/>
          </a:bodyPr>
          <a:lstStyle>
            <a:lvl1pPr eaLnBrk="0" hangingPunct="0">
              <a:defRPr sz="2400">
                <a:solidFill>
                  <a:schemeClr val="tx1"/>
                </a:solidFill>
                <a:latin typeface="Segoe UI" charset="0"/>
                <a:ea typeface="ＭＳ Ｐゴシック" charset="0"/>
                <a:cs typeface="ＭＳ Ｐゴシック" charset="0"/>
              </a:defRPr>
            </a:lvl1pPr>
            <a:lvl2pPr marL="742950" indent="-285750" eaLnBrk="0" hangingPunct="0">
              <a:defRPr sz="2400">
                <a:solidFill>
                  <a:schemeClr val="tx1"/>
                </a:solidFill>
                <a:latin typeface="Segoe UI" charset="0"/>
                <a:ea typeface="ＭＳ Ｐゴシック" charset="0"/>
              </a:defRPr>
            </a:lvl2pPr>
            <a:lvl3pPr marL="1143000" indent="-228600" eaLnBrk="0" hangingPunct="0">
              <a:defRPr sz="2400">
                <a:solidFill>
                  <a:schemeClr val="tx1"/>
                </a:solidFill>
                <a:latin typeface="Segoe UI" charset="0"/>
                <a:ea typeface="ＭＳ Ｐゴシック" charset="0"/>
              </a:defRPr>
            </a:lvl3pPr>
            <a:lvl4pPr marL="1600200" indent="-228600" eaLnBrk="0" hangingPunct="0">
              <a:defRPr sz="2400">
                <a:solidFill>
                  <a:schemeClr val="tx1"/>
                </a:solidFill>
                <a:latin typeface="Segoe UI" charset="0"/>
                <a:ea typeface="ＭＳ Ｐゴシック" charset="0"/>
              </a:defRPr>
            </a:lvl4pPr>
            <a:lvl5pPr marL="2057400" indent="-228600" eaLnBrk="0" hangingPunct="0">
              <a:defRPr sz="2400">
                <a:solidFill>
                  <a:schemeClr val="tx1"/>
                </a:solidFill>
                <a:latin typeface="Segoe UI" charset="0"/>
                <a:ea typeface="ＭＳ Ｐゴシック" charset="0"/>
              </a:defRPr>
            </a:lvl5pPr>
            <a:lvl6pPr marL="2514600" indent="-228600" defTabSz="931863" eaLnBrk="0" fontAlgn="base" hangingPunct="0">
              <a:spcBef>
                <a:spcPct val="0"/>
              </a:spcBef>
              <a:spcAft>
                <a:spcPct val="0"/>
              </a:spcAft>
              <a:defRPr sz="2400">
                <a:solidFill>
                  <a:schemeClr val="tx1"/>
                </a:solidFill>
                <a:latin typeface="Segoe UI" charset="0"/>
                <a:ea typeface="ＭＳ Ｐゴシック" charset="0"/>
              </a:defRPr>
            </a:lvl6pPr>
            <a:lvl7pPr marL="2971800" indent="-228600" defTabSz="931863" eaLnBrk="0" fontAlgn="base" hangingPunct="0">
              <a:spcBef>
                <a:spcPct val="0"/>
              </a:spcBef>
              <a:spcAft>
                <a:spcPct val="0"/>
              </a:spcAft>
              <a:defRPr sz="2400">
                <a:solidFill>
                  <a:schemeClr val="tx1"/>
                </a:solidFill>
                <a:latin typeface="Segoe UI" charset="0"/>
                <a:ea typeface="ＭＳ Ｐゴシック" charset="0"/>
              </a:defRPr>
            </a:lvl7pPr>
            <a:lvl8pPr marL="3429000" indent="-228600" defTabSz="931863" eaLnBrk="0" fontAlgn="base" hangingPunct="0">
              <a:spcBef>
                <a:spcPct val="0"/>
              </a:spcBef>
              <a:spcAft>
                <a:spcPct val="0"/>
              </a:spcAft>
              <a:defRPr sz="2400">
                <a:solidFill>
                  <a:schemeClr val="tx1"/>
                </a:solidFill>
                <a:latin typeface="Segoe UI" charset="0"/>
                <a:ea typeface="ＭＳ Ｐゴシック" charset="0"/>
              </a:defRPr>
            </a:lvl8pPr>
            <a:lvl9pPr marL="3886200" indent="-228600" defTabSz="931863" eaLnBrk="0" fontAlgn="base" hangingPunct="0">
              <a:spcBef>
                <a:spcPct val="0"/>
              </a:spcBef>
              <a:spcAft>
                <a:spcPct val="0"/>
              </a:spcAft>
              <a:defRPr sz="2400">
                <a:solidFill>
                  <a:schemeClr val="tx1"/>
                </a:solidFill>
                <a:latin typeface="Segoe UI" charset="0"/>
                <a:ea typeface="ＭＳ Ｐゴシック" charset="0"/>
              </a:defRPr>
            </a:lvl9pPr>
          </a:lstStyle>
          <a:p>
            <a:pPr algn="ctr" defTabSz="931681" eaLnBrk="1" fontAlgn="base" hangingPunct="1">
              <a:lnSpc>
                <a:spcPct val="90000"/>
              </a:lnSpc>
              <a:spcBef>
                <a:spcPct val="0"/>
              </a:spcBef>
              <a:spcAft>
                <a:spcPts val="600"/>
              </a:spcAft>
            </a:pPr>
            <a:r>
              <a:rPr lang="en-US" sz="2000" dirty="0">
                <a:solidFill>
                  <a:srgbClr val="FFFFFF"/>
                </a:solidFill>
              </a:rPr>
              <a:t>Celebrating members</a:t>
            </a:r>
          </a:p>
        </p:txBody>
      </p:sp>
      <p:sp>
        <p:nvSpPr>
          <p:cNvPr id="69645" name="TextBox 48"/>
          <p:cNvSpPr txBox="1">
            <a:spLocks noChangeArrowheads="1"/>
          </p:cNvSpPr>
          <p:nvPr/>
        </p:nvSpPr>
        <p:spPr bwMode="auto">
          <a:xfrm rot="2730093">
            <a:off x="3366296" y="5120225"/>
            <a:ext cx="2103438" cy="8545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82844" tIns="146274" rIns="182844" bIns="146274">
            <a:spAutoFit/>
          </a:bodyPr>
          <a:lstStyle>
            <a:lvl1pPr eaLnBrk="0" hangingPunct="0">
              <a:defRPr sz="2400">
                <a:solidFill>
                  <a:schemeClr val="tx1"/>
                </a:solidFill>
                <a:latin typeface="Segoe UI" charset="0"/>
                <a:ea typeface="ＭＳ Ｐゴシック" charset="0"/>
                <a:cs typeface="ＭＳ Ｐゴシック" charset="0"/>
              </a:defRPr>
            </a:lvl1pPr>
            <a:lvl2pPr marL="742950" indent="-285750" eaLnBrk="0" hangingPunct="0">
              <a:defRPr sz="2400">
                <a:solidFill>
                  <a:schemeClr val="tx1"/>
                </a:solidFill>
                <a:latin typeface="Segoe UI" charset="0"/>
                <a:ea typeface="ＭＳ Ｐゴシック" charset="0"/>
              </a:defRPr>
            </a:lvl2pPr>
            <a:lvl3pPr marL="1143000" indent="-228600" eaLnBrk="0" hangingPunct="0">
              <a:defRPr sz="2400">
                <a:solidFill>
                  <a:schemeClr val="tx1"/>
                </a:solidFill>
                <a:latin typeface="Segoe UI" charset="0"/>
                <a:ea typeface="ＭＳ Ｐゴシック" charset="0"/>
              </a:defRPr>
            </a:lvl3pPr>
            <a:lvl4pPr marL="1600200" indent="-228600" eaLnBrk="0" hangingPunct="0">
              <a:defRPr sz="2400">
                <a:solidFill>
                  <a:schemeClr val="tx1"/>
                </a:solidFill>
                <a:latin typeface="Segoe UI" charset="0"/>
                <a:ea typeface="ＭＳ Ｐゴシック" charset="0"/>
              </a:defRPr>
            </a:lvl4pPr>
            <a:lvl5pPr marL="2057400" indent="-228600" eaLnBrk="0" hangingPunct="0">
              <a:defRPr sz="2400">
                <a:solidFill>
                  <a:schemeClr val="tx1"/>
                </a:solidFill>
                <a:latin typeface="Segoe UI" charset="0"/>
                <a:ea typeface="ＭＳ Ｐゴシック" charset="0"/>
              </a:defRPr>
            </a:lvl5pPr>
            <a:lvl6pPr marL="2514600" indent="-228600" defTabSz="931863" eaLnBrk="0" fontAlgn="base" hangingPunct="0">
              <a:spcBef>
                <a:spcPct val="0"/>
              </a:spcBef>
              <a:spcAft>
                <a:spcPct val="0"/>
              </a:spcAft>
              <a:defRPr sz="2400">
                <a:solidFill>
                  <a:schemeClr val="tx1"/>
                </a:solidFill>
                <a:latin typeface="Segoe UI" charset="0"/>
                <a:ea typeface="ＭＳ Ｐゴシック" charset="0"/>
              </a:defRPr>
            </a:lvl6pPr>
            <a:lvl7pPr marL="2971800" indent="-228600" defTabSz="931863" eaLnBrk="0" fontAlgn="base" hangingPunct="0">
              <a:spcBef>
                <a:spcPct val="0"/>
              </a:spcBef>
              <a:spcAft>
                <a:spcPct val="0"/>
              </a:spcAft>
              <a:defRPr sz="2400">
                <a:solidFill>
                  <a:schemeClr val="tx1"/>
                </a:solidFill>
                <a:latin typeface="Segoe UI" charset="0"/>
                <a:ea typeface="ＭＳ Ｐゴシック" charset="0"/>
              </a:defRPr>
            </a:lvl7pPr>
            <a:lvl8pPr marL="3429000" indent="-228600" defTabSz="931863" eaLnBrk="0" fontAlgn="base" hangingPunct="0">
              <a:spcBef>
                <a:spcPct val="0"/>
              </a:spcBef>
              <a:spcAft>
                <a:spcPct val="0"/>
              </a:spcAft>
              <a:defRPr sz="2400">
                <a:solidFill>
                  <a:schemeClr val="tx1"/>
                </a:solidFill>
                <a:latin typeface="Segoe UI" charset="0"/>
                <a:ea typeface="ＭＳ Ｐゴシック" charset="0"/>
              </a:defRPr>
            </a:lvl8pPr>
            <a:lvl9pPr marL="3886200" indent="-228600" defTabSz="931863" eaLnBrk="0" fontAlgn="base" hangingPunct="0">
              <a:spcBef>
                <a:spcPct val="0"/>
              </a:spcBef>
              <a:spcAft>
                <a:spcPct val="0"/>
              </a:spcAft>
              <a:defRPr sz="2400">
                <a:solidFill>
                  <a:schemeClr val="tx1"/>
                </a:solidFill>
                <a:latin typeface="Segoe UI" charset="0"/>
                <a:ea typeface="ＭＳ Ｐゴシック" charset="0"/>
              </a:defRPr>
            </a:lvl9pPr>
          </a:lstStyle>
          <a:p>
            <a:pPr algn="ctr" defTabSz="931681" eaLnBrk="1" fontAlgn="base" hangingPunct="1">
              <a:lnSpc>
                <a:spcPct val="90000"/>
              </a:lnSpc>
              <a:spcBef>
                <a:spcPct val="0"/>
              </a:spcBef>
              <a:spcAft>
                <a:spcPts val="600"/>
              </a:spcAft>
            </a:pPr>
            <a:r>
              <a:rPr lang="en-US" sz="2000" dirty="0">
                <a:solidFill>
                  <a:srgbClr val="FFFFFF"/>
                </a:solidFill>
              </a:rPr>
              <a:t>Facilitating, connecting</a:t>
            </a:r>
          </a:p>
        </p:txBody>
      </p:sp>
      <p:sp>
        <p:nvSpPr>
          <p:cNvPr id="69646" name="TextBox 49"/>
          <p:cNvSpPr txBox="1">
            <a:spLocks noChangeArrowheads="1"/>
          </p:cNvSpPr>
          <p:nvPr/>
        </p:nvSpPr>
        <p:spPr bwMode="auto">
          <a:xfrm rot="-2578639">
            <a:off x="6530977" y="5191127"/>
            <a:ext cx="2101850" cy="854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82844" tIns="146274" rIns="182844" bIns="146274">
            <a:spAutoFit/>
          </a:bodyPr>
          <a:lstStyle>
            <a:lvl1pPr eaLnBrk="0" hangingPunct="0">
              <a:defRPr sz="2400">
                <a:solidFill>
                  <a:schemeClr val="tx1"/>
                </a:solidFill>
                <a:latin typeface="Segoe UI" charset="0"/>
                <a:ea typeface="ＭＳ Ｐゴシック" charset="0"/>
                <a:cs typeface="ＭＳ Ｐゴシック" charset="0"/>
              </a:defRPr>
            </a:lvl1pPr>
            <a:lvl2pPr marL="742950" indent="-285750" eaLnBrk="0" hangingPunct="0">
              <a:defRPr sz="2400">
                <a:solidFill>
                  <a:schemeClr val="tx1"/>
                </a:solidFill>
                <a:latin typeface="Segoe UI" charset="0"/>
                <a:ea typeface="ＭＳ Ｐゴシック" charset="0"/>
              </a:defRPr>
            </a:lvl2pPr>
            <a:lvl3pPr marL="1143000" indent="-228600" eaLnBrk="0" hangingPunct="0">
              <a:defRPr sz="2400">
                <a:solidFill>
                  <a:schemeClr val="tx1"/>
                </a:solidFill>
                <a:latin typeface="Segoe UI" charset="0"/>
                <a:ea typeface="ＭＳ Ｐゴシック" charset="0"/>
              </a:defRPr>
            </a:lvl3pPr>
            <a:lvl4pPr marL="1600200" indent="-228600" eaLnBrk="0" hangingPunct="0">
              <a:defRPr sz="2400">
                <a:solidFill>
                  <a:schemeClr val="tx1"/>
                </a:solidFill>
                <a:latin typeface="Segoe UI" charset="0"/>
                <a:ea typeface="ＭＳ Ｐゴシック" charset="0"/>
              </a:defRPr>
            </a:lvl4pPr>
            <a:lvl5pPr marL="2057400" indent="-228600" eaLnBrk="0" hangingPunct="0">
              <a:defRPr sz="2400">
                <a:solidFill>
                  <a:schemeClr val="tx1"/>
                </a:solidFill>
                <a:latin typeface="Segoe UI" charset="0"/>
                <a:ea typeface="ＭＳ Ｐゴシック" charset="0"/>
              </a:defRPr>
            </a:lvl5pPr>
            <a:lvl6pPr marL="2514600" indent="-228600" defTabSz="931863" eaLnBrk="0" fontAlgn="base" hangingPunct="0">
              <a:spcBef>
                <a:spcPct val="0"/>
              </a:spcBef>
              <a:spcAft>
                <a:spcPct val="0"/>
              </a:spcAft>
              <a:defRPr sz="2400">
                <a:solidFill>
                  <a:schemeClr val="tx1"/>
                </a:solidFill>
                <a:latin typeface="Segoe UI" charset="0"/>
                <a:ea typeface="ＭＳ Ｐゴシック" charset="0"/>
              </a:defRPr>
            </a:lvl6pPr>
            <a:lvl7pPr marL="2971800" indent="-228600" defTabSz="931863" eaLnBrk="0" fontAlgn="base" hangingPunct="0">
              <a:spcBef>
                <a:spcPct val="0"/>
              </a:spcBef>
              <a:spcAft>
                <a:spcPct val="0"/>
              </a:spcAft>
              <a:defRPr sz="2400">
                <a:solidFill>
                  <a:schemeClr val="tx1"/>
                </a:solidFill>
                <a:latin typeface="Segoe UI" charset="0"/>
                <a:ea typeface="ＭＳ Ｐゴシック" charset="0"/>
              </a:defRPr>
            </a:lvl7pPr>
            <a:lvl8pPr marL="3429000" indent="-228600" defTabSz="931863" eaLnBrk="0" fontAlgn="base" hangingPunct="0">
              <a:spcBef>
                <a:spcPct val="0"/>
              </a:spcBef>
              <a:spcAft>
                <a:spcPct val="0"/>
              </a:spcAft>
              <a:defRPr sz="2400">
                <a:solidFill>
                  <a:schemeClr val="tx1"/>
                </a:solidFill>
                <a:latin typeface="Segoe UI" charset="0"/>
                <a:ea typeface="ＭＳ Ｐゴシック" charset="0"/>
              </a:defRPr>
            </a:lvl8pPr>
            <a:lvl9pPr marL="3886200" indent="-228600" defTabSz="931863" eaLnBrk="0" fontAlgn="base" hangingPunct="0">
              <a:spcBef>
                <a:spcPct val="0"/>
              </a:spcBef>
              <a:spcAft>
                <a:spcPct val="0"/>
              </a:spcAft>
              <a:defRPr sz="2400">
                <a:solidFill>
                  <a:schemeClr val="tx1"/>
                </a:solidFill>
                <a:latin typeface="Segoe UI" charset="0"/>
                <a:ea typeface="ＭＳ Ｐゴシック" charset="0"/>
              </a:defRPr>
            </a:lvl9pPr>
          </a:lstStyle>
          <a:p>
            <a:pPr algn="ctr" defTabSz="931681" eaLnBrk="1" fontAlgn="base" hangingPunct="1">
              <a:lnSpc>
                <a:spcPct val="90000"/>
              </a:lnSpc>
              <a:spcBef>
                <a:spcPct val="0"/>
              </a:spcBef>
              <a:spcAft>
                <a:spcPts val="600"/>
              </a:spcAft>
            </a:pPr>
            <a:r>
              <a:rPr lang="en-US" sz="2000">
                <a:solidFill>
                  <a:srgbClr val="FFFFFF"/>
                </a:solidFill>
              </a:rPr>
              <a:t>Remarket success stories</a:t>
            </a:r>
          </a:p>
        </p:txBody>
      </p:sp>
      <p:sp>
        <p:nvSpPr>
          <p:cNvPr id="69647" name="TextBox 51"/>
          <p:cNvSpPr txBox="1">
            <a:spLocks noChangeArrowheads="1"/>
          </p:cNvSpPr>
          <p:nvPr/>
        </p:nvSpPr>
        <p:spPr bwMode="auto">
          <a:xfrm rot="18921973">
            <a:off x="3289300" y="1935698"/>
            <a:ext cx="2103438" cy="8545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82844" tIns="146274" rIns="182844" bIns="146274">
            <a:spAutoFit/>
          </a:bodyPr>
          <a:lstStyle>
            <a:lvl1pPr eaLnBrk="0" hangingPunct="0">
              <a:defRPr sz="2400">
                <a:solidFill>
                  <a:schemeClr val="tx1"/>
                </a:solidFill>
                <a:latin typeface="Segoe UI" charset="0"/>
                <a:ea typeface="ＭＳ Ｐゴシック" charset="0"/>
                <a:cs typeface="ＭＳ Ｐゴシック" charset="0"/>
              </a:defRPr>
            </a:lvl1pPr>
            <a:lvl2pPr marL="742950" indent="-285750" eaLnBrk="0" hangingPunct="0">
              <a:defRPr sz="2400">
                <a:solidFill>
                  <a:schemeClr val="tx1"/>
                </a:solidFill>
                <a:latin typeface="Segoe UI" charset="0"/>
                <a:ea typeface="ＭＳ Ｐゴシック" charset="0"/>
              </a:defRPr>
            </a:lvl2pPr>
            <a:lvl3pPr marL="1143000" indent="-228600" eaLnBrk="0" hangingPunct="0">
              <a:defRPr sz="2400">
                <a:solidFill>
                  <a:schemeClr val="tx1"/>
                </a:solidFill>
                <a:latin typeface="Segoe UI" charset="0"/>
                <a:ea typeface="ＭＳ Ｐゴシック" charset="0"/>
              </a:defRPr>
            </a:lvl3pPr>
            <a:lvl4pPr marL="1600200" indent="-228600" eaLnBrk="0" hangingPunct="0">
              <a:defRPr sz="2400">
                <a:solidFill>
                  <a:schemeClr val="tx1"/>
                </a:solidFill>
                <a:latin typeface="Segoe UI" charset="0"/>
                <a:ea typeface="ＭＳ Ｐゴシック" charset="0"/>
              </a:defRPr>
            </a:lvl4pPr>
            <a:lvl5pPr marL="2057400" indent="-228600" eaLnBrk="0" hangingPunct="0">
              <a:defRPr sz="2400">
                <a:solidFill>
                  <a:schemeClr val="tx1"/>
                </a:solidFill>
                <a:latin typeface="Segoe UI" charset="0"/>
                <a:ea typeface="ＭＳ Ｐゴシック" charset="0"/>
              </a:defRPr>
            </a:lvl5pPr>
            <a:lvl6pPr marL="2514600" indent="-228600" defTabSz="931863" eaLnBrk="0" fontAlgn="base" hangingPunct="0">
              <a:spcBef>
                <a:spcPct val="0"/>
              </a:spcBef>
              <a:spcAft>
                <a:spcPct val="0"/>
              </a:spcAft>
              <a:defRPr sz="2400">
                <a:solidFill>
                  <a:schemeClr val="tx1"/>
                </a:solidFill>
                <a:latin typeface="Segoe UI" charset="0"/>
                <a:ea typeface="ＭＳ Ｐゴシック" charset="0"/>
              </a:defRPr>
            </a:lvl6pPr>
            <a:lvl7pPr marL="2971800" indent="-228600" defTabSz="931863" eaLnBrk="0" fontAlgn="base" hangingPunct="0">
              <a:spcBef>
                <a:spcPct val="0"/>
              </a:spcBef>
              <a:spcAft>
                <a:spcPct val="0"/>
              </a:spcAft>
              <a:defRPr sz="2400">
                <a:solidFill>
                  <a:schemeClr val="tx1"/>
                </a:solidFill>
                <a:latin typeface="Segoe UI" charset="0"/>
                <a:ea typeface="ＭＳ Ｐゴシック" charset="0"/>
              </a:defRPr>
            </a:lvl7pPr>
            <a:lvl8pPr marL="3429000" indent="-228600" defTabSz="931863" eaLnBrk="0" fontAlgn="base" hangingPunct="0">
              <a:spcBef>
                <a:spcPct val="0"/>
              </a:spcBef>
              <a:spcAft>
                <a:spcPct val="0"/>
              </a:spcAft>
              <a:defRPr sz="2400">
                <a:solidFill>
                  <a:schemeClr val="tx1"/>
                </a:solidFill>
                <a:latin typeface="Segoe UI" charset="0"/>
                <a:ea typeface="ＭＳ Ｐゴシック" charset="0"/>
              </a:defRPr>
            </a:lvl8pPr>
            <a:lvl9pPr marL="3886200" indent="-228600" defTabSz="931863" eaLnBrk="0" fontAlgn="base" hangingPunct="0">
              <a:spcBef>
                <a:spcPct val="0"/>
              </a:spcBef>
              <a:spcAft>
                <a:spcPct val="0"/>
              </a:spcAft>
              <a:defRPr sz="2400">
                <a:solidFill>
                  <a:schemeClr val="tx1"/>
                </a:solidFill>
                <a:latin typeface="Segoe UI" charset="0"/>
                <a:ea typeface="ＭＳ Ｐゴシック" charset="0"/>
              </a:defRPr>
            </a:lvl9pPr>
          </a:lstStyle>
          <a:p>
            <a:pPr algn="ctr" defTabSz="931681" eaLnBrk="1" fontAlgn="base" hangingPunct="1">
              <a:lnSpc>
                <a:spcPct val="90000"/>
              </a:lnSpc>
              <a:spcBef>
                <a:spcPct val="0"/>
              </a:spcBef>
              <a:spcAft>
                <a:spcPts val="600"/>
              </a:spcAft>
            </a:pPr>
            <a:r>
              <a:rPr lang="en-US" sz="2000" dirty="0">
                <a:solidFill>
                  <a:srgbClr val="FFFFFF"/>
                </a:solidFill>
              </a:rPr>
              <a:t>Nurture Ambassadors</a:t>
            </a:r>
          </a:p>
        </p:txBody>
      </p:sp>
      <p:sp>
        <p:nvSpPr>
          <p:cNvPr id="69648" name="TextBox 52"/>
          <p:cNvSpPr txBox="1">
            <a:spLocks noChangeArrowheads="1"/>
          </p:cNvSpPr>
          <p:nvPr/>
        </p:nvSpPr>
        <p:spPr bwMode="auto">
          <a:xfrm rot="2688696">
            <a:off x="6441071" y="1872934"/>
            <a:ext cx="2489426" cy="8545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82844" tIns="146274" rIns="182844" bIns="146274">
            <a:spAutoFit/>
          </a:bodyPr>
          <a:lstStyle>
            <a:lvl1pPr eaLnBrk="0" hangingPunct="0">
              <a:defRPr sz="2400">
                <a:solidFill>
                  <a:schemeClr val="tx1"/>
                </a:solidFill>
                <a:latin typeface="Segoe UI" charset="0"/>
                <a:ea typeface="ＭＳ Ｐゴシック" charset="0"/>
                <a:cs typeface="ＭＳ Ｐゴシック" charset="0"/>
              </a:defRPr>
            </a:lvl1pPr>
            <a:lvl2pPr marL="742950" indent="-285750" eaLnBrk="0" hangingPunct="0">
              <a:defRPr sz="2400">
                <a:solidFill>
                  <a:schemeClr val="tx1"/>
                </a:solidFill>
                <a:latin typeface="Segoe UI" charset="0"/>
                <a:ea typeface="ＭＳ Ｐゴシック" charset="0"/>
              </a:defRPr>
            </a:lvl2pPr>
            <a:lvl3pPr marL="1143000" indent="-228600" eaLnBrk="0" hangingPunct="0">
              <a:defRPr sz="2400">
                <a:solidFill>
                  <a:schemeClr val="tx1"/>
                </a:solidFill>
                <a:latin typeface="Segoe UI" charset="0"/>
                <a:ea typeface="ＭＳ Ｐゴシック" charset="0"/>
              </a:defRPr>
            </a:lvl3pPr>
            <a:lvl4pPr marL="1600200" indent="-228600" eaLnBrk="0" hangingPunct="0">
              <a:defRPr sz="2400">
                <a:solidFill>
                  <a:schemeClr val="tx1"/>
                </a:solidFill>
                <a:latin typeface="Segoe UI" charset="0"/>
                <a:ea typeface="ＭＳ Ｐゴシック" charset="0"/>
              </a:defRPr>
            </a:lvl4pPr>
            <a:lvl5pPr marL="2057400" indent="-228600" eaLnBrk="0" hangingPunct="0">
              <a:defRPr sz="2400">
                <a:solidFill>
                  <a:schemeClr val="tx1"/>
                </a:solidFill>
                <a:latin typeface="Segoe UI" charset="0"/>
                <a:ea typeface="ＭＳ Ｐゴシック" charset="0"/>
              </a:defRPr>
            </a:lvl5pPr>
            <a:lvl6pPr marL="2514600" indent="-228600" defTabSz="931863" eaLnBrk="0" fontAlgn="base" hangingPunct="0">
              <a:spcBef>
                <a:spcPct val="0"/>
              </a:spcBef>
              <a:spcAft>
                <a:spcPct val="0"/>
              </a:spcAft>
              <a:defRPr sz="2400">
                <a:solidFill>
                  <a:schemeClr val="tx1"/>
                </a:solidFill>
                <a:latin typeface="Segoe UI" charset="0"/>
                <a:ea typeface="ＭＳ Ｐゴシック" charset="0"/>
              </a:defRPr>
            </a:lvl6pPr>
            <a:lvl7pPr marL="2971800" indent="-228600" defTabSz="931863" eaLnBrk="0" fontAlgn="base" hangingPunct="0">
              <a:spcBef>
                <a:spcPct val="0"/>
              </a:spcBef>
              <a:spcAft>
                <a:spcPct val="0"/>
              </a:spcAft>
              <a:defRPr sz="2400">
                <a:solidFill>
                  <a:schemeClr val="tx1"/>
                </a:solidFill>
                <a:latin typeface="Segoe UI" charset="0"/>
                <a:ea typeface="ＭＳ Ｐゴシック" charset="0"/>
              </a:defRPr>
            </a:lvl7pPr>
            <a:lvl8pPr marL="3429000" indent="-228600" defTabSz="931863" eaLnBrk="0" fontAlgn="base" hangingPunct="0">
              <a:spcBef>
                <a:spcPct val="0"/>
              </a:spcBef>
              <a:spcAft>
                <a:spcPct val="0"/>
              </a:spcAft>
              <a:defRPr sz="2400">
                <a:solidFill>
                  <a:schemeClr val="tx1"/>
                </a:solidFill>
                <a:latin typeface="Segoe UI" charset="0"/>
                <a:ea typeface="ＭＳ Ｐゴシック" charset="0"/>
              </a:defRPr>
            </a:lvl8pPr>
            <a:lvl9pPr marL="3886200" indent="-228600" defTabSz="931863" eaLnBrk="0" fontAlgn="base" hangingPunct="0">
              <a:spcBef>
                <a:spcPct val="0"/>
              </a:spcBef>
              <a:spcAft>
                <a:spcPct val="0"/>
              </a:spcAft>
              <a:defRPr sz="2400">
                <a:solidFill>
                  <a:schemeClr val="tx1"/>
                </a:solidFill>
                <a:latin typeface="Segoe UI" charset="0"/>
                <a:ea typeface="ＭＳ Ｐゴシック" charset="0"/>
              </a:defRPr>
            </a:lvl9pPr>
          </a:lstStyle>
          <a:p>
            <a:pPr algn="ctr" defTabSz="931681" eaLnBrk="1" fontAlgn="base" hangingPunct="1">
              <a:lnSpc>
                <a:spcPct val="90000"/>
              </a:lnSpc>
              <a:spcBef>
                <a:spcPct val="0"/>
              </a:spcBef>
              <a:spcAft>
                <a:spcPts val="600"/>
              </a:spcAft>
            </a:pPr>
            <a:r>
              <a:rPr lang="en-US" sz="2000" dirty="0">
                <a:solidFill>
                  <a:srgbClr val="FFFFFF"/>
                </a:solidFill>
              </a:rPr>
              <a:t>Align to strategic initiatives</a:t>
            </a:r>
          </a:p>
        </p:txBody>
      </p:sp>
      <p:sp>
        <p:nvSpPr>
          <p:cNvPr id="69649" name="TextBox 53"/>
          <p:cNvSpPr txBox="1">
            <a:spLocks noChangeArrowheads="1"/>
          </p:cNvSpPr>
          <p:nvPr/>
        </p:nvSpPr>
        <p:spPr bwMode="auto">
          <a:xfrm rot="2688696">
            <a:off x="5938840" y="2651127"/>
            <a:ext cx="2103437" cy="854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82844" tIns="146274" rIns="182844" bIns="146274">
            <a:spAutoFit/>
          </a:bodyPr>
          <a:lstStyle>
            <a:lvl1pPr eaLnBrk="0" hangingPunct="0">
              <a:defRPr sz="2400">
                <a:solidFill>
                  <a:schemeClr val="tx1"/>
                </a:solidFill>
                <a:latin typeface="Segoe UI" charset="0"/>
                <a:ea typeface="ＭＳ Ｐゴシック" charset="0"/>
                <a:cs typeface="ＭＳ Ｐゴシック" charset="0"/>
              </a:defRPr>
            </a:lvl1pPr>
            <a:lvl2pPr marL="742950" indent="-285750" eaLnBrk="0" hangingPunct="0">
              <a:defRPr sz="2400">
                <a:solidFill>
                  <a:schemeClr val="tx1"/>
                </a:solidFill>
                <a:latin typeface="Segoe UI" charset="0"/>
                <a:ea typeface="ＭＳ Ｐゴシック" charset="0"/>
              </a:defRPr>
            </a:lvl2pPr>
            <a:lvl3pPr marL="1143000" indent="-228600" eaLnBrk="0" hangingPunct="0">
              <a:defRPr sz="2400">
                <a:solidFill>
                  <a:schemeClr val="tx1"/>
                </a:solidFill>
                <a:latin typeface="Segoe UI" charset="0"/>
                <a:ea typeface="ＭＳ Ｐゴシック" charset="0"/>
              </a:defRPr>
            </a:lvl3pPr>
            <a:lvl4pPr marL="1600200" indent="-228600" eaLnBrk="0" hangingPunct="0">
              <a:defRPr sz="2400">
                <a:solidFill>
                  <a:schemeClr val="tx1"/>
                </a:solidFill>
                <a:latin typeface="Segoe UI" charset="0"/>
                <a:ea typeface="ＭＳ Ｐゴシック" charset="0"/>
              </a:defRPr>
            </a:lvl4pPr>
            <a:lvl5pPr marL="2057400" indent="-228600" eaLnBrk="0" hangingPunct="0">
              <a:defRPr sz="2400">
                <a:solidFill>
                  <a:schemeClr val="tx1"/>
                </a:solidFill>
                <a:latin typeface="Segoe UI" charset="0"/>
                <a:ea typeface="ＭＳ Ｐゴシック" charset="0"/>
              </a:defRPr>
            </a:lvl5pPr>
            <a:lvl6pPr marL="2514600" indent="-228600" defTabSz="931863" eaLnBrk="0" fontAlgn="base" hangingPunct="0">
              <a:spcBef>
                <a:spcPct val="0"/>
              </a:spcBef>
              <a:spcAft>
                <a:spcPct val="0"/>
              </a:spcAft>
              <a:defRPr sz="2400">
                <a:solidFill>
                  <a:schemeClr val="tx1"/>
                </a:solidFill>
                <a:latin typeface="Segoe UI" charset="0"/>
                <a:ea typeface="ＭＳ Ｐゴシック" charset="0"/>
              </a:defRPr>
            </a:lvl6pPr>
            <a:lvl7pPr marL="2971800" indent="-228600" defTabSz="931863" eaLnBrk="0" fontAlgn="base" hangingPunct="0">
              <a:spcBef>
                <a:spcPct val="0"/>
              </a:spcBef>
              <a:spcAft>
                <a:spcPct val="0"/>
              </a:spcAft>
              <a:defRPr sz="2400">
                <a:solidFill>
                  <a:schemeClr val="tx1"/>
                </a:solidFill>
                <a:latin typeface="Segoe UI" charset="0"/>
                <a:ea typeface="ＭＳ Ｐゴシック" charset="0"/>
              </a:defRPr>
            </a:lvl7pPr>
            <a:lvl8pPr marL="3429000" indent="-228600" defTabSz="931863" eaLnBrk="0" fontAlgn="base" hangingPunct="0">
              <a:spcBef>
                <a:spcPct val="0"/>
              </a:spcBef>
              <a:spcAft>
                <a:spcPct val="0"/>
              </a:spcAft>
              <a:defRPr sz="2400">
                <a:solidFill>
                  <a:schemeClr val="tx1"/>
                </a:solidFill>
                <a:latin typeface="Segoe UI" charset="0"/>
                <a:ea typeface="ＭＳ Ｐゴシック" charset="0"/>
              </a:defRPr>
            </a:lvl8pPr>
            <a:lvl9pPr marL="3886200" indent="-228600" defTabSz="931863" eaLnBrk="0" fontAlgn="base" hangingPunct="0">
              <a:spcBef>
                <a:spcPct val="0"/>
              </a:spcBef>
              <a:spcAft>
                <a:spcPct val="0"/>
              </a:spcAft>
              <a:defRPr sz="2400">
                <a:solidFill>
                  <a:schemeClr val="tx1"/>
                </a:solidFill>
                <a:latin typeface="Segoe UI" charset="0"/>
                <a:ea typeface="ＭＳ Ｐゴシック" charset="0"/>
              </a:defRPr>
            </a:lvl9pPr>
          </a:lstStyle>
          <a:p>
            <a:pPr algn="ctr" defTabSz="931681" eaLnBrk="1" fontAlgn="base" hangingPunct="1">
              <a:lnSpc>
                <a:spcPct val="90000"/>
              </a:lnSpc>
              <a:spcBef>
                <a:spcPct val="0"/>
              </a:spcBef>
              <a:spcAft>
                <a:spcPts val="600"/>
              </a:spcAft>
            </a:pPr>
            <a:r>
              <a:rPr lang="en-US" sz="2000" dirty="0">
                <a:solidFill>
                  <a:srgbClr val="FFFFFF"/>
                </a:solidFill>
              </a:rPr>
              <a:t>Pioneer use cases</a:t>
            </a:r>
          </a:p>
        </p:txBody>
      </p:sp>
      <p:pic>
        <p:nvPicPr>
          <p:cNvPr id="19" name="Picture 18" descr="YammerLogo_PNG (1).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7583" y="6449810"/>
            <a:ext cx="1463024" cy="377404"/>
          </a:xfrm>
          <a:prstGeom prst="rect">
            <a:avLst/>
          </a:prstGeom>
        </p:spPr>
      </p:pic>
    </p:spTree>
    <p:extLst>
      <p:ext uri="{BB962C8B-B14F-4D97-AF65-F5344CB8AC3E}">
        <p14:creationId xmlns:p14="http://schemas.microsoft.com/office/powerpoint/2010/main" val="2901486452"/>
      </p:ext>
    </p:extLst>
  </p:cSld>
  <p:clrMapOvr>
    <a:masterClrMapping/>
  </p:clrMapOvr>
  <p:transition>
    <p:fade/>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2705" name="Picture 4" descr="YCN yamjam 2.jpg"/>
          <p:cNvPicPr>
            <a:picLocks noChangeAspect="1"/>
          </p:cNvPicPr>
          <p:nvPr/>
        </p:nvPicPr>
        <p:blipFill>
          <a:blip r:embed="rId3">
            <a:extLst>
              <a:ext uri="{28A0092B-C50C-407E-A947-70E740481C1C}">
                <a14:useLocalDpi xmlns:a14="http://schemas.microsoft.com/office/drawing/2010/main" val="0"/>
              </a:ext>
            </a:extLst>
          </a:blip>
          <a:srcRect l="18364" t="-1717" r="10519" b="18"/>
          <a:stretch>
            <a:fillRect/>
          </a:stretch>
        </p:blipFill>
        <p:spPr bwMode="auto">
          <a:xfrm>
            <a:off x="6218614" y="1108303"/>
            <a:ext cx="5303087" cy="5843361"/>
          </a:xfrm>
          <a:prstGeom prst="rect">
            <a:avLst/>
          </a:prstGeom>
          <a:ln w="9525">
            <a:solidFill>
              <a:schemeClr val="tx1">
                <a:lumMod val="20000"/>
                <a:lumOff val="80000"/>
              </a:schemeClr>
            </a:solidFill>
            <a:miter lim="800000"/>
            <a:headEnd/>
            <a:tailEnd/>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p:txBody>
          <a:bodyPr/>
          <a:lstStyle/>
          <a:p>
            <a:pPr defTabSz="932560" eaLnBrk="1" fontAlgn="auto" hangingPunct="1">
              <a:spcAft>
                <a:spcPts val="0"/>
              </a:spcAft>
              <a:defRPr/>
            </a:pPr>
            <a:r>
              <a:rPr sz="5400" dirty="0">
                <a:gradFill>
                  <a:gsLst>
                    <a:gs pos="1250">
                      <a:schemeClr val="tx1"/>
                    </a:gs>
                    <a:gs pos="100000">
                      <a:schemeClr val="tx1"/>
                    </a:gs>
                  </a:gsLst>
                  <a:lin ang="5400000" scaled="0"/>
                </a:gradFill>
                <a:ea typeface="+mn-ea"/>
              </a:rPr>
              <a:t>Sparking </a:t>
            </a:r>
            <a:r>
              <a:rPr lang="en-US" sz="5400" dirty="0">
                <a:gradFill>
                  <a:gsLst>
                    <a:gs pos="1250">
                      <a:schemeClr val="tx1"/>
                    </a:gs>
                    <a:gs pos="100000">
                      <a:schemeClr val="tx1"/>
                    </a:gs>
                  </a:gsLst>
                  <a:lin ang="5400000" scaled="0"/>
                </a:gradFill>
                <a:ea typeface="+mn-ea"/>
              </a:rPr>
              <a:t>c</a:t>
            </a:r>
            <a:r>
              <a:rPr sz="5400" dirty="0">
                <a:gradFill>
                  <a:gsLst>
                    <a:gs pos="1250">
                      <a:schemeClr val="tx1"/>
                    </a:gs>
                    <a:gs pos="100000">
                      <a:schemeClr val="tx1"/>
                    </a:gs>
                  </a:gsLst>
                  <a:lin ang="5400000" scaled="0"/>
                </a:gradFill>
                <a:ea typeface="+mn-ea"/>
              </a:rPr>
              <a:t>onversation</a:t>
            </a:r>
          </a:p>
        </p:txBody>
      </p:sp>
      <p:pic>
        <p:nvPicPr>
          <p:cNvPr id="72707" name="Picture 5" descr="YCN yamjam event.jpg"/>
          <p:cNvPicPr>
            <a:picLocks noChangeAspect="1"/>
          </p:cNvPicPr>
          <p:nvPr/>
        </p:nvPicPr>
        <p:blipFill>
          <a:blip r:embed="rId4">
            <a:extLst>
              <a:ext uri="{28A0092B-C50C-407E-A947-70E740481C1C}">
                <a14:useLocalDpi xmlns:a14="http://schemas.microsoft.com/office/drawing/2010/main" val="0"/>
              </a:ext>
            </a:extLst>
          </a:blip>
          <a:srcRect l="2509" r="18173"/>
          <a:stretch>
            <a:fillRect/>
          </a:stretch>
        </p:blipFill>
        <p:spPr bwMode="auto">
          <a:xfrm>
            <a:off x="822853" y="1211289"/>
            <a:ext cx="5254156" cy="5212023"/>
          </a:xfrm>
          <a:prstGeom prst="rect">
            <a:avLst/>
          </a:prstGeom>
          <a:ln w="9525">
            <a:solidFill>
              <a:schemeClr val="tx1">
                <a:lumMod val="20000"/>
                <a:lumOff val="80000"/>
              </a:schemeClr>
            </a:solidFill>
            <a:miter lim="800000"/>
            <a:headEnd/>
            <a:tailEnd/>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3" name="Rectangle 2"/>
          <p:cNvSpPr/>
          <p:nvPr/>
        </p:nvSpPr>
        <p:spPr bwMode="auto">
          <a:xfrm>
            <a:off x="1920606" y="3222945"/>
            <a:ext cx="822951" cy="182878"/>
          </a:xfrm>
          <a:prstGeom prst="rect">
            <a:avLst/>
          </a:prstGeom>
          <a:solidFill>
            <a:srgbClr val="000000"/>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29" rIns="0" bIns="46629" numCol="1" rtlCol="0" anchor="ctr" anchorCtr="0" compatLnSpc="1">
            <a:prstTxWarp prst="textNoShape">
              <a:avLst/>
            </a:prstTxWarp>
          </a:bodyPr>
          <a:lstStyle/>
          <a:p>
            <a:pPr algn="ctr" defTabSz="932290"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6" name="Rectangle 5"/>
          <p:cNvSpPr/>
          <p:nvPr/>
        </p:nvSpPr>
        <p:spPr bwMode="auto">
          <a:xfrm>
            <a:off x="1554850" y="3222947"/>
            <a:ext cx="365756" cy="365756"/>
          </a:xfrm>
          <a:prstGeom prst="rect">
            <a:avLst/>
          </a:prstGeom>
          <a:solidFill>
            <a:srgbClr val="000000"/>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29" rIns="0" bIns="46629" numCol="1" rtlCol="0" anchor="ctr" anchorCtr="0" compatLnSpc="1">
            <a:prstTxWarp prst="textNoShape">
              <a:avLst/>
            </a:prstTxWarp>
          </a:bodyPr>
          <a:lstStyle/>
          <a:p>
            <a:pPr algn="ctr" defTabSz="932290" fontAlgn="base">
              <a:spcBef>
                <a:spcPct val="0"/>
              </a:spcBef>
              <a:spcAft>
                <a:spcPct val="0"/>
              </a:spcAft>
            </a:pPr>
            <a:endParaRPr lang="en-US" sz="2000" dirty="0">
              <a:gradFill>
                <a:gsLst>
                  <a:gs pos="0">
                    <a:srgbClr val="FFFFFF"/>
                  </a:gs>
                  <a:gs pos="100000">
                    <a:srgbClr val="FFFFFF"/>
                  </a:gs>
                </a:gsLst>
                <a:lin ang="5400000" scaled="0"/>
              </a:gradFill>
            </a:endParaRPr>
          </a:p>
        </p:txBody>
      </p:sp>
      <p:pic>
        <p:nvPicPr>
          <p:cNvPr id="7" name="Picture 6" descr="YammerLogo_PNG (1).p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57583" y="6449810"/>
            <a:ext cx="1463024" cy="377404"/>
          </a:xfrm>
          <a:prstGeom prst="rect">
            <a:avLst/>
          </a:prstGeom>
        </p:spPr>
      </p:pic>
    </p:spTree>
    <p:extLst>
      <p:ext uri="{BB962C8B-B14F-4D97-AF65-F5344CB8AC3E}">
        <p14:creationId xmlns:p14="http://schemas.microsoft.com/office/powerpoint/2010/main" val="410369558"/>
      </p:ext>
    </p:extLst>
  </p:cSld>
  <p:clrMapOvr>
    <a:masterClrMapping/>
  </p:clrMapOvr>
  <p:transition>
    <p:fade/>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4753" name="Picture 3" descr="yamjam12 project collab and ice breaker banter.jp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475067" y="1302726"/>
            <a:ext cx="7059612" cy="5486400"/>
          </a:xfrm>
          <a:prstGeom prst="rect">
            <a:avLst/>
          </a:prstGeom>
          <a:ln w="9525">
            <a:solidFill>
              <a:schemeClr val="tx1">
                <a:lumMod val="20000"/>
                <a:lumOff val="80000"/>
              </a:schemeClr>
            </a:solidFill>
            <a:miter lim="800000"/>
            <a:headEnd/>
            <a:tailEnd/>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74754" name="Picture 4" descr="YamJam'12Logo horizontal.png"/>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457580" y="754094"/>
            <a:ext cx="2927350" cy="219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itle 1"/>
          <p:cNvSpPr>
            <a:spLocks noGrp="1"/>
          </p:cNvSpPr>
          <p:nvPr>
            <p:ph type="title"/>
          </p:nvPr>
        </p:nvSpPr>
        <p:spPr>
          <a:xfrm>
            <a:off x="313071" y="280109"/>
            <a:ext cx="12123404" cy="581249"/>
          </a:xfrm>
        </p:spPr>
        <p:txBody>
          <a:bodyPr/>
          <a:lstStyle/>
          <a:p>
            <a:pPr defTabSz="932560" eaLnBrk="1" fontAlgn="auto" hangingPunct="1">
              <a:spcAft>
                <a:spcPts val="0"/>
              </a:spcAft>
              <a:defRPr/>
            </a:pPr>
            <a:r>
              <a:rPr sz="5400" dirty="0">
                <a:gradFill>
                  <a:gsLst>
                    <a:gs pos="1250">
                      <a:schemeClr val="tx1"/>
                    </a:gs>
                    <a:gs pos="100000">
                      <a:schemeClr val="tx1"/>
                    </a:gs>
                  </a:gsLst>
                  <a:lin ang="5400000" scaled="0"/>
                </a:gradFill>
                <a:ea typeface="+mn-ea"/>
              </a:rPr>
              <a:t>Common </a:t>
            </a:r>
            <a:r>
              <a:rPr lang="en-US" sz="5400" dirty="0">
                <a:gradFill>
                  <a:gsLst>
                    <a:gs pos="1250">
                      <a:schemeClr val="tx1"/>
                    </a:gs>
                    <a:gs pos="100000">
                      <a:schemeClr val="tx1"/>
                    </a:gs>
                  </a:gsLst>
                  <a:lin ang="5400000" scaled="0"/>
                </a:gradFill>
                <a:ea typeface="+mn-ea"/>
              </a:rPr>
              <a:t>i</a:t>
            </a:r>
            <a:r>
              <a:rPr sz="5400" dirty="0">
                <a:gradFill>
                  <a:gsLst>
                    <a:gs pos="1250">
                      <a:schemeClr val="tx1"/>
                    </a:gs>
                    <a:gs pos="100000">
                      <a:schemeClr val="tx1"/>
                    </a:gs>
                  </a:gsLst>
                  <a:lin ang="5400000" scaled="0"/>
                </a:gradFill>
                <a:ea typeface="+mn-ea"/>
              </a:rPr>
              <a:t>nterests </a:t>
            </a:r>
            <a:r>
              <a:rPr sz="5400" dirty="0">
                <a:gradFill>
                  <a:gsLst>
                    <a:gs pos="1250">
                      <a:schemeClr val="tx1"/>
                    </a:gs>
                    <a:gs pos="100000">
                      <a:schemeClr val="tx1"/>
                    </a:gs>
                  </a:gsLst>
                  <a:lin ang="5400000" scaled="0"/>
                </a:gradFill>
                <a:ea typeface="+mn-ea"/>
                <a:sym typeface="Wingdings"/>
              </a:rPr>
              <a:t> </a:t>
            </a:r>
            <a:r>
              <a:rPr lang="en-US" sz="5400" dirty="0">
                <a:gradFill>
                  <a:gsLst>
                    <a:gs pos="1250">
                      <a:schemeClr val="tx1"/>
                    </a:gs>
                    <a:gs pos="100000">
                      <a:schemeClr val="tx1"/>
                    </a:gs>
                  </a:gsLst>
                  <a:lin ang="5400000" scaled="0"/>
                </a:gradFill>
                <a:ea typeface="+mn-ea"/>
                <a:sym typeface="Wingdings"/>
              </a:rPr>
              <a:t>c</a:t>
            </a:r>
            <a:r>
              <a:rPr sz="5400" dirty="0">
                <a:gradFill>
                  <a:gsLst>
                    <a:gs pos="1250">
                      <a:schemeClr val="tx1"/>
                    </a:gs>
                    <a:gs pos="100000">
                      <a:schemeClr val="tx1"/>
                    </a:gs>
                  </a:gsLst>
                  <a:lin ang="5400000" scaled="0"/>
                </a:gradFill>
                <a:ea typeface="+mn-ea"/>
                <a:sym typeface="Wingdings"/>
              </a:rPr>
              <a:t>ommon </a:t>
            </a:r>
            <a:r>
              <a:rPr lang="en-US" sz="5400" dirty="0">
                <a:gradFill>
                  <a:gsLst>
                    <a:gs pos="1250">
                      <a:schemeClr val="tx1"/>
                    </a:gs>
                    <a:gs pos="100000">
                      <a:schemeClr val="tx1"/>
                    </a:gs>
                  </a:gsLst>
                  <a:lin ang="5400000" scaled="0"/>
                </a:gradFill>
                <a:ea typeface="+mn-ea"/>
                <a:sym typeface="Wingdings"/>
              </a:rPr>
              <a:t>p</a:t>
            </a:r>
            <a:r>
              <a:rPr sz="5400" dirty="0">
                <a:gradFill>
                  <a:gsLst>
                    <a:gs pos="1250">
                      <a:schemeClr val="tx1"/>
                    </a:gs>
                    <a:gs pos="100000">
                      <a:schemeClr val="tx1"/>
                    </a:gs>
                  </a:gsLst>
                  <a:lin ang="5400000" scaled="0"/>
                </a:gradFill>
                <a:ea typeface="+mn-ea"/>
                <a:sym typeface="Wingdings"/>
              </a:rPr>
              <a:t>urpose</a:t>
            </a:r>
            <a:endParaRPr sz="5400" dirty="0">
              <a:gradFill>
                <a:gsLst>
                  <a:gs pos="1250">
                    <a:schemeClr val="tx1"/>
                  </a:gs>
                  <a:gs pos="100000">
                    <a:schemeClr val="tx1"/>
                  </a:gs>
                </a:gsLst>
                <a:lin ang="5400000" scaled="0"/>
              </a:gradFill>
              <a:ea typeface="+mn-ea"/>
            </a:endParaRPr>
          </a:p>
        </p:txBody>
      </p:sp>
      <p:pic>
        <p:nvPicPr>
          <p:cNvPr id="5" name="Picture 4" descr="YammerLogo_PNG (1).p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57583" y="6449810"/>
            <a:ext cx="1463024" cy="377404"/>
          </a:xfrm>
          <a:prstGeom prst="rect">
            <a:avLst/>
          </a:prstGeom>
        </p:spPr>
      </p:pic>
    </p:spTree>
    <p:extLst>
      <p:ext uri="{BB962C8B-B14F-4D97-AF65-F5344CB8AC3E}">
        <p14:creationId xmlns:p14="http://schemas.microsoft.com/office/powerpoint/2010/main" val="1841031263"/>
      </p:ext>
    </p:extLst>
  </p:cSld>
  <p:clrMapOvr>
    <a:masterClrMapping/>
  </p:clrMapOvr>
  <p:transition>
    <p:fade/>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defTabSz="932560" eaLnBrk="1" fontAlgn="auto" hangingPunct="1">
              <a:spcAft>
                <a:spcPts val="0"/>
              </a:spcAft>
              <a:defRPr/>
            </a:pPr>
            <a:r>
              <a:rPr sz="5400" dirty="0">
                <a:gradFill>
                  <a:gsLst>
                    <a:gs pos="1250">
                      <a:schemeClr val="tx1"/>
                    </a:gs>
                    <a:gs pos="100000">
                      <a:schemeClr val="tx1"/>
                    </a:gs>
                  </a:gsLst>
                  <a:lin ang="5400000" scaled="0"/>
                </a:gradFill>
                <a:ea typeface="+mn-ea"/>
              </a:rPr>
              <a:t>Where </a:t>
            </a:r>
            <a:r>
              <a:rPr lang="en-US" sz="5400" dirty="0">
                <a:gradFill>
                  <a:gsLst>
                    <a:gs pos="1250">
                      <a:schemeClr val="tx1"/>
                    </a:gs>
                    <a:gs pos="100000">
                      <a:schemeClr val="tx1"/>
                    </a:gs>
                  </a:gsLst>
                  <a:lin ang="5400000" scaled="0"/>
                </a:gradFill>
                <a:ea typeface="+mn-ea"/>
              </a:rPr>
              <a:t>t</a:t>
            </a:r>
            <a:r>
              <a:rPr sz="5400" dirty="0">
                <a:gradFill>
                  <a:gsLst>
                    <a:gs pos="1250">
                      <a:schemeClr val="tx1"/>
                    </a:gs>
                    <a:gs pos="100000">
                      <a:schemeClr val="tx1"/>
                    </a:gs>
                  </a:gsLst>
                  <a:lin ang="5400000" scaled="0"/>
                </a:gradFill>
                <a:ea typeface="+mn-ea"/>
              </a:rPr>
              <a:t>o </a:t>
            </a:r>
            <a:r>
              <a:rPr lang="en-US" sz="5400" dirty="0">
                <a:gradFill>
                  <a:gsLst>
                    <a:gs pos="1250">
                      <a:schemeClr val="tx1"/>
                    </a:gs>
                    <a:gs pos="100000">
                      <a:schemeClr val="tx1"/>
                    </a:gs>
                  </a:gsLst>
                  <a:lin ang="5400000" scaled="0"/>
                </a:gradFill>
                <a:ea typeface="+mn-ea"/>
              </a:rPr>
              <a:t>s</a:t>
            </a:r>
            <a:r>
              <a:rPr sz="5400" dirty="0">
                <a:gradFill>
                  <a:gsLst>
                    <a:gs pos="1250">
                      <a:schemeClr val="tx1"/>
                    </a:gs>
                    <a:gs pos="100000">
                      <a:schemeClr val="tx1"/>
                    </a:gs>
                  </a:gsLst>
                  <a:lin ang="5400000" scaled="0"/>
                </a:gradFill>
                <a:ea typeface="+mn-ea"/>
              </a:rPr>
              <a:t>tart</a:t>
            </a:r>
          </a:p>
        </p:txBody>
      </p:sp>
      <p:graphicFrame>
        <p:nvGraphicFramePr>
          <p:cNvPr id="4" name="Diagram 3"/>
          <p:cNvGraphicFramePr/>
          <p:nvPr>
            <p:extLst>
              <p:ext uri="{D42A27DB-BD31-4B8C-83A1-F6EECF244321}">
                <p14:modId xmlns:p14="http://schemas.microsoft.com/office/powerpoint/2010/main" val="2255194575"/>
              </p:ext>
            </p:extLst>
          </p:nvPr>
        </p:nvGraphicFramePr>
        <p:xfrm>
          <a:off x="1371970" y="1099359"/>
          <a:ext cx="9723270" cy="578114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5" name="Picture 4" descr="YammerLogo_PNG (1).png"/>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457583" y="6449810"/>
            <a:ext cx="1463024" cy="377404"/>
          </a:xfrm>
          <a:prstGeom prst="rect">
            <a:avLst/>
          </a:prstGeom>
        </p:spPr>
      </p:pic>
    </p:spTree>
    <p:extLst>
      <p:ext uri="{BB962C8B-B14F-4D97-AF65-F5344CB8AC3E}">
        <p14:creationId xmlns:p14="http://schemas.microsoft.com/office/powerpoint/2010/main" val="3608070899"/>
      </p:ext>
    </p:extLst>
  </p:cSld>
  <p:clrMapOvr>
    <a:masterClrMapping/>
  </p:clrMapOvr>
  <p:transition>
    <p:fade/>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defTabSz="932560" eaLnBrk="1" fontAlgn="auto" hangingPunct="1">
              <a:spcAft>
                <a:spcPts val="0"/>
              </a:spcAft>
              <a:defRPr/>
            </a:pPr>
            <a:r>
              <a:rPr sz="5400" dirty="0">
                <a:gradFill>
                  <a:gsLst>
                    <a:gs pos="1250">
                      <a:schemeClr val="tx1"/>
                    </a:gs>
                    <a:gs pos="100000">
                      <a:schemeClr val="tx1"/>
                    </a:gs>
                  </a:gsLst>
                  <a:lin ang="5400000" scaled="0"/>
                </a:gradFill>
                <a:ea typeface="+mn-ea"/>
              </a:rPr>
              <a:t>Steps </a:t>
            </a:r>
            <a:r>
              <a:rPr lang="en-US" sz="5400" dirty="0">
                <a:gradFill>
                  <a:gsLst>
                    <a:gs pos="1250">
                      <a:schemeClr val="tx1"/>
                    </a:gs>
                    <a:gs pos="100000">
                      <a:schemeClr val="tx1"/>
                    </a:gs>
                  </a:gsLst>
                  <a:lin ang="5400000" scaled="0"/>
                </a:gradFill>
                <a:ea typeface="+mn-ea"/>
              </a:rPr>
              <a:t>t</a:t>
            </a:r>
            <a:r>
              <a:rPr sz="5400" dirty="0">
                <a:gradFill>
                  <a:gsLst>
                    <a:gs pos="1250">
                      <a:schemeClr val="tx1"/>
                    </a:gs>
                    <a:gs pos="100000">
                      <a:schemeClr val="tx1"/>
                    </a:gs>
                  </a:gsLst>
                  <a:lin ang="5400000" scaled="0"/>
                </a:gradFill>
                <a:ea typeface="+mn-ea"/>
              </a:rPr>
              <a:t>o </a:t>
            </a:r>
            <a:r>
              <a:rPr lang="en-US" sz="5400" dirty="0">
                <a:gradFill>
                  <a:gsLst>
                    <a:gs pos="1250">
                      <a:schemeClr val="tx1"/>
                    </a:gs>
                    <a:gs pos="100000">
                      <a:schemeClr val="tx1"/>
                    </a:gs>
                  </a:gsLst>
                  <a:lin ang="5400000" scaled="0"/>
                </a:gradFill>
                <a:ea typeface="+mn-ea"/>
              </a:rPr>
              <a:t>a</a:t>
            </a:r>
            <a:r>
              <a:rPr sz="5400" dirty="0">
                <a:gradFill>
                  <a:gsLst>
                    <a:gs pos="1250">
                      <a:schemeClr val="tx1"/>
                    </a:gs>
                    <a:gs pos="100000">
                      <a:schemeClr val="tx1"/>
                    </a:gs>
                  </a:gsLst>
                  <a:lin ang="5400000" scaled="0"/>
                </a:gradFill>
                <a:ea typeface="+mn-ea"/>
              </a:rPr>
              <a:t> </a:t>
            </a:r>
            <a:r>
              <a:rPr lang="en-US" sz="5400" dirty="0">
                <a:gradFill>
                  <a:gsLst>
                    <a:gs pos="1250">
                      <a:schemeClr val="tx1"/>
                    </a:gs>
                    <a:gs pos="100000">
                      <a:schemeClr val="tx1"/>
                    </a:gs>
                  </a:gsLst>
                  <a:lin ang="5400000" scaled="0"/>
                </a:gradFill>
                <a:ea typeface="+mn-ea"/>
              </a:rPr>
              <a:t>h</a:t>
            </a:r>
            <a:r>
              <a:rPr sz="5400" dirty="0">
                <a:gradFill>
                  <a:gsLst>
                    <a:gs pos="1250">
                      <a:schemeClr val="tx1"/>
                    </a:gs>
                    <a:gs pos="100000">
                      <a:schemeClr val="tx1"/>
                    </a:gs>
                  </a:gsLst>
                  <a:lin ang="5400000" scaled="0"/>
                </a:gradFill>
                <a:ea typeface="+mn-ea"/>
              </a:rPr>
              <a:t>ealthy </a:t>
            </a:r>
            <a:r>
              <a:rPr lang="en-US" sz="5400" dirty="0">
                <a:gradFill>
                  <a:gsLst>
                    <a:gs pos="1250">
                      <a:schemeClr val="tx1"/>
                    </a:gs>
                    <a:gs pos="100000">
                      <a:schemeClr val="tx1"/>
                    </a:gs>
                  </a:gsLst>
                  <a:lin ang="5400000" scaled="0"/>
                </a:gradFill>
                <a:ea typeface="+mn-ea"/>
              </a:rPr>
              <a:t>c</a:t>
            </a:r>
            <a:r>
              <a:rPr sz="5400" dirty="0">
                <a:gradFill>
                  <a:gsLst>
                    <a:gs pos="1250">
                      <a:schemeClr val="tx1"/>
                    </a:gs>
                    <a:gs pos="100000">
                      <a:schemeClr val="tx1"/>
                    </a:gs>
                  </a:gsLst>
                  <a:lin ang="5400000" scaled="0"/>
                </a:gradFill>
                <a:ea typeface="+mn-ea"/>
              </a:rPr>
              <a:t>ommunity</a:t>
            </a:r>
          </a:p>
        </p:txBody>
      </p:sp>
      <p:sp>
        <p:nvSpPr>
          <p:cNvPr id="4" name="Rectangle 3"/>
          <p:cNvSpPr/>
          <p:nvPr/>
        </p:nvSpPr>
        <p:spPr>
          <a:xfrm>
            <a:off x="2103045" y="1485604"/>
            <a:ext cx="9510095" cy="512127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222009" tIns="55503" rIns="222009" bIns="55503" anchor="ctr"/>
          <a:lstStyle/>
          <a:p>
            <a:pPr marL="457110" indent="-457110">
              <a:lnSpc>
                <a:spcPct val="110000"/>
              </a:lnSpc>
              <a:buClr>
                <a:srgbClr val="BA141A"/>
              </a:buClr>
              <a:buSzPct val="100000"/>
              <a:buFont typeface="+mj-lt"/>
              <a:buAutoNum type="arabicPeriod"/>
              <a:defRPr/>
            </a:pPr>
            <a:r>
              <a:rPr lang="en-US" sz="2400" dirty="0">
                <a:solidFill>
                  <a:srgbClr val="595959"/>
                </a:solidFill>
              </a:rPr>
              <a:t>New member recruitment, manage attrition</a:t>
            </a:r>
          </a:p>
          <a:p>
            <a:pPr marL="457110" indent="-457110">
              <a:lnSpc>
                <a:spcPct val="110000"/>
              </a:lnSpc>
              <a:buClr>
                <a:srgbClr val="BA141A"/>
              </a:buClr>
              <a:buSzPct val="100000"/>
              <a:buFont typeface="+mj-lt"/>
              <a:buAutoNum type="arabicPeriod"/>
              <a:defRPr/>
            </a:pPr>
            <a:r>
              <a:rPr lang="en-US" sz="2400" dirty="0">
                <a:solidFill>
                  <a:srgbClr val="595959"/>
                </a:solidFill>
              </a:rPr>
              <a:t>Create charter, identify best practices</a:t>
            </a:r>
          </a:p>
          <a:p>
            <a:pPr marL="457110" indent="-457110">
              <a:lnSpc>
                <a:spcPct val="110000"/>
              </a:lnSpc>
              <a:buClr>
                <a:srgbClr val="BA141A"/>
              </a:buClr>
              <a:buSzPct val="100000"/>
              <a:buFont typeface="+mj-lt"/>
              <a:buAutoNum type="arabicPeriod"/>
              <a:defRPr/>
            </a:pPr>
            <a:r>
              <a:rPr lang="en-US" sz="2400" dirty="0">
                <a:solidFill>
                  <a:srgbClr val="595959"/>
                </a:solidFill>
              </a:rPr>
              <a:t>Establish group structure: topical, expertise level, geographical, functional </a:t>
            </a:r>
            <a:r>
              <a:rPr lang="en-US" sz="2400" dirty="0">
                <a:solidFill>
                  <a:srgbClr val="595959"/>
                </a:solidFill>
                <a:sym typeface="Wingdings"/>
              </a:rPr>
              <a:t></a:t>
            </a:r>
            <a:r>
              <a:rPr lang="en-US" sz="2400" dirty="0">
                <a:solidFill>
                  <a:srgbClr val="595959"/>
                </a:solidFill>
              </a:rPr>
              <a:t> </a:t>
            </a:r>
            <a:r>
              <a:rPr lang="en-US" sz="2400" dirty="0">
                <a:solidFill>
                  <a:srgbClr val="012654"/>
                </a:solidFill>
              </a:rPr>
              <a:t>create order without stifling</a:t>
            </a:r>
          </a:p>
          <a:p>
            <a:pPr marL="457110" indent="-457110">
              <a:lnSpc>
                <a:spcPct val="110000"/>
              </a:lnSpc>
              <a:buClr>
                <a:srgbClr val="BA141A"/>
              </a:buClr>
              <a:buSzPct val="100000"/>
              <a:buFont typeface="+mj-lt"/>
              <a:buAutoNum type="arabicPeriod"/>
              <a:defRPr/>
            </a:pPr>
            <a:r>
              <a:rPr lang="en-US" sz="2400" dirty="0">
                <a:solidFill>
                  <a:srgbClr val="595959"/>
                </a:solidFill>
              </a:rPr>
              <a:t>Develop new joiner experience; 30-60-90 day plan</a:t>
            </a:r>
          </a:p>
          <a:p>
            <a:pPr marL="457110" indent="-457110">
              <a:lnSpc>
                <a:spcPct val="110000"/>
              </a:lnSpc>
              <a:buClr>
                <a:srgbClr val="BA141A"/>
              </a:buClr>
              <a:buSzPct val="100000"/>
              <a:buFont typeface="+mj-lt"/>
              <a:buAutoNum type="arabicPeriod"/>
              <a:defRPr/>
            </a:pPr>
            <a:r>
              <a:rPr lang="en-US" sz="2400" dirty="0">
                <a:solidFill>
                  <a:srgbClr val="595959"/>
                </a:solidFill>
              </a:rPr>
              <a:t>Facilitate and spark conversations</a:t>
            </a:r>
          </a:p>
          <a:p>
            <a:pPr marL="457110" indent="-457110">
              <a:lnSpc>
                <a:spcPct val="110000"/>
              </a:lnSpc>
              <a:buClr>
                <a:srgbClr val="BA141A"/>
              </a:buClr>
              <a:buSzPct val="100000"/>
              <a:buFont typeface="+mj-lt"/>
              <a:buAutoNum type="arabicPeriod"/>
              <a:defRPr/>
            </a:pPr>
            <a:r>
              <a:rPr lang="en-US" sz="2400" dirty="0">
                <a:solidFill>
                  <a:srgbClr val="595959"/>
                </a:solidFill>
              </a:rPr>
              <a:t>Spotlight stories, celebrate members</a:t>
            </a:r>
          </a:p>
          <a:p>
            <a:pPr marL="457110" indent="-457110">
              <a:lnSpc>
                <a:spcPct val="110000"/>
              </a:lnSpc>
              <a:buClr>
                <a:srgbClr val="BA141A"/>
              </a:buClr>
              <a:buSzPct val="100000"/>
              <a:buFont typeface="+mj-lt"/>
              <a:buAutoNum type="arabicPeriod"/>
              <a:defRPr/>
            </a:pPr>
            <a:r>
              <a:rPr lang="en-US" sz="2400" dirty="0">
                <a:solidFill>
                  <a:srgbClr val="595959"/>
                </a:solidFill>
              </a:rPr>
              <a:t>Allow people to shine, give them a voice!</a:t>
            </a:r>
          </a:p>
          <a:p>
            <a:pPr marL="457110" indent="-457110">
              <a:lnSpc>
                <a:spcPct val="110000"/>
              </a:lnSpc>
              <a:buClr>
                <a:srgbClr val="BA141A"/>
              </a:buClr>
              <a:buSzPct val="100000"/>
              <a:buFont typeface="+mj-lt"/>
              <a:buAutoNum type="arabicPeriod"/>
              <a:defRPr/>
            </a:pPr>
            <a:r>
              <a:rPr lang="en-US" sz="2400" dirty="0">
                <a:solidFill>
                  <a:srgbClr val="595959"/>
                </a:solidFill>
              </a:rPr>
              <a:t>Make it easy to share</a:t>
            </a:r>
          </a:p>
          <a:p>
            <a:pPr marL="457110" indent="-457110">
              <a:lnSpc>
                <a:spcPct val="110000"/>
              </a:lnSpc>
              <a:buClr>
                <a:srgbClr val="BA141A"/>
              </a:buClr>
              <a:buSzPct val="100000"/>
              <a:buFont typeface="+mj-lt"/>
              <a:buAutoNum type="arabicPeriod"/>
              <a:defRPr/>
            </a:pPr>
            <a:r>
              <a:rPr lang="en-US" sz="2400" dirty="0">
                <a:solidFill>
                  <a:srgbClr val="595959"/>
                </a:solidFill>
              </a:rPr>
              <a:t>Don’t fear messiness, but take action when needed</a:t>
            </a:r>
          </a:p>
          <a:p>
            <a:pPr marL="457110" indent="-457110">
              <a:lnSpc>
                <a:spcPct val="110000"/>
              </a:lnSpc>
              <a:buClr>
                <a:srgbClr val="BA141A"/>
              </a:buClr>
              <a:buSzPct val="100000"/>
              <a:buFont typeface="+mj-lt"/>
              <a:buAutoNum type="arabicPeriod"/>
              <a:defRPr/>
            </a:pPr>
            <a:r>
              <a:rPr lang="en-US" sz="2400" dirty="0">
                <a:solidFill>
                  <a:srgbClr val="595959"/>
                </a:solidFill>
              </a:rPr>
              <a:t> Manage crisis, have a game plan</a:t>
            </a:r>
          </a:p>
          <a:p>
            <a:pPr marL="457110" indent="-457110">
              <a:lnSpc>
                <a:spcPct val="110000"/>
              </a:lnSpc>
              <a:buClr>
                <a:srgbClr val="BA141A"/>
              </a:buClr>
              <a:buSzPct val="100000"/>
              <a:buFont typeface="+mj-lt"/>
              <a:buAutoNum type="arabicPeriod"/>
              <a:defRPr/>
            </a:pPr>
            <a:r>
              <a:rPr lang="en-US" sz="2400" dirty="0">
                <a:solidFill>
                  <a:srgbClr val="595959"/>
                </a:solidFill>
              </a:rPr>
              <a:t> Nurture ambassadors</a:t>
            </a:r>
          </a:p>
          <a:p>
            <a:pPr marL="457110" indent="-457110">
              <a:lnSpc>
                <a:spcPct val="110000"/>
              </a:lnSpc>
              <a:buClr>
                <a:srgbClr val="BA141A"/>
              </a:buClr>
              <a:buSzPct val="100000"/>
              <a:buFont typeface="+mj-lt"/>
              <a:buAutoNum type="arabicPeriod"/>
              <a:defRPr/>
            </a:pPr>
            <a:r>
              <a:rPr lang="en-US" sz="2400" dirty="0">
                <a:solidFill>
                  <a:srgbClr val="595959"/>
                </a:solidFill>
              </a:rPr>
              <a:t> Be patient!</a:t>
            </a:r>
          </a:p>
        </p:txBody>
      </p:sp>
      <p:pic>
        <p:nvPicPr>
          <p:cNvPr id="5" name="Picture 4" descr="YammerLogo_PNG (1).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7583" y="6449810"/>
            <a:ext cx="1463024" cy="377404"/>
          </a:xfrm>
          <a:prstGeom prst="rect">
            <a:avLst/>
          </a:prstGeom>
        </p:spPr>
      </p:pic>
    </p:spTree>
    <p:extLst>
      <p:ext uri="{BB962C8B-B14F-4D97-AF65-F5344CB8AC3E}">
        <p14:creationId xmlns:p14="http://schemas.microsoft.com/office/powerpoint/2010/main" val="2681279054"/>
      </p:ext>
    </p:extLst>
  </p:cSld>
  <p:clrMapOvr>
    <a:masterClrMapping/>
  </p:clrMapOvr>
  <p:transition>
    <p:fade/>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pPr defTabSz="932560" eaLnBrk="1" fontAlgn="auto" hangingPunct="1">
              <a:spcAft>
                <a:spcPts val="0"/>
              </a:spcAft>
              <a:defRPr/>
            </a:pPr>
            <a:r>
              <a:rPr sz="4400" dirty="0">
                <a:ea typeface="+mn-ea"/>
              </a:rPr>
              <a:t>Panel Discussion</a:t>
            </a:r>
          </a:p>
        </p:txBody>
      </p:sp>
      <p:sp>
        <p:nvSpPr>
          <p:cNvPr id="5" name="Text Placeholder 4"/>
          <p:cNvSpPr>
            <a:spLocks noGrp="1"/>
          </p:cNvSpPr>
          <p:nvPr>
            <p:ph type="body" sz="quarter" idx="12"/>
          </p:nvPr>
        </p:nvSpPr>
        <p:spPr/>
        <p:txBody>
          <a:bodyPr/>
          <a:lstStyle/>
          <a:p>
            <a:pPr defTabSz="932560" eaLnBrk="1" fontAlgn="auto" hangingPunct="1">
              <a:spcAft>
                <a:spcPts val="0"/>
              </a:spcAft>
              <a:defRPr/>
            </a:pPr>
            <a:r>
              <a:rPr lang="en-US" sz="2000" dirty="0">
                <a:ea typeface="+mn-ea"/>
                <a:cs typeface="+mn-cs"/>
              </a:rPr>
              <a:t>Miguel </a:t>
            </a:r>
            <a:r>
              <a:rPr lang="en-US" sz="2000" dirty="0" err="1">
                <a:ea typeface="+mn-ea"/>
                <a:cs typeface="+mn-cs"/>
              </a:rPr>
              <a:t>Zlot</a:t>
            </a:r>
            <a:r>
              <a:rPr lang="en-US" sz="2000" dirty="0">
                <a:ea typeface="+mn-ea"/>
                <a:cs typeface="+mn-cs"/>
              </a:rPr>
              <a:t>, Solutions Architect, Molson-Coors</a:t>
            </a:r>
          </a:p>
          <a:p>
            <a:pPr defTabSz="932560" eaLnBrk="1" fontAlgn="auto" hangingPunct="1">
              <a:spcAft>
                <a:spcPts val="0"/>
              </a:spcAft>
              <a:defRPr/>
            </a:pPr>
            <a:r>
              <a:rPr lang="en-US" sz="2000" dirty="0">
                <a:ea typeface="+mn-ea"/>
                <a:cs typeface="+mn-cs"/>
              </a:rPr>
              <a:t>Sonya McNeal, Technical Manager, Manhattan Associates</a:t>
            </a:r>
          </a:p>
          <a:p>
            <a:pPr defTabSz="932560" eaLnBrk="1" fontAlgn="auto" hangingPunct="1">
              <a:spcAft>
                <a:spcPts val="0"/>
              </a:spcAft>
              <a:defRPr/>
            </a:pPr>
            <a:r>
              <a:rPr lang="en-US" sz="2000" dirty="0">
                <a:ea typeface="+mn-ea"/>
                <a:cs typeface="+mn-cs"/>
              </a:rPr>
              <a:t>Maria </a:t>
            </a:r>
            <a:r>
              <a:rPr lang="en-US" sz="2000" dirty="0" err="1">
                <a:ea typeface="+mn-ea"/>
                <a:cs typeface="+mn-cs"/>
              </a:rPr>
              <a:t>Ogneva</a:t>
            </a:r>
            <a:r>
              <a:rPr lang="en-US" sz="2000" dirty="0">
                <a:ea typeface="+mn-ea"/>
                <a:cs typeface="+mn-cs"/>
              </a:rPr>
              <a:t>, Director of Community, Yammer</a:t>
            </a:r>
          </a:p>
          <a:p>
            <a:pPr defTabSz="932560" eaLnBrk="1" fontAlgn="auto" hangingPunct="1">
              <a:spcAft>
                <a:spcPts val="0"/>
              </a:spcAft>
              <a:defRPr/>
            </a:pPr>
            <a:r>
              <a:rPr lang="en-US" sz="2000" dirty="0">
                <a:ea typeface="+mn-ea"/>
                <a:cs typeface="+mn-cs"/>
              </a:rPr>
              <a:t>Sam Loveland, VP WW Customer Engagement, Yammer</a:t>
            </a:r>
          </a:p>
        </p:txBody>
      </p:sp>
    </p:spTree>
    <p:extLst>
      <p:ext uri="{BB962C8B-B14F-4D97-AF65-F5344CB8AC3E}">
        <p14:creationId xmlns:p14="http://schemas.microsoft.com/office/powerpoint/2010/main" val="3470001766"/>
      </p:ext>
    </p:extLst>
  </p:cSld>
  <p:clrMapOvr>
    <a:masterClrMapping/>
  </p:clrMapOvr>
  <p:transition spd="slow">
    <p:fade/>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pPr defTabSz="932560" eaLnBrk="1" fontAlgn="auto" hangingPunct="1">
              <a:spcAft>
                <a:spcPts val="0"/>
              </a:spcAft>
              <a:defRPr/>
            </a:pPr>
            <a:r>
              <a:rPr sz="8000" dirty="0">
                <a:ea typeface="+mn-ea"/>
              </a:rPr>
              <a:t>Questions?</a:t>
            </a:r>
          </a:p>
        </p:txBody>
      </p:sp>
    </p:spTree>
    <p:extLst>
      <p:ext uri="{BB962C8B-B14F-4D97-AF65-F5344CB8AC3E}">
        <p14:creationId xmlns:p14="http://schemas.microsoft.com/office/powerpoint/2010/main" val="3692579167"/>
      </p:ext>
    </p:extLst>
  </p:cSld>
  <p:clrMapOvr>
    <a:masterClrMapping/>
  </p:clrMapOvr>
  <p:transition spd="med">
    <p:fade/>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defTabSz="932560" eaLnBrk="1" fontAlgn="auto" hangingPunct="1">
              <a:spcAft>
                <a:spcPts val="0"/>
              </a:spcAft>
              <a:defRPr/>
            </a:pPr>
            <a:r>
              <a:rPr sz="5400" dirty="0">
                <a:gradFill>
                  <a:gsLst>
                    <a:gs pos="1250">
                      <a:schemeClr val="tx1"/>
                    </a:gs>
                    <a:gs pos="100000">
                      <a:schemeClr val="tx1"/>
                    </a:gs>
                  </a:gsLst>
                  <a:lin ang="5400000" scaled="0"/>
                </a:gradFill>
                <a:ea typeface="+mn-ea"/>
              </a:rPr>
              <a:t>Yammer is with you </a:t>
            </a:r>
          </a:p>
        </p:txBody>
      </p:sp>
      <p:graphicFrame>
        <p:nvGraphicFramePr>
          <p:cNvPr id="4" name="Diagram 3"/>
          <p:cNvGraphicFramePr/>
          <p:nvPr/>
        </p:nvGraphicFramePr>
        <p:xfrm>
          <a:off x="2072748" y="1632056"/>
          <a:ext cx="8290983" cy="414490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615227398"/>
      </p:ext>
    </p:extLst>
  </p:cSld>
  <p:clrMapOvr>
    <a:masterClrMapping/>
  </p:clrMapOvr>
  <p:transition>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pPr defTabSz="932560" eaLnBrk="1" fontAlgn="auto" hangingPunct="1">
              <a:spcAft>
                <a:spcPts val="0"/>
              </a:spcAft>
              <a:defRPr/>
            </a:pPr>
            <a:r>
              <a:rPr sz="8000" dirty="0">
                <a:ea typeface="+mn-ea"/>
              </a:rPr>
              <a:t>Communities </a:t>
            </a:r>
            <a:br>
              <a:rPr sz="8000" dirty="0">
                <a:ea typeface="+mn-ea"/>
              </a:rPr>
            </a:br>
            <a:r>
              <a:rPr sz="8000" dirty="0">
                <a:ea typeface="+mn-ea"/>
              </a:rPr>
              <a:t>@Molson</a:t>
            </a:r>
            <a:r>
              <a:rPr lang="en-US" sz="8000" dirty="0">
                <a:ea typeface="+mn-ea"/>
              </a:rPr>
              <a:t> </a:t>
            </a:r>
            <a:r>
              <a:rPr sz="8000" dirty="0">
                <a:ea typeface="+mn-ea"/>
              </a:rPr>
              <a:t>Coors</a:t>
            </a:r>
          </a:p>
        </p:txBody>
      </p:sp>
    </p:spTree>
    <p:extLst>
      <p:ext uri="{BB962C8B-B14F-4D97-AF65-F5344CB8AC3E}">
        <p14:creationId xmlns:p14="http://schemas.microsoft.com/office/powerpoint/2010/main" val="1196447144"/>
      </p:ext>
    </p:extLst>
  </p:cSld>
  <p:clrMapOvr>
    <a:masterClrMapping/>
  </p:clrMapOvr>
  <p:transition spd="med">
    <p:fade/>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Group 17"/>
          <p:cNvGrpSpPr/>
          <p:nvPr/>
        </p:nvGrpSpPr>
        <p:grpSpPr>
          <a:xfrm>
            <a:off x="1" y="-46950"/>
            <a:ext cx="12436475" cy="2367124"/>
            <a:chOff x="0" y="-46033"/>
            <a:chExt cx="12188825" cy="2320920"/>
          </a:xfrm>
        </p:grpSpPr>
        <p:sp>
          <p:nvSpPr>
            <p:cNvPr id="13" name="Rectangle 12"/>
            <p:cNvSpPr/>
            <p:nvPr/>
          </p:nvSpPr>
          <p:spPr bwMode="auto">
            <a:xfrm>
              <a:off x="0" y="-46033"/>
              <a:ext cx="12188825" cy="1735133"/>
            </a:xfrm>
            <a:prstGeom prst="rect">
              <a:avLst/>
            </a:prstGeom>
            <a:solidFill>
              <a:srgbClr val="0072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2880" tIns="182880" rIns="182880" bIns="45718" numCol="1" rtlCol="0" anchor="t" anchorCtr="0" compatLnSpc="1">
              <a:prstTxWarp prst="textNoShape">
                <a:avLst/>
              </a:prstTxWarp>
            </a:bodyPr>
            <a:lstStyle/>
            <a:p>
              <a:pPr algn="ctr" defTabSz="932472" fontAlgn="base">
                <a:spcBef>
                  <a:spcPct val="0"/>
                </a:spcBef>
                <a:spcAft>
                  <a:spcPct val="0"/>
                </a:spcAft>
              </a:pPr>
              <a:endParaRPr lang="en-US" sz="2200" dirty="0">
                <a:gradFill>
                  <a:gsLst>
                    <a:gs pos="0">
                      <a:srgbClr val="FFFFFF"/>
                    </a:gs>
                    <a:gs pos="100000">
                      <a:srgbClr val="FFFFFF"/>
                    </a:gs>
                  </a:gsLst>
                  <a:lin ang="5400000" scaled="0"/>
                </a:gradFill>
                <a:latin typeface="Segoe Condensed" pitchFamily="34" charset="0"/>
              </a:endParaRPr>
            </a:p>
          </p:txBody>
        </p:sp>
        <p:sp>
          <p:nvSpPr>
            <p:cNvPr id="6" name="Right Triangle 5"/>
            <p:cNvSpPr/>
            <p:nvPr/>
          </p:nvSpPr>
          <p:spPr bwMode="auto">
            <a:xfrm rot="5400000">
              <a:off x="50006" y="1613694"/>
              <a:ext cx="612774" cy="709612"/>
            </a:xfrm>
            <a:prstGeom prst="rtTriangle">
              <a:avLst/>
            </a:prstGeom>
            <a:solidFill>
              <a:srgbClr val="0072C6"/>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51215" fontAlgn="base">
                <a:spcBef>
                  <a:spcPct val="0"/>
                </a:spcBef>
                <a:spcAft>
                  <a:spcPct val="0"/>
                </a:spcAft>
              </a:pPr>
              <a:endParaRPr lang="en-US" sz="2000" dirty="0">
                <a:gradFill>
                  <a:gsLst>
                    <a:gs pos="0">
                      <a:srgbClr val="FFFFFF"/>
                    </a:gs>
                    <a:gs pos="100000">
                      <a:srgbClr val="FFFFFF"/>
                    </a:gs>
                  </a:gsLst>
                  <a:lin ang="5400000" scaled="0"/>
                </a:gradFill>
              </a:endParaRPr>
            </a:p>
          </p:txBody>
        </p:sp>
      </p:grpSp>
      <p:sp>
        <p:nvSpPr>
          <p:cNvPr id="11" name="Text Placeholder 3"/>
          <p:cNvSpPr txBox="1">
            <a:spLocks/>
          </p:cNvSpPr>
          <p:nvPr/>
        </p:nvSpPr>
        <p:spPr>
          <a:xfrm>
            <a:off x="482688" y="2498276"/>
            <a:ext cx="7071847" cy="4093723"/>
          </a:xfrm>
          <a:prstGeom prst="rect">
            <a:avLst/>
          </a:prstGeom>
        </p:spPr>
        <p:txBody>
          <a:bodyPr lIns="93278" tIns="46639" rIns="93278" bIns="46639"/>
          <a:lstStyle>
            <a:lvl1pPr marL="336078" marR="0" indent="-336078" algn="l" defTabSz="914185" rtl="0" eaLnBrk="1" fontAlgn="auto" latinLnBrk="0" hangingPunct="1">
              <a:lnSpc>
                <a:spcPct val="90000"/>
              </a:lnSpc>
              <a:spcBef>
                <a:spcPct val="20000"/>
              </a:spcBef>
              <a:spcAft>
                <a:spcPts val="0"/>
              </a:spcAft>
              <a:buClrTx/>
              <a:buSzPct val="90000"/>
              <a:buFont typeface="Arial" pitchFamily="34" charset="0"/>
              <a:buChar char="•"/>
              <a:tabLst/>
              <a:defRPr sz="3900" kern="1200" spc="0" baseline="0">
                <a:gradFill>
                  <a:gsLst>
                    <a:gs pos="1250">
                      <a:schemeClr val="tx1"/>
                    </a:gs>
                    <a:gs pos="100000">
                      <a:schemeClr val="tx1"/>
                    </a:gs>
                  </a:gsLst>
                  <a:lin ang="5400000" scaled="0"/>
                </a:gradFill>
                <a:latin typeface="+mj-lt"/>
                <a:ea typeface="+mn-ea"/>
                <a:cs typeface="+mn-cs"/>
              </a:defRPr>
            </a:lvl1pPr>
            <a:lvl2pPr marL="572577" marR="0" indent="-236499" algn="l" defTabSz="914185"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84182"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08233"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32284"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14005"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099"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191"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284"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00000"/>
              </a:lnSpc>
              <a:spcBef>
                <a:spcPts val="1836"/>
              </a:spcBef>
              <a:buNone/>
            </a:pPr>
            <a:r>
              <a:rPr lang="en-US" sz="3300" dirty="0">
                <a:gradFill>
                  <a:gsLst>
                    <a:gs pos="1250">
                      <a:srgbClr val="505050"/>
                    </a:gs>
                    <a:gs pos="100000">
                      <a:srgbClr val="505050"/>
                    </a:gs>
                  </a:gsLst>
                  <a:lin ang="5400000" scaled="0"/>
                </a:gradFill>
              </a:rPr>
              <a:t>Evaluate this session now on </a:t>
            </a:r>
            <a:r>
              <a:rPr lang="en-US" sz="3300" dirty="0" err="1">
                <a:gradFill>
                  <a:gsLst>
                    <a:gs pos="1250">
                      <a:srgbClr val="505050"/>
                    </a:gs>
                    <a:gs pos="100000">
                      <a:srgbClr val="505050"/>
                    </a:gs>
                  </a:gsLst>
                  <a:lin ang="5400000" scaled="0"/>
                </a:gradFill>
              </a:rPr>
              <a:t>MySPC</a:t>
            </a:r>
            <a:r>
              <a:rPr lang="en-US" sz="3300" dirty="0">
                <a:gradFill>
                  <a:gsLst>
                    <a:gs pos="1250">
                      <a:srgbClr val="505050"/>
                    </a:gs>
                    <a:gs pos="100000">
                      <a:srgbClr val="505050"/>
                    </a:gs>
                  </a:gsLst>
                  <a:lin ang="5400000" scaled="0"/>
                </a:gradFill>
              </a:rPr>
              <a:t> </a:t>
            </a:r>
            <a:br>
              <a:rPr lang="en-US" sz="3300" dirty="0">
                <a:gradFill>
                  <a:gsLst>
                    <a:gs pos="1250">
                      <a:srgbClr val="505050"/>
                    </a:gs>
                    <a:gs pos="100000">
                      <a:srgbClr val="505050"/>
                    </a:gs>
                  </a:gsLst>
                  <a:lin ang="5400000" scaled="0"/>
                </a:gradFill>
              </a:rPr>
            </a:br>
            <a:r>
              <a:rPr lang="en-US" sz="3300" dirty="0">
                <a:gradFill>
                  <a:gsLst>
                    <a:gs pos="1250">
                      <a:srgbClr val="505050"/>
                    </a:gs>
                    <a:gs pos="100000">
                      <a:srgbClr val="505050"/>
                    </a:gs>
                  </a:gsLst>
                  <a:lin ang="5400000" scaled="0"/>
                </a:gradFill>
              </a:rPr>
              <a:t>using your laptop or mobile device: </a:t>
            </a:r>
            <a:r>
              <a:rPr lang="en-US" sz="2900" dirty="0">
                <a:gradFill>
                  <a:gsLst>
                    <a:gs pos="1250">
                      <a:srgbClr val="505050"/>
                    </a:gs>
                    <a:gs pos="100000">
                      <a:srgbClr val="505050"/>
                    </a:gs>
                  </a:gsLst>
                  <a:lin ang="5400000" scaled="0"/>
                </a:gradFill>
                <a:latin typeface="Segoe UI"/>
                <a:hlinkClick r:id="rId2"/>
              </a:rPr>
              <a:t>http://myspc.sharepointconference.com</a:t>
            </a:r>
            <a:endParaRPr lang="en-US" sz="2900" dirty="0">
              <a:solidFill>
                <a:srgbClr val="505050"/>
              </a:solidFill>
              <a:latin typeface="Segoe UI"/>
            </a:endParaRPr>
          </a:p>
        </p:txBody>
      </p:sp>
      <p:sp>
        <p:nvSpPr>
          <p:cNvPr id="17" name="Title 9"/>
          <p:cNvSpPr txBox="1">
            <a:spLocks/>
          </p:cNvSpPr>
          <p:nvPr/>
        </p:nvSpPr>
        <p:spPr>
          <a:xfrm>
            <a:off x="482687" y="179226"/>
            <a:ext cx="4736162" cy="1661200"/>
          </a:xfrm>
          <a:prstGeom prst="rect">
            <a:avLst/>
          </a:prstGeom>
        </p:spPr>
        <p:txBody>
          <a:bodyPr vert="horz" wrap="square" lIns="146274" tIns="91422" rIns="146274" bIns="91422" rtlCol="0" anchor="t">
            <a:noAutofit/>
          </a:bodyPr>
          <a:lstStyle>
            <a:lvl1pPr algn="l" defTabSz="914185" rtl="0" eaLnBrk="1" latinLnBrk="0" hangingPunct="1">
              <a:lnSpc>
                <a:spcPct val="90000"/>
              </a:lnSpc>
              <a:spcBef>
                <a:spcPct val="0"/>
              </a:spcBef>
              <a:buNone/>
              <a:defRPr lang="en-US" sz="5300" b="0" kern="1200" cap="none" spc="-100"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sz="8200" err="1">
                <a:solidFill>
                  <a:srgbClr val="FFFFFF"/>
                </a:solidFill>
              </a:rPr>
              <a:t>MySPC</a:t>
            </a:r>
            <a:endParaRPr sz="8200">
              <a:solidFill>
                <a:srgbClr val="FFFFFF"/>
              </a:solidFill>
            </a:endParaRPr>
          </a:p>
        </p:txBody>
      </p:sp>
      <p:pic>
        <p:nvPicPr>
          <p:cNvPr id="19" name="Picture 1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037774" y="6109310"/>
            <a:ext cx="1830338" cy="499354"/>
          </a:xfrm>
          <a:prstGeom prst="rect">
            <a:avLst/>
          </a:prstGeom>
        </p:spPr>
      </p:pic>
      <p:pic>
        <p:nvPicPr>
          <p:cNvPr id="3" name="Picture 2"/>
          <p:cNvPicPr>
            <a:picLocks noChangeAspect="1"/>
          </p:cNvPicPr>
          <p:nvPr/>
        </p:nvPicPr>
        <p:blipFill rotWithShape="1">
          <a:blip r:embed="rId4">
            <a:extLst>
              <a:ext uri="{28A0092B-C50C-407E-A947-70E740481C1C}">
                <a14:useLocalDpi xmlns:a14="http://schemas.microsoft.com/office/drawing/2010/main" val="0"/>
              </a:ext>
            </a:extLst>
          </a:blip>
          <a:srcRect b="28498"/>
          <a:stretch/>
        </p:blipFill>
        <p:spPr>
          <a:xfrm>
            <a:off x="2396462" y="4416200"/>
            <a:ext cx="2478258" cy="1626691"/>
          </a:xfrm>
          <a:prstGeom prst="rect">
            <a:avLst/>
          </a:prstGeom>
        </p:spPr>
      </p:pic>
      <p:pic>
        <p:nvPicPr>
          <p:cNvPr id="4" name="Picture 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870785" y="2434322"/>
            <a:ext cx="4361382" cy="3264920"/>
          </a:xfrm>
          <a:prstGeom prst="rect">
            <a:avLst/>
          </a:prstGeom>
        </p:spPr>
      </p:pic>
      <p:pic>
        <p:nvPicPr>
          <p:cNvPr id="5" name="Picture 4"/>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279785" y="3374962"/>
            <a:ext cx="1572756" cy="2547596"/>
          </a:xfrm>
          <a:prstGeom prst="rect">
            <a:avLst/>
          </a:prstGeom>
        </p:spPr>
      </p:pic>
    </p:spTree>
    <p:extLst>
      <p:ext uri="{BB962C8B-B14F-4D97-AF65-F5344CB8AC3E}">
        <p14:creationId xmlns:p14="http://schemas.microsoft.com/office/powerpoint/2010/main" val="10181418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274639" y="2125664"/>
            <a:ext cx="12161837" cy="1831975"/>
          </a:xfrm>
        </p:spPr>
        <p:txBody>
          <a:bodyPr/>
          <a:lstStyle/>
          <a:p>
            <a:pPr defTabSz="932560" eaLnBrk="1" fontAlgn="auto" hangingPunct="1">
              <a:spcAft>
                <a:spcPts val="0"/>
              </a:spcAft>
              <a:defRPr/>
            </a:pPr>
            <a:r>
              <a:rPr sz="8000" dirty="0">
                <a:ea typeface="+mn-ea"/>
              </a:rPr>
              <a:t>Appendix</a:t>
            </a:r>
          </a:p>
        </p:txBody>
      </p:sp>
    </p:spTree>
    <p:extLst>
      <p:ext uri="{BB962C8B-B14F-4D97-AF65-F5344CB8AC3E}">
        <p14:creationId xmlns:p14="http://schemas.microsoft.com/office/powerpoint/2010/main" val="1451274092"/>
      </p:ext>
    </p:extLst>
  </p:cSld>
  <p:clrMapOvr>
    <a:masterClrMapping/>
  </p:clrMapOvr>
  <p:transition spd="med">
    <p:fade/>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defTabSz="932560" eaLnBrk="1" fontAlgn="auto" hangingPunct="1">
              <a:spcAft>
                <a:spcPts val="0"/>
              </a:spcAft>
              <a:defRPr/>
            </a:pPr>
            <a:r>
              <a:rPr sz="5400" dirty="0">
                <a:gradFill>
                  <a:gsLst>
                    <a:gs pos="1250">
                      <a:schemeClr val="tx1"/>
                    </a:gs>
                    <a:gs pos="100000">
                      <a:schemeClr val="tx1"/>
                    </a:gs>
                  </a:gsLst>
                  <a:lin ang="5400000" scaled="0"/>
                </a:gradFill>
                <a:ea typeface="+mn-ea"/>
              </a:rPr>
              <a:t>Next steps</a:t>
            </a:r>
          </a:p>
        </p:txBody>
      </p:sp>
      <p:sp>
        <p:nvSpPr>
          <p:cNvPr id="13" name="Rectangle 12"/>
          <p:cNvSpPr/>
          <p:nvPr/>
        </p:nvSpPr>
        <p:spPr>
          <a:xfrm>
            <a:off x="718554" y="2636336"/>
            <a:ext cx="3592759" cy="3490353"/>
          </a:xfrm>
          <a:prstGeom prst="rect">
            <a:avLst/>
          </a:prstGeom>
          <a:solidFill>
            <a:srgbClr val="DEDEDE"/>
          </a:solidFill>
          <a:ln>
            <a:noFill/>
          </a:ln>
          <a:effectLst/>
          <a:scene3d>
            <a:camera prst="orthographicFront">
              <a:rot lat="0" lon="0" rev="0"/>
            </a:camera>
            <a:lightRig rig="threePt" dir="t">
              <a:rot lat="0" lon="0" rev="1200000"/>
            </a:lightRig>
          </a:scene3d>
          <a:sp3d/>
        </p:spPr>
        <p:style>
          <a:lnRef idx="0">
            <a:schemeClr val="dk1"/>
          </a:lnRef>
          <a:fillRef idx="3">
            <a:schemeClr val="dk1"/>
          </a:fillRef>
          <a:effectRef idx="3">
            <a:schemeClr val="dk1"/>
          </a:effectRef>
          <a:fontRef idx="minor">
            <a:schemeClr val="lt1"/>
          </a:fontRef>
        </p:style>
        <p:txBody>
          <a:bodyPr lIns="444020" tIns="1942582" rIns="111004" bIns="55503"/>
          <a:lstStyle/>
          <a:p>
            <a:pPr>
              <a:lnSpc>
                <a:spcPct val="110000"/>
              </a:lnSpc>
              <a:defRPr/>
            </a:pPr>
            <a:endParaRPr lang="en-US" sz="2900" dirty="0">
              <a:solidFill>
                <a:srgbClr val="012654"/>
              </a:solidFill>
              <a:cs typeface="Helvetica Light"/>
            </a:endParaRPr>
          </a:p>
        </p:txBody>
      </p:sp>
      <p:sp>
        <p:nvSpPr>
          <p:cNvPr id="21" name="Rectangle 20"/>
          <p:cNvSpPr/>
          <p:nvPr/>
        </p:nvSpPr>
        <p:spPr>
          <a:xfrm>
            <a:off x="4421860" y="2636336"/>
            <a:ext cx="3592759" cy="3490353"/>
          </a:xfrm>
          <a:prstGeom prst="rect">
            <a:avLst/>
          </a:prstGeom>
          <a:solidFill>
            <a:srgbClr val="DEDEDE"/>
          </a:solidFill>
          <a:ln>
            <a:noFill/>
          </a:ln>
          <a:effectLst/>
          <a:scene3d>
            <a:camera prst="orthographicFront">
              <a:rot lat="0" lon="0" rev="0"/>
            </a:camera>
            <a:lightRig rig="threePt" dir="t">
              <a:rot lat="0" lon="0" rev="1200000"/>
            </a:lightRig>
          </a:scene3d>
          <a:sp3d/>
        </p:spPr>
        <p:style>
          <a:lnRef idx="0">
            <a:schemeClr val="dk1"/>
          </a:lnRef>
          <a:fillRef idx="3">
            <a:schemeClr val="dk1"/>
          </a:fillRef>
          <a:effectRef idx="3">
            <a:schemeClr val="dk1"/>
          </a:effectRef>
          <a:fontRef idx="minor">
            <a:schemeClr val="lt1"/>
          </a:fontRef>
        </p:style>
        <p:txBody>
          <a:bodyPr lIns="444020" tIns="1942582" rIns="111004" bIns="55503"/>
          <a:lstStyle/>
          <a:p>
            <a:pPr>
              <a:lnSpc>
                <a:spcPct val="110000"/>
              </a:lnSpc>
              <a:defRPr/>
            </a:pPr>
            <a:endParaRPr lang="en-US" sz="2900" dirty="0">
              <a:solidFill>
                <a:srgbClr val="F26522"/>
              </a:solidFill>
            </a:endParaRPr>
          </a:p>
        </p:txBody>
      </p:sp>
      <p:sp>
        <p:nvSpPr>
          <p:cNvPr id="22" name="Rectangle 21"/>
          <p:cNvSpPr/>
          <p:nvPr/>
        </p:nvSpPr>
        <p:spPr>
          <a:xfrm>
            <a:off x="8125164" y="2636336"/>
            <a:ext cx="3592759" cy="3490353"/>
          </a:xfrm>
          <a:prstGeom prst="rect">
            <a:avLst/>
          </a:prstGeom>
          <a:solidFill>
            <a:srgbClr val="DEDEDE"/>
          </a:solidFill>
          <a:ln>
            <a:noFill/>
          </a:ln>
          <a:effectLst/>
          <a:scene3d>
            <a:camera prst="orthographicFront">
              <a:rot lat="0" lon="0" rev="0"/>
            </a:camera>
            <a:lightRig rig="threePt" dir="t">
              <a:rot lat="0" lon="0" rev="1200000"/>
            </a:lightRig>
          </a:scene3d>
          <a:sp3d/>
        </p:spPr>
        <p:style>
          <a:lnRef idx="0">
            <a:schemeClr val="dk1"/>
          </a:lnRef>
          <a:fillRef idx="3">
            <a:schemeClr val="dk1"/>
          </a:fillRef>
          <a:effectRef idx="3">
            <a:schemeClr val="dk1"/>
          </a:effectRef>
          <a:fontRef idx="minor">
            <a:schemeClr val="lt1"/>
          </a:fontRef>
        </p:style>
        <p:txBody>
          <a:bodyPr lIns="444020" tIns="1942582" rIns="111004" bIns="55503"/>
          <a:lstStyle/>
          <a:p>
            <a:pPr>
              <a:lnSpc>
                <a:spcPct val="110000"/>
              </a:lnSpc>
              <a:defRPr/>
            </a:pPr>
            <a:endParaRPr lang="en-US" sz="2700" dirty="0">
              <a:solidFill>
                <a:srgbClr val="68217A"/>
              </a:solidFill>
            </a:endParaRPr>
          </a:p>
        </p:txBody>
      </p:sp>
      <p:cxnSp>
        <p:nvCxnSpPr>
          <p:cNvPr id="4" name="Straight Connector 3"/>
          <p:cNvCxnSpPr/>
          <p:nvPr/>
        </p:nvCxnSpPr>
        <p:spPr>
          <a:xfrm>
            <a:off x="719138" y="2636838"/>
            <a:ext cx="10998200" cy="0"/>
          </a:xfrm>
          <a:prstGeom prst="line">
            <a:avLst/>
          </a:prstGeom>
          <a:ln w="3175" cmpd="sng">
            <a:solidFill>
              <a:schemeClr val="tx1"/>
            </a:solidFill>
          </a:ln>
          <a:effectLst/>
        </p:spPr>
        <p:style>
          <a:lnRef idx="2">
            <a:schemeClr val="accent1"/>
          </a:lnRef>
          <a:fillRef idx="0">
            <a:schemeClr val="accent1"/>
          </a:fillRef>
          <a:effectRef idx="1">
            <a:schemeClr val="accent1"/>
          </a:effectRef>
          <a:fontRef idx="minor">
            <a:schemeClr val="tx1"/>
          </a:fontRef>
        </p:style>
      </p:cxnSp>
      <p:sp>
        <p:nvSpPr>
          <p:cNvPr id="6" name="Down Arrow 5"/>
          <p:cNvSpPr/>
          <p:nvPr/>
        </p:nvSpPr>
        <p:spPr>
          <a:xfrm>
            <a:off x="5818188" y="1947865"/>
            <a:ext cx="608012" cy="1057275"/>
          </a:xfrm>
          <a:prstGeom prst="downArrow">
            <a:avLst/>
          </a:prstGeom>
          <a:solidFill>
            <a:schemeClr val="tx1">
              <a:lumMod val="60000"/>
              <a:lumOff val="40000"/>
            </a:schemeClr>
          </a:solidFill>
          <a:ln>
            <a:noFill/>
          </a:ln>
          <a:effectLst/>
        </p:spPr>
        <p:style>
          <a:lnRef idx="1">
            <a:schemeClr val="accent1"/>
          </a:lnRef>
          <a:fillRef idx="3">
            <a:schemeClr val="accent1"/>
          </a:fillRef>
          <a:effectRef idx="2">
            <a:schemeClr val="accent1"/>
          </a:effectRef>
          <a:fontRef idx="minor">
            <a:schemeClr val="lt1"/>
          </a:fontRef>
        </p:style>
        <p:txBody>
          <a:bodyPr lIns="111004" tIns="55503" rIns="111004" bIns="55503" anchor="ctr"/>
          <a:lstStyle/>
          <a:p>
            <a:pPr algn="ctr">
              <a:defRPr/>
            </a:pPr>
            <a:endParaRPr lang="en-US">
              <a:solidFill>
                <a:srgbClr val="FFFFFF"/>
              </a:solidFill>
            </a:endParaRPr>
          </a:p>
        </p:txBody>
      </p:sp>
      <p:sp>
        <p:nvSpPr>
          <p:cNvPr id="18" name="Down Arrow 17"/>
          <p:cNvSpPr/>
          <p:nvPr/>
        </p:nvSpPr>
        <p:spPr>
          <a:xfrm rot="18900000">
            <a:off x="8140702" y="2138363"/>
            <a:ext cx="608013" cy="1057275"/>
          </a:xfrm>
          <a:prstGeom prst="downArrow">
            <a:avLst/>
          </a:prstGeom>
          <a:solidFill>
            <a:schemeClr val="tx1">
              <a:lumMod val="60000"/>
              <a:lumOff val="40000"/>
            </a:schemeClr>
          </a:solidFill>
          <a:ln>
            <a:noFill/>
          </a:ln>
          <a:effectLst/>
        </p:spPr>
        <p:style>
          <a:lnRef idx="1">
            <a:schemeClr val="accent1"/>
          </a:lnRef>
          <a:fillRef idx="3">
            <a:schemeClr val="accent1"/>
          </a:fillRef>
          <a:effectRef idx="2">
            <a:schemeClr val="accent1"/>
          </a:effectRef>
          <a:fontRef idx="minor">
            <a:schemeClr val="lt1"/>
          </a:fontRef>
        </p:style>
        <p:txBody>
          <a:bodyPr lIns="111004" tIns="55503" rIns="111004" bIns="55503" anchor="ctr"/>
          <a:lstStyle/>
          <a:p>
            <a:pPr algn="ctr">
              <a:defRPr/>
            </a:pPr>
            <a:endParaRPr lang="en-US">
              <a:solidFill>
                <a:srgbClr val="FFFFFF"/>
              </a:solidFill>
            </a:endParaRPr>
          </a:p>
        </p:txBody>
      </p:sp>
      <p:pic>
        <p:nvPicPr>
          <p:cNvPr id="57359" name="Picture 6" descr="SI_8.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8213725" y="2906713"/>
            <a:ext cx="1652588" cy="1238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7360" name="Picture 7" descr="SI_7.png"/>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4706939" y="3017840"/>
            <a:ext cx="1365251" cy="1023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7361" name="Picture 13" descr="chainlink.png"/>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1212851" y="3201990"/>
            <a:ext cx="792164" cy="528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7362" name="TextBox 2"/>
          <p:cNvSpPr txBox="1">
            <a:spLocks noChangeArrowheads="1"/>
          </p:cNvSpPr>
          <p:nvPr/>
        </p:nvSpPr>
        <p:spPr bwMode="auto">
          <a:xfrm>
            <a:off x="987425" y="3936999"/>
            <a:ext cx="3098800" cy="14932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11004" tIns="55503" rIns="111004" bIns="55503">
            <a:spAutoFit/>
          </a:bodyPr>
          <a:lstStyle>
            <a:lvl1pPr eaLnBrk="0" hangingPunct="0">
              <a:defRPr>
                <a:solidFill>
                  <a:schemeClr val="tx1"/>
                </a:solidFill>
                <a:latin typeface="Segoe UI" charset="0"/>
                <a:ea typeface="MS PGothic" charset="0"/>
                <a:cs typeface="MS PGothic" charset="0"/>
              </a:defRPr>
            </a:lvl1pPr>
            <a:lvl2pPr marL="742950" indent="-285750" eaLnBrk="0" hangingPunct="0">
              <a:defRPr>
                <a:solidFill>
                  <a:schemeClr val="tx1"/>
                </a:solidFill>
                <a:latin typeface="Segoe UI" charset="0"/>
                <a:ea typeface="MS PGothic" charset="0"/>
                <a:cs typeface="MS PGothic" charset="0"/>
              </a:defRPr>
            </a:lvl2pPr>
            <a:lvl3pPr marL="1143000" indent="-228600" eaLnBrk="0" hangingPunct="0">
              <a:defRPr>
                <a:solidFill>
                  <a:schemeClr val="tx1"/>
                </a:solidFill>
                <a:latin typeface="Segoe UI" charset="0"/>
                <a:ea typeface="MS PGothic" charset="0"/>
                <a:cs typeface="MS PGothic" charset="0"/>
              </a:defRPr>
            </a:lvl3pPr>
            <a:lvl4pPr marL="1600200" indent="-228600" eaLnBrk="0" hangingPunct="0">
              <a:defRPr>
                <a:solidFill>
                  <a:schemeClr val="tx1"/>
                </a:solidFill>
                <a:latin typeface="Segoe UI" charset="0"/>
                <a:ea typeface="MS PGothic" charset="0"/>
                <a:cs typeface="MS PGothic" charset="0"/>
              </a:defRPr>
            </a:lvl4pPr>
            <a:lvl5pPr marL="2057400" indent="-228600" eaLnBrk="0" hangingPunct="0">
              <a:defRPr>
                <a:solidFill>
                  <a:schemeClr val="tx1"/>
                </a:solidFill>
                <a:latin typeface="Segoe UI" charset="0"/>
                <a:ea typeface="MS PGothic" charset="0"/>
                <a:cs typeface="MS PGothic" charset="0"/>
              </a:defRPr>
            </a:lvl5pPr>
            <a:lvl6pPr marL="2514600" indent="-228600" defTabSz="931863" eaLnBrk="0" fontAlgn="base" hangingPunct="0">
              <a:spcBef>
                <a:spcPct val="0"/>
              </a:spcBef>
              <a:spcAft>
                <a:spcPct val="0"/>
              </a:spcAft>
              <a:defRPr>
                <a:solidFill>
                  <a:schemeClr val="tx1"/>
                </a:solidFill>
                <a:latin typeface="Segoe UI" charset="0"/>
                <a:ea typeface="MS PGothic" charset="0"/>
                <a:cs typeface="MS PGothic" charset="0"/>
              </a:defRPr>
            </a:lvl6pPr>
            <a:lvl7pPr marL="2971800" indent="-228600" defTabSz="931863" eaLnBrk="0" fontAlgn="base" hangingPunct="0">
              <a:spcBef>
                <a:spcPct val="0"/>
              </a:spcBef>
              <a:spcAft>
                <a:spcPct val="0"/>
              </a:spcAft>
              <a:defRPr>
                <a:solidFill>
                  <a:schemeClr val="tx1"/>
                </a:solidFill>
                <a:latin typeface="Segoe UI" charset="0"/>
                <a:ea typeface="MS PGothic" charset="0"/>
                <a:cs typeface="MS PGothic" charset="0"/>
              </a:defRPr>
            </a:lvl7pPr>
            <a:lvl8pPr marL="3429000" indent="-228600" defTabSz="931863" eaLnBrk="0" fontAlgn="base" hangingPunct="0">
              <a:spcBef>
                <a:spcPct val="0"/>
              </a:spcBef>
              <a:spcAft>
                <a:spcPct val="0"/>
              </a:spcAft>
              <a:defRPr>
                <a:solidFill>
                  <a:schemeClr val="tx1"/>
                </a:solidFill>
                <a:latin typeface="Segoe UI" charset="0"/>
                <a:ea typeface="MS PGothic" charset="0"/>
                <a:cs typeface="MS PGothic" charset="0"/>
              </a:defRPr>
            </a:lvl8pPr>
            <a:lvl9pPr marL="3886200" indent="-228600" defTabSz="931863" eaLnBrk="0" fontAlgn="base" hangingPunct="0">
              <a:spcBef>
                <a:spcPct val="0"/>
              </a:spcBef>
              <a:spcAft>
                <a:spcPct val="0"/>
              </a:spcAft>
              <a:defRPr>
                <a:solidFill>
                  <a:schemeClr val="tx1"/>
                </a:solidFill>
                <a:latin typeface="Segoe UI" charset="0"/>
                <a:ea typeface="MS PGothic" charset="0"/>
                <a:cs typeface="MS PGothic" charset="0"/>
              </a:defRPr>
            </a:lvl9pPr>
          </a:lstStyle>
          <a:p>
            <a:pPr defTabSz="931681" eaLnBrk="1" fontAlgn="base" hangingPunct="1">
              <a:lnSpc>
                <a:spcPct val="110000"/>
              </a:lnSpc>
              <a:spcBef>
                <a:spcPct val="0"/>
              </a:spcBef>
              <a:spcAft>
                <a:spcPct val="0"/>
              </a:spcAft>
            </a:pPr>
            <a:r>
              <a:rPr lang="en-US" sz="2000">
                <a:solidFill>
                  <a:srgbClr val="505050"/>
                </a:solidFill>
              </a:rPr>
              <a:t>Employees continue to </a:t>
            </a:r>
            <a:r>
              <a:rPr lang="en-US" sz="2000" b="1">
                <a:solidFill>
                  <a:srgbClr val="0983AD"/>
                </a:solidFill>
              </a:rPr>
              <a:t>connect with Yammer through SharePoint </a:t>
            </a:r>
            <a:r>
              <a:rPr lang="en-US" sz="2000">
                <a:solidFill>
                  <a:srgbClr val="505050"/>
                </a:solidFill>
              </a:rPr>
              <a:t>everyday.</a:t>
            </a:r>
          </a:p>
        </p:txBody>
      </p:sp>
      <p:sp>
        <p:nvSpPr>
          <p:cNvPr id="19" name="TextBox 18"/>
          <p:cNvSpPr txBox="1"/>
          <p:nvPr/>
        </p:nvSpPr>
        <p:spPr>
          <a:xfrm>
            <a:off x="4706940" y="4014789"/>
            <a:ext cx="3098800" cy="1681597"/>
          </a:xfrm>
          <a:prstGeom prst="rect">
            <a:avLst/>
          </a:prstGeom>
          <a:noFill/>
        </p:spPr>
        <p:txBody>
          <a:bodyPr lIns="111004" tIns="55503" rIns="111004" bIns="55503">
            <a:spAutoFit/>
          </a:bodyPr>
          <a:lstStyle/>
          <a:p>
            <a:pPr>
              <a:defRPr/>
            </a:pPr>
            <a:r>
              <a:rPr lang="en-US" sz="2000" b="1" dirty="0">
                <a:solidFill>
                  <a:srgbClr val="F26522"/>
                </a:solidFill>
                <a:ea typeface="MS PGothic" charset="0"/>
              </a:rPr>
              <a:t>Integration opportunities exist </a:t>
            </a:r>
            <a:r>
              <a:rPr lang="en-US" sz="2000" dirty="0">
                <a:solidFill>
                  <a:srgbClr val="505050"/>
                </a:solidFill>
                <a:ea typeface="MS PGothic" charset="0"/>
              </a:rPr>
              <a:t>as Yammer continues to expand its partner network.</a:t>
            </a:r>
          </a:p>
        </p:txBody>
      </p:sp>
      <p:sp>
        <p:nvSpPr>
          <p:cNvPr id="20" name="TextBox 19"/>
          <p:cNvSpPr txBox="1"/>
          <p:nvPr/>
        </p:nvSpPr>
        <p:spPr>
          <a:xfrm>
            <a:off x="8316913" y="3989388"/>
            <a:ext cx="3314700" cy="1650973"/>
          </a:xfrm>
          <a:prstGeom prst="rect">
            <a:avLst/>
          </a:prstGeom>
          <a:noFill/>
        </p:spPr>
        <p:txBody>
          <a:bodyPr lIns="111004" tIns="55503" rIns="111004" bIns="55503">
            <a:spAutoFit/>
          </a:bodyPr>
          <a:lstStyle/>
          <a:p>
            <a:pPr>
              <a:defRPr/>
            </a:pPr>
            <a:r>
              <a:rPr lang="en-US" sz="2000" dirty="0">
                <a:solidFill>
                  <a:srgbClr val="505050"/>
                </a:solidFill>
                <a:ea typeface="MS PGothic" charset="0"/>
              </a:rPr>
              <a:t>Testing the </a:t>
            </a:r>
            <a:r>
              <a:rPr lang="en-US" sz="2000" b="1" dirty="0" err="1">
                <a:solidFill>
                  <a:srgbClr val="68217A"/>
                </a:solidFill>
                <a:ea typeface="MS PGothic" charset="0"/>
              </a:rPr>
              <a:t>Kanjoya</a:t>
            </a:r>
            <a:r>
              <a:rPr lang="en-US" sz="2000" b="1" dirty="0">
                <a:solidFill>
                  <a:srgbClr val="68217A"/>
                </a:solidFill>
                <a:ea typeface="MS PGothic" charset="0"/>
              </a:rPr>
              <a:t> Crane integration </a:t>
            </a:r>
            <a:r>
              <a:rPr lang="en-US" sz="2000" dirty="0">
                <a:solidFill>
                  <a:srgbClr val="505050"/>
                </a:solidFill>
                <a:ea typeface="MS PGothic" charset="0"/>
              </a:rPr>
              <a:t>as well as possible integrations with </a:t>
            </a:r>
            <a:r>
              <a:rPr lang="en-US" sz="2000" b="1" dirty="0">
                <a:solidFill>
                  <a:srgbClr val="63AF34"/>
                </a:solidFill>
                <a:ea typeface="MS PGothic" charset="0"/>
              </a:rPr>
              <a:t>SAP, MS Dynamics, </a:t>
            </a:r>
            <a:r>
              <a:rPr lang="en-US" sz="2000" b="1" dirty="0" err="1">
                <a:solidFill>
                  <a:srgbClr val="63AF34"/>
                </a:solidFill>
                <a:ea typeface="MS PGothic" charset="0"/>
              </a:rPr>
              <a:t>Spigit</a:t>
            </a:r>
            <a:r>
              <a:rPr lang="en-US" sz="2000" b="1" dirty="0">
                <a:solidFill>
                  <a:srgbClr val="63AF34"/>
                </a:solidFill>
                <a:ea typeface="MS PGothic" charset="0"/>
              </a:rPr>
              <a:t>, and </a:t>
            </a:r>
            <a:r>
              <a:rPr lang="en-US" sz="2000" b="1" dirty="0" err="1">
                <a:solidFill>
                  <a:srgbClr val="63AF34"/>
                </a:solidFill>
                <a:ea typeface="MS PGothic" charset="0"/>
              </a:rPr>
              <a:t>Salesforce.com</a:t>
            </a:r>
            <a:r>
              <a:rPr lang="en-US" sz="2000" b="1" dirty="0">
                <a:solidFill>
                  <a:srgbClr val="63AF34"/>
                </a:solidFill>
                <a:ea typeface="MS PGothic" charset="0"/>
              </a:rPr>
              <a:t>.</a:t>
            </a:r>
          </a:p>
        </p:txBody>
      </p:sp>
      <p:sp>
        <p:nvSpPr>
          <p:cNvPr id="23" name="Down Arrow 22"/>
          <p:cNvSpPr/>
          <p:nvPr/>
        </p:nvSpPr>
        <p:spPr>
          <a:xfrm rot="2700000">
            <a:off x="3120232" y="2094708"/>
            <a:ext cx="608012" cy="1057275"/>
          </a:xfrm>
          <a:prstGeom prst="downArrow">
            <a:avLst/>
          </a:prstGeom>
          <a:solidFill>
            <a:schemeClr val="tx1">
              <a:lumMod val="60000"/>
              <a:lumOff val="40000"/>
            </a:schemeClr>
          </a:solidFill>
          <a:ln>
            <a:noFill/>
          </a:ln>
          <a:effectLst/>
        </p:spPr>
        <p:style>
          <a:lnRef idx="1">
            <a:schemeClr val="accent1"/>
          </a:lnRef>
          <a:fillRef idx="3">
            <a:schemeClr val="accent1"/>
          </a:fillRef>
          <a:effectRef idx="2">
            <a:schemeClr val="accent1"/>
          </a:effectRef>
          <a:fontRef idx="minor">
            <a:schemeClr val="lt1"/>
          </a:fontRef>
        </p:style>
        <p:txBody>
          <a:bodyPr lIns="111004" tIns="55503" rIns="111004" bIns="55503" anchor="ctr"/>
          <a:lstStyle/>
          <a:p>
            <a:pPr algn="ctr">
              <a:defRPr/>
            </a:pPr>
            <a:endParaRPr lang="en-US">
              <a:solidFill>
                <a:srgbClr val="FFFFFF"/>
              </a:solidFill>
            </a:endParaRPr>
          </a:p>
        </p:txBody>
      </p:sp>
      <p:pic>
        <p:nvPicPr>
          <p:cNvPr id="57366" name="Picture 15" descr="yammer-cloud.png"/>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3292475" y="204790"/>
            <a:ext cx="5480050" cy="3143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7367" name="Picture 24" descr="MCBC-09.eps"/>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274640" y="6148390"/>
            <a:ext cx="2425700" cy="688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920869317"/>
      </p:ext>
    </p:extLst>
  </p:cSld>
  <p:clrMapOvr>
    <a:masterClrMapping/>
  </p:clrMapOvr>
  <p:transition>
    <p:fade/>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3"/>
          <p:cNvSpPr txBox="1">
            <a:spLocks noChangeArrowheads="1"/>
          </p:cNvSpPr>
          <p:nvPr/>
        </p:nvSpPr>
        <p:spPr bwMode="blackWhite">
          <a:xfrm>
            <a:off x="273053" y="6079034"/>
            <a:ext cx="10974388" cy="624979"/>
          </a:xfrm>
          <a:prstGeom prst="rect">
            <a:avLst/>
          </a:prstGeom>
          <a:noFill/>
          <a:ln w="12700">
            <a:noFill/>
            <a:miter lim="800000"/>
            <a:headEnd type="none" w="sm" len="sm"/>
            <a:tailEnd type="none" w="sm" len="sm"/>
          </a:ln>
          <a:effectLst/>
        </p:spPr>
        <p:txBody>
          <a:bodyPr lIns="182844" tIns="146274" rIns="182844" bIns="146274">
            <a:spAutoFit/>
          </a:bodyPr>
          <a:lstStyle/>
          <a:p>
            <a:pPr defTabSz="932107" eaLnBrk="0" hangingPunct="0">
              <a:defRPr/>
            </a:pPr>
            <a:r>
              <a:rPr lang="en-US" sz="700" dirty="0">
                <a:gradFill>
                  <a:gsLst>
                    <a:gs pos="0">
                      <a:srgbClr val="FFFFFF"/>
                    </a:gs>
                    <a:gs pos="100000">
                      <a:srgbClr val="FFFFFF"/>
                    </a:gs>
                  </a:gsLst>
                  <a:lin ang="5400000" scaled="0"/>
                </a:gradFill>
                <a:ea typeface="MS PGothic" charset="0"/>
                <a:cs typeface="Segoe UI" pitchFamily="34" charset="0"/>
              </a:rPr>
              <a:t>© 2012 Microsoft Corporation. All rights reserved. Microsoft, Windows, Windows Vista and other product names are or may be registered trademarks and/or trademarks in the U.S. and/or other countries.</a:t>
            </a:r>
          </a:p>
          <a:p>
            <a:pPr defTabSz="932107" eaLnBrk="0" hangingPunct="0">
              <a:defRPr/>
            </a:pPr>
            <a:r>
              <a:rPr lang="en-US" sz="700" dirty="0">
                <a:gradFill>
                  <a:gsLst>
                    <a:gs pos="0">
                      <a:srgbClr val="FFFFFF"/>
                    </a:gs>
                    <a:gs pos="100000">
                      <a:srgbClr val="FFFFFF"/>
                    </a:gs>
                  </a:gsLst>
                  <a:lin ang="5400000" scaled="0"/>
                </a:gradFill>
                <a:ea typeface="MS PGothic"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pic>
        <p:nvPicPr>
          <p:cNvPr id="58371" name="Picture 3"/>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invGray">
          <a:xfrm>
            <a:off x="458788" y="3144838"/>
            <a:ext cx="3289300" cy="704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796103235"/>
      </p:ext>
    </p:extLst>
  </p:cSld>
  <p:clrMapOvr>
    <a:masterClrMapping/>
  </p:clrMapOvr>
  <p:transition spd="med">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2"/>
          <p:cNvSpPr txBox="1">
            <a:spLocks noChangeArrowheads="1"/>
          </p:cNvSpPr>
          <p:nvPr/>
        </p:nvSpPr>
        <p:spPr>
          <a:xfrm>
            <a:off x="313069" y="221007"/>
            <a:ext cx="11810334" cy="581249"/>
          </a:xfrm>
          <a:prstGeom prst="rect">
            <a:avLst/>
          </a:prstGeom>
        </p:spPr>
        <p:txBody>
          <a:bodyPr lIns="146274" tIns="91422" rIns="146274" bIns="91422"/>
          <a:lstStyle>
            <a:lvl1pPr>
              <a:lnSpc>
                <a:spcPct val="90000"/>
              </a:lnSpc>
              <a:spcBef>
                <a:spcPct val="0"/>
              </a:spcBef>
              <a:buNone/>
              <a:defRPr lang="en-US" sz="5400" b="0" cap="none" spc="-102" baseline="0" dirty="0" smtClean="0">
                <a:ln w="3175">
                  <a:noFill/>
                </a:ln>
                <a:gradFill>
                  <a:gsLst>
                    <a:gs pos="1250">
                      <a:schemeClr val="tx1"/>
                    </a:gs>
                    <a:gs pos="100000">
                      <a:schemeClr val="tx1"/>
                    </a:gs>
                  </a:gsLst>
                  <a:lin ang="5400000" scaled="0"/>
                </a:gradFill>
                <a:effectLst/>
                <a:latin typeface="+mj-lt"/>
                <a:cs typeface="Segoe UI" pitchFamily="34" charset="0"/>
              </a:defRPr>
            </a:lvl1pPr>
          </a:lstStyle>
          <a:p>
            <a:pPr>
              <a:defRPr/>
            </a:pPr>
            <a:r>
              <a:rPr lang="en-GB">
                <a:gradFill>
                  <a:gsLst>
                    <a:gs pos="1250">
                      <a:srgbClr val="505050"/>
                    </a:gs>
                    <a:gs pos="100000">
                      <a:srgbClr val="505050"/>
                    </a:gs>
                  </a:gsLst>
                  <a:lin ang="5400000" scaled="0"/>
                </a:gradFill>
                <a:ea typeface="MS PGothic" charset="0"/>
              </a:rPr>
              <a:t>Made information easy to find</a:t>
            </a:r>
          </a:p>
        </p:txBody>
      </p:sp>
      <p:graphicFrame>
        <p:nvGraphicFramePr>
          <p:cNvPr id="3" name="Diagram 2"/>
          <p:cNvGraphicFramePr/>
          <p:nvPr/>
        </p:nvGraphicFramePr>
        <p:xfrm>
          <a:off x="2072748" y="1638333"/>
          <a:ext cx="8290983" cy="414490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22532" name="Picture 10"/>
          <p:cNvPicPr>
            <a:picLocks noChangeAspect="1"/>
          </p:cNvPicPr>
          <p:nvPr/>
        </p:nvPicPr>
        <p:blipFill>
          <a:blip r:embed="rId8">
            <a:extLst>
              <a:ext uri="{28A0092B-C50C-407E-A947-70E740481C1C}">
                <a14:useLocalDpi xmlns:a14="http://schemas.microsoft.com/office/drawing/2010/main" val="0"/>
              </a:ext>
            </a:extLst>
          </a:blip>
          <a:srcRect/>
          <a:stretch>
            <a:fillRect/>
          </a:stretch>
        </p:blipFill>
        <p:spPr bwMode="auto">
          <a:xfrm>
            <a:off x="5395915" y="4373563"/>
            <a:ext cx="1635125" cy="952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533" name="Picture 6" descr="MCBC-09.eps"/>
          <p:cNvPicPr>
            <a:picLocks noChangeAspect="1"/>
          </p:cNvPicPr>
          <p:nvPr/>
        </p:nvPicPr>
        <p:blipFill>
          <a:blip r:embed="rId9">
            <a:extLst>
              <a:ext uri="{28A0092B-C50C-407E-A947-70E740481C1C}">
                <a14:useLocalDpi xmlns:a14="http://schemas.microsoft.com/office/drawing/2010/main" val="0"/>
              </a:ext>
            </a:extLst>
          </a:blip>
          <a:srcRect/>
          <a:stretch>
            <a:fillRect/>
          </a:stretch>
        </p:blipFill>
        <p:spPr bwMode="auto">
          <a:xfrm>
            <a:off x="366713" y="6148390"/>
            <a:ext cx="2424112" cy="688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133810456"/>
      </p:ext>
    </p:extLst>
  </p:cSld>
  <p:clrMapOvr>
    <a:masterClrMapping/>
  </p:clrMapOvr>
  <p:transition>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2"/>
          <p:cNvSpPr txBox="1">
            <a:spLocks noChangeArrowheads="1"/>
          </p:cNvSpPr>
          <p:nvPr/>
        </p:nvSpPr>
        <p:spPr>
          <a:xfrm>
            <a:off x="313069" y="221007"/>
            <a:ext cx="11810334" cy="581249"/>
          </a:xfrm>
          <a:prstGeom prst="rect">
            <a:avLst/>
          </a:prstGeom>
        </p:spPr>
        <p:txBody>
          <a:bodyPr lIns="146274" tIns="91422" rIns="146274" bIns="91422"/>
          <a:lstStyle>
            <a:defPPr>
              <a:defRPr lang="en-US"/>
            </a:defPPr>
            <a:lvl1pPr>
              <a:lnSpc>
                <a:spcPct val="90000"/>
              </a:lnSpc>
              <a:spcBef>
                <a:spcPct val="0"/>
              </a:spcBef>
              <a:buNone/>
              <a:defRPr sz="5400" b="0" cap="none" spc="-102" baseline="0">
                <a:ln w="3175">
                  <a:noFill/>
                </a:ln>
                <a:gradFill>
                  <a:gsLst>
                    <a:gs pos="1250">
                      <a:schemeClr val="tx1"/>
                    </a:gs>
                    <a:gs pos="100000">
                      <a:schemeClr val="tx1"/>
                    </a:gs>
                  </a:gsLst>
                  <a:lin ang="5400000" scaled="0"/>
                </a:gradFill>
                <a:effectLst/>
                <a:latin typeface="+mj-lt"/>
                <a:cs typeface="Segoe UI" pitchFamily="34" charset="0"/>
              </a:defRPr>
            </a:lvl1pPr>
          </a:lstStyle>
          <a:p>
            <a:pPr>
              <a:defRPr/>
            </a:pPr>
            <a:r>
              <a:rPr lang="en-GB" dirty="0" smtClean="0">
                <a:gradFill>
                  <a:gsLst>
                    <a:gs pos="1250">
                      <a:srgbClr val="505050"/>
                    </a:gs>
                    <a:gs pos="100000">
                      <a:srgbClr val="505050"/>
                    </a:gs>
                  </a:gsLst>
                  <a:lin ang="5400000" scaled="0"/>
                </a:gradFill>
                <a:ea typeface="MS PGothic" charset="0"/>
              </a:rPr>
              <a:t>Recognized value of conversations</a:t>
            </a:r>
            <a:endParaRPr lang="en-GB" dirty="0">
              <a:gradFill>
                <a:gsLst>
                  <a:gs pos="1250">
                    <a:srgbClr val="505050"/>
                  </a:gs>
                  <a:gs pos="100000">
                    <a:srgbClr val="505050"/>
                  </a:gs>
                </a:gsLst>
                <a:lin ang="5400000" scaled="0"/>
              </a:gradFill>
              <a:ea typeface="MS PGothic" charset="0"/>
            </a:endParaRPr>
          </a:p>
        </p:txBody>
      </p:sp>
      <p:pic>
        <p:nvPicPr>
          <p:cNvPr id="23555" name="Picture 5" descr="Untitled.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017840" y="1485900"/>
            <a:ext cx="6264275" cy="4884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556" name="Picture 6" descr="MCBC-09.eps"/>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366713" y="6148390"/>
            <a:ext cx="2424112" cy="688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837304566"/>
      </p:ext>
    </p:extLst>
  </p:cSld>
  <p:clrMapOvr>
    <a:masterClrMapping/>
  </p:clrMapOvr>
  <p:transition>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82882" name="Rectangle 2"/>
          <p:cNvSpPr>
            <a:spLocks noGrp="1" noChangeArrowheads="1"/>
          </p:cNvSpPr>
          <p:nvPr>
            <p:ph type="title"/>
          </p:nvPr>
        </p:nvSpPr>
        <p:spPr/>
        <p:txBody>
          <a:bodyPr/>
          <a:lstStyle/>
          <a:p>
            <a:pPr defTabSz="932560" eaLnBrk="1" fontAlgn="auto" hangingPunct="1">
              <a:spcAft>
                <a:spcPts val="0"/>
              </a:spcAft>
              <a:defRPr/>
            </a:pPr>
            <a:r>
              <a:rPr lang="en-GB" sz="5400" dirty="0">
                <a:gradFill>
                  <a:gsLst>
                    <a:gs pos="1250">
                      <a:schemeClr val="tx1"/>
                    </a:gs>
                    <a:gs pos="100000">
                      <a:schemeClr val="tx1"/>
                    </a:gs>
                  </a:gsLst>
                  <a:lin ang="5400000" scaled="0"/>
                </a:gradFill>
                <a:ea typeface="+mn-ea"/>
              </a:rPr>
              <a:t>Yammer exploded across the company</a:t>
            </a:r>
          </a:p>
        </p:txBody>
      </p:sp>
      <p:pic>
        <p:nvPicPr>
          <p:cNvPr id="24579" name="Picture 8"/>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 y="1190625"/>
            <a:ext cx="12436475" cy="5507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itle 1"/>
          <p:cNvSpPr txBox="1">
            <a:spLocks/>
          </p:cNvSpPr>
          <p:nvPr/>
        </p:nvSpPr>
        <p:spPr>
          <a:xfrm>
            <a:off x="457202" y="6153152"/>
            <a:ext cx="11614150" cy="819150"/>
          </a:xfrm>
          <a:prstGeom prst="rect">
            <a:avLst/>
          </a:prstGeom>
        </p:spPr>
        <p:txBody>
          <a:bodyPr lIns="111004" tIns="55503" rIns="111004" bIns="55503" anchor="b"/>
          <a:lstStyle>
            <a:lvl1pPr algn="l" defTabSz="457200" rtl="0" eaLnBrk="1" latinLnBrk="0" hangingPunct="1">
              <a:spcBef>
                <a:spcPct val="0"/>
              </a:spcBef>
              <a:buNone/>
              <a:defRPr sz="3200" kern="1200">
                <a:solidFill>
                  <a:srgbClr val="0983AD"/>
                </a:solidFill>
                <a:latin typeface="Arial"/>
                <a:ea typeface="+mj-ea"/>
                <a:cs typeface="Arial"/>
              </a:defRPr>
            </a:lvl1pPr>
          </a:lstStyle>
          <a:p>
            <a:pPr algn="r">
              <a:defRPr/>
            </a:pPr>
            <a:r>
              <a:rPr lang="en-US" sz="2400" dirty="0">
                <a:solidFill>
                  <a:srgbClr val="FFFFFF"/>
                </a:solidFill>
              </a:rPr>
              <a:t>4,000 users across the globe</a:t>
            </a:r>
          </a:p>
          <a:p>
            <a:pPr marL="416267" indent="-416267">
              <a:buFont typeface="Arial"/>
              <a:buChar char="•"/>
              <a:defRPr/>
            </a:pPr>
            <a:endParaRPr lang="en-US" sz="2900" dirty="0"/>
          </a:p>
        </p:txBody>
      </p:sp>
    </p:spTree>
    <p:extLst>
      <p:ext uri="{BB962C8B-B14F-4D97-AF65-F5344CB8AC3E}">
        <p14:creationId xmlns:p14="http://schemas.microsoft.com/office/powerpoint/2010/main" val="3153650823"/>
      </p:ext>
    </p:extLst>
  </p:cSld>
  <p:clrMapOvr>
    <a:masterClrMapping/>
  </p:clrMapOvr>
  <p:transition>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7167563" y="1385890"/>
            <a:ext cx="4495800" cy="321627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222009" tIns="55503" rIns="222009" bIns="55503" anchor="ctr"/>
          <a:lstStyle/>
          <a:p>
            <a:pPr defTabSz="931681" fontAlgn="base">
              <a:lnSpc>
                <a:spcPct val="110000"/>
              </a:lnSpc>
              <a:spcBef>
                <a:spcPct val="0"/>
              </a:spcBef>
              <a:spcAft>
                <a:spcPct val="0"/>
              </a:spcAft>
            </a:pPr>
            <a:r>
              <a:rPr lang="en-US" sz="2000" dirty="0">
                <a:solidFill>
                  <a:srgbClr val="595959"/>
                </a:solidFill>
                <a:ea typeface="MS PGothic" charset="0"/>
                <a:cs typeface="MS PGothic" charset="0"/>
              </a:rPr>
              <a:t>“The Yammer SharePoint web part has helped us take </a:t>
            </a:r>
            <a:r>
              <a:rPr lang="en-US" sz="2000" b="1" dirty="0">
                <a:solidFill>
                  <a:srgbClr val="595959"/>
                </a:solidFill>
                <a:ea typeface="MS PGothic" charset="0"/>
                <a:cs typeface="MS PGothic" charset="0"/>
              </a:rPr>
              <a:t>Yammer from good to great</a:t>
            </a:r>
            <a:r>
              <a:rPr lang="en-US" sz="2000" dirty="0">
                <a:solidFill>
                  <a:srgbClr val="595959"/>
                </a:solidFill>
                <a:ea typeface="MS PGothic" charset="0"/>
                <a:cs typeface="MS PGothic" charset="0"/>
              </a:rPr>
              <a:t>. Employees love seeing the conversation ‘live’ on our home page, and they are </a:t>
            </a:r>
            <a:r>
              <a:rPr lang="en-US" sz="2000" b="1" dirty="0">
                <a:solidFill>
                  <a:srgbClr val="595959"/>
                </a:solidFill>
                <a:ea typeface="MS PGothic" charset="0"/>
                <a:cs typeface="MS PGothic" charset="0"/>
              </a:rPr>
              <a:t>diving in like never before</a:t>
            </a:r>
            <a:r>
              <a:rPr lang="en-US" sz="2000" dirty="0">
                <a:solidFill>
                  <a:srgbClr val="595959"/>
                </a:solidFill>
                <a:ea typeface="MS PGothic" charset="0"/>
                <a:cs typeface="MS PGothic" charset="0"/>
              </a:rPr>
              <a:t>.” </a:t>
            </a:r>
            <a:endParaRPr lang="en-US" sz="2000" b="1" dirty="0">
              <a:solidFill>
                <a:srgbClr val="595959"/>
              </a:solidFill>
              <a:ea typeface="MS PGothic" charset="0"/>
              <a:cs typeface="MS PGothic" charset="0"/>
            </a:endParaRPr>
          </a:p>
        </p:txBody>
      </p:sp>
      <p:sp>
        <p:nvSpPr>
          <p:cNvPr id="9" name="Rectangle 8"/>
          <p:cNvSpPr/>
          <p:nvPr/>
        </p:nvSpPr>
        <p:spPr>
          <a:xfrm>
            <a:off x="7167563" y="4565652"/>
            <a:ext cx="4495800" cy="16827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11004" tIns="55503" rIns="111004" bIns="55503" anchor="ctr"/>
          <a:lstStyle/>
          <a:p>
            <a:pPr algn="ctr">
              <a:defRPr/>
            </a:pPr>
            <a:endParaRPr lang="en-US">
              <a:solidFill>
                <a:srgbClr val="FFFFFF"/>
              </a:solidFill>
            </a:endParaRPr>
          </a:p>
        </p:txBody>
      </p:sp>
      <p:sp>
        <p:nvSpPr>
          <p:cNvPr id="10" name="Right Triangle 9"/>
          <p:cNvSpPr/>
          <p:nvPr/>
        </p:nvSpPr>
        <p:spPr>
          <a:xfrm rot="5400000">
            <a:off x="9247189" y="4654551"/>
            <a:ext cx="366713" cy="214312"/>
          </a:xfrm>
          <a:prstGeom prst="r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111004" tIns="55503" rIns="111004" bIns="55503" anchor="ctr"/>
          <a:lstStyle/>
          <a:p>
            <a:pPr algn="ctr">
              <a:defRPr/>
            </a:pPr>
            <a:endParaRPr lang="en-US" dirty="0">
              <a:solidFill>
                <a:srgbClr val="FFFFFF"/>
              </a:solidFill>
            </a:endParaRPr>
          </a:p>
        </p:txBody>
      </p:sp>
      <p:pic>
        <p:nvPicPr>
          <p:cNvPr id="25605" name="Picture Placeholder 25" descr="img-logo-main.gif"/>
          <p:cNvPicPr>
            <a:picLocks noChangeAspect="1"/>
          </p:cNvPicPr>
          <p:nvPr/>
        </p:nvPicPr>
        <p:blipFill>
          <a:blip r:embed="rId3">
            <a:extLst>
              <a:ext uri="{28A0092B-C50C-407E-A947-70E740481C1C}">
                <a14:useLocalDpi xmlns:a14="http://schemas.microsoft.com/office/drawing/2010/main" val="0"/>
              </a:ext>
            </a:extLst>
          </a:blip>
          <a:srcRect l="2742" r="2742"/>
          <a:stretch>
            <a:fillRect/>
          </a:stretch>
        </p:blipFill>
        <p:spPr bwMode="auto">
          <a:xfrm>
            <a:off x="9682163" y="4983163"/>
            <a:ext cx="1930400"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Title 13"/>
          <p:cNvSpPr>
            <a:spLocks noGrp="1"/>
          </p:cNvSpPr>
          <p:nvPr>
            <p:ph type="title"/>
          </p:nvPr>
        </p:nvSpPr>
        <p:spPr/>
        <p:txBody>
          <a:bodyPr/>
          <a:lstStyle/>
          <a:p>
            <a:pPr defTabSz="932560" eaLnBrk="1" fontAlgn="auto" hangingPunct="1">
              <a:spcAft>
                <a:spcPts val="0"/>
              </a:spcAft>
              <a:defRPr/>
            </a:pPr>
            <a:r>
              <a:rPr sz="5400" dirty="0">
                <a:gradFill>
                  <a:gsLst>
                    <a:gs pos="1250">
                      <a:schemeClr val="tx1"/>
                    </a:gs>
                    <a:gs pos="100000">
                      <a:schemeClr val="tx1"/>
                    </a:gs>
                  </a:gsLst>
                  <a:lin ang="5400000" scaled="0"/>
                </a:gradFill>
                <a:ea typeface="+mn-ea"/>
              </a:rPr>
              <a:t>Yammer and SharePoint: a natural fit</a:t>
            </a:r>
          </a:p>
        </p:txBody>
      </p:sp>
      <p:sp>
        <p:nvSpPr>
          <p:cNvPr id="25607" name="TextBox 3"/>
          <p:cNvSpPr txBox="1">
            <a:spLocks noChangeArrowheads="1"/>
          </p:cNvSpPr>
          <p:nvPr/>
        </p:nvSpPr>
        <p:spPr bwMode="auto">
          <a:xfrm>
            <a:off x="7099300" y="4957764"/>
            <a:ext cx="2711450" cy="12421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11004" tIns="55503" rIns="111004" bIns="55503">
            <a:spAutoFit/>
          </a:bodyPr>
          <a:lstStyle>
            <a:lvl1pPr eaLnBrk="0" hangingPunct="0">
              <a:defRPr>
                <a:solidFill>
                  <a:schemeClr val="tx1"/>
                </a:solidFill>
                <a:latin typeface="Segoe UI" charset="0"/>
                <a:ea typeface="MS PGothic" charset="0"/>
                <a:cs typeface="MS PGothic" charset="0"/>
              </a:defRPr>
            </a:lvl1pPr>
            <a:lvl2pPr marL="742950" indent="-285750" eaLnBrk="0" hangingPunct="0">
              <a:defRPr>
                <a:solidFill>
                  <a:schemeClr val="tx1"/>
                </a:solidFill>
                <a:latin typeface="Segoe UI" charset="0"/>
                <a:ea typeface="MS PGothic" charset="0"/>
                <a:cs typeface="MS PGothic" charset="0"/>
              </a:defRPr>
            </a:lvl2pPr>
            <a:lvl3pPr marL="1143000" indent="-228600" eaLnBrk="0" hangingPunct="0">
              <a:defRPr>
                <a:solidFill>
                  <a:schemeClr val="tx1"/>
                </a:solidFill>
                <a:latin typeface="Segoe UI" charset="0"/>
                <a:ea typeface="MS PGothic" charset="0"/>
                <a:cs typeface="MS PGothic" charset="0"/>
              </a:defRPr>
            </a:lvl3pPr>
            <a:lvl4pPr marL="1600200" indent="-228600" eaLnBrk="0" hangingPunct="0">
              <a:defRPr>
                <a:solidFill>
                  <a:schemeClr val="tx1"/>
                </a:solidFill>
                <a:latin typeface="Segoe UI" charset="0"/>
                <a:ea typeface="MS PGothic" charset="0"/>
                <a:cs typeface="MS PGothic" charset="0"/>
              </a:defRPr>
            </a:lvl4pPr>
            <a:lvl5pPr marL="2057400" indent="-228600" eaLnBrk="0" hangingPunct="0">
              <a:defRPr>
                <a:solidFill>
                  <a:schemeClr val="tx1"/>
                </a:solidFill>
                <a:latin typeface="Segoe UI" charset="0"/>
                <a:ea typeface="MS PGothic" charset="0"/>
                <a:cs typeface="MS PGothic" charset="0"/>
              </a:defRPr>
            </a:lvl5pPr>
            <a:lvl6pPr marL="2514600" indent="-228600" defTabSz="931863" eaLnBrk="0" fontAlgn="base" hangingPunct="0">
              <a:spcBef>
                <a:spcPct val="0"/>
              </a:spcBef>
              <a:spcAft>
                <a:spcPct val="0"/>
              </a:spcAft>
              <a:defRPr>
                <a:solidFill>
                  <a:schemeClr val="tx1"/>
                </a:solidFill>
                <a:latin typeface="Segoe UI" charset="0"/>
                <a:ea typeface="MS PGothic" charset="0"/>
                <a:cs typeface="MS PGothic" charset="0"/>
              </a:defRPr>
            </a:lvl6pPr>
            <a:lvl7pPr marL="2971800" indent="-228600" defTabSz="931863" eaLnBrk="0" fontAlgn="base" hangingPunct="0">
              <a:spcBef>
                <a:spcPct val="0"/>
              </a:spcBef>
              <a:spcAft>
                <a:spcPct val="0"/>
              </a:spcAft>
              <a:defRPr>
                <a:solidFill>
                  <a:schemeClr val="tx1"/>
                </a:solidFill>
                <a:latin typeface="Segoe UI" charset="0"/>
                <a:ea typeface="MS PGothic" charset="0"/>
                <a:cs typeface="MS PGothic" charset="0"/>
              </a:defRPr>
            </a:lvl7pPr>
            <a:lvl8pPr marL="3429000" indent="-228600" defTabSz="931863" eaLnBrk="0" fontAlgn="base" hangingPunct="0">
              <a:spcBef>
                <a:spcPct val="0"/>
              </a:spcBef>
              <a:spcAft>
                <a:spcPct val="0"/>
              </a:spcAft>
              <a:defRPr>
                <a:solidFill>
                  <a:schemeClr val="tx1"/>
                </a:solidFill>
                <a:latin typeface="Segoe UI" charset="0"/>
                <a:ea typeface="MS PGothic" charset="0"/>
                <a:cs typeface="MS PGothic" charset="0"/>
              </a:defRPr>
            </a:lvl8pPr>
            <a:lvl9pPr marL="3886200" indent="-228600" defTabSz="931863" eaLnBrk="0" fontAlgn="base" hangingPunct="0">
              <a:spcBef>
                <a:spcPct val="0"/>
              </a:spcBef>
              <a:spcAft>
                <a:spcPct val="0"/>
              </a:spcAft>
              <a:defRPr>
                <a:solidFill>
                  <a:schemeClr val="tx1"/>
                </a:solidFill>
                <a:latin typeface="Segoe UI" charset="0"/>
                <a:ea typeface="MS PGothic" charset="0"/>
                <a:cs typeface="MS PGothic" charset="0"/>
              </a:defRPr>
            </a:lvl9pPr>
          </a:lstStyle>
          <a:p>
            <a:pPr defTabSz="931681" eaLnBrk="1" fontAlgn="base" hangingPunct="1">
              <a:spcBef>
                <a:spcPct val="0"/>
              </a:spcBef>
              <a:spcAft>
                <a:spcPct val="0"/>
              </a:spcAft>
            </a:pPr>
            <a:r>
              <a:rPr lang="en-US" sz="1600" b="1" dirty="0" err="1">
                <a:solidFill>
                  <a:srgbClr val="012654"/>
                </a:solidFill>
              </a:rPr>
              <a:t>Adri</a:t>
            </a:r>
            <a:r>
              <a:rPr lang="en-US" sz="1600" b="1" dirty="0">
                <a:solidFill>
                  <a:srgbClr val="012654"/>
                </a:solidFill>
              </a:rPr>
              <a:t> Jones-</a:t>
            </a:r>
            <a:r>
              <a:rPr lang="en-US" sz="1600" b="1" dirty="0" err="1">
                <a:solidFill>
                  <a:srgbClr val="012654"/>
                </a:solidFill>
              </a:rPr>
              <a:t>McMeekin</a:t>
            </a:r>
            <a:r>
              <a:rPr lang="en-US" sz="1600" b="1" dirty="0">
                <a:solidFill>
                  <a:srgbClr val="012654"/>
                </a:solidFill>
              </a:rPr>
              <a:t>,</a:t>
            </a:r>
          </a:p>
          <a:p>
            <a:pPr defTabSz="931681" eaLnBrk="1" fontAlgn="base" hangingPunct="1">
              <a:spcBef>
                <a:spcPct val="0"/>
              </a:spcBef>
              <a:spcAft>
                <a:spcPct val="0"/>
              </a:spcAft>
            </a:pPr>
            <a:r>
              <a:rPr lang="en-US" sz="1600" dirty="0">
                <a:solidFill>
                  <a:srgbClr val="012654"/>
                </a:solidFill>
              </a:rPr>
              <a:t>Internal Communications Manager</a:t>
            </a:r>
          </a:p>
          <a:p>
            <a:pPr defTabSz="931681" eaLnBrk="1" fontAlgn="base" hangingPunct="1">
              <a:spcBef>
                <a:spcPct val="0"/>
              </a:spcBef>
              <a:spcAft>
                <a:spcPct val="0"/>
              </a:spcAft>
            </a:pPr>
            <a:endParaRPr lang="en-US" sz="2400" dirty="0">
              <a:solidFill>
                <a:srgbClr val="505050"/>
              </a:solidFill>
            </a:endParaRPr>
          </a:p>
        </p:txBody>
      </p:sp>
      <p:pic>
        <p:nvPicPr>
          <p:cNvPr id="25608" name="Picture 1" descr="Cheers Central Sreenshot.png"/>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485776" y="1704977"/>
            <a:ext cx="6281739" cy="4078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609" name="Picture 11" descr="MCBC-09.eps"/>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366713" y="6148390"/>
            <a:ext cx="2424112" cy="688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083141783"/>
      </p:ext>
    </p:extLst>
  </p:cSld>
  <p:clrMapOvr>
    <a:masterClrMapping/>
  </p:clrMapOvr>
  <p:transition>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defTabSz="932560" eaLnBrk="1" fontAlgn="auto" hangingPunct="1">
              <a:spcAft>
                <a:spcPts val="0"/>
              </a:spcAft>
              <a:defRPr/>
            </a:pPr>
            <a:r>
              <a:rPr sz="5400" dirty="0">
                <a:gradFill>
                  <a:gsLst>
                    <a:gs pos="1250">
                      <a:schemeClr val="tx1"/>
                    </a:gs>
                    <a:gs pos="100000">
                      <a:schemeClr val="tx1"/>
                    </a:gs>
                  </a:gsLst>
                  <a:lin ang="5400000" scaled="0"/>
                </a:gradFill>
                <a:ea typeface="+mn-ea"/>
              </a:rPr>
              <a:t>Cheers Connect</a:t>
            </a:r>
          </a:p>
        </p:txBody>
      </p:sp>
      <p:pic>
        <p:nvPicPr>
          <p:cNvPr id="26629" name="Picture 6" descr="MCBC-09.eps"/>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366713" y="6148390"/>
            <a:ext cx="2424112" cy="688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Cheers version A ANGLAIS-HD-720-compress.wmv">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2454276" y="1577043"/>
            <a:ext cx="7527924" cy="4234458"/>
          </a:xfrm>
          <a:prstGeom prst="rect">
            <a:avLst/>
          </a:prstGeom>
          <a:ln>
            <a:solidFill>
              <a:schemeClr val="tx1"/>
            </a:solidFill>
          </a:ln>
        </p:spPr>
      </p:pic>
    </p:spTree>
    <p:extLst>
      <p:ext uri="{BB962C8B-B14F-4D97-AF65-F5344CB8AC3E}">
        <p14:creationId xmlns:p14="http://schemas.microsoft.com/office/powerpoint/2010/main" val="247606131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72546"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theme/theme1.xml><?xml version="1.0" encoding="utf-8"?>
<a:theme xmlns:a="http://schemas.openxmlformats.org/drawingml/2006/main" name="5-30072_SPC2012_Business_Template_16x9">
  <a:themeElements>
    <a:clrScheme name="SPC2012 - Business">
      <a:dk1>
        <a:srgbClr val="505050"/>
      </a:dk1>
      <a:lt1>
        <a:srgbClr val="FFFFFF"/>
      </a:lt1>
      <a:dk2>
        <a:srgbClr val="012654"/>
      </a:dk2>
      <a:lt2>
        <a:srgbClr val="00AEEF"/>
      </a:lt2>
      <a:accent1>
        <a:srgbClr val="BA141A"/>
      </a:accent1>
      <a:accent2>
        <a:srgbClr val="00A651"/>
      </a:accent2>
      <a:accent3>
        <a:srgbClr val="F26522"/>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2.xml><?xml version="1.0" encoding="utf-8"?>
<a:theme xmlns:a="http://schemas.openxmlformats.org/drawingml/2006/main" name="5-30072_SPC2012_Business_Template_16x9_Light">
  <a:themeElements>
    <a:clrScheme name="SPC2012 - Business">
      <a:dk1>
        <a:srgbClr val="505050"/>
      </a:dk1>
      <a:lt1>
        <a:srgbClr val="FFFFFF"/>
      </a:lt1>
      <a:dk2>
        <a:srgbClr val="012654"/>
      </a:dk2>
      <a:lt2>
        <a:srgbClr val="00AEEF"/>
      </a:lt2>
      <a:accent1>
        <a:srgbClr val="BA141A"/>
      </a:accent1>
      <a:accent2>
        <a:srgbClr val="00A651"/>
      </a:accent2>
      <a:accent3>
        <a:srgbClr val="F26522"/>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3.xml><?xml version="1.0" encoding="utf-8"?>
<a:theme xmlns:a="http://schemas.openxmlformats.org/drawingml/2006/main" name="1_5-30072_SPC2012_Business_Template_16x9">
  <a:themeElements>
    <a:clrScheme name="SPC2012 - Business">
      <a:dk1>
        <a:srgbClr val="505050"/>
      </a:dk1>
      <a:lt1>
        <a:srgbClr val="FFFFFF"/>
      </a:lt1>
      <a:dk2>
        <a:srgbClr val="012654"/>
      </a:dk2>
      <a:lt2>
        <a:srgbClr val="00AEEF"/>
      </a:lt2>
      <a:accent1>
        <a:srgbClr val="BA141A"/>
      </a:accent1>
      <a:accent2>
        <a:srgbClr val="00A651"/>
      </a:accent2>
      <a:accent3>
        <a:srgbClr val="F26522"/>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4.xml><?xml version="1.0" encoding="utf-8"?>
<a:theme xmlns:a="http://schemas.openxmlformats.org/drawingml/2006/main" name="1_5-30072_SPC2012_Business_Template_16x9_Light">
  <a:themeElements>
    <a:clrScheme name="SPC2012 - Business">
      <a:dk1>
        <a:srgbClr val="505050"/>
      </a:dk1>
      <a:lt1>
        <a:srgbClr val="FFFFFF"/>
      </a:lt1>
      <a:dk2>
        <a:srgbClr val="012654"/>
      </a:dk2>
      <a:lt2>
        <a:srgbClr val="00AEEF"/>
      </a:lt2>
      <a:accent1>
        <a:srgbClr val="BA141A"/>
      </a:accent1>
      <a:accent2>
        <a:srgbClr val="00A651"/>
      </a:accent2>
      <a:accent3>
        <a:srgbClr val="F26522"/>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5.xml><?xml version="1.0" encoding="utf-8"?>
<a:theme xmlns:a="http://schemas.openxmlformats.org/drawingml/2006/main" name="2_5-30072_SPC2012_Business_Template_16x9_Light">
  <a:themeElements>
    <a:clrScheme name="SPC2012 - Business">
      <a:dk1>
        <a:srgbClr val="505050"/>
      </a:dk1>
      <a:lt1>
        <a:srgbClr val="FFFFFF"/>
      </a:lt1>
      <a:dk2>
        <a:srgbClr val="012654"/>
      </a:dk2>
      <a:lt2>
        <a:srgbClr val="00AEEF"/>
      </a:lt2>
      <a:accent1>
        <a:srgbClr val="BA141A"/>
      </a:accent1>
      <a:accent2>
        <a:srgbClr val="00A651"/>
      </a:accent2>
      <a:accent3>
        <a:srgbClr val="F26522"/>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6.xml><?xml version="1.0" encoding="utf-8"?>
<a:theme xmlns:a="http://schemas.openxmlformats.org/drawingml/2006/main" name="3_5-30072_SPC2012_Business_Template_16x9_Light">
  <a:themeElements>
    <a:clrScheme name="SPC2012 - Business">
      <a:dk1>
        <a:srgbClr val="505050"/>
      </a:dk1>
      <a:lt1>
        <a:srgbClr val="FFFFFF"/>
      </a:lt1>
      <a:dk2>
        <a:srgbClr val="012654"/>
      </a:dk2>
      <a:lt2>
        <a:srgbClr val="00AEEF"/>
      </a:lt2>
      <a:accent1>
        <a:srgbClr val="BA141A"/>
      </a:accent1>
      <a:accent2>
        <a:srgbClr val="00A651"/>
      </a:accent2>
      <a:accent3>
        <a:srgbClr val="F26522"/>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8.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SPC2012 - Business">
    <a:dk1>
      <a:srgbClr val="505050"/>
    </a:dk1>
    <a:lt1>
      <a:srgbClr val="FFFFFF"/>
    </a:lt1>
    <a:dk2>
      <a:srgbClr val="012654"/>
    </a:dk2>
    <a:lt2>
      <a:srgbClr val="00AEEF"/>
    </a:lt2>
    <a:accent1>
      <a:srgbClr val="BA141A"/>
    </a:accent1>
    <a:accent2>
      <a:srgbClr val="00A651"/>
    </a:accent2>
    <a:accent3>
      <a:srgbClr val="F26522"/>
    </a:accent3>
    <a:accent4>
      <a:srgbClr val="68217A"/>
    </a:accent4>
    <a:accent5>
      <a:srgbClr val="B4009E"/>
    </a:accent5>
    <a:accent6>
      <a:srgbClr val="008272"/>
    </a:accent6>
    <a:hlink>
      <a:srgbClr val="F26522"/>
    </a:hlink>
    <a:folHlink>
      <a:srgbClr val="F7A27A"/>
    </a:folHlink>
  </a:clrScheme>
</a:themeOverride>
</file>

<file path=ppt/theme/themeOverride2.xml><?xml version="1.0" encoding="utf-8"?>
<a:themeOverride xmlns:a="http://schemas.openxmlformats.org/drawingml/2006/main">
  <a:clrScheme name="SPC2012 - Business">
    <a:dk1>
      <a:srgbClr val="505050"/>
    </a:dk1>
    <a:lt1>
      <a:srgbClr val="FFFFFF"/>
    </a:lt1>
    <a:dk2>
      <a:srgbClr val="012654"/>
    </a:dk2>
    <a:lt2>
      <a:srgbClr val="00AEEF"/>
    </a:lt2>
    <a:accent1>
      <a:srgbClr val="BA141A"/>
    </a:accent1>
    <a:accent2>
      <a:srgbClr val="00A651"/>
    </a:accent2>
    <a:accent3>
      <a:srgbClr val="F26522"/>
    </a:accent3>
    <a:accent4>
      <a:srgbClr val="68217A"/>
    </a:accent4>
    <a:accent5>
      <a:srgbClr val="B4009E"/>
    </a:accent5>
    <a:accent6>
      <a:srgbClr val="008272"/>
    </a:accent6>
    <a:hlink>
      <a:srgbClr val="F26522"/>
    </a:hlink>
    <a:folHlink>
      <a:srgbClr val="F7A27A"/>
    </a:folHlink>
  </a:clrScheme>
</a:themeOverride>
</file>

<file path=ppt/theme/themeOverride3.xml><?xml version="1.0" encoding="utf-8"?>
<a:themeOverride xmlns:a="http://schemas.openxmlformats.org/drawingml/2006/main">
  <a:clrScheme name="SPC2012 - Business">
    <a:dk1>
      <a:srgbClr val="505050"/>
    </a:dk1>
    <a:lt1>
      <a:srgbClr val="FFFFFF"/>
    </a:lt1>
    <a:dk2>
      <a:srgbClr val="012654"/>
    </a:dk2>
    <a:lt2>
      <a:srgbClr val="00AEEF"/>
    </a:lt2>
    <a:accent1>
      <a:srgbClr val="BA141A"/>
    </a:accent1>
    <a:accent2>
      <a:srgbClr val="00A651"/>
    </a:accent2>
    <a:accent3>
      <a:srgbClr val="F26522"/>
    </a:accent3>
    <a:accent4>
      <a:srgbClr val="68217A"/>
    </a:accent4>
    <a:accent5>
      <a:srgbClr val="B4009E"/>
    </a:accent5>
    <a:accent6>
      <a:srgbClr val="008272"/>
    </a:accent6>
    <a:hlink>
      <a:srgbClr val="F26522"/>
    </a:hlink>
    <a:folHlink>
      <a:srgbClr val="F7A27A"/>
    </a:folHlink>
  </a:clrScheme>
</a:themeOverride>
</file>

<file path=ppt/theme/themeOverride4.xml><?xml version="1.0" encoding="utf-8"?>
<a:themeOverride xmlns:a="http://schemas.openxmlformats.org/drawingml/2006/main">
  <a:clrScheme name="SPC2012 - Business">
    <a:dk1>
      <a:srgbClr val="505050"/>
    </a:dk1>
    <a:lt1>
      <a:srgbClr val="FFFFFF"/>
    </a:lt1>
    <a:dk2>
      <a:srgbClr val="012654"/>
    </a:dk2>
    <a:lt2>
      <a:srgbClr val="00AEEF"/>
    </a:lt2>
    <a:accent1>
      <a:srgbClr val="BA141A"/>
    </a:accent1>
    <a:accent2>
      <a:srgbClr val="00A651"/>
    </a:accent2>
    <a:accent3>
      <a:srgbClr val="F26522"/>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5.xml><?xml version="1.0" encoding="utf-8"?>
<a:themeOverride xmlns:a="http://schemas.openxmlformats.org/drawingml/2006/main">
  <a:clrScheme name="SPC2012 - Business">
    <a:dk1>
      <a:srgbClr val="505050"/>
    </a:dk1>
    <a:lt1>
      <a:srgbClr val="FFFFFF"/>
    </a:lt1>
    <a:dk2>
      <a:srgbClr val="012654"/>
    </a:dk2>
    <a:lt2>
      <a:srgbClr val="00AEEF"/>
    </a:lt2>
    <a:accent1>
      <a:srgbClr val="BA141A"/>
    </a:accent1>
    <a:accent2>
      <a:srgbClr val="00A651"/>
    </a:accent2>
    <a:accent3>
      <a:srgbClr val="F26522"/>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rackTaxHTField0 xmlns="2295e2e7-0eeb-498e-8716-217bb2ee6ee3">
      <Terms xmlns="http://schemas.microsoft.com/office/infopath/2007/PartnerControls"/>
    </TrackTaxHTField0>
    <CampaignTaxHTField0 xmlns="2295e2e7-0eeb-498e-8716-217bb2ee6ee3">
      <Terms xmlns="http://schemas.microsoft.com/office/infopath/2007/PartnerControls"/>
    </CampaignTaxHTField0>
    <Event_x0020_End_x0020_Date xmlns="2295e2e7-0eeb-498e-8716-217bb2ee6ee3">2012-11-15T08:00:00+00:00</Event_x0020_End_x0020_Date>
    <Event_x0020_Start_x0020_Date xmlns="2295e2e7-0eeb-498e-8716-217bb2ee6ee3">2012-11-12T08:00:00+00:00</Event_x0020_Start_x0020_Date>
    <MS_x0020_Speaker xmlns="2295e2e7-0eeb-498e-8716-217bb2ee6ee3">
      <UserInfo>
        <DisplayName/>
        <AccountId xsi:nil="true"/>
        <AccountType/>
      </UserInfo>
    </MS_x0020_Speaker>
    <External_x0020_Speaker xmlns="2295e2e7-0eeb-498e-8716-217bb2ee6ee3">Miguel Zlot, Sonya McNeal, Maria Ogneva, Sam Loveland </External_x0020_Speaker>
    <Session_x0020_Code xmlns="2295e2e7-0eeb-498e-8716-217bb2ee6ee3">SPC084</Session_x0020_Code>
    <ProductTaxHTField0 xmlns="2295e2e7-0eeb-498e-8716-217bb2ee6ee3">
      <Terms xmlns="http://schemas.microsoft.com/office/infopath/2007/PartnerControls"/>
    </ProductTaxHTField0>
    <Presentation_x0020_Date xmlns="2295e2e7-0eeb-498e-8716-217bb2ee6ee3">2012-11-13T08:00:00+00:00</Presentation_x0020_Date>
    <Event_x0020_LocationTaxHTField0 xmlns="2295e2e7-0eeb-498e-8716-217bb2ee6ee3">
      <Terms xmlns="http://schemas.microsoft.com/office/infopath/2007/PartnerControls">
        <TermInfo xmlns="http://schemas.microsoft.com/office/infopath/2007/PartnerControls">
          <TermName xmlns="http://schemas.microsoft.com/office/infopath/2007/PartnerControls">Las Vegas</TermName>
          <TermId xmlns="http://schemas.microsoft.com/office/infopath/2007/PartnerControls">e731b1e0-234c-4781-a780-e65aa36c0b98</TermId>
        </TermInfo>
      </Terms>
    </Event_x0020_LocationTaxHTField0>
    <Event1TaxHTField0 xmlns="2295e2e7-0eeb-498e-8716-217bb2ee6ee3">
      <Terms xmlns="http://schemas.microsoft.com/office/infopath/2007/PartnerControls">
        <TermInfo xmlns="http://schemas.microsoft.com/office/infopath/2007/PartnerControls">
          <TermName xmlns="http://schemas.microsoft.com/office/infopath/2007/PartnerControls">Microsoft SharePoint Conference</TermName>
          <TermId xmlns="http://schemas.microsoft.com/office/infopath/2007/PartnerControls">a629e079-6b4e-41d1-9641-98de5e4410b7</TermId>
        </TermInfo>
      </Terms>
    </Event1TaxHTField0>
    <MS_x0020_Content_x0020_Owner xmlns="2295e2e7-0eeb-498e-8716-217bb2ee6ee3">
      <UserInfo>
        <DisplayName/>
        <AccountId xsi:nil="true"/>
        <AccountType/>
      </UserInfo>
    </MS_x0020_Content_x0020_Owner>
    <Event_x0020_VenueTaxHTField0 xmlns="2295e2e7-0eeb-498e-8716-217bb2ee6ee3">
      <Terms xmlns="http://schemas.microsoft.com/office/infopath/2007/PartnerControls">
        <TermInfo xmlns="http://schemas.microsoft.com/office/infopath/2007/PartnerControls">
          <TermName xmlns="http://schemas.microsoft.com/office/infopath/2007/PartnerControls">Mandalay Bay Resort and Casino</TermName>
          <TermId xmlns="http://schemas.microsoft.com/office/infopath/2007/PartnerControls">fc459485-1b13-4ce3-bfeb-ea2ace2bf8f6</TermId>
        </TermInfo>
      </Terms>
    </Event_x0020_VenueTaxHTField0>
    <TaxCatchAll xmlns="230e9df3-be65-4c73-a93b-d1236ebd677e">
      <Value>316</Value>
      <Value>282</Value>
      <Value>355</Value>
    </TaxCatchAll>
    <AudienceTaxHTField0 xmlns="2295e2e7-0eeb-498e-8716-217bb2ee6ee3">
      <Terms xmlns="http://schemas.microsoft.com/office/infopath/2007/PartnerControls"/>
    </AudienceTaxHTField0>
    <Speaker xmlns="032d541b-1b4e-4d91-93c7-b10533c52f73">Maria Ogneva, Samantha Loveland, Tanya Loh, Sonya McNeal, Miguel Zlot</Speaker>
    <AverageRating xmlns="http://schemas.microsoft.com/sharepoint/v3" xsi:nil="true"/>
  </documentManagement>
</p:properties>
</file>

<file path=customXml/item2.xml><?xml version="1.0" encoding="utf-8"?>
<ct:contentTypeSchema xmlns:ct="http://schemas.microsoft.com/office/2006/metadata/contentType" xmlns:ma="http://schemas.microsoft.com/office/2006/metadata/properties/metaAttributes" ct:_="" ma:_="" ma:contentTypeName="PresentationsDoc" ma:contentTypeID="0x010100B88FC3ECA26D1C46B3C4C83281D2EB9C00F943C65EE9652644877590F39FC422DC" ma:contentTypeVersion="73" ma:contentTypeDescription="" ma:contentTypeScope="" ma:versionID="94f318fc1d6dfb4c762b81d0eea8859a">
  <xsd:schema xmlns:xsd="http://www.w3.org/2001/XMLSchema" xmlns:xs="http://www.w3.org/2001/XMLSchema" xmlns:p="http://schemas.microsoft.com/office/2006/metadata/properties" xmlns:ns1="http://schemas.microsoft.com/sharepoint/v3" xmlns:ns2="2295e2e7-0eeb-498e-8716-217bb2ee6ee3" xmlns:ns3="032d541b-1b4e-4d91-93c7-b10533c52f73" xmlns:ns4="230e9df3-be65-4c73-a93b-d1236ebd677e" targetNamespace="http://schemas.microsoft.com/office/2006/metadata/properties" ma:root="true" ma:fieldsID="75074476dc966ccddfb3f34adbaed049" ns1:_="" ns2:_="" ns3:_="" ns4:_="">
    <xsd:import namespace="http://schemas.microsoft.com/sharepoint/v3"/>
    <xsd:import namespace="2295e2e7-0eeb-498e-8716-217bb2ee6ee3"/>
    <xsd:import namespace="032d541b-1b4e-4d91-93c7-b10533c52f73"/>
    <xsd:import namespace="230e9df3-be65-4c73-a93b-d1236ebd677e"/>
    <xsd:element name="properties">
      <xsd:complexType>
        <xsd:sequence>
          <xsd:element name="documentManagement">
            <xsd:complexType>
              <xsd:all>
                <xsd:element ref="ns2:Event_x0020_Start_x0020_Date" minOccurs="0"/>
                <xsd:element ref="ns2:Event_x0020_End_x0020_Date" minOccurs="0"/>
                <xsd:element ref="ns2:Presentation_x0020_Date" minOccurs="0"/>
                <xsd:element ref="ns3:Speaker" minOccurs="0"/>
                <xsd:element ref="ns2:Session_x0020_Code" minOccurs="0"/>
                <xsd:element ref="ns2:MS_x0020_Content_x0020_Owner" minOccurs="0"/>
                <xsd:element ref="ns1:AverageRating" minOccurs="0"/>
                <xsd:element ref="ns1:RatingCount" minOccurs="0"/>
                <xsd:element ref="ns4:TaxCatchAll" minOccurs="0"/>
                <xsd:element ref="ns2:ProductTaxHTField0" minOccurs="0"/>
                <xsd:element ref="ns4:TaxCatchAllLabel" minOccurs="0"/>
                <xsd:element ref="ns2:CampaignTaxHTField0" minOccurs="0"/>
                <xsd:element ref="ns2:TrackTaxHTField0" minOccurs="0"/>
                <xsd:element ref="ns2:Event_x0020_VenueTaxHTField0" minOccurs="0"/>
                <xsd:element ref="ns2:AudienceTaxHTField0" minOccurs="0"/>
                <xsd:element ref="ns2:Event_x0020_LocationTaxHTField0" minOccurs="0"/>
                <xsd:element ref="ns2:Event1TaxHTField0" minOccurs="0"/>
                <xsd:element ref="ns2:MS_x0020_Speaker" minOccurs="0"/>
                <xsd:element ref="ns2:External_x0020_Speake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AverageRating" ma:index="15" nillable="true" ma:displayName="Rating (0-5)" ma:decimals="2" ma:description="Average value of all the ratings that have been submitted" ma:internalName="AverageRating" ma:readOnly="true">
      <xsd:simpleType>
        <xsd:restriction base="dms:Number"/>
      </xsd:simpleType>
    </xsd:element>
    <xsd:element name="RatingCount" ma:index="16" nillable="true" ma:displayName="Number of Ratings" ma:decimals="0" ma:description="Number of ratings submitted" ma:internalName="RatingCount" ma:readOnly="true">
      <xsd:simpleType>
        <xsd:restriction base="dms:Number"/>
      </xsd:simpleType>
    </xsd:element>
  </xsd:schema>
  <xsd:schema xmlns:xsd="http://www.w3.org/2001/XMLSchema" xmlns:xs="http://www.w3.org/2001/XMLSchema" xmlns:dms="http://schemas.microsoft.com/office/2006/documentManagement/types" xmlns:pc="http://schemas.microsoft.com/office/infopath/2007/PartnerControls" targetNamespace="2295e2e7-0eeb-498e-8716-217bb2ee6ee3" elementFormDefault="qualified">
    <xsd:import namespace="http://schemas.microsoft.com/office/2006/documentManagement/types"/>
    <xsd:import namespace="http://schemas.microsoft.com/office/infopath/2007/PartnerControls"/>
    <xsd:element name="Event_x0020_Start_x0020_Date" ma:index="5" nillable="true" ma:displayName="Event Start Date" ma:format="DateOnly" ma:internalName="Event_x0020_Start_x0020_Date">
      <xsd:simpleType>
        <xsd:restriction base="dms:DateTime"/>
      </xsd:simpleType>
    </xsd:element>
    <xsd:element name="Event_x0020_End_x0020_Date" ma:index="6" nillable="true" ma:displayName="Event End Date" ma:format="DateOnly" ma:internalName="Event_x0020_End_x0020_Date">
      <xsd:simpleType>
        <xsd:restriction base="dms:DateTime"/>
      </xsd:simpleType>
    </xsd:element>
    <xsd:element name="Presentation_x0020_Date" ma:index="7" nillable="true" ma:displayName="Presentation Date" ma:format="DateOnly" ma:internalName="Presentation_x0020_Date" ma:readOnly="false">
      <xsd:simpleType>
        <xsd:restriction base="dms:DateTime"/>
      </xsd:simpleType>
    </xsd:element>
    <xsd:element name="Session_x0020_Code" ma:index="12" nillable="true" ma:displayName="Session Code" ma:internalName="Session_x0020_Code" ma:readOnly="false">
      <xsd:simpleType>
        <xsd:restriction base="dms:Text">
          <xsd:maxLength value="255"/>
        </xsd:restriction>
      </xsd:simpleType>
    </xsd:element>
    <xsd:element name="MS_x0020_Content_x0020_Owner" ma:index="14" nillable="true" ma:displayName="MS Content Owner" ma:list="UserInfo" ma:SharePointGroup="0" ma:internalName="MS_x0020_Content_x0020_Owner"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ProductTaxHTField0" ma:index="19" nillable="true" ma:taxonomy="true" ma:internalName="ProductTaxHTField0" ma:taxonomyFieldName="Product" ma:displayName="Product" ma:default="" ma:fieldId="{59a4a0b0-ed64-4542-a55e-4a6c70bd0ce0}" ma:taxonomyMulti="true" ma:sspId="e385fb40-52d4-4fae-9c5b-3e8ff8a5878e" ma:termSetId="3005e9c6-5dbe-483c-971d-51ba052e9268" ma:anchorId="00000000-0000-0000-0000-000000000000" ma:open="false" ma:isKeyword="false">
      <xsd:complexType>
        <xsd:sequence>
          <xsd:element ref="pc:Terms" minOccurs="0" maxOccurs="1"/>
        </xsd:sequence>
      </xsd:complexType>
    </xsd:element>
    <xsd:element name="CampaignTaxHTField0" ma:index="22" nillable="true" ma:taxonomy="true" ma:internalName="CampaignTaxHTField0" ma:taxonomyFieldName="Campaign" ma:displayName="Campaign" ma:default="" ma:fieldId="{bcb0c99d-b00c-42c6-a16b-e1e19731231d}" ma:sspId="e385fb40-52d4-4fae-9c5b-3e8ff8a5878e" ma:termSetId="769410c5-f612-414c-bc8d-14eb300b4117" ma:anchorId="00000000-0000-0000-0000-000000000000" ma:open="false" ma:isKeyword="false">
      <xsd:complexType>
        <xsd:sequence>
          <xsd:element ref="pc:Terms" minOccurs="0" maxOccurs="1"/>
        </xsd:sequence>
      </xsd:complexType>
    </xsd:element>
    <xsd:element name="TrackTaxHTField0" ma:index="23" nillable="true" ma:taxonomy="true" ma:internalName="TrackTaxHTField0" ma:taxonomyFieldName="Track" ma:displayName="Track" ma:default="" ma:fieldId="{95cacdfb-fc4c-4855-b7e7-906e6cf614c7}" ma:sspId="e385fb40-52d4-4fae-9c5b-3e8ff8a5878e" ma:termSetId="0e8a185d-72dd-4c1d-8327-06082ee7fbb4" ma:anchorId="00000000-0000-0000-0000-000000000000" ma:open="false" ma:isKeyword="false">
      <xsd:complexType>
        <xsd:sequence>
          <xsd:element ref="pc:Terms" minOccurs="0" maxOccurs="1"/>
        </xsd:sequence>
      </xsd:complexType>
    </xsd:element>
    <xsd:element name="Event_x0020_VenueTaxHTField0" ma:index="25" nillable="true" ma:taxonomy="true" ma:internalName="Event_x0020_VenueTaxHTField0" ma:taxonomyFieldName="Event_x0020_Venue" ma:displayName="Event Venue" ma:default="" ma:fieldId="{72225233-bea3-47c9-bcc0-70aff672e91a}" ma:sspId="e385fb40-52d4-4fae-9c5b-3e8ff8a5878e" ma:termSetId="8280d8e6-c94b-487a-bd8b-a7d74984b60f" ma:anchorId="00000000-0000-0000-0000-000000000000" ma:open="false" ma:isKeyword="false">
      <xsd:complexType>
        <xsd:sequence>
          <xsd:element ref="pc:Terms" minOccurs="0" maxOccurs="1"/>
        </xsd:sequence>
      </xsd:complexType>
    </xsd:element>
    <xsd:element name="AudienceTaxHTField0" ma:index="26" nillable="true" ma:taxonomy="true" ma:internalName="AudienceTaxHTField0" ma:taxonomyFieldName="Audience" ma:displayName="Audience" ma:default="" ma:fieldId="{6a4ad93e-f836-4089-85dd-0b5a8d4c5063}" ma:taxonomyMulti="true" ma:sspId="e385fb40-52d4-4fae-9c5b-3e8ff8a5878e" ma:termSetId="147febbf-7221-47e1-ac97-bfa1a8e909cb" ma:anchorId="00000000-0000-0000-0000-000000000000" ma:open="false" ma:isKeyword="false">
      <xsd:complexType>
        <xsd:sequence>
          <xsd:element ref="pc:Terms" minOccurs="0" maxOccurs="1"/>
        </xsd:sequence>
      </xsd:complexType>
    </xsd:element>
    <xsd:element name="Event_x0020_LocationTaxHTField0" ma:index="27" nillable="true" ma:taxonomy="true" ma:internalName="Event_x0020_LocationTaxHTField0" ma:taxonomyFieldName="Event_x0020_Location" ma:displayName="Event Location" ma:default="" ma:fieldId="{721246b6-18f0-4d78-9fb7-960f4884f52f}" ma:sspId="e385fb40-52d4-4fae-9c5b-3e8ff8a5878e" ma:termSetId="9f38d074-2cf4-4ed1-a6e5-5a4bce426041" ma:anchorId="00000000-0000-0000-0000-000000000000" ma:open="false" ma:isKeyword="false">
      <xsd:complexType>
        <xsd:sequence>
          <xsd:element ref="pc:Terms" minOccurs="0" maxOccurs="1"/>
        </xsd:sequence>
      </xsd:complexType>
    </xsd:element>
    <xsd:element name="Event1TaxHTField0" ma:index="30" ma:taxonomy="true" ma:internalName="Event1TaxHTField0" ma:taxonomyFieldName="Event1" ma:displayName="Event Name" ma:default="" ma:fieldId="{173efa96-a0c5-4b7e-a5c5-ebf0027a79b9}" ma:sspId="e385fb40-52d4-4fae-9c5b-3e8ff8a5878e" ma:termSetId="a93ddb37-2243-4aad-9cf2-0d00c5bfa8eb" ma:anchorId="00000000-0000-0000-0000-000000000000" ma:open="false" ma:isKeyword="false">
      <xsd:complexType>
        <xsd:sequence>
          <xsd:element ref="pc:Terms" minOccurs="0" maxOccurs="1"/>
        </xsd:sequence>
      </xsd:complexType>
    </xsd:element>
    <xsd:element name="MS_x0020_Speaker" ma:index="31" nillable="true" ma:displayName="MS Speaker" ma:hidden="true" ma:list="UserInfo" ma:SharePointGroup="0" ma:internalName="MS_x0020_Speaker" ma:readOnly="false"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External_x0020_Speaker" ma:index="32" nillable="true" ma:displayName="External Speaker" ma:hidden="true" ma:internalName="External_x0020_Speaker" ma:readOnly="false">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032d541b-1b4e-4d91-93c7-b10533c52f73" elementFormDefault="qualified">
    <xsd:import namespace="http://schemas.microsoft.com/office/2006/documentManagement/types"/>
    <xsd:import namespace="http://schemas.microsoft.com/office/infopath/2007/PartnerControls"/>
    <xsd:element name="Speaker" ma:index="8" nillable="true" ma:displayName="Speaker" ma:internalName="Speaker">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30e9df3-be65-4c73-a93b-d1236ebd677e"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09db2fa7-4ee4-4bb3-80e9-fade681f539b}" ma:internalName="TaxCatchAll" ma:showField="CatchAllData" ma:web="2295e2e7-0eeb-498e-8716-217bb2ee6ee3">
      <xsd:complexType>
        <xsd:complexContent>
          <xsd:extension base="dms:MultiChoiceLookup">
            <xsd:sequence>
              <xsd:element name="Value" type="dms:Lookup" maxOccurs="unbounded" minOccurs="0" nillable="true"/>
            </xsd:sequence>
          </xsd:extension>
        </xsd:complexContent>
      </xsd:complexType>
    </xsd:element>
    <xsd:element name="TaxCatchAllLabel" ma:index="20" nillable="true" ma:displayName="Taxonomy Catch All Column1" ma:hidden="true" ma:list="{09db2fa7-4ee4-4bb3-80e9-fade681f539b}" ma:internalName="TaxCatchAllLabel" ma:readOnly="true" ma:showField="CatchAllDataLabel" ma:web="2295e2e7-0eeb-498e-8716-217bb2ee6ee3">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28" ma:displayName="Content Typ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F990F116-B58F-4255-B05B-DA3808E0E5C6}">
  <ds:schemaRefs>
    <ds:schemaRef ds:uri="http://schemas.microsoft.com/sharepoint/v3"/>
    <ds:schemaRef ds:uri="http://schemas.microsoft.com/office/2006/documentManagement/types"/>
    <ds:schemaRef ds:uri="http://purl.org/dc/elements/1.1/"/>
    <ds:schemaRef ds:uri="2295e2e7-0eeb-498e-8716-217bb2ee6ee3"/>
    <ds:schemaRef ds:uri="032d541b-1b4e-4d91-93c7-b10533c52f73"/>
    <ds:schemaRef ds:uri="http://schemas.openxmlformats.org/package/2006/metadata/core-properties"/>
    <ds:schemaRef ds:uri="http://purl.org/dc/terms/"/>
    <ds:schemaRef ds:uri="http://purl.org/dc/dcmitype/"/>
    <ds:schemaRef ds:uri="http://schemas.microsoft.com/office/infopath/2007/PartnerControls"/>
    <ds:schemaRef ds:uri="230e9df3-be65-4c73-a93b-d1236ebd677e"/>
    <ds:schemaRef ds:uri="http://schemas.microsoft.com/office/2006/metadata/properties"/>
    <ds:schemaRef ds:uri="http://www.w3.org/XML/1998/namespace"/>
  </ds:schemaRefs>
</ds:datastoreItem>
</file>

<file path=customXml/itemProps2.xml><?xml version="1.0" encoding="utf-8"?>
<ds:datastoreItem xmlns:ds="http://schemas.openxmlformats.org/officeDocument/2006/customXml" ds:itemID="{093DDE90-93F9-49C5-B01A-4F82B23CF4B3}">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2295e2e7-0eeb-498e-8716-217bb2ee6ee3"/>
    <ds:schemaRef ds:uri="032d541b-1b4e-4d91-93c7-b10533c52f73"/>
    <ds:schemaRef ds:uri="230e9df3-be65-4c73-a93b-d1236ebd677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758FDAC0-319D-4A54-8D8E-1D42CB1F8004}">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17107</TotalTime>
  <Words>1631</Words>
  <Application>Microsoft Office PowerPoint</Application>
  <PresentationFormat>Custom</PresentationFormat>
  <Paragraphs>250</Paragraphs>
  <Slides>43</Slides>
  <Notes>34</Notes>
  <HiddenSlides>0</HiddenSlides>
  <MMClips>1</MMClips>
  <ScaleCrop>false</ScaleCrop>
  <HeadingPairs>
    <vt:vector size="4" baseType="variant">
      <vt:variant>
        <vt:lpstr>Theme</vt:lpstr>
      </vt:variant>
      <vt:variant>
        <vt:i4>6</vt:i4>
      </vt:variant>
      <vt:variant>
        <vt:lpstr>Slide Titles</vt:lpstr>
      </vt:variant>
      <vt:variant>
        <vt:i4>43</vt:i4>
      </vt:variant>
    </vt:vector>
  </HeadingPairs>
  <TitlesOfParts>
    <vt:vector size="49" baseType="lpstr">
      <vt:lpstr>5-30072_SPC2012_Business_Template_16x9</vt:lpstr>
      <vt:lpstr>5-30072_SPC2012_Business_Template_16x9_Light</vt:lpstr>
      <vt:lpstr>1_5-30072_SPC2012_Business_Template_16x9</vt:lpstr>
      <vt:lpstr>1_5-30072_SPC2012_Business_Template_16x9_Light</vt:lpstr>
      <vt:lpstr>2_5-30072_SPC2012_Business_Template_16x9_Light</vt:lpstr>
      <vt:lpstr>3_5-30072_SPC2012_Business_Template_16x9_Light</vt:lpstr>
      <vt:lpstr>PowerPoint Presentation</vt:lpstr>
      <vt:lpstr>Designing &amp; Building Your Yammer Community</vt:lpstr>
      <vt:lpstr>Our speakers</vt:lpstr>
      <vt:lpstr>Communities  @Molson Coors</vt:lpstr>
      <vt:lpstr>PowerPoint Presentation</vt:lpstr>
      <vt:lpstr>PowerPoint Presentation</vt:lpstr>
      <vt:lpstr>Yammer exploded across the company</vt:lpstr>
      <vt:lpstr>Yammer and SharePoint: a natural fit</vt:lpstr>
      <vt:lpstr>Cheers Connect</vt:lpstr>
      <vt:lpstr>PowerPoint Presentation</vt:lpstr>
      <vt:lpstr>Knowledge is power (and sells more beer)</vt:lpstr>
      <vt:lpstr>Groups for collaboration, coordination</vt:lpstr>
      <vt:lpstr>Communities  @Manhattan Associates</vt:lpstr>
      <vt:lpstr>How it all started</vt:lpstr>
      <vt:lpstr>Maturity timeline</vt:lpstr>
      <vt:lpstr>Mapping Yammer to business needs</vt:lpstr>
      <vt:lpstr>Group taxonomy and guidelines</vt:lpstr>
      <vt:lpstr>Collaboration, companywide</vt:lpstr>
      <vt:lpstr>The Lone Nuts!</vt:lpstr>
      <vt:lpstr>Getting leadership on board</vt:lpstr>
      <vt:lpstr>Measuring success</vt:lpstr>
      <vt:lpstr>Network growth</vt:lpstr>
      <vt:lpstr>PowerPoint Presentation</vt:lpstr>
      <vt:lpstr>Power tips from users</vt:lpstr>
      <vt:lpstr>Communities  @Yammer</vt:lpstr>
      <vt:lpstr>The world has changed</vt:lpstr>
      <vt:lpstr>Communities help businesses thrive</vt:lpstr>
      <vt:lpstr>Some Yammer communities</vt:lpstr>
      <vt:lpstr>Onboarding</vt:lpstr>
      <vt:lpstr>Yammer Customer Network</vt:lpstr>
      <vt:lpstr>Extending online and offline</vt:lpstr>
      <vt:lpstr>Role of a Community Manager</vt:lpstr>
      <vt:lpstr>Sparking conversation</vt:lpstr>
      <vt:lpstr>Common interests  common purpose</vt:lpstr>
      <vt:lpstr>Where to start</vt:lpstr>
      <vt:lpstr>Steps to a healthy community</vt:lpstr>
      <vt:lpstr>Panel Discussion</vt:lpstr>
      <vt:lpstr>Questions?</vt:lpstr>
      <vt:lpstr>Yammer is with you </vt:lpstr>
      <vt:lpstr>PowerPoint Presentation</vt:lpstr>
      <vt:lpstr>Appendix</vt:lpstr>
      <vt:lpstr>Next steps</vt:lpstr>
      <vt:lpstr>PowerPoint Presentation</vt:lpstr>
    </vt:vector>
  </TitlesOfParts>
  <Manager>Ron Sasaki</Manager>
  <Company>Microsoft Corporation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Designing &amp; Building Your Yammer Community</dc:title>
  <dc:subject>SharePoint Conference 2012</dc:subject>
  <dc:creator>&lt;Speaker Name Here&gt;</dc:creator>
  <cp:keywords>SharePoint Conference 2012</cp:keywords>
  <dc:description>Template: Mitchell Derrey, Silver Fox Productions
Formatting:  
Show Dates: November 12th-15th, 2012
Location: Mandalay Bay, Las Vegas, Nevada
Audience Type: Internal/External</dc:description>
  <cp:lastModifiedBy>Erin Sanborn</cp:lastModifiedBy>
  <cp:revision>926</cp:revision>
  <dcterms:created xsi:type="dcterms:W3CDTF">2012-05-22T07:38:31Z</dcterms:created>
  <dcterms:modified xsi:type="dcterms:W3CDTF">2012-12-07T03:33:06Z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0x010100B88FC3ECA26D1C46B3C4C83281D2EB9C00F943C65EE9652644877590F39FC422DC</vt:lpwstr>
  </property>
  <property fmtid="{D5CDD505-2E9C-101B-9397-08002B2CF9AE}" pid="3" name="Product">
    <vt:lpwstr/>
  </property>
  <property fmtid="{D5CDD505-2E9C-101B-9397-08002B2CF9AE}" pid="4" name="Event1">
    <vt:lpwstr>282;#Microsoft SharePoint Conference|a629e079-6b4e-41d1-9641-98de5e4410b7</vt:lpwstr>
  </property>
  <property fmtid="{D5CDD505-2E9C-101B-9397-08002B2CF9AE}" pid="5" name="Audience">
    <vt:lpwstr/>
  </property>
  <property fmtid="{D5CDD505-2E9C-101B-9397-08002B2CF9AE}" pid="6" name="Event Location">
    <vt:lpwstr>316;#Las Vegas|e731b1e0-234c-4781-a780-e65aa36c0b98</vt:lpwstr>
  </property>
  <property fmtid="{D5CDD505-2E9C-101B-9397-08002B2CF9AE}" pid="7" name="Campaign">
    <vt:lpwstr/>
  </property>
  <property fmtid="{D5CDD505-2E9C-101B-9397-08002B2CF9AE}" pid="8" name="Event Venue">
    <vt:lpwstr>355;#Mandalay Bay Resort and Casino|fc459485-1b13-4ce3-bfeb-ea2ace2bf8f6</vt:lpwstr>
  </property>
  <property fmtid="{D5CDD505-2E9C-101B-9397-08002B2CF9AE}" pid="9" name="Track">
    <vt:lpwstr/>
  </property>
</Properties>
</file>