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23"/>
  </p:notesMasterIdLst>
  <p:handoutMasterIdLst>
    <p:handoutMasterId r:id="rId24"/>
  </p:handoutMasterIdLst>
  <p:sldIdLst>
    <p:sldId id="1056" r:id="rId7"/>
    <p:sldId id="1057" r:id="rId8"/>
    <p:sldId id="1058" r:id="rId9"/>
    <p:sldId id="1059" r:id="rId10"/>
    <p:sldId id="1060" r:id="rId11"/>
    <p:sldId id="1061" r:id="rId12"/>
    <p:sldId id="1062" r:id="rId13"/>
    <p:sldId id="1063" r:id="rId14"/>
    <p:sldId id="1064" r:id="rId15"/>
    <p:sldId id="1065" r:id="rId16"/>
    <p:sldId id="1066" r:id="rId17"/>
    <p:sldId id="1067" r:id="rId18"/>
    <p:sldId id="1068" r:id="rId19"/>
    <p:sldId id="1069" r:id="rId20"/>
    <p:sldId id="1070" r:id="rId21"/>
    <p:sldId id="1071" r:id="rId2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87FACF-C1FF-42E6-9BEA-34B7F3C95406}" type="doc">
      <dgm:prSet loTypeId="urn:microsoft.com/office/officeart/2005/8/layout/hList9" loCatId="list" qsTypeId="urn:microsoft.com/office/officeart/2005/8/quickstyle/simple5" qsCatId="simple" csTypeId="urn:microsoft.com/office/officeart/2005/8/colors/accent1_2" csCatId="accent1" phldr="1"/>
      <dgm:spPr/>
      <dgm:t>
        <a:bodyPr/>
        <a:lstStyle/>
        <a:p>
          <a:endParaRPr lang="en-US"/>
        </a:p>
      </dgm:t>
    </dgm:pt>
    <dgm:pt modelId="{A43CD84C-1432-4733-99F6-AE359AD0B308}">
      <dgm:prSet phldrT="[Text]"/>
      <dgm:spPr/>
      <dgm:t>
        <a:bodyPr/>
        <a:lstStyle/>
        <a:p>
          <a:r>
            <a:rPr lang="en-US" dirty="0" smtClean="0"/>
            <a:t>Online</a:t>
          </a:r>
          <a:endParaRPr lang="en-US" dirty="0"/>
        </a:p>
      </dgm:t>
    </dgm:pt>
    <dgm:pt modelId="{897CCB7B-0629-41E5-8D40-7F2B52623904}" type="parTrans" cxnId="{06FE6458-F9BF-4AAF-ACEE-3103343A668A}">
      <dgm:prSet/>
      <dgm:spPr/>
      <dgm:t>
        <a:bodyPr/>
        <a:lstStyle/>
        <a:p>
          <a:endParaRPr lang="en-US"/>
        </a:p>
      </dgm:t>
    </dgm:pt>
    <dgm:pt modelId="{784E25DD-C84C-4F6B-85F1-B81A34D810A5}" type="sibTrans" cxnId="{06FE6458-F9BF-4AAF-ACEE-3103343A668A}">
      <dgm:prSet/>
      <dgm:spPr/>
      <dgm:t>
        <a:bodyPr/>
        <a:lstStyle/>
        <a:p>
          <a:endParaRPr lang="en-US"/>
        </a:p>
      </dgm:t>
    </dgm:pt>
    <dgm:pt modelId="{60B0692F-9035-4DE3-A658-5125B40614C3}">
      <dgm:prSet phldrT="[Text]"/>
      <dgm:spPr/>
      <dgm:t>
        <a:bodyPr/>
        <a:lstStyle/>
        <a:p>
          <a:r>
            <a:rPr lang="en-US" dirty="0" smtClean="0"/>
            <a:t>SharePoint Online</a:t>
          </a:r>
          <a:endParaRPr lang="en-US" dirty="0"/>
        </a:p>
      </dgm:t>
    </dgm:pt>
    <dgm:pt modelId="{35B5E0BD-39B2-4065-8954-C4A9F48D9BF2}" type="parTrans" cxnId="{7B6A9DDE-B87F-4BBB-82D0-32097CE2314A}">
      <dgm:prSet/>
      <dgm:spPr/>
      <dgm:t>
        <a:bodyPr/>
        <a:lstStyle/>
        <a:p>
          <a:endParaRPr lang="en-US"/>
        </a:p>
      </dgm:t>
    </dgm:pt>
    <dgm:pt modelId="{319EFBC7-5C58-4864-B742-3509F52B73DB}" type="sibTrans" cxnId="{7B6A9DDE-B87F-4BBB-82D0-32097CE2314A}">
      <dgm:prSet/>
      <dgm:spPr/>
      <dgm:t>
        <a:bodyPr/>
        <a:lstStyle/>
        <a:p>
          <a:endParaRPr lang="en-US"/>
        </a:p>
      </dgm:t>
    </dgm:pt>
    <dgm:pt modelId="{7782A565-E6E6-4A66-A943-3506E93DE776}">
      <dgm:prSet phldrT="[Text]"/>
      <dgm:spPr/>
      <dgm:t>
        <a:bodyPr/>
        <a:lstStyle/>
        <a:p>
          <a:r>
            <a:rPr lang="en-US" dirty="0" smtClean="0"/>
            <a:t>Project Pro for O365</a:t>
          </a:r>
          <a:endParaRPr lang="en-US" dirty="0"/>
        </a:p>
      </dgm:t>
    </dgm:pt>
    <dgm:pt modelId="{621BB939-5963-4FD1-B84F-F420C8815C0E}" type="parTrans" cxnId="{BBEF63B6-4035-4E65-A8B5-1419A01977AC}">
      <dgm:prSet/>
      <dgm:spPr/>
      <dgm:t>
        <a:bodyPr/>
        <a:lstStyle/>
        <a:p>
          <a:endParaRPr lang="en-US"/>
        </a:p>
      </dgm:t>
    </dgm:pt>
    <dgm:pt modelId="{7688D918-4838-4407-872F-A863136FA177}" type="sibTrans" cxnId="{BBEF63B6-4035-4E65-A8B5-1419A01977AC}">
      <dgm:prSet/>
      <dgm:spPr/>
      <dgm:t>
        <a:bodyPr/>
        <a:lstStyle/>
        <a:p>
          <a:endParaRPr lang="en-US"/>
        </a:p>
      </dgm:t>
    </dgm:pt>
    <dgm:pt modelId="{A6F62E19-EDAE-42C9-B4B7-0624A6D2367E}">
      <dgm:prSet phldrT="[Text]"/>
      <dgm:spPr/>
      <dgm:t>
        <a:bodyPr/>
        <a:lstStyle/>
        <a:p>
          <a:r>
            <a:rPr lang="en-US" dirty="0" smtClean="0"/>
            <a:t>On-Premise</a:t>
          </a:r>
          <a:endParaRPr lang="en-US" dirty="0"/>
        </a:p>
      </dgm:t>
    </dgm:pt>
    <dgm:pt modelId="{8D09FAFB-330F-4A56-9BA7-73F57FDD68FC}" type="parTrans" cxnId="{4D8BD794-8495-4774-ADDD-283A0C59057D}">
      <dgm:prSet/>
      <dgm:spPr/>
      <dgm:t>
        <a:bodyPr/>
        <a:lstStyle/>
        <a:p>
          <a:endParaRPr lang="en-US"/>
        </a:p>
      </dgm:t>
    </dgm:pt>
    <dgm:pt modelId="{EE8DBDA1-667F-4800-BEBF-6560A839534A}" type="sibTrans" cxnId="{4D8BD794-8495-4774-ADDD-283A0C59057D}">
      <dgm:prSet/>
      <dgm:spPr/>
      <dgm:t>
        <a:bodyPr/>
        <a:lstStyle/>
        <a:p>
          <a:endParaRPr lang="en-US"/>
        </a:p>
      </dgm:t>
    </dgm:pt>
    <dgm:pt modelId="{B082F5B2-8242-4D75-B450-ABFD9604CB96}">
      <dgm:prSet phldrT="[Text]"/>
      <dgm:spPr/>
      <dgm:t>
        <a:bodyPr/>
        <a:lstStyle/>
        <a:p>
          <a:r>
            <a:rPr lang="en-US" dirty="0" smtClean="0"/>
            <a:t>SharePoint Server 2013</a:t>
          </a:r>
          <a:endParaRPr lang="en-US" dirty="0"/>
        </a:p>
      </dgm:t>
    </dgm:pt>
    <dgm:pt modelId="{DA660123-E5ED-41FD-B5F1-38B9F81E4A32}" type="parTrans" cxnId="{A8104FF6-631D-4CE6-9F02-B3288A479C37}">
      <dgm:prSet/>
      <dgm:spPr/>
      <dgm:t>
        <a:bodyPr/>
        <a:lstStyle/>
        <a:p>
          <a:endParaRPr lang="en-US"/>
        </a:p>
      </dgm:t>
    </dgm:pt>
    <dgm:pt modelId="{90B46AB6-682A-4085-9A04-9AA016544F4C}" type="sibTrans" cxnId="{A8104FF6-631D-4CE6-9F02-B3288A479C37}">
      <dgm:prSet/>
      <dgm:spPr/>
      <dgm:t>
        <a:bodyPr/>
        <a:lstStyle/>
        <a:p>
          <a:endParaRPr lang="en-US"/>
        </a:p>
      </dgm:t>
    </dgm:pt>
    <dgm:pt modelId="{5F72B45F-4A7F-4018-B3FC-600345B887B1}">
      <dgm:prSet phldrT="[Text]"/>
      <dgm:spPr/>
      <dgm:t>
        <a:bodyPr/>
        <a:lstStyle/>
        <a:p>
          <a:r>
            <a:rPr lang="en-US" dirty="0" smtClean="0"/>
            <a:t>Project Professional 2013</a:t>
          </a:r>
          <a:endParaRPr lang="en-US" dirty="0"/>
        </a:p>
      </dgm:t>
    </dgm:pt>
    <dgm:pt modelId="{F4726309-A11A-4629-A1EB-274ADDC201AE}" type="parTrans" cxnId="{C972A63D-F2BF-4C8E-B391-77F152A2A2ED}">
      <dgm:prSet/>
      <dgm:spPr/>
      <dgm:t>
        <a:bodyPr/>
        <a:lstStyle/>
        <a:p>
          <a:endParaRPr lang="en-US"/>
        </a:p>
      </dgm:t>
    </dgm:pt>
    <dgm:pt modelId="{853F7318-57EA-41DF-B71F-4ACDC4EFCFB0}" type="sibTrans" cxnId="{C972A63D-F2BF-4C8E-B391-77F152A2A2ED}">
      <dgm:prSet/>
      <dgm:spPr/>
      <dgm:t>
        <a:bodyPr/>
        <a:lstStyle/>
        <a:p>
          <a:endParaRPr lang="en-US"/>
        </a:p>
      </dgm:t>
    </dgm:pt>
    <dgm:pt modelId="{2E77A152-00E0-4589-B65C-B2451405F116}" type="pres">
      <dgm:prSet presAssocID="{1687FACF-C1FF-42E6-9BEA-34B7F3C95406}" presName="list" presStyleCnt="0">
        <dgm:presLayoutVars>
          <dgm:dir/>
          <dgm:animLvl val="lvl"/>
        </dgm:presLayoutVars>
      </dgm:prSet>
      <dgm:spPr/>
      <dgm:t>
        <a:bodyPr/>
        <a:lstStyle/>
        <a:p>
          <a:endParaRPr lang="en-US"/>
        </a:p>
      </dgm:t>
    </dgm:pt>
    <dgm:pt modelId="{EC1D3F5C-13BE-4357-934E-038FD4B0B7CB}" type="pres">
      <dgm:prSet presAssocID="{A43CD84C-1432-4733-99F6-AE359AD0B308}" presName="posSpace" presStyleCnt="0"/>
      <dgm:spPr/>
    </dgm:pt>
    <dgm:pt modelId="{DE54862F-14AA-44F0-8B05-11986516E1A7}" type="pres">
      <dgm:prSet presAssocID="{A43CD84C-1432-4733-99F6-AE359AD0B308}" presName="vertFlow" presStyleCnt="0"/>
      <dgm:spPr/>
    </dgm:pt>
    <dgm:pt modelId="{DDA39CAF-1F71-452B-8FB5-E53D412DF040}" type="pres">
      <dgm:prSet presAssocID="{A43CD84C-1432-4733-99F6-AE359AD0B308}" presName="topSpace" presStyleCnt="0"/>
      <dgm:spPr/>
    </dgm:pt>
    <dgm:pt modelId="{8FFED625-5E27-4C88-92D1-EB660C6089BB}" type="pres">
      <dgm:prSet presAssocID="{A43CD84C-1432-4733-99F6-AE359AD0B308}" presName="firstComp" presStyleCnt="0"/>
      <dgm:spPr/>
    </dgm:pt>
    <dgm:pt modelId="{2E7A8644-8FB2-41F3-B459-AC82B354780B}" type="pres">
      <dgm:prSet presAssocID="{A43CD84C-1432-4733-99F6-AE359AD0B308}" presName="firstChild" presStyleLbl="bgAccFollowNode1" presStyleIdx="0" presStyleCnt="4"/>
      <dgm:spPr/>
      <dgm:t>
        <a:bodyPr/>
        <a:lstStyle/>
        <a:p>
          <a:endParaRPr lang="en-US"/>
        </a:p>
      </dgm:t>
    </dgm:pt>
    <dgm:pt modelId="{F913B02F-83D4-4649-B116-3B5B5948AE74}" type="pres">
      <dgm:prSet presAssocID="{A43CD84C-1432-4733-99F6-AE359AD0B308}" presName="firstChildTx" presStyleLbl="bgAccFollowNode1" presStyleIdx="0" presStyleCnt="4">
        <dgm:presLayoutVars>
          <dgm:bulletEnabled val="1"/>
        </dgm:presLayoutVars>
      </dgm:prSet>
      <dgm:spPr/>
      <dgm:t>
        <a:bodyPr/>
        <a:lstStyle/>
        <a:p>
          <a:endParaRPr lang="en-US"/>
        </a:p>
      </dgm:t>
    </dgm:pt>
    <dgm:pt modelId="{8D8E1F93-BD3B-466F-AE7F-F3755018A1D3}" type="pres">
      <dgm:prSet presAssocID="{7782A565-E6E6-4A66-A943-3506E93DE776}" presName="comp" presStyleCnt="0"/>
      <dgm:spPr/>
    </dgm:pt>
    <dgm:pt modelId="{0C81ECE1-61FD-41F6-8E75-A0156B53E7DB}" type="pres">
      <dgm:prSet presAssocID="{7782A565-E6E6-4A66-A943-3506E93DE776}" presName="child" presStyleLbl="bgAccFollowNode1" presStyleIdx="1" presStyleCnt="4"/>
      <dgm:spPr/>
      <dgm:t>
        <a:bodyPr/>
        <a:lstStyle/>
        <a:p>
          <a:endParaRPr lang="en-US"/>
        </a:p>
      </dgm:t>
    </dgm:pt>
    <dgm:pt modelId="{E11E7869-6074-4C6A-BB07-B5E363ED5D0E}" type="pres">
      <dgm:prSet presAssocID="{7782A565-E6E6-4A66-A943-3506E93DE776}" presName="childTx" presStyleLbl="bgAccFollowNode1" presStyleIdx="1" presStyleCnt="4">
        <dgm:presLayoutVars>
          <dgm:bulletEnabled val="1"/>
        </dgm:presLayoutVars>
      </dgm:prSet>
      <dgm:spPr/>
      <dgm:t>
        <a:bodyPr/>
        <a:lstStyle/>
        <a:p>
          <a:endParaRPr lang="en-US"/>
        </a:p>
      </dgm:t>
    </dgm:pt>
    <dgm:pt modelId="{E46E718A-1622-4E40-9843-1109808FF997}" type="pres">
      <dgm:prSet presAssocID="{A43CD84C-1432-4733-99F6-AE359AD0B308}" presName="negSpace" presStyleCnt="0"/>
      <dgm:spPr/>
    </dgm:pt>
    <dgm:pt modelId="{E997BDEC-83DB-4122-98EC-E9BBD72E805E}" type="pres">
      <dgm:prSet presAssocID="{A43CD84C-1432-4733-99F6-AE359AD0B308}" presName="circle" presStyleLbl="node1" presStyleIdx="0" presStyleCnt="2"/>
      <dgm:spPr/>
      <dgm:t>
        <a:bodyPr/>
        <a:lstStyle/>
        <a:p>
          <a:endParaRPr lang="en-US"/>
        </a:p>
      </dgm:t>
    </dgm:pt>
    <dgm:pt modelId="{C06E9258-B3C9-4963-BDDB-9774D663D1C3}" type="pres">
      <dgm:prSet presAssocID="{784E25DD-C84C-4F6B-85F1-B81A34D810A5}" presName="transSpace" presStyleCnt="0"/>
      <dgm:spPr/>
    </dgm:pt>
    <dgm:pt modelId="{F7DDBEB4-BD1E-4DD3-AC2D-16A01CD77909}" type="pres">
      <dgm:prSet presAssocID="{A6F62E19-EDAE-42C9-B4B7-0624A6D2367E}" presName="posSpace" presStyleCnt="0"/>
      <dgm:spPr/>
    </dgm:pt>
    <dgm:pt modelId="{7406FF1C-B31C-459A-BB10-A1146C772E84}" type="pres">
      <dgm:prSet presAssocID="{A6F62E19-EDAE-42C9-B4B7-0624A6D2367E}" presName="vertFlow" presStyleCnt="0"/>
      <dgm:spPr/>
    </dgm:pt>
    <dgm:pt modelId="{F9EFD3A9-D9CB-4F5F-83B3-C2181E08AB2F}" type="pres">
      <dgm:prSet presAssocID="{A6F62E19-EDAE-42C9-B4B7-0624A6D2367E}" presName="topSpace" presStyleCnt="0"/>
      <dgm:spPr/>
    </dgm:pt>
    <dgm:pt modelId="{4E01C50D-8F82-4AAF-A174-41768EEB1FB0}" type="pres">
      <dgm:prSet presAssocID="{A6F62E19-EDAE-42C9-B4B7-0624A6D2367E}" presName="firstComp" presStyleCnt="0"/>
      <dgm:spPr/>
    </dgm:pt>
    <dgm:pt modelId="{D97C2F0D-34E1-4D25-ABA4-2495FB5D9C36}" type="pres">
      <dgm:prSet presAssocID="{A6F62E19-EDAE-42C9-B4B7-0624A6D2367E}" presName="firstChild" presStyleLbl="bgAccFollowNode1" presStyleIdx="2" presStyleCnt="4"/>
      <dgm:spPr/>
      <dgm:t>
        <a:bodyPr/>
        <a:lstStyle/>
        <a:p>
          <a:endParaRPr lang="en-US"/>
        </a:p>
      </dgm:t>
    </dgm:pt>
    <dgm:pt modelId="{531FF14D-93B0-4FAF-8B51-1255A2754FEB}" type="pres">
      <dgm:prSet presAssocID="{A6F62E19-EDAE-42C9-B4B7-0624A6D2367E}" presName="firstChildTx" presStyleLbl="bgAccFollowNode1" presStyleIdx="2" presStyleCnt="4">
        <dgm:presLayoutVars>
          <dgm:bulletEnabled val="1"/>
        </dgm:presLayoutVars>
      </dgm:prSet>
      <dgm:spPr/>
      <dgm:t>
        <a:bodyPr/>
        <a:lstStyle/>
        <a:p>
          <a:endParaRPr lang="en-US"/>
        </a:p>
      </dgm:t>
    </dgm:pt>
    <dgm:pt modelId="{17196B33-63D4-409C-8D15-C9E80B01B684}" type="pres">
      <dgm:prSet presAssocID="{5F72B45F-4A7F-4018-B3FC-600345B887B1}" presName="comp" presStyleCnt="0"/>
      <dgm:spPr/>
    </dgm:pt>
    <dgm:pt modelId="{FB735FB2-9510-415B-B072-6CAA645C3395}" type="pres">
      <dgm:prSet presAssocID="{5F72B45F-4A7F-4018-B3FC-600345B887B1}" presName="child" presStyleLbl="bgAccFollowNode1" presStyleIdx="3" presStyleCnt="4"/>
      <dgm:spPr/>
      <dgm:t>
        <a:bodyPr/>
        <a:lstStyle/>
        <a:p>
          <a:endParaRPr lang="en-US"/>
        </a:p>
      </dgm:t>
    </dgm:pt>
    <dgm:pt modelId="{7759725A-7D14-43E5-9501-E6C51FFDBA56}" type="pres">
      <dgm:prSet presAssocID="{5F72B45F-4A7F-4018-B3FC-600345B887B1}" presName="childTx" presStyleLbl="bgAccFollowNode1" presStyleIdx="3" presStyleCnt="4">
        <dgm:presLayoutVars>
          <dgm:bulletEnabled val="1"/>
        </dgm:presLayoutVars>
      </dgm:prSet>
      <dgm:spPr/>
      <dgm:t>
        <a:bodyPr/>
        <a:lstStyle/>
        <a:p>
          <a:endParaRPr lang="en-US"/>
        </a:p>
      </dgm:t>
    </dgm:pt>
    <dgm:pt modelId="{B085E6A5-B93A-4212-BBCA-506541E7185E}" type="pres">
      <dgm:prSet presAssocID="{A6F62E19-EDAE-42C9-B4B7-0624A6D2367E}" presName="negSpace" presStyleCnt="0"/>
      <dgm:spPr/>
    </dgm:pt>
    <dgm:pt modelId="{E78D562A-9970-4ED3-8DD7-C822DEF0163B}" type="pres">
      <dgm:prSet presAssocID="{A6F62E19-EDAE-42C9-B4B7-0624A6D2367E}" presName="circle" presStyleLbl="node1" presStyleIdx="1" presStyleCnt="2"/>
      <dgm:spPr/>
      <dgm:t>
        <a:bodyPr/>
        <a:lstStyle/>
        <a:p>
          <a:endParaRPr lang="en-US"/>
        </a:p>
      </dgm:t>
    </dgm:pt>
  </dgm:ptLst>
  <dgm:cxnLst>
    <dgm:cxn modelId="{4D8BD794-8495-4774-ADDD-283A0C59057D}" srcId="{1687FACF-C1FF-42E6-9BEA-34B7F3C95406}" destId="{A6F62E19-EDAE-42C9-B4B7-0624A6D2367E}" srcOrd="1" destOrd="0" parTransId="{8D09FAFB-330F-4A56-9BA7-73F57FDD68FC}" sibTransId="{EE8DBDA1-667F-4800-BEBF-6560A839534A}"/>
    <dgm:cxn modelId="{BBEF63B6-4035-4E65-A8B5-1419A01977AC}" srcId="{A43CD84C-1432-4733-99F6-AE359AD0B308}" destId="{7782A565-E6E6-4A66-A943-3506E93DE776}" srcOrd="1" destOrd="0" parTransId="{621BB939-5963-4FD1-B84F-F420C8815C0E}" sibTransId="{7688D918-4838-4407-872F-A863136FA177}"/>
    <dgm:cxn modelId="{DDED3194-2DF1-476A-A422-7482CFB1B014}" type="presOf" srcId="{5F72B45F-4A7F-4018-B3FC-600345B887B1}" destId="{7759725A-7D14-43E5-9501-E6C51FFDBA56}" srcOrd="1" destOrd="0" presId="urn:microsoft.com/office/officeart/2005/8/layout/hList9"/>
    <dgm:cxn modelId="{7E7707CF-2E2A-4A95-8159-A290EF125D72}" type="presOf" srcId="{B082F5B2-8242-4D75-B450-ABFD9604CB96}" destId="{D97C2F0D-34E1-4D25-ABA4-2495FB5D9C36}" srcOrd="0" destOrd="0" presId="urn:microsoft.com/office/officeart/2005/8/layout/hList9"/>
    <dgm:cxn modelId="{8AA48D87-610A-43A6-A1D3-2CBB47C43BFC}" type="presOf" srcId="{B082F5B2-8242-4D75-B450-ABFD9604CB96}" destId="{531FF14D-93B0-4FAF-8B51-1255A2754FEB}" srcOrd="1" destOrd="0" presId="urn:microsoft.com/office/officeart/2005/8/layout/hList9"/>
    <dgm:cxn modelId="{EFB2886A-DFE6-4309-8CF8-3D3DFD7FBE97}" type="presOf" srcId="{7782A565-E6E6-4A66-A943-3506E93DE776}" destId="{E11E7869-6074-4C6A-BB07-B5E363ED5D0E}" srcOrd="1" destOrd="0" presId="urn:microsoft.com/office/officeart/2005/8/layout/hList9"/>
    <dgm:cxn modelId="{A8104FF6-631D-4CE6-9F02-B3288A479C37}" srcId="{A6F62E19-EDAE-42C9-B4B7-0624A6D2367E}" destId="{B082F5B2-8242-4D75-B450-ABFD9604CB96}" srcOrd="0" destOrd="0" parTransId="{DA660123-E5ED-41FD-B5F1-38B9F81E4A32}" sibTransId="{90B46AB6-682A-4085-9A04-9AA016544F4C}"/>
    <dgm:cxn modelId="{EF92CB72-932B-4643-8260-C8DBCEBA580E}" type="presOf" srcId="{7782A565-E6E6-4A66-A943-3506E93DE776}" destId="{0C81ECE1-61FD-41F6-8E75-A0156B53E7DB}" srcOrd="0" destOrd="0" presId="urn:microsoft.com/office/officeart/2005/8/layout/hList9"/>
    <dgm:cxn modelId="{99015827-BEC5-4F6E-90F4-8D1EEE4AFCA7}" type="presOf" srcId="{60B0692F-9035-4DE3-A658-5125B40614C3}" destId="{F913B02F-83D4-4649-B116-3B5B5948AE74}" srcOrd="1" destOrd="0" presId="urn:microsoft.com/office/officeart/2005/8/layout/hList9"/>
    <dgm:cxn modelId="{267B3C5A-DFD6-4B02-A9B2-9B5ACBC7A8E5}" type="presOf" srcId="{5F72B45F-4A7F-4018-B3FC-600345B887B1}" destId="{FB735FB2-9510-415B-B072-6CAA645C3395}" srcOrd="0" destOrd="0" presId="urn:microsoft.com/office/officeart/2005/8/layout/hList9"/>
    <dgm:cxn modelId="{831B5E81-B889-4E82-A51A-6757F80570D8}" type="presOf" srcId="{A6F62E19-EDAE-42C9-B4B7-0624A6D2367E}" destId="{E78D562A-9970-4ED3-8DD7-C822DEF0163B}" srcOrd="0" destOrd="0" presId="urn:microsoft.com/office/officeart/2005/8/layout/hList9"/>
    <dgm:cxn modelId="{F9743625-5815-439C-9AC8-6E9377619DFB}" type="presOf" srcId="{A43CD84C-1432-4733-99F6-AE359AD0B308}" destId="{E997BDEC-83DB-4122-98EC-E9BBD72E805E}" srcOrd="0" destOrd="0" presId="urn:microsoft.com/office/officeart/2005/8/layout/hList9"/>
    <dgm:cxn modelId="{0F5531D7-0965-4C3D-A230-A19605123D12}" type="presOf" srcId="{1687FACF-C1FF-42E6-9BEA-34B7F3C95406}" destId="{2E77A152-00E0-4589-B65C-B2451405F116}" srcOrd="0" destOrd="0" presId="urn:microsoft.com/office/officeart/2005/8/layout/hList9"/>
    <dgm:cxn modelId="{7B6A9DDE-B87F-4BBB-82D0-32097CE2314A}" srcId="{A43CD84C-1432-4733-99F6-AE359AD0B308}" destId="{60B0692F-9035-4DE3-A658-5125B40614C3}" srcOrd="0" destOrd="0" parTransId="{35B5E0BD-39B2-4065-8954-C4A9F48D9BF2}" sibTransId="{319EFBC7-5C58-4864-B742-3509F52B73DB}"/>
    <dgm:cxn modelId="{6EA65F63-94F1-4D26-A511-CB968D207971}" type="presOf" srcId="{60B0692F-9035-4DE3-A658-5125B40614C3}" destId="{2E7A8644-8FB2-41F3-B459-AC82B354780B}" srcOrd="0" destOrd="0" presId="urn:microsoft.com/office/officeart/2005/8/layout/hList9"/>
    <dgm:cxn modelId="{C972A63D-F2BF-4C8E-B391-77F152A2A2ED}" srcId="{A6F62E19-EDAE-42C9-B4B7-0624A6D2367E}" destId="{5F72B45F-4A7F-4018-B3FC-600345B887B1}" srcOrd="1" destOrd="0" parTransId="{F4726309-A11A-4629-A1EB-274ADDC201AE}" sibTransId="{853F7318-57EA-41DF-B71F-4ACDC4EFCFB0}"/>
    <dgm:cxn modelId="{06FE6458-F9BF-4AAF-ACEE-3103343A668A}" srcId="{1687FACF-C1FF-42E6-9BEA-34B7F3C95406}" destId="{A43CD84C-1432-4733-99F6-AE359AD0B308}" srcOrd="0" destOrd="0" parTransId="{897CCB7B-0629-41E5-8D40-7F2B52623904}" sibTransId="{784E25DD-C84C-4F6B-85F1-B81A34D810A5}"/>
    <dgm:cxn modelId="{0DC11A00-614A-492C-A837-375DB4B6E833}" type="presParOf" srcId="{2E77A152-00E0-4589-B65C-B2451405F116}" destId="{EC1D3F5C-13BE-4357-934E-038FD4B0B7CB}" srcOrd="0" destOrd="0" presId="urn:microsoft.com/office/officeart/2005/8/layout/hList9"/>
    <dgm:cxn modelId="{412436EA-7B0D-4273-82B8-8F2573DE73D5}" type="presParOf" srcId="{2E77A152-00E0-4589-B65C-B2451405F116}" destId="{DE54862F-14AA-44F0-8B05-11986516E1A7}" srcOrd="1" destOrd="0" presId="urn:microsoft.com/office/officeart/2005/8/layout/hList9"/>
    <dgm:cxn modelId="{A46FC03F-48BC-4E98-9D28-4FFF55D4217F}" type="presParOf" srcId="{DE54862F-14AA-44F0-8B05-11986516E1A7}" destId="{DDA39CAF-1F71-452B-8FB5-E53D412DF040}" srcOrd="0" destOrd="0" presId="urn:microsoft.com/office/officeart/2005/8/layout/hList9"/>
    <dgm:cxn modelId="{BBEA0D4A-E9C0-41BE-A6E8-86AECCF73934}" type="presParOf" srcId="{DE54862F-14AA-44F0-8B05-11986516E1A7}" destId="{8FFED625-5E27-4C88-92D1-EB660C6089BB}" srcOrd="1" destOrd="0" presId="urn:microsoft.com/office/officeart/2005/8/layout/hList9"/>
    <dgm:cxn modelId="{1A3C9752-9B34-4D74-B9F1-9EF37B72240A}" type="presParOf" srcId="{8FFED625-5E27-4C88-92D1-EB660C6089BB}" destId="{2E7A8644-8FB2-41F3-B459-AC82B354780B}" srcOrd="0" destOrd="0" presId="urn:microsoft.com/office/officeart/2005/8/layout/hList9"/>
    <dgm:cxn modelId="{2834BA77-5B66-4A31-A48B-D9EC53D0219A}" type="presParOf" srcId="{8FFED625-5E27-4C88-92D1-EB660C6089BB}" destId="{F913B02F-83D4-4649-B116-3B5B5948AE74}" srcOrd="1" destOrd="0" presId="urn:microsoft.com/office/officeart/2005/8/layout/hList9"/>
    <dgm:cxn modelId="{5BA5F85A-0B19-4386-BA8F-1C84DCCED4E5}" type="presParOf" srcId="{DE54862F-14AA-44F0-8B05-11986516E1A7}" destId="{8D8E1F93-BD3B-466F-AE7F-F3755018A1D3}" srcOrd="2" destOrd="0" presId="urn:microsoft.com/office/officeart/2005/8/layout/hList9"/>
    <dgm:cxn modelId="{E3DD49AD-F51F-4E65-9173-CC54DF27A1BB}" type="presParOf" srcId="{8D8E1F93-BD3B-466F-AE7F-F3755018A1D3}" destId="{0C81ECE1-61FD-41F6-8E75-A0156B53E7DB}" srcOrd="0" destOrd="0" presId="urn:microsoft.com/office/officeart/2005/8/layout/hList9"/>
    <dgm:cxn modelId="{D891A099-D6CE-43A9-8AAF-7711FEBED49C}" type="presParOf" srcId="{8D8E1F93-BD3B-466F-AE7F-F3755018A1D3}" destId="{E11E7869-6074-4C6A-BB07-B5E363ED5D0E}" srcOrd="1" destOrd="0" presId="urn:microsoft.com/office/officeart/2005/8/layout/hList9"/>
    <dgm:cxn modelId="{E0D273C4-1213-4F41-85EA-F412B68404F3}" type="presParOf" srcId="{2E77A152-00E0-4589-B65C-B2451405F116}" destId="{E46E718A-1622-4E40-9843-1109808FF997}" srcOrd="2" destOrd="0" presId="urn:microsoft.com/office/officeart/2005/8/layout/hList9"/>
    <dgm:cxn modelId="{33B73573-3F6F-417C-AB1F-70BEA9F2C54F}" type="presParOf" srcId="{2E77A152-00E0-4589-B65C-B2451405F116}" destId="{E997BDEC-83DB-4122-98EC-E9BBD72E805E}" srcOrd="3" destOrd="0" presId="urn:microsoft.com/office/officeart/2005/8/layout/hList9"/>
    <dgm:cxn modelId="{55153AC2-1C7D-45BD-A066-6ECB39443D8C}" type="presParOf" srcId="{2E77A152-00E0-4589-B65C-B2451405F116}" destId="{C06E9258-B3C9-4963-BDDB-9774D663D1C3}" srcOrd="4" destOrd="0" presId="urn:microsoft.com/office/officeart/2005/8/layout/hList9"/>
    <dgm:cxn modelId="{21D8FF33-EEE8-4A59-8973-1CC6E9B55363}" type="presParOf" srcId="{2E77A152-00E0-4589-B65C-B2451405F116}" destId="{F7DDBEB4-BD1E-4DD3-AC2D-16A01CD77909}" srcOrd="5" destOrd="0" presId="urn:microsoft.com/office/officeart/2005/8/layout/hList9"/>
    <dgm:cxn modelId="{608DA1A2-8E5A-4953-A681-C9DE41A04983}" type="presParOf" srcId="{2E77A152-00E0-4589-B65C-B2451405F116}" destId="{7406FF1C-B31C-459A-BB10-A1146C772E84}" srcOrd="6" destOrd="0" presId="urn:microsoft.com/office/officeart/2005/8/layout/hList9"/>
    <dgm:cxn modelId="{F2B1EE2E-6271-40B0-B518-46ED88B1E1E1}" type="presParOf" srcId="{7406FF1C-B31C-459A-BB10-A1146C772E84}" destId="{F9EFD3A9-D9CB-4F5F-83B3-C2181E08AB2F}" srcOrd="0" destOrd="0" presId="urn:microsoft.com/office/officeart/2005/8/layout/hList9"/>
    <dgm:cxn modelId="{51EBB088-8191-4D78-AC2D-1D49628E09B8}" type="presParOf" srcId="{7406FF1C-B31C-459A-BB10-A1146C772E84}" destId="{4E01C50D-8F82-4AAF-A174-41768EEB1FB0}" srcOrd="1" destOrd="0" presId="urn:microsoft.com/office/officeart/2005/8/layout/hList9"/>
    <dgm:cxn modelId="{33608762-BB3E-468D-B722-8398982668B8}" type="presParOf" srcId="{4E01C50D-8F82-4AAF-A174-41768EEB1FB0}" destId="{D97C2F0D-34E1-4D25-ABA4-2495FB5D9C36}" srcOrd="0" destOrd="0" presId="urn:microsoft.com/office/officeart/2005/8/layout/hList9"/>
    <dgm:cxn modelId="{B3BEE6A3-D265-4092-B9B2-29193090E2FC}" type="presParOf" srcId="{4E01C50D-8F82-4AAF-A174-41768EEB1FB0}" destId="{531FF14D-93B0-4FAF-8B51-1255A2754FEB}" srcOrd="1" destOrd="0" presId="urn:microsoft.com/office/officeart/2005/8/layout/hList9"/>
    <dgm:cxn modelId="{2285A478-E406-4F82-8478-F85C2A938143}" type="presParOf" srcId="{7406FF1C-B31C-459A-BB10-A1146C772E84}" destId="{17196B33-63D4-409C-8D15-C9E80B01B684}" srcOrd="2" destOrd="0" presId="urn:microsoft.com/office/officeart/2005/8/layout/hList9"/>
    <dgm:cxn modelId="{D5425DB1-0992-4F49-AAE2-C6ED8F4C6FB1}" type="presParOf" srcId="{17196B33-63D4-409C-8D15-C9E80B01B684}" destId="{FB735FB2-9510-415B-B072-6CAA645C3395}" srcOrd="0" destOrd="0" presId="urn:microsoft.com/office/officeart/2005/8/layout/hList9"/>
    <dgm:cxn modelId="{8DA1B916-EA97-4276-A6EA-B41FF68C226F}" type="presParOf" srcId="{17196B33-63D4-409C-8D15-C9E80B01B684}" destId="{7759725A-7D14-43E5-9501-E6C51FFDBA56}" srcOrd="1" destOrd="0" presId="urn:microsoft.com/office/officeart/2005/8/layout/hList9"/>
    <dgm:cxn modelId="{902F8BC8-031B-494B-8FD2-5FA986D065D8}" type="presParOf" srcId="{2E77A152-00E0-4589-B65C-B2451405F116}" destId="{B085E6A5-B93A-4212-BBCA-506541E7185E}" srcOrd="7" destOrd="0" presId="urn:microsoft.com/office/officeart/2005/8/layout/hList9"/>
    <dgm:cxn modelId="{87AD2029-5947-4672-91F1-7A5992C06E0D}" type="presParOf" srcId="{2E77A152-00E0-4589-B65C-B2451405F116}" destId="{E78D562A-9970-4ED3-8DD7-C822DEF0163B}" srcOrd="8"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C567B5-1C08-4ED5-B1F2-C0B18362DD2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295357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961684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65540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AF8267-81D4-4177-A5E2-1088DD1AA79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471262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20476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11:08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98098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98827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2956637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976436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931249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772104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787491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875066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812491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6761736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91736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96087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7.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2852174"/>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hyperlink" Target="http://www.microsoft.com/project/en-us/preview/project-resources.aspx"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20.jpeg"/><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5757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pPr marL="0" indent="0">
              <a:buNone/>
            </a:pPr>
            <a:r>
              <a:rPr lang="en-US" i="1" dirty="0" smtClean="0"/>
              <a:t>Using Project provides more insights into your schedule.</a:t>
            </a:r>
          </a:p>
          <a:p>
            <a:pPr marL="0" indent="0">
              <a:buNone/>
            </a:pPr>
            <a:endParaRPr lang="en-US" i="1" dirty="0" smtClean="0"/>
          </a:p>
          <a:p>
            <a:pPr marL="0" indent="0">
              <a:buNone/>
            </a:pPr>
            <a:r>
              <a:rPr lang="en-US" dirty="0" smtClean="0">
                <a:solidFill>
                  <a:schemeClr val="accent6">
                    <a:lumMod val="75000"/>
                  </a:schemeClr>
                </a:solidFill>
              </a:rPr>
              <a:t>Benefits</a:t>
            </a:r>
          </a:p>
          <a:p>
            <a:r>
              <a:rPr lang="en-US" dirty="0" smtClean="0"/>
              <a:t>Easily create reports</a:t>
            </a:r>
          </a:p>
          <a:p>
            <a:r>
              <a:rPr lang="en-US" dirty="0" smtClean="0"/>
              <a:t>Balance resources</a:t>
            </a:r>
          </a:p>
          <a:p>
            <a:r>
              <a:rPr lang="en-US" dirty="0" smtClean="0"/>
              <a:t>Add and update additional data</a:t>
            </a:r>
          </a:p>
          <a:p>
            <a:endParaRPr lang="en-US" dirty="0"/>
          </a:p>
        </p:txBody>
      </p:sp>
      <p:sp>
        <p:nvSpPr>
          <p:cNvPr id="3" name="Title 2"/>
          <p:cNvSpPr>
            <a:spLocks noGrp="1"/>
          </p:cNvSpPr>
          <p:nvPr>
            <p:ph type="title"/>
          </p:nvPr>
        </p:nvSpPr>
        <p:spPr/>
        <p:txBody>
          <a:bodyPr/>
          <a:lstStyle/>
          <a:p>
            <a:r>
              <a:rPr lang="en-US" dirty="0" smtClean="0"/>
              <a:t>Recap</a:t>
            </a:r>
            <a:endParaRPr lang="en-US" dirty="0"/>
          </a:p>
        </p:txBody>
      </p:sp>
    </p:spTree>
    <p:extLst>
      <p:ext uri="{BB962C8B-B14F-4D97-AF65-F5344CB8AC3E}">
        <p14:creationId xmlns:p14="http://schemas.microsoft.com/office/powerpoint/2010/main" val="376959721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do you need?</a:t>
            </a:r>
            <a:endParaRPr lang="en-US" dirty="0"/>
          </a:p>
        </p:txBody>
      </p:sp>
      <p:graphicFrame>
        <p:nvGraphicFramePr>
          <p:cNvPr id="8" name="Diagram 7"/>
          <p:cNvGraphicFramePr/>
          <p:nvPr>
            <p:extLst>
              <p:ext uri="{D42A27DB-BD31-4B8C-83A1-F6EECF244321}">
                <p14:modId xmlns:p14="http://schemas.microsoft.com/office/powerpoint/2010/main" val="3942010024"/>
              </p:ext>
            </p:extLst>
          </p:nvPr>
        </p:nvGraphicFramePr>
        <p:xfrm>
          <a:off x="1951037" y="982662"/>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ight Arrow 1"/>
          <p:cNvSpPr/>
          <p:nvPr/>
        </p:nvSpPr>
        <p:spPr bwMode="auto">
          <a:xfrm rot="20344209">
            <a:off x="6153741" y="4099581"/>
            <a:ext cx="1295400" cy="304800"/>
          </a:xfrm>
          <a:prstGeom prst="rightArrow">
            <a:avLst/>
          </a:prstGeom>
          <a:solidFill>
            <a:schemeClr val="accent6">
              <a:lumMod val="75000"/>
            </a:schemeClr>
          </a:solidFill>
          <a:ln>
            <a:solidFill>
              <a:schemeClr val="accent6">
                <a:lumMod val="50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ight Arrow 4"/>
          <p:cNvSpPr/>
          <p:nvPr/>
        </p:nvSpPr>
        <p:spPr bwMode="auto">
          <a:xfrm rot="1255791" flipH="1">
            <a:off x="6153740" y="4099581"/>
            <a:ext cx="1295400" cy="304800"/>
          </a:xfrm>
          <a:prstGeom prst="rightArrow">
            <a:avLst/>
          </a:prstGeom>
          <a:solidFill>
            <a:schemeClr val="accent6">
              <a:lumMod val="75000"/>
            </a:schemeClr>
          </a:solidFill>
          <a:ln>
            <a:solidFill>
              <a:schemeClr val="accent6">
                <a:lumMod val="50000"/>
              </a:schemeClr>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82935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637212"/>
          </a:xfrm>
        </p:spPr>
        <p:txBody>
          <a:bodyPr/>
          <a:lstStyle/>
          <a:p>
            <a:pPr marL="0" lvl="1" indent="0">
              <a:buNone/>
            </a:pPr>
            <a:r>
              <a:rPr lang="en-US" sz="2000" spc="-70" dirty="0" smtClean="0">
                <a:gradFill>
                  <a:gsLst>
                    <a:gs pos="100000">
                      <a:schemeClr val="tx2"/>
                    </a:gs>
                    <a:gs pos="0">
                      <a:schemeClr val="tx2"/>
                    </a:gs>
                  </a:gsLst>
                  <a:lin ang="5400000" scaled="0"/>
                </a:gradFill>
              </a:rPr>
              <a:t>SPC131 </a:t>
            </a:r>
            <a:r>
              <a:rPr lang="en-US" sz="2000" spc="-70" dirty="0">
                <a:gradFill>
                  <a:gsLst>
                    <a:gs pos="100000">
                      <a:schemeClr val="tx2"/>
                    </a:gs>
                    <a:gs pos="0">
                      <a:schemeClr val="tx2"/>
                    </a:gs>
                  </a:gsLst>
                  <a:lin ang="5400000" scaled="0"/>
                </a:gradFill>
              </a:rPr>
              <a:t>|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a:t>
            </a:r>
            <a:r>
              <a:rPr lang="en-US" sz="2000" spc="-70" dirty="0" smtClean="0">
                <a:solidFill>
                  <a:schemeClr val="accent2"/>
                </a:solidFill>
              </a:rPr>
              <a:t>Online &amp; 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a:t>
            </a:r>
            <a:r>
              <a:rPr lang="en-US" sz="2000" spc="-70" dirty="0" smtClean="0">
                <a:solidFill>
                  <a:schemeClr val="accent2"/>
                </a:solidFill>
              </a:rPr>
              <a:t>Online/Project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a:t>
            </a:r>
            <a:r>
              <a:rPr lang="en-US" sz="2000" spc="-70" dirty="0" smtClean="0">
                <a:solidFill>
                  <a:schemeClr val="accent2"/>
                </a:solidFill>
              </a:rPr>
              <a:t>Requests </a:t>
            </a:r>
            <a:r>
              <a:rPr lang="en-US" sz="2000" spc="-70" dirty="0">
                <a:solidFill>
                  <a:schemeClr val="accent2"/>
                </a:solidFill>
              </a:rPr>
              <a:t>With Project </a:t>
            </a:r>
            <a:r>
              <a:rPr lang="en-US" sz="2000" spc="-70" dirty="0" smtClean="0">
                <a:solidFill>
                  <a:schemeClr val="accent2"/>
                </a:solidFill>
              </a:rPr>
              <a:t>Online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a:t>
            </a:r>
            <a:r>
              <a:rPr lang="en-US" sz="2000" spc="-70" dirty="0" smtClean="0">
                <a:solidFill>
                  <a:schemeClr val="accent1"/>
                </a:solidFill>
              </a:rPr>
              <a:t>12:00pm</a:t>
            </a:r>
          </a:p>
          <a:p>
            <a:pPr marL="0" lvl="1" indent="0">
              <a:buNone/>
            </a:pPr>
            <a:endParaRPr lang="en-US" sz="2000" spc="-70" dirty="0">
              <a:solidFill>
                <a:schemeClr val="accent1"/>
              </a:solidFill>
            </a:endParaRPr>
          </a:p>
          <a:p>
            <a:pPr marL="0" lvl="1" indent="0">
              <a:buNone/>
            </a:pPr>
            <a:r>
              <a:rPr lang="en-US" sz="3200" spc="-70" dirty="0" smtClean="0">
                <a:solidFill>
                  <a:schemeClr val="tx1"/>
                </a:solidFill>
              </a:rPr>
              <a:t>See you at &gt; </a:t>
            </a:r>
            <a:r>
              <a:rPr lang="en-US" sz="3200" spc="-70" dirty="0" smtClean="0">
                <a:solidFill>
                  <a:schemeClr val="accent2"/>
                </a:solidFill>
              </a:rPr>
              <a:t>Project Booth </a:t>
            </a:r>
            <a:r>
              <a:rPr lang="en-US" sz="3200" spc="-70" dirty="0" smtClean="0">
                <a:solidFill>
                  <a:schemeClr val="tx1"/>
                </a:solidFill>
              </a:rPr>
              <a:t>and </a:t>
            </a:r>
            <a:r>
              <a:rPr lang="en-US" sz="3200" spc="-70" dirty="0" smtClean="0">
                <a:solidFill>
                  <a:schemeClr val="accent1"/>
                </a:solidFill>
              </a:rPr>
              <a:t>Ask The Experts</a:t>
            </a:r>
            <a:endParaRPr lang="en-US" sz="3200" spc="-70" dirty="0">
              <a:solidFill>
                <a:schemeClr val="accent1"/>
              </a:solidFill>
            </a:endParaRPr>
          </a:p>
        </p:txBody>
      </p:sp>
      <p:sp>
        <p:nvSpPr>
          <p:cNvPr id="2" name="Title 1"/>
          <p:cNvSpPr>
            <a:spLocks noGrp="1"/>
          </p:cNvSpPr>
          <p:nvPr>
            <p:ph type="title"/>
          </p:nvPr>
        </p:nvSpPr>
        <p:spPr/>
        <p:txBody>
          <a:bodyPr/>
          <a:lstStyle/>
          <a:p>
            <a:r>
              <a:rPr lang="en-US" dirty="0" smtClean="0"/>
              <a:t>Microsoft Project Presence At #SPC12</a:t>
            </a:r>
            <a:endParaRPr lang="en-US" dirty="0"/>
          </a:p>
        </p:txBody>
      </p:sp>
    </p:spTree>
    <p:extLst>
      <p:ext uri="{BB962C8B-B14F-4D97-AF65-F5344CB8AC3E}">
        <p14:creationId xmlns:p14="http://schemas.microsoft.com/office/powerpoint/2010/main" val="295924944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5"/>
            <a:ext cx="11370961" cy="762786"/>
          </a:xfrm>
        </p:spPr>
        <p:txBody>
          <a:bodyPr/>
          <a:lstStyle/>
          <a:p>
            <a:r>
              <a:rPr lang="en-US" sz="5507"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Ready Yourselves</a:t>
              </a:r>
              <a:endParaRPr lang="en-US" sz="3060" spc="-71" dirty="0">
                <a:solidFill>
                  <a:srgbClr val="FFFFFF"/>
                </a:solidFill>
                <a:latin typeface="Segoe UI Light"/>
              </a:endParaRP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30" b="1" spc="-71" dirty="0">
                  <a:solidFill>
                    <a:srgbClr val="FFFFFF"/>
                  </a:solidFill>
                </a:rPr>
                <a:t>2</a:t>
              </a:r>
            </a:p>
          </p:txBody>
        </p:sp>
      </p:grpSp>
      <p:grpSp>
        <p:nvGrpSpPr>
          <p:cNvPr id="9" name="Group 8"/>
          <p:cNvGrpSpPr/>
          <p:nvPr/>
        </p:nvGrpSpPr>
        <p:grpSpPr>
          <a:xfrm>
            <a:off x="8231663"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Spread The Love</a:t>
              </a:r>
              <a:endParaRPr lang="en-US" sz="3060" spc="-71" dirty="0">
                <a:solidFill>
                  <a:srgbClr val="FFFFFF"/>
                </a:solidFill>
                <a:latin typeface="Segoe UI Light"/>
              </a:endParaRP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30" b="1" spc="-71" dirty="0">
                  <a:solidFill>
                    <a:srgbClr val="FFFFFF"/>
                  </a:solidFill>
                </a:rPr>
                <a:t>3</a:t>
              </a:r>
            </a:p>
          </p:txBody>
        </p:sp>
      </p:grpSp>
      <p:grpSp>
        <p:nvGrpSpPr>
          <p:cNvPr id="3" name="Group 2"/>
          <p:cNvGrpSpPr/>
          <p:nvPr/>
        </p:nvGrpSpPr>
        <p:grpSpPr>
          <a:xfrm>
            <a:off x="544900" y="1463669"/>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Try </a:t>
              </a:r>
              <a:r>
                <a:rPr lang="en-US" sz="3060" spc="-102" dirty="0">
                  <a:solidFill>
                    <a:srgbClr val="FFFFFF"/>
                  </a:solidFill>
                  <a:latin typeface="Segoe UI Light"/>
                </a:rPr>
                <a:t>T</a:t>
              </a:r>
              <a:r>
                <a:rPr lang="en-US" sz="3060" spc="-102" dirty="0" smtClean="0">
                  <a:solidFill>
                    <a:srgbClr val="FFFFFF"/>
                  </a:solidFill>
                  <a:latin typeface="Segoe UI Light"/>
                </a:rPr>
                <a:t>he New Project</a:t>
              </a:r>
              <a:endParaRPr lang="en-US" sz="3060" spc="-102" dirty="0">
                <a:solidFill>
                  <a:srgbClr val="FFFFFF"/>
                </a:solidFill>
                <a:latin typeface="Segoe UI Light"/>
              </a:endParaRP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30" b="1" spc="-71" dirty="0">
                  <a:solidFill>
                    <a:srgbClr val="FFFFFF"/>
                  </a:solidFill>
                </a:rPr>
                <a:t>1</a:t>
              </a:r>
            </a:p>
          </p:txBody>
        </p:sp>
      </p:grpSp>
      <p:sp>
        <p:nvSpPr>
          <p:cNvPr id="12" name="Rectangle 11"/>
          <p:cNvSpPr/>
          <p:nvPr/>
        </p:nvSpPr>
        <p:spPr>
          <a:xfrm>
            <a:off x="531950" y="5267436"/>
            <a:ext cx="10583351" cy="1661993"/>
          </a:xfrm>
          <a:prstGeom prst="rect">
            <a:avLst/>
          </a:prstGeom>
          <a:ln>
            <a:solidFill>
              <a:schemeClr val="accent1"/>
            </a:solidFill>
          </a:ln>
        </p:spPr>
        <p:txBody>
          <a:bodyPr wrap="square">
            <a:spAutoFit/>
          </a:bodyPr>
          <a:lstStyle/>
          <a:p>
            <a:pPr marL="291436" indent="-291436">
              <a:buFont typeface="Arial" panose="020B0604020202020204" pitchFamily="34" charset="0"/>
              <a:buChar char="•"/>
            </a:pPr>
            <a:r>
              <a:rPr lang="en-US" sz="2040" spc="-71" dirty="0" smtClean="0">
                <a:gradFill>
                  <a:gsLst>
                    <a:gs pos="5417">
                      <a:srgbClr val="505050"/>
                    </a:gs>
                    <a:gs pos="28000">
                      <a:srgbClr val="505050"/>
                    </a:gs>
                  </a:gsLst>
                  <a:lin ang="5400000" scaled="0"/>
                </a:gradFill>
              </a:rPr>
              <a:t>Product </a:t>
            </a:r>
            <a:r>
              <a:rPr lang="en-US" sz="2040" spc="-71" dirty="0">
                <a:gradFill>
                  <a:gsLst>
                    <a:gs pos="5417">
                      <a:srgbClr val="505050"/>
                    </a:gs>
                    <a:gs pos="28000">
                      <a:srgbClr val="505050"/>
                    </a:gs>
                  </a:gsLst>
                  <a:lin ang="5400000" scaled="0"/>
                </a:gradFill>
              </a:rPr>
              <a:t>	</a:t>
            </a:r>
            <a:r>
              <a:rPr lang="en-US" sz="2040" spc="-71" dirty="0">
                <a:gradFill>
                  <a:gsLst>
                    <a:gs pos="5417">
                      <a:srgbClr val="505050"/>
                    </a:gs>
                    <a:gs pos="28000">
                      <a:srgbClr val="505050"/>
                    </a:gs>
                  </a:gsLst>
                  <a:lin ang="5400000" scaled="0"/>
                </a:gradFill>
                <a:hlinkClick r:id="rId3"/>
              </a:rPr>
              <a:t>http://</a:t>
            </a:r>
            <a:r>
              <a:rPr lang="en-US" sz="2040" spc="-71" dirty="0" smtClean="0">
                <a:gradFill>
                  <a:gsLst>
                    <a:gs pos="5417">
                      <a:srgbClr val="505050"/>
                    </a:gs>
                    <a:gs pos="28000">
                      <a:srgbClr val="505050"/>
                    </a:gs>
                  </a:gsLst>
                  <a:lin ang="5400000" scaled="0"/>
                </a:gradFill>
                <a:hlinkClick r:id="rId3"/>
              </a:rPr>
              <a:t>www.microsoft.com/project/en-us/preview/project-resources.aspx</a:t>
            </a:r>
            <a:endParaRPr lang="en-US" sz="2040" spc="-71" dirty="0" smtClean="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Blog 		</a:t>
            </a:r>
            <a:r>
              <a:rPr lang="en-US" sz="2040" spc="-71" dirty="0">
                <a:gradFill>
                  <a:gsLst>
                    <a:gs pos="5417">
                      <a:srgbClr val="505050"/>
                    </a:gs>
                    <a:gs pos="28000">
                      <a:srgbClr val="505050"/>
                    </a:gs>
                  </a:gsLst>
                  <a:lin ang="5400000" scaled="0"/>
                </a:gradFill>
                <a:hlinkClick r:id="rId4"/>
              </a:rPr>
              <a:t>http://blogs.office.com/b/project</a:t>
            </a:r>
            <a:r>
              <a:rPr lang="en-US" sz="2040" spc="-71" dirty="0" smtClean="0">
                <a:gradFill>
                  <a:gsLst>
                    <a:gs pos="5417">
                      <a:srgbClr val="505050"/>
                    </a:gs>
                    <a:gs pos="28000">
                      <a:srgbClr val="505050"/>
                    </a:gs>
                  </a:gsLst>
                  <a:lin ang="5400000" scaled="0"/>
                </a:gradFill>
                <a:hlinkClick r:id="rId4"/>
              </a:rPr>
              <a:t>/</a:t>
            </a:r>
            <a:r>
              <a:rPr lang="en-US" sz="2040" spc="-71" dirty="0" smtClean="0">
                <a:gradFill>
                  <a:gsLst>
                    <a:gs pos="5417">
                      <a:srgbClr val="505050"/>
                    </a:gs>
                    <a:gs pos="28000">
                      <a:srgbClr val="505050"/>
                    </a:gs>
                  </a:gsLst>
                  <a:lin ang="5400000" scaled="0"/>
                </a:gradFill>
              </a:rPr>
              <a:t>  </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TechNet	</a:t>
            </a:r>
            <a:r>
              <a:rPr lang="en-US" sz="2040" spc="-71" dirty="0">
                <a:gradFill>
                  <a:gsLst>
                    <a:gs pos="5417">
                      <a:srgbClr val="505050"/>
                    </a:gs>
                    <a:gs pos="28000">
                      <a:srgbClr val="505050"/>
                    </a:gs>
                  </a:gsLst>
                  <a:lin ang="5400000" scaled="0"/>
                </a:gradFill>
                <a:hlinkClick r:id="rId5"/>
              </a:rPr>
              <a:t>http://technet.microsoft.com/en-us/projectserver/fp123546</a:t>
            </a:r>
            <a:r>
              <a:rPr lang="en-US" sz="2040" spc="-71" dirty="0">
                <a:gradFill>
                  <a:gsLst>
                    <a:gs pos="5417">
                      <a:srgbClr val="505050"/>
                    </a:gs>
                    <a:gs pos="28000">
                      <a:srgbClr val="505050"/>
                    </a:gs>
                  </a:gsLst>
                  <a:lin ang="5400000" scaled="0"/>
                </a:gradFill>
              </a:rPr>
              <a:t> </a:t>
            </a: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MSDN 	</a:t>
            </a:r>
            <a:r>
              <a:rPr lang="en-US" sz="2040" spc="-71" dirty="0">
                <a:gradFill>
                  <a:gsLst>
                    <a:gs pos="5417">
                      <a:srgbClr val="505050"/>
                    </a:gs>
                    <a:gs pos="28000">
                      <a:srgbClr val="505050"/>
                    </a:gs>
                  </a:gsLst>
                  <a:lin ang="5400000" scaled="0"/>
                </a:gradFill>
                <a:hlinkClick r:id="rId6"/>
              </a:rPr>
              <a:t>http://msdn.microsoft.com/en-us/office/aa905469</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Forums	</a:t>
            </a:r>
            <a:r>
              <a:rPr lang="en-US" sz="2040" spc="-71" dirty="0">
                <a:gradFill>
                  <a:gsLst>
                    <a:gs pos="5417">
                      <a:srgbClr val="505050"/>
                    </a:gs>
                    <a:gs pos="28000">
                      <a:srgbClr val="505050"/>
                    </a:gs>
                  </a:gsLst>
                  <a:lin ang="5400000" scaled="0"/>
                </a:gradFill>
                <a:hlinkClick r:id="rId7"/>
              </a:rPr>
              <a:t>http://social.technet.microsoft.com/Forums/en-US/category/project</a:t>
            </a:r>
            <a:r>
              <a:rPr lang="en-US" sz="2040" spc="-71" dirty="0">
                <a:gradFill>
                  <a:gsLst>
                    <a:gs pos="5417">
                      <a:srgbClr val="505050"/>
                    </a:gs>
                    <a:gs pos="28000">
                      <a:srgbClr val="505050"/>
                    </a:gs>
                  </a:gsLst>
                  <a:lin ang="5400000" scaled="0"/>
                </a:gradFill>
              </a:rPr>
              <a:t>  </a:t>
            </a:r>
          </a:p>
        </p:txBody>
      </p:sp>
      <p:sp>
        <p:nvSpPr>
          <p:cNvPr id="13" name="Freeform 74"/>
          <p:cNvSpPr>
            <a:spLocks noEditPoints="1"/>
          </p:cNvSpPr>
          <p:nvPr/>
        </p:nvSpPr>
        <p:spPr bwMode="black">
          <a:xfrm>
            <a:off x="1191412" y="2279070"/>
            <a:ext cx="2071855" cy="1651302"/>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spTree>
    <p:extLst>
      <p:ext uri="{BB962C8B-B14F-4D97-AF65-F5344CB8AC3E}">
        <p14:creationId xmlns:p14="http://schemas.microsoft.com/office/powerpoint/2010/main" val="223370485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88454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99037" y="1439862"/>
            <a:ext cx="1676400" cy="4450449"/>
          </a:xfrm>
          <a:prstGeom prst="rect">
            <a:avLst/>
          </a:prstGeom>
          <a:noFill/>
        </p:spPr>
        <p:txBody>
          <a:bodyPr wrap="square" lIns="182880" tIns="146304" rIns="182880" bIns="146304" rtlCol="0">
            <a:spAutoFit/>
          </a:bodyPr>
          <a:lstStyle/>
          <a:p>
            <a:pPr>
              <a:lnSpc>
                <a:spcPct val="90000"/>
              </a:lnSpc>
              <a:spcAft>
                <a:spcPts val="600"/>
              </a:spcAft>
            </a:pPr>
            <a:r>
              <a:rPr lang="en-US" sz="30000" dirty="0" smtClean="0">
                <a:gradFill>
                  <a:gsLst>
                    <a:gs pos="2917">
                      <a:srgbClr val="FFFFFF"/>
                    </a:gs>
                    <a:gs pos="30000">
                      <a:srgbClr val="FFFFFF"/>
                    </a:gs>
                  </a:gsLst>
                  <a:lin ang="5400000" scaled="0"/>
                </a:gradFill>
              </a:rPr>
              <a:t>?</a:t>
            </a:r>
          </a:p>
        </p:txBody>
      </p:sp>
    </p:spTree>
    <p:extLst>
      <p:ext uri="{BB962C8B-B14F-4D97-AF65-F5344CB8AC3E}">
        <p14:creationId xmlns:p14="http://schemas.microsoft.com/office/powerpoint/2010/main" val="29211596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750" tmFilter="0, 0; .2, .5; .8, .5; 1, 0"/>
                                        <p:tgtEl>
                                          <p:spTgt spid="4"/>
                                        </p:tgtEl>
                                      </p:cBhvr>
                                    </p:animEffect>
                                    <p:animScale>
                                      <p:cBhvr>
                                        <p:cTn id="7" dur="875"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407632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Delivering Winning Projects in SharePoint With Microsoft Project </a:t>
            </a:r>
            <a:endParaRPr lang="en-US" sz="4000" dirty="0"/>
          </a:p>
        </p:txBody>
      </p:sp>
      <p:sp>
        <p:nvSpPr>
          <p:cNvPr id="5" name="Text Placeholder 4"/>
          <p:cNvSpPr>
            <a:spLocks noGrp="1"/>
          </p:cNvSpPr>
          <p:nvPr>
            <p:ph type="body" sz="quarter" idx="12"/>
          </p:nvPr>
        </p:nvSpPr>
        <p:spPr/>
        <p:txBody>
          <a:bodyPr/>
          <a:lstStyle/>
          <a:p>
            <a:r>
              <a:rPr lang="en-US" dirty="0" smtClean="0"/>
              <a:t>Heather </a:t>
            </a:r>
            <a:r>
              <a:rPr lang="en-US" dirty="0" err="1" smtClean="0"/>
              <a:t>Heide</a:t>
            </a:r>
            <a:endParaRPr lang="en-US" dirty="0" smtClean="0"/>
          </a:p>
          <a:p>
            <a:r>
              <a:rPr lang="en-US" dirty="0" smtClean="0"/>
              <a:t>Senior Program Manager Lead</a:t>
            </a:r>
          </a:p>
        </p:txBody>
      </p:sp>
      <p:sp>
        <p:nvSpPr>
          <p:cNvPr id="7" name="Text Placeholder 6"/>
          <p:cNvSpPr>
            <a:spLocks noGrp="1"/>
          </p:cNvSpPr>
          <p:nvPr>
            <p:ph type="body" sz="quarter" idx="13"/>
          </p:nvPr>
        </p:nvSpPr>
        <p:spPr/>
        <p:txBody>
          <a:bodyPr/>
          <a:lstStyle/>
          <a:p>
            <a:r>
              <a:rPr lang="en-US" dirty="0" smtClean="0"/>
              <a:t>SPC079</a:t>
            </a:r>
            <a:endParaRPr lang="en-US" dirty="0"/>
          </a:p>
        </p:txBody>
      </p:sp>
    </p:spTree>
    <p:extLst>
      <p:ext uri="{BB962C8B-B14F-4D97-AF65-F5344CB8AC3E}">
        <p14:creationId xmlns:p14="http://schemas.microsoft.com/office/powerpoint/2010/main" val="11954703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1475" t="22399" r="28128"/>
          <a:stretch/>
        </p:blipFill>
        <p:spPr>
          <a:xfrm>
            <a:off x="0" y="0"/>
            <a:ext cx="3428999" cy="5280023"/>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26234" b="31479"/>
          <a:stretch/>
        </p:blipFill>
        <p:spPr>
          <a:xfrm>
            <a:off x="1036637" y="4868862"/>
            <a:ext cx="9326033" cy="2957766"/>
          </a:xfrm>
          <a:prstGeom prst="rect">
            <a:avLst/>
          </a:prstGeom>
        </p:spPr>
      </p:pic>
      <p:pic>
        <p:nvPicPr>
          <p:cNvPr id="8" name="Picture 7"/>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15576" r="14727"/>
          <a:stretch/>
        </p:blipFill>
        <p:spPr>
          <a:xfrm>
            <a:off x="3608507" y="936051"/>
            <a:ext cx="3765897" cy="3617047"/>
          </a:xfrm>
          <a:prstGeom prst="rect">
            <a:avLst/>
          </a:prstGeom>
        </p:spPr>
      </p:pic>
      <p:pic>
        <p:nvPicPr>
          <p:cNvPr id="9" name="Picture 8"/>
          <p:cNvPicPr>
            <a:picLocks noChangeAspect="1"/>
          </p:cNvPicPr>
          <p:nvPr/>
        </p:nvPicPr>
        <p:blipFill rotWithShape="1">
          <a:blip r:embed="rId7">
            <a:extLst>
              <a:ext uri="{28A0092B-C50C-407E-A947-70E740481C1C}">
                <a14:useLocalDpi xmlns:a14="http://schemas.microsoft.com/office/drawing/2010/main" val="0"/>
              </a:ext>
            </a:extLst>
          </a:blip>
          <a:srcRect r="26390"/>
          <a:stretch/>
        </p:blipFill>
        <p:spPr>
          <a:xfrm>
            <a:off x="7553913" y="525462"/>
            <a:ext cx="4884204" cy="4438227"/>
          </a:xfrm>
          <a:prstGeom prst="rect">
            <a:avLst/>
          </a:prstGeom>
        </p:spPr>
      </p:pic>
    </p:spTree>
    <p:extLst>
      <p:ext uri="{BB962C8B-B14F-4D97-AF65-F5344CB8AC3E}">
        <p14:creationId xmlns:p14="http://schemas.microsoft.com/office/powerpoint/2010/main" val="39129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0"/>
            <a:ext cx="12436475" cy="699452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37" y="1460362"/>
            <a:ext cx="11430000" cy="5534164"/>
          </a:xfrm>
          <a:prstGeom prst="rect">
            <a:avLst/>
          </a:prstGeom>
        </p:spPr>
      </p:pic>
      <p:sp>
        <p:nvSpPr>
          <p:cNvPr id="2" name="Title 1"/>
          <p:cNvSpPr>
            <a:spLocks noGrp="1"/>
          </p:cNvSpPr>
          <p:nvPr>
            <p:ph type="title"/>
          </p:nvPr>
        </p:nvSpPr>
        <p:spPr>
          <a:xfrm>
            <a:off x="273455" y="449262"/>
            <a:ext cx="11889564" cy="917575"/>
          </a:xfrm>
        </p:spPr>
        <p:txBody>
          <a:bodyPr/>
          <a:lstStyle/>
          <a:p>
            <a:r>
              <a:rPr lang="en-US" dirty="0" smtClean="0"/>
              <a:t>Questions</a:t>
            </a:r>
            <a:endParaRPr lang="en-US" dirty="0"/>
          </a:p>
        </p:txBody>
      </p:sp>
    </p:spTree>
    <p:extLst>
      <p:ext uri="{BB962C8B-B14F-4D97-AF65-F5344CB8AC3E}">
        <p14:creationId xmlns:p14="http://schemas.microsoft.com/office/powerpoint/2010/main" val="15028249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7" dirty="0"/>
              <a:t>Business challenges </a:t>
            </a:r>
          </a:p>
        </p:txBody>
      </p:sp>
      <p:grpSp>
        <p:nvGrpSpPr>
          <p:cNvPr id="23" name="Group 22"/>
          <p:cNvGrpSpPr/>
          <p:nvPr/>
        </p:nvGrpSpPr>
        <p:grpSpPr>
          <a:xfrm>
            <a:off x="470435"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3"/>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spc="-153" dirty="0">
                  <a:solidFill>
                    <a:srgbClr val="FFFFFF"/>
                  </a:solidFill>
                  <a:ea typeface="Segoe UI" pitchFamily="34" charset="0"/>
                  <a:cs typeface="Segoe UI" pitchFamily="34" charset="0"/>
                </a:rPr>
                <a:t>                                            </a:t>
              </a:r>
              <a:r>
                <a:rPr lang="en-US" sz="2856"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5911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0-#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507" dirty="0"/>
              <a:t>Introducing | </a:t>
            </a:r>
            <a:r>
              <a:rPr lang="en-US" sz="5507" dirty="0">
                <a:solidFill>
                  <a:srgbClr val="009E49"/>
                </a:solidFill>
              </a:rPr>
              <a:t>The New Project</a:t>
            </a:r>
          </a:p>
        </p:txBody>
      </p:sp>
      <p:grpSp>
        <p:nvGrpSpPr>
          <p:cNvPr id="2" name="Group 1"/>
          <p:cNvGrpSpPr/>
          <p:nvPr/>
        </p:nvGrpSpPr>
        <p:grpSpPr>
          <a:xfrm>
            <a:off x="9270689" y="1327608"/>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08"/>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val="0"/>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08"/>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val="0"/>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03703969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Tasks in SharePoint</a:t>
            </a:r>
            <a:endParaRPr lang="en-US" dirty="0"/>
          </a:p>
        </p:txBody>
      </p:sp>
      <p:sp>
        <p:nvSpPr>
          <p:cNvPr id="5" name="Text Placeholder 4"/>
          <p:cNvSpPr>
            <a:spLocks noGrp="1"/>
          </p:cNvSpPr>
          <p:nvPr>
            <p:ph type="body" sz="quarter" idx="12"/>
          </p:nvPr>
        </p:nvSpPr>
        <p:spPr/>
        <p:txBody>
          <a:bodyPr/>
          <a:lstStyle/>
          <a:p>
            <a:r>
              <a:rPr lang="en-US" dirty="0" smtClean="0"/>
              <a:t>Project Initiation</a:t>
            </a:r>
            <a:endParaRPr lang="en-US" dirty="0"/>
          </a:p>
        </p:txBody>
      </p:sp>
    </p:spTree>
    <p:extLst>
      <p:ext uri="{BB962C8B-B14F-4D97-AF65-F5344CB8AC3E}">
        <p14:creationId xmlns:p14="http://schemas.microsoft.com/office/powerpoint/2010/main" val="1502997892"/>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55312"/>
          </a:xfrm>
        </p:spPr>
        <p:txBody>
          <a:bodyPr/>
          <a:lstStyle/>
          <a:p>
            <a:pPr marL="0" indent="0">
              <a:buNone/>
            </a:pPr>
            <a:r>
              <a:rPr lang="en-US" i="1" dirty="0" smtClean="0"/>
              <a:t>Team Members can work in SharePoint, you can work in Project.</a:t>
            </a:r>
          </a:p>
          <a:p>
            <a:pPr marL="0" indent="0">
              <a:buNone/>
            </a:pPr>
            <a:endParaRPr lang="en-US" i="1" dirty="0" smtClean="0"/>
          </a:p>
          <a:p>
            <a:pPr marL="0" indent="0">
              <a:buNone/>
            </a:pPr>
            <a:r>
              <a:rPr lang="en-US" dirty="0" smtClean="0">
                <a:solidFill>
                  <a:schemeClr val="accent6">
                    <a:lumMod val="75000"/>
                  </a:schemeClr>
                </a:solidFill>
              </a:rPr>
              <a:t>Benefits</a:t>
            </a:r>
          </a:p>
          <a:p>
            <a:r>
              <a:rPr lang="en-US" dirty="0" smtClean="0"/>
              <a:t>Make quick updates</a:t>
            </a:r>
          </a:p>
          <a:p>
            <a:r>
              <a:rPr lang="en-US" dirty="0" smtClean="0"/>
              <a:t>Build a realistic schedule</a:t>
            </a:r>
          </a:p>
          <a:p>
            <a:r>
              <a:rPr lang="en-US" dirty="0" smtClean="0"/>
              <a:t>Data stays in sync</a:t>
            </a:r>
          </a:p>
          <a:p>
            <a:endParaRPr lang="en-US" dirty="0"/>
          </a:p>
        </p:txBody>
      </p:sp>
      <p:sp>
        <p:nvSpPr>
          <p:cNvPr id="3" name="Title 2"/>
          <p:cNvSpPr>
            <a:spLocks noGrp="1"/>
          </p:cNvSpPr>
          <p:nvPr>
            <p:ph type="title"/>
          </p:nvPr>
        </p:nvSpPr>
        <p:spPr/>
        <p:txBody>
          <a:bodyPr/>
          <a:lstStyle/>
          <a:p>
            <a:r>
              <a:rPr lang="en-US" dirty="0" smtClean="0"/>
              <a:t>Recap</a:t>
            </a:r>
            <a:endParaRPr lang="en-US" dirty="0"/>
          </a:p>
        </p:txBody>
      </p:sp>
    </p:spTree>
    <p:extLst>
      <p:ext uri="{BB962C8B-B14F-4D97-AF65-F5344CB8AC3E}">
        <p14:creationId xmlns:p14="http://schemas.microsoft.com/office/powerpoint/2010/main" val="19850439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Tasks in SharePoint</a:t>
            </a:r>
            <a:endParaRPr lang="en-US" dirty="0"/>
          </a:p>
        </p:txBody>
      </p:sp>
      <p:sp>
        <p:nvSpPr>
          <p:cNvPr id="5" name="Text Placeholder 4"/>
          <p:cNvSpPr>
            <a:spLocks noGrp="1"/>
          </p:cNvSpPr>
          <p:nvPr>
            <p:ph type="body" sz="quarter" idx="12"/>
          </p:nvPr>
        </p:nvSpPr>
        <p:spPr/>
        <p:txBody>
          <a:bodyPr/>
          <a:lstStyle/>
          <a:p>
            <a:r>
              <a:rPr lang="en-US" dirty="0" smtClean="0"/>
              <a:t>Project Tracking</a:t>
            </a:r>
            <a:endParaRPr lang="en-US" dirty="0"/>
          </a:p>
        </p:txBody>
      </p:sp>
    </p:spTree>
    <p:extLst>
      <p:ext uri="{BB962C8B-B14F-4D97-AF65-F5344CB8AC3E}">
        <p14:creationId xmlns:p14="http://schemas.microsoft.com/office/powerpoint/2010/main" val="229817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Heather Heide</External_x0020_Speaker>
    <Session_x0020_Code xmlns="2295e2e7-0eeb-498e-8716-217bb2ee6ee3">SPC079</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Heather Heide</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purl.org/dc/dcmitype/"/>
    <ds:schemaRef ds:uri="http://www.w3.org/XML/1998/namespace"/>
    <ds:schemaRef ds:uri="http://purl.org/dc/elements/1.1/"/>
    <ds:schemaRef ds:uri="2295e2e7-0eeb-498e-8716-217bb2ee6ee3"/>
    <ds:schemaRef ds:uri="http://schemas.microsoft.com/office/2006/metadata/properties"/>
    <ds:schemaRef ds:uri="http://schemas.microsoft.com/office/2006/documentManagement/types"/>
    <ds:schemaRef ds:uri="http://schemas.microsoft.com/office/infopath/2007/PartnerControls"/>
    <ds:schemaRef ds:uri="http://schemas.microsoft.com/sharepoint/v3"/>
    <ds:schemaRef ds:uri="http://schemas.openxmlformats.org/package/2006/metadata/core-properties"/>
    <ds:schemaRef ds:uri="230e9df3-be65-4c73-a93b-d1236ebd677e"/>
    <ds:schemaRef ds:uri="032d541b-1b4e-4d91-93c7-b10533c52f73"/>
  </ds:schemaRefs>
</ds:datastoreItem>
</file>

<file path=customXml/itemProps3.xml><?xml version="1.0" encoding="utf-8"?>
<ds:datastoreItem xmlns:ds="http://schemas.openxmlformats.org/officeDocument/2006/customXml" ds:itemID="{B45BF716-0BBB-4122-9249-97E414F904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TotalTime>
  <Words>1355</Words>
  <Application>Microsoft Office PowerPoint</Application>
  <PresentationFormat>Custom</PresentationFormat>
  <Paragraphs>116</Paragraphs>
  <Slides>16</Slides>
  <Notes>8</Notes>
  <HiddenSlides>0</HiddenSlides>
  <MMClips>0</MMClips>
  <ScaleCrop>false</ScaleCrop>
  <HeadingPairs>
    <vt:vector size="4" baseType="variant">
      <vt:variant>
        <vt:lpstr>Theme</vt:lpstr>
      </vt:variant>
      <vt:variant>
        <vt:i4>3</vt:i4>
      </vt:variant>
      <vt:variant>
        <vt:lpstr>Slide Titles</vt:lpstr>
      </vt:variant>
      <vt:variant>
        <vt:i4>16</vt:i4>
      </vt:variant>
    </vt:vector>
  </HeadingPairs>
  <TitlesOfParts>
    <vt:vector size="19" baseType="lpstr">
      <vt:lpstr>SPC2012_IT-Pro_Template_16x9</vt:lpstr>
      <vt:lpstr>5-30072_SPC2012_IT-Pro_Template_16x9_Light</vt:lpstr>
      <vt:lpstr>5-30072_SPC2012_Business_Template_16x9_Light</vt:lpstr>
      <vt:lpstr>PowerPoint Presentation</vt:lpstr>
      <vt:lpstr>Delivering Winning Projects in SharePoint With Microsoft Project </vt:lpstr>
      <vt:lpstr>PowerPoint Presentation</vt:lpstr>
      <vt:lpstr>Questions</vt:lpstr>
      <vt:lpstr>Business challenges </vt:lpstr>
      <vt:lpstr>Introducing | The New Project</vt:lpstr>
      <vt:lpstr>Tasks in SharePoint</vt:lpstr>
      <vt:lpstr>Recap</vt:lpstr>
      <vt:lpstr>Tasks in SharePoint</vt:lpstr>
      <vt:lpstr>Recap</vt:lpstr>
      <vt:lpstr>What do you need?</vt:lpstr>
      <vt:lpstr>Microsoft Project Presence At #SPC12</vt:lpstr>
      <vt:lpstr>Next steps</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Delivering Winning Projects in SharePoint With Microsoft Project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2012-11-11T18:25:22Z</dcterms:created>
  <dcterms:modified xsi:type="dcterms:W3CDTF">2012-12-06T19:09:36Z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