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unknown"/>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6.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7.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8.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9.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0.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11.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12.xml" ContentType="application/vnd.openxmlformats-officedocument.theme+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13.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17" r:id="rId7"/>
    <p:sldMasterId id="2147484229" r:id="rId8"/>
    <p:sldMasterId id="2147484245" r:id="rId9"/>
    <p:sldMasterId id="2147484258" r:id="rId10"/>
    <p:sldMasterId id="2147484271" r:id="rId11"/>
    <p:sldMasterId id="2147484284" r:id="rId12"/>
    <p:sldMasterId id="2147484297" r:id="rId13"/>
    <p:sldMasterId id="2147484310" r:id="rId14"/>
    <p:sldMasterId id="2147484332" r:id="rId15"/>
    <p:sldMasterId id="2147484345" r:id="rId16"/>
    <p:sldMasterId id="2147484358" r:id="rId17"/>
  </p:sldMasterIdLst>
  <p:notesMasterIdLst>
    <p:notesMasterId r:id="rId53"/>
  </p:notesMasterIdLst>
  <p:handoutMasterIdLst>
    <p:handoutMasterId r:id="rId54"/>
  </p:handoutMasterIdLst>
  <p:sldIdLst>
    <p:sldId id="1166" r:id="rId18"/>
    <p:sldId id="1054" r:id="rId19"/>
    <p:sldId id="1128" r:id="rId20"/>
    <p:sldId id="1129" r:id="rId21"/>
    <p:sldId id="1094" r:id="rId22"/>
    <p:sldId id="1157" r:id="rId23"/>
    <p:sldId id="1141" r:id="rId24"/>
    <p:sldId id="1147" r:id="rId25"/>
    <p:sldId id="1148" r:id="rId26"/>
    <p:sldId id="1138" r:id="rId27"/>
    <p:sldId id="1132" r:id="rId28"/>
    <p:sldId id="1137" r:id="rId29"/>
    <p:sldId id="1099" r:id="rId30"/>
    <p:sldId id="1139" r:id="rId31"/>
    <p:sldId id="1161" r:id="rId32"/>
    <p:sldId id="1143" r:id="rId33"/>
    <p:sldId id="1144" r:id="rId34"/>
    <p:sldId id="1145" r:id="rId35"/>
    <p:sldId id="1152" r:id="rId36"/>
    <p:sldId id="1149" r:id="rId37"/>
    <p:sldId id="1150" r:id="rId38"/>
    <p:sldId id="1159" r:id="rId39"/>
    <p:sldId id="1151" r:id="rId40"/>
    <p:sldId id="1153" r:id="rId41"/>
    <p:sldId id="1154" r:id="rId42"/>
    <p:sldId id="1160" r:id="rId43"/>
    <p:sldId id="1155" r:id="rId44"/>
    <p:sldId id="1162" r:id="rId45"/>
    <p:sldId id="1156" r:id="rId46"/>
    <p:sldId id="1163" r:id="rId47"/>
    <p:sldId id="1164" r:id="rId48"/>
    <p:sldId id="1165" r:id="rId49"/>
    <p:sldId id="1136" r:id="rId50"/>
    <p:sldId id="1127" r:id="rId51"/>
    <p:sldId id="1092" r:id="rId52"/>
  </p:sldIdLst>
  <p:sldSz cx="12436475" cy="6994525"/>
  <p:notesSz cx="6858000" cy="9144000"/>
  <p:defaultTextStyle>
    <a:defPPr>
      <a:defRPr lang="en-US"/>
    </a:defPPr>
    <a:lvl1pPr marL="0" algn="l" defTabSz="931921" rtl="0" eaLnBrk="1" latinLnBrk="0" hangingPunct="1">
      <a:defRPr sz="1800" kern="1200">
        <a:solidFill>
          <a:schemeClr val="tx1"/>
        </a:solidFill>
        <a:latin typeface="+mn-lt"/>
        <a:ea typeface="+mn-ea"/>
        <a:cs typeface="+mn-cs"/>
      </a:defRPr>
    </a:lvl1pPr>
    <a:lvl2pPr marL="465960" algn="l" defTabSz="931921" rtl="0" eaLnBrk="1" latinLnBrk="0" hangingPunct="1">
      <a:defRPr sz="1800" kern="1200">
        <a:solidFill>
          <a:schemeClr val="tx1"/>
        </a:solidFill>
        <a:latin typeface="+mn-lt"/>
        <a:ea typeface="+mn-ea"/>
        <a:cs typeface="+mn-cs"/>
      </a:defRPr>
    </a:lvl2pPr>
    <a:lvl3pPr marL="931921" algn="l" defTabSz="931921" rtl="0" eaLnBrk="1" latinLnBrk="0" hangingPunct="1">
      <a:defRPr sz="1800" kern="1200">
        <a:solidFill>
          <a:schemeClr val="tx1"/>
        </a:solidFill>
        <a:latin typeface="+mn-lt"/>
        <a:ea typeface="+mn-ea"/>
        <a:cs typeface="+mn-cs"/>
      </a:defRPr>
    </a:lvl3pPr>
    <a:lvl4pPr marL="1397880" algn="l" defTabSz="931921" rtl="0" eaLnBrk="1" latinLnBrk="0" hangingPunct="1">
      <a:defRPr sz="1800" kern="1200">
        <a:solidFill>
          <a:schemeClr val="tx1"/>
        </a:solidFill>
        <a:latin typeface="+mn-lt"/>
        <a:ea typeface="+mn-ea"/>
        <a:cs typeface="+mn-cs"/>
      </a:defRPr>
    </a:lvl4pPr>
    <a:lvl5pPr marL="1863840" algn="l" defTabSz="931921" rtl="0" eaLnBrk="1" latinLnBrk="0" hangingPunct="1">
      <a:defRPr sz="1800" kern="1200">
        <a:solidFill>
          <a:schemeClr val="tx1"/>
        </a:solidFill>
        <a:latin typeface="+mn-lt"/>
        <a:ea typeface="+mn-ea"/>
        <a:cs typeface="+mn-cs"/>
      </a:defRPr>
    </a:lvl5pPr>
    <a:lvl6pPr marL="2329799" algn="l" defTabSz="931921" rtl="0" eaLnBrk="1" latinLnBrk="0" hangingPunct="1">
      <a:defRPr sz="1800" kern="1200">
        <a:solidFill>
          <a:schemeClr val="tx1"/>
        </a:solidFill>
        <a:latin typeface="+mn-lt"/>
        <a:ea typeface="+mn-ea"/>
        <a:cs typeface="+mn-cs"/>
      </a:defRPr>
    </a:lvl6pPr>
    <a:lvl7pPr marL="2795761" algn="l" defTabSz="931921" rtl="0" eaLnBrk="1" latinLnBrk="0" hangingPunct="1">
      <a:defRPr sz="1800" kern="1200">
        <a:solidFill>
          <a:schemeClr val="tx1"/>
        </a:solidFill>
        <a:latin typeface="+mn-lt"/>
        <a:ea typeface="+mn-ea"/>
        <a:cs typeface="+mn-cs"/>
      </a:defRPr>
    </a:lvl7pPr>
    <a:lvl8pPr marL="3261720" algn="l" defTabSz="931921" rtl="0" eaLnBrk="1" latinLnBrk="0" hangingPunct="1">
      <a:defRPr sz="1800" kern="1200">
        <a:solidFill>
          <a:schemeClr val="tx1"/>
        </a:solidFill>
        <a:latin typeface="+mn-lt"/>
        <a:ea typeface="+mn-ea"/>
        <a:cs typeface="+mn-cs"/>
      </a:defRPr>
    </a:lvl8pPr>
    <a:lvl9pPr marL="3727680" algn="l" defTabSz="93192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guide id="23" orient="horz" pos="4075">
          <p15:clr>
            <a:srgbClr val="A4A3A4"/>
          </p15:clr>
        </p15:guide>
        <p15:guide id="24" pos="4589">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8AFD"/>
    <a:srgbClr val="964429"/>
    <a:srgbClr val="C90823"/>
    <a:srgbClr val="D66522"/>
    <a:srgbClr val="000000"/>
    <a:srgbClr val="002050"/>
    <a:srgbClr val="442359"/>
    <a:srgbClr val="333333"/>
    <a:srgbClr val="FFFFFF"/>
    <a:srgbClr val="50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10" autoAdjust="0"/>
    <p:restoredTop sz="95352" autoAdjust="0"/>
  </p:normalViewPr>
  <p:slideViewPr>
    <p:cSldViewPr>
      <p:cViewPr varScale="1">
        <p:scale>
          <a:sx n="65" d="100"/>
          <a:sy n="65" d="100"/>
        </p:scale>
        <p:origin x="-768" y="-114"/>
      </p:cViewPr>
      <p:guideLst>
        <p:guide orient="horz" pos="187"/>
        <p:guide orient="horz" pos="763"/>
        <p:guide orient="horz" pos="1339"/>
        <p:guide orient="horz" pos="2491"/>
        <p:guide orient="horz" pos="4219"/>
        <p:guide orient="horz" pos="3643"/>
        <p:guide orient="horz" pos="3067"/>
        <p:guide orient="horz" pos="1915"/>
        <p:guide orient="horz" pos="4075"/>
        <p:guide pos="173"/>
        <p:guide pos="1325"/>
        <p:guide pos="7661"/>
        <p:guide pos="749"/>
        <p:guide pos="7085"/>
        <p:guide pos="3629"/>
        <p:guide pos="1901"/>
        <p:guide pos="2477"/>
        <p:guide pos="4205"/>
        <p:guide pos="4781"/>
        <p:guide pos="5357"/>
        <p:guide pos="5933"/>
        <p:guide pos="6509"/>
        <p:guide pos="3053"/>
        <p:guide pos="4589"/>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slide" Target="slides/slide24.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3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192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070" indent="-107862" algn="l" defTabSz="93192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370" indent="-117300" algn="l" defTabSz="93192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111" indent="-149657" algn="l" defTabSz="93192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6943" indent="-117300" algn="l" defTabSz="93192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29799" algn="l" defTabSz="931921" rtl="0" eaLnBrk="1" latinLnBrk="0" hangingPunct="1">
      <a:defRPr sz="1200" kern="1200">
        <a:solidFill>
          <a:schemeClr val="tx1"/>
        </a:solidFill>
        <a:latin typeface="+mn-lt"/>
        <a:ea typeface="+mn-ea"/>
        <a:cs typeface="+mn-cs"/>
      </a:defRPr>
    </a:lvl6pPr>
    <a:lvl7pPr marL="2795761" algn="l" defTabSz="931921" rtl="0" eaLnBrk="1" latinLnBrk="0" hangingPunct="1">
      <a:defRPr sz="1200" kern="1200">
        <a:solidFill>
          <a:schemeClr val="tx1"/>
        </a:solidFill>
        <a:latin typeface="+mn-lt"/>
        <a:ea typeface="+mn-ea"/>
        <a:cs typeface="+mn-cs"/>
      </a:defRPr>
    </a:lvl7pPr>
    <a:lvl8pPr marL="3261720" algn="l" defTabSz="931921" rtl="0" eaLnBrk="1" latinLnBrk="0" hangingPunct="1">
      <a:defRPr sz="1200" kern="1200">
        <a:solidFill>
          <a:schemeClr val="tx1"/>
        </a:solidFill>
        <a:latin typeface="+mn-lt"/>
        <a:ea typeface="+mn-ea"/>
        <a:cs typeface="+mn-cs"/>
      </a:defRPr>
    </a:lvl8pPr>
    <a:lvl9pPr marL="3727680" algn="l" defTabSz="93192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4078668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latin typeface="Calibri"/>
              </a:rPr>
              <a:t>SPC2012 - Business</a:t>
            </a:r>
            <a:endParaRPr lang="en-US" dirty="0">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latin typeface="Calibri"/>
              </a:rPr>
              <a:pPr/>
              <a:t>12/6/2012</a:t>
            </a:fld>
            <a:endParaRPr lang="en-US" dirty="0">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15</a:t>
            </a:fld>
            <a:endParaRPr lang="en-US" dirty="0">
              <a:solidFill>
                <a:prstClr val="black"/>
              </a:solidFill>
              <a:latin typeface="Calibri"/>
            </a:endParaRPr>
          </a:p>
        </p:txBody>
      </p:sp>
    </p:spTree>
    <p:extLst>
      <p:ext uri="{BB962C8B-B14F-4D97-AF65-F5344CB8AC3E}">
        <p14:creationId xmlns:p14="http://schemas.microsoft.com/office/powerpoint/2010/main" val="2018755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latin typeface="Calibri"/>
              </a:rPr>
              <a:t>SPC2012 - Business</a:t>
            </a:r>
            <a:endParaRPr lang="en-US" dirty="0">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latin typeface="Calibri"/>
              </a:rPr>
              <a:pPr/>
              <a:t>12/6/2012</a:t>
            </a:fld>
            <a:endParaRPr lang="en-US" dirty="0">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16</a:t>
            </a:fld>
            <a:endParaRPr lang="en-US" dirty="0">
              <a:solidFill>
                <a:prstClr val="black"/>
              </a:solidFill>
              <a:latin typeface="Calibri"/>
            </a:endParaRPr>
          </a:p>
        </p:txBody>
      </p:sp>
    </p:spTree>
    <p:extLst>
      <p:ext uri="{BB962C8B-B14F-4D97-AF65-F5344CB8AC3E}">
        <p14:creationId xmlns:p14="http://schemas.microsoft.com/office/powerpoint/2010/main" val="40786688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latin typeface="Calibri"/>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latin typeface="Calibri"/>
              </a:rPr>
              <a:pPr/>
              <a:t>12/6/2012 2:36 PM</a:t>
            </a:fld>
            <a:endParaRPr lang="en-US">
              <a:solidFill>
                <a:prstClr val="black"/>
              </a:solidFill>
              <a:latin typeface="Calibri"/>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latin typeface="Calibri"/>
              </a:rPr>
              <a:pPr/>
              <a:t>17</a:t>
            </a:fld>
            <a:endParaRPr lang="en-US" dirty="0">
              <a:solidFill>
                <a:prstClr val="black"/>
              </a:solidFill>
              <a:latin typeface="Calibri"/>
            </a:endParaRPr>
          </a:p>
        </p:txBody>
      </p:sp>
    </p:spTree>
    <p:extLst>
      <p:ext uri="{BB962C8B-B14F-4D97-AF65-F5344CB8AC3E}">
        <p14:creationId xmlns:p14="http://schemas.microsoft.com/office/powerpoint/2010/main" val="4111739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6799154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latin typeface="Calibri"/>
              </a:rPr>
              <a:t>SPC2012 - Business</a:t>
            </a:r>
            <a:endParaRPr lang="en-US" dirty="0">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latin typeface="Calibri"/>
              </a:rPr>
              <a:pPr/>
              <a:t>12/6/2012</a:t>
            </a:fld>
            <a:endParaRPr lang="en-US" dirty="0">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21</a:t>
            </a:fld>
            <a:endParaRPr lang="en-US" dirty="0">
              <a:solidFill>
                <a:prstClr val="black"/>
              </a:solidFill>
              <a:latin typeface="Calibri"/>
            </a:endParaRPr>
          </a:p>
        </p:txBody>
      </p:sp>
    </p:spTree>
    <p:extLst>
      <p:ext uri="{BB962C8B-B14F-4D97-AF65-F5344CB8AC3E}">
        <p14:creationId xmlns:p14="http://schemas.microsoft.com/office/powerpoint/2010/main" val="40786688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latin typeface="Calibri"/>
              </a:rPr>
              <a:t>SPC2012 - Business</a:t>
            </a:r>
            <a:endParaRPr lang="en-US" dirty="0">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latin typeface="Calibri"/>
              </a:rPr>
              <a:pPr/>
              <a:t>12/6/2012</a:t>
            </a:fld>
            <a:endParaRPr lang="en-US" dirty="0">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22</a:t>
            </a:fld>
            <a:endParaRPr lang="en-US" dirty="0">
              <a:solidFill>
                <a:prstClr val="black"/>
              </a:solidFill>
              <a:latin typeface="Calibri"/>
            </a:endParaRPr>
          </a:p>
        </p:txBody>
      </p:sp>
    </p:spTree>
    <p:extLst>
      <p:ext uri="{BB962C8B-B14F-4D97-AF65-F5344CB8AC3E}">
        <p14:creationId xmlns:p14="http://schemas.microsoft.com/office/powerpoint/2010/main" val="2018755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latin typeface="Calibri"/>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latin typeface="Calibri"/>
              </a:rPr>
              <a:pPr/>
              <a:t>12/6/2012 2:36 PM</a:t>
            </a:fld>
            <a:endParaRPr lang="en-US">
              <a:solidFill>
                <a:prstClr val="black"/>
              </a:solidFill>
              <a:latin typeface="Calibri"/>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latin typeface="Calibri"/>
              </a:rPr>
              <a:pPr/>
              <a:t>23</a:t>
            </a:fld>
            <a:endParaRPr lang="en-US" dirty="0">
              <a:solidFill>
                <a:prstClr val="black"/>
              </a:solidFill>
              <a:latin typeface="Calibri"/>
            </a:endParaRPr>
          </a:p>
        </p:txBody>
      </p:sp>
    </p:spTree>
    <p:extLst>
      <p:ext uri="{BB962C8B-B14F-4D97-AF65-F5344CB8AC3E}">
        <p14:creationId xmlns:p14="http://schemas.microsoft.com/office/powerpoint/2010/main" val="11242030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latin typeface="Calibri"/>
              </a:rPr>
              <a:t>SPC2012 - Business</a:t>
            </a:r>
            <a:endParaRPr lang="en-US" dirty="0">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latin typeface="Calibri"/>
              </a:rPr>
              <a:pPr/>
              <a:t>12/6/2012</a:t>
            </a:fld>
            <a:endParaRPr lang="en-US" dirty="0">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24</a:t>
            </a:fld>
            <a:endParaRPr lang="en-US" dirty="0">
              <a:solidFill>
                <a:prstClr val="black"/>
              </a:solidFill>
              <a:latin typeface="Calibri"/>
            </a:endParaRPr>
          </a:p>
        </p:txBody>
      </p:sp>
    </p:spTree>
    <p:extLst>
      <p:ext uri="{BB962C8B-B14F-4D97-AF65-F5344CB8AC3E}">
        <p14:creationId xmlns:p14="http://schemas.microsoft.com/office/powerpoint/2010/main" val="4078668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7302539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003B31-A05B-624B-BD00-3287D1252774}" type="slidenum">
              <a:rPr lang="en-US" smtClean="0">
                <a:solidFill>
                  <a:prstClr val="black"/>
                </a:solidFill>
                <a:latin typeface="Calibri"/>
              </a:rPr>
              <a:pPr/>
              <a:t>4</a:t>
            </a:fld>
            <a:endParaRPr lang="en-US" dirty="0">
              <a:solidFill>
                <a:prstClr val="black"/>
              </a:solidFill>
              <a:latin typeface="Calibri"/>
            </a:endParaRPr>
          </a:p>
        </p:txBody>
      </p:sp>
    </p:spTree>
    <p:extLst>
      <p:ext uri="{BB962C8B-B14F-4D97-AF65-F5344CB8AC3E}">
        <p14:creationId xmlns:p14="http://schemas.microsoft.com/office/powerpoint/2010/main" val="9750327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4022226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latin typeface="Calibri"/>
              </a:rPr>
              <a:t>SPC2012 - Business</a:t>
            </a:r>
            <a:endParaRPr lang="en-US" dirty="0">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solidFill>
                  <a:prstClr val="black"/>
                </a:solidFill>
                <a:latin typeface="Calibri"/>
              </a:rPr>
              <a:pPr/>
              <a:t>12/6/2012</a:t>
            </a:fld>
            <a:endParaRPr lang="en-US" dirty="0">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27</a:t>
            </a:fld>
            <a:endParaRPr lang="en-US" dirty="0">
              <a:solidFill>
                <a:prstClr val="black"/>
              </a:solidFill>
              <a:latin typeface="Calibri"/>
            </a:endParaRPr>
          </a:p>
        </p:txBody>
      </p:sp>
    </p:spTree>
    <p:extLst>
      <p:ext uri="{BB962C8B-B14F-4D97-AF65-F5344CB8AC3E}">
        <p14:creationId xmlns:p14="http://schemas.microsoft.com/office/powerpoint/2010/main" val="4078668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21860682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1860682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21860682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latin typeface="Calibri"/>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latin typeface="Calibri"/>
              </a:rPr>
              <a:pPr/>
              <a:t>12/6/2012 2:36 PM</a:t>
            </a:fld>
            <a:endParaRPr lang="en-US" dirty="0">
              <a:solidFill>
                <a:prstClr val="black"/>
              </a:solidFill>
              <a:latin typeface="Calibri"/>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latin typeface="Calibri"/>
              </a:rPr>
              <a:pPr/>
              <a:t>35</a:t>
            </a:fld>
            <a:endParaRPr lang="en-US" dirty="0">
              <a:solidFill>
                <a:prstClr val="black"/>
              </a:solidFill>
              <a:latin typeface="Calibri"/>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095621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3584536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3545419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2:36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1387211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838903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57846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1552144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7933922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7" y="3954472"/>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18" tIns="146173" rIns="182718" bIns="146173" numCol="1" spcCol="0" rtlCol="0" fromWordArt="0" anchor="t" anchorCtr="0" forceAA="0" compatLnSpc="1">
            <a:prstTxWarp prst="textNoShape">
              <a:avLst/>
            </a:prstTxWarp>
            <a:noAutofit/>
          </a:bodyPr>
          <a:lstStyle/>
          <a:p>
            <a:pPr algn="ctr" defTabSz="93165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7" y="3954471"/>
            <a:ext cx="7315200" cy="1371579"/>
          </a:xfrm>
          <a:noFill/>
        </p:spPr>
        <p:txBody>
          <a:bodyPr lIns="146173" tIns="91359" rIns="146173" bIns="91359"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173" tIns="109631" rIns="146173" bIns="109631">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6"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83" y="1618327"/>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87527213"/>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122599"/>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0"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9"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dirty="0" smtClea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47" y="1221166"/>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24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092" indent="0">
              <a:buNone/>
              <a:defRPr>
                <a:gradFill>
                  <a:gsLst>
                    <a:gs pos="1250">
                      <a:srgbClr val="000000"/>
                    </a:gs>
                    <a:gs pos="100000">
                      <a:srgbClr val="000000"/>
                    </a:gs>
                  </a:gsLst>
                  <a:lin ang="5400000" scaled="0"/>
                </a:gradFill>
                <a:latin typeface="Segoe UI" pitchFamily="34" charset="0"/>
                <a:cs typeface="Segoe UI" pitchFamily="34" charset="0"/>
              </a:defRPr>
            </a:lvl3pPr>
            <a:lvl4pPr marL="81384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07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58741642"/>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Walk-In Slide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139464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Slide Prints in Grayscal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bwMode="gray">
          <a:xfrm>
            <a:off x="531279" y="1803687"/>
            <a:ext cx="11339902" cy="78226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 of Presentation</a:t>
            </a:r>
            <a:endParaRPr lang="en-US" dirty="0"/>
          </a:p>
        </p:txBody>
      </p:sp>
      <p:sp>
        <p:nvSpPr>
          <p:cNvPr id="5" name="Content Placeholder 4"/>
          <p:cNvSpPr>
            <a:spLocks noGrp="1"/>
          </p:cNvSpPr>
          <p:nvPr>
            <p:ph sz="quarter" idx="11" hasCustomPrompt="1"/>
          </p:nvPr>
        </p:nvSpPr>
        <p:spPr bwMode="gray">
          <a:xfrm>
            <a:off x="563457" y="3000273"/>
            <a:ext cx="5633506" cy="334707"/>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Tree>
    <p:extLst>
      <p:ext uri="{BB962C8B-B14F-4D97-AF65-F5344CB8AC3E}">
        <p14:creationId xmlns:p14="http://schemas.microsoft.com/office/powerpoint/2010/main" val="132403364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pecial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531279" y="1803687"/>
            <a:ext cx="11339902" cy="78226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a:t>
            </a:r>
            <a:endParaRPr lang="en-US" dirty="0"/>
          </a:p>
        </p:txBody>
      </p:sp>
      <p:sp>
        <p:nvSpPr>
          <p:cNvPr id="5" name="Content Placeholder 4"/>
          <p:cNvSpPr>
            <a:spLocks noGrp="1"/>
          </p:cNvSpPr>
          <p:nvPr>
            <p:ph sz="quarter" idx="11" hasCustomPrompt="1"/>
          </p:nvPr>
        </p:nvSpPr>
        <p:spPr>
          <a:xfrm>
            <a:off x="563457" y="3000273"/>
            <a:ext cx="5633506" cy="334707"/>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
        <p:nvSpPr>
          <p:cNvPr id="4" name="Content Placeholder 3"/>
          <p:cNvSpPr>
            <a:spLocks noGrp="1"/>
          </p:cNvSpPr>
          <p:nvPr>
            <p:ph sz="quarter" idx="12" hasCustomPrompt="1"/>
          </p:nvPr>
        </p:nvSpPr>
        <p:spPr bwMode="gray">
          <a:xfrm>
            <a:off x="531280" y="5349192"/>
            <a:ext cx="8605756" cy="1382430"/>
          </a:xfrm>
        </p:spPr>
        <p:txBody>
          <a:bodyPr/>
          <a:lstStyle>
            <a:lvl1pPr marL="0" indent="0">
              <a:buNone/>
              <a:defRPr sz="9800" baseline="0">
                <a:gradFill flip="none" rotWithShape="1">
                  <a:gsLst>
                    <a:gs pos="0">
                      <a:schemeClr val="accent2"/>
                    </a:gs>
                    <a:gs pos="86000">
                      <a:schemeClr val="accent2"/>
                    </a:gs>
                  </a:gsLst>
                  <a:path path="circle">
                    <a:fillToRect r="100000" b="100000"/>
                  </a:path>
                  <a:tileRect l="-100000" t="-100000"/>
                </a:gradFill>
              </a:defRPr>
            </a:lvl1pPr>
          </a:lstStyle>
          <a:p>
            <a:pPr lvl="0"/>
            <a:r>
              <a:rPr lang="en-US" dirty="0" smtClean="0"/>
              <a:t>Click to type…</a:t>
            </a:r>
            <a:endParaRPr lang="en-US" dirty="0"/>
          </a:p>
        </p:txBody>
      </p:sp>
    </p:spTree>
    <p:extLst>
      <p:ext uri="{BB962C8B-B14F-4D97-AF65-F5344CB8AC3E}">
        <p14:creationId xmlns:p14="http://schemas.microsoft.com/office/powerpoint/2010/main" val="88999298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rgbClr val="59A843"/>
        </a:solidFill>
        <a:effectLst/>
      </p:bgPr>
    </p:bg>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531279" y="1803687"/>
            <a:ext cx="11370677" cy="1029769"/>
          </a:xfrm>
        </p:spPr>
        <p:txBody>
          <a:bodyPr/>
          <a:lstStyle>
            <a:lvl1pPr marL="0" indent="0">
              <a:buNone/>
              <a:defRPr sz="7300" baseline="0">
                <a:gradFill flip="none" rotWithShape="1">
                  <a:gsLst>
                    <a:gs pos="0">
                      <a:schemeClr val="bg1"/>
                    </a:gs>
                    <a:gs pos="86000">
                      <a:schemeClr val="bg1"/>
                    </a:gs>
                  </a:gsLst>
                  <a:path path="circle">
                    <a:fillToRect r="100000" b="100000"/>
                  </a:path>
                  <a:tileRect l="-100000" t="-100000"/>
                </a:gradFill>
                <a:latin typeface="+mj-lt"/>
              </a:defRPr>
            </a:lvl1pPr>
          </a:lstStyle>
          <a:p>
            <a:pPr lvl="0"/>
            <a:r>
              <a:rPr lang="en-US" dirty="0" smtClean="0"/>
              <a:t>Click to enter Text</a:t>
            </a:r>
            <a:endParaRPr lang="en-US" dirty="0"/>
          </a:p>
        </p:txBody>
      </p:sp>
    </p:spTree>
    <p:extLst>
      <p:ext uri="{BB962C8B-B14F-4D97-AF65-F5344CB8AC3E}">
        <p14:creationId xmlns:p14="http://schemas.microsoft.com/office/powerpoint/2010/main" val="925832584"/>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nd Non-Bulleted Content">
    <p:bg>
      <p:bgPr>
        <a:solidFill>
          <a:srgbClr val="FBFBFB"/>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6" y="233157"/>
            <a:ext cx="11375536" cy="775853"/>
          </a:xfrm>
        </p:spPr>
        <p:txBody>
          <a:bodyPr/>
          <a:lstStyle>
            <a:lvl1pPr>
              <a:defRPr>
                <a:gradFill flip="none" rotWithShape="1">
                  <a:gsLst>
                    <a:gs pos="0">
                      <a:schemeClr val="tx2"/>
                    </a:gs>
                    <a:gs pos="86000">
                      <a:schemeClr val="tx2"/>
                    </a:gs>
                  </a:gsLst>
                  <a:lin ang="5400000" scaled="0"/>
                  <a:tileRect/>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6" y="1476621"/>
            <a:ext cx="11375536" cy="965254"/>
          </a:xfrm>
        </p:spPr>
        <p:txBody>
          <a:bodyPr/>
          <a:lstStyle>
            <a:lvl1pPr marL="0" indent="0">
              <a:spcBef>
                <a:spcPts val="0"/>
              </a:spcBef>
              <a:spcAft>
                <a:spcPts val="918"/>
              </a:spcAft>
              <a:buNone/>
              <a:defRPr sz="4100" spc="-102"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Segoe UI Light" pitchFamily="34" charset="0"/>
              </a:defRPr>
            </a:lvl1pPr>
            <a:lvl2pPr marL="0" indent="0">
              <a:spcBef>
                <a:spcPts val="0"/>
              </a:spcBef>
              <a:spcAft>
                <a:spcPts val="408"/>
              </a:spcAft>
              <a:buNone/>
              <a:defRPr sz="2000" spc="-51"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dirty="0" smtClean="0"/>
              <a:t>Click to edit Master text styles</a:t>
            </a:r>
          </a:p>
          <a:p>
            <a:pPr lvl="1"/>
            <a:r>
              <a:rPr lang="en-US" dirty="0" smtClean="0"/>
              <a:t>Second level</a:t>
            </a:r>
          </a:p>
        </p:txBody>
      </p:sp>
      <p:sp>
        <p:nvSpPr>
          <p:cNvPr id="4" name="Rectangle 3"/>
          <p:cNvSpPr/>
          <p:nvPr userDrawn="1"/>
        </p:nvSpPr>
        <p:spPr bwMode="ltGray">
          <a:xfrm>
            <a:off x="6" y="6753285"/>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4" rIns="46614" bIns="46614" numCol="1" spcCol="0" rtlCol="0" fromWordArt="0" anchor="ctr" anchorCtr="0" forceAA="0" compatLnSpc="1">
            <a:prstTxWarp prst="textNoShape">
              <a:avLst/>
            </a:prstTxWarp>
            <a:noAutofit/>
          </a:bodyPr>
          <a:lstStyle/>
          <a:p>
            <a:pPr algn="ctr" defTabSz="931924"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7264287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6" y="233157"/>
            <a:ext cx="11375536" cy="775853"/>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6" y="1476621"/>
            <a:ext cx="11375536" cy="1776694"/>
          </a:xfrm>
        </p:spPr>
        <p:txBody>
          <a:bodyPr/>
          <a:lstStyle>
            <a:lvl1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1pPr>
            <a:lvl2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3pPr>
            <a:lvl4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4pPr>
            <a:lvl5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5"/>
          <p:cNvSpPr/>
          <p:nvPr userDrawn="1"/>
        </p:nvSpPr>
        <p:spPr bwMode="ltGray">
          <a:xfrm>
            <a:off x="6" y="6753285"/>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4" rIns="46614" bIns="46614" numCol="1" spcCol="0" rtlCol="0" fromWordArt="0" anchor="ctr" anchorCtr="0" forceAA="0" compatLnSpc="1">
            <a:prstTxWarp prst="textNoShape">
              <a:avLst/>
            </a:prstTxWarp>
            <a:noAutofit/>
          </a:bodyPr>
          <a:lstStyle/>
          <a:p>
            <a:pPr algn="ctr" defTabSz="931924"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7" name="Picture 6" descr="IE-2x2SignNoTag-PMS187-5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34764" y="178606"/>
            <a:ext cx="796788" cy="790096"/>
          </a:xfrm>
          <a:prstGeom prst="rect">
            <a:avLst/>
          </a:prstGeom>
        </p:spPr>
      </p:pic>
      <p:sp>
        <p:nvSpPr>
          <p:cNvPr id="8" name="TextBox 7"/>
          <p:cNvSpPr txBox="1"/>
          <p:nvPr userDrawn="1"/>
        </p:nvSpPr>
        <p:spPr>
          <a:xfrm>
            <a:off x="8739735" y="6529911"/>
            <a:ext cx="3422824" cy="219956"/>
          </a:xfrm>
          <a:prstGeom prst="rect">
            <a:avLst/>
          </a:prstGeom>
          <a:noFill/>
        </p:spPr>
        <p:txBody>
          <a:bodyPr wrap="square" lIns="0" tIns="0" rIns="0" bIns="0" rtlCol="0">
            <a:noAutofit/>
          </a:bodyPr>
          <a:lstStyle/>
          <a:p>
            <a:pPr algn="r" defTabSz="699210"/>
            <a:r>
              <a:rPr lang="en-US" sz="900" b="1" spc="230" dirty="0" smtClean="0">
                <a:gradFill>
                  <a:gsLst>
                    <a:gs pos="0">
                      <a:srgbClr val="5E5E5E"/>
                    </a:gs>
                    <a:gs pos="86000">
                      <a:srgbClr val="5E5E5E"/>
                    </a:gs>
                  </a:gsLst>
                  <a:lin ang="5400000" scaled="0"/>
                </a:gradFill>
                <a:latin typeface="Segoe UI"/>
              </a:rPr>
              <a:t>  </a:t>
            </a:r>
            <a:r>
              <a:rPr lang="en-US" sz="1200" spc="230" dirty="0" smtClean="0">
                <a:solidFill>
                  <a:srgbClr val="59A843"/>
                </a:solidFill>
                <a:latin typeface="Segoe UI"/>
                <a:ea typeface="Segoe UI" pitchFamily="34" charset="0"/>
                <a:cs typeface="Segoe UI" pitchFamily="34" charset="0"/>
              </a:rPr>
              <a:t>@</a:t>
            </a:r>
            <a:r>
              <a:rPr lang="en-US" sz="1200" spc="230" dirty="0" err="1" smtClean="0">
                <a:solidFill>
                  <a:srgbClr val="59A843"/>
                </a:solidFill>
                <a:latin typeface="Segoe UI"/>
                <a:ea typeface="Segoe UI" pitchFamily="34" charset="0"/>
                <a:cs typeface="Segoe UI" pitchFamily="34" charset="0"/>
              </a:rPr>
              <a:t>meetdux</a:t>
            </a:r>
            <a:r>
              <a:rPr lang="en-US" sz="1200" spc="230" dirty="0" smtClean="0">
                <a:solidFill>
                  <a:srgbClr val="59A843"/>
                </a:solidFill>
                <a:latin typeface="Segoe UI"/>
                <a:ea typeface="Segoe UI" pitchFamily="34" charset="0"/>
                <a:cs typeface="Segoe UI" pitchFamily="34" charset="0"/>
              </a:rPr>
              <a:t> #pc215 #mspc12</a:t>
            </a:r>
          </a:p>
        </p:txBody>
      </p:sp>
    </p:spTree>
    <p:extLst>
      <p:ext uri="{BB962C8B-B14F-4D97-AF65-F5344CB8AC3E}">
        <p14:creationId xmlns:p14="http://schemas.microsoft.com/office/powerpoint/2010/main" val="238845395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29666" y="1476627"/>
            <a:ext cx="11375536" cy="1781403"/>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bwMode="ltGray">
          <a:xfrm>
            <a:off x="6" y="6753285"/>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4" rIns="46614" bIns="46614" numCol="1" spcCol="0" rtlCol="0" fromWordArt="0" anchor="ctr" anchorCtr="0" forceAA="0" compatLnSpc="1">
            <a:prstTxWarp prst="textNoShape">
              <a:avLst/>
            </a:prstTxWarp>
            <a:noAutofit/>
          </a:bodyPr>
          <a:lstStyle/>
          <a:p>
            <a:pPr algn="ctr" defTabSz="931924"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3517532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Rectangle 3"/>
          <p:cNvSpPr/>
          <p:nvPr userDrawn="1"/>
        </p:nvSpPr>
        <p:spPr bwMode="ltGray">
          <a:xfrm>
            <a:off x="6" y="6753285"/>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4" rIns="46614" bIns="46614" numCol="1" spcCol="0" rtlCol="0" fromWordArt="0" anchor="ctr" anchorCtr="0" forceAA="0" compatLnSpc="1">
            <a:prstTxWarp prst="textNoShape">
              <a:avLst/>
            </a:prstTxWarp>
            <a:noAutofit/>
          </a:bodyPr>
          <a:lstStyle/>
          <a:p>
            <a:pPr algn="ctr" defTabSz="931924"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3197218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bwMode="ltGray">
          <a:xfrm>
            <a:off x="6" y="6753285"/>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23" tIns="46614" rIns="46614" bIns="46614" numCol="1" spcCol="0" rtlCol="0" fromWordArt="0" anchor="ctr" anchorCtr="0" forceAA="0" compatLnSpc="1">
            <a:prstTxWarp prst="textNoShape">
              <a:avLst/>
            </a:prstTxWarp>
            <a:noAutofit/>
          </a:bodyPr>
          <a:lstStyle/>
          <a:p>
            <a:pPr algn="ctr" defTabSz="931924"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65898827"/>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6"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323961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6"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p:nvPr>
        </p:nvSpPr>
        <p:spPr>
          <a:xfrm>
            <a:off x="1" y="6363076"/>
            <a:ext cx="12436476" cy="631450"/>
          </a:xfrm>
          <a:solidFill>
            <a:srgbClr val="FFFF99"/>
          </a:solidFill>
        </p:spPr>
        <p:txBody>
          <a:bodyPr wrap="square" lIns="155366" tIns="77683" rIns="155366" bIns="7768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08635197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6214" y="1440908"/>
            <a:ext cx="10962498" cy="621531"/>
          </a:xfrm>
        </p:spPr>
        <p:txBody>
          <a:bodyPr anchor="b" anchorCtr="0">
            <a:noAutofit/>
          </a:bodyPr>
          <a:lstStyle>
            <a:lvl1pPr>
              <a:defRPr sz="4100">
                <a:solidFill>
                  <a:srgbClr val="C00000"/>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9" name="Text Placeholder 4"/>
          <p:cNvSpPr>
            <a:spLocks noGrp="1"/>
          </p:cNvSpPr>
          <p:nvPr>
            <p:ph type="body" sz="quarter" idx="10"/>
          </p:nvPr>
        </p:nvSpPr>
        <p:spPr>
          <a:xfrm>
            <a:off x="146826" y="2322200"/>
            <a:ext cx="10962499" cy="1811224"/>
          </a:xfrm>
        </p:spPr>
        <p:txBody>
          <a:bodyPr/>
          <a:lstStyle>
            <a:lvl1pPr marL="414292" indent="-414292">
              <a:defRPr sz="2900">
                <a:gradFill>
                  <a:gsLst>
                    <a:gs pos="0">
                      <a:schemeClr val="tx1"/>
                    </a:gs>
                    <a:gs pos="86000">
                      <a:schemeClr val="tx1"/>
                    </a:gs>
                  </a:gsLst>
                  <a:lin ang="5400000" scaled="0"/>
                </a:gradFill>
                <a:latin typeface="Segoe UI" pitchFamily="34" charset="0"/>
                <a:ea typeface="Segoe UI" pitchFamily="34" charset="0"/>
                <a:cs typeface="Segoe UI" pitchFamily="34" charset="0"/>
              </a:defRPr>
            </a:lvl1pPr>
            <a:lvl2pPr>
              <a:defRPr sz="2400">
                <a:gradFill>
                  <a:gsLst>
                    <a:gs pos="0">
                      <a:schemeClr val="tx1"/>
                    </a:gs>
                    <a:gs pos="86000">
                      <a:schemeClr val="tx1"/>
                    </a:gs>
                  </a:gsLst>
                  <a:lin ang="5400000" scaled="0"/>
                </a:gradFill>
                <a:latin typeface="Segoe UI" pitchFamily="34" charset="0"/>
                <a:ea typeface="Segoe UI" pitchFamily="34" charset="0"/>
                <a:cs typeface="Segoe UI" pitchFamily="34" charset="0"/>
              </a:defRPr>
            </a:lvl2pPr>
            <a:lvl3pPr marL="1228306" indent="-356030">
              <a:defRPr sz="2000">
                <a:gradFill>
                  <a:gsLst>
                    <a:gs pos="0">
                      <a:schemeClr val="tx1"/>
                    </a:gs>
                    <a:gs pos="86000">
                      <a:schemeClr val="tx1"/>
                    </a:gs>
                  </a:gsLst>
                  <a:lin ang="5400000" scaled="0"/>
                </a:gradFill>
                <a:latin typeface="Segoe UI" pitchFamily="34" charset="0"/>
                <a:ea typeface="Segoe UI" pitchFamily="34" charset="0"/>
                <a:cs typeface="Segoe UI" pitchFamily="34" charset="0"/>
              </a:defRPr>
            </a:lvl3pPr>
            <a:lvl4pPr marL="1568154" indent="-284823">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4pPr>
            <a:lvl5pPr marL="1924184" indent="-288063">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8079020" y="6678429"/>
            <a:ext cx="3435812" cy="246104"/>
          </a:xfrm>
          <a:prstGeom prst="rect">
            <a:avLst/>
          </a:prstGeom>
          <a:noFill/>
        </p:spPr>
        <p:txBody>
          <a:bodyPr wrap="square" lIns="0" tIns="0" rIns="0" bIns="0" rtlCol="0">
            <a:noAutofit/>
          </a:bodyPr>
          <a:lstStyle/>
          <a:p>
            <a:pPr algn="r" defTabSz="932115"/>
            <a:r>
              <a:rPr lang="en-US" sz="1200" b="1" spc="306" dirty="0" smtClean="0">
                <a:gradFill>
                  <a:gsLst>
                    <a:gs pos="0">
                      <a:srgbClr val="5E5E5E"/>
                    </a:gs>
                    <a:gs pos="86000">
                      <a:srgbClr val="5E5E5E"/>
                    </a:gs>
                  </a:gsLst>
                  <a:lin ang="5400000" scaled="0"/>
                </a:gradFill>
                <a:latin typeface="Segoe UI"/>
              </a:rPr>
              <a:t>  </a:t>
            </a:r>
            <a:r>
              <a:rPr lang="en-US" sz="1300" b="1" spc="306" dirty="0" smtClean="0">
                <a:solidFill>
                  <a:srgbClr val="000000"/>
                </a:solidFill>
                <a:latin typeface="Segoe UI Light" pitchFamily="34" charset="0"/>
                <a:ea typeface="Segoe UI" pitchFamily="34" charset="0"/>
                <a:cs typeface="Segoe UI" pitchFamily="34" charset="0"/>
              </a:rPr>
              <a:t>@</a:t>
            </a:r>
            <a:r>
              <a:rPr lang="en-US" sz="1300" b="1" spc="306" dirty="0" err="1" smtClean="0">
                <a:solidFill>
                  <a:srgbClr val="000000"/>
                </a:solidFill>
                <a:latin typeface="Segoe UI Light" pitchFamily="34" charset="0"/>
                <a:ea typeface="Segoe UI" pitchFamily="34" charset="0"/>
                <a:cs typeface="Segoe UI" pitchFamily="34" charset="0"/>
              </a:rPr>
              <a:t>meetdux</a:t>
            </a:r>
            <a:r>
              <a:rPr lang="en-US" sz="1300" b="1" spc="306" dirty="0" smtClean="0">
                <a:solidFill>
                  <a:srgbClr val="000000"/>
                </a:solidFill>
                <a:latin typeface="Segoe UI Light" pitchFamily="34" charset="0"/>
                <a:ea typeface="Segoe UI" pitchFamily="34" charset="0"/>
                <a:cs typeface="Segoe UI" pitchFamily="34" charset="0"/>
              </a:rPr>
              <a:t> #share2012</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363957" y="167916"/>
            <a:ext cx="865244" cy="857376"/>
          </a:xfrm>
          <a:prstGeom prst="rect">
            <a:avLst/>
          </a:prstGeom>
        </p:spPr>
      </p:pic>
    </p:spTree>
    <p:extLst>
      <p:ext uri="{BB962C8B-B14F-4D97-AF65-F5344CB8AC3E}">
        <p14:creationId xmlns:p14="http://schemas.microsoft.com/office/powerpoint/2010/main" val="3794041152"/>
      </p:ext>
    </p:extLst>
  </p:cSld>
  <p:clrMapOvr>
    <a:masterClrMapping/>
  </p:clrMapOvr>
  <p:transition spd="slow">
    <p:wipe dir="r"/>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Walk-In Slide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9175713"/>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Slide Prints in Grayscal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bwMode="gray">
          <a:xfrm>
            <a:off x="531279" y="1803681"/>
            <a:ext cx="11339902" cy="78226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 of Presentation</a:t>
            </a:r>
            <a:endParaRPr lang="en-US" dirty="0"/>
          </a:p>
        </p:txBody>
      </p:sp>
      <p:sp>
        <p:nvSpPr>
          <p:cNvPr id="5" name="Content Placeholder 4"/>
          <p:cNvSpPr>
            <a:spLocks noGrp="1"/>
          </p:cNvSpPr>
          <p:nvPr>
            <p:ph sz="quarter" idx="11" hasCustomPrompt="1"/>
          </p:nvPr>
        </p:nvSpPr>
        <p:spPr bwMode="gray">
          <a:xfrm>
            <a:off x="563451" y="3000267"/>
            <a:ext cx="5633506" cy="334707"/>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Tree>
    <p:extLst>
      <p:ext uri="{BB962C8B-B14F-4D97-AF65-F5344CB8AC3E}">
        <p14:creationId xmlns:p14="http://schemas.microsoft.com/office/powerpoint/2010/main" val="847846683"/>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pecial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531279" y="1803681"/>
            <a:ext cx="11339902" cy="78226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a:t>
            </a:r>
            <a:endParaRPr lang="en-US" dirty="0"/>
          </a:p>
        </p:txBody>
      </p:sp>
      <p:sp>
        <p:nvSpPr>
          <p:cNvPr id="5" name="Content Placeholder 4"/>
          <p:cNvSpPr>
            <a:spLocks noGrp="1"/>
          </p:cNvSpPr>
          <p:nvPr>
            <p:ph sz="quarter" idx="11" hasCustomPrompt="1"/>
          </p:nvPr>
        </p:nvSpPr>
        <p:spPr>
          <a:xfrm>
            <a:off x="563451" y="3000267"/>
            <a:ext cx="5633506" cy="334707"/>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
        <p:nvSpPr>
          <p:cNvPr id="4" name="Content Placeholder 3"/>
          <p:cNvSpPr>
            <a:spLocks noGrp="1"/>
          </p:cNvSpPr>
          <p:nvPr>
            <p:ph sz="quarter" idx="12" hasCustomPrompt="1"/>
          </p:nvPr>
        </p:nvSpPr>
        <p:spPr bwMode="gray">
          <a:xfrm>
            <a:off x="531280" y="5349186"/>
            <a:ext cx="8605756" cy="1382430"/>
          </a:xfrm>
        </p:spPr>
        <p:txBody>
          <a:bodyPr/>
          <a:lstStyle>
            <a:lvl1pPr marL="0" indent="0">
              <a:buNone/>
              <a:defRPr sz="9800" baseline="0">
                <a:gradFill flip="none" rotWithShape="1">
                  <a:gsLst>
                    <a:gs pos="0">
                      <a:schemeClr val="accent2"/>
                    </a:gs>
                    <a:gs pos="86000">
                      <a:schemeClr val="accent2"/>
                    </a:gs>
                  </a:gsLst>
                  <a:path path="circle">
                    <a:fillToRect r="100000" b="100000"/>
                  </a:path>
                  <a:tileRect l="-100000" t="-100000"/>
                </a:gradFill>
              </a:defRPr>
            </a:lvl1pPr>
          </a:lstStyle>
          <a:p>
            <a:pPr lvl="0"/>
            <a:r>
              <a:rPr lang="en-US" dirty="0" smtClean="0"/>
              <a:t>Click to type…</a:t>
            </a:r>
            <a:endParaRPr lang="en-US" dirty="0"/>
          </a:p>
        </p:txBody>
      </p:sp>
    </p:spTree>
    <p:extLst>
      <p:ext uri="{BB962C8B-B14F-4D97-AF65-F5344CB8AC3E}">
        <p14:creationId xmlns:p14="http://schemas.microsoft.com/office/powerpoint/2010/main" val="162528287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rgbClr val="59A843"/>
        </a:solidFill>
        <a:effectLst/>
      </p:bgPr>
    </p:bg>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531279" y="1803681"/>
            <a:ext cx="11370677" cy="1029769"/>
          </a:xfrm>
        </p:spPr>
        <p:txBody>
          <a:bodyPr/>
          <a:lstStyle>
            <a:lvl1pPr marL="0" indent="0">
              <a:buNone/>
              <a:defRPr sz="7300" baseline="0">
                <a:gradFill flip="none" rotWithShape="1">
                  <a:gsLst>
                    <a:gs pos="0">
                      <a:schemeClr val="bg1"/>
                    </a:gs>
                    <a:gs pos="86000">
                      <a:schemeClr val="bg1"/>
                    </a:gs>
                  </a:gsLst>
                  <a:path path="circle">
                    <a:fillToRect r="100000" b="100000"/>
                  </a:path>
                  <a:tileRect l="-100000" t="-100000"/>
                </a:gradFill>
                <a:latin typeface="+mj-lt"/>
              </a:defRPr>
            </a:lvl1pPr>
          </a:lstStyle>
          <a:p>
            <a:pPr lvl="0"/>
            <a:r>
              <a:rPr lang="en-US" dirty="0" smtClean="0"/>
              <a:t>Click to enter Text</a:t>
            </a:r>
            <a:endParaRPr lang="en-US" dirty="0"/>
          </a:p>
        </p:txBody>
      </p:sp>
    </p:spTree>
    <p:extLst>
      <p:ext uri="{BB962C8B-B14F-4D97-AF65-F5344CB8AC3E}">
        <p14:creationId xmlns:p14="http://schemas.microsoft.com/office/powerpoint/2010/main" val="342162151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nd Non-Bulleted Content">
    <p:bg>
      <p:bgPr>
        <a:solidFill>
          <a:srgbClr val="FBFBFB"/>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75853"/>
          </a:xfrm>
        </p:spPr>
        <p:txBody>
          <a:bodyPr/>
          <a:lstStyle>
            <a:lvl1pPr>
              <a:defRPr>
                <a:gradFill flip="none" rotWithShape="1">
                  <a:gsLst>
                    <a:gs pos="0">
                      <a:schemeClr val="tx2"/>
                    </a:gs>
                    <a:gs pos="86000">
                      <a:schemeClr val="tx2"/>
                    </a:gs>
                  </a:gsLst>
                  <a:lin ang="5400000" scaled="0"/>
                  <a:tileRect/>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0" y="1476621"/>
            <a:ext cx="11375536" cy="965254"/>
          </a:xfrm>
        </p:spPr>
        <p:txBody>
          <a:bodyPr/>
          <a:lstStyle>
            <a:lvl1pPr marL="0" indent="0">
              <a:spcBef>
                <a:spcPts val="0"/>
              </a:spcBef>
              <a:spcAft>
                <a:spcPts val="918"/>
              </a:spcAft>
              <a:buNone/>
              <a:defRPr sz="4100" spc="-102"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Segoe UI Light" pitchFamily="34" charset="0"/>
              </a:defRPr>
            </a:lvl1pPr>
            <a:lvl2pPr marL="0" indent="0">
              <a:spcBef>
                <a:spcPts val="0"/>
              </a:spcBef>
              <a:spcAft>
                <a:spcPts val="408"/>
              </a:spcAft>
              <a:buNone/>
              <a:defRPr sz="2000" spc="-51"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dirty="0" smtClean="0"/>
              <a:t>Click to edit Master text styles</a:t>
            </a:r>
          </a:p>
          <a:p>
            <a:pPr lvl="1"/>
            <a:r>
              <a:rPr lang="en-US" dirty="0" smtClean="0"/>
              <a:t>Second level</a:t>
            </a:r>
          </a:p>
        </p:txBody>
      </p:sp>
      <p:sp>
        <p:nvSpPr>
          <p:cNvPr id="4" name="Rectangle 3"/>
          <p:cNvSpPr/>
          <p:nvPr userDrawn="1"/>
        </p:nvSpPr>
        <p:spPr bwMode="ltGray">
          <a:xfrm>
            <a:off x="0" y="6753279"/>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81212849"/>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775853"/>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476621"/>
            <a:ext cx="11375536" cy="1776694"/>
          </a:xfrm>
        </p:spPr>
        <p:txBody>
          <a:bodyPr/>
          <a:lstStyle>
            <a:lvl1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1pPr>
            <a:lvl2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3pPr>
            <a:lvl4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4pPr>
            <a:lvl5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5"/>
          <p:cNvSpPr/>
          <p:nvPr userDrawn="1"/>
        </p:nvSpPr>
        <p:spPr bwMode="ltGray">
          <a:xfrm>
            <a:off x="0" y="6753279"/>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7" name="Picture 6" descr="IE-2x2SignNoTag-PMS187-5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34764" y="178606"/>
            <a:ext cx="796788" cy="790096"/>
          </a:xfrm>
          <a:prstGeom prst="rect">
            <a:avLst/>
          </a:prstGeom>
        </p:spPr>
      </p:pic>
      <p:sp>
        <p:nvSpPr>
          <p:cNvPr id="8" name="TextBox 7"/>
          <p:cNvSpPr txBox="1"/>
          <p:nvPr userDrawn="1"/>
        </p:nvSpPr>
        <p:spPr>
          <a:xfrm>
            <a:off x="8739729" y="6529905"/>
            <a:ext cx="3422824" cy="219956"/>
          </a:xfrm>
          <a:prstGeom prst="rect">
            <a:avLst/>
          </a:prstGeom>
          <a:noFill/>
        </p:spPr>
        <p:txBody>
          <a:bodyPr wrap="square" lIns="0" tIns="0" rIns="0" bIns="0" rtlCol="0">
            <a:noAutofit/>
          </a:bodyPr>
          <a:lstStyle/>
          <a:p>
            <a:pPr algn="r" defTabSz="699620"/>
            <a:r>
              <a:rPr lang="en-US" sz="900" b="1" spc="230" dirty="0" smtClean="0">
                <a:gradFill>
                  <a:gsLst>
                    <a:gs pos="0">
                      <a:srgbClr val="5E5E5E"/>
                    </a:gs>
                    <a:gs pos="86000">
                      <a:srgbClr val="5E5E5E"/>
                    </a:gs>
                  </a:gsLst>
                  <a:lin ang="5400000" scaled="0"/>
                </a:gradFill>
                <a:latin typeface="Segoe UI"/>
              </a:rPr>
              <a:t>  </a:t>
            </a:r>
            <a:r>
              <a:rPr lang="en-US" sz="1200" spc="230" dirty="0" smtClean="0">
                <a:solidFill>
                  <a:srgbClr val="59A843"/>
                </a:solidFill>
                <a:latin typeface="Segoe UI"/>
                <a:ea typeface="Segoe UI" pitchFamily="34" charset="0"/>
                <a:cs typeface="Segoe UI" pitchFamily="34" charset="0"/>
              </a:rPr>
              <a:t>@</a:t>
            </a:r>
            <a:r>
              <a:rPr lang="en-US" sz="1200" spc="230" dirty="0" err="1" smtClean="0">
                <a:solidFill>
                  <a:srgbClr val="59A843"/>
                </a:solidFill>
                <a:latin typeface="Segoe UI"/>
                <a:ea typeface="Segoe UI" pitchFamily="34" charset="0"/>
                <a:cs typeface="Segoe UI" pitchFamily="34" charset="0"/>
              </a:rPr>
              <a:t>meetdux</a:t>
            </a:r>
            <a:r>
              <a:rPr lang="en-US" sz="1200" spc="230" dirty="0" smtClean="0">
                <a:solidFill>
                  <a:srgbClr val="59A843"/>
                </a:solidFill>
                <a:latin typeface="Segoe UI"/>
                <a:ea typeface="Segoe UI" pitchFamily="34" charset="0"/>
                <a:cs typeface="Segoe UI" pitchFamily="34" charset="0"/>
              </a:rPr>
              <a:t> #pc215 #mspc12</a:t>
            </a:r>
          </a:p>
        </p:txBody>
      </p:sp>
    </p:spTree>
    <p:extLst>
      <p:ext uri="{BB962C8B-B14F-4D97-AF65-F5344CB8AC3E}">
        <p14:creationId xmlns:p14="http://schemas.microsoft.com/office/powerpoint/2010/main" val="280458353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29660" y="1476622"/>
            <a:ext cx="11375536" cy="176048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bwMode="ltGray">
          <a:xfrm>
            <a:off x="0" y="6753279"/>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10599203"/>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Rectangle 3"/>
          <p:cNvSpPr/>
          <p:nvPr userDrawn="1"/>
        </p:nvSpPr>
        <p:spPr bwMode="ltGray">
          <a:xfrm>
            <a:off x="0" y="6753279"/>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16684339"/>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bwMode="ltGray">
          <a:xfrm>
            <a:off x="0" y="6753279"/>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35981147"/>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0"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72434987"/>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0"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p:nvPr>
        </p:nvSpPr>
        <p:spPr>
          <a:xfrm>
            <a:off x="1" y="6363076"/>
            <a:ext cx="12436476" cy="631450"/>
          </a:xfrm>
          <a:solidFill>
            <a:srgbClr val="FFFF99"/>
          </a:solidFill>
        </p:spPr>
        <p:txBody>
          <a:bodyPr wrap="square" lIns="155457" tIns="77729" rIns="155457" bIns="77729"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02519238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6214" y="1440902"/>
            <a:ext cx="10962498" cy="621531"/>
          </a:xfrm>
        </p:spPr>
        <p:txBody>
          <a:bodyPr anchor="b" anchorCtr="0">
            <a:noAutofit/>
          </a:bodyPr>
          <a:lstStyle>
            <a:lvl1pPr>
              <a:defRPr sz="4100">
                <a:solidFill>
                  <a:srgbClr val="C00000"/>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9" name="Text Placeholder 4"/>
          <p:cNvSpPr>
            <a:spLocks noGrp="1"/>
          </p:cNvSpPr>
          <p:nvPr>
            <p:ph type="body" sz="quarter" idx="10"/>
          </p:nvPr>
        </p:nvSpPr>
        <p:spPr>
          <a:xfrm>
            <a:off x="146820" y="2322200"/>
            <a:ext cx="10962499" cy="1811224"/>
          </a:xfrm>
        </p:spPr>
        <p:txBody>
          <a:bodyPr/>
          <a:lstStyle>
            <a:lvl1pPr marL="414536" indent="-414536">
              <a:defRPr sz="2900">
                <a:gradFill>
                  <a:gsLst>
                    <a:gs pos="0">
                      <a:schemeClr val="tx1"/>
                    </a:gs>
                    <a:gs pos="86000">
                      <a:schemeClr val="tx1"/>
                    </a:gs>
                  </a:gsLst>
                  <a:lin ang="5400000" scaled="0"/>
                </a:gradFill>
                <a:latin typeface="Segoe UI" pitchFamily="34" charset="0"/>
                <a:ea typeface="Segoe UI" pitchFamily="34" charset="0"/>
                <a:cs typeface="Segoe UI" pitchFamily="34" charset="0"/>
              </a:defRPr>
            </a:lvl1pPr>
            <a:lvl2pPr>
              <a:defRPr sz="2400">
                <a:gradFill>
                  <a:gsLst>
                    <a:gs pos="0">
                      <a:schemeClr val="tx1"/>
                    </a:gs>
                    <a:gs pos="86000">
                      <a:schemeClr val="tx1"/>
                    </a:gs>
                  </a:gsLst>
                  <a:lin ang="5400000" scaled="0"/>
                </a:gradFill>
                <a:latin typeface="Segoe UI" pitchFamily="34" charset="0"/>
                <a:ea typeface="Segoe UI" pitchFamily="34" charset="0"/>
                <a:cs typeface="Segoe UI" pitchFamily="34" charset="0"/>
              </a:defRPr>
            </a:lvl2pPr>
            <a:lvl3pPr marL="1229029" indent="-356239">
              <a:defRPr sz="2000">
                <a:gradFill>
                  <a:gsLst>
                    <a:gs pos="0">
                      <a:schemeClr val="tx1"/>
                    </a:gs>
                    <a:gs pos="86000">
                      <a:schemeClr val="tx1"/>
                    </a:gs>
                  </a:gsLst>
                  <a:lin ang="5400000" scaled="0"/>
                </a:gradFill>
                <a:latin typeface="Segoe UI" pitchFamily="34" charset="0"/>
                <a:ea typeface="Segoe UI" pitchFamily="34" charset="0"/>
                <a:cs typeface="Segoe UI" pitchFamily="34" charset="0"/>
              </a:defRPr>
            </a:lvl3pPr>
            <a:lvl4pPr marL="1569077" indent="-284991">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4pPr>
            <a:lvl5pPr marL="1925316" indent="-288231">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8079020" y="6678429"/>
            <a:ext cx="3435812" cy="246104"/>
          </a:xfrm>
          <a:prstGeom prst="rect">
            <a:avLst/>
          </a:prstGeom>
          <a:noFill/>
        </p:spPr>
        <p:txBody>
          <a:bodyPr wrap="square" lIns="0" tIns="0" rIns="0" bIns="0" rtlCol="0">
            <a:noAutofit/>
          </a:bodyPr>
          <a:lstStyle/>
          <a:p>
            <a:pPr algn="r" defTabSz="932664"/>
            <a:r>
              <a:rPr lang="en-US" sz="1200" b="1" spc="306" dirty="0" smtClean="0">
                <a:gradFill>
                  <a:gsLst>
                    <a:gs pos="0">
                      <a:srgbClr val="5E5E5E"/>
                    </a:gs>
                    <a:gs pos="86000">
                      <a:srgbClr val="5E5E5E"/>
                    </a:gs>
                  </a:gsLst>
                  <a:lin ang="5400000" scaled="0"/>
                </a:gradFill>
                <a:latin typeface="Segoe UI"/>
              </a:rPr>
              <a:t>  </a:t>
            </a:r>
            <a:r>
              <a:rPr lang="en-US" sz="1300" b="1" spc="306" dirty="0" smtClean="0">
                <a:solidFill>
                  <a:srgbClr val="000000"/>
                </a:solidFill>
                <a:latin typeface="Segoe UI Light" pitchFamily="34" charset="0"/>
                <a:ea typeface="Segoe UI" pitchFamily="34" charset="0"/>
                <a:cs typeface="Segoe UI" pitchFamily="34" charset="0"/>
              </a:rPr>
              <a:t>@</a:t>
            </a:r>
            <a:r>
              <a:rPr lang="en-US" sz="1300" b="1" spc="306" dirty="0" err="1" smtClean="0">
                <a:solidFill>
                  <a:srgbClr val="000000"/>
                </a:solidFill>
                <a:latin typeface="Segoe UI Light" pitchFamily="34" charset="0"/>
                <a:ea typeface="Segoe UI" pitchFamily="34" charset="0"/>
                <a:cs typeface="Segoe UI" pitchFamily="34" charset="0"/>
              </a:rPr>
              <a:t>meetdux</a:t>
            </a:r>
            <a:r>
              <a:rPr lang="en-US" sz="1300" b="1" spc="306" dirty="0" smtClean="0">
                <a:solidFill>
                  <a:srgbClr val="000000"/>
                </a:solidFill>
                <a:latin typeface="Segoe UI Light" pitchFamily="34" charset="0"/>
                <a:ea typeface="Segoe UI" pitchFamily="34" charset="0"/>
                <a:cs typeface="Segoe UI" pitchFamily="34" charset="0"/>
              </a:rPr>
              <a:t> #share2012</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363957" y="167916"/>
            <a:ext cx="865244" cy="857376"/>
          </a:xfrm>
          <a:prstGeom prst="rect">
            <a:avLst/>
          </a:prstGeom>
        </p:spPr>
      </p:pic>
    </p:spTree>
    <p:extLst>
      <p:ext uri="{BB962C8B-B14F-4D97-AF65-F5344CB8AC3E}">
        <p14:creationId xmlns:p14="http://schemas.microsoft.com/office/powerpoint/2010/main" val="562455875"/>
      </p:ext>
    </p:extLst>
  </p:cSld>
  <p:clrMapOvr>
    <a:masterClrMapping/>
  </p:clrMapOvr>
  <p:transition spd="slow">
    <p:wipe dir="r"/>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334477" y="273629"/>
            <a:ext cx="7710615" cy="39779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8" name="Rectangle 7"/>
          <p:cNvSpPr/>
          <p:nvPr/>
        </p:nvSpPr>
        <p:spPr>
          <a:xfrm>
            <a:off x="365777" y="273631"/>
            <a:ext cx="248730" cy="39642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ctrTitle"/>
          </p:nvPr>
        </p:nvSpPr>
        <p:spPr>
          <a:xfrm>
            <a:off x="4352767" y="4292718"/>
            <a:ext cx="7424576" cy="1069561"/>
          </a:xfrm>
        </p:spPr>
        <p:txBody>
          <a:bodyPr vert="horz" lIns="93278" tIns="46639" rIns="93278" bIns="46639" rtlCol="0" anchor="b" anchorCtr="0">
            <a:normAutofit/>
          </a:bodyPr>
          <a:lstStyle>
            <a:lvl1pPr algn="l" defTabSz="932779" rtl="0" eaLnBrk="1" latinLnBrk="0" hangingPunct="1">
              <a:spcBef>
                <a:spcPct val="0"/>
              </a:spcBef>
              <a:buNone/>
              <a:defRPr sz="4100" kern="1200">
                <a:solidFill>
                  <a:schemeClr val="accent1"/>
                </a:solidFill>
                <a:latin typeface="Segoe Semibold" pitchFamily="34" charset="0"/>
                <a:ea typeface="+mj-ea"/>
                <a:cs typeface="+mj-cs"/>
              </a:defRPr>
            </a:lvl1pPr>
          </a:lstStyle>
          <a:p>
            <a:r>
              <a:rPr lang="en-US" dirty="0" smtClean="0"/>
              <a:t>Click to edit Master title style</a:t>
            </a:r>
            <a:endParaRPr dirty="0"/>
          </a:p>
        </p:txBody>
      </p:sp>
      <p:sp>
        <p:nvSpPr>
          <p:cNvPr id="3" name="Subtitle 2"/>
          <p:cNvSpPr>
            <a:spLocks noGrp="1"/>
          </p:cNvSpPr>
          <p:nvPr>
            <p:ph type="subTitle" idx="1"/>
          </p:nvPr>
        </p:nvSpPr>
        <p:spPr>
          <a:xfrm>
            <a:off x="4352767" y="5362469"/>
            <a:ext cx="7424576" cy="634170"/>
          </a:xfrm>
        </p:spPr>
        <p:txBody>
          <a:bodyPr vert="horz" lIns="93278" tIns="46639" rIns="93278" bIns="46639" rtlCol="0">
            <a:normAutofit/>
          </a:bodyPr>
          <a:lstStyle>
            <a:lvl1pPr marL="0" indent="0" algn="l" defTabSz="932779" rtl="0" eaLnBrk="1" latinLnBrk="0" hangingPunct="1">
              <a:spcBef>
                <a:spcPts val="0"/>
              </a:spcBef>
              <a:buClr>
                <a:schemeClr val="accent1"/>
              </a:buClr>
              <a:buSzPct val="100000"/>
              <a:buFont typeface="Wingdings 2" pitchFamily="18" charset="2"/>
              <a:buNone/>
              <a:defRPr sz="1600" kern="1200">
                <a:solidFill>
                  <a:schemeClr val="tx2"/>
                </a:solidFill>
                <a:latin typeface="Segoe Semibold" pitchFamily="34" charset="0"/>
                <a:ea typeface="+mn-ea"/>
                <a:cs typeface="+mn-cs"/>
              </a:defRPr>
            </a:lvl1pPr>
            <a:lvl2pPr marL="466390" indent="0" algn="ctr">
              <a:buNone/>
              <a:defRPr>
                <a:solidFill>
                  <a:schemeClr val="tx1">
                    <a:tint val="75000"/>
                  </a:schemeClr>
                </a:solidFill>
              </a:defRPr>
            </a:lvl2pPr>
            <a:lvl3pPr marL="932779" indent="0" algn="ctr">
              <a:buNone/>
              <a:defRPr>
                <a:solidFill>
                  <a:schemeClr val="tx1">
                    <a:tint val="75000"/>
                  </a:schemeClr>
                </a:solidFill>
              </a:defRPr>
            </a:lvl3pPr>
            <a:lvl4pPr marL="1399169" indent="0" algn="ctr">
              <a:buNone/>
              <a:defRPr>
                <a:solidFill>
                  <a:schemeClr val="tx1">
                    <a:tint val="75000"/>
                  </a:schemeClr>
                </a:solidFill>
              </a:defRPr>
            </a:lvl4pPr>
            <a:lvl5pPr marL="1865559" indent="0" algn="ctr">
              <a:buNone/>
              <a:defRPr>
                <a:solidFill>
                  <a:schemeClr val="tx1">
                    <a:tint val="75000"/>
                  </a:schemeClr>
                </a:solidFill>
              </a:defRPr>
            </a:lvl5pPr>
            <a:lvl6pPr marL="2331949" indent="0" algn="ctr">
              <a:buNone/>
              <a:defRPr>
                <a:solidFill>
                  <a:schemeClr val="tx1">
                    <a:tint val="75000"/>
                  </a:schemeClr>
                </a:solidFill>
              </a:defRPr>
            </a:lvl6pPr>
            <a:lvl7pPr marL="2798338" indent="0" algn="ctr">
              <a:buNone/>
              <a:defRPr>
                <a:solidFill>
                  <a:schemeClr val="tx1">
                    <a:tint val="75000"/>
                  </a:schemeClr>
                </a:solidFill>
              </a:defRPr>
            </a:lvl7pPr>
            <a:lvl8pPr marL="3264728" indent="0" algn="ctr">
              <a:buNone/>
              <a:defRPr>
                <a:solidFill>
                  <a:schemeClr val="tx1">
                    <a:tint val="75000"/>
                  </a:schemeClr>
                </a:solidFill>
              </a:defRPr>
            </a:lvl8pPr>
            <a:lvl9pPr marL="3731118" indent="0" algn="ctr">
              <a:buNone/>
              <a:defRPr>
                <a:solidFill>
                  <a:schemeClr val="tx1">
                    <a:tint val="75000"/>
                  </a:schemeClr>
                </a:solidFill>
              </a:defRPr>
            </a:lvl9pPr>
          </a:lstStyle>
          <a:p>
            <a:r>
              <a:rPr lang="en-US" dirty="0" smtClean="0"/>
              <a:t>Click to edit Master subtitle style</a:t>
            </a:r>
            <a:endParaRPr dirty="0"/>
          </a:p>
        </p:txBody>
      </p:sp>
      <p:sp>
        <p:nvSpPr>
          <p:cNvPr id="4" name="Date Placeholder 3"/>
          <p:cNvSpPr>
            <a:spLocks noGrp="1"/>
          </p:cNvSpPr>
          <p:nvPr>
            <p:ph type="dt" sz="half" idx="10"/>
          </p:nvPr>
        </p:nvSpPr>
        <p:spPr>
          <a:xfrm>
            <a:off x="4456404" y="398301"/>
            <a:ext cx="7486758" cy="372394"/>
          </a:xfrm>
        </p:spPr>
        <p:txBody>
          <a:bodyPr vert="horz" lIns="93278" tIns="46639" rIns="93278" bIns="46639" rtlCol="0" anchor="ctr"/>
          <a:lstStyle>
            <a:lvl1pPr marL="0" algn="r" defTabSz="932779" rtl="0" eaLnBrk="1" latinLnBrk="0" hangingPunct="1">
              <a:defRPr sz="2200" b="0" kern="1200" baseline="0">
                <a:solidFill>
                  <a:schemeClr val="bg1"/>
                </a:solidFill>
                <a:latin typeface="+mn-lt"/>
                <a:ea typeface="+mn-ea"/>
                <a:cs typeface="+mn-cs"/>
              </a:defRPr>
            </a:lvl1pPr>
          </a:lstStyle>
          <a:p>
            <a:fld id="{DB03F162-70FD-FA4B-AD59-E34BCFA2E1BC}" type="datetimeFigureOut">
              <a:rPr lang="en-US" smtClean="0">
                <a:solidFill>
                  <a:prstClr val="white"/>
                </a:solidFill>
                <a:latin typeface="Century Gothic"/>
              </a:rPr>
              <a:pPr/>
              <a:t>12/6/2012</a:t>
            </a:fld>
            <a:endParaRPr lang="en-US" dirty="0">
              <a:solidFill>
                <a:prstClr val="white"/>
              </a:solidFill>
              <a:latin typeface="Century Gothic"/>
            </a:endParaRPr>
          </a:p>
        </p:txBody>
      </p:sp>
      <p:sp>
        <p:nvSpPr>
          <p:cNvPr id="5" name="Footer Placeholder 4"/>
          <p:cNvSpPr>
            <a:spLocks noGrp="1"/>
          </p:cNvSpPr>
          <p:nvPr>
            <p:ph type="ftr" sz="quarter" idx="11"/>
          </p:nvPr>
        </p:nvSpPr>
        <p:spPr>
          <a:xfrm>
            <a:off x="4377640" y="6482890"/>
            <a:ext cx="6442094" cy="372394"/>
          </a:xfrm>
        </p:spPr>
        <p:txBody>
          <a:bodyPr vert="horz" lIns="93278" tIns="46639" rIns="93278" bIns="46639" rtlCol="0" anchor="ctr"/>
          <a:lstStyle>
            <a:lvl1pPr marL="0" algn="l" defTabSz="932779" rtl="0" eaLnBrk="1" latinLnBrk="0" hangingPunct="1">
              <a:defRPr sz="1100" b="1" kern="1200">
                <a:solidFill>
                  <a:schemeClr val="tx2">
                    <a:lumMod val="60000"/>
                    <a:lumOff val="40000"/>
                  </a:schemeClr>
                </a:solidFill>
                <a:latin typeface="+mn-lt"/>
                <a:ea typeface="+mn-ea"/>
                <a:cs typeface="+mn-cs"/>
              </a:defRPr>
            </a:lvl1pPr>
          </a:lstStyle>
          <a:p>
            <a:endParaRPr lang="en-US" dirty="0">
              <a:solidFill>
                <a:srgbClr val="333333">
                  <a:lumMod val="60000"/>
                  <a:lumOff val="40000"/>
                </a:srgbClr>
              </a:solidFill>
              <a:latin typeface="Century Gothic"/>
            </a:endParaRPr>
          </a:p>
        </p:txBody>
      </p:sp>
      <p:sp>
        <p:nvSpPr>
          <p:cNvPr id="6" name="Slide Number Placeholder 5"/>
          <p:cNvSpPr>
            <a:spLocks noGrp="1"/>
          </p:cNvSpPr>
          <p:nvPr>
            <p:ph type="sldNum" sz="quarter" idx="12"/>
          </p:nvPr>
        </p:nvSpPr>
        <p:spPr>
          <a:xfrm>
            <a:off x="11229405" y="6482890"/>
            <a:ext cx="932736" cy="372394"/>
          </a:xfrm>
        </p:spPr>
        <p:txBody>
          <a:bodyPr vert="horz" lIns="93278" tIns="46639" rIns="93278" bIns="46639" rtlCol="0" anchor="ctr"/>
          <a:lstStyle>
            <a:lvl1pPr marL="0" algn="r" defTabSz="932779" rtl="0" eaLnBrk="1" latinLnBrk="0" hangingPunct="1">
              <a:defRPr sz="1100" b="1" kern="1200">
                <a:solidFill>
                  <a:schemeClr val="tx2">
                    <a:lumMod val="60000"/>
                    <a:lumOff val="40000"/>
                  </a:schemeClr>
                </a:solidFill>
                <a:latin typeface="+mn-lt"/>
                <a:ea typeface="+mn-ea"/>
                <a:cs typeface="+mn-cs"/>
              </a:defRPr>
            </a:lvl1pPr>
          </a:lstStyle>
          <a:p>
            <a:fld id="{49CD5BD9-0138-834A-B0E9-C8FD4A23BCFA}" type="slidenum">
              <a:rPr lang="en-US" smtClean="0">
                <a:solidFill>
                  <a:srgbClr val="333333">
                    <a:lumMod val="60000"/>
                    <a:lumOff val="40000"/>
                  </a:srgbClr>
                </a:solidFill>
                <a:latin typeface="Century Gothic"/>
              </a:rPr>
              <a:pPr/>
              <a:t>‹#›</a:t>
            </a:fld>
            <a:endParaRPr lang="en-US" dirty="0">
              <a:solidFill>
                <a:srgbClr val="333333">
                  <a:lumMod val="60000"/>
                  <a:lumOff val="40000"/>
                </a:srgbClr>
              </a:solidFill>
              <a:latin typeface="Century Gothic"/>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4603" y="1243471"/>
            <a:ext cx="2351256" cy="2331508"/>
          </a:xfrm>
          <a:prstGeom prst="rect">
            <a:avLst/>
          </a:prstGeom>
        </p:spPr>
      </p:pic>
    </p:spTree>
    <p:extLst>
      <p:ext uri="{BB962C8B-B14F-4D97-AF65-F5344CB8AC3E}">
        <p14:creationId xmlns:p14="http://schemas.microsoft.com/office/powerpoint/2010/main" val="208225486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9808965" y="273629"/>
            <a:ext cx="2238566" cy="16786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a:xfrm>
            <a:off x="9808965" y="6482890"/>
            <a:ext cx="2383657" cy="372394"/>
          </a:xfrm>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5" name="Footer Placeholder 4"/>
          <p:cNvSpPr>
            <a:spLocks noGrp="1"/>
          </p:cNvSpPr>
          <p:nvPr>
            <p:ph type="ftr" sz="quarter" idx="11"/>
          </p:nvPr>
        </p:nvSpPr>
        <p:spPr/>
        <p:txBody>
          <a:bodyPr/>
          <a:lstStyle/>
          <a:p>
            <a:endParaRPr lang="en-US" dirty="0">
              <a:solidFill>
                <a:srgbClr val="333333">
                  <a:lumMod val="60000"/>
                  <a:lumOff val="40000"/>
                </a:srgbClr>
              </a:solidFill>
            </a:endParaRPr>
          </a:p>
        </p:txBody>
      </p:sp>
      <p:sp>
        <p:nvSpPr>
          <p:cNvPr id="6" name="Slide Number Placeholder 5"/>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11686106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7" name="Rectangle 6"/>
          <p:cNvSpPr/>
          <p:nvPr/>
        </p:nvSpPr>
        <p:spPr>
          <a:xfrm>
            <a:off x="4334477" y="273629"/>
            <a:ext cx="7710615" cy="26112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ctrTitle"/>
          </p:nvPr>
        </p:nvSpPr>
        <p:spPr>
          <a:xfrm>
            <a:off x="4352765" y="4255003"/>
            <a:ext cx="7423149" cy="1107466"/>
          </a:xfrm>
        </p:spPr>
        <p:txBody>
          <a:bodyPr>
            <a:normAutofit/>
          </a:bodyPr>
          <a:lstStyle>
            <a:lvl1pPr>
              <a:defRPr sz="4700"/>
            </a:lvl1pPr>
          </a:lstStyle>
          <a:p>
            <a:r>
              <a:rPr lang="en-US" smtClean="0"/>
              <a:t>Click to edit Master title style</a:t>
            </a:r>
            <a:endParaRPr/>
          </a:p>
        </p:txBody>
      </p:sp>
      <p:sp>
        <p:nvSpPr>
          <p:cNvPr id="3" name="Subtitle 2"/>
          <p:cNvSpPr>
            <a:spLocks noGrp="1"/>
          </p:cNvSpPr>
          <p:nvPr>
            <p:ph type="subTitle" idx="1"/>
          </p:nvPr>
        </p:nvSpPr>
        <p:spPr>
          <a:xfrm>
            <a:off x="4352768" y="5362470"/>
            <a:ext cx="7423148" cy="630879"/>
          </a:xfrm>
        </p:spPr>
        <p:txBody>
          <a:bodyPr>
            <a:normAutofit/>
          </a:bodyPr>
          <a:lstStyle>
            <a:lvl1pPr marL="0" indent="0" algn="l">
              <a:spcBef>
                <a:spcPct val="0"/>
              </a:spcBef>
              <a:buNone/>
              <a:defRPr sz="1600">
                <a:solidFill>
                  <a:schemeClr val="tx2"/>
                </a:solidFill>
              </a:defRPr>
            </a:lvl1pPr>
            <a:lvl2pPr marL="466390" indent="0" algn="ctr">
              <a:spcBef>
                <a:spcPct val="0"/>
              </a:spcBef>
              <a:buNone/>
              <a:defRPr>
                <a:solidFill>
                  <a:schemeClr val="tx1">
                    <a:tint val="75000"/>
                  </a:schemeClr>
                </a:solidFill>
              </a:defRPr>
            </a:lvl2pPr>
            <a:lvl3pPr marL="932779" indent="0" algn="ctr">
              <a:buNone/>
              <a:defRPr>
                <a:solidFill>
                  <a:schemeClr val="tx1">
                    <a:tint val="75000"/>
                  </a:schemeClr>
                </a:solidFill>
              </a:defRPr>
            </a:lvl3pPr>
            <a:lvl4pPr marL="1399169" indent="0" algn="ctr">
              <a:buNone/>
              <a:defRPr>
                <a:solidFill>
                  <a:schemeClr val="tx1">
                    <a:tint val="75000"/>
                  </a:schemeClr>
                </a:solidFill>
              </a:defRPr>
            </a:lvl4pPr>
            <a:lvl5pPr marL="1865559" indent="0" algn="ctr">
              <a:buNone/>
              <a:defRPr>
                <a:solidFill>
                  <a:schemeClr val="tx1">
                    <a:tint val="75000"/>
                  </a:schemeClr>
                </a:solidFill>
              </a:defRPr>
            </a:lvl5pPr>
            <a:lvl6pPr marL="2331949" indent="0" algn="ctr">
              <a:buNone/>
              <a:defRPr>
                <a:solidFill>
                  <a:schemeClr val="tx1">
                    <a:tint val="75000"/>
                  </a:schemeClr>
                </a:solidFill>
              </a:defRPr>
            </a:lvl6pPr>
            <a:lvl7pPr marL="2798338" indent="0" algn="ctr">
              <a:buNone/>
              <a:defRPr>
                <a:solidFill>
                  <a:schemeClr val="tx1">
                    <a:tint val="75000"/>
                  </a:schemeClr>
                </a:solidFill>
              </a:defRPr>
            </a:lvl7pPr>
            <a:lvl8pPr marL="3264728" indent="0" algn="ctr">
              <a:buNone/>
              <a:defRPr>
                <a:solidFill>
                  <a:schemeClr val="tx1">
                    <a:tint val="75000"/>
                  </a:schemeClr>
                </a:solidFill>
              </a:defRPr>
            </a:lvl8pPr>
            <a:lvl9pPr marL="3731118"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456404" y="397730"/>
            <a:ext cx="7480174" cy="372394"/>
          </a:xfrm>
        </p:spPr>
        <p:txBody>
          <a:bodyPr/>
          <a:lstStyle>
            <a:lvl1pPr>
              <a:defRPr sz="2200" b="0" baseline="0">
                <a:solidFill>
                  <a:schemeClr val="bg1"/>
                </a:solidFill>
              </a:defRPr>
            </a:lvl1pPr>
          </a:lstStyle>
          <a:p>
            <a:fld id="{DB03F162-70FD-FA4B-AD59-E34BCFA2E1BC}" type="datetimeFigureOut">
              <a:rPr lang="en-US" smtClean="0">
                <a:solidFill>
                  <a:prstClr val="white"/>
                </a:solidFill>
              </a:rPr>
              <a:pPr/>
              <a:t>12/6/2012</a:t>
            </a:fld>
            <a:endParaRPr lang="en-US" dirty="0">
              <a:solidFill>
                <a:prstClr val="white"/>
              </a:solidFill>
            </a:endParaRPr>
          </a:p>
        </p:txBody>
      </p:sp>
      <p:sp>
        <p:nvSpPr>
          <p:cNvPr id="5" name="Footer Placeholder 4"/>
          <p:cNvSpPr>
            <a:spLocks noGrp="1"/>
          </p:cNvSpPr>
          <p:nvPr>
            <p:ph type="ftr" sz="quarter" idx="11"/>
          </p:nvPr>
        </p:nvSpPr>
        <p:spPr>
          <a:xfrm>
            <a:off x="4371054" y="6482890"/>
            <a:ext cx="6438722" cy="372394"/>
          </a:xfrm>
        </p:spPr>
        <p:txBody>
          <a:bodyPr/>
          <a:lstStyle/>
          <a:p>
            <a:endParaRPr lang="en-US" dirty="0">
              <a:solidFill>
                <a:srgbClr val="333333">
                  <a:lumMod val="60000"/>
                  <a:lumOff val="40000"/>
                </a:srgbClr>
              </a:solidFill>
            </a:endParaRPr>
          </a:p>
        </p:txBody>
      </p:sp>
      <p:sp>
        <p:nvSpPr>
          <p:cNvPr id="6" name="Slide Number Placeholder 5"/>
          <p:cNvSpPr>
            <a:spLocks noGrp="1"/>
          </p:cNvSpPr>
          <p:nvPr>
            <p:ph type="sldNum" sz="quarter" idx="12"/>
          </p:nvPr>
        </p:nvSpPr>
        <p:spPr>
          <a:xfrm>
            <a:off x="11241598" y="6482890"/>
            <a:ext cx="932736" cy="372394"/>
          </a:xfrm>
        </p:spPr>
        <p:txBody>
          <a:bodyPr vert="horz" lIns="93278" tIns="46639" rIns="93278" bIns="46639" rtlCol="0" anchor="ctr"/>
          <a:lstStyle>
            <a:lvl1pPr marL="0" algn="r" defTabSz="932779" rtl="0" eaLnBrk="1" latinLnBrk="0" hangingPunct="1">
              <a:defRPr sz="1100" b="1" kern="1200">
                <a:solidFill>
                  <a:schemeClr val="tx2">
                    <a:lumMod val="60000"/>
                    <a:lumOff val="40000"/>
                  </a:schemeClr>
                </a:solidFill>
                <a:latin typeface="+mn-lt"/>
                <a:ea typeface="+mn-ea"/>
                <a:cs typeface="+mn-cs"/>
              </a:defRPr>
            </a:lvl1pPr>
          </a:lstStyle>
          <a:p>
            <a:fld id="{49CD5BD9-0138-834A-B0E9-C8FD4A23BCFA}" type="slidenum">
              <a:rPr lang="en-US" smtClean="0">
                <a:solidFill>
                  <a:srgbClr val="333333">
                    <a:lumMod val="60000"/>
                    <a:lumOff val="40000"/>
                  </a:srgbClr>
                </a:solidFill>
                <a:latin typeface="Century Gothic"/>
              </a:rPr>
              <a:pPr/>
              <a:t>‹#›</a:t>
            </a:fld>
            <a:endParaRPr lang="en-US" dirty="0">
              <a:solidFill>
                <a:srgbClr val="333333">
                  <a:lumMod val="60000"/>
                  <a:lumOff val="40000"/>
                </a:srgbClr>
              </a:solidFill>
              <a:latin typeface="Century Gothic"/>
            </a:endParaRPr>
          </a:p>
        </p:txBody>
      </p:sp>
      <p:sp>
        <p:nvSpPr>
          <p:cNvPr id="9" name="Picture Placeholder 8"/>
          <p:cNvSpPr>
            <a:spLocks noGrp="1"/>
          </p:cNvSpPr>
          <p:nvPr>
            <p:ph type="pic" sz="quarter" idx="13"/>
          </p:nvPr>
        </p:nvSpPr>
        <p:spPr>
          <a:xfrm>
            <a:off x="4352768" y="2934958"/>
            <a:ext cx="7680131" cy="1305645"/>
          </a:xfrm>
        </p:spPr>
        <p:txBody>
          <a:bodyPr/>
          <a:lstStyle>
            <a:lvl1pPr>
              <a:buNone/>
              <a:defRPr/>
            </a:lvl1pPr>
          </a:lstStyle>
          <a:p>
            <a:r>
              <a:rPr lang="en-US" dirty="0" smtClean="0"/>
              <a:t>Click icon to add picture</a:t>
            </a:r>
            <a:endParaRPr/>
          </a:p>
        </p:txBody>
      </p:sp>
      <p:sp>
        <p:nvSpPr>
          <p:cNvPr id="10" name="Rectangle 9"/>
          <p:cNvSpPr/>
          <p:nvPr/>
        </p:nvSpPr>
        <p:spPr>
          <a:xfrm>
            <a:off x="365777" y="273631"/>
            <a:ext cx="248730" cy="39642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Tree>
    <p:extLst>
      <p:ext uri="{BB962C8B-B14F-4D97-AF65-F5344CB8AC3E}">
        <p14:creationId xmlns:p14="http://schemas.microsoft.com/office/powerpoint/2010/main" val="37903660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Title, Conten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962807" y="932603"/>
            <a:ext cx="8851845" cy="1165754"/>
          </a:xfrm>
        </p:spPr>
        <p:txBody>
          <a:bodyPr/>
          <a:lstStyle>
            <a:lvl1pPr>
              <a:defRPr sz="3300">
                <a:latin typeface="Segoe UI" pitchFamily="34" charset="0"/>
                <a:ea typeface="Segoe UI" pitchFamily="34" charset="0"/>
                <a:cs typeface="Segoe UI" pitchFamily="34" charset="0"/>
              </a:defRPr>
            </a:lvl1pPr>
          </a:lstStyle>
          <a:p>
            <a:r>
              <a:rPr lang="en-US" dirty="0" smtClean="0"/>
              <a:t>Click to edit Master title style</a:t>
            </a:r>
            <a:endParaRPr dirty="0"/>
          </a:p>
        </p:txBody>
      </p:sp>
      <p:sp>
        <p:nvSpPr>
          <p:cNvPr id="3" name="Content Placeholder 2"/>
          <p:cNvSpPr>
            <a:spLocks noGrp="1"/>
          </p:cNvSpPr>
          <p:nvPr>
            <p:ph idx="1"/>
          </p:nvPr>
        </p:nvSpPr>
        <p:spPr>
          <a:xfrm>
            <a:off x="2962807" y="2253793"/>
            <a:ext cx="8851845" cy="3994328"/>
          </a:xfrm>
        </p:spPr>
        <p:txBody>
          <a:bodyPr/>
          <a:lstStyle>
            <a:lvl1pPr>
              <a:defRPr>
                <a:latin typeface="Segoe UI" pitchFamily="34" charset="0"/>
                <a:ea typeface="Segoe UI" pitchFamily="34" charset="0"/>
                <a:cs typeface="Segoe UI" pitchFamily="34" charset="0"/>
              </a:defRPr>
            </a:lvl1pPr>
            <a:lvl2pPr>
              <a:defRPr>
                <a:latin typeface="Segoe UI" pitchFamily="34" charset="0"/>
                <a:ea typeface="Segoe UI" pitchFamily="34" charset="0"/>
                <a:cs typeface="Segoe UI" pitchFamily="34" charset="0"/>
              </a:defRPr>
            </a:lvl2pPr>
            <a:lvl3pPr>
              <a:defRPr>
                <a:latin typeface="Segoe UI" pitchFamily="34" charset="0"/>
                <a:ea typeface="Segoe UI" pitchFamily="34" charset="0"/>
                <a:cs typeface="Segoe UI" pitchFamily="34" charset="0"/>
              </a:defRPr>
            </a:lvl3pPr>
            <a:lvl4pPr>
              <a:defRPr>
                <a:latin typeface="Segoe UI" pitchFamily="34" charset="0"/>
                <a:ea typeface="Segoe UI" pitchFamily="34" charset="0"/>
                <a:cs typeface="Segoe UI" pitchFamily="34" charset="0"/>
              </a:defRPr>
            </a:lvl4pPr>
            <a:lvl5pPr>
              <a:defRPr>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a:xfrm>
            <a:off x="9808965" y="6482890"/>
            <a:ext cx="2383657" cy="372394"/>
          </a:xfrm>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5" name="Footer Placeholder 4"/>
          <p:cNvSpPr>
            <a:spLocks noGrp="1"/>
          </p:cNvSpPr>
          <p:nvPr>
            <p:ph type="ftr" sz="quarter" idx="11"/>
          </p:nvPr>
        </p:nvSpPr>
        <p:spPr>
          <a:xfrm>
            <a:off x="2962807" y="6482890"/>
            <a:ext cx="6700861" cy="372394"/>
          </a:xfrm>
        </p:spPr>
        <p:txBody>
          <a:bodyPr/>
          <a:lstStyle/>
          <a:p>
            <a:endParaRPr lang="en-US" dirty="0">
              <a:solidFill>
                <a:srgbClr val="333333">
                  <a:lumMod val="60000"/>
                  <a:lumOff val="40000"/>
                </a:srgbClr>
              </a:solidFill>
            </a:endParaRPr>
          </a:p>
        </p:txBody>
      </p:sp>
      <p:sp>
        <p:nvSpPr>
          <p:cNvPr id="9" name="Picture Placeholder 8"/>
          <p:cNvSpPr>
            <a:spLocks noGrp="1"/>
          </p:cNvSpPr>
          <p:nvPr>
            <p:ph type="pic" sz="quarter" idx="13"/>
          </p:nvPr>
        </p:nvSpPr>
        <p:spPr>
          <a:xfrm>
            <a:off x="367049" y="2016070"/>
            <a:ext cx="2238566" cy="4717875"/>
          </a:xfrm>
        </p:spPr>
        <p:txBody>
          <a:bodyPr/>
          <a:lstStyle>
            <a:lvl1pPr>
              <a:buNone/>
              <a:defRPr/>
            </a:lvl1pPr>
          </a:lstStyle>
          <a:p>
            <a:r>
              <a:rPr lang="en-US" dirty="0" smtClean="0"/>
              <a:t>Click icon to add picture</a:t>
            </a:r>
            <a:endParaRPr dirty="0"/>
          </a:p>
        </p:txBody>
      </p:sp>
      <p:sp>
        <p:nvSpPr>
          <p:cNvPr id="12" name="Footer Placeholder 4"/>
          <p:cNvSpPr txBox="1">
            <a:spLocks/>
          </p:cNvSpPr>
          <p:nvPr userDrawn="1"/>
        </p:nvSpPr>
        <p:spPr>
          <a:xfrm>
            <a:off x="153877" y="6482889"/>
            <a:ext cx="12075323" cy="372395"/>
          </a:xfrm>
          <a:prstGeom prst="rect">
            <a:avLst/>
          </a:prstGeom>
        </p:spPr>
        <p:txBody>
          <a:bodyPr vert="horz" lIns="93278" tIns="46639" rIns="93278" bIns="46639" rtlCol="0" anchor="ctr"/>
          <a:lstStyle>
            <a:lvl1pPr>
              <a:defRPr>
                <a:solidFill>
                  <a:schemeClr val="tx1"/>
                </a:solidFill>
              </a:defRPr>
            </a:lvl1pPr>
          </a:lstStyle>
          <a:p>
            <a:pPr algn="r" defTabSz="466390">
              <a:defRPr/>
            </a:pPr>
            <a:r>
              <a:rPr lang="en-US" sz="1200" dirty="0" smtClean="0">
                <a:solidFill>
                  <a:prstClr val="black"/>
                </a:solidFill>
                <a:latin typeface="Segoe Semibold" pitchFamily="34" charset="0"/>
              </a:rPr>
              <a:t> </a:t>
            </a:r>
            <a:r>
              <a:rPr lang="en-US" sz="1200" dirty="0" smtClean="0">
                <a:solidFill>
                  <a:prstClr val="black"/>
                </a:solidFill>
                <a:latin typeface="Segoe UI"/>
                <a:cs typeface="Segoe UI"/>
              </a:rPr>
              <a:t>#</a:t>
            </a:r>
            <a:r>
              <a:rPr lang="en-US" sz="1200" dirty="0" err="1" smtClean="0">
                <a:solidFill>
                  <a:prstClr val="black"/>
                </a:solidFill>
                <a:latin typeface="Segoe UI"/>
                <a:cs typeface="Segoe UI"/>
              </a:rPr>
              <a:t>sharepointsym</a:t>
            </a:r>
            <a:r>
              <a:rPr lang="en-US" sz="1200" dirty="0" smtClean="0">
                <a:solidFill>
                  <a:prstClr val="black"/>
                </a:solidFill>
                <a:latin typeface="Segoe UI"/>
                <a:cs typeface="Segoe UI"/>
              </a:rPr>
              <a:t> @meetdux</a:t>
            </a:r>
            <a:endParaRPr lang="en-US" sz="1200" dirty="0">
              <a:solidFill>
                <a:prstClr val="black"/>
              </a:solidFill>
              <a:latin typeface="Segoe UI"/>
              <a:cs typeface="Segoe UI"/>
            </a:endParaRP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25006" y="171436"/>
            <a:ext cx="767616" cy="761168"/>
          </a:xfrm>
          <a:prstGeom prst="rect">
            <a:avLst/>
          </a:prstGeom>
        </p:spPr>
      </p:pic>
      <p:pic>
        <p:nvPicPr>
          <p:cNvPr id="10" name="Picture 9"/>
          <p:cNvPicPr>
            <a:picLocks noChangeAspect="1"/>
          </p:cNvPicPr>
          <p:nvPr userDrawn="1"/>
        </p:nvPicPr>
        <p:blipFill>
          <a:blip r:embed="rId3"/>
          <a:stretch>
            <a:fillRect/>
          </a:stretch>
        </p:blipFill>
        <p:spPr>
          <a:xfrm>
            <a:off x="501974" y="6353266"/>
            <a:ext cx="1751104" cy="485825"/>
          </a:xfrm>
          <a:prstGeom prst="rect">
            <a:avLst/>
          </a:prstGeom>
        </p:spPr>
      </p:pic>
    </p:spTree>
    <p:extLst>
      <p:ext uri="{BB962C8B-B14F-4D97-AF65-F5344CB8AC3E}">
        <p14:creationId xmlns:p14="http://schemas.microsoft.com/office/powerpoint/2010/main" val="341023527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10552715" y="273629"/>
            <a:ext cx="1494816" cy="64764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a:xfrm>
            <a:off x="3005483" y="3497263"/>
            <a:ext cx="6754712" cy="1426334"/>
          </a:xfrm>
        </p:spPr>
        <p:txBody>
          <a:bodyPr anchor="b" anchorCtr="0"/>
          <a:lstStyle>
            <a:lvl1pPr algn="r">
              <a:defRPr sz="4700" b="0" cap="none" baseline="0"/>
            </a:lvl1pPr>
          </a:lstStyle>
          <a:p>
            <a:r>
              <a:rPr lang="en-US" smtClean="0"/>
              <a:t>Click to edit Master title style</a:t>
            </a:r>
            <a:endParaRPr/>
          </a:p>
        </p:txBody>
      </p:sp>
      <p:sp>
        <p:nvSpPr>
          <p:cNvPr id="3" name="Text Placeholder 2"/>
          <p:cNvSpPr>
            <a:spLocks noGrp="1"/>
          </p:cNvSpPr>
          <p:nvPr>
            <p:ph type="body" idx="1"/>
          </p:nvPr>
        </p:nvSpPr>
        <p:spPr>
          <a:xfrm>
            <a:off x="3005483" y="4920455"/>
            <a:ext cx="6754712" cy="1347094"/>
          </a:xfrm>
        </p:spPr>
        <p:txBody>
          <a:bodyPr anchor="t" anchorCtr="0">
            <a:normAutofit/>
          </a:bodyPr>
          <a:lstStyle>
            <a:lvl1pPr marL="0" indent="0" algn="r">
              <a:buNone/>
              <a:defRPr sz="1600">
                <a:solidFill>
                  <a:schemeClr val="tx2"/>
                </a:solidFill>
              </a:defRPr>
            </a:lvl1pPr>
            <a:lvl2pPr marL="466390" indent="0">
              <a:buNone/>
              <a:defRPr sz="1800">
                <a:solidFill>
                  <a:schemeClr val="tx1">
                    <a:tint val="75000"/>
                  </a:schemeClr>
                </a:solidFill>
              </a:defRPr>
            </a:lvl2pPr>
            <a:lvl3pPr marL="932779" indent="0">
              <a:buNone/>
              <a:defRPr sz="1600">
                <a:solidFill>
                  <a:schemeClr val="tx1">
                    <a:tint val="75000"/>
                  </a:schemeClr>
                </a:solidFill>
              </a:defRPr>
            </a:lvl3pPr>
            <a:lvl4pPr marL="1399169" indent="0">
              <a:buNone/>
              <a:defRPr sz="1400">
                <a:solidFill>
                  <a:schemeClr val="tx1">
                    <a:tint val="75000"/>
                  </a:schemeClr>
                </a:solidFill>
              </a:defRPr>
            </a:lvl4pPr>
            <a:lvl5pPr marL="1865559" indent="0">
              <a:buNone/>
              <a:defRPr sz="1400">
                <a:solidFill>
                  <a:schemeClr val="tx1">
                    <a:tint val="75000"/>
                  </a:schemeClr>
                </a:solidFill>
              </a:defRPr>
            </a:lvl5pPr>
            <a:lvl6pPr marL="2331949" indent="0">
              <a:buNone/>
              <a:defRPr sz="1400">
                <a:solidFill>
                  <a:schemeClr val="tx1">
                    <a:tint val="75000"/>
                  </a:schemeClr>
                </a:solidFill>
              </a:defRPr>
            </a:lvl6pPr>
            <a:lvl7pPr marL="2798338" indent="0">
              <a:buNone/>
              <a:defRPr sz="1400">
                <a:solidFill>
                  <a:schemeClr val="tx1">
                    <a:tint val="75000"/>
                  </a:schemeClr>
                </a:solidFill>
              </a:defRPr>
            </a:lvl7pPr>
            <a:lvl8pPr marL="3264728" indent="0">
              <a:buNone/>
              <a:defRPr sz="1400">
                <a:solidFill>
                  <a:schemeClr val="tx1">
                    <a:tint val="75000"/>
                  </a:schemeClr>
                </a:solidFill>
              </a:defRPr>
            </a:lvl8pPr>
            <a:lvl9pPr marL="3731118"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7565523" y="6482890"/>
            <a:ext cx="2206865" cy="372394"/>
          </a:xfrm>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5" name="Footer Placeholder 4"/>
          <p:cNvSpPr>
            <a:spLocks noGrp="1"/>
          </p:cNvSpPr>
          <p:nvPr>
            <p:ph type="ftr" sz="quarter" idx="11"/>
          </p:nvPr>
        </p:nvSpPr>
        <p:spPr>
          <a:xfrm>
            <a:off x="237757" y="6482890"/>
            <a:ext cx="7224129" cy="372394"/>
          </a:xfrm>
        </p:spPr>
        <p:txBody>
          <a:bodyPr/>
          <a:lstStyle/>
          <a:p>
            <a:endParaRPr lang="en-US" dirty="0">
              <a:solidFill>
                <a:srgbClr val="333333">
                  <a:lumMod val="60000"/>
                  <a:lumOff val="40000"/>
                </a:srgbClr>
              </a:solidFill>
            </a:endParaRPr>
          </a:p>
        </p:txBody>
      </p:sp>
      <p:sp>
        <p:nvSpPr>
          <p:cNvPr id="6" name="Slide Number Placeholder 5"/>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45844581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Section with Picture">
    <p:spTree>
      <p:nvGrpSpPr>
        <p:cNvPr id="1" name=""/>
        <p:cNvGrpSpPr/>
        <p:nvPr/>
      </p:nvGrpSpPr>
      <p:grpSpPr>
        <a:xfrm>
          <a:off x="0" y="0"/>
          <a:ext cx="0" cy="0"/>
          <a:chOff x="0" y="0"/>
          <a:chExt cx="0" cy="0"/>
        </a:xfrm>
      </p:grpSpPr>
      <p:sp>
        <p:nvSpPr>
          <p:cNvPr id="7" name="Rectangle 6"/>
          <p:cNvSpPr/>
          <p:nvPr/>
        </p:nvSpPr>
        <p:spPr>
          <a:xfrm>
            <a:off x="367049" y="4868738"/>
            <a:ext cx="4041854" cy="18813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a:xfrm>
            <a:off x="5059940" y="3497264"/>
            <a:ext cx="6754712" cy="1426334"/>
          </a:xfrm>
        </p:spPr>
        <p:txBody>
          <a:bodyPr anchor="b" anchorCtr="0"/>
          <a:lstStyle>
            <a:lvl1pPr algn="r">
              <a:defRPr sz="4700" b="0" cap="none" baseline="0"/>
            </a:lvl1pPr>
          </a:lstStyle>
          <a:p>
            <a:r>
              <a:rPr lang="en-US" smtClean="0"/>
              <a:t>Click to edit Master title style</a:t>
            </a:r>
            <a:endParaRPr/>
          </a:p>
        </p:txBody>
      </p:sp>
      <p:sp>
        <p:nvSpPr>
          <p:cNvPr id="3" name="Text Placeholder 2"/>
          <p:cNvSpPr>
            <a:spLocks noGrp="1"/>
          </p:cNvSpPr>
          <p:nvPr>
            <p:ph type="body" idx="1"/>
          </p:nvPr>
        </p:nvSpPr>
        <p:spPr>
          <a:xfrm>
            <a:off x="5059940" y="4920455"/>
            <a:ext cx="6754712" cy="1347094"/>
          </a:xfrm>
        </p:spPr>
        <p:txBody>
          <a:bodyPr anchor="t" anchorCtr="0">
            <a:normAutofit/>
          </a:bodyPr>
          <a:lstStyle>
            <a:lvl1pPr marL="0" indent="0" algn="r">
              <a:buNone/>
              <a:defRPr sz="1600">
                <a:solidFill>
                  <a:schemeClr val="tx2"/>
                </a:solidFill>
              </a:defRPr>
            </a:lvl1pPr>
            <a:lvl2pPr marL="466390" indent="0">
              <a:buNone/>
              <a:defRPr sz="1800">
                <a:solidFill>
                  <a:schemeClr val="tx1">
                    <a:tint val="75000"/>
                  </a:schemeClr>
                </a:solidFill>
              </a:defRPr>
            </a:lvl2pPr>
            <a:lvl3pPr marL="932779" indent="0">
              <a:buNone/>
              <a:defRPr sz="1600">
                <a:solidFill>
                  <a:schemeClr val="tx1">
                    <a:tint val="75000"/>
                  </a:schemeClr>
                </a:solidFill>
              </a:defRPr>
            </a:lvl3pPr>
            <a:lvl4pPr marL="1399169" indent="0">
              <a:buNone/>
              <a:defRPr sz="1400">
                <a:solidFill>
                  <a:schemeClr val="tx1">
                    <a:tint val="75000"/>
                  </a:schemeClr>
                </a:solidFill>
              </a:defRPr>
            </a:lvl4pPr>
            <a:lvl5pPr marL="1865559" indent="0">
              <a:buNone/>
              <a:defRPr sz="1400">
                <a:solidFill>
                  <a:schemeClr val="tx1">
                    <a:tint val="75000"/>
                  </a:schemeClr>
                </a:solidFill>
              </a:defRPr>
            </a:lvl5pPr>
            <a:lvl6pPr marL="2331949" indent="0">
              <a:buNone/>
              <a:defRPr sz="1400">
                <a:solidFill>
                  <a:schemeClr val="tx1">
                    <a:tint val="75000"/>
                  </a:schemeClr>
                </a:solidFill>
              </a:defRPr>
            </a:lvl6pPr>
            <a:lvl7pPr marL="2798338" indent="0">
              <a:buNone/>
              <a:defRPr sz="1400">
                <a:solidFill>
                  <a:schemeClr val="tx1">
                    <a:tint val="75000"/>
                  </a:schemeClr>
                </a:solidFill>
              </a:defRPr>
            </a:lvl7pPr>
            <a:lvl8pPr marL="3264728" indent="0">
              <a:buNone/>
              <a:defRPr sz="1400">
                <a:solidFill>
                  <a:schemeClr val="tx1">
                    <a:tint val="75000"/>
                  </a:schemeClr>
                </a:solidFill>
              </a:defRPr>
            </a:lvl8pPr>
            <a:lvl9pPr marL="3731118"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a:xfrm>
            <a:off x="477673" y="6226500"/>
            <a:ext cx="688883" cy="372394"/>
          </a:xfrm>
        </p:spPr>
        <p:txBody>
          <a:bodyPr/>
          <a:lstStyle/>
          <a:p>
            <a:fld id="{49CD5BD9-0138-834A-B0E9-C8FD4A23BCFA}" type="slidenum">
              <a:rPr lang="en-US" smtClean="0">
                <a:solidFill>
                  <a:prstClr val="white"/>
                </a:solidFill>
              </a:rPr>
              <a:pPr/>
              <a:t>‹#›</a:t>
            </a:fld>
            <a:endParaRPr lang="en-US" dirty="0">
              <a:solidFill>
                <a:prstClr val="white"/>
              </a:solidFill>
            </a:endParaRPr>
          </a:p>
        </p:txBody>
      </p:sp>
      <p:sp>
        <p:nvSpPr>
          <p:cNvPr id="9" name="Picture Placeholder 8"/>
          <p:cNvSpPr>
            <a:spLocks noGrp="1"/>
          </p:cNvSpPr>
          <p:nvPr>
            <p:ph type="pic" sz="quarter" idx="13"/>
          </p:nvPr>
        </p:nvSpPr>
        <p:spPr>
          <a:xfrm>
            <a:off x="367047" y="273629"/>
            <a:ext cx="4041854" cy="4527012"/>
          </a:xfrm>
        </p:spPr>
        <p:txBody>
          <a:bodyPr/>
          <a:lstStyle>
            <a:lvl1pPr>
              <a:buNone/>
              <a:defRPr/>
            </a:lvl1pPr>
          </a:lstStyle>
          <a:p>
            <a:r>
              <a:rPr lang="en-US" dirty="0" smtClean="0"/>
              <a:t>Click icon to add picture</a:t>
            </a:r>
            <a:endParaRPr/>
          </a:p>
        </p:txBody>
      </p:sp>
    </p:spTree>
    <p:extLst>
      <p:ext uri="{BB962C8B-B14F-4D97-AF65-F5344CB8AC3E}">
        <p14:creationId xmlns:p14="http://schemas.microsoft.com/office/powerpoint/2010/main" val="133313578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p:nvPr/>
        </p:nvSpPr>
        <p:spPr>
          <a:xfrm>
            <a:off x="11083095" y="273629"/>
            <a:ext cx="976629" cy="16786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a:xfrm>
            <a:off x="621824" y="932603"/>
            <a:ext cx="10052819" cy="1165754"/>
          </a:xfrm>
        </p:spPr>
        <p:txBody>
          <a:bodyPr/>
          <a:lstStyle/>
          <a:p>
            <a:r>
              <a:rPr lang="en-US" smtClean="0"/>
              <a:t>Click to edit Master title style</a:t>
            </a:r>
            <a:endParaRPr/>
          </a:p>
        </p:txBody>
      </p:sp>
      <p:sp>
        <p:nvSpPr>
          <p:cNvPr id="3" name="Content Placeholder 2"/>
          <p:cNvSpPr>
            <a:spLocks noGrp="1"/>
          </p:cNvSpPr>
          <p:nvPr>
            <p:ph sz="half" idx="1"/>
          </p:nvPr>
        </p:nvSpPr>
        <p:spPr>
          <a:xfrm>
            <a:off x="621823" y="2258649"/>
            <a:ext cx="4850226" cy="398947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5824416" y="2258649"/>
            <a:ext cx="4850226" cy="398947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6" name="Footer Placeholder 5"/>
          <p:cNvSpPr>
            <a:spLocks noGrp="1"/>
          </p:cNvSpPr>
          <p:nvPr>
            <p:ph type="ftr" sz="quarter" idx="11"/>
          </p:nvPr>
        </p:nvSpPr>
        <p:spPr/>
        <p:txBody>
          <a:bodyPr/>
          <a:lstStyle/>
          <a:p>
            <a:endParaRPr lang="en-US" dirty="0">
              <a:solidFill>
                <a:srgbClr val="333333">
                  <a:lumMod val="60000"/>
                  <a:lumOff val="40000"/>
                </a:srgbClr>
              </a:solidFill>
            </a:endParaRPr>
          </a:p>
        </p:txBody>
      </p:sp>
      <p:sp>
        <p:nvSpPr>
          <p:cNvPr id="7" name="Slide Number Placeholder 6"/>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36656417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11083095" y="273629"/>
            <a:ext cx="976629" cy="16786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a:xfrm>
            <a:off x="621823" y="932603"/>
            <a:ext cx="10048672" cy="1165754"/>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21823" y="2095024"/>
            <a:ext cx="4850226" cy="652498"/>
          </a:xfrm>
        </p:spPr>
        <p:txBody>
          <a:bodyPr anchor="b">
            <a:noAutofit/>
          </a:bodyPr>
          <a:lstStyle>
            <a:lvl1pPr marL="0" indent="0" algn="ctr">
              <a:spcBef>
                <a:spcPct val="0"/>
              </a:spcBef>
              <a:buNone/>
              <a:defRPr sz="2000" b="1">
                <a:solidFill>
                  <a:schemeClr val="accent1"/>
                </a:solidFill>
              </a:defRPr>
            </a:lvl1pPr>
            <a:lvl2pPr marL="466390" indent="0">
              <a:buNone/>
              <a:defRPr sz="2000" b="1"/>
            </a:lvl2pPr>
            <a:lvl3pPr marL="932779" indent="0">
              <a:buNone/>
              <a:defRPr sz="1800" b="1"/>
            </a:lvl3pPr>
            <a:lvl4pPr marL="1399169" indent="0">
              <a:buNone/>
              <a:defRPr sz="1600" b="1"/>
            </a:lvl4pPr>
            <a:lvl5pPr marL="1865559" indent="0">
              <a:buNone/>
              <a:defRPr sz="1600" b="1"/>
            </a:lvl5pPr>
            <a:lvl6pPr marL="2331949" indent="0">
              <a:buNone/>
              <a:defRPr sz="1600" b="1"/>
            </a:lvl6pPr>
            <a:lvl7pPr marL="2798338" indent="0">
              <a:buNone/>
              <a:defRPr sz="1600" b="1"/>
            </a:lvl7pPr>
            <a:lvl8pPr marL="3264728" indent="0">
              <a:buNone/>
              <a:defRPr sz="1600" b="1"/>
            </a:lvl8pPr>
            <a:lvl9pPr marL="373111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1823" y="2742952"/>
            <a:ext cx="4850226" cy="3505168"/>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5820269" y="2095024"/>
            <a:ext cx="4850226" cy="652498"/>
          </a:xfrm>
        </p:spPr>
        <p:txBody>
          <a:bodyPr anchor="b">
            <a:noAutofit/>
          </a:bodyPr>
          <a:lstStyle>
            <a:lvl1pPr marL="0" indent="0" algn="ctr">
              <a:spcBef>
                <a:spcPct val="0"/>
              </a:spcBef>
              <a:buNone/>
              <a:defRPr sz="2000" b="1">
                <a:solidFill>
                  <a:schemeClr val="accent1"/>
                </a:solidFill>
              </a:defRPr>
            </a:lvl1pPr>
            <a:lvl2pPr marL="466390" indent="0">
              <a:buNone/>
              <a:defRPr sz="2000" b="1"/>
            </a:lvl2pPr>
            <a:lvl3pPr marL="932779" indent="0">
              <a:buNone/>
              <a:defRPr sz="1800" b="1"/>
            </a:lvl3pPr>
            <a:lvl4pPr marL="1399169" indent="0">
              <a:buNone/>
              <a:defRPr sz="1600" b="1"/>
            </a:lvl4pPr>
            <a:lvl5pPr marL="1865559" indent="0">
              <a:buNone/>
              <a:defRPr sz="1600" b="1"/>
            </a:lvl5pPr>
            <a:lvl6pPr marL="2331949" indent="0">
              <a:buNone/>
              <a:defRPr sz="1600" b="1"/>
            </a:lvl6pPr>
            <a:lvl7pPr marL="2798338" indent="0">
              <a:buNone/>
              <a:defRPr sz="1600" b="1"/>
            </a:lvl7pPr>
            <a:lvl8pPr marL="3264728" indent="0">
              <a:buNone/>
              <a:defRPr sz="1600" b="1"/>
            </a:lvl8pPr>
            <a:lvl9pPr marL="373111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820269" y="2742952"/>
            <a:ext cx="4850226" cy="3505168"/>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8" name="Footer Placeholder 7"/>
          <p:cNvSpPr>
            <a:spLocks noGrp="1"/>
          </p:cNvSpPr>
          <p:nvPr>
            <p:ph type="ftr" sz="quarter" idx="11"/>
          </p:nvPr>
        </p:nvSpPr>
        <p:spPr/>
        <p:txBody>
          <a:bodyPr/>
          <a:lstStyle/>
          <a:p>
            <a:endParaRPr lang="en-US" dirty="0">
              <a:solidFill>
                <a:srgbClr val="333333">
                  <a:lumMod val="60000"/>
                  <a:lumOff val="40000"/>
                </a:srgbClr>
              </a:solidFill>
            </a:endParaRPr>
          </a:p>
        </p:txBody>
      </p:sp>
      <p:sp>
        <p:nvSpPr>
          <p:cNvPr id="9" name="Slide Number Placeholder 8"/>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95300139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8" name="Rectangle 7"/>
          <p:cNvSpPr/>
          <p:nvPr/>
        </p:nvSpPr>
        <p:spPr>
          <a:xfrm>
            <a:off x="11083095" y="273629"/>
            <a:ext cx="976629" cy="16786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a:xfrm>
            <a:off x="621824" y="932603"/>
            <a:ext cx="10052819" cy="1165754"/>
          </a:xfrm>
        </p:spPr>
        <p:txBody>
          <a:bodyPr/>
          <a:lstStyle/>
          <a:p>
            <a:r>
              <a:rPr lang="en-US" smtClean="0"/>
              <a:t>Click to edit Master title style</a:t>
            </a:r>
            <a:endParaRPr/>
          </a:p>
        </p:txBody>
      </p:sp>
      <p:sp>
        <p:nvSpPr>
          <p:cNvPr id="3" name="Content Placeholder 2"/>
          <p:cNvSpPr>
            <a:spLocks noGrp="1"/>
          </p:cNvSpPr>
          <p:nvPr>
            <p:ph sz="half" idx="1"/>
          </p:nvPr>
        </p:nvSpPr>
        <p:spPr>
          <a:xfrm>
            <a:off x="621823" y="2258648"/>
            <a:ext cx="10059296" cy="1958467"/>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6" name="Footer Placeholder 5"/>
          <p:cNvSpPr>
            <a:spLocks noGrp="1"/>
          </p:cNvSpPr>
          <p:nvPr>
            <p:ph type="ftr" sz="quarter" idx="11"/>
          </p:nvPr>
        </p:nvSpPr>
        <p:spPr/>
        <p:txBody>
          <a:bodyPr/>
          <a:lstStyle/>
          <a:p>
            <a:endParaRPr lang="en-US" dirty="0">
              <a:solidFill>
                <a:srgbClr val="333333">
                  <a:lumMod val="60000"/>
                  <a:lumOff val="40000"/>
                </a:srgbClr>
              </a:solidFill>
            </a:endParaRPr>
          </a:p>
        </p:txBody>
      </p:sp>
      <p:sp>
        <p:nvSpPr>
          <p:cNvPr id="7" name="Slide Number Placeholder 6"/>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
        <p:nvSpPr>
          <p:cNvPr id="9" name="Content Placeholder 2"/>
          <p:cNvSpPr>
            <a:spLocks noGrp="1"/>
          </p:cNvSpPr>
          <p:nvPr>
            <p:ph sz="half" idx="13"/>
          </p:nvPr>
        </p:nvSpPr>
        <p:spPr>
          <a:xfrm>
            <a:off x="621823" y="4309081"/>
            <a:ext cx="10059296" cy="1958467"/>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extLst>
      <p:ext uri="{BB962C8B-B14F-4D97-AF65-F5344CB8AC3E}">
        <p14:creationId xmlns:p14="http://schemas.microsoft.com/office/powerpoint/2010/main" val="420883998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11083095" y="273629"/>
            <a:ext cx="976629" cy="16786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a:xfrm>
            <a:off x="621824" y="932603"/>
            <a:ext cx="10052819" cy="1165754"/>
          </a:xfrm>
        </p:spPr>
        <p:txBody>
          <a:bodyPr/>
          <a:lstStyle/>
          <a:p>
            <a:r>
              <a:rPr lang="en-US" smtClean="0"/>
              <a:t>Click to edit Master title style</a:t>
            </a:r>
            <a:endParaRPr/>
          </a:p>
        </p:txBody>
      </p:sp>
      <p:sp>
        <p:nvSpPr>
          <p:cNvPr id="3" name="Content Placeholder 2"/>
          <p:cNvSpPr>
            <a:spLocks noGrp="1"/>
          </p:cNvSpPr>
          <p:nvPr>
            <p:ph sz="half" idx="1"/>
          </p:nvPr>
        </p:nvSpPr>
        <p:spPr>
          <a:xfrm>
            <a:off x="5824416" y="2258648"/>
            <a:ext cx="4850226" cy="1958467"/>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6" name="Footer Placeholder 5"/>
          <p:cNvSpPr>
            <a:spLocks noGrp="1"/>
          </p:cNvSpPr>
          <p:nvPr>
            <p:ph type="ftr" sz="quarter" idx="11"/>
          </p:nvPr>
        </p:nvSpPr>
        <p:spPr/>
        <p:txBody>
          <a:bodyPr/>
          <a:lstStyle/>
          <a:p>
            <a:endParaRPr lang="en-US" dirty="0">
              <a:solidFill>
                <a:srgbClr val="333333">
                  <a:lumMod val="60000"/>
                  <a:lumOff val="40000"/>
                </a:srgbClr>
              </a:solidFill>
            </a:endParaRPr>
          </a:p>
        </p:txBody>
      </p:sp>
      <p:sp>
        <p:nvSpPr>
          <p:cNvPr id="7" name="Slide Number Placeholder 6"/>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
        <p:nvSpPr>
          <p:cNvPr id="9" name="Content Placeholder 2"/>
          <p:cNvSpPr>
            <a:spLocks noGrp="1"/>
          </p:cNvSpPr>
          <p:nvPr>
            <p:ph sz="half" idx="13"/>
          </p:nvPr>
        </p:nvSpPr>
        <p:spPr>
          <a:xfrm>
            <a:off x="5824416" y="4309081"/>
            <a:ext cx="4850226" cy="1958467"/>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0" name="Content Placeholder 2"/>
          <p:cNvSpPr>
            <a:spLocks noGrp="1"/>
          </p:cNvSpPr>
          <p:nvPr>
            <p:ph sz="half" idx="14"/>
          </p:nvPr>
        </p:nvSpPr>
        <p:spPr>
          <a:xfrm>
            <a:off x="621823" y="2258649"/>
            <a:ext cx="4850226" cy="398947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extLst>
      <p:ext uri="{BB962C8B-B14F-4D97-AF65-F5344CB8AC3E}">
        <p14:creationId xmlns:p14="http://schemas.microsoft.com/office/powerpoint/2010/main" val="159171956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11083095" y="273629"/>
            <a:ext cx="976629" cy="16786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a:xfrm>
            <a:off x="621824" y="932603"/>
            <a:ext cx="10052819" cy="1165754"/>
          </a:xfrm>
        </p:spPr>
        <p:txBody>
          <a:bodyPr/>
          <a:lstStyle/>
          <a:p>
            <a:r>
              <a:rPr lang="en-US" smtClean="0"/>
              <a:t>Click to edit Master title style</a:t>
            </a:r>
            <a:endParaRPr/>
          </a:p>
        </p:txBody>
      </p:sp>
      <p:sp>
        <p:nvSpPr>
          <p:cNvPr id="3" name="Content Placeholder 2"/>
          <p:cNvSpPr>
            <a:spLocks noGrp="1"/>
          </p:cNvSpPr>
          <p:nvPr>
            <p:ph sz="half" idx="1"/>
          </p:nvPr>
        </p:nvSpPr>
        <p:spPr>
          <a:xfrm>
            <a:off x="5824416" y="2258648"/>
            <a:ext cx="4850226" cy="1958467"/>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6" name="Footer Placeholder 5"/>
          <p:cNvSpPr>
            <a:spLocks noGrp="1"/>
          </p:cNvSpPr>
          <p:nvPr>
            <p:ph type="ftr" sz="quarter" idx="11"/>
          </p:nvPr>
        </p:nvSpPr>
        <p:spPr/>
        <p:txBody>
          <a:bodyPr/>
          <a:lstStyle/>
          <a:p>
            <a:endParaRPr lang="en-US" dirty="0">
              <a:solidFill>
                <a:srgbClr val="333333">
                  <a:lumMod val="60000"/>
                  <a:lumOff val="40000"/>
                </a:srgbClr>
              </a:solidFill>
            </a:endParaRPr>
          </a:p>
        </p:txBody>
      </p:sp>
      <p:sp>
        <p:nvSpPr>
          <p:cNvPr id="7" name="Slide Number Placeholder 6"/>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
        <p:nvSpPr>
          <p:cNvPr id="9" name="Content Placeholder 2"/>
          <p:cNvSpPr>
            <a:spLocks noGrp="1"/>
          </p:cNvSpPr>
          <p:nvPr>
            <p:ph sz="half" idx="13"/>
          </p:nvPr>
        </p:nvSpPr>
        <p:spPr>
          <a:xfrm>
            <a:off x="5824416" y="4309081"/>
            <a:ext cx="4850226" cy="1958467"/>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1" name="Content Placeholder 2"/>
          <p:cNvSpPr>
            <a:spLocks noGrp="1"/>
          </p:cNvSpPr>
          <p:nvPr>
            <p:ph sz="half" idx="14"/>
          </p:nvPr>
        </p:nvSpPr>
        <p:spPr>
          <a:xfrm>
            <a:off x="621823" y="2258648"/>
            <a:ext cx="4850226" cy="1958467"/>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Content Placeholder 2"/>
          <p:cNvSpPr>
            <a:spLocks noGrp="1"/>
          </p:cNvSpPr>
          <p:nvPr>
            <p:ph sz="half" idx="15"/>
          </p:nvPr>
        </p:nvSpPr>
        <p:spPr>
          <a:xfrm>
            <a:off x="621823" y="4309081"/>
            <a:ext cx="4850226" cy="1958467"/>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Tree>
    <p:extLst>
      <p:ext uri="{BB962C8B-B14F-4D97-AF65-F5344CB8AC3E}">
        <p14:creationId xmlns:p14="http://schemas.microsoft.com/office/powerpoint/2010/main" val="29122263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p:nvSpPr>
        <p:spPr>
          <a:xfrm>
            <a:off x="11083095" y="273629"/>
            <a:ext cx="976629" cy="16786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4" name="Footer Placeholder 3"/>
          <p:cNvSpPr>
            <a:spLocks noGrp="1"/>
          </p:cNvSpPr>
          <p:nvPr>
            <p:ph type="ftr" sz="quarter" idx="11"/>
          </p:nvPr>
        </p:nvSpPr>
        <p:spPr/>
        <p:txBody>
          <a:bodyPr/>
          <a:lstStyle/>
          <a:p>
            <a:endParaRPr lang="en-US" dirty="0">
              <a:solidFill>
                <a:srgbClr val="333333">
                  <a:lumMod val="60000"/>
                  <a:lumOff val="40000"/>
                </a:srgbClr>
              </a:solidFill>
            </a:endParaRPr>
          </a:p>
        </p:txBody>
      </p:sp>
      <p:sp>
        <p:nvSpPr>
          <p:cNvPr id="5" name="Slide Number Placeholder 4"/>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39215795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11083095" y="273629"/>
            <a:ext cx="976629" cy="5782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Date Placeholder 1"/>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3" name="Footer Placeholder 2"/>
          <p:cNvSpPr>
            <a:spLocks noGrp="1"/>
          </p:cNvSpPr>
          <p:nvPr>
            <p:ph type="ftr" sz="quarter" idx="11"/>
          </p:nvPr>
        </p:nvSpPr>
        <p:spPr/>
        <p:txBody>
          <a:bodyPr/>
          <a:lstStyle/>
          <a:p>
            <a:endParaRPr lang="en-US" dirty="0">
              <a:solidFill>
                <a:srgbClr val="333333">
                  <a:lumMod val="60000"/>
                  <a:lumOff val="40000"/>
                </a:srgbClr>
              </a:solidFill>
            </a:endParaRPr>
          </a:p>
        </p:txBody>
      </p:sp>
      <p:sp>
        <p:nvSpPr>
          <p:cNvPr id="4" name="Slide Number Placeholder 3"/>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713880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1083095" y="273629"/>
            <a:ext cx="976629" cy="5782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a:xfrm>
            <a:off x="621822" y="1014891"/>
            <a:ext cx="4850226" cy="1056037"/>
          </a:xfrm>
        </p:spPr>
        <p:txBody>
          <a:bodyPr anchor="b"/>
          <a:lstStyle>
            <a:lvl1pPr algn="l">
              <a:defRPr sz="2900" b="0"/>
            </a:lvl1pPr>
          </a:lstStyle>
          <a:p>
            <a:r>
              <a:rPr lang="en-US" smtClean="0"/>
              <a:t>Click to edit Master title style</a:t>
            </a:r>
            <a:endParaRPr/>
          </a:p>
        </p:txBody>
      </p:sp>
      <p:sp>
        <p:nvSpPr>
          <p:cNvPr id="3" name="Content Placeholder 2"/>
          <p:cNvSpPr>
            <a:spLocks noGrp="1"/>
          </p:cNvSpPr>
          <p:nvPr>
            <p:ph idx="1"/>
          </p:nvPr>
        </p:nvSpPr>
        <p:spPr>
          <a:xfrm>
            <a:off x="6476721" y="1010321"/>
            <a:ext cx="4850226" cy="5237799"/>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21822" y="2098359"/>
            <a:ext cx="4850226" cy="3730414"/>
          </a:xfrm>
        </p:spPr>
        <p:txBody>
          <a:bodyPr>
            <a:normAutofit/>
          </a:bodyPr>
          <a:lstStyle>
            <a:lvl1pPr marL="0" indent="0">
              <a:buNone/>
              <a:defRPr sz="1600"/>
            </a:lvl1pPr>
            <a:lvl2pPr marL="466390" indent="0">
              <a:buNone/>
              <a:defRPr sz="1200"/>
            </a:lvl2pPr>
            <a:lvl3pPr marL="932779" indent="0">
              <a:buNone/>
              <a:defRPr sz="1000"/>
            </a:lvl3pPr>
            <a:lvl4pPr marL="1399169" indent="0">
              <a:buNone/>
              <a:defRPr sz="900"/>
            </a:lvl4pPr>
            <a:lvl5pPr marL="1865559" indent="0">
              <a:buNone/>
              <a:defRPr sz="900"/>
            </a:lvl5pPr>
            <a:lvl6pPr marL="2331949" indent="0">
              <a:buNone/>
              <a:defRPr sz="900"/>
            </a:lvl6pPr>
            <a:lvl7pPr marL="2798338" indent="0">
              <a:buNone/>
              <a:defRPr sz="900"/>
            </a:lvl7pPr>
            <a:lvl8pPr marL="3264728" indent="0">
              <a:buNone/>
              <a:defRPr sz="900"/>
            </a:lvl8pPr>
            <a:lvl9pPr marL="373111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6" name="Footer Placeholder 5"/>
          <p:cNvSpPr>
            <a:spLocks noGrp="1"/>
          </p:cNvSpPr>
          <p:nvPr>
            <p:ph type="ftr" sz="quarter" idx="11"/>
          </p:nvPr>
        </p:nvSpPr>
        <p:spPr/>
        <p:txBody>
          <a:bodyPr/>
          <a:lstStyle/>
          <a:p>
            <a:endParaRPr lang="en-US" dirty="0">
              <a:solidFill>
                <a:srgbClr val="333333">
                  <a:lumMod val="60000"/>
                  <a:lumOff val="40000"/>
                </a:srgbClr>
              </a:solidFill>
            </a:endParaRPr>
          </a:p>
        </p:txBody>
      </p:sp>
      <p:sp>
        <p:nvSpPr>
          <p:cNvPr id="7" name="Slide Number Placeholder 6"/>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92711906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8" name="Rectangle 7"/>
          <p:cNvSpPr/>
          <p:nvPr/>
        </p:nvSpPr>
        <p:spPr>
          <a:xfrm>
            <a:off x="6455993" y="273629"/>
            <a:ext cx="5596413" cy="5782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a:xfrm>
            <a:off x="621822" y="1014891"/>
            <a:ext cx="4850226" cy="1056037"/>
          </a:xfrm>
        </p:spPr>
        <p:txBody>
          <a:bodyPr anchor="b"/>
          <a:lstStyle>
            <a:lvl1pPr algn="l">
              <a:defRPr sz="2900" b="0"/>
            </a:lvl1pPr>
          </a:lstStyle>
          <a:p>
            <a:r>
              <a:rPr lang="en-US" smtClean="0"/>
              <a:t>Click to edit Master title style</a:t>
            </a:r>
            <a:endParaRPr/>
          </a:p>
        </p:txBody>
      </p:sp>
      <p:sp>
        <p:nvSpPr>
          <p:cNvPr id="4" name="Text Placeholder 3"/>
          <p:cNvSpPr>
            <a:spLocks noGrp="1"/>
          </p:cNvSpPr>
          <p:nvPr>
            <p:ph type="body" sz="half" idx="2"/>
          </p:nvPr>
        </p:nvSpPr>
        <p:spPr>
          <a:xfrm>
            <a:off x="621822" y="2098359"/>
            <a:ext cx="4850226" cy="3730414"/>
          </a:xfrm>
        </p:spPr>
        <p:txBody>
          <a:bodyPr>
            <a:normAutofit/>
          </a:bodyPr>
          <a:lstStyle>
            <a:lvl1pPr marL="0" indent="0">
              <a:buNone/>
              <a:defRPr sz="1600"/>
            </a:lvl1pPr>
            <a:lvl2pPr marL="466390" indent="0">
              <a:buNone/>
              <a:defRPr sz="1200"/>
            </a:lvl2pPr>
            <a:lvl3pPr marL="932779" indent="0">
              <a:buNone/>
              <a:defRPr sz="1000"/>
            </a:lvl3pPr>
            <a:lvl4pPr marL="1399169" indent="0">
              <a:buNone/>
              <a:defRPr sz="900"/>
            </a:lvl4pPr>
            <a:lvl5pPr marL="1865559" indent="0">
              <a:buNone/>
              <a:defRPr sz="900"/>
            </a:lvl5pPr>
            <a:lvl6pPr marL="2331949" indent="0">
              <a:buNone/>
              <a:defRPr sz="900"/>
            </a:lvl6pPr>
            <a:lvl7pPr marL="2798338" indent="0">
              <a:buNone/>
              <a:defRPr sz="900"/>
            </a:lvl7pPr>
            <a:lvl8pPr marL="3264728" indent="0">
              <a:buNone/>
              <a:defRPr sz="900"/>
            </a:lvl8pPr>
            <a:lvl9pPr marL="3731118"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219469" y="6245929"/>
            <a:ext cx="2383657" cy="372394"/>
          </a:xfrm>
        </p:spPr>
        <p:txBody>
          <a:bodyPr/>
          <a:lstStyle>
            <a:lvl1pPr algn="l">
              <a:defRPr/>
            </a:lvl1p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6" name="Footer Placeholder 5"/>
          <p:cNvSpPr>
            <a:spLocks noGrp="1"/>
          </p:cNvSpPr>
          <p:nvPr>
            <p:ph type="ftr" sz="quarter" idx="11"/>
          </p:nvPr>
        </p:nvSpPr>
        <p:spPr>
          <a:xfrm>
            <a:off x="237757" y="6482890"/>
            <a:ext cx="5255020" cy="372394"/>
          </a:xfrm>
        </p:spPr>
        <p:txBody>
          <a:bodyPr/>
          <a:lstStyle/>
          <a:p>
            <a:endParaRPr lang="en-US" dirty="0">
              <a:solidFill>
                <a:srgbClr val="333333">
                  <a:lumMod val="60000"/>
                  <a:lumOff val="40000"/>
                </a:srgbClr>
              </a:solidFill>
            </a:endParaRPr>
          </a:p>
        </p:txBody>
      </p:sp>
      <p:sp>
        <p:nvSpPr>
          <p:cNvPr id="7" name="Slide Number Placeholder 6"/>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
        <p:nvSpPr>
          <p:cNvPr id="10" name="Picture Placeholder 9"/>
          <p:cNvSpPr>
            <a:spLocks noGrp="1"/>
          </p:cNvSpPr>
          <p:nvPr>
            <p:ph type="pic" sz="quarter" idx="13"/>
          </p:nvPr>
        </p:nvSpPr>
        <p:spPr>
          <a:xfrm>
            <a:off x="6474282" y="1010321"/>
            <a:ext cx="5571541" cy="5723530"/>
          </a:xfrm>
        </p:spPr>
        <p:txBody>
          <a:bodyPr/>
          <a:lstStyle>
            <a:lvl1pPr>
              <a:buNone/>
              <a:defRPr/>
            </a:lvl1pPr>
          </a:lstStyle>
          <a:p>
            <a:r>
              <a:rPr lang="en-US" dirty="0" smtClean="0"/>
              <a:t>Click icon to add picture</a:t>
            </a:r>
            <a:endParaRPr/>
          </a:p>
        </p:txBody>
      </p:sp>
    </p:spTree>
    <p:extLst>
      <p:ext uri="{BB962C8B-B14F-4D97-AF65-F5344CB8AC3E}">
        <p14:creationId xmlns:p14="http://schemas.microsoft.com/office/powerpoint/2010/main" val="162032168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8" name="Rectangle 7"/>
          <p:cNvSpPr/>
          <p:nvPr/>
        </p:nvSpPr>
        <p:spPr>
          <a:xfrm>
            <a:off x="9815317" y="273629"/>
            <a:ext cx="2229775" cy="37117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a:xfrm>
            <a:off x="623984" y="4352149"/>
            <a:ext cx="8809170" cy="578020"/>
          </a:xfrm>
        </p:spPr>
        <p:txBody>
          <a:bodyPr anchor="b"/>
          <a:lstStyle>
            <a:lvl1pPr algn="l">
              <a:defRPr sz="2900" b="0"/>
            </a:lvl1pPr>
          </a:lstStyle>
          <a:p>
            <a:r>
              <a:rPr lang="en-US" smtClean="0"/>
              <a:t>Click to edit Master title style</a:t>
            </a:r>
            <a:endParaRPr/>
          </a:p>
        </p:txBody>
      </p:sp>
      <p:sp>
        <p:nvSpPr>
          <p:cNvPr id="3" name="Picture Placeholder 2"/>
          <p:cNvSpPr>
            <a:spLocks noGrp="1"/>
          </p:cNvSpPr>
          <p:nvPr>
            <p:ph type="pic" idx="1"/>
          </p:nvPr>
        </p:nvSpPr>
        <p:spPr>
          <a:xfrm>
            <a:off x="367047" y="273629"/>
            <a:ext cx="9327357" cy="3711761"/>
          </a:xfrm>
        </p:spPr>
        <p:txBody>
          <a:bodyPr/>
          <a:lstStyle>
            <a:lvl1pPr marL="0" indent="0">
              <a:buNone/>
              <a:defRPr sz="3300"/>
            </a:lvl1pPr>
            <a:lvl2pPr marL="466390" indent="0">
              <a:buNone/>
              <a:defRPr sz="2900"/>
            </a:lvl2pPr>
            <a:lvl3pPr marL="932779" indent="0">
              <a:buNone/>
              <a:defRPr sz="2400"/>
            </a:lvl3pPr>
            <a:lvl4pPr marL="1399169" indent="0">
              <a:buNone/>
              <a:defRPr sz="2000"/>
            </a:lvl4pPr>
            <a:lvl5pPr marL="1865559" indent="0">
              <a:buNone/>
              <a:defRPr sz="2000"/>
            </a:lvl5pPr>
            <a:lvl6pPr marL="2331949" indent="0">
              <a:buNone/>
              <a:defRPr sz="2000"/>
            </a:lvl6pPr>
            <a:lvl7pPr marL="2798338" indent="0">
              <a:buNone/>
              <a:defRPr sz="2000"/>
            </a:lvl7pPr>
            <a:lvl8pPr marL="3264728" indent="0">
              <a:buNone/>
              <a:defRPr sz="2000"/>
            </a:lvl8pPr>
            <a:lvl9pPr marL="3731118" indent="0">
              <a:buNone/>
              <a:defRPr sz="2000"/>
            </a:lvl9pPr>
          </a:lstStyle>
          <a:p>
            <a:r>
              <a:rPr lang="en-US" dirty="0" smtClean="0"/>
              <a:t>Click icon to add picture</a:t>
            </a:r>
            <a:endParaRPr/>
          </a:p>
        </p:txBody>
      </p:sp>
      <p:sp>
        <p:nvSpPr>
          <p:cNvPr id="4" name="Text Placeholder 3"/>
          <p:cNvSpPr>
            <a:spLocks noGrp="1"/>
          </p:cNvSpPr>
          <p:nvPr>
            <p:ph type="body" sz="half" idx="2"/>
          </p:nvPr>
        </p:nvSpPr>
        <p:spPr>
          <a:xfrm>
            <a:off x="623983" y="4937313"/>
            <a:ext cx="8807010" cy="1330236"/>
          </a:xfrm>
        </p:spPr>
        <p:txBody>
          <a:bodyPr>
            <a:normAutofit/>
          </a:bodyPr>
          <a:lstStyle>
            <a:lvl1pPr marL="0" indent="0">
              <a:buNone/>
              <a:defRPr sz="1600"/>
            </a:lvl1pPr>
            <a:lvl2pPr marL="466390" indent="0">
              <a:buNone/>
              <a:defRPr sz="1200"/>
            </a:lvl2pPr>
            <a:lvl3pPr marL="932779" indent="0">
              <a:buNone/>
              <a:defRPr sz="1000"/>
            </a:lvl3pPr>
            <a:lvl4pPr marL="1399169" indent="0">
              <a:buNone/>
              <a:defRPr sz="900"/>
            </a:lvl4pPr>
            <a:lvl5pPr marL="1865559" indent="0">
              <a:buNone/>
              <a:defRPr sz="900"/>
            </a:lvl5pPr>
            <a:lvl6pPr marL="2331949" indent="0">
              <a:buNone/>
              <a:defRPr sz="900"/>
            </a:lvl6pPr>
            <a:lvl7pPr marL="2798338" indent="0">
              <a:buNone/>
              <a:defRPr sz="900"/>
            </a:lvl7pPr>
            <a:lvl8pPr marL="3264728" indent="0">
              <a:buNone/>
              <a:defRPr sz="900"/>
            </a:lvl8pPr>
            <a:lvl9pPr marL="373111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6" name="Footer Placeholder 5"/>
          <p:cNvSpPr>
            <a:spLocks noGrp="1"/>
          </p:cNvSpPr>
          <p:nvPr>
            <p:ph type="ftr" sz="quarter" idx="11"/>
          </p:nvPr>
        </p:nvSpPr>
        <p:spPr/>
        <p:txBody>
          <a:bodyPr/>
          <a:lstStyle/>
          <a:p>
            <a:endParaRPr lang="en-US" dirty="0">
              <a:solidFill>
                <a:srgbClr val="333333">
                  <a:lumMod val="60000"/>
                  <a:lumOff val="40000"/>
                </a:srgbClr>
              </a:solidFill>
            </a:endParaRPr>
          </a:p>
        </p:txBody>
      </p:sp>
      <p:sp>
        <p:nvSpPr>
          <p:cNvPr id="7" name="Slide Number Placeholder 6"/>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91869356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4 Pictures with Caption">
    <p:spTree>
      <p:nvGrpSpPr>
        <p:cNvPr id="1" name=""/>
        <p:cNvGrpSpPr/>
        <p:nvPr/>
      </p:nvGrpSpPr>
      <p:grpSpPr>
        <a:xfrm>
          <a:off x="0" y="0"/>
          <a:ext cx="0" cy="0"/>
          <a:chOff x="0" y="0"/>
          <a:chExt cx="0" cy="0"/>
        </a:xfrm>
      </p:grpSpPr>
      <p:sp>
        <p:nvSpPr>
          <p:cNvPr id="8" name="Rectangle 7"/>
          <p:cNvSpPr/>
          <p:nvPr/>
        </p:nvSpPr>
        <p:spPr>
          <a:xfrm>
            <a:off x="11064806" y="273629"/>
            <a:ext cx="980285" cy="37117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a:xfrm>
            <a:off x="623984" y="4352149"/>
            <a:ext cx="8809170" cy="578020"/>
          </a:xfrm>
        </p:spPr>
        <p:txBody>
          <a:bodyPr anchor="b"/>
          <a:lstStyle>
            <a:lvl1pPr algn="l">
              <a:defRPr sz="2900" b="0"/>
            </a:lvl1pPr>
          </a:lstStyle>
          <a:p>
            <a:r>
              <a:rPr lang="en-US" smtClean="0"/>
              <a:t>Click to edit Master title style</a:t>
            </a:r>
            <a:endParaRPr/>
          </a:p>
        </p:txBody>
      </p:sp>
      <p:sp>
        <p:nvSpPr>
          <p:cNvPr id="3" name="Picture Placeholder 2"/>
          <p:cNvSpPr>
            <a:spLocks noGrp="1"/>
          </p:cNvSpPr>
          <p:nvPr>
            <p:ph type="pic" idx="1"/>
          </p:nvPr>
        </p:nvSpPr>
        <p:spPr>
          <a:xfrm>
            <a:off x="367047" y="273629"/>
            <a:ext cx="4089356" cy="3711761"/>
          </a:xfrm>
        </p:spPr>
        <p:txBody>
          <a:bodyPr/>
          <a:lstStyle>
            <a:lvl1pPr marL="0" indent="0">
              <a:buNone/>
              <a:defRPr sz="3300"/>
            </a:lvl1pPr>
            <a:lvl2pPr marL="466390" indent="0">
              <a:buNone/>
              <a:defRPr sz="2900"/>
            </a:lvl2pPr>
            <a:lvl3pPr marL="932779" indent="0">
              <a:buNone/>
              <a:defRPr sz="2400"/>
            </a:lvl3pPr>
            <a:lvl4pPr marL="1399169" indent="0">
              <a:buNone/>
              <a:defRPr sz="2000"/>
            </a:lvl4pPr>
            <a:lvl5pPr marL="1865559" indent="0">
              <a:buNone/>
              <a:defRPr sz="2000"/>
            </a:lvl5pPr>
            <a:lvl6pPr marL="2331949" indent="0">
              <a:buNone/>
              <a:defRPr sz="2000"/>
            </a:lvl6pPr>
            <a:lvl7pPr marL="2798338" indent="0">
              <a:buNone/>
              <a:defRPr sz="2000"/>
            </a:lvl7pPr>
            <a:lvl8pPr marL="3264728" indent="0">
              <a:buNone/>
              <a:defRPr sz="2000"/>
            </a:lvl8pPr>
            <a:lvl9pPr marL="3731118" indent="0">
              <a:buNone/>
              <a:defRPr sz="2000"/>
            </a:lvl9pPr>
          </a:lstStyle>
          <a:p>
            <a:r>
              <a:rPr lang="en-US" dirty="0" smtClean="0"/>
              <a:t>Click icon to add picture</a:t>
            </a:r>
            <a:endParaRPr/>
          </a:p>
        </p:txBody>
      </p:sp>
      <p:sp>
        <p:nvSpPr>
          <p:cNvPr id="4" name="Text Placeholder 3"/>
          <p:cNvSpPr>
            <a:spLocks noGrp="1"/>
          </p:cNvSpPr>
          <p:nvPr>
            <p:ph type="body" sz="half" idx="2"/>
          </p:nvPr>
        </p:nvSpPr>
        <p:spPr>
          <a:xfrm>
            <a:off x="623983" y="4937313"/>
            <a:ext cx="8807010" cy="1330236"/>
          </a:xfrm>
        </p:spPr>
        <p:txBody>
          <a:bodyPr>
            <a:normAutofit/>
          </a:bodyPr>
          <a:lstStyle>
            <a:lvl1pPr marL="0" indent="0">
              <a:buNone/>
              <a:defRPr sz="1600"/>
            </a:lvl1pPr>
            <a:lvl2pPr marL="466390" indent="0">
              <a:buNone/>
              <a:defRPr sz="1200"/>
            </a:lvl2pPr>
            <a:lvl3pPr marL="932779" indent="0">
              <a:buNone/>
              <a:defRPr sz="1000"/>
            </a:lvl3pPr>
            <a:lvl4pPr marL="1399169" indent="0">
              <a:buNone/>
              <a:defRPr sz="900"/>
            </a:lvl4pPr>
            <a:lvl5pPr marL="1865559" indent="0">
              <a:buNone/>
              <a:defRPr sz="900"/>
            </a:lvl5pPr>
            <a:lvl6pPr marL="2331949" indent="0">
              <a:buNone/>
              <a:defRPr sz="900"/>
            </a:lvl6pPr>
            <a:lvl7pPr marL="2798338" indent="0">
              <a:buNone/>
              <a:defRPr sz="900"/>
            </a:lvl7pPr>
            <a:lvl8pPr marL="3264728" indent="0">
              <a:buNone/>
              <a:defRPr sz="900"/>
            </a:lvl8pPr>
            <a:lvl9pPr marL="3731118"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6" name="Footer Placeholder 5"/>
          <p:cNvSpPr>
            <a:spLocks noGrp="1"/>
          </p:cNvSpPr>
          <p:nvPr>
            <p:ph type="ftr" sz="quarter" idx="11"/>
          </p:nvPr>
        </p:nvSpPr>
        <p:spPr/>
        <p:txBody>
          <a:bodyPr/>
          <a:lstStyle/>
          <a:p>
            <a:endParaRPr lang="en-US" dirty="0">
              <a:solidFill>
                <a:srgbClr val="333333">
                  <a:lumMod val="60000"/>
                  <a:lumOff val="40000"/>
                </a:srgbClr>
              </a:solidFill>
            </a:endParaRPr>
          </a:p>
        </p:txBody>
      </p:sp>
      <p:sp>
        <p:nvSpPr>
          <p:cNvPr id="7" name="Slide Number Placeholder 6"/>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
        <p:nvSpPr>
          <p:cNvPr id="10" name="Picture Placeholder 2"/>
          <p:cNvSpPr>
            <a:spLocks noGrp="1"/>
          </p:cNvSpPr>
          <p:nvPr>
            <p:ph type="pic" idx="13"/>
          </p:nvPr>
        </p:nvSpPr>
        <p:spPr>
          <a:xfrm>
            <a:off x="4560041" y="273630"/>
            <a:ext cx="6395031" cy="1811014"/>
          </a:xfrm>
        </p:spPr>
        <p:txBody>
          <a:bodyPr/>
          <a:lstStyle>
            <a:lvl1pPr marL="0" indent="0">
              <a:buNone/>
              <a:defRPr sz="3300"/>
            </a:lvl1pPr>
            <a:lvl2pPr marL="466390" indent="0">
              <a:buNone/>
              <a:defRPr sz="2900"/>
            </a:lvl2pPr>
            <a:lvl3pPr marL="932779" indent="0">
              <a:buNone/>
              <a:defRPr sz="2400"/>
            </a:lvl3pPr>
            <a:lvl4pPr marL="1399169" indent="0">
              <a:buNone/>
              <a:defRPr sz="2000"/>
            </a:lvl4pPr>
            <a:lvl5pPr marL="1865559" indent="0">
              <a:buNone/>
              <a:defRPr sz="2000"/>
            </a:lvl5pPr>
            <a:lvl6pPr marL="2331949" indent="0">
              <a:buNone/>
              <a:defRPr sz="2000"/>
            </a:lvl6pPr>
            <a:lvl7pPr marL="2798338" indent="0">
              <a:buNone/>
              <a:defRPr sz="2000"/>
            </a:lvl7pPr>
            <a:lvl8pPr marL="3264728" indent="0">
              <a:buNone/>
              <a:defRPr sz="2000"/>
            </a:lvl8pPr>
            <a:lvl9pPr marL="3731118" indent="0">
              <a:buNone/>
              <a:defRPr sz="2000"/>
            </a:lvl9pPr>
          </a:lstStyle>
          <a:p>
            <a:r>
              <a:rPr lang="en-US" dirty="0" smtClean="0"/>
              <a:t>Click icon to add picture</a:t>
            </a:r>
            <a:endParaRPr/>
          </a:p>
        </p:txBody>
      </p:sp>
      <p:sp>
        <p:nvSpPr>
          <p:cNvPr id="11" name="Picture Placeholder 2"/>
          <p:cNvSpPr>
            <a:spLocks noGrp="1"/>
          </p:cNvSpPr>
          <p:nvPr>
            <p:ph type="pic" idx="14"/>
          </p:nvPr>
        </p:nvSpPr>
        <p:spPr>
          <a:xfrm>
            <a:off x="4560041" y="2174378"/>
            <a:ext cx="3133992" cy="1811014"/>
          </a:xfrm>
        </p:spPr>
        <p:txBody>
          <a:bodyPr/>
          <a:lstStyle>
            <a:lvl1pPr marL="0" indent="0">
              <a:buNone/>
              <a:defRPr sz="3300"/>
            </a:lvl1pPr>
            <a:lvl2pPr marL="466390" indent="0">
              <a:buNone/>
              <a:defRPr sz="2900"/>
            </a:lvl2pPr>
            <a:lvl3pPr marL="932779" indent="0">
              <a:buNone/>
              <a:defRPr sz="2400"/>
            </a:lvl3pPr>
            <a:lvl4pPr marL="1399169" indent="0">
              <a:buNone/>
              <a:defRPr sz="2000"/>
            </a:lvl4pPr>
            <a:lvl5pPr marL="1865559" indent="0">
              <a:buNone/>
              <a:defRPr sz="2000"/>
            </a:lvl5pPr>
            <a:lvl6pPr marL="2331949" indent="0">
              <a:buNone/>
              <a:defRPr sz="2000"/>
            </a:lvl6pPr>
            <a:lvl7pPr marL="2798338" indent="0">
              <a:buNone/>
              <a:defRPr sz="2000"/>
            </a:lvl7pPr>
            <a:lvl8pPr marL="3264728" indent="0">
              <a:buNone/>
              <a:defRPr sz="2000"/>
            </a:lvl8pPr>
            <a:lvl9pPr marL="3731118" indent="0">
              <a:buNone/>
              <a:defRPr sz="2000"/>
            </a:lvl9pPr>
          </a:lstStyle>
          <a:p>
            <a:r>
              <a:rPr lang="en-US" dirty="0" smtClean="0"/>
              <a:t>Click icon to add picture</a:t>
            </a:r>
            <a:endParaRPr/>
          </a:p>
        </p:txBody>
      </p:sp>
      <p:sp>
        <p:nvSpPr>
          <p:cNvPr id="12" name="Picture Placeholder 2"/>
          <p:cNvSpPr>
            <a:spLocks noGrp="1"/>
          </p:cNvSpPr>
          <p:nvPr>
            <p:ph type="pic" idx="15"/>
          </p:nvPr>
        </p:nvSpPr>
        <p:spPr>
          <a:xfrm>
            <a:off x="7821080" y="2174378"/>
            <a:ext cx="3133992" cy="1811014"/>
          </a:xfrm>
        </p:spPr>
        <p:txBody>
          <a:bodyPr/>
          <a:lstStyle>
            <a:lvl1pPr marL="0" indent="0">
              <a:buNone/>
              <a:defRPr sz="3300"/>
            </a:lvl1pPr>
            <a:lvl2pPr marL="466390" indent="0">
              <a:buNone/>
              <a:defRPr sz="2900"/>
            </a:lvl2pPr>
            <a:lvl3pPr marL="932779" indent="0">
              <a:buNone/>
              <a:defRPr sz="2400"/>
            </a:lvl3pPr>
            <a:lvl4pPr marL="1399169" indent="0">
              <a:buNone/>
              <a:defRPr sz="2000"/>
            </a:lvl4pPr>
            <a:lvl5pPr marL="1865559" indent="0">
              <a:buNone/>
              <a:defRPr sz="2000"/>
            </a:lvl5pPr>
            <a:lvl6pPr marL="2331949" indent="0">
              <a:buNone/>
              <a:defRPr sz="2000"/>
            </a:lvl6pPr>
            <a:lvl7pPr marL="2798338" indent="0">
              <a:buNone/>
              <a:defRPr sz="2000"/>
            </a:lvl7pPr>
            <a:lvl8pPr marL="3264728" indent="0">
              <a:buNone/>
              <a:defRPr sz="2000"/>
            </a:lvl8pPr>
            <a:lvl9pPr marL="3731118" indent="0">
              <a:buNone/>
              <a:defRPr sz="2000"/>
            </a:lvl9pPr>
          </a:lstStyle>
          <a:p>
            <a:r>
              <a:rPr lang="en-US" dirty="0" smtClean="0"/>
              <a:t>Click icon to add picture</a:t>
            </a:r>
            <a:endParaRPr/>
          </a:p>
        </p:txBody>
      </p:sp>
    </p:spTree>
    <p:extLst>
      <p:ext uri="{BB962C8B-B14F-4D97-AF65-F5344CB8AC3E}">
        <p14:creationId xmlns:p14="http://schemas.microsoft.com/office/powerpoint/2010/main" val="350613953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9808965" y="273629"/>
            <a:ext cx="2238566" cy="16786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5" name="Footer Placeholder 4"/>
          <p:cNvSpPr>
            <a:spLocks noGrp="1"/>
          </p:cNvSpPr>
          <p:nvPr>
            <p:ph type="ftr" sz="quarter" idx="11"/>
          </p:nvPr>
        </p:nvSpPr>
        <p:spPr/>
        <p:txBody>
          <a:bodyPr/>
          <a:lstStyle/>
          <a:p>
            <a:endParaRPr lang="en-US" dirty="0">
              <a:solidFill>
                <a:srgbClr val="333333">
                  <a:lumMod val="60000"/>
                  <a:lumOff val="40000"/>
                </a:srgbClr>
              </a:solidFill>
            </a:endParaRPr>
          </a:p>
        </p:txBody>
      </p:sp>
      <p:sp>
        <p:nvSpPr>
          <p:cNvPr id="6" name="Slide Number Placeholder 5"/>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92814116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1083095" y="273629"/>
            <a:ext cx="976629" cy="5782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3278" tIns="46639" rIns="93278" bIns="46639" rtlCol="0" anchor="ctr"/>
          <a:lstStyle/>
          <a:p>
            <a:pPr algn="ctr" defTabSz="466390"/>
            <a:endParaRPr>
              <a:solidFill>
                <a:prstClr val="white"/>
              </a:solidFill>
              <a:latin typeface="Century Gothic"/>
            </a:endParaRPr>
          </a:p>
        </p:txBody>
      </p:sp>
      <p:sp>
        <p:nvSpPr>
          <p:cNvPr id="2" name="Vertical Title 1"/>
          <p:cNvSpPr>
            <a:spLocks noGrp="1"/>
          </p:cNvSpPr>
          <p:nvPr>
            <p:ph type="title" orient="vert"/>
          </p:nvPr>
        </p:nvSpPr>
        <p:spPr>
          <a:xfrm>
            <a:off x="10260092" y="1056038"/>
            <a:ext cx="1798413" cy="519208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621824" y="1056038"/>
            <a:ext cx="8187346" cy="521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DB03F162-70FD-FA4B-AD59-E34BCFA2E1BC}" type="datetimeFigureOut">
              <a:rPr lang="en-US" smtClean="0">
                <a:solidFill>
                  <a:srgbClr val="333333">
                    <a:lumMod val="60000"/>
                    <a:lumOff val="40000"/>
                  </a:srgbClr>
                </a:solidFill>
              </a:rPr>
              <a:pPr/>
              <a:t>12/6/2012</a:t>
            </a:fld>
            <a:endParaRPr lang="en-US" dirty="0">
              <a:solidFill>
                <a:srgbClr val="333333">
                  <a:lumMod val="60000"/>
                  <a:lumOff val="40000"/>
                </a:srgbClr>
              </a:solidFill>
            </a:endParaRPr>
          </a:p>
        </p:txBody>
      </p:sp>
      <p:sp>
        <p:nvSpPr>
          <p:cNvPr id="5" name="Footer Placeholder 4"/>
          <p:cNvSpPr>
            <a:spLocks noGrp="1"/>
          </p:cNvSpPr>
          <p:nvPr>
            <p:ph type="ftr" sz="quarter" idx="11"/>
          </p:nvPr>
        </p:nvSpPr>
        <p:spPr/>
        <p:txBody>
          <a:bodyPr/>
          <a:lstStyle/>
          <a:p>
            <a:endParaRPr lang="en-US" dirty="0">
              <a:solidFill>
                <a:srgbClr val="333333">
                  <a:lumMod val="60000"/>
                  <a:lumOff val="40000"/>
                </a:srgbClr>
              </a:solidFill>
            </a:endParaRPr>
          </a:p>
        </p:txBody>
      </p:sp>
      <p:sp>
        <p:nvSpPr>
          <p:cNvPr id="6" name="Slide Number Placeholder 5"/>
          <p:cNvSpPr>
            <a:spLocks noGrp="1"/>
          </p:cNvSpPr>
          <p:nvPr>
            <p:ph type="sldNum" sz="quarter" idx="12"/>
          </p:nvPr>
        </p:nvSpPr>
        <p:spPr/>
        <p:txBody>
          <a:bodyPr/>
          <a:lstStyle/>
          <a:p>
            <a:fld id="{49CD5BD9-0138-834A-B0E9-C8FD4A23BCF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39647985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Section Separator">
    <p:bg>
      <p:bgPr>
        <a:solidFill>
          <a:srgbClr val="59A843"/>
        </a:solidFill>
        <a:effectLst/>
      </p:bgPr>
    </p:bg>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531279" y="1803681"/>
            <a:ext cx="11370677" cy="1017048"/>
          </a:xfrm>
        </p:spPr>
        <p:txBody>
          <a:bodyPr/>
          <a:lstStyle>
            <a:lvl1pPr marL="0" indent="0">
              <a:buNone/>
              <a:defRPr sz="7300" baseline="0">
                <a:gradFill flip="none" rotWithShape="1">
                  <a:gsLst>
                    <a:gs pos="0">
                      <a:schemeClr val="bg1"/>
                    </a:gs>
                    <a:gs pos="86000">
                      <a:schemeClr val="bg1"/>
                    </a:gs>
                  </a:gsLst>
                  <a:path path="circle">
                    <a:fillToRect r="100000" b="100000"/>
                  </a:path>
                  <a:tileRect l="-100000" t="-100000"/>
                </a:gradFill>
                <a:latin typeface="+mj-lt"/>
              </a:defRPr>
            </a:lvl1pPr>
          </a:lstStyle>
          <a:p>
            <a:pPr lvl="0"/>
            <a:r>
              <a:rPr lang="en-US" dirty="0" smtClean="0"/>
              <a:t>Click to enter Text</a:t>
            </a:r>
            <a:endParaRPr lang="en-US" dirty="0"/>
          </a:p>
        </p:txBody>
      </p:sp>
    </p:spTree>
    <p:extLst>
      <p:ext uri="{BB962C8B-B14F-4D97-AF65-F5344CB8AC3E}">
        <p14:creationId xmlns:p14="http://schemas.microsoft.com/office/powerpoint/2010/main" val="1845177657"/>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0" y="233151"/>
            <a:ext cx="11375536" cy="679653"/>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0" y="1476621"/>
            <a:ext cx="11375536" cy="1776694"/>
          </a:xfrm>
        </p:spPr>
        <p:txBody>
          <a:bodyPr/>
          <a:lstStyle>
            <a:lvl1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1pPr>
            <a:lvl2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3pPr>
            <a:lvl4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4pPr>
            <a:lvl5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5"/>
          <p:cNvSpPr/>
          <p:nvPr userDrawn="1"/>
        </p:nvSpPr>
        <p:spPr bwMode="ltGray">
          <a:xfrm>
            <a:off x="0" y="6753279"/>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78"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7" name="Picture 6" descr="IE-2x2SignNoTag-PMS187-5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34764" y="178606"/>
            <a:ext cx="796788" cy="790096"/>
          </a:xfrm>
          <a:prstGeom prst="rect">
            <a:avLst/>
          </a:prstGeom>
        </p:spPr>
      </p:pic>
      <p:sp>
        <p:nvSpPr>
          <p:cNvPr id="8" name="TextBox 7"/>
          <p:cNvSpPr txBox="1"/>
          <p:nvPr userDrawn="1"/>
        </p:nvSpPr>
        <p:spPr>
          <a:xfrm>
            <a:off x="8739729" y="6529905"/>
            <a:ext cx="3422824" cy="219956"/>
          </a:xfrm>
          <a:prstGeom prst="rect">
            <a:avLst/>
          </a:prstGeom>
          <a:noFill/>
        </p:spPr>
        <p:txBody>
          <a:bodyPr wrap="square" lIns="0" tIns="0" rIns="0" bIns="0" rtlCol="0">
            <a:noAutofit/>
          </a:bodyPr>
          <a:lstStyle/>
          <a:p>
            <a:pPr algn="r" defTabSz="699620"/>
            <a:r>
              <a:rPr lang="en-US" sz="900" b="1" spc="230" dirty="0" smtClean="0">
                <a:gradFill>
                  <a:gsLst>
                    <a:gs pos="0">
                      <a:srgbClr val="5E5E5E"/>
                    </a:gs>
                    <a:gs pos="86000">
                      <a:srgbClr val="5E5E5E"/>
                    </a:gs>
                  </a:gsLst>
                  <a:lin ang="5400000" scaled="0"/>
                </a:gradFill>
                <a:latin typeface="Segoe UI"/>
              </a:rPr>
              <a:t>  </a:t>
            </a:r>
            <a:r>
              <a:rPr lang="en-US" sz="1200" spc="230" dirty="0" smtClean="0">
                <a:solidFill>
                  <a:srgbClr val="59A843"/>
                </a:solidFill>
                <a:latin typeface="Segoe UI"/>
                <a:ea typeface="Segoe UI" pitchFamily="34" charset="0"/>
                <a:cs typeface="Segoe UI" pitchFamily="34" charset="0"/>
              </a:rPr>
              <a:t>@</a:t>
            </a:r>
            <a:r>
              <a:rPr lang="en-US" sz="1200" spc="230" dirty="0" err="1" smtClean="0">
                <a:solidFill>
                  <a:srgbClr val="59A843"/>
                </a:solidFill>
                <a:latin typeface="Segoe UI"/>
                <a:ea typeface="Segoe UI" pitchFamily="34" charset="0"/>
                <a:cs typeface="Segoe UI" pitchFamily="34" charset="0"/>
              </a:rPr>
              <a:t>meetdux</a:t>
            </a:r>
            <a:r>
              <a:rPr lang="en-US" sz="1200" spc="230" dirty="0" smtClean="0">
                <a:solidFill>
                  <a:srgbClr val="59A843"/>
                </a:solidFill>
                <a:latin typeface="Segoe UI"/>
                <a:ea typeface="Segoe UI" pitchFamily="34" charset="0"/>
                <a:cs typeface="Segoe UI" pitchFamily="34" charset="0"/>
              </a:rPr>
              <a:t> #pc215 #mspc12</a:t>
            </a:r>
          </a:p>
        </p:txBody>
      </p:sp>
    </p:spTree>
    <p:extLst>
      <p:ext uri="{BB962C8B-B14F-4D97-AF65-F5344CB8AC3E}">
        <p14:creationId xmlns:p14="http://schemas.microsoft.com/office/powerpoint/2010/main" val="2882056669"/>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41087269"/>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89199556"/>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92558394"/>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78803511"/>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35397278"/>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96372332"/>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42510869"/>
      </p:ext>
    </p:extLst>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09161564"/>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1601810"/>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1802918"/>
      </p:ext>
    </p:extLst>
  </p:cSld>
  <p:clrMapOvr>
    <a:masterClrMapping/>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0"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9"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dirty="0" smtClea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47" y="1221166"/>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24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092" indent="0">
              <a:buNone/>
              <a:defRPr>
                <a:gradFill>
                  <a:gsLst>
                    <a:gs pos="1250">
                      <a:srgbClr val="000000"/>
                    </a:gs>
                    <a:gs pos="100000">
                      <a:srgbClr val="000000"/>
                    </a:gs>
                  </a:gsLst>
                  <a:lin ang="5400000" scaled="0"/>
                </a:gradFill>
                <a:latin typeface="Segoe UI" pitchFamily="34" charset="0"/>
                <a:cs typeface="Segoe UI" pitchFamily="34" charset="0"/>
              </a:defRPr>
            </a:lvl3pPr>
            <a:lvl4pPr marL="81384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07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295906"/>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6214" y="1440910"/>
            <a:ext cx="10962498" cy="621531"/>
          </a:xfrm>
        </p:spPr>
        <p:txBody>
          <a:bodyPr anchor="b" anchorCtr="0">
            <a:noAutofit/>
          </a:bodyPr>
          <a:lstStyle>
            <a:lvl1pPr>
              <a:defRPr sz="4100">
                <a:solidFill>
                  <a:srgbClr val="C00000"/>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9" name="Text Placeholder 4"/>
          <p:cNvSpPr>
            <a:spLocks noGrp="1"/>
          </p:cNvSpPr>
          <p:nvPr>
            <p:ph type="body" sz="quarter" idx="10"/>
          </p:nvPr>
        </p:nvSpPr>
        <p:spPr>
          <a:xfrm>
            <a:off x="146829" y="2322208"/>
            <a:ext cx="10962499" cy="2000789"/>
          </a:xfrm>
        </p:spPr>
        <p:txBody>
          <a:bodyPr/>
          <a:lstStyle>
            <a:lvl1pPr marL="414211" indent="-414211">
              <a:defRPr sz="2900">
                <a:gradFill>
                  <a:gsLst>
                    <a:gs pos="0">
                      <a:schemeClr val="tx1"/>
                    </a:gs>
                    <a:gs pos="86000">
                      <a:schemeClr val="tx1"/>
                    </a:gs>
                  </a:gsLst>
                  <a:lin ang="5400000" scaled="0"/>
                </a:gradFill>
                <a:latin typeface="Segoe UI" pitchFamily="34" charset="0"/>
                <a:ea typeface="Segoe UI" pitchFamily="34" charset="0"/>
                <a:cs typeface="Segoe UI" pitchFamily="34" charset="0"/>
              </a:defRPr>
            </a:lvl1pPr>
            <a:lvl2pPr>
              <a:defRPr sz="2400">
                <a:gradFill>
                  <a:gsLst>
                    <a:gs pos="0">
                      <a:schemeClr val="tx1"/>
                    </a:gs>
                    <a:gs pos="86000">
                      <a:schemeClr val="tx1"/>
                    </a:gs>
                  </a:gsLst>
                  <a:lin ang="5400000" scaled="0"/>
                </a:gradFill>
                <a:latin typeface="Segoe UI" pitchFamily="34" charset="0"/>
                <a:ea typeface="Segoe UI" pitchFamily="34" charset="0"/>
                <a:cs typeface="Segoe UI" pitchFamily="34" charset="0"/>
              </a:defRPr>
            </a:lvl2pPr>
            <a:lvl3pPr marL="1228066" indent="-355961">
              <a:defRPr sz="2000">
                <a:gradFill>
                  <a:gsLst>
                    <a:gs pos="0">
                      <a:schemeClr val="tx1"/>
                    </a:gs>
                    <a:gs pos="86000">
                      <a:schemeClr val="tx1"/>
                    </a:gs>
                  </a:gsLst>
                  <a:lin ang="5400000" scaled="0"/>
                </a:gradFill>
                <a:latin typeface="Segoe UI" pitchFamily="34" charset="0"/>
                <a:ea typeface="Segoe UI" pitchFamily="34" charset="0"/>
                <a:cs typeface="Segoe UI" pitchFamily="34" charset="0"/>
              </a:defRPr>
            </a:lvl3pPr>
            <a:lvl4pPr marL="1567848" indent="-284768">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4pPr>
            <a:lvl5pPr marL="1923807" indent="-288006">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8079020" y="6678429"/>
            <a:ext cx="3435812" cy="246104"/>
          </a:xfrm>
          <a:prstGeom prst="rect">
            <a:avLst/>
          </a:prstGeom>
          <a:noFill/>
        </p:spPr>
        <p:txBody>
          <a:bodyPr wrap="square" lIns="0" tIns="0" rIns="0" bIns="0" rtlCol="0">
            <a:noAutofit/>
          </a:bodyPr>
          <a:lstStyle/>
          <a:p>
            <a:pPr algn="r" defTabSz="931933"/>
            <a:r>
              <a:rPr lang="en-US" sz="1200" b="1" spc="306" dirty="0" smtClean="0">
                <a:gradFill>
                  <a:gsLst>
                    <a:gs pos="0">
                      <a:srgbClr val="5E5E5E"/>
                    </a:gs>
                    <a:gs pos="86000">
                      <a:srgbClr val="5E5E5E"/>
                    </a:gs>
                  </a:gsLst>
                  <a:lin ang="5400000" scaled="0"/>
                </a:gradFill>
                <a:latin typeface="Segoe UI"/>
              </a:rPr>
              <a:t>  </a:t>
            </a:r>
            <a:r>
              <a:rPr lang="en-US" sz="1300" b="1" spc="306" dirty="0" smtClean="0">
                <a:solidFill>
                  <a:srgbClr val="505050"/>
                </a:solidFill>
                <a:latin typeface="Segoe UI Light" pitchFamily="34" charset="0"/>
                <a:ea typeface="Segoe UI" pitchFamily="34" charset="0"/>
                <a:cs typeface="Segoe UI" pitchFamily="34" charset="0"/>
              </a:rPr>
              <a:t>@</a:t>
            </a:r>
            <a:r>
              <a:rPr lang="en-US" sz="1300" b="1" spc="306" dirty="0" err="1" smtClean="0">
                <a:solidFill>
                  <a:srgbClr val="505050"/>
                </a:solidFill>
                <a:latin typeface="Segoe UI Light" pitchFamily="34" charset="0"/>
                <a:ea typeface="Segoe UI" pitchFamily="34" charset="0"/>
                <a:cs typeface="Segoe UI" pitchFamily="34" charset="0"/>
              </a:rPr>
              <a:t>meetdux</a:t>
            </a:r>
            <a:r>
              <a:rPr lang="en-US" sz="1300" b="1" spc="306" dirty="0" smtClean="0">
                <a:solidFill>
                  <a:srgbClr val="505050"/>
                </a:solidFill>
                <a:latin typeface="Segoe UI Light" pitchFamily="34" charset="0"/>
                <a:ea typeface="Segoe UI" pitchFamily="34" charset="0"/>
                <a:cs typeface="Segoe UI" pitchFamily="34" charset="0"/>
              </a:rPr>
              <a:t> #share2012</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363957" y="167916"/>
            <a:ext cx="865244" cy="857376"/>
          </a:xfrm>
          <a:prstGeom prst="rect">
            <a:avLst/>
          </a:prstGeom>
        </p:spPr>
      </p:pic>
    </p:spTree>
    <p:extLst>
      <p:ext uri="{BB962C8B-B14F-4D97-AF65-F5344CB8AC3E}">
        <p14:creationId xmlns:p14="http://schemas.microsoft.com/office/powerpoint/2010/main" val="2549435629"/>
      </p:ext>
    </p:extLst>
  </p:cSld>
  <p:clrMapOvr>
    <a:masterClrMapping/>
  </p:clrMapOvr>
  <p:transition spd="slow">
    <p:wipe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18952482"/>
      </p:ext>
    </p:extLst>
  </p:cSld>
  <p:clrMapOvr>
    <a:masterClrMapping/>
  </p:clrMapOvr>
  <p:transition>
    <p:fade/>
  </p:transition>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13741705"/>
      </p:ext>
    </p:extLst>
  </p:cSld>
  <p:clrMapOvr>
    <a:masterClrMapping/>
  </p:clrMapOvr>
  <p:transition>
    <p:fade/>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74364113"/>
      </p:ext>
    </p:extLst>
  </p:cSld>
  <p:clrMapOvr>
    <a:masterClrMapping/>
  </p:clrMapOvr>
  <p:transition>
    <p:fade/>
  </p:transition>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1091934"/>
      </p:ext>
    </p:extLst>
  </p:cSld>
  <p:clrMapOvr>
    <a:masterClrMapping/>
  </p:clrMapOvr>
  <p:transition>
    <p:fade/>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154605"/>
      </p:ext>
    </p:extLst>
  </p:cSld>
  <p:clrMapOvr>
    <a:masterClrMapping/>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22468284"/>
      </p:ext>
    </p:extLst>
  </p:cSld>
  <p:clrMapOvr>
    <a:masterClrMapping/>
  </p:clrMapOvr>
  <p:transition>
    <p:fade/>
  </p:transition>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09977722"/>
      </p:ext>
    </p:extLst>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6317866"/>
      </p:ext>
    </p:extLst>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38897648"/>
      </p:ext>
    </p:extLst>
  </p:cSld>
  <p:clrMapOvr>
    <a:masterClrMapping/>
  </p:clrMapOvr>
  <p:transition>
    <p:fade/>
  </p:transition>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3566951"/>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0"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9"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dirty="0" smtClea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47" y="1221166"/>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24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092" indent="0">
              <a:buNone/>
              <a:defRPr>
                <a:gradFill>
                  <a:gsLst>
                    <a:gs pos="1250">
                      <a:srgbClr val="000000"/>
                    </a:gs>
                    <a:gs pos="100000">
                      <a:srgbClr val="000000"/>
                    </a:gs>
                  </a:gsLst>
                  <a:lin ang="5400000" scaled="0"/>
                </a:gradFill>
                <a:latin typeface="Segoe UI" pitchFamily="34" charset="0"/>
                <a:cs typeface="Segoe UI" pitchFamily="34" charset="0"/>
              </a:defRPr>
            </a:lvl3pPr>
            <a:lvl4pPr marL="81384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07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1933911"/>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6214" y="1440910"/>
            <a:ext cx="10962498" cy="621531"/>
          </a:xfrm>
        </p:spPr>
        <p:txBody>
          <a:bodyPr anchor="b" anchorCtr="0">
            <a:noAutofit/>
          </a:bodyPr>
          <a:lstStyle>
            <a:lvl1pPr>
              <a:defRPr sz="4100">
                <a:solidFill>
                  <a:srgbClr val="C00000"/>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9" name="Text Placeholder 4"/>
          <p:cNvSpPr>
            <a:spLocks noGrp="1"/>
          </p:cNvSpPr>
          <p:nvPr>
            <p:ph type="body" sz="quarter" idx="10"/>
          </p:nvPr>
        </p:nvSpPr>
        <p:spPr>
          <a:xfrm>
            <a:off x="146829" y="2322208"/>
            <a:ext cx="10962499" cy="2000789"/>
          </a:xfrm>
        </p:spPr>
        <p:txBody>
          <a:bodyPr/>
          <a:lstStyle>
            <a:lvl1pPr marL="414211" indent="-414211">
              <a:defRPr sz="2900">
                <a:gradFill>
                  <a:gsLst>
                    <a:gs pos="0">
                      <a:schemeClr val="tx1"/>
                    </a:gs>
                    <a:gs pos="86000">
                      <a:schemeClr val="tx1"/>
                    </a:gs>
                  </a:gsLst>
                  <a:lin ang="5400000" scaled="0"/>
                </a:gradFill>
                <a:latin typeface="Segoe UI" pitchFamily="34" charset="0"/>
                <a:ea typeface="Segoe UI" pitchFamily="34" charset="0"/>
                <a:cs typeface="Segoe UI" pitchFamily="34" charset="0"/>
              </a:defRPr>
            </a:lvl1pPr>
            <a:lvl2pPr>
              <a:defRPr sz="2400">
                <a:gradFill>
                  <a:gsLst>
                    <a:gs pos="0">
                      <a:schemeClr val="tx1"/>
                    </a:gs>
                    <a:gs pos="86000">
                      <a:schemeClr val="tx1"/>
                    </a:gs>
                  </a:gsLst>
                  <a:lin ang="5400000" scaled="0"/>
                </a:gradFill>
                <a:latin typeface="Segoe UI" pitchFamily="34" charset="0"/>
                <a:ea typeface="Segoe UI" pitchFamily="34" charset="0"/>
                <a:cs typeface="Segoe UI" pitchFamily="34" charset="0"/>
              </a:defRPr>
            </a:lvl2pPr>
            <a:lvl3pPr marL="1228066" indent="-355961">
              <a:defRPr sz="2000">
                <a:gradFill>
                  <a:gsLst>
                    <a:gs pos="0">
                      <a:schemeClr val="tx1"/>
                    </a:gs>
                    <a:gs pos="86000">
                      <a:schemeClr val="tx1"/>
                    </a:gs>
                  </a:gsLst>
                  <a:lin ang="5400000" scaled="0"/>
                </a:gradFill>
                <a:latin typeface="Segoe UI" pitchFamily="34" charset="0"/>
                <a:ea typeface="Segoe UI" pitchFamily="34" charset="0"/>
                <a:cs typeface="Segoe UI" pitchFamily="34" charset="0"/>
              </a:defRPr>
            </a:lvl3pPr>
            <a:lvl4pPr marL="1567848" indent="-284768">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4pPr>
            <a:lvl5pPr marL="1923807" indent="-288006">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8079020" y="6678429"/>
            <a:ext cx="3435812" cy="246104"/>
          </a:xfrm>
          <a:prstGeom prst="rect">
            <a:avLst/>
          </a:prstGeom>
          <a:noFill/>
        </p:spPr>
        <p:txBody>
          <a:bodyPr wrap="square" lIns="0" tIns="0" rIns="0" bIns="0" rtlCol="0">
            <a:noAutofit/>
          </a:bodyPr>
          <a:lstStyle/>
          <a:p>
            <a:pPr algn="r" defTabSz="931933"/>
            <a:r>
              <a:rPr lang="en-US" sz="1200" b="1" spc="306" dirty="0" smtClean="0">
                <a:gradFill>
                  <a:gsLst>
                    <a:gs pos="0">
                      <a:srgbClr val="5E5E5E"/>
                    </a:gs>
                    <a:gs pos="86000">
                      <a:srgbClr val="5E5E5E"/>
                    </a:gs>
                  </a:gsLst>
                  <a:lin ang="5400000" scaled="0"/>
                </a:gradFill>
                <a:latin typeface="Segoe UI"/>
              </a:rPr>
              <a:t>  </a:t>
            </a:r>
            <a:r>
              <a:rPr lang="en-US" sz="1300" b="1" spc="306" dirty="0" smtClean="0">
                <a:solidFill>
                  <a:srgbClr val="505050"/>
                </a:solidFill>
                <a:latin typeface="Segoe UI Light" pitchFamily="34" charset="0"/>
                <a:ea typeface="Segoe UI" pitchFamily="34" charset="0"/>
                <a:cs typeface="Segoe UI" pitchFamily="34" charset="0"/>
              </a:rPr>
              <a:t>@</a:t>
            </a:r>
            <a:r>
              <a:rPr lang="en-US" sz="1300" b="1" spc="306" dirty="0" err="1" smtClean="0">
                <a:solidFill>
                  <a:srgbClr val="505050"/>
                </a:solidFill>
                <a:latin typeface="Segoe UI Light" pitchFamily="34" charset="0"/>
                <a:ea typeface="Segoe UI" pitchFamily="34" charset="0"/>
                <a:cs typeface="Segoe UI" pitchFamily="34" charset="0"/>
              </a:rPr>
              <a:t>meetdux</a:t>
            </a:r>
            <a:r>
              <a:rPr lang="en-US" sz="1300" b="1" spc="306" dirty="0" smtClean="0">
                <a:solidFill>
                  <a:srgbClr val="505050"/>
                </a:solidFill>
                <a:latin typeface="Segoe UI Light" pitchFamily="34" charset="0"/>
                <a:ea typeface="Segoe UI" pitchFamily="34" charset="0"/>
                <a:cs typeface="Segoe UI" pitchFamily="34" charset="0"/>
              </a:rPr>
              <a:t> #share2012</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363957" y="167916"/>
            <a:ext cx="865244" cy="857376"/>
          </a:xfrm>
          <a:prstGeom prst="rect">
            <a:avLst/>
          </a:prstGeom>
        </p:spPr>
      </p:pic>
    </p:spTree>
    <p:extLst>
      <p:ext uri="{BB962C8B-B14F-4D97-AF65-F5344CB8AC3E}">
        <p14:creationId xmlns:p14="http://schemas.microsoft.com/office/powerpoint/2010/main" val="306568413"/>
      </p:ext>
    </p:extLst>
  </p:cSld>
  <p:clrMapOvr>
    <a:masterClrMapping/>
  </p:clrMapOvr>
  <p:transition spd="slow">
    <p:wipe dir="r"/>
  </p:transition>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2519800"/>
      </p:ext>
    </p:extLst>
  </p:cSld>
  <p:clrMapOvr>
    <a:masterClrMapping/>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18953364"/>
      </p:ext>
    </p:extLst>
  </p:cSld>
  <p:clrMapOvr>
    <a:masterClrMapping/>
  </p:clrMapOvr>
  <p:transition>
    <p:fade/>
  </p:transition>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77637440"/>
      </p:ext>
    </p:extLst>
  </p:cSld>
  <p:clrMapOvr>
    <a:masterClrMapping/>
  </p:clrMapOvr>
  <p:transition>
    <p:fade/>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13603813"/>
      </p:ext>
    </p:extLst>
  </p:cSld>
  <p:clrMapOvr>
    <a:masterClrMapping/>
  </p:clrMapOvr>
  <p:transition>
    <p:fad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41032517"/>
      </p:ext>
    </p:extLst>
  </p:cSld>
  <p:clrMapOvr>
    <a:masterClrMapping/>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23989999"/>
      </p:ext>
    </p:extLst>
  </p:cSld>
  <p:clrMapOvr>
    <a:masterClrMapping/>
  </p:clrMapOvr>
  <p:transition>
    <p:fade/>
  </p:transition>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0806267"/>
      </p:ext>
    </p:extLst>
  </p:cSld>
  <p:clrMapOvr>
    <a:masterClrMapping/>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5092540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3393231"/>
      </p:ext>
    </p:extLst>
  </p:cSld>
  <p:clrMapOvr>
    <a:masterClrMapping/>
  </p:clrMapOvr>
  <p:transition>
    <p:fade/>
  </p:transition>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9255356"/>
      </p:ext>
    </p:extLst>
  </p:cSld>
  <p:clrMapOvr>
    <a:masterClrMapping/>
  </p:clrMapOvr>
  <p:transition>
    <p:fade/>
  </p:transition>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0"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9"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dirty="0" smtClea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47" y="1221166"/>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24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092" indent="0">
              <a:buNone/>
              <a:defRPr>
                <a:gradFill>
                  <a:gsLst>
                    <a:gs pos="1250">
                      <a:srgbClr val="000000"/>
                    </a:gs>
                    <a:gs pos="100000">
                      <a:srgbClr val="000000"/>
                    </a:gs>
                  </a:gsLst>
                  <a:lin ang="5400000" scaled="0"/>
                </a:gradFill>
                <a:latin typeface="Segoe UI" pitchFamily="34" charset="0"/>
                <a:cs typeface="Segoe UI" pitchFamily="34" charset="0"/>
              </a:defRPr>
            </a:lvl3pPr>
            <a:lvl4pPr marL="81384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07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34308057"/>
      </p:ext>
    </p:extLst>
  </p:cSld>
  <p:clrMapOvr>
    <a:masterClrMapping/>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6214" y="1440910"/>
            <a:ext cx="10962498" cy="621531"/>
          </a:xfrm>
        </p:spPr>
        <p:txBody>
          <a:bodyPr anchor="b" anchorCtr="0">
            <a:noAutofit/>
          </a:bodyPr>
          <a:lstStyle>
            <a:lvl1pPr>
              <a:defRPr sz="4100">
                <a:solidFill>
                  <a:srgbClr val="C00000"/>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9" name="Text Placeholder 4"/>
          <p:cNvSpPr>
            <a:spLocks noGrp="1"/>
          </p:cNvSpPr>
          <p:nvPr>
            <p:ph type="body" sz="quarter" idx="10"/>
          </p:nvPr>
        </p:nvSpPr>
        <p:spPr>
          <a:xfrm>
            <a:off x="146829" y="2322208"/>
            <a:ext cx="10962499" cy="2000789"/>
          </a:xfrm>
        </p:spPr>
        <p:txBody>
          <a:bodyPr/>
          <a:lstStyle>
            <a:lvl1pPr marL="414211" indent="-414211">
              <a:defRPr sz="2900">
                <a:gradFill>
                  <a:gsLst>
                    <a:gs pos="0">
                      <a:schemeClr val="tx1"/>
                    </a:gs>
                    <a:gs pos="86000">
                      <a:schemeClr val="tx1"/>
                    </a:gs>
                  </a:gsLst>
                  <a:lin ang="5400000" scaled="0"/>
                </a:gradFill>
                <a:latin typeface="Segoe UI" pitchFamily="34" charset="0"/>
                <a:ea typeface="Segoe UI" pitchFamily="34" charset="0"/>
                <a:cs typeface="Segoe UI" pitchFamily="34" charset="0"/>
              </a:defRPr>
            </a:lvl1pPr>
            <a:lvl2pPr>
              <a:defRPr sz="2400">
                <a:gradFill>
                  <a:gsLst>
                    <a:gs pos="0">
                      <a:schemeClr val="tx1"/>
                    </a:gs>
                    <a:gs pos="86000">
                      <a:schemeClr val="tx1"/>
                    </a:gs>
                  </a:gsLst>
                  <a:lin ang="5400000" scaled="0"/>
                </a:gradFill>
                <a:latin typeface="Segoe UI" pitchFamily="34" charset="0"/>
                <a:ea typeface="Segoe UI" pitchFamily="34" charset="0"/>
                <a:cs typeface="Segoe UI" pitchFamily="34" charset="0"/>
              </a:defRPr>
            </a:lvl2pPr>
            <a:lvl3pPr marL="1228066" indent="-355961">
              <a:defRPr sz="2000">
                <a:gradFill>
                  <a:gsLst>
                    <a:gs pos="0">
                      <a:schemeClr val="tx1"/>
                    </a:gs>
                    <a:gs pos="86000">
                      <a:schemeClr val="tx1"/>
                    </a:gs>
                  </a:gsLst>
                  <a:lin ang="5400000" scaled="0"/>
                </a:gradFill>
                <a:latin typeface="Segoe UI" pitchFamily="34" charset="0"/>
                <a:ea typeface="Segoe UI" pitchFamily="34" charset="0"/>
                <a:cs typeface="Segoe UI" pitchFamily="34" charset="0"/>
              </a:defRPr>
            </a:lvl3pPr>
            <a:lvl4pPr marL="1567848" indent="-284768">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4pPr>
            <a:lvl5pPr marL="1923807" indent="-288006">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8079020" y="6678429"/>
            <a:ext cx="3435812" cy="246104"/>
          </a:xfrm>
          <a:prstGeom prst="rect">
            <a:avLst/>
          </a:prstGeom>
          <a:noFill/>
        </p:spPr>
        <p:txBody>
          <a:bodyPr wrap="square" lIns="0" tIns="0" rIns="0" bIns="0" rtlCol="0">
            <a:noAutofit/>
          </a:bodyPr>
          <a:lstStyle/>
          <a:p>
            <a:pPr algn="r" defTabSz="931933"/>
            <a:r>
              <a:rPr lang="en-US" sz="1200" b="1" spc="306" dirty="0" smtClean="0">
                <a:gradFill>
                  <a:gsLst>
                    <a:gs pos="0">
                      <a:srgbClr val="5E5E5E"/>
                    </a:gs>
                    <a:gs pos="86000">
                      <a:srgbClr val="5E5E5E"/>
                    </a:gs>
                  </a:gsLst>
                  <a:lin ang="5400000" scaled="0"/>
                </a:gradFill>
                <a:latin typeface="Segoe UI"/>
              </a:rPr>
              <a:t>  </a:t>
            </a:r>
            <a:r>
              <a:rPr lang="en-US" sz="1300" b="1" spc="306" dirty="0" smtClean="0">
                <a:solidFill>
                  <a:srgbClr val="505050"/>
                </a:solidFill>
                <a:latin typeface="Segoe UI Light" pitchFamily="34" charset="0"/>
                <a:ea typeface="Segoe UI" pitchFamily="34" charset="0"/>
                <a:cs typeface="Segoe UI" pitchFamily="34" charset="0"/>
              </a:rPr>
              <a:t>@</a:t>
            </a:r>
            <a:r>
              <a:rPr lang="en-US" sz="1300" b="1" spc="306" dirty="0" err="1" smtClean="0">
                <a:solidFill>
                  <a:srgbClr val="505050"/>
                </a:solidFill>
                <a:latin typeface="Segoe UI Light" pitchFamily="34" charset="0"/>
                <a:ea typeface="Segoe UI" pitchFamily="34" charset="0"/>
                <a:cs typeface="Segoe UI" pitchFamily="34" charset="0"/>
              </a:rPr>
              <a:t>meetdux</a:t>
            </a:r>
            <a:r>
              <a:rPr lang="en-US" sz="1300" b="1" spc="306" dirty="0" smtClean="0">
                <a:solidFill>
                  <a:srgbClr val="505050"/>
                </a:solidFill>
                <a:latin typeface="Segoe UI Light" pitchFamily="34" charset="0"/>
                <a:ea typeface="Segoe UI" pitchFamily="34" charset="0"/>
                <a:cs typeface="Segoe UI" pitchFamily="34" charset="0"/>
              </a:rPr>
              <a:t> #share2012</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363957" y="167916"/>
            <a:ext cx="865244" cy="857376"/>
          </a:xfrm>
          <a:prstGeom prst="rect">
            <a:avLst/>
          </a:prstGeom>
        </p:spPr>
      </p:pic>
    </p:spTree>
    <p:extLst>
      <p:ext uri="{BB962C8B-B14F-4D97-AF65-F5344CB8AC3E}">
        <p14:creationId xmlns:p14="http://schemas.microsoft.com/office/powerpoint/2010/main" val="2253656255"/>
      </p:ext>
    </p:extLst>
  </p:cSld>
  <p:clrMapOvr>
    <a:masterClrMapping/>
  </p:clrMapOvr>
  <p:transition spd="slow">
    <p:wipe dir="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6" y="618361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165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359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0"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9"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7" y="1221166"/>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24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092" indent="0">
              <a:buNone/>
              <a:defRPr>
                <a:gradFill>
                  <a:gsLst>
                    <a:gs pos="1250">
                      <a:srgbClr val="000000"/>
                    </a:gs>
                    <a:gs pos="100000">
                      <a:srgbClr val="000000"/>
                    </a:gs>
                  </a:gsLst>
                  <a:lin ang="5400000" scaled="0"/>
                </a:gradFill>
                <a:latin typeface="Segoe UI" pitchFamily="34" charset="0"/>
                <a:cs typeface="Segoe UI" pitchFamily="34" charset="0"/>
              </a:defRPr>
            </a:lvl3pPr>
            <a:lvl4pPr marL="81384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07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257" indent="-290257">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0997" indent="-28074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253" indent="-2902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89652" indent="-22839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050" indent="-22839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320" tIns="77660" rIns="155320" bIns="7766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 Conten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962815" y="932603"/>
            <a:ext cx="8851845" cy="1165754"/>
          </a:xfrm>
        </p:spPr>
        <p:txBody>
          <a:bodyPr/>
          <a:lstStyle>
            <a:lvl1pPr>
              <a:defRPr sz="3300">
                <a:latin typeface="Segoe UI" pitchFamily="34" charset="0"/>
                <a:ea typeface="Segoe UI" pitchFamily="34" charset="0"/>
                <a:cs typeface="Segoe UI" pitchFamily="34" charset="0"/>
              </a:defRPr>
            </a:lvl1pPr>
          </a:lstStyle>
          <a:p>
            <a:r>
              <a:rPr lang="en-US" dirty="0" smtClean="0"/>
              <a:t>Click to edit Master title style</a:t>
            </a:r>
            <a:endParaRPr dirty="0"/>
          </a:p>
        </p:txBody>
      </p:sp>
      <p:sp>
        <p:nvSpPr>
          <p:cNvPr id="3" name="Content Placeholder 2"/>
          <p:cNvSpPr>
            <a:spLocks noGrp="1"/>
          </p:cNvSpPr>
          <p:nvPr>
            <p:ph idx="1"/>
          </p:nvPr>
        </p:nvSpPr>
        <p:spPr>
          <a:xfrm>
            <a:off x="2962815" y="2253793"/>
            <a:ext cx="8851845" cy="2121381"/>
          </a:xfrm>
        </p:spPr>
        <p:txBody>
          <a:bodyPr/>
          <a:lstStyle>
            <a:lvl1pPr>
              <a:defRPr>
                <a:latin typeface="Segoe UI" pitchFamily="34" charset="0"/>
                <a:ea typeface="Segoe UI" pitchFamily="34" charset="0"/>
                <a:cs typeface="Segoe UI" pitchFamily="34" charset="0"/>
              </a:defRPr>
            </a:lvl1pPr>
            <a:lvl2pPr>
              <a:defRPr>
                <a:latin typeface="Segoe UI" pitchFamily="34" charset="0"/>
                <a:ea typeface="Segoe UI" pitchFamily="34" charset="0"/>
                <a:cs typeface="Segoe UI" pitchFamily="34" charset="0"/>
              </a:defRPr>
            </a:lvl2pPr>
            <a:lvl3pPr>
              <a:defRPr>
                <a:latin typeface="Segoe UI" pitchFamily="34" charset="0"/>
                <a:ea typeface="Segoe UI" pitchFamily="34" charset="0"/>
                <a:cs typeface="Segoe UI" pitchFamily="34" charset="0"/>
              </a:defRPr>
            </a:lvl3pPr>
            <a:lvl4pPr>
              <a:defRPr>
                <a:latin typeface="Segoe UI" pitchFamily="34" charset="0"/>
                <a:ea typeface="Segoe UI" pitchFamily="34" charset="0"/>
                <a:cs typeface="Segoe UI" pitchFamily="34" charset="0"/>
              </a:defRPr>
            </a:lvl4pPr>
            <a:lvl5pPr>
              <a:defRPr>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10"/>
          </p:nvPr>
        </p:nvSpPr>
        <p:spPr>
          <a:xfrm>
            <a:off x="9808974" y="6482898"/>
            <a:ext cx="2383657" cy="372394"/>
          </a:xfrm>
          <a:prstGeom prst="rect">
            <a:avLst/>
          </a:prstGeom>
        </p:spPr>
        <p:txBody>
          <a:bodyPr lIns="93204" tIns="46604" rIns="93204" bIns="46604"/>
          <a:lstStyle/>
          <a:p>
            <a:fld id="{DB03F162-70FD-FA4B-AD59-E34BCFA2E1BC}" type="datetimeFigureOut">
              <a:rPr lang="en-US" smtClean="0"/>
              <a:pPr/>
              <a:t>12/6/2012</a:t>
            </a:fld>
            <a:endParaRPr lang="en-US" dirty="0"/>
          </a:p>
        </p:txBody>
      </p:sp>
      <p:sp>
        <p:nvSpPr>
          <p:cNvPr id="5" name="Footer Placeholder 4"/>
          <p:cNvSpPr>
            <a:spLocks noGrp="1"/>
          </p:cNvSpPr>
          <p:nvPr>
            <p:ph type="ftr" sz="quarter" idx="11"/>
          </p:nvPr>
        </p:nvSpPr>
        <p:spPr>
          <a:xfrm>
            <a:off x="2962815" y="6482898"/>
            <a:ext cx="6700861" cy="372394"/>
          </a:xfrm>
          <a:prstGeom prst="rect">
            <a:avLst/>
          </a:prstGeom>
        </p:spPr>
        <p:txBody>
          <a:bodyPr lIns="93204" tIns="46604" rIns="93204" bIns="46604"/>
          <a:lstStyle/>
          <a:p>
            <a:endParaRPr lang="en-US" dirty="0"/>
          </a:p>
        </p:txBody>
      </p:sp>
      <p:sp>
        <p:nvSpPr>
          <p:cNvPr id="9" name="Picture Placeholder 8"/>
          <p:cNvSpPr>
            <a:spLocks noGrp="1"/>
          </p:cNvSpPr>
          <p:nvPr>
            <p:ph type="pic" sz="quarter" idx="13"/>
          </p:nvPr>
        </p:nvSpPr>
        <p:spPr>
          <a:xfrm>
            <a:off x="367057" y="2016070"/>
            <a:ext cx="2238566" cy="2410898"/>
          </a:xfrm>
        </p:spPr>
        <p:txBody>
          <a:bodyPr/>
          <a:lstStyle>
            <a:lvl1pPr>
              <a:buNone/>
              <a:defRPr/>
            </a:lvl1pPr>
          </a:lstStyle>
          <a:p>
            <a:r>
              <a:rPr lang="en-US" dirty="0" smtClean="0"/>
              <a:t>Click icon to add picture</a:t>
            </a:r>
            <a:endParaRPr dirty="0"/>
          </a:p>
        </p:txBody>
      </p:sp>
      <p:sp>
        <p:nvSpPr>
          <p:cNvPr id="12" name="Footer Placeholder 4"/>
          <p:cNvSpPr txBox="1">
            <a:spLocks/>
          </p:cNvSpPr>
          <p:nvPr userDrawn="1"/>
        </p:nvSpPr>
        <p:spPr>
          <a:xfrm>
            <a:off x="153885" y="6482889"/>
            <a:ext cx="12075323" cy="372395"/>
          </a:xfrm>
          <a:prstGeom prst="rect">
            <a:avLst/>
          </a:prstGeom>
        </p:spPr>
        <p:txBody>
          <a:bodyPr vert="horz" lIns="93204" tIns="46604" rIns="93204" bIns="46604" rtlCol="0" anchor="ctr"/>
          <a:lstStyle>
            <a:lvl1pPr>
              <a:defRPr>
                <a:solidFill>
                  <a:schemeClr val="tx1"/>
                </a:solidFill>
              </a:defRPr>
            </a:lvl1pPr>
          </a:lstStyle>
          <a:p>
            <a:pPr marL="0" marR="0" lvl="0" indent="0" algn="r" defTabSz="46602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chemeClr val="tx1"/>
                </a:solidFill>
                <a:effectLst/>
                <a:uLnTx/>
                <a:uFillTx/>
                <a:latin typeface="Segoe Semibold" pitchFamily="34" charset="0"/>
                <a:ea typeface="+mn-ea"/>
                <a:cs typeface="+mn-cs"/>
              </a:rPr>
              <a:t> </a:t>
            </a:r>
            <a:r>
              <a:rPr kumimoji="0" lang="en-US" sz="1200" b="0" i="0" u="none" strike="noStrike" kern="1200" cap="none" spc="0" normalizeH="0" baseline="0" noProof="0" dirty="0" smtClean="0">
                <a:ln>
                  <a:noFill/>
                </a:ln>
                <a:solidFill>
                  <a:schemeClr val="tx1"/>
                </a:solidFill>
                <a:effectLst/>
                <a:uLnTx/>
                <a:uFillTx/>
                <a:latin typeface="Segoe UI"/>
                <a:ea typeface="+mn-ea"/>
                <a:cs typeface="Segoe UI"/>
              </a:rPr>
              <a:t>#</a:t>
            </a:r>
            <a:r>
              <a:rPr kumimoji="0" lang="en-US" sz="1200" b="0" i="0" u="none" strike="noStrike" kern="1200" cap="none" spc="0" normalizeH="0" baseline="0" noProof="0" dirty="0" err="1" smtClean="0">
                <a:ln>
                  <a:noFill/>
                </a:ln>
                <a:solidFill>
                  <a:schemeClr val="tx1"/>
                </a:solidFill>
                <a:effectLst/>
                <a:uLnTx/>
                <a:uFillTx/>
                <a:latin typeface="Segoe UI"/>
                <a:ea typeface="+mn-ea"/>
                <a:cs typeface="Segoe UI"/>
              </a:rPr>
              <a:t>sharepointfest</a:t>
            </a:r>
            <a:r>
              <a:rPr kumimoji="0" lang="en-US" sz="1200" b="0" i="0" u="none" strike="noStrike" kern="1200" cap="none" spc="0" normalizeH="0" baseline="0" noProof="0" dirty="0" smtClean="0">
                <a:ln>
                  <a:noFill/>
                </a:ln>
                <a:solidFill>
                  <a:schemeClr val="tx1"/>
                </a:solidFill>
                <a:effectLst/>
                <a:uLnTx/>
                <a:uFillTx/>
                <a:latin typeface="Segoe UI"/>
                <a:ea typeface="+mn-ea"/>
                <a:cs typeface="Segoe UI"/>
              </a:rPr>
              <a:t> @meetdux</a:t>
            </a:r>
            <a:endParaRPr kumimoji="0" lang="en-US" sz="1200" b="0" i="0" u="none" strike="noStrike" kern="1200" cap="none" spc="0" normalizeH="0" baseline="0" noProof="0" dirty="0">
              <a:ln>
                <a:noFill/>
              </a:ln>
              <a:solidFill>
                <a:schemeClr val="tx1"/>
              </a:solidFill>
              <a:effectLst/>
              <a:uLnTx/>
              <a:uFillTx/>
              <a:latin typeface="Segoe UI"/>
              <a:ea typeface="+mn-ea"/>
              <a:cs typeface="Segoe UI"/>
            </a:endParaRP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25006" y="171444"/>
            <a:ext cx="767616" cy="761168"/>
          </a:xfrm>
          <a:prstGeom prst="rect">
            <a:avLst/>
          </a:prstGeom>
        </p:spPr>
      </p:pic>
      <p:pic>
        <p:nvPicPr>
          <p:cNvPr id="13" name="Picture 12"/>
          <p:cNvPicPr>
            <a:picLocks noChangeAspect="1"/>
          </p:cNvPicPr>
          <p:nvPr userDrawn="1"/>
        </p:nvPicPr>
        <p:blipFill>
          <a:blip r:embed="rId3"/>
          <a:stretch>
            <a:fillRect/>
          </a:stretch>
        </p:blipFill>
        <p:spPr>
          <a:xfrm>
            <a:off x="289309" y="6348344"/>
            <a:ext cx="2274771" cy="568464"/>
          </a:xfrm>
          <a:prstGeom prst="rect">
            <a:avLst/>
          </a:prstGeom>
        </p:spPr>
      </p:pic>
    </p:spTree>
    <p:extLst>
      <p:ext uri="{BB962C8B-B14F-4D97-AF65-F5344CB8AC3E}">
        <p14:creationId xmlns:p14="http://schemas.microsoft.com/office/powerpoint/2010/main" val="1868127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10159424" y="6322416"/>
            <a:ext cx="369332" cy="634020"/>
          </a:xfrm>
          <a:prstGeom prst="rect">
            <a:avLst/>
          </a:prstGeom>
          <a:noFill/>
        </p:spPr>
        <p:txBody>
          <a:bodyPr wrap="none" lIns="182880" tIns="146304" rIns="182880" bIns="146304" rtlCol="0">
            <a:spAutoFit/>
          </a:bodyPr>
          <a:lstStyle/>
          <a:p>
            <a:pPr>
              <a:lnSpc>
                <a:spcPct val="90000"/>
              </a:lnSpc>
              <a:spcAft>
                <a:spcPts val="600"/>
              </a:spcAft>
            </a:pPr>
            <a:endParaRPr lang="en-US" sz="2400" dirty="0" err="1"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83" y="1618327"/>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18" tIns="146173" rIns="182718" bIns="146173" numCol="1" spcCol="0" rtlCol="0" fromWordArt="0" anchor="t" anchorCtr="0" forceAA="0" compatLnSpc="1">
            <a:prstTxWarp prst="textNoShape">
              <a:avLst/>
            </a:prstTxWarp>
            <a:noAutofit/>
          </a:bodyPr>
          <a:lstStyle/>
          <a:p>
            <a:pPr lvl="0" algn="ctr" defTabSz="93165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71"/>
            <a:ext cx="8228300" cy="1371579"/>
          </a:xfrm>
          <a:noFill/>
        </p:spPr>
        <p:txBody>
          <a:bodyPr tIns="91359" bIns="91359"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718" tIns="146173" rIns="182718" bIns="146173">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0"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9"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7" y="1221166"/>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24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092" indent="0">
              <a:buNone/>
              <a:defRPr>
                <a:gradFill>
                  <a:gsLst>
                    <a:gs pos="1250">
                      <a:srgbClr val="000000"/>
                    </a:gs>
                    <a:gs pos="100000">
                      <a:srgbClr val="000000"/>
                    </a:gs>
                  </a:gsLst>
                  <a:lin ang="5400000" scaled="0"/>
                </a:gradFill>
                <a:latin typeface="Segoe UI" pitchFamily="34" charset="0"/>
                <a:cs typeface="Segoe UI" pitchFamily="34" charset="0"/>
              </a:defRPr>
            </a:lvl3pPr>
            <a:lvl4pPr marL="81384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07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6214" y="1440910"/>
            <a:ext cx="10962498" cy="621531"/>
          </a:xfrm>
        </p:spPr>
        <p:txBody>
          <a:bodyPr anchor="b" anchorCtr="0">
            <a:noAutofit/>
          </a:bodyPr>
          <a:lstStyle>
            <a:lvl1pPr>
              <a:defRPr sz="4100">
                <a:solidFill>
                  <a:srgbClr val="C00000"/>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9" name="Text Placeholder 4"/>
          <p:cNvSpPr>
            <a:spLocks noGrp="1"/>
          </p:cNvSpPr>
          <p:nvPr>
            <p:ph type="body" sz="quarter" idx="10"/>
          </p:nvPr>
        </p:nvSpPr>
        <p:spPr>
          <a:xfrm>
            <a:off x="146829" y="2322208"/>
            <a:ext cx="10962499" cy="2000789"/>
          </a:xfrm>
        </p:spPr>
        <p:txBody>
          <a:bodyPr/>
          <a:lstStyle>
            <a:lvl1pPr marL="414211" indent="-414211">
              <a:defRPr sz="2900">
                <a:gradFill>
                  <a:gsLst>
                    <a:gs pos="0">
                      <a:schemeClr val="tx1"/>
                    </a:gs>
                    <a:gs pos="86000">
                      <a:schemeClr val="tx1"/>
                    </a:gs>
                  </a:gsLst>
                  <a:lin ang="5400000" scaled="0"/>
                </a:gradFill>
                <a:latin typeface="Segoe UI" pitchFamily="34" charset="0"/>
                <a:ea typeface="Segoe UI" pitchFamily="34" charset="0"/>
                <a:cs typeface="Segoe UI" pitchFamily="34" charset="0"/>
              </a:defRPr>
            </a:lvl1pPr>
            <a:lvl2pPr>
              <a:defRPr sz="2400">
                <a:gradFill>
                  <a:gsLst>
                    <a:gs pos="0">
                      <a:schemeClr val="tx1"/>
                    </a:gs>
                    <a:gs pos="86000">
                      <a:schemeClr val="tx1"/>
                    </a:gs>
                  </a:gsLst>
                  <a:lin ang="5400000" scaled="0"/>
                </a:gradFill>
                <a:latin typeface="Segoe UI" pitchFamily="34" charset="0"/>
                <a:ea typeface="Segoe UI" pitchFamily="34" charset="0"/>
                <a:cs typeface="Segoe UI" pitchFamily="34" charset="0"/>
              </a:defRPr>
            </a:lvl2pPr>
            <a:lvl3pPr marL="1228066" indent="-355961">
              <a:defRPr sz="2000">
                <a:gradFill>
                  <a:gsLst>
                    <a:gs pos="0">
                      <a:schemeClr val="tx1"/>
                    </a:gs>
                    <a:gs pos="86000">
                      <a:schemeClr val="tx1"/>
                    </a:gs>
                  </a:gsLst>
                  <a:lin ang="5400000" scaled="0"/>
                </a:gradFill>
                <a:latin typeface="Segoe UI" pitchFamily="34" charset="0"/>
                <a:ea typeface="Segoe UI" pitchFamily="34" charset="0"/>
                <a:cs typeface="Segoe UI" pitchFamily="34" charset="0"/>
              </a:defRPr>
            </a:lvl3pPr>
            <a:lvl4pPr marL="1567848" indent="-284768">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4pPr>
            <a:lvl5pPr marL="1923807" indent="-288006">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8079020" y="6678429"/>
            <a:ext cx="3435812" cy="246104"/>
          </a:xfrm>
          <a:prstGeom prst="rect">
            <a:avLst/>
          </a:prstGeom>
          <a:noFill/>
        </p:spPr>
        <p:txBody>
          <a:bodyPr wrap="square" lIns="0" tIns="0" rIns="0" bIns="0" rtlCol="0">
            <a:noAutofit/>
          </a:bodyPr>
          <a:lstStyle/>
          <a:p>
            <a:pPr algn="r" defTabSz="931933"/>
            <a:r>
              <a:rPr lang="en-US" sz="1200" b="1" spc="306" dirty="0" smtClean="0">
                <a:gradFill>
                  <a:gsLst>
                    <a:gs pos="0">
                      <a:srgbClr val="5E5E5E"/>
                    </a:gs>
                    <a:gs pos="86000">
                      <a:srgbClr val="5E5E5E"/>
                    </a:gs>
                  </a:gsLst>
                  <a:lin ang="5400000" scaled="0"/>
                </a:gradFill>
              </a:rPr>
              <a:t>  </a:t>
            </a:r>
            <a:r>
              <a:rPr lang="en-US" sz="1300" b="1" spc="306" dirty="0" smtClean="0">
                <a:solidFill>
                  <a:schemeClr val="tx1"/>
                </a:solidFill>
                <a:latin typeface="Segoe UI Light" pitchFamily="34" charset="0"/>
                <a:ea typeface="Segoe UI" pitchFamily="34" charset="0"/>
                <a:cs typeface="Segoe UI" pitchFamily="34" charset="0"/>
              </a:rPr>
              <a:t>@</a:t>
            </a:r>
            <a:r>
              <a:rPr lang="en-US" sz="1300" b="1" spc="306" dirty="0" err="1" smtClean="0">
                <a:solidFill>
                  <a:schemeClr val="tx1"/>
                </a:solidFill>
                <a:latin typeface="Segoe UI Light" pitchFamily="34" charset="0"/>
                <a:ea typeface="Segoe UI" pitchFamily="34" charset="0"/>
                <a:cs typeface="Segoe UI" pitchFamily="34" charset="0"/>
              </a:rPr>
              <a:t>meetdux</a:t>
            </a:r>
            <a:r>
              <a:rPr lang="en-US" sz="1300" b="1" spc="306" baseline="0" dirty="0" smtClean="0">
                <a:solidFill>
                  <a:schemeClr val="tx1"/>
                </a:solidFill>
                <a:latin typeface="Segoe UI Light" pitchFamily="34" charset="0"/>
                <a:ea typeface="Segoe UI" pitchFamily="34" charset="0"/>
                <a:cs typeface="Segoe UI" pitchFamily="34" charset="0"/>
              </a:rPr>
              <a:t> #share2012</a:t>
            </a:r>
            <a:endParaRPr lang="en-US" sz="1300" b="1" spc="306" dirty="0" smtClean="0">
              <a:solidFill>
                <a:schemeClr val="tx1"/>
              </a:solidFill>
              <a:latin typeface="Segoe UI Light" pitchFamily="34" charset="0"/>
              <a:ea typeface="Segoe UI" pitchFamily="34" charset="0"/>
              <a:cs typeface="Segoe UI" pitchFamily="34" charset="0"/>
            </a:endParaRP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363957" y="167916"/>
            <a:ext cx="865244" cy="857376"/>
          </a:xfrm>
          <a:prstGeom prst="rect">
            <a:avLst/>
          </a:prstGeom>
        </p:spPr>
      </p:pic>
    </p:spTree>
    <p:extLst>
      <p:ext uri="{BB962C8B-B14F-4D97-AF65-F5344CB8AC3E}">
        <p14:creationId xmlns:p14="http://schemas.microsoft.com/office/powerpoint/2010/main" val="1925732773"/>
      </p:ext>
    </p:extLst>
  </p:cSld>
  <p:clrMapOvr>
    <a:masterClrMapping/>
  </p:clrMapOvr>
  <p:transition spd="slow">
    <p:wipe dir="r"/>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8487511"/>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30037815"/>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6556687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7528785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83" y="1618327"/>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18" tIns="146173" rIns="182718" bIns="146173" numCol="1" spcCol="0" rtlCol="0" fromWordArt="0" anchor="t" anchorCtr="0" forceAA="0" compatLnSpc="1">
            <a:prstTxWarp prst="textNoShape">
              <a:avLst/>
            </a:prstTxWarp>
            <a:noAutofit/>
          </a:bodyPr>
          <a:lstStyle/>
          <a:p>
            <a:pPr lvl="0" algn="ctr" defTabSz="93165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8" y="3954471"/>
            <a:ext cx="8229599" cy="1371579"/>
          </a:xfrm>
          <a:noFill/>
        </p:spPr>
        <p:txBody>
          <a:bodyPr tIns="91359" bIns="91359"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68927818"/>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101738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41591630"/>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73330082"/>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4189708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152737"/>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0"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9"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dirty="0" smtClea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47" y="1221166"/>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24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092" indent="0">
              <a:buNone/>
              <a:defRPr>
                <a:gradFill>
                  <a:gsLst>
                    <a:gs pos="1250">
                      <a:srgbClr val="000000"/>
                    </a:gs>
                    <a:gs pos="100000">
                      <a:srgbClr val="000000"/>
                    </a:gs>
                  </a:gsLst>
                  <a:lin ang="5400000" scaled="0"/>
                </a:gradFill>
                <a:latin typeface="Segoe UI" pitchFamily="34" charset="0"/>
                <a:cs typeface="Segoe UI" pitchFamily="34" charset="0"/>
              </a:defRPr>
            </a:lvl3pPr>
            <a:lvl4pPr marL="81384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07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8484943"/>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425794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12138715"/>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2121759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1"/>
            <a:ext cx="11887200" cy="1831975"/>
          </a:xfrm>
          <a:noFill/>
        </p:spPr>
        <p:txBody>
          <a:bodyPr tIns="91359" bIns="91359"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2156296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705676"/>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1251398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48330036"/>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0360036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7933310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5567462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0"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9"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dirty="0" smtClea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47" y="1221166"/>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24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092" indent="0">
              <a:buNone/>
              <a:defRPr>
                <a:gradFill>
                  <a:gsLst>
                    <a:gs pos="1250">
                      <a:srgbClr val="000000"/>
                    </a:gs>
                    <a:gs pos="100000">
                      <a:srgbClr val="000000"/>
                    </a:gs>
                  </a:gsLst>
                  <a:lin ang="5400000" scaled="0"/>
                </a:gradFill>
                <a:latin typeface="Segoe UI" pitchFamily="34" charset="0"/>
                <a:cs typeface="Segoe UI" pitchFamily="34" charset="0"/>
              </a:defRPr>
            </a:lvl3pPr>
            <a:lvl4pPr marL="81384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07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9978039"/>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3715483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0137244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1"/>
            <a:ext cx="11887200" cy="1831975"/>
          </a:xfrm>
          <a:noFill/>
        </p:spPr>
        <p:txBody>
          <a:bodyPr tIns="91359" bIns="91359"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6366489"/>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2840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5031137"/>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0322279"/>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1944757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43971006"/>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8859477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13046"/>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0"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9"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dirty="0" smtClea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47" y="1221166"/>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24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092" indent="0">
              <a:buNone/>
              <a:defRPr>
                <a:gradFill>
                  <a:gsLst>
                    <a:gs pos="1250">
                      <a:srgbClr val="000000"/>
                    </a:gs>
                    <a:gs pos="100000">
                      <a:srgbClr val="000000"/>
                    </a:gs>
                  </a:gsLst>
                  <a:lin ang="5400000" scaled="0"/>
                </a:gradFill>
                <a:latin typeface="Segoe UI" pitchFamily="34" charset="0"/>
                <a:cs typeface="Segoe UI" pitchFamily="34" charset="0"/>
              </a:defRPr>
            </a:lvl3pPr>
            <a:lvl4pPr marL="81384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07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128468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Walk-In Slide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834634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1"/>
            <a:ext cx="11887200" cy="1831975"/>
          </a:xfrm>
          <a:noFill/>
        </p:spPr>
        <p:txBody>
          <a:bodyPr tIns="91359" bIns="91359"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Prints in Grayscal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bwMode="gray">
          <a:xfrm>
            <a:off x="531279" y="1803690"/>
            <a:ext cx="11339902" cy="78226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 of Presentation</a:t>
            </a:r>
            <a:endParaRPr lang="en-US" dirty="0"/>
          </a:p>
        </p:txBody>
      </p:sp>
      <p:sp>
        <p:nvSpPr>
          <p:cNvPr id="5" name="Content Placeholder 4"/>
          <p:cNvSpPr>
            <a:spLocks noGrp="1"/>
          </p:cNvSpPr>
          <p:nvPr>
            <p:ph sz="quarter" idx="11" hasCustomPrompt="1"/>
          </p:nvPr>
        </p:nvSpPr>
        <p:spPr bwMode="gray">
          <a:xfrm>
            <a:off x="563460" y="3000276"/>
            <a:ext cx="5633506" cy="334707"/>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Tree>
    <p:extLst>
      <p:ext uri="{BB962C8B-B14F-4D97-AF65-F5344CB8AC3E}">
        <p14:creationId xmlns:p14="http://schemas.microsoft.com/office/powerpoint/2010/main" val="204055968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pecial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531279" y="1803690"/>
            <a:ext cx="11339902" cy="78226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a:t>
            </a:r>
            <a:endParaRPr lang="en-US" dirty="0"/>
          </a:p>
        </p:txBody>
      </p:sp>
      <p:sp>
        <p:nvSpPr>
          <p:cNvPr id="5" name="Content Placeholder 4"/>
          <p:cNvSpPr>
            <a:spLocks noGrp="1"/>
          </p:cNvSpPr>
          <p:nvPr>
            <p:ph sz="quarter" idx="11" hasCustomPrompt="1"/>
          </p:nvPr>
        </p:nvSpPr>
        <p:spPr>
          <a:xfrm>
            <a:off x="563460" y="3000276"/>
            <a:ext cx="5633506" cy="334707"/>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
        <p:nvSpPr>
          <p:cNvPr id="4" name="Content Placeholder 3"/>
          <p:cNvSpPr>
            <a:spLocks noGrp="1"/>
          </p:cNvSpPr>
          <p:nvPr>
            <p:ph sz="quarter" idx="12" hasCustomPrompt="1"/>
          </p:nvPr>
        </p:nvSpPr>
        <p:spPr bwMode="gray">
          <a:xfrm>
            <a:off x="531280" y="5349195"/>
            <a:ext cx="8605756" cy="1382430"/>
          </a:xfrm>
        </p:spPr>
        <p:txBody>
          <a:bodyPr/>
          <a:lstStyle>
            <a:lvl1pPr marL="0" indent="0">
              <a:buNone/>
              <a:defRPr sz="9800" baseline="0">
                <a:gradFill flip="none" rotWithShape="1">
                  <a:gsLst>
                    <a:gs pos="0">
                      <a:schemeClr val="accent2"/>
                    </a:gs>
                    <a:gs pos="86000">
                      <a:schemeClr val="accent2"/>
                    </a:gs>
                  </a:gsLst>
                  <a:path path="circle">
                    <a:fillToRect r="100000" b="100000"/>
                  </a:path>
                  <a:tileRect l="-100000" t="-100000"/>
                </a:gradFill>
              </a:defRPr>
            </a:lvl1pPr>
          </a:lstStyle>
          <a:p>
            <a:pPr lvl="0"/>
            <a:r>
              <a:rPr lang="en-US" dirty="0" smtClean="0"/>
              <a:t>Click to type…</a:t>
            </a:r>
            <a:endParaRPr lang="en-US" dirty="0"/>
          </a:p>
        </p:txBody>
      </p:sp>
    </p:spTree>
    <p:extLst>
      <p:ext uri="{BB962C8B-B14F-4D97-AF65-F5344CB8AC3E}">
        <p14:creationId xmlns:p14="http://schemas.microsoft.com/office/powerpoint/2010/main" val="333740766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rgbClr val="59A843"/>
        </a:solidFill>
        <a:effectLst/>
      </p:bgPr>
    </p:bg>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531279" y="1803690"/>
            <a:ext cx="11370677" cy="1029769"/>
          </a:xfrm>
        </p:spPr>
        <p:txBody>
          <a:bodyPr/>
          <a:lstStyle>
            <a:lvl1pPr marL="0" indent="0">
              <a:buNone/>
              <a:defRPr sz="7300" baseline="0">
                <a:gradFill flip="none" rotWithShape="1">
                  <a:gsLst>
                    <a:gs pos="0">
                      <a:schemeClr val="bg1"/>
                    </a:gs>
                    <a:gs pos="86000">
                      <a:schemeClr val="bg1"/>
                    </a:gs>
                  </a:gsLst>
                  <a:path path="circle">
                    <a:fillToRect r="100000" b="100000"/>
                  </a:path>
                  <a:tileRect l="-100000" t="-100000"/>
                </a:gradFill>
                <a:latin typeface="+mj-lt"/>
              </a:defRPr>
            </a:lvl1pPr>
          </a:lstStyle>
          <a:p>
            <a:pPr lvl="0"/>
            <a:r>
              <a:rPr lang="en-US" dirty="0" smtClean="0"/>
              <a:t>Click to enter Text</a:t>
            </a:r>
            <a:endParaRPr lang="en-US" dirty="0"/>
          </a:p>
        </p:txBody>
      </p:sp>
    </p:spTree>
    <p:extLst>
      <p:ext uri="{BB962C8B-B14F-4D97-AF65-F5344CB8AC3E}">
        <p14:creationId xmlns:p14="http://schemas.microsoft.com/office/powerpoint/2010/main" val="366767248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Non-Bulleted Content">
    <p:bg>
      <p:bgPr>
        <a:solidFill>
          <a:srgbClr val="FBFBFB"/>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7" y="233160"/>
            <a:ext cx="11375536" cy="775853"/>
          </a:xfrm>
        </p:spPr>
        <p:txBody>
          <a:bodyPr/>
          <a:lstStyle>
            <a:lvl1pPr>
              <a:defRPr>
                <a:gradFill flip="none" rotWithShape="1">
                  <a:gsLst>
                    <a:gs pos="0">
                      <a:schemeClr val="tx2"/>
                    </a:gs>
                    <a:gs pos="86000">
                      <a:schemeClr val="tx2"/>
                    </a:gs>
                  </a:gsLst>
                  <a:lin ang="5400000" scaled="0"/>
                  <a:tileRect/>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7" y="1476621"/>
            <a:ext cx="11375536" cy="965254"/>
          </a:xfrm>
        </p:spPr>
        <p:txBody>
          <a:bodyPr/>
          <a:lstStyle>
            <a:lvl1pPr marL="0" indent="0">
              <a:spcBef>
                <a:spcPts val="0"/>
              </a:spcBef>
              <a:spcAft>
                <a:spcPts val="918"/>
              </a:spcAft>
              <a:buNone/>
              <a:defRPr sz="4100" spc="-102"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Segoe UI Light" pitchFamily="34" charset="0"/>
              </a:defRPr>
            </a:lvl1pPr>
            <a:lvl2pPr marL="0" indent="0">
              <a:spcBef>
                <a:spcPts val="0"/>
              </a:spcBef>
              <a:spcAft>
                <a:spcPts val="408"/>
              </a:spcAft>
              <a:buNone/>
              <a:defRPr sz="2000" spc="-51"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dirty="0" smtClean="0"/>
              <a:t>Click to edit Master text styles</a:t>
            </a:r>
          </a:p>
          <a:p>
            <a:pPr lvl="1"/>
            <a:r>
              <a:rPr lang="en-US" dirty="0" smtClean="0"/>
              <a:t>Second level</a:t>
            </a:r>
          </a:p>
        </p:txBody>
      </p:sp>
      <p:sp>
        <p:nvSpPr>
          <p:cNvPr id="4" name="Rectangle 3"/>
          <p:cNvSpPr/>
          <p:nvPr userDrawn="1"/>
        </p:nvSpPr>
        <p:spPr bwMode="ltGray">
          <a:xfrm>
            <a:off x="9" y="6753288"/>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5"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6413598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7" y="233160"/>
            <a:ext cx="11375536" cy="775853"/>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7" y="1476621"/>
            <a:ext cx="11375536" cy="1776694"/>
          </a:xfrm>
        </p:spPr>
        <p:txBody>
          <a:bodyPr/>
          <a:lstStyle>
            <a:lvl1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1pPr>
            <a:lvl2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3pPr>
            <a:lvl4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4pPr>
            <a:lvl5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5"/>
          <p:cNvSpPr/>
          <p:nvPr userDrawn="1"/>
        </p:nvSpPr>
        <p:spPr bwMode="ltGray">
          <a:xfrm>
            <a:off x="9" y="6753288"/>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5"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7" name="Picture 6" descr="IE-2x2SignNoTag-PMS187-5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34764" y="178606"/>
            <a:ext cx="796788" cy="790096"/>
          </a:xfrm>
          <a:prstGeom prst="rect">
            <a:avLst/>
          </a:prstGeom>
        </p:spPr>
      </p:pic>
      <p:sp>
        <p:nvSpPr>
          <p:cNvPr id="8" name="TextBox 7"/>
          <p:cNvSpPr txBox="1"/>
          <p:nvPr userDrawn="1"/>
        </p:nvSpPr>
        <p:spPr>
          <a:xfrm>
            <a:off x="8739738" y="6529914"/>
            <a:ext cx="3422824" cy="219956"/>
          </a:xfrm>
          <a:prstGeom prst="rect">
            <a:avLst/>
          </a:prstGeom>
          <a:noFill/>
        </p:spPr>
        <p:txBody>
          <a:bodyPr wrap="square" lIns="0" tIns="0" rIns="0" bIns="0" rtlCol="0">
            <a:noAutofit/>
          </a:bodyPr>
          <a:lstStyle/>
          <a:p>
            <a:pPr algn="r" defTabSz="699005"/>
            <a:r>
              <a:rPr lang="en-US" sz="900" b="1" spc="230" dirty="0" smtClean="0">
                <a:gradFill>
                  <a:gsLst>
                    <a:gs pos="0">
                      <a:srgbClr val="5E5E5E"/>
                    </a:gs>
                    <a:gs pos="86000">
                      <a:srgbClr val="5E5E5E"/>
                    </a:gs>
                  </a:gsLst>
                  <a:lin ang="5400000" scaled="0"/>
                </a:gradFill>
                <a:latin typeface="Segoe UI"/>
              </a:rPr>
              <a:t>  </a:t>
            </a:r>
            <a:r>
              <a:rPr lang="en-US" sz="1200" spc="230" dirty="0" smtClean="0">
                <a:solidFill>
                  <a:srgbClr val="59A843"/>
                </a:solidFill>
                <a:latin typeface="Segoe UI"/>
                <a:ea typeface="Segoe UI" pitchFamily="34" charset="0"/>
                <a:cs typeface="Segoe UI" pitchFamily="34" charset="0"/>
              </a:rPr>
              <a:t>@</a:t>
            </a:r>
            <a:r>
              <a:rPr lang="en-US" sz="1200" spc="230" dirty="0" err="1" smtClean="0">
                <a:solidFill>
                  <a:srgbClr val="59A843"/>
                </a:solidFill>
                <a:latin typeface="Segoe UI"/>
                <a:ea typeface="Segoe UI" pitchFamily="34" charset="0"/>
                <a:cs typeface="Segoe UI" pitchFamily="34" charset="0"/>
              </a:rPr>
              <a:t>meetdux</a:t>
            </a:r>
            <a:r>
              <a:rPr lang="en-US" sz="1200" spc="230" dirty="0" smtClean="0">
                <a:solidFill>
                  <a:srgbClr val="59A843"/>
                </a:solidFill>
                <a:latin typeface="Segoe UI"/>
                <a:ea typeface="Segoe UI" pitchFamily="34" charset="0"/>
                <a:cs typeface="Segoe UI" pitchFamily="34" charset="0"/>
              </a:rPr>
              <a:t> #pc215 #mspc12</a:t>
            </a:r>
          </a:p>
        </p:txBody>
      </p:sp>
    </p:spTree>
    <p:extLst>
      <p:ext uri="{BB962C8B-B14F-4D97-AF65-F5344CB8AC3E}">
        <p14:creationId xmlns:p14="http://schemas.microsoft.com/office/powerpoint/2010/main" val="256795108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29667" y="1476627"/>
            <a:ext cx="11375536" cy="1781403"/>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bwMode="ltGray">
          <a:xfrm>
            <a:off x="9" y="6753288"/>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5"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6940796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Rectangle 3"/>
          <p:cNvSpPr/>
          <p:nvPr userDrawn="1"/>
        </p:nvSpPr>
        <p:spPr bwMode="ltGray">
          <a:xfrm>
            <a:off x="9" y="6753288"/>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5"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084033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bwMode="ltGray">
          <a:xfrm>
            <a:off x="9" y="6753288"/>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5" tIns="46599" rIns="46599" bIns="46599" numCol="1" spcCol="0" rtlCol="0" fromWordArt="0" anchor="ctr" anchorCtr="0" forceAA="0" compatLnSpc="1">
            <a:prstTxWarp prst="textNoShape">
              <a:avLst/>
            </a:prstTxWarp>
            <a:noAutofit/>
          </a:bodyPr>
          <a:lstStyle/>
          <a:p>
            <a:pPr algn="ctr" defTabSz="931651"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0186774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7"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8291667"/>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7"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p:nvPr>
        </p:nvSpPr>
        <p:spPr>
          <a:xfrm>
            <a:off x="1" y="6363076"/>
            <a:ext cx="12436476" cy="631450"/>
          </a:xfrm>
          <a:solidFill>
            <a:srgbClr val="FFFF99"/>
          </a:solidFill>
        </p:spPr>
        <p:txBody>
          <a:bodyPr wrap="square" lIns="155320" tIns="77660" rIns="155320" bIns="77660"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98274246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6214" y="1440911"/>
            <a:ext cx="10962498" cy="621531"/>
          </a:xfrm>
        </p:spPr>
        <p:txBody>
          <a:bodyPr anchor="b" anchorCtr="0">
            <a:noAutofit/>
          </a:bodyPr>
          <a:lstStyle>
            <a:lvl1pPr>
              <a:defRPr sz="4100">
                <a:solidFill>
                  <a:srgbClr val="C00000"/>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9" name="Text Placeholder 4"/>
          <p:cNvSpPr>
            <a:spLocks noGrp="1"/>
          </p:cNvSpPr>
          <p:nvPr>
            <p:ph type="body" sz="quarter" idx="10"/>
          </p:nvPr>
        </p:nvSpPr>
        <p:spPr>
          <a:xfrm>
            <a:off x="146830" y="2322200"/>
            <a:ext cx="10962499" cy="1811224"/>
          </a:xfrm>
        </p:spPr>
        <p:txBody>
          <a:bodyPr/>
          <a:lstStyle>
            <a:lvl1pPr marL="414171" indent="-414171">
              <a:defRPr sz="2900">
                <a:gradFill>
                  <a:gsLst>
                    <a:gs pos="0">
                      <a:schemeClr val="tx1"/>
                    </a:gs>
                    <a:gs pos="86000">
                      <a:schemeClr val="tx1"/>
                    </a:gs>
                  </a:gsLst>
                  <a:lin ang="5400000" scaled="0"/>
                </a:gradFill>
                <a:latin typeface="Segoe UI" pitchFamily="34" charset="0"/>
                <a:ea typeface="Segoe UI" pitchFamily="34" charset="0"/>
                <a:cs typeface="Segoe UI" pitchFamily="34" charset="0"/>
              </a:defRPr>
            </a:lvl1pPr>
            <a:lvl2pPr>
              <a:defRPr sz="2400">
                <a:gradFill>
                  <a:gsLst>
                    <a:gs pos="0">
                      <a:schemeClr val="tx1"/>
                    </a:gs>
                    <a:gs pos="86000">
                      <a:schemeClr val="tx1"/>
                    </a:gs>
                  </a:gsLst>
                  <a:lin ang="5400000" scaled="0"/>
                </a:gradFill>
                <a:latin typeface="Segoe UI" pitchFamily="34" charset="0"/>
                <a:ea typeface="Segoe UI" pitchFamily="34" charset="0"/>
                <a:cs typeface="Segoe UI" pitchFamily="34" charset="0"/>
              </a:defRPr>
            </a:lvl2pPr>
            <a:lvl3pPr marL="1227945" indent="-355926">
              <a:defRPr sz="2000">
                <a:gradFill>
                  <a:gsLst>
                    <a:gs pos="0">
                      <a:schemeClr val="tx1"/>
                    </a:gs>
                    <a:gs pos="86000">
                      <a:schemeClr val="tx1"/>
                    </a:gs>
                  </a:gsLst>
                  <a:lin ang="5400000" scaled="0"/>
                </a:gradFill>
                <a:latin typeface="Segoe UI" pitchFamily="34" charset="0"/>
                <a:ea typeface="Segoe UI" pitchFamily="34" charset="0"/>
                <a:cs typeface="Segoe UI" pitchFamily="34" charset="0"/>
              </a:defRPr>
            </a:lvl3pPr>
            <a:lvl4pPr marL="1567695" indent="-284741">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4pPr>
            <a:lvl5pPr marL="1923619" indent="-287977">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8079020" y="6678429"/>
            <a:ext cx="3435812" cy="246104"/>
          </a:xfrm>
          <a:prstGeom prst="rect">
            <a:avLst/>
          </a:prstGeom>
          <a:noFill/>
        </p:spPr>
        <p:txBody>
          <a:bodyPr wrap="square" lIns="0" tIns="0" rIns="0" bIns="0" rtlCol="0">
            <a:noAutofit/>
          </a:bodyPr>
          <a:lstStyle/>
          <a:p>
            <a:pPr algn="r" defTabSz="931842"/>
            <a:r>
              <a:rPr lang="en-US" sz="1200" b="1" spc="306" dirty="0" smtClean="0">
                <a:gradFill>
                  <a:gsLst>
                    <a:gs pos="0">
                      <a:srgbClr val="5E5E5E"/>
                    </a:gs>
                    <a:gs pos="86000">
                      <a:srgbClr val="5E5E5E"/>
                    </a:gs>
                  </a:gsLst>
                  <a:lin ang="5400000" scaled="0"/>
                </a:gradFill>
                <a:latin typeface="Segoe UI"/>
              </a:rPr>
              <a:t>  </a:t>
            </a:r>
            <a:r>
              <a:rPr lang="en-US" sz="1300" b="1" spc="306" dirty="0" smtClean="0">
                <a:solidFill>
                  <a:srgbClr val="000000"/>
                </a:solidFill>
                <a:latin typeface="Segoe UI Light" pitchFamily="34" charset="0"/>
                <a:ea typeface="Segoe UI" pitchFamily="34" charset="0"/>
                <a:cs typeface="Segoe UI" pitchFamily="34" charset="0"/>
              </a:rPr>
              <a:t>@</a:t>
            </a:r>
            <a:r>
              <a:rPr lang="en-US" sz="1300" b="1" spc="306" dirty="0" err="1" smtClean="0">
                <a:solidFill>
                  <a:srgbClr val="000000"/>
                </a:solidFill>
                <a:latin typeface="Segoe UI Light" pitchFamily="34" charset="0"/>
                <a:ea typeface="Segoe UI" pitchFamily="34" charset="0"/>
                <a:cs typeface="Segoe UI" pitchFamily="34" charset="0"/>
              </a:rPr>
              <a:t>meetdux</a:t>
            </a:r>
            <a:r>
              <a:rPr lang="en-US" sz="1300" b="1" spc="306" dirty="0" smtClean="0">
                <a:solidFill>
                  <a:srgbClr val="000000"/>
                </a:solidFill>
                <a:latin typeface="Segoe UI Light" pitchFamily="34" charset="0"/>
                <a:ea typeface="Segoe UI" pitchFamily="34" charset="0"/>
                <a:cs typeface="Segoe UI" pitchFamily="34" charset="0"/>
              </a:rPr>
              <a:t> #share2012</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363957" y="167916"/>
            <a:ext cx="865244" cy="857376"/>
          </a:xfrm>
          <a:prstGeom prst="rect">
            <a:avLst/>
          </a:prstGeom>
        </p:spPr>
      </p:pic>
    </p:spTree>
    <p:extLst>
      <p:ext uri="{BB962C8B-B14F-4D97-AF65-F5344CB8AC3E}">
        <p14:creationId xmlns:p14="http://schemas.microsoft.com/office/powerpoint/2010/main" val="317423745"/>
      </p:ext>
    </p:extLst>
  </p:cSld>
  <p:clrMapOvr>
    <a:masterClrMapping/>
  </p:clrMapOvr>
  <p:transition spd="slow">
    <p:wipe dir="r"/>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Walk-In Slide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721841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lide Prints in Grayscal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bwMode="gray">
          <a:xfrm>
            <a:off x="531279" y="1803689"/>
            <a:ext cx="11339902" cy="78226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 of Presentation</a:t>
            </a:r>
            <a:endParaRPr lang="en-US" dirty="0"/>
          </a:p>
        </p:txBody>
      </p:sp>
      <p:sp>
        <p:nvSpPr>
          <p:cNvPr id="5" name="Content Placeholder 4"/>
          <p:cNvSpPr>
            <a:spLocks noGrp="1"/>
          </p:cNvSpPr>
          <p:nvPr>
            <p:ph sz="quarter" idx="11" hasCustomPrompt="1"/>
          </p:nvPr>
        </p:nvSpPr>
        <p:spPr bwMode="gray">
          <a:xfrm>
            <a:off x="563459" y="3000275"/>
            <a:ext cx="5633506" cy="334707"/>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Tree>
    <p:extLst>
      <p:ext uri="{BB962C8B-B14F-4D97-AF65-F5344CB8AC3E}">
        <p14:creationId xmlns:p14="http://schemas.microsoft.com/office/powerpoint/2010/main" val="2402182964"/>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pecial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531279" y="1803689"/>
            <a:ext cx="11339902" cy="78226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a:t>
            </a:r>
            <a:endParaRPr lang="en-US" dirty="0"/>
          </a:p>
        </p:txBody>
      </p:sp>
      <p:sp>
        <p:nvSpPr>
          <p:cNvPr id="5" name="Content Placeholder 4"/>
          <p:cNvSpPr>
            <a:spLocks noGrp="1"/>
          </p:cNvSpPr>
          <p:nvPr>
            <p:ph sz="quarter" idx="11" hasCustomPrompt="1"/>
          </p:nvPr>
        </p:nvSpPr>
        <p:spPr>
          <a:xfrm>
            <a:off x="563459" y="3000275"/>
            <a:ext cx="5633506" cy="334707"/>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
        <p:nvSpPr>
          <p:cNvPr id="4" name="Content Placeholder 3"/>
          <p:cNvSpPr>
            <a:spLocks noGrp="1"/>
          </p:cNvSpPr>
          <p:nvPr>
            <p:ph sz="quarter" idx="12" hasCustomPrompt="1"/>
          </p:nvPr>
        </p:nvSpPr>
        <p:spPr bwMode="gray">
          <a:xfrm>
            <a:off x="531280" y="5349194"/>
            <a:ext cx="8605756" cy="1382430"/>
          </a:xfrm>
        </p:spPr>
        <p:txBody>
          <a:bodyPr/>
          <a:lstStyle>
            <a:lvl1pPr marL="0" indent="0">
              <a:buNone/>
              <a:defRPr sz="9800" baseline="0">
                <a:gradFill flip="none" rotWithShape="1">
                  <a:gsLst>
                    <a:gs pos="0">
                      <a:schemeClr val="accent2"/>
                    </a:gs>
                    <a:gs pos="86000">
                      <a:schemeClr val="accent2"/>
                    </a:gs>
                  </a:gsLst>
                  <a:path path="circle">
                    <a:fillToRect r="100000" b="100000"/>
                  </a:path>
                  <a:tileRect l="-100000" t="-100000"/>
                </a:gradFill>
              </a:defRPr>
            </a:lvl1pPr>
          </a:lstStyle>
          <a:p>
            <a:pPr lvl="0"/>
            <a:r>
              <a:rPr lang="en-US" dirty="0" smtClean="0"/>
              <a:t>Click to type…</a:t>
            </a:r>
            <a:endParaRPr lang="en-US" dirty="0"/>
          </a:p>
        </p:txBody>
      </p:sp>
    </p:spTree>
    <p:extLst>
      <p:ext uri="{BB962C8B-B14F-4D97-AF65-F5344CB8AC3E}">
        <p14:creationId xmlns:p14="http://schemas.microsoft.com/office/powerpoint/2010/main" val="266277737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rgbClr val="59A843"/>
        </a:solidFill>
        <a:effectLst/>
      </p:bgPr>
    </p:bg>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531279" y="1803689"/>
            <a:ext cx="11370677" cy="1029769"/>
          </a:xfrm>
        </p:spPr>
        <p:txBody>
          <a:bodyPr/>
          <a:lstStyle>
            <a:lvl1pPr marL="0" indent="0">
              <a:buNone/>
              <a:defRPr sz="7300" baseline="0">
                <a:gradFill flip="none" rotWithShape="1">
                  <a:gsLst>
                    <a:gs pos="0">
                      <a:schemeClr val="bg1"/>
                    </a:gs>
                    <a:gs pos="86000">
                      <a:schemeClr val="bg1"/>
                    </a:gs>
                  </a:gsLst>
                  <a:path path="circle">
                    <a:fillToRect r="100000" b="100000"/>
                  </a:path>
                  <a:tileRect l="-100000" t="-100000"/>
                </a:gradFill>
                <a:latin typeface="+mj-lt"/>
              </a:defRPr>
            </a:lvl1pPr>
          </a:lstStyle>
          <a:p>
            <a:pPr lvl="0"/>
            <a:r>
              <a:rPr lang="en-US" dirty="0" smtClean="0"/>
              <a:t>Click to enter Text</a:t>
            </a:r>
            <a:endParaRPr lang="en-US" dirty="0"/>
          </a:p>
        </p:txBody>
      </p:sp>
    </p:spTree>
    <p:extLst>
      <p:ext uri="{BB962C8B-B14F-4D97-AF65-F5344CB8AC3E}">
        <p14:creationId xmlns:p14="http://schemas.microsoft.com/office/powerpoint/2010/main" val="152006686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Non-Bulleted Content">
    <p:bg>
      <p:bgPr>
        <a:solidFill>
          <a:srgbClr val="FBFBFB"/>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7" y="233159"/>
            <a:ext cx="11375536" cy="775853"/>
          </a:xfrm>
        </p:spPr>
        <p:txBody>
          <a:bodyPr/>
          <a:lstStyle>
            <a:lvl1pPr>
              <a:defRPr>
                <a:gradFill flip="none" rotWithShape="1">
                  <a:gsLst>
                    <a:gs pos="0">
                      <a:schemeClr val="tx2"/>
                    </a:gs>
                    <a:gs pos="86000">
                      <a:schemeClr val="tx2"/>
                    </a:gs>
                  </a:gsLst>
                  <a:lin ang="5400000" scaled="0"/>
                  <a:tileRect/>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7" y="1476621"/>
            <a:ext cx="11375536" cy="965254"/>
          </a:xfrm>
        </p:spPr>
        <p:txBody>
          <a:bodyPr/>
          <a:lstStyle>
            <a:lvl1pPr marL="0" indent="0">
              <a:spcBef>
                <a:spcPts val="0"/>
              </a:spcBef>
              <a:spcAft>
                <a:spcPts val="918"/>
              </a:spcAft>
              <a:buNone/>
              <a:defRPr sz="4100" spc="-102"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Segoe UI Light" pitchFamily="34" charset="0"/>
              </a:defRPr>
            </a:lvl1pPr>
            <a:lvl2pPr marL="0" indent="0">
              <a:spcBef>
                <a:spcPts val="0"/>
              </a:spcBef>
              <a:spcAft>
                <a:spcPts val="408"/>
              </a:spcAft>
              <a:buNone/>
              <a:defRPr sz="2000" spc="-51"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dirty="0" smtClean="0"/>
              <a:t>Click to edit Master text styles</a:t>
            </a:r>
          </a:p>
          <a:p>
            <a:pPr lvl="1"/>
            <a:r>
              <a:rPr lang="en-US" dirty="0" smtClean="0"/>
              <a:t>Second level</a:t>
            </a:r>
          </a:p>
        </p:txBody>
      </p:sp>
      <p:sp>
        <p:nvSpPr>
          <p:cNvPr id="4" name="Rectangle 3"/>
          <p:cNvSpPr/>
          <p:nvPr userDrawn="1"/>
        </p:nvSpPr>
        <p:spPr bwMode="ltGray">
          <a:xfrm>
            <a:off x="8" y="6753287"/>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04" tIns="46604" rIns="46604" bIns="46604" numCol="1" spcCol="0" rtlCol="0" fromWordArt="0" anchor="ctr" anchorCtr="0" forceAA="0" compatLnSpc="1">
            <a:prstTxWarp prst="textNoShape">
              <a:avLst/>
            </a:prstTxWarp>
            <a:noAutofit/>
          </a:bodyPr>
          <a:lstStyle/>
          <a:p>
            <a:pPr algn="ctr" defTabSz="931742"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2697293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7" y="233159"/>
            <a:ext cx="11375536" cy="775853"/>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7" y="1476621"/>
            <a:ext cx="11375536" cy="1776694"/>
          </a:xfrm>
        </p:spPr>
        <p:txBody>
          <a:bodyPr/>
          <a:lstStyle>
            <a:lvl1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1pPr>
            <a:lvl2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3pPr>
            <a:lvl4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4pPr>
            <a:lvl5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5"/>
          <p:cNvSpPr/>
          <p:nvPr userDrawn="1"/>
        </p:nvSpPr>
        <p:spPr bwMode="ltGray">
          <a:xfrm>
            <a:off x="8" y="6753287"/>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04" tIns="46604" rIns="46604" bIns="46604" numCol="1" spcCol="0" rtlCol="0" fromWordArt="0" anchor="ctr" anchorCtr="0" forceAA="0" compatLnSpc="1">
            <a:prstTxWarp prst="textNoShape">
              <a:avLst/>
            </a:prstTxWarp>
            <a:noAutofit/>
          </a:bodyPr>
          <a:lstStyle/>
          <a:p>
            <a:pPr algn="ctr" defTabSz="931742"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7" name="Picture 6" descr="IE-2x2SignNoTag-PMS187-5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34764" y="178606"/>
            <a:ext cx="796788" cy="790096"/>
          </a:xfrm>
          <a:prstGeom prst="rect">
            <a:avLst/>
          </a:prstGeom>
        </p:spPr>
      </p:pic>
      <p:sp>
        <p:nvSpPr>
          <p:cNvPr id="8" name="TextBox 7"/>
          <p:cNvSpPr txBox="1"/>
          <p:nvPr userDrawn="1"/>
        </p:nvSpPr>
        <p:spPr>
          <a:xfrm>
            <a:off x="8739737" y="6529913"/>
            <a:ext cx="3422824" cy="219956"/>
          </a:xfrm>
          <a:prstGeom prst="rect">
            <a:avLst/>
          </a:prstGeom>
          <a:noFill/>
        </p:spPr>
        <p:txBody>
          <a:bodyPr wrap="square" lIns="0" tIns="0" rIns="0" bIns="0" rtlCol="0">
            <a:noAutofit/>
          </a:bodyPr>
          <a:lstStyle/>
          <a:p>
            <a:pPr algn="r" defTabSz="699074"/>
            <a:r>
              <a:rPr lang="en-US" sz="900" b="1" spc="230" dirty="0" smtClean="0">
                <a:gradFill>
                  <a:gsLst>
                    <a:gs pos="0">
                      <a:srgbClr val="5E5E5E"/>
                    </a:gs>
                    <a:gs pos="86000">
                      <a:srgbClr val="5E5E5E"/>
                    </a:gs>
                  </a:gsLst>
                  <a:lin ang="5400000" scaled="0"/>
                </a:gradFill>
                <a:latin typeface="Segoe UI"/>
              </a:rPr>
              <a:t>  </a:t>
            </a:r>
            <a:r>
              <a:rPr lang="en-US" sz="1200" spc="230" dirty="0" smtClean="0">
                <a:solidFill>
                  <a:srgbClr val="59A843"/>
                </a:solidFill>
                <a:latin typeface="Segoe UI"/>
                <a:ea typeface="Segoe UI" pitchFamily="34" charset="0"/>
                <a:cs typeface="Segoe UI" pitchFamily="34" charset="0"/>
              </a:rPr>
              <a:t>@</a:t>
            </a:r>
            <a:r>
              <a:rPr lang="en-US" sz="1200" spc="230" dirty="0" err="1" smtClean="0">
                <a:solidFill>
                  <a:srgbClr val="59A843"/>
                </a:solidFill>
                <a:latin typeface="Segoe UI"/>
                <a:ea typeface="Segoe UI" pitchFamily="34" charset="0"/>
                <a:cs typeface="Segoe UI" pitchFamily="34" charset="0"/>
              </a:rPr>
              <a:t>meetdux</a:t>
            </a:r>
            <a:r>
              <a:rPr lang="en-US" sz="1200" spc="230" dirty="0" smtClean="0">
                <a:solidFill>
                  <a:srgbClr val="59A843"/>
                </a:solidFill>
                <a:latin typeface="Segoe UI"/>
                <a:ea typeface="Segoe UI" pitchFamily="34" charset="0"/>
                <a:cs typeface="Segoe UI" pitchFamily="34" charset="0"/>
              </a:rPr>
              <a:t> #pc215 #mspc12</a:t>
            </a:r>
          </a:p>
        </p:txBody>
      </p:sp>
    </p:spTree>
    <p:extLst>
      <p:ext uri="{BB962C8B-B14F-4D97-AF65-F5344CB8AC3E}">
        <p14:creationId xmlns:p14="http://schemas.microsoft.com/office/powerpoint/2010/main" val="170008855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29667" y="1476627"/>
            <a:ext cx="11375536" cy="1781403"/>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bwMode="ltGray">
          <a:xfrm>
            <a:off x="8" y="6753287"/>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04" tIns="46604" rIns="46604" bIns="46604" numCol="1" spcCol="0" rtlCol="0" fromWordArt="0" anchor="ctr" anchorCtr="0" forceAA="0" compatLnSpc="1">
            <a:prstTxWarp prst="textNoShape">
              <a:avLst/>
            </a:prstTxWarp>
            <a:noAutofit/>
          </a:bodyPr>
          <a:lstStyle/>
          <a:p>
            <a:pPr algn="ctr" defTabSz="931742"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6489074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Rectangle 3"/>
          <p:cNvSpPr/>
          <p:nvPr userDrawn="1"/>
        </p:nvSpPr>
        <p:spPr bwMode="ltGray">
          <a:xfrm>
            <a:off x="8" y="6753287"/>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04" tIns="46604" rIns="46604" bIns="46604" numCol="1" spcCol="0" rtlCol="0" fromWordArt="0" anchor="ctr" anchorCtr="0" forceAA="0" compatLnSpc="1">
            <a:prstTxWarp prst="textNoShape">
              <a:avLst/>
            </a:prstTxWarp>
            <a:noAutofit/>
          </a:bodyPr>
          <a:lstStyle/>
          <a:p>
            <a:pPr algn="ctr" defTabSz="931742"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97858834"/>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bwMode="ltGray">
          <a:xfrm>
            <a:off x="8" y="6753287"/>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04" tIns="46604" rIns="46604" bIns="46604" numCol="1" spcCol="0" rtlCol="0" fromWordArt="0" anchor="ctr" anchorCtr="0" forceAA="0" compatLnSpc="1">
            <a:prstTxWarp prst="textNoShape">
              <a:avLst/>
            </a:prstTxWarp>
            <a:noAutofit/>
          </a:bodyPr>
          <a:lstStyle/>
          <a:p>
            <a:pPr algn="ctr" defTabSz="931742"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2224603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7"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8312898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7"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p:nvPr>
        </p:nvSpPr>
        <p:spPr>
          <a:xfrm>
            <a:off x="1" y="6363076"/>
            <a:ext cx="12436476" cy="631450"/>
          </a:xfrm>
          <a:solidFill>
            <a:srgbClr val="FFFF99"/>
          </a:solidFill>
        </p:spPr>
        <p:txBody>
          <a:bodyPr wrap="square" lIns="155336" tIns="77668" rIns="155336" bIns="77668"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334473584"/>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4195039"/>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98" indent="0">
              <a:buNone/>
              <a:defRPr/>
            </a:lvl3pPr>
            <a:lvl4pPr marL="456797" indent="0">
              <a:buNone/>
              <a:defRPr/>
            </a:lvl4pPr>
            <a:lvl5pPr marL="685194"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0707843"/>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71499320"/>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9"/>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00834857"/>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10529825"/>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71" indent="0">
              <a:buNone/>
              <a:tabLst/>
              <a:defRPr sz="2000"/>
            </a:lvl3pPr>
            <a:lvl4pPr marL="459969" indent="0">
              <a:buNone/>
              <a:defRPr/>
            </a:lvl4pPr>
            <a:lvl5pPr marL="685194"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6526720"/>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1"/>
              </a:buClr>
              <a:buFont typeface="Arial" pitchFamily="34" charset="0"/>
              <a:buChar char="•"/>
              <a:defRPr sz="3600"/>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23761105"/>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9"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8" y="1212858"/>
            <a:ext cx="5486399" cy="2536079"/>
          </a:xfrm>
        </p:spPr>
        <p:txBody>
          <a:bodyPr wrap="square">
            <a:spAutoFit/>
          </a:bodyPr>
          <a:lstStyle>
            <a:lvl1pPr marL="287084" indent="-28708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698" indent="-232990">
              <a:defRPr sz="2400"/>
            </a:lvl2pPr>
            <a:lvl3pPr marL="698968" indent="-168272">
              <a:tabLst/>
              <a:defRPr sz="2000"/>
            </a:lvl3pPr>
            <a:lvl4pPr marL="880182" indent="-181215">
              <a:defRPr/>
            </a:lvl4pPr>
            <a:lvl5pPr marL="1048454" indent="-16827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1706017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theme" Target="../theme/theme10.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slideLayout" Target="../slideLayouts/slideLayout126.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3" Type="http://schemas.openxmlformats.org/officeDocument/2006/relationships/slideLayout" Target="../slideLayouts/slideLayout129.xml"/><Relationship Id="rId21" Type="http://schemas.openxmlformats.org/officeDocument/2006/relationships/slideLayout" Target="../slideLayouts/slideLayout147.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0" Type="http://schemas.openxmlformats.org/officeDocument/2006/relationships/slideLayout" Target="../slideLayouts/slideLayout146.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10" Type="http://schemas.openxmlformats.org/officeDocument/2006/relationships/slideLayout" Target="../slideLayouts/slideLayout136.xml"/><Relationship Id="rId19" Type="http://schemas.openxmlformats.org/officeDocument/2006/relationships/slideLayout" Target="../slideLayouts/slideLayout145.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 Id="rId22"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55.xml"/><Relationship Id="rId13" Type="http://schemas.openxmlformats.org/officeDocument/2006/relationships/theme" Target="../theme/theme12.xml"/><Relationship Id="rId3" Type="http://schemas.openxmlformats.org/officeDocument/2006/relationships/slideLayout" Target="../slideLayouts/slideLayout150.xml"/><Relationship Id="rId7" Type="http://schemas.openxmlformats.org/officeDocument/2006/relationships/slideLayout" Target="../slideLayouts/slideLayout154.xml"/><Relationship Id="rId12" Type="http://schemas.openxmlformats.org/officeDocument/2006/relationships/slideLayout" Target="../slideLayouts/slideLayout159.xml"/><Relationship Id="rId2" Type="http://schemas.openxmlformats.org/officeDocument/2006/relationships/slideLayout" Target="../slideLayouts/slideLayout149.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5" Type="http://schemas.openxmlformats.org/officeDocument/2006/relationships/slideLayout" Target="../slideLayouts/slideLayout152.xml"/><Relationship Id="rId10" Type="http://schemas.openxmlformats.org/officeDocument/2006/relationships/slideLayout" Target="../slideLayouts/slideLayout157.xml"/><Relationship Id="rId4" Type="http://schemas.openxmlformats.org/officeDocument/2006/relationships/slideLayout" Target="../slideLayouts/slideLayout151.xml"/><Relationship Id="rId9" Type="http://schemas.openxmlformats.org/officeDocument/2006/relationships/slideLayout" Target="../slideLayouts/slideLayout156.xml"/><Relationship Id="rId14" Type="http://schemas.openxmlformats.org/officeDocument/2006/relationships/image" Target="../media/image8.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67.xml"/><Relationship Id="rId13" Type="http://schemas.openxmlformats.org/officeDocument/2006/relationships/theme" Target="../theme/theme13.xml"/><Relationship Id="rId3" Type="http://schemas.openxmlformats.org/officeDocument/2006/relationships/slideLayout" Target="../slideLayouts/slideLayout162.xml"/><Relationship Id="rId7" Type="http://schemas.openxmlformats.org/officeDocument/2006/relationships/slideLayout" Target="../slideLayouts/slideLayout166.xml"/><Relationship Id="rId12" Type="http://schemas.openxmlformats.org/officeDocument/2006/relationships/slideLayout" Target="../slideLayouts/slideLayout171.xml"/><Relationship Id="rId2" Type="http://schemas.openxmlformats.org/officeDocument/2006/relationships/slideLayout" Target="../slideLayouts/slideLayout161.xml"/><Relationship Id="rId1" Type="http://schemas.openxmlformats.org/officeDocument/2006/relationships/slideLayout" Target="../slideLayouts/slideLayout160.xml"/><Relationship Id="rId6" Type="http://schemas.openxmlformats.org/officeDocument/2006/relationships/slideLayout" Target="../slideLayouts/slideLayout165.xml"/><Relationship Id="rId11" Type="http://schemas.openxmlformats.org/officeDocument/2006/relationships/slideLayout" Target="../slideLayouts/slideLayout170.xml"/><Relationship Id="rId5" Type="http://schemas.openxmlformats.org/officeDocument/2006/relationships/slideLayout" Target="../slideLayouts/slideLayout164.xml"/><Relationship Id="rId10" Type="http://schemas.openxmlformats.org/officeDocument/2006/relationships/slideLayout" Target="../slideLayouts/slideLayout169.xml"/><Relationship Id="rId4" Type="http://schemas.openxmlformats.org/officeDocument/2006/relationships/slideLayout" Target="../slideLayouts/slideLayout163.xml"/><Relationship Id="rId9" Type="http://schemas.openxmlformats.org/officeDocument/2006/relationships/slideLayout" Target="../slideLayouts/slideLayout168.xml"/><Relationship Id="rId14" Type="http://schemas.openxmlformats.org/officeDocument/2006/relationships/image" Target="../media/image8.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79.xml"/><Relationship Id="rId13" Type="http://schemas.openxmlformats.org/officeDocument/2006/relationships/theme" Target="../theme/theme14.xml"/><Relationship Id="rId3" Type="http://schemas.openxmlformats.org/officeDocument/2006/relationships/slideLayout" Target="../slideLayouts/slideLayout174.xml"/><Relationship Id="rId7" Type="http://schemas.openxmlformats.org/officeDocument/2006/relationships/slideLayout" Target="../slideLayouts/slideLayout178.xml"/><Relationship Id="rId12" Type="http://schemas.openxmlformats.org/officeDocument/2006/relationships/slideLayout" Target="../slideLayouts/slideLayout183.xml"/><Relationship Id="rId2" Type="http://schemas.openxmlformats.org/officeDocument/2006/relationships/slideLayout" Target="../slideLayouts/slideLayout173.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5" Type="http://schemas.openxmlformats.org/officeDocument/2006/relationships/slideLayout" Target="../slideLayouts/slideLayout176.xml"/><Relationship Id="rId10" Type="http://schemas.openxmlformats.org/officeDocument/2006/relationships/slideLayout" Target="../slideLayouts/slideLayout181.xml"/><Relationship Id="rId4" Type="http://schemas.openxmlformats.org/officeDocument/2006/relationships/slideLayout" Target="../slideLayouts/slideLayout175.xml"/><Relationship Id="rId9" Type="http://schemas.openxmlformats.org/officeDocument/2006/relationships/slideLayout" Target="../slideLayouts/slideLayout180.xml"/><Relationship Id="rId14" Type="http://schemas.openxmlformats.org/officeDocument/2006/relationships/image" Target="../media/image8.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2.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8.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8.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3.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8.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4.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8.pn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5.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theme" Target="../theme/theme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7.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8.pn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8.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theme" Target="../theme/theme9.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8" y="295283"/>
            <a:ext cx="11889564" cy="917575"/>
          </a:xfrm>
          <a:prstGeom prst="rect">
            <a:avLst/>
          </a:prstGeom>
        </p:spPr>
        <p:txBody>
          <a:bodyPr vert="horz" wrap="square" lIns="146173" tIns="91359" rIns="146173" bIns="9135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60"/>
            <a:ext cx="11887198" cy="2121397"/>
          </a:xfrm>
          <a:prstGeom prst="rect">
            <a:avLst/>
          </a:prstGeom>
        </p:spPr>
        <p:txBody>
          <a:bodyPr vert="horz" wrap="square" lIns="146173" tIns="91359" rIns="146173" bIns="91359"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70" r:id="rId23"/>
  </p:sldLayoutIdLst>
  <p:transition>
    <p:fade/>
  </p:transition>
  <p:timing>
    <p:tnLst>
      <p:par>
        <p:cTn id="1" dur="indefinite" restart="never" nodeType="tmRoot"/>
      </p:par>
    </p:tnLst>
  </p:timing>
  <p:txStyles>
    <p:titleStyle>
      <a:lvl1pPr algn="l" defTabSz="93192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00" marR="0" indent="-342600" algn="l" defTabSz="93192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686" marR="0" indent="-241088" algn="l" defTabSz="93192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395"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797"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191"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78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874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4699"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0661"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921" rtl="0" eaLnBrk="1" latinLnBrk="0" hangingPunct="1">
        <a:defRPr sz="1800" kern="1200">
          <a:solidFill>
            <a:schemeClr val="tx1"/>
          </a:solidFill>
          <a:latin typeface="+mn-lt"/>
          <a:ea typeface="+mn-ea"/>
          <a:cs typeface="+mn-cs"/>
        </a:defRPr>
      </a:lvl1pPr>
      <a:lvl2pPr marL="465960" algn="l" defTabSz="931921" rtl="0" eaLnBrk="1" latinLnBrk="0" hangingPunct="1">
        <a:defRPr sz="1800" kern="1200">
          <a:solidFill>
            <a:schemeClr val="tx1"/>
          </a:solidFill>
          <a:latin typeface="+mn-lt"/>
          <a:ea typeface="+mn-ea"/>
          <a:cs typeface="+mn-cs"/>
        </a:defRPr>
      </a:lvl2pPr>
      <a:lvl3pPr marL="931921" algn="l" defTabSz="931921" rtl="0" eaLnBrk="1" latinLnBrk="0" hangingPunct="1">
        <a:defRPr sz="1800" kern="1200">
          <a:solidFill>
            <a:schemeClr val="tx1"/>
          </a:solidFill>
          <a:latin typeface="+mn-lt"/>
          <a:ea typeface="+mn-ea"/>
          <a:cs typeface="+mn-cs"/>
        </a:defRPr>
      </a:lvl3pPr>
      <a:lvl4pPr marL="1397880" algn="l" defTabSz="931921" rtl="0" eaLnBrk="1" latinLnBrk="0" hangingPunct="1">
        <a:defRPr sz="1800" kern="1200">
          <a:solidFill>
            <a:schemeClr val="tx1"/>
          </a:solidFill>
          <a:latin typeface="+mn-lt"/>
          <a:ea typeface="+mn-ea"/>
          <a:cs typeface="+mn-cs"/>
        </a:defRPr>
      </a:lvl4pPr>
      <a:lvl5pPr marL="1863840" algn="l" defTabSz="931921" rtl="0" eaLnBrk="1" latinLnBrk="0" hangingPunct="1">
        <a:defRPr sz="1800" kern="1200">
          <a:solidFill>
            <a:schemeClr val="tx1"/>
          </a:solidFill>
          <a:latin typeface="+mn-lt"/>
          <a:ea typeface="+mn-ea"/>
          <a:cs typeface="+mn-cs"/>
        </a:defRPr>
      </a:lvl5pPr>
      <a:lvl6pPr marL="2329799" algn="l" defTabSz="931921" rtl="0" eaLnBrk="1" latinLnBrk="0" hangingPunct="1">
        <a:defRPr sz="1800" kern="1200">
          <a:solidFill>
            <a:schemeClr val="tx1"/>
          </a:solidFill>
          <a:latin typeface="+mn-lt"/>
          <a:ea typeface="+mn-ea"/>
          <a:cs typeface="+mn-cs"/>
        </a:defRPr>
      </a:lvl6pPr>
      <a:lvl7pPr marL="2795761" algn="l" defTabSz="931921" rtl="0" eaLnBrk="1" latinLnBrk="0" hangingPunct="1">
        <a:defRPr sz="1800" kern="1200">
          <a:solidFill>
            <a:schemeClr val="tx1"/>
          </a:solidFill>
          <a:latin typeface="+mn-lt"/>
          <a:ea typeface="+mn-ea"/>
          <a:cs typeface="+mn-cs"/>
        </a:defRPr>
      </a:lvl7pPr>
      <a:lvl8pPr marL="3261720" algn="l" defTabSz="931921" rtl="0" eaLnBrk="1" latinLnBrk="0" hangingPunct="1">
        <a:defRPr sz="1800" kern="1200">
          <a:solidFill>
            <a:schemeClr val="tx1"/>
          </a:solidFill>
          <a:latin typeface="+mn-lt"/>
          <a:ea typeface="+mn-ea"/>
          <a:cs typeface="+mn-cs"/>
        </a:defRPr>
      </a:lvl8pPr>
      <a:lvl9pPr marL="3727680" algn="l" defTabSz="931921"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0" y="233151"/>
            <a:ext cx="11375536" cy="77585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0" y="1476622"/>
            <a:ext cx="11375535" cy="1811224"/>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4620199"/>
      </p:ext>
    </p:extLst>
  </p:cSld>
  <p:clrMap bg1="lt1" tx1="dk1" bg2="lt2" tx2="dk2" accent1="accent1" accent2="accent2" accent3="accent3" accent4="accent4" accent5="accent5" accent6="accent6" hlink="hlink" folHlink="folHlink"/>
  <p:sldLayoutIdLst>
    <p:sldLayoutId id="2147484298" r:id="rId1"/>
    <p:sldLayoutId id="2147484299" r:id="rId2"/>
    <p:sldLayoutId id="2147484300" r:id="rId3"/>
    <p:sldLayoutId id="2147484301" r:id="rId4"/>
    <p:sldLayoutId id="2147484302" r:id="rId5"/>
    <p:sldLayoutId id="2147484303" r:id="rId6"/>
    <p:sldLayoutId id="2147484304" r:id="rId7"/>
    <p:sldLayoutId id="2147484305" r:id="rId8"/>
    <p:sldLayoutId id="2147484306" r:id="rId9"/>
    <p:sldLayoutId id="2147484307" r:id="rId10"/>
    <p:sldLayoutId id="2147484308" r:id="rId11"/>
    <p:sldLayoutId id="2147484309" r:id="rId12"/>
  </p:sldLayoutIdLst>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hf hdr="0" ftr="0" dt="0"/>
  <p:txStyles>
    <p:titleStyle>
      <a:lvl1pPr algn="l" defTabSz="932742" rtl="0" eaLnBrk="1" latinLnBrk="0" hangingPunct="1">
        <a:lnSpc>
          <a:spcPct val="90000"/>
        </a:lnSpc>
        <a:spcBef>
          <a:spcPct val="0"/>
        </a:spcBef>
        <a:buNone/>
        <a:defRPr lang="en-US" sz="5500" b="0" kern="1200" cap="none" spc="-102" baseline="0" dirty="0" smtClean="0">
          <a:ln w="3175">
            <a:noFill/>
          </a:ln>
          <a:gradFill flip="none" rotWithShape="1">
            <a:gsLst>
              <a:gs pos="0">
                <a:schemeClr val="tx2"/>
              </a:gs>
              <a:gs pos="86000">
                <a:schemeClr val="tx2"/>
              </a:gs>
            </a:gsLst>
            <a:lin ang="5400000" scaled="0"/>
            <a:tileRect/>
          </a:gradFill>
          <a:effectLst/>
          <a:latin typeface="Segoe UI Light" pitchFamily="34" charset="0"/>
          <a:ea typeface="+mn-ea"/>
          <a:cs typeface="Arial" charset="0"/>
        </a:defRPr>
      </a:lvl1pPr>
    </p:titleStyle>
    <p:bodyStyle>
      <a:lvl1pPr marL="353031" indent="-353031" algn="l" defTabSz="932742" rtl="0" eaLnBrk="1" latinLnBrk="0" hangingPunct="1">
        <a:lnSpc>
          <a:spcPct val="90000"/>
        </a:lnSpc>
        <a:spcBef>
          <a:spcPct val="20000"/>
        </a:spcBef>
        <a:buClr>
          <a:schemeClr val="tx1">
            <a:lumMod val="50000"/>
            <a:lumOff val="50000"/>
          </a:schemeClr>
        </a:buClr>
        <a:buSzPct val="90000"/>
        <a:buFont typeface="Wingdings" pitchFamily="2" charset="2"/>
        <a:buChar char="§"/>
        <a:defRPr sz="29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1pPr>
      <a:lvl2pPr marL="642906" indent="-289875" algn="l" defTabSz="932742" rtl="0" eaLnBrk="1" latinLnBrk="0" hangingPunct="1">
        <a:lnSpc>
          <a:spcPct val="90000"/>
        </a:lnSpc>
        <a:spcBef>
          <a:spcPct val="20000"/>
        </a:spcBef>
        <a:buClr>
          <a:schemeClr val="tx1">
            <a:lumMod val="50000"/>
            <a:lumOff val="50000"/>
          </a:schemeClr>
        </a:buClr>
        <a:buSzPct val="90000"/>
        <a:buFont typeface="Wingdings" pitchFamily="2" charset="2"/>
        <a:buChar char="§"/>
        <a:tabLst>
          <a:tab pos="642906" algn="l"/>
        </a:tabLst>
        <a:defRPr sz="24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2pPr>
      <a:lvl3pPr marL="932779" indent="-289875" algn="l" defTabSz="932742" rtl="0" eaLnBrk="1" latinLnBrk="0" hangingPunct="1">
        <a:lnSpc>
          <a:spcPct val="90000"/>
        </a:lnSpc>
        <a:spcBef>
          <a:spcPct val="20000"/>
        </a:spcBef>
        <a:buClr>
          <a:schemeClr val="tx1">
            <a:lumMod val="50000"/>
            <a:lumOff val="50000"/>
          </a:schemeClr>
        </a:buClr>
        <a:buSzPct val="90000"/>
        <a:buFont typeface="Wingdings" pitchFamily="2" charset="2"/>
        <a:buChar char="§"/>
        <a:defRPr sz="20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3pPr>
      <a:lvl4pPr marL="1169213" indent="-236434" algn="l" defTabSz="932742" rtl="0" eaLnBrk="1" latinLnBrk="0" hangingPunct="1">
        <a:lnSpc>
          <a:spcPct val="90000"/>
        </a:lnSpc>
        <a:spcBef>
          <a:spcPct val="20000"/>
        </a:spcBef>
        <a:buClr>
          <a:schemeClr val="tx1">
            <a:lumMod val="50000"/>
            <a:lumOff val="50000"/>
          </a:schemeClr>
        </a:buClr>
        <a:buSzPct val="90000"/>
        <a:buFont typeface="Wingdings" pitchFamily="2" charset="2"/>
        <a:buChar char="§"/>
        <a:tabLst>
          <a:tab pos="932779" algn="l"/>
        </a:tabLst>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4pPr>
      <a:lvl5pPr marL="1404028" indent="-234815" algn="l" defTabSz="932742" rtl="0" eaLnBrk="1" latinLnBrk="0" hangingPunct="1">
        <a:lnSpc>
          <a:spcPct val="90000"/>
        </a:lnSpc>
        <a:spcBef>
          <a:spcPct val="20000"/>
        </a:spcBef>
        <a:buClr>
          <a:schemeClr val="tx1">
            <a:lumMod val="50000"/>
            <a:lumOff val="50000"/>
          </a:schemeClr>
        </a:buClr>
        <a:buSzPct val="90000"/>
        <a:buFont typeface="Wingdings" pitchFamily="2" charset="2"/>
        <a:buChar char="§"/>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3" y="932603"/>
            <a:ext cx="8851845" cy="1165754"/>
          </a:xfrm>
          <a:prstGeom prst="rect">
            <a:avLst/>
          </a:prstGeom>
        </p:spPr>
        <p:txBody>
          <a:bodyPr vert="horz" lIns="93278" tIns="46639" rIns="93278" bIns="46639" rtlCol="0" anchor="b" anchorCtr="0">
            <a:noAutofit/>
          </a:bodyPr>
          <a:lstStyle/>
          <a:p>
            <a:r>
              <a:rPr lang="en-US" dirty="0" smtClean="0"/>
              <a:t>Click to edit Master title style</a:t>
            </a:r>
            <a:endParaRPr dirty="0"/>
          </a:p>
        </p:txBody>
      </p:sp>
      <p:sp>
        <p:nvSpPr>
          <p:cNvPr id="3" name="Text Placeholder 2"/>
          <p:cNvSpPr>
            <a:spLocks noGrp="1"/>
          </p:cNvSpPr>
          <p:nvPr>
            <p:ph type="body" idx="1"/>
          </p:nvPr>
        </p:nvSpPr>
        <p:spPr>
          <a:xfrm>
            <a:off x="621823" y="2253793"/>
            <a:ext cx="8851845" cy="3994328"/>
          </a:xfrm>
          <a:prstGeom prst="rect">
            <a:avLst/>
          </a:prstGeom>
        </p:spPr>
        <p:txBody>
          <a:bodyPr vert="horz" lIns="93278" tIns="46639" rIns="93278" bIns="4663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dirty="0"/>
          </a:p>
        </p:txBody>
      </p:sp>
      <p:sp>
        <p:nvSpPr>
          <p:cNvPr id="4" name="Date Placeholder 3"/>
          <p:cNvSpPr>
            <a:spLocks noGrp="1"/>
          </p:cNvSpPr>
          <p:nvPr>
            <p:ph type="dt" sz="half" idx="2"/>
          </p:nvPr>
        </p:nvSpPr>
        <p:spPr>
          <a:xfrm>
            <a:off x="9790677" y="6482890"/>
            <a:ext cx="2383657" cy="372394"/>
          </a:xfrm>
          <a:prstGeom prst="rect">
            <a:avLst/>
          </a:prstGeom>
        </p:spPr>
        <p:txBody>
          <a:bodyPr vert="horz" lIns="93278" tIns="46639" rIns="93278" bIns="46639" rtlCol="0" anchor="ctr"/>
          <a:lstStyle>
            <a:lvl1pPr algn="r">
              <a:defRPr sz="1100" b="1">
                <a:solidFill>
                  <a:schemeClr val="tx2">
                    <a:lumMod val="60000"/>
                    <a:lumOff val="40000"/>
                  </a:schemeClr>
                </a:solidFill>
                <a:latin typeface="Segoe UI"/>
                <a:cs typeface="Segoe UI"/>
              </a:defRPr>
            </a:lvl1pPr>
          </a:lstStyle>
          <a:p>
            <a:pPr defTabSz="466390"/>
            <a:fld id="{DB03F162-70FD-FA4B-AD59-E34BCFA2E1BC}" type="datetimeFigureOut">
              <a:rPr lang="en-US" smtClean="0">
                <a:solidFill>
                  <a:srgbClr val="333333">
                    <a:lumMod val="60000"/>
                    <a:lumOff val="40000"/>
                  </a:srgbClr>
                </a:solidFill>
              </a:rPr>
              <a:pPr defTabSz="466390"/>
              <a:t>12/6/2012</a:t>
            </a:fld>
            <a:endParaRPr lang="en-US" dirty="0">
              <a:solidFill>
                <a:srgbClr val="333333">
                  <a:lumMod val="60000"/>
                  <a:lumOff val="40000"/>
                </a:srgbClr>
              </a:solidFill>
            </a:endParaRPr>
          </a:p>
        </p:txBody>
      </p:sp>
      <p:sp>
        <p:nvSpPr>
          <p:cNvPr id="5" name="Footer Placeholder 4"/>
          <p:cNvSpPr>
            <a:spLocks noGrp="1"/>
          </p:cNvSpPr>
          <p:nvPr>
            <p:ph type="ftr" sz="quarter" idx="3"/>
          </p:nvPr>
        </p:nvSpPr>
        <p:spPr>
          <a:xfrm>
            <a:off x="237757" y="6482890"/>
            <a:ext cx="8170073" cy="372394"/>
          </a:xfrm>
          <a:prstGeom prst="rect">
            <a:avLst/>
          </a:prstGeom>
        </p:spPr>
        <p:txBody>
          <a:bodyPr vert="horz" lIns="93278" tIns="46639" rIns="93278" bIns="46639" rtlCol="0" anchor="ctr"/>
          <a:lstStyle>
            <a:lvl1pPr algn="l">
              <a:defRPr sz="1100" b="1">
                <a:solidFill>
                  <a:schemeClr val="tx2">
                    <a:lumMod val="60000"/>
                    <a:lumOff val="40000"/>
                  </a:schemeClr>
                </a:solidFill>
                <a:latin typeface="Segoe UI"/>
                <a:cs typeface="Segoe UI"/>
              </a:defRPr>
            </a:lvl1pPr>
          </a:lstStyle>
          <a:p>
            <a:pPr defTabSz="466390"/>
            <a:endParaRPr lang="en-US" dirty="0">
              <a:solidFill>
                <a:srgbClr val="333333">
                  <a:lumMod val="60000"/>
                  <a:lumOff val="40000"/>
                </a:srgbClr>
              </a:solidFill>
            </a:endParaRPr>
          </a:p>
        </p:txBody>
      </p:sp>
      <p:sp>
        <p:nvSpPr>
          <p:cNvPr id="6" name="Slide Number Placeholder 5"/>
          <p:cNvSpPr>
            <a:spLocks noGrp="1"/>
          </p:cNvSpPr>
          <p:nvPr>
            <p:ph type="sldNum" sz="quarter" idx="4"/>
          </p:nvPr>
        </p:nvSpPr>
        <p:spPr>
          <a:xfrm>
            <a:off x="11229406" y="368204"/>
            <a:ext cx="688883" cy="372394"/>
          </a:xfrm>
          <a:prstGeom prst="rect">
            <a:avLst/>
          </a:prstGeom>
        </p:spPr>
        <p:txBody>
          <a:bodyPr vert="horz" lIns="93278" tIns="46639" rIns="93278" bIns="46639" rtlCol="0" anchor="ctr"/>
          <a:lstStyle>
            <a:lvl1pPr algn="r">
              <a:defRPr sz="2200" b="1">
                <a:solidFill>
                  <a:schemeClr val="bg1"/>
                </a:solidFill>
                <a:latin typeface="Segoe UI"/>
                <a:cs typeface="Segoe UI"/>
              </a:defRPr>
            </a:lvl1pPr>
          </a:lstStyle>
          <a:p>
            <a:pPr defTabSz="466390"/>
            <a:fld id="{49CD5BD9-0138-834A-B0E9-C8FD4A23BCFA}" type="slidenum">
              <a:rPr lang="en-US" smtClean="0">
                <a:solidFill>
                  <a:prstClr val="white"/>
                </a:solidFill>
              </a:rPr>
              <a:pPr defTabSz="466390"/>
              <a:t>‹#›</a:t>
            </a:fld>
            <a:endParaRPr lang="en-US" dirty="0">
              <a:solidFill>
                <a:prstClr val="white"/>
              </a:solidFill>
            </a:endParaRPr>
          </a:p>
        </p:txBody>
      </p:sp>
    </p:spTree>
    <p:extLst>
      <p:ext uri="{BB962C8B-B14F-4D97-AF65-F5344CB8AC3E}">
        <p14:creationId xmlns:p14="http://schemas.microsoft.com/office/powerpoint/2010/main" val="2353550556"/>
      </p:ext>
    </p:extLst>
  </p:cSld>
  <p:clrMap bg1="lt1" tx1="dk1" bg2="lt2" tx2="dk2" accent1="accent1" accent2="accent2" accent3="accent3" accent4="accent4" accent5="accent5" accent6="accent6" hlink="hlink" folHlink="folHlink"/>
  <p:sldLayoutIdLst>
    <p:sldLayoutId id="2147484311" r:id="rId1"/>
    <p:sldLayoutId id="2147484312" r:id="rId2"/>
    <p:sldLayoutId id="2147484313" r:id="rId3"/>
    <p:sldLayoutId id="2147484314" r:id="rId4"/>
    <p:sldLayoutId id="2147484315" r:id="rId5"/>
    <p:sldLayoutId id="2147484316" r:id="rId6"/>
    <p:sldLayoutId id="2147484317" r:id="rId7"/>
    <p:sldLayoutId id="2147484318" r:id="rId8"/>
    <p:sldLayoutId id="2147484319" r:id="rId9"/>
    <p:sldLayoutId id="2147484320" r:id="rId10"/>
    <p:sldLayoutId id="2147484321" r:id="rId11"/>
    <p:sldLayoutId id="2147484322" r:id="rId12"/>
    <p:sldLayoutId id="2147484323" r:id="rId13"/>
    <p:sldLayoutId id="2147484324" r:id="rId14"/>
    <p:sldLayoutId id="2147484325" r:id="rId15"/>
    <p:sldLayoutId id="2147484326" r:id="rId16"/>
    <p:sldLayoutId id="2147484327" r:id="rId17"/>
    <p:sldLayoutId id="2147484328" r:id="rId18"/>
    <p:sldLayoutId id="2147484329" r:id="rId19"/>
    <p:sldLayoutId id="2147484330" r:id="rId20"/>
    <p:sldLayoutId id="2147484331" r:id="rId21"/>
  </p:sldLayoutIdLst>
  <p:timing>
    <p:tnLst>
      <p:par>
        <p:cTn id="1" dur="indefinite" restart="never" nodeType="tmRoot"/>
      </p:par>
    </p:tnLst>
  </p:timing>
  <p:txStyles>
    <p:titleStyle>
      <a:lvl1pPr algn="l" defTabSz="932779" rtl="0" eaLnBrk="1" latinLnBrk="0" hangingPunct="1">
        <a:spcBef>
          <a:spcPct val="0"/>
        </a:spcBef>
        <a:buNone/>
        <a:defRPr sz="3700" kern="1200">
          <a:solidFill>
            <a:schemeClr val="accent1"/>
          </a:solidFill>
          <a:latin typeface="Segoe UI"/>
          <a:ea typeface="Segoe UI" pitchFamily="34" charset="0"/>
          <a:cs typeface="Segoe UI"/>
        </a:defRPr>
      </a:lvl1pPr>
    </p:titleStyle>
    <p:bodyStyle>
      <a:lvl1pPr marL="233195" indent="-233195" algn="l" defTabSz="932779" rtl="0" eaLnBrk="1" latinLnBrk="0" hangingPunct="1">
        <a:spcBef>
          <a:spcPts val="1836"/>
        </a:spcBef>
        <a:buClr>
          <a:schemeClr val="accent1"/>
        </a:buClr>
        <a:buSzPct val="100000"/>
        <a:buFont typeface="Wingdings 2" pitchFamily="18" charset="2"/>
        <a:buChar char="¡"/>
        <a:defRPr sz="2000" kern="1200">
          <a:solidFill>
            <a:schemeClr val="tx2"/>
          </a:solidFill>
          <a:latin typeface="Segoe UI"/>
          <a:ea typeface="Segoe UI" pitchFamily="34" charset="0"/>
          <a:cs typeface="Segoe UI"/>
        </a:defRPr>
      </a:lvl1pPr>
      <a:lvl2pPr marL="466390" indent="-233195" algn="l" defTabSz="932779" rtl="0" eaLnBrk="1" latinLnBrk="0" hangingPunct="1">
        <a:spcBef>
          <a:spcPts val="612"/>
        </a:spcBef>
        <a:buClr>
          <a:schemeClr val="accent1">
            <a:lumMod val="50000"/>
          </a:schemeClr>
        </a:buClr>
        <a:buSzPct val="100000"/>
        <a:buFont typeface="Wingdings 2" pitchFamily="18" charset="2"/>
        <a:buChar char="¡"/>
        <a:defRPr sz="1800" kern="1200">
          <a:solidFill>
            <a:schemeClr val="tx2"/>
          </a:solidFill>
          <a:latin typeface="Segoe UI"/>
          <a:ea typeface="Segoe UI" pitchFamily="34" charset="0"/>
          <a:cs typeface="Segoe UI"/>
        </a:defRPr>
      </a:lvl2pPr>
      <a:lvl3pPr marL="699585" indent="-233195" algn="l" defTabSz="932779" rtl="0" eaLnBrk="1" latinLnBrk="0" hangingPunct="1">
        <a:spcBef>
          <a:spcPts val="612"/>
        </a:spcBef>
        <a:buClr>
          <a:schemeClr val="accent1"/>
        </a:buClr>
        <a:buSzPct val="100000"/>
        <a:buFont typeface="Wingdings 2" pitchFamily="18" charset="2"/>
        <a:buChar char="¡"/>
        <a:defRPr sz="1800" kern="1200">
          <a:solidFill>
            <a:schemeClr val="tx2"/>
          </a:solidFill>
          <a:latin typeface="Segoe UI"/>
          <a:ea typeface="Segoe UI" pitchFamily="34" charset="0"/>
          <a:cs typeface="Segoe UI"/>
        </a:defRPr>
      </a:lvl3pPr>
      <a:lvl4pPr marL="932779" indent="-233195" algn="l" defTabSz="932779" rtl="0" eaLnBrk="1" latinLnBrk="0" hangingPunct="1">
        <a:spcBef>
          <a:spcPts val="612"/>
        </a:spcBef>
        <a:buClr>
          <a:schemeClr val="accent1">
            <a:lumMod val="50000"/>
          </a:schemeClr>
        </a:buClr>
        <a:buSzPct val="100000"/>
        <a:buFont typeface="Wingdings 2" pitchFamily="18" charset="2"/>
        <a:buChar char="¡"/>
        <a:defRPr sz="1800" kern="1200">
          <a:solidFill>
            <a:schemeClr val="tx2"/>
          </a:solidFill>
          <a:latin typeface="Segoe UI"/>
          <a:ea typeface="Segoe UI" pitchFamily="34" charset="0"/>
          <a:cs typeface="Segoe UI"/>
        </a:defRPr>
      </a:lvl4pPr>
      <a:lvl5pPr marL="1165974" indent="-233195" algn="l" defTabSz="932779" rtl="0" eaLnBrk="1" latinLnBrk="0" hangingPunct="1">
        <a:spcBef>
          <a:spcPts val="612"/>
        </a:spcBef>
        <a:buClr>
          <a:schemeClr val="accent1"/>
        </a:buClr>
        <a:buSzPct val="100000"/>
        <a:buFont typeface="Wingdings 2" pitchFamily="18" charset="2"/>
        <a:buChar char="¡"/>
        <a:defRPr sz="1800" kern="1200">
          <a:solidFill>
            <a:schemeClr val="tx2"/>
          </a:solidFill>
          <a:latin typeface="Segoe UI"/>
          <a:ea typeface="Segoe UI" pitchFamily="34" charset="0"/>
          <a:cs typeface="Segoe UI"/>
        </a:defRPr>
      </a:lvl5pPr>
      <a:lvl6pPr marL="2565143" indent="-233195" algn="l" defTabSz="93277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533" indent="-233195" algn="l" defTabSz="93277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923" indent="-233195" algn="l" defTabSz="93277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313" indent="-233195" algn="l" defTabSz="93277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32779" rtl="0" eaLnBrk="1" latinLnBrk="0" hangingPunct="1">
        <a:defRPr sz="1800" kern="1200">
          <a:solidFill>
            <a:schemeClr val="tx1"/>
          </a:solidFill>
          <a:latin typeface="+mn-lt"/>
          <a:ea typeface="+mn-ea"/>
          <a:cs typeface="+mn-cs"/>
        </a:defRPr>
      </a:lvl1pPr>
      <a:lvl2pPr marL="466390" algn="l" defTabSz="932779" rtl="0" eaLnBrk="1" latinLnBrk="0" hangingPunct="1">
        <a:defRPr sz="1800" kern="1200">
          <a:solidFill>
            <a:schemeClr val="tx1"/>
          </a:solidFill>
          <a:latin typeface="+mn-lt"/>
          <a:ea typeface="+mn-ea"/>
          <a:cs typeface="+mn-cs"/>
        </a:defRPr>
      </a:lvl2pPr>
      <a:lvl3pPr marL="932779" algn="l" defTabSz="932779" rtl="0" eaLnBrk="1" latinLnBrk="0" hangingPunct="1">
        <a:defRPr sz="1800" kern="1200">
          <a:solidFill>
            <a:schemeClr val="tx1"/>
          </a:solidFill>
          <a:latin typeface="+mn-lt"/>
          <a:ea typeface="+mn-ea"/>
          <a:cs typeface="+mn-cs"/>
        </a:defRPr>
      </a:lvl3pPr>
      <a:lvl4pPr marL="1399169" algn="l" defTabSz="932779" rtl="0" eaLnBrk="1" latinLnBrk="0" hangingPunct="1">
        <a:defRPr sz="1800" kern="1200">
          <a:solidFill>
            <a:schemeClr val="tx1"/>
          </a:solidFill>
          <a:latin typeface="+mn-lt"/>
          <a:ea typeface="+mn-ea"/>
          <a:cs typeface="+mn-cs"/>
        </a:defRPr>
      </a:lvl4pPr>
      <a:lvl5pPr marL="1865559" algn="l" defTabSz="932779" rtl="0" eaLnBrk="1" latinLnBrk="0" hangingPunct="1">
        <a:defRPr sz="1800" kern="1200">
          <a:solidFill>
            <a:schemeClr val="tx1"/>
          </a:solidFill>
          <a:latin typeface="+mn-lt"/>
          <a:ea typeface="+mn-ea"/>
          <a:cs typeface="+mn-cs"/>
        </a:defRPr>
      </a:lvl5pPr>
      <a:lvl6pPr marL="2331949" algn="l" defTabSz="932779" rtl="0" eaLnBrk="1" latinLnBrk="0" hangingPunct="1">
        <a:defRPr sz="1800" kern="1200">
          <a:solidFill>
            <a:schemeClr val="tx1"/>
          </a:solidFill>
          <a:latin typeface="+mn-lt"/>
          <a:ea typeface="+mn-ea"/>
          <a:cs typeface="+mn-cs"/>
        </a:defRPr>
      </a:lvl6pPr>
      <a:lvl7pPr marL="2798338" algn="l" defTabSz="932779" rtl="0" eaLnBrk="1" latinLnBrk="0" hangingPunct="1">
        <a:defRPr sz="1800" kern="1200">
          <a:solidFill>
            <a:schemeClr val="tx1"/>
          </a:solidFill>
          <a:latin typeface="+mn-lt"/>
          <a:ea typeface="+mn-ea"/>
          <a:cs typeface="+mn-cs"/>
        </a:defRPr>
      </a:lvl7pPr>
      <a:lvl8pPr marL="3264728" algn="l" defTabSz="932779" rtl="0" eaLnBrk="1" latinLnBrk="0" hangingPunct="1">
        <a:defRPr sz="1800" kern="1200">
          <a:solidFill>
            <a:schemeClr val="tx1"/>
          </a:solidFill>
          <a:latin typeface="+mn-lt"/>
          <a:ea typeface="+mn-ea"/>
          <a:cs typeface="+mn-cs"/>
        </a:defRPr>
      </a:lvl8pPr>
      <a:lvl9pPr marL="3731118" algn="l" defTabSz="932779"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8" y="295283"/>
            <a:ext cx="11889564" cy="917575"/>
          </a:xfrm>
          <a:prstGeom prst="rect">
            <a:avLst/>
          </a:prstGeom>
        </p:spPr>
        <p:txBody>
          <a:bodyPr vert="horz" wrap="square" lIns="146173" tIns="91359" rIns="146173" bIns="9135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60"/>
            <a:ext cx="11887198" cy="2121397"/>
          </a:xfrm>
          <a:prstGeom prst="rect">
            <a:avLst/>
          </a:prstGeom>
        </p:spPr>
        <p:txBody>
          <a:bodyPr vert="horz" wrap="square" lIns="146173" tIns="91359" rIns="146173" bIns="9135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8" y="6545270"/>
            <a:ext cx="2748521" cy="511158"/>
          </a:xfrm>
          <a:prstGeom prst="rect">
            <a:avLst/>
          </a:prstGeom>
          <a:noFill/>
        </p:spPr>
        <p:txBody>
          <a:bodyPr wrap="none" lIns="182718" tIns="146173" rIns="182718" bIns="146173"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latin typeface="Segoe UI"/>
              </a:rPr>
              <a:t>@meetdux #spc078 #spc12 </a:t>
            </a:r>
          </a:p>
        </p:txBody>
      </p:sp>
    </p:spTree>
    <p:extLst>
      <p:ext uri="{BB962C8B-B14F-4D97-AF65-F5344CB8AC3E}">
        <p14:creationId xmlns:p14="http://schemas.microsoft.com/office/powerpoint/2010/main" val="3862125476"/>
      </p:ext>
    </p:extLst>
  </p:cSld>
  <p:clrMap bg1="lt1" tx1="dk1" bg2="lt2" tx2="dk2" accent1="accent1" accent2="accent2" accent3="accent3" accent4="accent4" accent5="accent5" accent6="accent6" hlink="hlink" folHlink="folHlink"/>
  <p:sldLayoutIdLst>
    <p:sldLayoutId id="2147484333" r:id="rId1"/>
    <p:sldLayoutId id="2147484334" r:id="rId2"/>
    <p:sldLayoutId id="2147484335" r:id="rId3"/>
    <p:sldLayoutId id="2147484336" r:id="rId4"/>
    <p:sldLayoutId id="2147484337" r:id="rId5"/>
    <p:sldLayoutId id="2147484338" r:id="rId6"/>
    <p:sldLayoutId id="2147484339" r:id="rId7"/>
    <p:sldLayoutId id="2147484340" r:id="rId8"/>
    <p:sldLayoutId id="2147484341" r:id="rId9"/>
    <p:sldLayoutId id="2147484342" r:id="rId10"/>
    <p:sldLayoutId id="2147484343" r:id="rId11"/>
    <p:sldLayoutId id="2147484344" r:id="rId12"/>
  </p:sldLayoutIdLst>
  <p:transition>
    <p:fade/>
  </p:transition>
  <p:timing>
    <p:tnLst>
      <p:par>
        <p:cTn id="1" dur="indefinite" restart="never" nodeType="tmRoot"/>
      </p:par>
    </p:tnLst>
  </p:timing>
  <p:txStyles>
    <p:titleStyle>
      <a:lvl1pPr algn="l" defTabSz="93192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00" marR="0" indent="-342600" algn="l" defTabSz="93192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686" marR="0" indent="-241088" algn="l" defTabSz="93192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395"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797"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191"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78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874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4699"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0661"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921" rtl="0" eaLnBrk="1" latinLnBrk="0" hangingPunct="1">
        <a:defRPr sz="1800" kern="1200">
          <a:solidFill>
            <a:schemeClr val="tx1"/>
          </a:solidFill>
          <a:latin typeface="+mn-lt"/>
          <a:ea typeface="+mn-ea"/>
          <a:cs typeface="+mn-cs"/>
        </a:defRPr>
      </a:lvl1pPr>
      <a:lvl2pPr marL="465960" algn="l" defTabSz="931921" rtl="0" eaLnBrk="1" latinLnBrk="0" hangingPunct="1">
        <a:defRPr sz="1800" kern="1200">
          <a:solidFill>
            <a:schemeClr val="tx1"/>
          </a:solidFill>
          <a:latin typeface="+mn-lt"/>
          <a:ea typeface="+mn-ea"/>
          <a:cs typeface="+mn-cs"/>
        </a:defRPr>
      </a:lvl2pPr>
      <a:lvl3pPr marL="931921" algn="l" defTabSz="931921" rtl="0" eaLnBrk="1" latinLnBrk="0" hangingPunct="1">
        <a:defRPr sz="1800" kern="1200">
          <a:solidFill>
            <a:schemeClr val="tx1"/>
          </a:solidFill>
          <a:latin typeface="+mn-lt"/>
          <a:ea typeface="+mn-ea"/>
          <a:cs typeface="+mn-cs"/>
        </a:defRPr>
      </a:lvl3pPr>
      <a:lvl4pPr marL="1397880" algn="l" defTabSz="931921" rtl="0" eaLnBrk="1" latinLnBrk="0" hangingPunct="1">
        <a:defRPr sz="1800" kern="1200">
          <a:solidFill>
            <a:schemeClr val="tx1"/>
          </a:solidFill>
          <a:latin typeface="+mn-lt"/>
          <a:ea typeface="+mn-ea"/>
          <a:cs typeface="+mn-cs"/>
        </a:defRPr>
      </a:lvl4pPr>
      <a:lvl5pPr marL="1863840" algn="l" defTabSz="931921" rtl="0" eaLnBrk="1" latinLnBrk="0" hangingPunct="1">
        <a:defRPr sz="1800" kern="1200">
          <a:solidFill>
            <a:schemeClr val="tx1"/>
          </a:solidFill>
          <a:latin typeface="+mn-lt"/>
          <a:ea typeface="+mn-ea"/>
          <a:cs typeface="+mn-cs"/>
        </a:defRPr>
      </a:lvl5pPr>
      <a:lvl6pPr marL="2329799" algn="l" defTabSz="931921" rtl="0" eaLnBrk="1" latinLnBrk="0" hangingPunct="1">
        <a:defRPr sz="1800" kern="1200">
          <a:solidFill>
            <a:schemeClr val="tx1"/>
          </a:solidFill>
          <a:latin typeface="+mn-lt"/>
          <a:ea typeface="+mn-ea"/>
          <a:cs typeface="+mn-cs"/>
        </a:defRPr>
      </a:lvl6pPr>
      <a:lvl7pPr marL="2795761" algn="l" defTabSz="931921" rtl="0" eaLnBrk="1" latinLnBrk="0" hangingPunct="1">
        <a:defRPr sz="1800" kern="1200">
          <a:solidFill>
            <a:schemeClr val="tx1"/>
          </a:solidFill>
          <a:latin typeface="+mn-lt"/>
          <a:ea typeface="+mn-ea"/>
          <a:cs typeface="+mn-cs"/>
        </a:defRPr>
      </a:lvl7pPr>
      <a:lvl8pPr marL="3261720" algn="l" defTabSz="931921" rtl="0" eaLnBrk="1" latinLnBrk="0" hangingPunct="1">
        <a:defRPr sz="1800" kern="1200">
          <a:solidFill>
            <a:schemeClr val="tx1"/>
          </a:solidFill>
          <a:latin typeface="+mn-lt"/>
          <a:ea typeface="+mn-ea"/>
          <a:cs typeface="+mn-cs"/>
        </a:defRPr>
      </a:lvl8pPr>
      <a:lvl9pPr marL="3727680" algn="l" defTabSz="931921"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8" y="295283"/>
            <a:ext cx="11889564" cy="917575"/>
          </a:xfrm>
          <a:prstGeom prst="rect">
            <a:avLst/>
          </a:prstGeom>
        </p:spPr>
        <p:txBody>
          <a:bodyPr vert="horz" wrap="square" lIns="146173" tIns="91359" rIns="146173" bIns="9135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60"/>
            <a:ext cx="11887198" cy="2121397"/>
          </a:xfrm>
          <a:prstGeom prst="rect">
            <a:avLst/>
          </a:prstGeom>
        </p:spPr>
        <p:txBody>
          <a:bodyPr vert="horz" wrap="square" lIns="146173" tIns="91359" rIns="146173" bIns="9135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8" y="6545270"/>
            <a:ext cx="2748521" cy="511158"/>
          </a:xfrm>
          <a:prstGeom prst="rect">
            <a:avLst/>
          </a:prstGeom>
          <a:noFill/>
        </p:spPr>
        <p:txBody>
          <a:bodyPr wrap="none" lIns="182718" tIns="146173" rIns="182718" bIns="146173"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latin typeface="Segoe UI"/>
              </a:rPr>
              <a:t>@meetdux #spc078 #spc12 </a:t>
            </a:r>
          </a:p>
        </p:txBody>
      </p:sp>
    </p:spTree>
    <p:extLst>
      <p:ext uri="{BB962C8B-B14F-4D97-AF65-F5344CB8AC3E}">
        <p14:creationId xmlns:p14="http://schemas.microsoft.com/office/powerpoint/2010/main" val="1793591923"/>
      </p:ext>
    </p:extLst>
  </p:cSld>
  <p:clrMap bg1="lt1" tx1="dk1" bg2="lt2" tx2="dk2" accent1="accent1" accent2="accent2" accent3="accent3" accent4="accent4" accent5="accent5" accent6="accent6" hlink="hlink" folHlink="folHlink"/>
  <p:sldLayoutIdLst>
    <p:sldLayoutId id="2147484346" r:id="rId1"/>
    <p:sldLayoutId id="2147484347" r:id="rId2"/>
    <p:sldLayoutId id="2147484348" r:id="rId3"/>
    <p:sldLayoutId id="2147484349" r:id="rId4"/>
    <p:sldLayoutId id="2147484350" r:id="rId5"/>
    <p:sldLayoutId id="2147484351" r:id="rId6"/>
    <p:sldLayoutId id="2147484352" r:id="rId7"/>
    <p:sldLayoutId id="2147484353" r:id="rId8"/>
    <p:sldLayoutId id="2147484354" r:id="rId9"/>
    <p:sldLayoutId id="2147484355" r:id="rId10"/>
    <p:sldLayoutId id="2147484356" r:id="rId11"/>
    <p:sldLayoutId id="2147484357" r:id="rId12"/>
  </p:sldLayoutIdLst>
  <p:transition>
    <p:fade/>
  </p:transition>
  <p:timing>
    <p:tnLst>
      <p:par>
        <p:cTn id="1" dur="indefinite" restart="never" nodeType="tmRoot"/>
      </p:par>
    </p:tnLst>
  </p:timing>
  <p:txStyles>
    <p:titleStyle>
      <a:lvl1pPr algn="l" defTabSz="93192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00" marR="0" indent="-342600" algn="l" defTabSz="93192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686" marR="0" indent="-241088" algn="l" defTabSz="93192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395"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797"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191"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78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874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4699"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0661"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921" rtl="0" eaLnBrk="1" latinLnBrk="0" hangingPunct="1">
        <a:defRPr sz="1800" kern="1200">
          <a:solidFill>
            <a:schemeClr val="tx1"/>
          </a:solidFill>
          <a:latin typeface="+mn-lt"/>
          <a:ea typeface="+mn-ea"/>
          <a:cs typeface="+mn-cs"/>
        </a:defRPr>
      </a:lvl1pPr>
      <a:lvl2pPr marL="465960" algn="l" defTabSz="931921" rtl="0" eaLnBrk="1" latinLnBrk="0" hangingPunct="1">
        <a:defRPr sz="1800" kern="1200">
          <a:solidFill>
            <a:schemeClr val="tx1"/>
          </a:solidFill>
          <a:latin typeface="+mn-lt"/>
          <a:ea typeface="+mn-ea"/>
          <a:cs typeface="+mn-cs"/>
        </a:defRPr>
      </a:lvl2pPr>
      <a:lvl3pPr marL="931921" algn="l" defTabSz="931921" rtl="0" eaLnBrk="1" latinLnBrk="0" hangingPunct="1">
        <a:defRPr sz="1800" kern="1200">
          <a:solidFill>
            <a:schemeClr val="tx1"/>
          </a:solidFill>
          <a:latin typeface="+mn-lt"/>
          <a:ea typeface="+mn-ea"/>
          <a:cs typeface="+mn-cs"/>
        </a:defRPr>
      </a:lvl3pPr>
      <a:lvl4pPr marL="1397880" algn="l" defTabSz="931921" rtl="0" eaLnBrk="1" latinLnBrk="0" hangingPunct="1">
        <a:defRPr sz="1800" kern="1200">
          <a:solidFill>
            <a:schemeClr val="tx1"/>
          </a:solidFill>
          <a:latin typeface="+mn-lt"/>
          <a:ea typeface="+mn-ea"/>
          <a:cs typeface="+mn-cs"/>
        </a:defRPr>
      </a:lvl4pPr>
      <a:lvl5pPr marL="1863840" algn="l" defTabSz="931921" rtl="0" eaLnBrk="1" latinLnBrk="0" hangingPunct="1">
        <a:defRPr sz="1800" kern="1200">
          <a:solidFill>
            <a:schemeClr val="tx1"/>
          </a:solidFill>
          <a:latin typeface="+mn-lt"/>
          <a:ea typeface="+mn-ea"/>
          <a:cs typeface="+mn-cs"/>
        </a:defRPr>
      </a:lvl5pPr>
      <a:lvl6pPr marL="2329799" algn="l" defTabSz="931921" rtl="0" eaLnBrk="1" latinLnBrk="0" hangingPunct="1">
        <a:defRPr sz="1800" kern="1200">
          <a:solidFill>
            <a:schemeClr val="tx1"/>
          </a:solidFill>
          <a:latin typeface="+mn-lt"/>
          <a:ea typeface="+mn-ea"/>
          <a:cs typeface="+mn-cs"/>
        </a:defRPr>
      </a:lvl6pPr>
      <a:lvl7pPr marL="2795761" algn="l" defTabSz="931921" rtl="0" eaLnBrk="1" latinLnBrk="0" hangingPunct="1">
        <a:defRPr sz="1800" kern="1200">
          <a:solidFill>
            <a:schemeClr val="tx1"/>
          </a:solidFill>
          <a:latin typeface="+mn-lt"/>
          <a:ea typeface="+mn-ea"/>
          <a:cs typeface="+mn-cs"/>
        </a:defRPr>
      </a:lvl7pPr>
      <a:lvl8pPr marL="3261720" algn="l" defTabSz="931921" rtl="0" eaLnBrk="1" latinLnBrk="0" hangingPunct="1">
        <a:defRPr sz="1800" kern="1200">
          <a:solidFill>
            <a:schemeClr val="tx1"/>
          </a:solidFill>
          <a:latin typeface="+mn-lt"/>
          <a:ea typeface="+mn-ea"/>
          <a:cs typeface="+mn-cs"/>
        </a:defRPr>
      </a:lvl8pPr>
      <a:lvl9pPr marL="3727680" algn="l" defTabSz="931921"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8" y="295283"/>
            <a:ext cx="11889564" cy="917575"/>
          </a:xfrm>
          <a:prstGeom prst="rect">
            <a:avLst/>
          </a:prstGeom>
        </p:spPr>
        <p:txBody>
          <a:bodyPr vert="horz" wrap="square" lIns="146173" tIns="91359" rIns="146173" bIns="9135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60"/>
            <a:ext cx="11887198" cy="2121397"/>
          </a:xfrm>
          <a:prstGeom prst="rect">
            <a:avLst/>
          </a:prstGeom>
        </p:spPr>
        <p:txBody>
          <a:bodyPr vert="horz" wrap="square" lIns="146173" tIns="91359" rIns="146173" bIns="9135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8" y="6545270"/>
            <a:ext cx="2748521" cy="511158"/>
          </a:xfrm>
          <a:prstGeom prst="rect">
            <a:avLst/>
          </a:prstGeom>
          <a:noFill/>
        </p:spPr>
        <p:txBody>
          <a:bodyPr wrap="none" lIns="182718" tIns="146173" rIns="182718" bIns="146173"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latin typeface="Segoe UI"/>
              </a:rPr>
              <a:t>@meetdux #spc078 #spc12 </a:t>
            </a:r>
          </a:p>
        </p:txBody>
      </p:sp>
    </p:spTree>
    <p:extLst>
      <p:ext uri="{BB962C8B-B14F-4D97-AF65-F5344CB8AC3E}">
        <p14:creationId xmlns:p14="http://schemas.microsoft.com/office/powerpoint/2010/main" val="3438132437"/>
      </p:ext>
    </p:extLst>
  </p:cSld>
  <p:clrMap bg1="lt1" tx1="dk1" bg2="lt2" tx2="dk2" accent1="accent1" accent2="accent2" accent3="accent3" accent4="accent4" accent5="accent5" accent6="accent6" hlink="hlink" folHlink="folHlink"/>
  <p:sldLayoutIdLst>
    <p:sldLayoutId id="2147484359" r:id="rId1"/>
    <p:sldLayoutId id="2147484360" r:id="rId2"/>
    <p:sldLayoutId id="2147484361" r:id="rId3"/>
    <p:sldLayoutId id="2147484362" r:id="rId4"/>
    <p:sldLayoutId id="2147484363" r:id="rId5"/>
    <p:sldLayoutId id="2147484364" r:id="rId6"/>
    <p:sldLayoutId id="2147484365" r:id="rId7"/>
    <p:sldLayoutId id="2147484366" r:id="rId8"/>
    <p:sldLayoutId id="2147484367" r:id="rId9"/>
    <p:sldLayoutId id="2147484368" r:id="rId10"/>
    <p:sldLayoutId id="2147484369" r:id="rId11"/>
    <p:sldLayoutId id="2147484370" r:id="rId12"/>
  </p:sldLayoutIdLst>
  <p:transition>
    <p:fade/>
  </p:transition>
  <p:timing>
    <p:tnLst>
      <p:par>
        <p:cTn id="1" dur="indefinite" restart="never" nodeType="tmRoot"/>
      </p:par>
    </p:tnLst>
  </p:timing>
  <p:txStyles>
    <p:titleStyle>
      <a:lvl1pPr algn="l" defTabSz="93192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00" marR="0" indent="-342600" algn="l" defTabSz="93192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686" marR="0" indent="-241088" algn="l" defTabSz="93192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395"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797"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191"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78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874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4699"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0661"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921" rtl="0" eaLnBrk="1" latinLnBrk="0" hangingPunct="1">
        <a:defRPr sz="1800" kern="1200">
          <a:solidFill>
            <a:schemeClr val="tx1"/>
          </a:solidFill>
          <a:latin typeface="+mn-lt"/>
          <a:ea typeface="+mn-ea"/>
          <a:cs typeface="+mn-cs"/>
        </a:defRPr>
      </a:lvl1pPr>
      <a:lvl2pPr marL="465960" algn="l" defTabSz="931921" rtl="0" eaLnBrk="1" latinLnBrk="0" hangingPunct="1">
        <a:defRPr sz="1800" kern="1200">
          <a:solidFill>
            <a:schemeClr val="tx1"/>
          </a:solidFill>
          <a:latin typeface="+mn-lt"/>
          <a:ea typeface="+mn-ea"/>
          <a:cs typeface="+mn-cs"/>
        </a:defRPr>
      </a:lvl2pPr>
      <a:lvl3pPr marL="931921" algn="l" defTabSz="931921" rtl="0" eaLnBrk="1" latinLnBrk="0" hangingPunct="1">
        <a:defRPr sz="1800" kern="1200">
          <a:solidFill>
            <a:schemeClr val="tx1"/>
          </a:solidFill>
          <a:latin typeface="+mn-lt"/>
          <a:ea typeface="+mn-ea"/>
          <a:cs typeface="+mn-cs"/>
        </a:defRPr>
      </a:lvl3pPr>
      <a:lvl4pPr marL="1397880" algn="l" defTabSz="931921" rtl="0" eaLnBrk="1" latinLnBrk="0" hangingPunct="1">
        <a:defRPr sz="1800" kern="1200">
          <a:solidFill>
            <a:schemeClr val="tx1"/>
          </a:solidFill>
          <a:latin typeface="+mn-lt"/>
          <a:ea typeface="+mn-ea"/>
          <a:cs typeface="+mn-cs"/>
        </a:defRPr>
      </a:lvl4pPr>
      <a:lvl5pPr marL="1863840" algn="l" defTabSz="931921" rtl="0" eaLnBrk="1" latinLnBrk="0" hangingPunct="1">
        <a:defRPr sz="1800" kern="1200">
          <a:solidFill>
            <a:schemeClr val="tx1"/>
          </a:solidFill>
          <a:latin typeface="+mn-lt"/>
          <a:ea typeface="+mn-ea"/>
          <a:cs typeface="+mn-cs"/>
        </a:defRPr>
      </a:lvl5pPr>
      <a:lvl6pPr marL="2329799" algn="l" defTabSz="931921" rtl="0" eaLnBrk="1" latinLnBrk="0" hangingPunct="1">
        <a:defRPr sz="1800" kern="1200">
          <a:solidFill>
            <a:schemeClr val="tx1"/>
          </a:solidFill>
          <a:latin typeface="+mn-lt"/>
          <a:ea typeface="+mn-ea"/>
          <a:cs typeface="+mn-cs"/>
        </a:defRPr>
      </a:lvl6pPr>
      <a:lvl7pPr marL="2795761" algn="l" defTabSz="931921" rtl="0" eaLnBrk="1" latinLnBrk="0" hangingPunct="1">
        <a:defRPr sz="1800" kern="1200">
          <a:solidFill>
            <a:schemeClr val="tx1"/>
          </a:solidFill>
          <a:latin typeface="+mn-lt"/>
          <a:ea typeface="+mn-ea"/>
          <a:cs typeface="+mn-cs"/>
        </a:defRPr>
      </a:lvl7pPr>
      <a:lvl8pPr marL="3261720" algn="l" defTabSz="931921" rtl="0" eaLnBrk="1" latinLnBrk="0" hangingPunct="1">
        <a:defRPr sz="1800" kern="1200">
          <a:solidFill>
            <a:schemeClr val="tx1"/>
          </a:solidFill>
          <a:latin typeface="+mn-lt"/>
          <a:ea typeface="+mn-ea"/>
          <a:cs typeface="+mn-cs"/>
        </a:defRPr>
      </a:lvl8pPr>
      <a:lvl9pPr marL="3727680" algn="l" defTabSz="93192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8" y="295283"/>
            <a:ext cx="11889564" cy="917575"/>
          </a:xfrm>
          <a:prstGeom prst="rect">
            <a:avLst/>
          </a:prstGeom>
        </p:spPr>
        <p:txBody>
          <a:bodyPr vert="horz" wrap="square" lIns="146173" tIns="91359" rIns="146173" bIns="9135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60"/>
            <a:ext cx="11887198" cy="2121397"/>
          </a:xfrm>
          <a:prstGeom prst="rect">
            <a:avLst/>
          </a:prstGeom>
        </p:spPr>
        <p:txBody>
          <a:bodyPr vert="horz" wrap="square" lIns="146173" tIns="91359" rIns="146173" bIns="9135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8" y="6545270"/>
            <a:ext cx="2748521" cy="511158"/>
          </a:xfrm>
          <a:prstGeom prst="rect">
            <a:avLst/>
          </a:prstGeom>
          <a:noFill/>
        </p:spPr>
        <p:txBody>
          <a:bodyPr wrap="none" lIns="182718" tIns="146173" rIns="182718" bIns="146173" rtlCol="0">
            <a:spAutoFit/>
          </a:bodyPr>
          <a:lstStyle/>
          <a:p>
            <a:pPr>
              <a:lnSpc>
                <a:spcPct val="90000"/>
              </a:lnSpc>
              <a:spcAft>
                <a:spcPts val="600"/>
              </a:spcAft>
            </a:pPr>
            <a:r>
              <a:rPr lang="en-US" sz="1500" dirty="0" smtClean="0">
                <a:gradFill>
                  <a:gsLst>
                    <a:gs pos="2917">
                      <a:schemeClr val="tx1"/>
                    </a:gs>
                    <a:gs pos="30000">
                      <a:schemeClr val="tx1"/>
                    </a:gs>
                  </a:gsLst>
                  <a:lin ang="5400000" scaled="0"/>
                </a:gradFill>
              </a:rPr>
              <a:t>@meetdux #spc078 #spc12 </a:t>
            </a:r>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83" r:id="rId12"/>
  </p:sldLayoutIdLst>
  <p:transition>
    <p:fade/>
  </p:transition>
  <p:timing>
    <p:tnLst>
      <p:par>
        <p:cTn id="1" dur="indefinite" restart="never" nodeType="tmRoot"/>
      </p:par>
    </p:tnLst>
  </p:timing>
  <p:txStyles>
    <p:titleStyle>
      <a:lvl1pPr algn="l" defTabSz="93192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00" marR="0" indent="-342600" algn="l" defTabSz="93192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686" marR="0" indent="-241088" algn="l" defTabSz="93192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395"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797"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191"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78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874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4699"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0661"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921" rtl="0" eaLnBrk="1" latinLnBrk="0" hangingPunct="1">
        <a:defRPr sz="1800" kern="1200">
          <a:solidFill>
            <a:schemeClr val="tx1"/>
          </a:solidFill>
          <a:latin typeface="+mn-lt"/>
          <a:ea typeface="+mn-ea"/>
          <a:cs typeface="+mn-cs"/>
        </a:defRPr>
      </a:lvl1pPr>
      <a:lvl2pPr marL="465960" algn="l" defTabSz="931921" rtl="0" eaLnBrk="1" latinLnBrk="0" hangingPunct="1">
        <a:defRPr sz="1800" kern="1200">
          <a:solidFill>
            <a:schemeClr val="tx1"/>
          </a:solidFill>
          <a:latin typeface="+mn-lt"/>
          <a:ea typeface="+mn-ea"/>
          <a:cs typeface="+mn-cs"/>
        </a:defRPr>
      </a:lvl2pPr>
      <a:lvl3pPr marL="931921" algn="l" defTabSz="931921" rtl="0" eaLnBrk="1" latinLnBrk="0" hangingPunct="1">
        <a:defRPr sz="1800" kern="1200">
          <a:solidFill>
            <a:schemeClr val="tx1"/>
          </a:solidFill>
          <a:latin typeface="+mn-lt"/>
          <a:ea typeface="+mn-ea"/>
          <a:cs typeface="+mn-cs"/>
        </a:defRPr>
      </a:lvl3pPr>
      <a:lvl4pPr marL="1397880" algn="l" defTabSz="931921" rtl="0" eaLnBrk="1" latinLnBrk="0" hangingPunct="1">
        <a:defRPr sz="1800" kern="1200">
          <a:solidFill>
            <a:schemeClr val="tx1"/>
          </a:solidFill>
          <a:latin typeface="+mn-lt"/>
          <a:ea typeface="+mn-ea"/>
          <a:cs typeface="+mn-cs"/>
        </a:defRPr>
      </a:lvl4pPr>
      <a:lvl5pPr marL="1863840" algn="l" defTabSz="931921" rtl="0" eaLnBrk="1" latinLnBrk="0" hangingPunct="1">
        <a:defRPr sz="1800" kern="1200">
          <a:solidFill>
            <a:schemeClr val="tx1"/>
          </a:solidFill>
          <a:latin typeface="+mn-lt"/>
          <a:ea typeface="+mn-ea"/>
          <a:cs typeface="+mn-cs"/>
        </a:defRPr>
      </a:lvl5pPr>
      <a:lvl6pPr marL="2329799" algn="l" defTabSz="931921" rtl="0" eaLnBrk="1" latinLnBrk="0" hangingPunct="1">
        <a:defRPr sz="1800" kern="1200">
          <a:solidFill>
            <a:schemeClr val="tx1"/>
          </a:solidFill>
          <a:latin typeface="+mn-lt"/>
          <a:ea typeface="+mn-ea"/>
          <a:cs typeface="+mn-cs"/>
        </a:defRPr>
      </a:lvl6pPr>
      <a:lvl7pPr marL="2795761" algn="l" defTabSz="931921" rtl="0" eaLnBrk="1" latinLnBrk="0" hangingPunct="1">
        <a:defRPr sz="1800" kern="1200">
          <a:solidFill>
            <a:schemeClr val="tx1"/>
          </a:solidFill>
          <a:latin typeface="+mn-lt"/>
          <a:ea typeface="+mn-ea"/>
          <a:cs typeface="+mn-cs"/>
        </a:defRPr>
      </a:lvl7pPr>
      <a:lvl8pPr marL="3261720" algn="l" defTabSz="931921" rtl="0" eaLnBrk="1" latinLnBrk="0" hangingPunct="1">
        <a:defRPr sz="1800" kern="1200">
          <a:solidFill>
            <a:schemeClr val="tx1"/>
          </a:solidFill>
          <a:latin typeface="+mn-lt"/>
          <a:ea typeface="+mn-ea"/>
          <a:cs typeface="+mn-cs"/>
        </a:defRPr>
      </a:lvl8pPr>
      <a:lvl9pPr marL="3727680" algn="l" defTabSz="93192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8" y="295283"/>
            <a:ext cx="11889564" cy="917575"/>
          </a:xfrm>
          <a:prstGeom prst="rect">
            <a:avLst/>
          </a:prstGeom>
        </p:spPr>
        <p:txBody>
          <a:bodyPr vert="horz" wrap="square" lIns="146173" tIns="91359" rIns="146173" bIns="9135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60"/>
            <a:ext cx="11887198" cy="2121397"/>
          </a:xfrm>
          <a:prstGeom prst="rect">
            <a:avLst/>
          </a:prstGeom>
        </p:spPr>
        <p:txBody>
          <a:bodyPr vert="horz" wrap="square" lIns="146173" tIns="91359" rIns="146173" bIns="9135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8" y="6545270"/>
            <a:ext cx="2748558" cy="511189"/>
          </a:xfrm>
          <a:prstGeom prst="rect">
            <a:avLst/>
          </a:prstGeom>
          <a:noFill/>
        </p:spPr>
        <p:txBody>
          <a:bodyPr wrap="none" lIns="182718" tIns="146173" rIns="182718" bIns="146173"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latin typeface="Segoe UI"/>
              </a:rPr>
              <a:t>@meetdux #spc098 #spc12 </a:t>
            </a:r>
          </a:p>
        </p:txBody>
      </p:sp>
    </p:spTree>
    <p:extLst>
      <p:ext uri="{BB962C8B-B14F-4D97-AF65-F5344CB8AC3E}">
        <p14:creationId xmlns:p14="http://schemas.microsoft.com/office/powerpoint/2010/main" val="3270288215"/>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Lst>
  <p:transition>
    <p:fade/>
  </p:transition>
  <p:timing>
    <p:tnLst>
      <p:par>
        <p:cTn id="1" dur="indefinite" restart="never" nodeType="tmRoot"/>
      </p:par>
    </p:tnLst>
  </p:timing>
  <p:txStyles>
    <p:titleStyle>
      <a:lvl1pPr algn="l" defTabSz="93192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00" marR="0" indent="-342600" algn="l" defTabSz="93192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686" marR="0" indent="-241088" algn="l" defTabSz="93192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395"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797"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191"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78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874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4699"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0661"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921" rtl="0" eaLnBrk="1" latinLnBrk="0" hangingPunct="1">
        <a:defRPr sz="1800" kern="1200">
          <a:solidFill>
            <a:schemeClr val="tx1"/>
          </a:solidFill>
          <a:latin typeface="+mn-lt"/>
          <a:ea typeface="+mn-ea"/>
          <a:cs typeface="+mn-cs"/>
        </a:defRPr>
      </a:lvl1pPr>
      <a:lvl2pPr marL="465960" algn="l" defTabSz="931921" rtl="0" eaLnBrk="1" latinLnBrk="0" hangingPunct="1">
        <a:defRPr sz="1800" kern="1200">
          <a:solidFill>
            <a:schemeClr val="tx1"/>
          </a:solidFill>
          <a:latin typeface="+mn-lt"/>
          <a:ea typeface="+mn-ea"/>
          <a:cs typeface="+mn-cs"/>
        </a:defRPr>
      </a:lvl2pPr>
      <a:lvl3pPr marL="931921" algn="l" defTabSz="931921" rtl="0" eaLnBrk="1" latinLnBrk="0" hangingPunct="1">
        <a:defRPr sz="1800" kern="1200">
          <a:solidFill>
            <a:schemeClr val="tx1"/>
          </a:solidFill>
          <a:latin typeface="+mn-lt"/>
          <a:ea typeface="+mn-ea"/>
          <a:cs typeface="+mn-cs"/>
        </a:defRPr>
      </a:lvl3pPr>
      <a:lvl4pPr marL="1397880" algn="l" defTabSz="931921" rtl="0" eaLnBrk="1" latinLnBrk="0" hangingPunct="1">
        <a:defRPr sz="1800" kern="1200">
          <a:solidFill>
            <a:schemeClr val="tx1"/>
          </a:solidFill>
          <a:latin typeface="+mn-lt"/>
          <a:ea typeface="+mn-ea"/>
          <a:cs typeface="+mn-cs"/>
        </a:defRPr>
      </a:lvl4pPr>
      <a:lvl5pPr marL="1863840" algn="l" defTabSz="931921" rtl="0" eaLnBrk="1" latinLnBrk="0" hangingPunct="1">
        <a:defRPr sz="1800" kern="1200">
          <a:solidFill>
            <a:schemeClr val="tx1"/>
          </a:solidFill>
          <a:latin typeface="+mn-lt"/>
          <a:ea typeface="+mn-ea"/>
          <a:cs typeface="+mn-cs"/>
        </a:defRPr>
      </a:lvl5pPr>
      <a:lvl6pPr marL="2329799" algn="l" defTabSz="931921" rtl="0" eaLnBrk="1" latinLnBrk="0" hangingPunct="1">
        <a:defRPr sz="1800" kern="1200">
          <a:solidFill>
            <a:schemeClr val="tx1"/>
          </a:solidFill>
          <a:latin typeface="+mn-lt"/>
          <a:ea typeface="+mn-ea"/>
          <a:cs typeface="+mn-cs"/>
        </a:defRPr>
      </a:lvl6pPr>
      <a:lvl7pPr marL="2795761" algn="l" defTabSz="931921" rtl="0" eaLnBrk="1" latinLnBrk="0" hangingPunct="1">
        <a:defRPr sz="1800" kern="1200">
          <a:solidFill>
            <a:schemeClr val="tx1"/>
          </a:solidFill>
          <a:latin typeface="+mn-lt"/>
          <a:ea typeface="+mn-ea"/>
          <a:cs typeface="+mn-cs"/>
        </a:defRPr>
      </a:lvl7pPr>
      <a:lvl8pPr marL="3261720" algn="l" defTabSz="931921" rtl="0" eaLnBrk="1" latinLnBrk="0" hangingPunct="1">
        <a:defRPr sz="1800" kern="1200">
          <a:solidFill>
            <a:schemeClr val="tx1"/>
          </a:solidFill>
          <a:latin typeface="+mn-lt"/>
          <a:ea typeface="+mn-ea"/>
          <a:cs typeface="+mn-cs"/>
        </a:defRPr>
      </a:lvl8pPr>
      <a:lvl9pPr marL="3727680" algn="l" defTabSz="93192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8" y="295283"/>
            <a:ext cx="11889564" cy="917575"/>
          </a:xfrm>
          <a:prstGeom prst="rect">
            <a:avLst/>
          </a:prstGeom>
        </p:spPr>
        <p:txBody>
          <a:bodyPr vert="horz" wrap="square" lIns="146173" tIns="91359" rIns="146173" bIns="9135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60"/>
            <a:ext cx="11887198" cy="2121397"/>
          </a:xfrm>
          <a:prstGeom prst="rect">
            <a:avLst/>
          </a:prstGeom>
        </p:spPr>
        <p:txBody>
          <a:bodyPr vert="horz" wrap="square" lIns="146173" tIns="91359" rIns="146173" bIns="9135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8" y="6545270"/>
            <a:ext cx="2748558" cy="511189"/>
          </a:xfrm>
          <a:prstGeom prst="rect">
            <a:avLst/>
          </a:prstGeom>
          <a:noFill/>
        </p:spPr>
        <p:txBody>
          <a:bodyPr wrap="none" lIns="182718" tIns="146173" rIns="182718" bIns="146173"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latin typeface="Segoe UI"/>
              </a:rPr>
              <a:t>@meetdux #spc098 #spc12 </a:t>
            </a:r>
          </a:p>
        </p:txBody>
      </p:sp>
    </p:spTree>
    <p:extLst>
      <p:ext uri="{BB962C8B-B14F-4D97-AF65-F5344CB8AC3E}">
        <p14:creationId xmlns:p14="http://schemas.microsoft.com/office/powerpoint/2010/main" val="3552274305"/>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Lst>
  <p:transition>
    <p:fade/>
  </p:transition>
  <p:timing>
    <p:tnLst>
      <p:par>
        <p:cTn id="1" dur="indefinite" restart="never" nodeType="tmRoot"/>
      </p:par>
    </p:tnLst>
  </p:timing>
  <p:txStyles>
    <p:titleStyle>
      <a:lvl1pPr algn="l" defTabSz="93192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00" marR="0" indent="-342600" algn="l" defTabSz="93192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686" marR="0" indent="-241088" algn="l" defTabSz="93192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395"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797"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191"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78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874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4699"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0661"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921" rtl="0" eaLnBrk="1" latinLnBrk="0" hangingPunct="1">
        <a:defRPr sz="1800" kern="1200">
          <a:solidFill>
            <a:schemeClr val="tx1"/>
          </a:solidFill>
          <a:latin typeface="+mn-lt"/>
          <a:ea typeface="+mn-ea"/>
          <a:cs typeface="+mn-cs"/>
        </a:defRPr>
      </a:lvl1pPr>
      <a:lvl2pPr marL="465960" algn="l" defTabSz="931921" rtl="0" eaLnBrk="1" latinLnBrk="0" hangingPunct="1">
        <a:defRPr sz="1800" kern="1200">
          <a:solidFill>
            <a:schemeClr val="tx1"/>
          </a:solidFill>
          <a:latin typeface="+mn-lt"/>
          <a:ea typeface="+mn-ea"/>
          <a:cs typeface="+mn-cs"/>
        </a:defRPr>
      </a:lvl2pPr>
      <a:lvl3pPr marL="931921" algn="l" defTabSz="931921" rtl="0" eaLnBrk="1" latinLnBrk="0" hangingPunct="1">
        <a:defRPr sz="1800" kern="1200">
          <a:solidFill>
            <a:schemeClr val="tx1"/>
          </a:solidFill>
          <a:latin typeface="+mn-lt"/>
          <a:ea typeface="+mn-ea"/>
          <a:cs typeface="+mn-cs"/>
        </a:defRPr>
      </a:lvl3pPr>
      <a:lvl4pPr marL="1397880" algn="l" defTabSz="931921" rtl="0" eaLnBrk="1" latinLnBrk="0" hangingPunct="1">
        <a:defRPr sz="1800" kern="1200">
          <a:solidFill>
            <a:schemeClr val="tx1"/>
          </a:solidFill>
          <a:latin typeface="+mn-lt"/>
          <a:ea typeface="+mn-ea"/>
          <a:cs typeface="+mn-cs"/>
        </a:defRPr>
      </a:lvl4pPr>
      <a:lvl5pPr marL="1863840" algn="l" defTabSz="931921" rtl="0" eaLnBrk="1" latinLnBrk="0" hangingPunct="1">
        <a:defRPr sz="1800" kern="1200">
          <a:solidFill>
            <a:schemeClr val="tx1"/>
          </a:solidFill>
          <a:latin typeface="+mn-lt"/>
          <a:ea typeface="+mn-ea"/>
          <a:cs typeface="+mn-cs"/>
        </a:defRPr>
      </a:lvl5pPr>
      <a:lvl6pPr marL="2329799" algn="l" defTabSz="931921" rtl="0" eaLnBrk="1" latinLnBrk="0" hangingPunct="1">
        <a:defRPr sz="1800" kern="1200">
          <a:solidFill>
            <a:schemeClr val="tx1"/>
          </a:solidFill>
          <a:latin typeface="+mn-lt"/>
          <a:ea typeface="+mn-ea"/>
          <a:cs typeface="+mn-cs"/>
        </a:defRPr>
      </a:lvl6pPr>
      <a:lvl7pPr marL="2795761" algn="l" defTabSz="931921" rtl="0" eaLnBrk="1" latinLnBrk="0" hangingPunct="1">
        <a:defRPr sz="1800" kern="1200">
          <a:solidFill>
            <a:schemeClr val="tx1"/>
          </a:solidFill>
          <a:latin typeface="+mn-lt"/>
          <a:ea typeface="+mn-ea"/>
          <a:cs typeface="+mn-cs"/>
        </a:defRPr>
      </a:lvl7pPr>
      <a:lvl8pPr marL="3261720" algn="l" defTabSz="931921" rtl="0" eaLnBrk="1" latinLnBrk="0" hangingPunct="1">
        <a:defRPr sz="1800" kern="1200">
          <a:solidFill>
            <a:schemeClr val="tx1"/>
          </a:solidFill>
          <a:latin typeface="+mn-lt"/>
          <a:ea typeface="+mn-ea"/>
          <a:cs typeface="+mn-cs"/>
        </a:defRPr>
      </a:lvl8pPr>
      <a:lvl9pPr marL="3727680" algn="l" defTabSz="931921"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8" y="295283"/>
            <a:ext cx="11889564" cy="917575"/>
          </a:xfrm>
          <a:prstGeom prst="rect">
            <a:avLst/>
          </a:prstGeom>
        </p:spPr>
        <p:txBody>
          <a:bodyPr vert="horz" wrap="square" lIns="146173" tIns="91359" rIns="146173" bIns="9135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60"/>
            <a:ext cx="11887198" cy="2121397"/>
          </a:xfrm>
          <a:prstGeom prst="rect">
            <a:avLst/>
          </a:prstGeom>
        </p:spPr>
        <p:txBody>
          <a:bodyPr vert="horz" wrap="square" lIns="146173" tIns="91359" rIns="146173" bIns="9135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8" y="6545270"/>
            <a:ext cx="2748558" cy="511189"/>
          </a:xfrm>
          <a:prstGeom prst="rect">
            <a:avLst/>
          </a:prstGeom>
          <a:noFill/>
        </p:spPr>
        <p:txBody>
          <a:bodyPr wrap="none" lIns="182718" tIns="146173" rIns="182718" bIns="146173"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latin typeface="Segoe UI"/>
              </a:rPr>
              <a:t>@meetdux #spc098 #spc12 </a:t>
            </a:r>
          </a:p>
        </p:txBody>
      </p:sp>
    </p:spTree>
    <p:extLst>
      <p:ext uri="{BB962C8B-B14F-4D97-AF65-F5344CB8AC3E}">
        <p14:creationId xmlns:p14="http://schemas.microsoft.com/office/powerpoint/2010/main" val="3777522400"/>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Lst>
  <p:transition>
    <p:fade/>
  </p:transition>
  <p:timing>
    <p:tnLst>
      <p:par>
        <p:cTn id="1" dur="indefinite" restart="never" nodeType="tmRoot"/>
      </p:par>
    </p:tnLst>
  </p:timing>
  <p:txStyles>
    <p:titleStyle>
      <a:lvl1pPr algn="l" defTabSz="93192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00" marR="0" indent="-342600" algn="l" defTabSz="93192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686" marR="0" indent="-241088" algn="l" defTabSz="93192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395"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797"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191"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78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874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4699"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0661"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921" rtl="0" eaLnBrk="1" latinLnBrk="0" hangingPunct="1">
        <a:defRPr sz="1800" kern="1200">
          <a:solidFill>
            <a:schemeClr val="tx1"/>
          </a:solidFill>
          <a:latin typeface="+mn-lt"/>
          <a:ea typeface="+mn-ea"/>
          <a:cs typeface="+mn-cs"/>
        </a:defRPr>
      </a:lvl1pPr>
      <a:lvl2pPr marL="465960" algn="l" defTabSz="931921" rtl="0" eaLnBrk="1" latinLnBrk="0" hangingPunct="1">
        <a:defRPr sz="1800" kern="1200">
          <a:solidFill>
            <a:schemeClr val="tx1"/>
          </a:solidFill>
          <a:latin typeface="+mn-lt"/>
          <a:ea typeface="+mn-ea"/>
          <a:cs typeface="+mn-cs"/>
        </a:defRPr>
      </a:lvl2pPr>
      <a:lvl3pPr marL="931921" algn="l" defTabSz="931921" rtl="0" eaLnBrk="1" latinLnBrk="0" hangingPunct="1">
        <a:defRPr sz="1800" kern="1200">
          <a:solidFill>
            <a:schemeClr val="tx1"/>
          </a:solidFill>
          <a:latin typeface="+mn-lt"/>
          <a:ea typeface="+mn-ea"/>
          <a:cs typeface="+mn-cs"/>
        </a:defRPr>
      </a:lvl3pPr>
      <a:lvl4pPr marL="1397880" algn="l" defTabSz="931921" rtl="0" eaLnBrk="1" latinLnBrk="0" hangingPunct="1">
        <a:defRPr sz="1800" kern="1200">
          <a:solidFill>
            <a:schemeClr val="tx1"/>
          </a:solidFill>
          <a:latin typeface="+mn-lt"/>
          <a:ea typeface="+mn-ea"/>
          <a:cs typeface="+mn-cs"/>
        </a:defRPr>
      </a:lvl4pPr>
      <a:lvl5pPr marL="1863840" algn="l" defTabSz="931921" rtl="0" eaLnBrk="1" latinLnBrk="0" hangingPunct="1">
        <a:defRPr sz="1800" kern="1200">
          <a:solidFill>
            <a:schemeClr val="tx1"/>
          </a:solidFill>
          <a:latin typeface="+mn-lt"/>
          <a:ea typeface="+mn-ea"/>
          <a:cs typeface="+mn-cs"/>
        </a:defRPr>
      </a:lvl5pPr>
      <a:lvl6pPr marL="2329799" algn="l" defTabSz="931921" rtl="0" eaLnBrk="1" latinLnBrk="0" hangingPunct="1">
        <a:defRPr sz="1800" kern="1200">
          <a:solidFill>
            <a:schemeClr val="tx1"/>
          </a:solidFill>
          <a:latin typeface="+mn-lt"/>
          <a:ea typeface="+mn-ea"/>
          <a:cs typeface="+mn-cs"/>
        </a:defRPr>
      </a:lvl6pPr>
      <a:lvl7pPr marL="2795761" algn="l" defTabSz="931921" rtl="0" eaLnBrk="1" latinLnBrk="0" hangingPunct="1">
        <a:defRPr sz="1800" kern="1200">
          <a:solidFill>
            <a:schemeClr val="tx1"/>
          </a:solidFill>
          <a:latin typeface="+mn-lt"/>
          <a:ea typeface="+mn-ea"/>
          <a:cs typeface="+mn-cs"/>
        </a:defRPr>
      </a:lvl7pPr>
      <a:lvl8pPr marL="3261720" algn="l" defTabSz="931921" rtl="0" eaLnBrk="1" latinLnBrk="0" hangingPunct="1">
        <a:defRPr sz="1800" kern="1200">
          <a:solidFill>
            <a:schemeClr val="tx1"/>
          </a:solidFill>
          <a:latin typeface="+mn-lt"/>
          <a:ea typeface="+mn-ea"/>
          <a:cs typeface="+mn-cs"/>
        </a:defRPr>
      </a:lvl8pPr>
      <a:lvl9pPr marL="3727680" algn="l" defTabSz="931921"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7" y="233160"/>
            <a:ext cx="11375536" cy="77585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0" y="1476622"/>
            <a:ext cx="11375535" cy="1811224"/>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67524949"/>
      </p:ext>
    </p:extLst>
  </p:cSld>
  <p:clrMap bg1="lt1" tx1="dk1" bg2="lt2" tx2="dk2" accent1="accent1" accent2="accent2" accent3="accent3" accent4="accent4" accent5="accent5" accent6="accent6" hlink="hlink" folHlink="folHlink"/>
  <p:sldLayoutIdLst>
    <p:sldLayoutId id="2147484246" r:id="rId1"/>
    <p:sldLayoutId id="2147484247" r:id="rId2"/>
    <p:sldLayoutId id="2147484248" r:id="rId3"/>
    <p:sldLayoutId id="2147484249" r:id="rId4"/>
    <p:sldLayoutId id="2147484250" r:id="rId5"/>
    <p:sldLayoutId id="2147484251" r:id="rId6"/>
    <p:sldLayoutId id="2147484252" r:id="rId7"/>
    <p:sldLayoutId id="2147484253" r:id="rId8"/>
    <p:sldLayoutId id="2147484254" r:id="rId9"/>
    <p:sldLayoutId id="2147484255" r:id="rId10"/>
    <p:sldLayoutId id="2147484256" r:id="rId11"/>
    <p:sldLayoutId id="2147484257" r:id="rId12"/>
  </p:sldLayoutIdLst>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hf hdr="0" ftr="0" dt="0"/>
  <p:txStyles>
    <p:titleStyle>
      <a:lvl1pPr algn="l" defTabSz="931921" rtl="0" eaLnBrk="1" latinLnBrk="0" hangingPunct="1">
        <a:lnSpc>
          <a:spcPct val="90000"/>
        </a:lnSpc>
        <a:spcBef>
          <a:spcPct val="0"/>
        </a:spcBef>
        <a:buNone/>
        <a:defRPr lang="en-US" sz="5500" b="0" kern="1200" cap="none" spc="-102" baseline="0" dirty="0" smtClean="0">
          <a:ln w="3175">
            <a:noFill/>
          </a:ln>
          <a:gradFill flip="none" rotWithShape="1">
            <a:gsLst>
              <a:gs pos="0">
                <a:schemeClr val="tx2"/>
              </a:gs>
              <a:gs pos="86000">
                <a:schemeClr val="tx2"/>
              </a:gs>
            </a:gsLst>
            <a:lin ang="5400000" scaled="0"/>
            <a:tileRect/>
          </a:gradFill>
          <a:effectLst/>
          <a:latin typeface="Segoe UI Light" pitchFamily="34" charset="0"/>
          <a:ea typeface="+mn-ea"/>
          <a:cs typeface="Arial" charset="0"/>
        </a:defRPr>
      </a:lvl1pPr>
    </p:titleStyle>
    <p:bodyStyle>
      <a:lvl1pPr marL="352719" indent="-352719" algn="l" defTabSz="931921" rtl="0" eaLnBrk="1" latinLnBrk="0" hangingPunct="1">
        <a:lnSpc>
          <a:spcPct val="90000"/>
        </a:lnSpc>
        <a:spcBef>
          <a:spcPct val="20000"/>
        </a:spcBef>
        <a:buClr>
          <a:schemeClr val="tx1">
            <a:lumMod val="50000"/>
            <a:lumOff val="50000"/>
          </a:schemeClr>
        </a:buClr>
        <a:buSzPct val="90000"/>
        <a:buFont typeface="Wingdings" pitchFamily="2" charset="2"/>
        <a:buChar char="§"/>
        <a:defRPr sz="29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1pPr>
      <a:lvl2pPr marL="642339" indent="-289619" algn="l" defTabSz="931921" rtl="0" eaLnBrk="1" latinLnBrk="0" hangingPunct="1">
        <a:lnSpc>
          <a:spcPct val="90000"/>
        </a:lnSpc>
        <a:spcBef>
          <a:spcPct val="20000"/>
        </a:spcBef>
        <a:buClr>
          <a:schemeClr val="tx1">
            <a:lumMod val="50000"/>
            <a:lumOff val="50000"/>
          </a:schemeClr>
        </a:buClr>
        <a:buSzPct val="90000"/>
        <a:buFont typeface="Wingdings" pitchFamily="2" charset="2"/>
        <a:buChar char="§"/>
        <a:tabLst>
          <a:tab pos="642339" algn="l"/>
        </a:tabLst>
        <a:defRPr sz="24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2pPr>
      <a:lvl3pPr marL="931957" indent="-289619" algn="l" defTabSz="931921" rtl="0" eaLnBrk="1" latinLnBrk="0" hangingPunct="1">
        <a:lnSpc>
          <a:spcPct val="90000"/>
        </a:lnSpc>
        <a:spcBef>
          <a:spcPct val="20000"/>
        </a:spcBef>
        <a:buClr>
          <a:schemeClr val="tx1">
            <a:lumMod val="50000"/>
            <a:lumOff val="50000"/>
          </a:schemeClr>
        </a:buClr>
        <a:buSzPct val="90000"/>
        <a:buFont typeface="Wingdings" pitchFamily="2" charset="2"/>
        <a:buChar char="§"/>
        <a:defRPr sz="20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3pPr>
      <a:lvl4pPr marL="1168183" indent="-236225" algn="l" defTabSz="931921" rtl="0" eaLnBrk="1" latinLnBrk="0" hangingPunct="1">
        <a:lnSpc>
          <a:spcPct val="90000"/>
        </a:lnSpc>
        <a:spcBef>
          <a:spcPct val="20000"/>
        </a:spcBef>
        <a:buClr>
          <a:schemeClr val="tx1">
            <a:lumMod val="50000"/>
            <a:lumOff val="50000"/>
          </a:schemeClr>
        </a:buClr>
        <a:buSzPct val="90000"/>
        <a:buFont typeface="Wingdings" pitchFamily="2" charset="2"/>
        <a:buChar char="§"/>
        <a:tabLst>
          <a:tab pos="931957" algn="l"/>
        </a:tabLst>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4pPr>
      <a:lvl5pPr marL="1402789" indent="-234608" algn="l" defTabSz="931921" rtl="0" eaLnBrk="1" latinLnBrk="0" hangingPunct="1">
        <a:lnSpc>
          <a:spcPct val="90000"/>
        </a:lnSpc>
        <a:spcBef>
          <a:spcPct val="20000"/>
        </a:spcBef>
        <a:buClr>
          <a:schemeClr val="tx1">
            <a:lumMod val="50000"/>
            <a:lumOff val="50000"/>
          </a:schemeClr>
        </a:buClr>
        <a:buSzPct val="90000"/>
        <a:buFont typeface="Wingdings" pitchFamily="2" charset="2"/>
        <a:buChar char="§"/>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5pPr>
      <a:lvl6pPr marL="256278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874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4699"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0661"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921" rtl="0" eaLnBrk="1" latinLnBrk="0" hangingPunct="1">
        <a:defRPr sz="1800" kern="1200">
          <a:solidFill>
            <a:schemeClr val="tx1"/>
          </a:solidFill>
          <a:latin typeface="+mn-lt"/>
          <a:ea typeface="+mn-ea"/>
          <a:cs typeface="+mn-cs"/>
        </a:defRPr>
      </a:lvl1pPr>
      <a:lvl2pPr marL="465960" algn="l" defTabSz="931921" rtl="0" eaLnBrk="1" latinLnBrk="0" hangingPunct="1">
        <a:defRPr sz="1800" kern="1200">
          <a:solidFill>
            <a:schemeClr val="tx1"/>
          </a:solidFill>
          <a:latin typeface="+mn-lt"/>
          <a:ea typeface="+mn-ea"/>
          <a:cs typeface="+mn-cs"/>
        </a:defRPr>
      </a:lvl2pPr>
      <a:lvl3pPr marL="931921" algn="l" defTabSz="931921" rtl="0" eaLnBrk="1" latinLnBrk="0" hangingPunct="1">
        <a:defRPr sz="1800" kern="1200">
          <a:solidFill>
            <a:schemeClr val="tx1"/>
          </a:solidFill>
          <a:latin typeface="+mn-lt"/>
          <a:ea typeface="+mn-ea"/>
          <a:cs typeface="+mn-cs"/>
        </a:defRPr>
      </a:lvl3pPr>
      <a:lvl4pPr marL="1397880" algn="l" defTabSz="931921" rtl="0" eaLnBrk="1" latinLnBrk="0" hangingPunct="1">
        <a:defRPr sz="1800" kern="1200">
          <a:solidFill>
            <a:schemeClr val="tx1"/>
          </a:solidFill>
          <a:latin typeface="+mn-lt"/>
          <a:ea typeface="+mn-ea"/>
          <a:cs typeface="+mn-cs"/>
        </a:defRPr>
      </a:lvl4pPr>
      <a:lvl5pPr marL="1863840" algn="l" defTabSz="931921" rtl="0" eaLnBrk="1" latinLnBrk="0" hangingPunct="1">
        <a:defRPr sz="1800" kern="1200">
          <a:solidFill>
            <a:schemeClr val="tx1"/>
          </a:solidFill>
          <a:latin typeface="+mn-lt"/>
          <a:ea typeface="+mn-ea"/>
          <a:cs typeface="+mn-cs"/>
        </a:defRPr>
      </a:lvl5pPr>
      <a:lvl6pPr marL="2329799" algn="l" defTabSz="931921" rtl="0" eaLnBrk="1" latinLnBrk="0" hangingPunct="1">
        <a:defRPr sz="1800" kern="1200">
          <a:solidFill>
            <a:schemeClr val="tx1"/>
          </a:solidFill>
          <a:latin typeface="+mn-lt"/>
          <a:ea typeface="+mn-ea"/>
          <a:cs typeface="+mn-cs"/>
        </a:defRPr>
      </a:lvl6pPr>
      <a:lvl7pPr marL="2795761" algn="l" defTabSz="931921" rtl="0" eaLnBrk="1" latinLnBrk="0" hangingPunct="1">
        <a:defRPr sz="1800" kern="1200">
          <a:solidFill>
            <a:schemeClr val="tx1"/>
          </a:solidFill>
          <a:latin typeface="+mn-lt"/>
          <a:ea typeface="+mn-ea"/>
          <a:cs typeface="+mn-cs"/>
        </a:defRPr>
      </a:lvl7pPr>
      <a:lvl8pPr marL="3261720" algn="l" defTabSz="931921" rtl="0" eaLnBrk="1" latinLnBrk="0" hangingPunct="1">
        <a:defRPr sz="1800" kern="1200">
          <a:solidFill>
            <a:schemeClr val="tx1"/>
          </a:solidFill>
          <a:latin typeface="+mn-lt"/>
          <a:ea typeface="+mn-ea"/>
          <a:cs typeface="+mn-cs"/>
        </a:defRPr>
      </a:lvl8pPr>
      <a:lvl9pPr marL="3727680" algn="l" defTabSz="931921"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7" y="233159"/>
            <a:ext cx="11375536" cy="77585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0" y="1476622"/>
            <a:ext cx="11375535" cy="1811224"/>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90709445"/>
      </p:ext>
    </p:extLst>
  </p:cSld>
  <p:clrMap bg1="lt1" tx1="dk1" bg2="lt2" tx2="dk2" accent1="accent1" accent2="accent2" accent3="accent3" accent4="accent4" accent5="accent5" accent6="accent6" hlink="hlink" folHlink="folHlink"/>
  <p:sldLayoutIdLst>
    <p:sldLayoutId id="2147484259" r:id="rId1"/>
    <p:sldLayoutId id="2147484260" r:id="rId2"/>
    <p:sldLayoutId id="2147484261" r:id="rId3"/>
    <p:sldLayoutId id="2147484262" r:id="rId4"/>
    <p:sldLayoutId id="2147484263" r:id="rId5"/>
    <p:sldLayoutId id="2147484264" r:id="rId6"/>
    <p:sldLayoutId id="2147484265" r:id="rId7"/>
    <p:sldLayoutId id="2147484266" r:id="rId8"/>
    <p:sldLayoutId id="2147484267" r:id="rId9"/>
    <p:sldLayoutId id="2147484268" r:id="rId10"/>
    <p:sldLayoutId id="2147484269" r:id="rId11"/>
  </p:sldLayoutIdLst>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hf hdr="0" ftr="0" dt="0"/>
  <p:txStyles>
    <p:titleStyle>
      <a:lvl1pPr algn="l" defTabSz="932012" rtl="0" eaLnBrk="1" latinLnBrk="0" hangingPunct="1">
        <a:lnSpc>
          <a:spcPct val="90000"/>
        </a:lnSpc>
        <a:spcBef>
          <a:spcPct val="0"/>
        </a:spcBef>
        <a:buNone/>
        <a:defRPr lang="en-US" sz="5500" b="0" kern="1200" cap="none" spc="-102" baseline="0" dirty="0" smtClean="0">
          <a:ln w="3175">
            <a:noFill/>
          </a:ln>
          <a:gradFill flip="none" rotWithShape="1">
            <a:gsLst>
              <a:gs pos="0">
                <a:schemeClr val="tx2"/>
              </a:gs>
              <a:gs pos="86000">
                <a:schemeClr val="tx2"/>
              </a:gs>
            </a:gsLst>
            <a:lin ang="5400000" scaled="0"/>
            <a:tileRect/>
          </a:gradFill>
          <a:effectLst/>
          <a:latin typeface="Segoe UI Light" pitchFamily="34" charset="0"/>
          <a:ea typeface="+mn-ea"/>
          <a:cs typeface="Arial" charset="0"/>
        </a:defRPr>
      </a:lvl1pPr>
    </p:titleStyle>
    <p:bodyStyle>
      <a:lvl1pPr marL="352754" indent="-352754" algn="l" defTabSz="932012" rtl="0" eaLnBrk="1" latinLnBrk="0" hangingPunct="1">
        <a:lnSpc>
          <a:spcPct val="90000"/>
        </a:lnSpc>
        <a:spcBef>
          <a:spcPct val="20000"/>
        </a:spcBef>
        <a:buClr>
          <a:schemeClr val="tx1">
            <a:lumMod val="50000"/>
            <a:lumOff val="50000"/>
          </a:schemeClr>
        </a:buClr>
        <a:buSzPct val="90000"/>
        <a:buFont typeface="Wingdings" pitchFamily="2" charset="2"/>
        <a:buChar char="§"/>
        <a:defRPr sz="29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1pPr>
      <a:lvl2pPr marL="642402" indent="-289647" algn="l" defTabSz="932012" rtl="0" eaLnBrk="1" latinLnBrk="0" hangingPunct="1">
        <a:lnSpc>
          <a:spcPct val="90000"/>
        </a:lnSpc>
        <a:spcBef>
          <a:spcPct val="20000"/>
        </a:spcBef>
        <a:buClr>
          <a:schemeClr val="tx1">
            <a:lumMod val="50000"/>
            <a:lumOff val="50000"/>
          </a:schemeClr>
        </a:buClr>
        <a:buSzPct val="90000"/>
        <a:buFont typeface="Wingdings" pitchFamily="2" charset="2"/>
        <a:buChar char="§"/>
        <a:tabLst>
          <a:tab pos="642402" algn="l"/>
        </a:tabLst>
        <a:defRPr sz="24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2pPr>
      <a:lvl3pPr marL="932049" indent="-289647" algn="l" defTabSz="932012" rtl="0" eaLnBrk="1" latinLnBrk="0" hangingPunct="1">
        <a:lnSpc>
          <a:spcPct val="90000"/>
        </a:lnSpc>
        <a:spcBef>
          <a:spcPct val="20000"/>
        </a:spcBef>
        <a:buClr>
          <a:schemeClr val="tx1">
            <a:lumMod val="50000"/>
            <a:lumOff val="50000"/>
          </a:schemeClr>
        </a:buClr>
        <a:buSzPct val="90000"/>
        <a:buFont typeface="Wingdings" pitchFamily="2" charset="2"/>
        <a:buChar char="§"/>
        <a:defRPr sz="20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3pPr>
      <a:lvl4pPr marL="1168297" indent="-236248" algn="l" defTabSz="932012" rtl="0" eaLnBrk="1" latinLnBrk="0" hangingPunct="1">
        <a:lnSpc>
          <a:spcPct val="90000"/>
        </a:lnSpc>
        <a:spcBef>
          <a:spcPct val="20000"/>
        </a:spcBef>
        <a:buClr>
          <a:schemeClr val="tx1">
            <a:lumMod val="50000"/>
            <a:lumOff val="50000"/>
          </a:schemeClr>
        </a:buClr>
        <a:buSzPct val="90000"/>
        <a:buFont typeface="Wingdings" pitchFamily="2" charset="2"/>
        <a:buChar char="§"/>
        <a:tabLst>
          <a:tab pos="932049" algn="l"/>
        </a:tabLst>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4pPr>
      <a:lvl5pPr marL="1402927" indent="-234631" algn="l" defTabSz="932012" rtl="0" eaLnBrk="1" latinLnBrk="0" hangingPunct="1">
        <a:lnSpc>
          <a:spcPct val="90000"/>
        </a:lnSpc>
        <a:spcBef>
          <a:spcPct val="20000"/>
        </a:spcBef>
        <a:buClr>
          <a:schemeClr val="tx1">
            <a:lumMod val="50000"/>
            <a:lumOff val="50000"/>
          </a:schemeClr>
        </a:buClr>
        <a:buSzPct val="90000"/>
        <a:buFont typeface="Wingdings" pitchFamily="2" charset="2"/>
        <a:buChar char="§"/>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5pPr>
      <a:lvl6pPr marL="2563031" indent="-233003" algn="l" defTabSz="93201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037" indent="-233003" algn="l" defTabSz="93201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042" indent="-233003" algn="l" defTabSz="93201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049" indent="-233003" algn="l" defTabSz="93201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012" rtl="0" eaLnBrk="1" latinLnBrk="0" hangingPunct="1">
        <a:defRPr sz="1800" kern="1200">
          <a:solidFill>
            <a:schemeClr val="tx1"/>
          </a:solidFill>
          <a:latin typeface="+mn-lt"/>
          <a:ea typeface="+mn-ea"/>
          <a:cs typeface="+mn-cs"/>
        </a:defRPr>
      </a:lvl1pPr>
      <a:lvl2pPr marL="466006" algn="l" defTabSz="932012" rtl="0" eaLnBrk="1" latinLnBrk="0" hangingPunct="1">
        <a:defRPr sz="1800" kern="1200">
          <a:solidFill>
            <a:schemeClr val="tx1"/>
          </a:solidFill>
          <a:latin typeface="+mn-lt"/>
          <a:ea typeface="+mn-ea"/>
          <a:cs typeface="+mn-cs"/>
        </a:defRPr>
      </a:lvl2pPr>
      <a:lvl3pPr marL="932012" algn="l" defTabSz="932012" rtl="0" eaLnBrk="1" latinLnBrk="0" hangingPunct="1">
        <a:defRPr sz="1800" kern="1200">
          <a:solidFill>
            <a:schemeClr val="tx1"/>
          </a:solidFill>
          <a:latin typeface="+mn-lt"/>
          <a:ea typeface="+mn-ea"/>
          <a:cs typeface="+mn-cs"/>
        </a:defRPr>
      </a:lvl3pPr>
      <a:lvl4pPr marL="1398017" algn="l" defTabSz="932012" rtl="0" eaLnBrk="1" latinLnBrk="0" hangingPunct="1">
        <a:defRPr sz="1800" kern="1200">
          <a:solidFill>
            <a:schemeClr val="tx1"/>
          </a:solidFill>
          <a:latin typeface="+mn-lt"/>
          <a:ea typeface="+mn-ea"/>
          <a:cs typeface="+mn-cs"/>
        </a:defRPr>
      </a:lvl4pPr>
      <a:lvl5pPr marL="1864023" algn="l" defTabSz="932012" rtl="0" eaLnBrk="1" latinLnBrk="0" hangingPunct="1">
        <a:defRPr sz="1800" kern="1200">
          <a:solidFill>
            <a:schemeClr val="tx1"/>
          </a:solidFill>
          <a:latin typeface="+mn-lt"/>
          <a:ea typeface="+mn-ea"/>
          <a:cs typeface="+mn-cs"/>
        </a:defRPr>
      </a:lvl5pPr>
      <a:lvl6pPr marL="2330028" algn="l" defTabSz="932012" rtl="0" eaLnBrk="1" latinLnBrk="0" hangingPunct="1">
        <a:defRPr sz="1800" kern="1200">
          <a:solidFill>
            <a:schemeClr val="tx1"/>
          </a:solidFill>
          <a:latin typeface="+mn-lt"/>
          <a:ea typeface="+mn-ea"/>
          <a:cs typeface="+mn-cs"/>
        </a:defRPr>
      </a:lvl6pPr>
      <a:lvl7pPr marL="2796034" algn="l" defTabSz="932012" rtl="0" eaLnBrk="1" latinLnBrk="0" hangingPunct="1">
        <a:defRPr sz="1800" kern="1200">
          <a:solidFill>
            <a:schemeClr val="tx1"/>
          </a:solidFill>
          <a:latin typeface="+mn-lt"/>
          <a:ea typeface="+mn-ea"/>
          <a:cs typeface="+mn-cs"/>
        </a:defRPr>
      </a:lvl7pPr>
      <a:lvl8pPr marL="3262039" algn="l" defTabSz="932012" rtl="0" eaLnBrk="1" latinLnBrk="0" hangingPunct="1">
        <a:defRPr sz="1800" kern="1200">
          <a:solidFill>
            <a:schemeClr val="tx1"/>
          </a:solidFill>
          <a:latin typeface="+mn-lt"/>
          <a:ea typeface="+mn-ea"/>
          <a:cs typeface="+mn-cs"/>
        </a:defRPr>
      </a:lvl8pPr>
      <a:lvl9pPr marL="3728045" algn="l" defTabSz="932012"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8" y="295283"/>
            <a:ext cx="11889564" cy="917575"/>
          </a:xfrm>
          <a:prstGeom prst="rect">
            <a:avLst/>
          </a:prstGeom>
        </p:spPr>
        <p:txBody>
          <a:bodyPr vert="horz" wrap="square" lIns="146173" tIns="91359" rIns="146173" bIns="9135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60"/>
            <a:ext cx="11887198" cy="2121397"/>
          </a:xfrm>
          <a:prstGeom prst="rect">
            <a:avLst/>
          </a:prstGeom>
        </p:spPr>
        <p:txBody>
          <a:bodyPr vert="horz" wrap="square" lIns="146173" tIns="91359" rIns="146173" bIns="9135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8" y="6545270"/>
            <a:ext cx="2748521" cy="511158"/>
          </a:xfrm>
          <a:prstGeom prst="rect">
            <a:avLst/>
          </a:prstGeom>
          <a:noFill/>
        </p:spPr>
        <p:txBody>
          <a:bodyPr wrap="none" lIns="182718" tIns="146173" rIns="182718" bIns="146173"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latin typeface="Segoe UI"/>
              </a:rPr>
              <a:t>@meetdux #spc078 #spc12 </a:t>
            </a:r>
          </a:p>
        </p:txBody>
      </p:sp>
    </p:spTree>
    <p:extLst>
      <p:ext uri="{BB962C8B-B14F-4D97-AF65-F5344CB8AC3E}">
        <p14:creationId xmlns:p14="http://schemas.microsoft.com/office/powerpoint/2010/main" val="1430738"/>
      </p:ext>
    </p:extLst>
  </p:cSld>
  <p:clrMap bg1="lt1" tx1="dk1" bg2="lt2" tx2="dk2" accent1="accent1" accent2="accent2" accent3="accent3" accent4="accent4" accent5="accent5" accent6="accent6" hlink="hlink" folHlink="folHlink"/>
  <p:sldLayoutIdLst>
    <p:sldLayoutId id="2147484272" r:id="rId1"/>
    <p:sldLayoutId id="2147484273" r:id="rId2"/>
    <p:sldLayoutId id="2147484274" r:id="rId3"/>
    <p:sldLayoutId id="2147484275" r:id="rId4"/>
    <p:sldLayoutId id="2147484276" r:id="rId5"/>
    <p:sldLayoutId id="2147484277" r:id="rId6"/>
    <p:sldLayoutId id="2147484278" r:id="rId7"/>
    <p:sldLayoutId id="2147484279" r:id="rId8"/>
    <p:sldLayoutId id="2147484280" r:id="rId9"/>
    <p:sldLayoutId id="2147484281" r:id="rId10"/>
    <p:sldLayoutId id="2147484282" r:id="rId11"/>
  </p:sldLayoutIdLst>
  <p:transition>
    <p:fade/>
  </p:transition>
  <p:timing>
    <p:tnLst>
      <p:par>
        <p:cTn id="1" dur="indefinite" restart="never" nodeType="tmRoot"/>
      </p:par>
    </p:tnLst>
  </p:timing>
  <p:txStyles>
    <p:titleStyle>
      <a:lvl1pPr algn="l" defTabSz="93192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00" marR="0" indent="-342600" algn="l" defTabSz="93192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686" marR="0" indent="-241088" algn="l" defTabSz="93192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395"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797"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191" marR="0" indent="-228398" algn="l" defTabSz="93192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78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8740"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4699"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0661" indent="-232981" algn="l" defTabSz="9319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921" rtl="0" eaLnBrk="1" latinLnBrk="0" hangingPunct="1">
        <a:defRPr sz="1800" kern="1200">
          <a:solidFill>
            <a:schemeClr val="tx1"/>
          </a:solidFill>
          <a:latin typeface="+mn-lt"/>
          <a:ea typeface="+mn-ea"/>
          <a:cs typeface="+mn-cs"/>
        </a:defRPr>
      </a:lvl1pPr>
      <a:lvl2pPr marL="465960" algn="l" defTabSz="931921" rtl="0" eaLnBrk="1" latinLnBrk="0" hangingPunct="1">
        <a:defRPr sz="1800" kern="1200">
          <a:solidFill>
            <a:schemeClr val="tx1"/>
          </a:solidFill>
          <a:latin typeface="+mn-lt"/>
          <a:ea typeface="+mn-ea"/>
          <a:cs typeface="+mn-cs"/>
        </a:defRPr>
      </a:lvl2pPr>
      <a:lvl3pPr marL="931921" algn="l" defTabSz="931921" rtl="0" eaLnBrk="1" latinLnBrk="0" hangingPunct="1">
        <a:defRPr sz="1800" kern="1200">
          <a:solidFill>
            <a:schemeClr val="tx1"/>
          </a:solidFill>
          <a:latin typeface="+mn-lt"/>
          <a:ea typeface="+mn-ea"/>
          <a:cs typeface="+mn-cs"/>
        </a:defRPr>
      </a:lvl3pPr>
      <a:lvl4pPr marL="1397880" algn="l" defTabSz="931921" rtl="0" eaLnBrk="1" latinLnBrk="0" hangingPunct="1">
        <a:defRPr sz="1800" kern="1200">
          <a:solidFill>
            <a:schemeClr val="tx1"/>
          </a:solidFill>
          <a:latin typeface="+mn-lt"/>
          <a:ea typeface="+mn-ea"/>
          <a:cs typeface="+mn-cs"/>
        </a:defRPr>
      </a:lvl4pPr>
      <a:lvl5pPr marL="1863840" algn="l" defTabSz="931921" rtl="0" eaLnBrk="1" latinLnBrk="0" hangingPunct="1">
        <a:defRPr sz="1800" kern="1200">
          <a:solidFill>
            <a:schemeClr val="tx1"/>
          </a:solidFill>
          <a:latin typeface="+mn-lt"/>
          <a:ea typeface="+mn-ea"/>
          <a:cs typeface="+mn-cs"/>
        </a:defRPr>
      </a:lvl5pPr>
      <a:lvl6pPr marL="2329799" algn="l" defTabSz="931921" rtl="0" eaLnBrk="1" latinLnBrk="0" hangingPunct="1">
        <a:defRPr sz="1800" kern="1200">
          <a:solidFill>
            <a:schemeClr val="tx1"/>
          </a:solidFill>
          <a:latin typeface="+mn-lt"/>
          <a:ea typeface="+mn-ea"/>
          <a:cs typeface="+mn-cs"/>
        </a:defRPr>
      </a:lvl6pPr>
      <a:lvl7pPr marL="2795761" algn="l" defTabSz="931921" rtl="0" eaLnBrk="1" latinLnBrk="0" hangingPunct="1">
        <a:defRPr sz="1800" kern="1200">
          <a:solidFill>
            <a:schemeClr val="tx1"/>
          </a:solidFill>
          <a:latin typeface="+mn-lt"/>
          <a:ea typeface="+mn-ea"/>
          <a:cs typeface="+mn-cs"/>
        </a:defRPr>
      </a:lvl7pPr>
      <a:lvl8pPr marL="3261720" algn="l" defTabSz="931921" rtl="0" eaLnBrk="1" latinLnBrk="0" hangingPunct="1">
        <a:defRPr sz="1800" kern="1200">
          <a:solidFill>
            <a:schemeClr val="tx1"/>
          </a:solidFill>
          <a:latin typeface="+mn-lt"/>
          <a:ea typeface="+mn-ea"/>
          <a:cs typeface="+mn-cs"/>
        </a:defRPr>
      </a:lvl8pPr>
      <a:lvl9pPr marL="3727680" algn="l" defTabSz="931921"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6" y="233157"/>
            <a:ext cx="11375536" cy="77585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0" y="1476622"/>
            <a:ext cx="11375535" cy="1811224"/>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1190744"/>
      </p:ext>
    </p:extLst>
  </p:cSld>
  <p:clrMap bg1="lt1" tx1="dk1" bg2="lt2" tx2="dk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Lst>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hf hdr="0" ftr="0" dt="0"/>
  <p:txStyles>
    <p:titleStyle>
      <a:lvl1pPr algn="l" defTabSz="932195" rtl="0" eaLnBrk="1" latinLnBrk="0" hangingPunct="1">
        <a:lnSpc>
          <a:spcPct val="90000"/>
        </a:lnSpc>
        <a:spcBef>
          <a:spcPct val="0"/>
        </a:spcBef>
        <a:buNone/>
        <a:defRPr lang="en-US" sz="5500" b="0" kern="1200" cap="none" spc="-102" baseline="0" dirty="0" smtClean="0">
          <a:ln w="3175">
            <a:noFill/>
          </a:ln>
          <a:gradFill flip="none" rotWithShape="1">
            <a:gsLst>
              <a:gs pos="0">
                <a:schemeClr val="tx2"/>
              </a:gs>
              <a:gs pos="86000">
                <a:schemeClr val="tx2"/>
              </a:gs>
            </a:gsLst>
            <a:lin ang="5400000" scaled="0"/>
            <a:tileRect/>
          </a:gradFill>
          <a:effectLst/>
          <a:latin typeface="Segoe UI Light" pitchFamily="34" charset="0"/>
          <a:ea typeface="+mn-ea"/>
          <a:cs typeface="Arial" charset="0"/>
        </a:defRPr>
      </a:lvl1pPr>
    </p:titleStyle>
    <p:bodyStyle>
      <a:lvl1pPr marL="352823" indent="-352823" algn="l" defTabSz="932195" rtl="0" eaLnBrk="1" latinLnBrk="0" hangingPunct="1">
        <a:lnSpc>
          <a:spcPct val="90000"/>
        </a:lnSpc>
        <a:spcBef>
          <a:spcPct val="20000"/>
        </a:spcBef>
        <a:buClr>
          <a:schemeClr val="tx1">
            <a:lumMod val="50000"/>
            <a:lumOff val="50000"/>
          </a:schemeClr>
        </a:buClr>
        <a:buSzPct val="90000"/>
        <a:buFont typeface="Wingdings" pitchFamily="2" charset="2"/>
        <a:buChar char="§"/>
        <a:defRPr sz="29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1pPr>
      <a:lvl2pPr marL="642528" indent="-289704" algn="l" defTabSz="932195" rtl="0" eaLnBrk="1" latinLnBrk="0" hangingPunct="1">
        <a:lnSpc>
          <a:spcPct val="90000"/>
        </a:lnSpc>
        <a:spcBef>
          <a:spcPct val="20000"/>
        </a:spcBef>
        <a:buClr>
          <a:schemeClr val="tx1">
            <a:lumMod val="50000"/>
            <a:lumOff val="50000"/>
          </a:schemeClr>
        </a:buClr>
        <a:buSzPct val="90000"/>
        <a:buFont typeface="Wingdings" pitchFamily="2" charset="2"/>
        <a:buChar char="§"/>
        <a:tabLst>
          <a:tab pos="642528" algn="l"/>
        </a:tabLst>
        <a:defRPr sz="24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2pPr>
      <a:lvl3pPr marL="932231" indent="-289704" algn="l" defTabSz="932195" rtl="0" eaLnBrk="1" latinLnBrk="0" hangingPunct="1">
        <a:lnSpc>
          <a:spcPct val="90000"/>
        </a:lnSpc>
        <a:spcBef>
          <a:spcPct val="20000"/>
        </a:spcBef>
        <a:buClr>
          <a:schemeClr val="tx1">
            <a:lumMod val="50000"/>
            <a:lumOff val="50000"/>
          </a:schemeClr>
        </a:buClr>
        <a:buSzPct val="90000"/>
        <a:buFont typeface="Wingdings" pitchFamily="2" charset="2"/>
        <a:buChar char="§"/>
        <a:defRPr sz="20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3pPr>
      <a:lvl4pPr marL="1168527" indent="-236295" algn="l" defTabSz="932195" rtl="0" eaLnBrk="1" latinLnBrk="0" hangingPunct="1">
        <a:lnSpc>
          <a:spcPct val="90000"/>
        </a:lnSpc>
        <a:spcBef>
          <a:spcPct val="20000"/>
        </a:spcBef>
        <a:buClr>
          <a:schemeClr val="tx1">
            <a:lumMod val="50000"/>
            <a:lumOff val="50000"/>
          </a:schemeClr>
        </a:buClr>
        <a:buSzPct val="90000"/>
        <a:buFont typeface="Wingdings" pitchFamily="2" charset="2"/>
        <a:buChar char="§"/>
        <a:tabLst>
          <a:tab pos="932231" algn="l"/>
        </a:tabLst>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4pPr>
      <a:lvl5pPr marL="1403202" indent="-234677" algn="l" defTabSz="932195" rtl="0" eaLnBrk="1" latinLnBrk="0" hangingPunct="1">
        <a:lnSpc>
          <a:spcPct val="90000"/>
        </a:lnSpc>
        <a:spcBef>
          <a:spcPct val="20000"/>
        </a:spcBef>
        <a:buClr>
          <a:schemeClr val="tx1">
            <a:lumMod val="50000"/>
            <a:lumOff val="50000"/>
          </a:schemeClr>
        </a:buClr>
        <a:buSzPct val="90000"/>
        <a:buFont typeface="Wingdings" pitchFamily="2" charset="2"/>
        <a:buChar char="§"/>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5pPr>
      <a:lvl6pPr marL="2563533" indent="-233048" algn="l" defTabSz="93219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631" indent="-233048" algn="l" defTabSz="93219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727" indent="-233048" algn="l" defTabSz="93219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825" indent="-233048" algn="l" defTabSz="93219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195" rtl="0" eaLnBrk="1" latinLnBrk="0" hangingPunct="1">
        <a:defRPr sz="1800" kern="1200">
          <a:solidFill>
            <a:schemeClr val="tx1"/>
          </a:solidFill>
          <a:latin typeface="+mn-lt"/>
          <a:ea typeface="+mn-ea"/>
          <a:cs typeface="+mn-cs"/>
        </a:defRPr>
      </a:lvl1pPr>
      <a:lvl2pPr marL="466098" algn="l" defTabSz="932195" rtl="0" eaLnBrk="1" latinLnBrk="0" hangingPunct="1">
        <a:defRPr sz="1800" kern="1200">
          <a:solidFill>
            <a:schemeClr val="tx1"/>
          </a:solidFill>
          <a:latin typeface="+mn-lt"/>
          <a:ea typeface="+mn-ea"/>
          <a:cs typeface="+mn-cs"/>
        </a:defRPr>
      </a:lvl2pPr>
      <a:lvl3pPr marL="932195" algn="l" defTabSz="932195" rtl="0" eaLnBrk="1" latinLnBrk="0" hangingPunct="1">
        <a:defRPr sz="1800" kern="1200">
          <a:solidFill>
            <a:schemeClr val="tx1"/>
          </a:solidFill>
          <a:latin typeface="+mn-lt"/>
          <a:ea typeface="+mn-ea"/>
          <a:cs typeface="+mn-cs"/>
        </a:defRPr>
      </a:lvl3pPr>
      <a:lvl4pPr marL="1398291" algn="l" defTabSz="932195" rtl="0" eaLnBrk="1" latinLnBrk="0" hangingPunct="1">
        <a:defRPr sz="1800" kern="1200">
          <a:solidFill>
            <a:schemeClr val="tx1"/>
          </a:solidFill>
          <a:latin typeface="+mn-lt"/>
          <a:ea typeface="+mn-ea"/>
          <a:cs typeface="+mn-cs"/>
        </a:defRPr>
      </a:lvl4pPr>
      <a:lvl5pPr marL="1864388" algn="l" defTabSz="932195" rtl="0" eaLnBrk="1" latinLnBrk="0" hangingPunct="1">
        <a:defRPr sz="1800" kern="1200">
          <a:solidFill>
            <a:schemeClr val="tx1"/>
          </a:solidFill>
          <a:latin typeface="+mn-lt"/>
          <a:ea typeface="+mn-ea"/>
          <a:cs typeface="+mn-cs"/>
        </a:defRPr>
      </a:lvl5pPr>
      <a:lvl6pPr marL="2330485" algn="l" defTabSz="932195" rtl="0" eaLnBrk="1" latinLnBrk="0" hangingPunct="1">
        <a:defRPr sz="1800" kern="1200">
          <a:solidFill>
            <a:schemeClr val="tx1"/>
          </a:solidFill>
          <a:latin typeface="+mn-lt"/>
          <a:ea typeface="+mn-ea"/>
          <a:cs typeface="+mn-cs"/>
        </a:defRPr>
      </a:lvl6pPr>
      <a:lvl7pPr marL="2796582" algn="l" defTabSz="932195" rtl="0" eaLnBrk="1" latinLnBrk="0" hangingPunct="1">
        <a:defRPr sz="1800" kern="1200">
          <a:solidFill>
            <a:schemeClr val="tx1"/>
          </a:solidFill>
          <a:latin typeface="+mn-lt"/>
          <a:ea typeface="+mn-ea"/>
          <a:cs typeface="+mn-cs"/>
        </a:defRPr>
      </a:lvl7pPr>
      <a:lvl8pPr marL="3262679" algn="l" defTabSz="932195" rtl="0" eaLnBrk="1" latinLnBrk="0" hangingPunct="1">
        <a:defRPr sz="1800" kern="1200">
          <a:solidFill>
            <a:schemeClr val="tx1"/>
          </a:solidFill>
          <a:latin typeface="+mn-lt"/>
          <a:ea typeface="+mn-ea"/>
          <a:cs typeface="+mn-cs"/>
        </a:defRPr>
      </a:lvl8pPr>
      <a:lvl9pPr marL="3728777" algn="l" defTabSz="9321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0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4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156.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8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32.xml"/><Relationship Id="rId5" Type="http://schemas.openxmlformats.org/officeDocument/2006/relationships/image" Target="../media/image35.jpe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84.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32.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1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4.pn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02514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It’s Not Working</a:t>
            </a:r>
            <a:endParaRPr lang="en-US" dirty="0"/>
          </a:p>
        </p:txBody>
      </p:sp>
      <p:sp>
        <p:nvSpPr>
          <p:cNvPr id="3" name="Rectangle 2"/>
          <p:cNvSpPr/>
          <p:nvPr/>
        </p:nvSpPr>
        <p:spPr bwMode="auto">
          <a:xfrm>
            <a:off x="8123238" y="2584441"/>
            <a:ext cx="327659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Lack of Ownership</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8123236" y="1668462"/>
            <a:ext cx="327395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Lack of Executive Support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123237" y="3500419"/>
            <a:ext cx="327659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Generational Gap</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8123235" y="4416398"/>
            <a:ext cx="3276601"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2000" b="1" dirty="0" smtClean="0">
                <a:gradFill>
                  <a:gsLst>
                    <a:gs pos="0">
                      <a:srgbClr val="FFFFFF"/>
                    </a:gs>
                    <a:gs pos="100000">
                      <a:srgbClr val="FFFFFF"/>
                    </a:gs>
                  </a:gsLst>
                  <a:lin ang="5400000" scaled="0"/>
                </a:gradFill>
                <a:ea typeface="Segoe UI" pitchFamily="34" charset="0"/>
                <a:cs typeface="Segoe UI" pitchFamily="34" charset="0"/>
              </a:rPr>
              <a:t>What’s In It For Me?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r="12168"/>
          <a:stretch/>
        </p:blipFill>
        <p:spPr>
          <a:xfrm>
            <a:off x="808035" y="1670041"/>
            <a:ext cx="7228188" cy="3657600"/>
          </a:xfrm>
          <a:prstGeom prst="rect">
            <a:avLst/>
          </a:prstGeom>
        </p:spPr>
      </p:pic>
      <p:sp>
        <p:nvSpPr>
          <p:cNvPr id="9" name="Rectangle 8"/>
          <p:cNvSpPr/>
          <p:nvPr/>
        </p:nvSpPr>
        <p:spPr bwMode="auto">
          <a:xfrm>
            <a:off x="808035" y="4563124"/>
            <a:ext cx="7239000" cy="764517"/>
          </a:xfrm>
          <a:prstGeom prst="rect">
            <a:avLst/>
          </a:prstGeom>
          <a:gradFill rotWithShape="1">
            <a:gsLst>
              <a:gs pos="100000">
                <a:srgbClr val="000000">
                  <a:alpha val="84000"/>
                </a:srgbClr>
              </a:gs>
              <a:gs pos="0">
                <a:srgbClr val="000000">
                  <a:alpha val="0"/>
                </a:srgbClr>
              </a:gs>
            </a:gsLst>
            <a:lin ang="5400000" scaled="0"/>
          </a:gradFill>
          <a:ln w="9525" cap="flat" cmpd="sng" algn="ctr">
            <a:noFill/>
            <a:prstDash val="solid"/>
            <a:headEnd type="none" w="med" len="med"/>
            <a:tailEnd type="none" w="med" len="med"/>
          </a:ln>
          <a:effectLst/>
        </p:spPr>
        <p:txBody>
          <a:bodyPr rot="0" spcFirstLastPara="0" vertOverflow="overflow" horzOverflow="overflow" vert="horz" wrap="square" lIns="91431" tIns="45716" rIns="45716" bIns="91431" numCol="1" spcCol="0" rtlCol="0" fromWordArt="0" anchor="b" anchorCtr="0" forceAA="0" compatLnSpc="1">
            <a:prstTxWarp prst="textNoShape">
              <a:avLst/>
            </a:prstTxWarp>
            <a:noAutofit/>
          </a:bodyPr>
          <a:lstStyle/>
          <a:p>
            <a:pPr defTabSz="914010" fontAlgn="base">
              <a:spcBef>
                <a:spcPct val="0"/>
              </a:spcBef>
              <a:spcAft>
                <a:spcPct val="0"/>
              </a:spcAft>
              <a:defRPr/>
            </a:pPr>
            <a:r>
              <a:rPr lang="en-US" sz="2400" kern="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Unclear Goal &amp; Purpose of Enterprise Social</a:t>
            </a:r>
            <a:endParaRPr lang="en-US" sz="2400" kern="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0856320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 y="830262"/>
            <a:ext cx="12436474" cy="4419600"/>
          </a:xfrm>
          <a:solidFill>
            <a:schemeClr val="accent2"/>
          </a:solidFill>
        </p:spPr>
        <p:txBody>
          <a:bodyPr/>
          <a:lstStyle/>
          <a:p>
            <a:endParaRPr lang="en-US" dirty="0"/>
          </a:p>
        </p:txBody>
      </p:sp>
      <p:sp>
        <p:nvSpPr>
          <p:cNvPr id="10" name="Content Placeholder 1"/>
          <p:cNvSpPr txBox="1">
            <a:spLocks/>
          </p:cNvSpPr>
          <p:nvPr/>
        </p:nvSpPr>
        <p:spPr>
          <a:xfrm>
            <a:off x="519547" y="1358063"/>
            <a:ext cx="11413690" cy="2863073"/>
          </a:xfrm>
          <a:prstGeom prst="rect">
            <a:avLst/>
          </a:prstGeom>
        </p:spPr>
        <p:txBody>
          <a:bodyPr vert="horz" lIns="0" tIns="0" rIns="0" bIns="0" rtlCol="0">
            <a:normAutofit/>
          </a:bodyPr>
          <a:lstStyle>
            <a:lvl1pPr marL="0" marR="0" indent="0" algn="l" defTabSz="913022" rtl="0" eaLnBrk="1" fontAlgn="auto" latinLnBrk="0" hangingPunct="1">
              <a:lnSpc>
                <a:spcPct val="90000"/>
              </a:lnSpc>
              <a:spcBef>
                <a:spcPts val="1200"/>
              </a:spcBef>
              <a:spcAft>
                <a:spcPts val="0"/>
              </a:spcAft>
              <a:buClrTx/>
              <a:buSzPct val="80000"/>
              <a:buFont typeface="Arial" pitchFamily="34" charset="0"/>
              <a:buNone/>
              <a:tabLst/>
              <a:defRPr sz="6400" kern="1200" spc="-71" baseline="0">
                <a:gradFill>
                  <a:gsLst>
                    <a:gs pos="100000">
                      <a:schemeClr val="bg1"/>
                    </a:gs>
                    <a:gs pos="0">
                      <a:schemeClr val="bg1"/>
                    </a:gs>
                  </a:gsLst>
                  <a:lin ang="5400000" scaled="0"/>
                </a:gradFill>
                <a:latin typeface="+mj-lt"/>
                <a:ea typeface="+mn-ea"/>
                <a:cs typeface="+mn-cs"/>
              </a:defRPr>
            </a:lvl1pPr>
            <a:lvl2pPr marL="572247" marR="0" indent="-233021" algn="l" defTabSz="913022" rtl="0" eaLnBrk="1" fontAlgn="auto" latinLnBrk="0" hangingPunct="1">
              <a:lnSpc>
                <a:spcPct val="90000"/>
              </a:lnSpc>
              <a:spcBef>
                <a:spcPts val="1200"/>
              </a:spcBef>
              <a:spcAft>
                <a:spcPts val="0"/>
              </a:spcAft>
              <a:buClrTx/>
              <a:buSzPct val="90000"/>
              <a:buFont typeface="Wingdings" pitchFamily="2" charset="2"/>
              <a:buChar char=""/>
              <a:tabLst/>
              <a:defRPr sz="6400" kern="1200" spc="0" baseline="0">
                <a:solidFill>
                  <a:schemeClr val="tx2"/>
                </a:solidFill>
                <a:latin typeface="+mn-lt"/>
                <a:ea typeface="+mn-ea"/>
                <a:cs typeface="+mn-cs"/>
              </a:defRPr>
            </a:lvl2pPr>
            <a:lvl3pPr marL="797342"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797342" algn="l"/>
              </a:tabLst>
              <a:defRPr sz="2400" kern="1200" spc="0" baseline="0">
                <a:gradFill>
                  <a:gsLst>
                    <a:gs pos="1250">
                      <a:schemeClr val="bg2"/>
                    </a:gs>
                    <a:gs pos="100000">
                      <a:schemeClr val="bg2"/>
                    </a:gs>
                  </a:gsLst>
                  <a:lin ang="5400000" scaled="0"/>
                </a:gradFill>
                <a:latin typeface="+mn-lt"/>
                <a:ea typeface="+mn-ea"/>
                <a:cs typeface="+mn-cs"/>
              </a:defRPr>
            </a:lvl3pPr>
            <a:lvl4pPr marL="1028777" marR="0" indent="-231434" algn="l" defTabSz="913022" rtl="0" eaLnBrk="1" fontAlgn="auto" latinLnBrk="0" hangingPunct="1">
              <a:lnSpc>
                <a:spcPct val="90000"/>
              </a:lnSpc>
              <a:spcBef>
                <a:spcPts val="12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3871"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1253871" algn="l"/>
              </a:tabLst>
              <a:defRPr sz="2000" kern="1200" spc="0" baseline="0">
                <a:gradFill>
                  <a:gsLst>
                    <a:gs pos="1250">
                      <a:schemeClr val="bg2"/>
                    </a:gs>
                    <a:gs pos="100000">
                      <a:schemeClr val="bg2"/>
                    </a:gs>
                  </a:gsLst>
                  <a:lin ang="5400000" scaled="0"/>
                </a:gradFill>
                <a:latin typeface="+mn-lt"/>
                <a:ea typeface="+mn-ea"/>
                <a:cs typeface="+mn-cs"/>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2217">
              <a:defRPr/>
            </a:pPr>
            <a:r>
              <a:rPr lang="en-US" sz="4400" dirty="0">
                <a:gradFill>
                  <a:gsLst>
                    <a:gs pos="100000">
                      <a:srgbClr val="FFFFFF"/>
                    </a:gs>
                    <a:gs pos="0">
                      <a:srgbClr val="FFFFFF"/>
                    </a:gs>
                  </a:gsLst>
                  <a:lin ang="5400000" scaled="0"/>
                </a:gradFill>
                <a:latin typeface="Segoe UI Light"/>
              </a:rPr>
              <a:t>“</a:t>
            </a:r>
            <a:r>
              <a:rPr lang="en-US" sz="4400" dirty="0"/>
              <a:t>There is nothing more difficult to take in hand, more perilous to conduct, or more uncertain in its success, than to take the lead in the introduction of a new order of things. </a:t>
            </a:r>
            <a:r>
              <a:rPr lang="en-US" sz="4400" dirty="0">
                <a:gradFill>
                  <a:gsLst>
                    <a:gs pos="100000">
                      <a:srgbClr val="FFFFFF"/>
                    </a:gs>
                    <a:gs pos="0">
                      <a:srgbClr val="FFFFFF"/>
                    </a:gs>
                  </a:gsLst>
                  <a:lin ang="5400000" scaled="0"/>
                </a:gradFill>
                <a:latin typeface="Segoe UI Light"/>
              </a:rPr>
              <a:t>”</a:t>
            </a:r>
          </a:p>
        </p:txBody>
      </p:sp>
      <p:sp>
        <p:nvSpPr>
          <p:cNvPr id="11" name="Content Placeholder 11"/>
          <p:cNvSpPr txBox="1">
            <a:spLocks/>
          </p:cNvSpPr>
          <p:nvPr/>
        </p:nvSpPr>
        <p:spPr>
          <a:xfrm>
            <a:off x="519557" y="4343410"/>
            <a:ext cx="11127497" cy="470747"/>
          </a:xfrm>
          <a:prstGeom prst="rect">
            <a:avLst/>
          </a:prstGeom>
        </p:spPr>
        <p:txBody>
          <a:bodyPr vert="horz" lIns="0" tIns="0" rIns="0" bIns="0" rtlCol="0">
            <a:noAutofit/>
          </a:bodyPr>
          <a:lstStyle>
            <a:lvl1pPr marL="0" marR="0" indent="0" algn="l" defTabSz="913022" rtl="0" eaLnBrk="1" fontAlgn="auto" latinLnBrk="0" hangingPunct="1">
              <a:lnSpc>
                <a:spcPct val="90000"/>
              </a:lnSpc>
              <a:spcBef>
                <a:spcPts val="1200"/>
              </a:spcBef>
              <a:spcAft>
                <a:spcPts val="0"/>
              </a:spcAft>
              <a:buClrTx/>
              <a:buSzPct val="80000"/>
              <a:buFont typeface="Arial" pitchFamily="34" charset="0"/>
              <a:buNone/>
              <a:tabLst/>
              <a:defRPr sz="3600" kern="1200" spc="-71" baseline="0">
                <a:gradFill>
                  <a:gsLst>
                    <a:gs pos="100000">
                      <a:schemeClr val="bg1"/>
                    </a:gs>
                    <a:gs pos="0">
                      <a:schemeClr val="bg1"/>
                    </a:gs>
                  </a:gsLst>
                  <a:lin ang="5400000" scaled="0"/>
                </a:gradFill>
                <a:latin typeface="+mj-lt"/>
                <a:ea typeface="+mn-ea"/>
                <a:cs typeface="+mn-cs"/>
              </a:defRPr>
            </a:lvl1pPr>
            <a:lvl2pPr marL="572247" marR="0" indent="-233021" algn="l" defTabSz="913022" rtl="0" eaLnBrk="1" fontAlgn="auto" latinLnBrk="0" hangingPunct="1">
              <a:lnSpc>
                <a:spcPct val="90000"/>
              </a:lnSpc>
              <a:spcBef>
                <a:spcPts val="1200"/>
              </a:spcBef>
              <a:spcAft>
                <a:spcPts val="0"/>
              </a:spcAft>
              <a:buClrTx/>
              <a:buSzPct val="90000"/>
              <a:buFont typeface="Wingdings" pitchFamily="2" charset="2"/>
              <a:buChar char=""/>
              <a:tabLst/>
              <a:defRPr sz="6400" kern="1200" spc="0" baseline="0">
                <a:solidFill>
                  <a:schemeClr val="tx2"/>
                </a:solidFill>
                <a:latin typeface="+mn-lt"/>
                <a:ea typeface="+mn-ea"/>
                <a:cs typeface="+mn-cs"/>
              </a:defRPr>
            </a:lvl2pPr>
            <a:lvl3pPr marL="797342"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797342" algn="l"/>
              </a:tabLst>
              <a:defRPr sz="2400" kern="1200" spc="0" baseline="0">
                <a:gradFill>
                  <a:gsLst>
                    <a:gs pos="1250">
                      <a:schemeClr val="bg2"/>
                    </a:gs>
                    <a:gs pos="100000">
                      <a:schemeClr val="bg2"/>
                    </a:gs>
                  </a:gsLst>
                  <a:lin ang="5400000" scaled="0"/>
                </a:gradFill>
                <a:latin typeface="+mn-lt"/>
                <a:ea typeface="+mn-ea"/>
                <a:cs typeface="+mn-cs"/>
              </a:defRPr>
            </a:lvl3pPr>
            <a:lvl4pPr marL="1028777" marR="0" indent="-231434" algn="l" defTabSz="913022" rtl="0" eaLnBrk="1" fontAlgn="auto" latinLnBrk="0" hangingPunct="1">
              <a:lnSpc>
                <a:spcPct val="90000"/>
              </a:lnSpc>
              <a:spcBef>
                <a:spcPts val="12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3871"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1253871" algn="l"/>
              </a:tabLst>
              <a:defRPr sz="2000" kern="1200" spc="0" baseline="0">
                <a:gradFill>
                  <a:gsLst>
                    <a:gs pos="1250">
                      <a:schemeClr val="bg2"/>
                    </a:gs>
                    <a:gs pos="100000">
                      <a:schemeClr val="bg2"/>
                    </a:gs>
                  </a:gsLst>
                  <a:lin ang="5400000" scaled="0"/>
                </a:gradFill>
                <a:latin typeface="+mn-lt"/>
                <a:ea typeface="+mn-ea"/>
                <a:cs typeface="+mn-cs"/>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defTabSz="912217">
              <a:defRPr/>
            </a:pPr>
            <a:r>
              <a:rPr lang="en-US" dirty="0" smtClean="0">
                <a:gradFill>
                  <a:gsLst>
                    <a:gs pos="100000">
                      <a:srgbClr val="FFFFFF"/>
                    </a:gs>
                    <a:gs pos="0">
                      <a:srgbClr val="FFFFFF"/>
                    </a:gs>
                  </a:gsLst>
                  <a:lin ang="5400000" scaled="0"/>
                </a:gradFill>
                <a:latin typeface="Segoe UI Light"/>
              </a:rPr>
              <a:t>– </a:t>
            </a:r>
            <a:r>
              <a:rPr lang="en-US" dirty="0" err="1" smtClean="0"/>
              <a:t>Niccolo</a:t>
            </a:r>
            <a:r>
              <a:rPr lang="en-US" dirty="0" smtClean="0"/>
              <a:t> </a:t>
            </a:r>
            <a:r>
              <a:rPr lang="en-US" dirty="0"/>
              <a:t>Machiavelli</a:t>
            </a:r>
            <a:endParaRPr lang="en-US" dirty="0">
              <a:gradFill>
                <a:gsLst>
                  <a:gs pos="100000">
                    <a:srgbClr val="FFFFFF"/>
                  </a:gs>
                  <a:gs pos="0">
                    <a:srgbClr val="FFFFFF"/>
                  </a:gs>
                </a:gsLst>
                <a:lin ang="5400000" scaled="0"/>
              </a:gradFill>
              <a:latin typeface="Segoe UI Light"/>
            </a:endParaRPr>
          </a:p>
        </p:txBody>
      </p:sp>
    </p:spTree>
    <p:extLst>
      <p:ext uri="{BB962C8B-B14F-4D97-AF65-F5344CB8AC3E}">
        <p14:creationId xmlns:p14="http://schemas.microsoft.com/office/powerpoint/2010/main" val="165985035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5 Steps to Drive Culture Change</a:t>
            </a:r>
            <a:endParaRPr lang="en-US" sz="2800" dirty="0"/>
          </a:p>
        </p:txBody>
      </p:sp>
      <p:sp>
        <p:nvSpPr>
          <p:cNvPr id="22" name="Rectangle 21"/>
          <p:cNvSpPr/>
          <p:nvPr/>
        </p:nvSpPr>
        <p:spPr bwMode="auto">
          <a:xfrm>
            <a:off x="350837" y="1820867"/>
            <a:ext cx="2331720" cy="2742407"/>
          </a:xfrm>
          <a:prstGeom prst="rect">
            <a:avLst/>
          </a:prstGeom>
          <a:solidFill>
            <a:srgbClr val="2D8A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6" tIns="146188" rIns="182736" bIns="146188" numCol="1" spcCol="0" rtlCol="0" fromWordArt="0" anchor="b" anchorCtr="0" forceAA="0" compatLnSpc="1">
            <a:prstTxWarp prst="textNoShape">
              <a:avLst/>
            </a:prstTxWarp>
            <a:noAutofit/>
          </a:bodyPr>
          <a:lstStyle/>
          <a:p>
            <a:pPr defTabSz="931742" fontAlgn="base">
              <a:lnSpc>
                <a:spcPct val="90000"/>
              </a:lnSpc>
              <a:spcBef>
                <a:spcPct val="0"/>
              </a:spcBef>
              <a:spcAft>
                <a:spcPts val="612"/>
              </a:spcAft>
            </a:pPr>
            <a:r>
              <a:rPr lang="en-US" sz="2500" dirty="0">
                <a:gradFill>
                  <a:gsLst>
                    <a:gs pos="0">
                      <a:srgbClr val="FFFFFF"/>
                    </a:gs>
                    <a:gs pos="100000">
                      <a:srgbClr val="FFFFFF"/>
                    </a:gs>
                  </a:gsLst>
                  <a:lin ang="5400000" scaled="0"/>
                </a:gradFill>
                <a:ea typeface="Segoe UI" pitchFamily="34" charset="0"/>
                <a:cs typeface="Segoe UI" pitchFamily="34" charset="0"/>
              </a:rPr>
              <a:t>Gain Executive Engagement</a:t>
            </a:r>
          </a:p>
        </p:txBody>
      </p:sp>
      <p:sp>
        <p:nvSpPr>
          <p:cNvPr id="27" name="Rectangle 26"/>
          <p:cNvSpPr/>
          <p:nvPr/>
        </p:nvSpPr>
        <p:spPr bwMode="auto">
          <a:xfrm>
            <a:off x="2727632" y="1820867"/>
            <a:ext cx="2331720" cy="2742407"/>
          </a:xfrm>
          <a:prstGeom prst="rect">
            <a:avLst/>
          </a:prstGeom>
          <a:solidFill>
            <a:srgbClr val="2D8A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6" tIns="146188" rIns="182736" bIns="146188" numCol="1" spcCol="0" rtlCol="0" fromWordArt="0" anchor="b" anchorCtr="0" forceAA="0" compatLnSpc="1">
            <a:prstTxWarp prst="textNoShape">
              <a:avLst/>
            </a:prstTxWarp>
            <a:noAutofit/>
          </a:bodyPr>
          <a:lstStyle/>
          <a:p>
            <a:pPr defTabSz="931742" fontAlgn="base">
              <a:lnSpc>
                <a:spcPct val="90000"/>
              </a:lnSpc>
              <a:spcBef>
                <a:spcPct val="0"/>
              </a:spcBef>
              <a:spcAft>
                <a:spcPts val="612"/>
              </a:spcAft>
            </a:pPr>
            <a:r>
              <a:rPr lang="en-US" sz="2500" dirty="0">
                <a:gradFill>
                  <a:gsLst>
                    <a:gs pos="0">
                      <a:srgbClr val="FFFFFF"/>
                    </a:gs>
                    <a:gs pos="100000">
                      <a:srgbClr val="FFFFFF"/>
                    </a:gs>
                  </a:gsLst>
                  <a:lin ang="5400000" scaled="0"/>
                </a:gradFill>
                <a:ea typeface="Segoe UI" pitchFamily="34" charset="0"/>
                <a:cs typeface="Segoe UI" pitchFamily="34" charset="0"/>
              </a:rPr>
              <a:t>Develop Relevant </a:t>
            </a:r>
            <a:br>
              <a:rPr lang="en-US" sz="2500" dirty="0">
                <a:gradFill>
                  <a:gsLst>
                    <a:gs pos="0">
                      <a:srgbClr val="FFFFFF"/>
                    </a:gs>
                    <a:gs pos="100000">
                      <a:srgbClr val="FFFFFF"/>
                    </a:gs>
                  </a:gsLst>
                  <a:lin ang="5400000" scaled="0"/>
                </a:gradFill>
                <a:ea typeface="Segoe UI" pitchFamily="34" charset="0"/>
                <a:cs typeface="Segoe UI" pitchFamily="34" charset="0"/>
              </a:rPr>
            </a:br>
            <a:r>
              <a:rPr lang="en-US" sz="2500" dirty="0">
                <a:gradFill>
                  <a:gsLst>
                    <a:gs pos="0">
                      <a:srgbClr val="FFFFFF"/>
                    </a:gs>
                    <a:gs pos="100000">
                      <a:srgbClr val="FFFFFF"/>
                    </a:gs>
                  </a:gsLst>
                  <a:lin ang="5400000" scaled="0"/>
                </a:gradFill>
                <a:ea typeface="Segoe UI" pitchFamily="34" charset="0"/>
                <a:cs typeface="Segoe UI" pitchFamily="34" charset="0"/>
              </a:rPr>
              <a:t>Use Cases</a:t>
            </a:r>
          </a:p>
        </p:txBody>
      </p:sp>
      <p:sp>
        <p:nvSpPr>
          <p:cNvPr id="28" name="Rectangle 27"/>
          <p:cNvSpPr/>
          <p:nvPr/>
        </p:nvSpPr>
        <p:spPr bwMode="auto">
          <a:xfrm>
            <a:off x="7471101" y="1820867"/>
            <a:ext cx="2331720" cy="2742407"/>
          </a:xfrm>
          <a:prstGeom prst="rect">
            <a:avLst/>
          </a:prstGeom>
          <a:solidFill>
            <a:srgbClr val="2D8A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6" tIns="146188" rIns="182736" bIns="146188" numCol="1" spcCol="0" rtlCol="0" fromWordArt="0" anchor="b" anchorCtr="0" forceAA="0" compatLnSpc="1">
            <a:prstTxWarp prst="textNoShape">
              <a:avLst/>
            </a:prstTxWarp>
            <a:noAutofit/>
          </a:bodyPr>
          <a:lstStyle/>
          <a:p>
            <a:pPr defTabSz="931742" fontAlgn="base">
              <a:lnSpc>
                <a:spcPct val="90000"/>
              </a:lnSpc>
              <a:spcBef>
                <a:spcPct val="0"/>
              </a:spcBef>
              <a:spcAft>
                <a:spcPts val="612"/>
              </a:spcAft>
            </a:pPr>
            <a:r>
              <a:rPr lang="en-US" sz="2500" dirty="0">
                <a:gradFill>
                  <a:gsLst>
                    <a:gs pos="0">
                      <a:srgbClr val="FFFFFF"/>
                    </a:gs>
                    <a:gs pos="100000">
                      <a:srgbClr val="FFFFFF"/>
                    </a:gs>
                  </a:gsLst>
                  <a:lin ang="5400000" scaled="0"/>
                </a:gradFill>
                <a:ea typeface="Segoe UI" pitchFamily="34" charset="0"/>
                <a:cs typeface="Segoe UI" pitchFamily="34" charset="0"/>
              </a:rPr>
              <a:t>Identify &amp; Groom Champions</a:t>
            </a:r>
          </a:p>
        </p:txBody>
      </p:sp>
      <p:sp>
        <p:nvSpPr>
          <p:cNvPr id="29" name="Rectangle 28"/>
          <p:cNvSpPr/>
          <p:nvPr/>
        </p:nvSpPr>
        <p:spPr bwMode="auto">
          <a:xfrm>
            <a:off x="5104427" y="1820867"/>
            <a:ext cx="2331720" cy="2742407"/>
          </a:xfrm>
          <a:prstGeom prst="rect">
            <a:avLst/>
          </a:prstGeom>
          <a:solidFill>
            <a:srgbClr val="2D8A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6" tIns="146188" rIns="182736" bIns="146188" numCol="1" spcCol="0" rtlCol="0" fromWordArt="0" anchor="b" anchorCtr="0" forceAA="0" compatLnSpc="1">
            <a:prstTxWarp prst="textNoShape">
              <a:avLst/>
            </a:prstTxWarp>
            <a:noAutofit/>
          </a:bodyPr>
          <a:lstStyle/>
          <a:p>
            <a:pPr defTabSz="931742" fontAlgn="base">
              <a:lnSpc>
                <a:spcPct val="90000"/>
              </a:lnSpc>
              <a:spcBef>
                <a:spcPct val="0"/>
              </a:spcBef>
              <a:spcAft>
                <a:spcPts val="612"/>
              </a:spcAft>
            </a:pPr>
            <a:r>
              <a:rPr lang="en-US" sz="2500" dirty="0" smtClean="0">
                <a:gradFill>
                  <a:gsLst>
                    <a:gs pos="0">
                      <a:srgbClr val="FFFFFF"/>
                    </a:gs>
                    <a:gs pos="100000">
                      <a:srgbClr val="FFFFFF"/>
                    </a:gs>
                  </a:gsLst>
                  <a:lin ang="5400000" scaled="0"/>
                </a:gradFill>
                <a:ea typeface="Segoe UI" pitchFamily="34" charset="0"/>
                <a:cs typeface="Segoe UI" pitchFamily="34" charset="0"/>
              </a:rPr>
              <a:t>Establish Social Roadmap</a:t>
            </a:r>
            <a:endParaRPr lang="en-US" sz="25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9847897" y="1820867"/>
            <a:ext cx="2377440" cy="2742407"/>
          </a:xfrm>
          <a:prstGeom prst="rect">
            <a:avLst/>
          </a:prstGeom>
          <a:solidFill>
            <a:srgbClr val="2D8A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6" tIns="146188" rIns="182736" bIns="146188" numCol="1" spcCol="0" rtlCol="0" fromWordArt="0" anchor="b" anchorCtr="0" forceAA="0" compatLnSpc="1">
            <a:prstTxWarp prst="textNoShape">
              <a:avLst/>
            </a:prstTxWarp>
            <a:noAutofit/>
          </a:bodyPr>
          <a:lstStyle/>
          <a:p>
            <a:pPr defTabSz="931742" fontAlgn="base">
              <a:lnSpc>
                <a:spcPct val="90000"/>
              </a:lnSpc>
              <a:spcBef>
                <a:spcPct val="0"/>
              </a:spcBef>
              <a:spcAft>
                <a:spcPts val="612"/>
              </a:spcAft>
            </a:pPr>
            <a:r>
              <a:rPr lang="en-US" sz="2500" dirty="0">
                <a:gradFill>
                  <a:gsLst>
                    <a:gs pos="0">
                      <a:srgbClr val="FFFFFF"/>
                    </a:gs>
                    <a:gs pos="100000">
                      <a:srgbClr val="FFFFFF"/>
                    </a:gs>
                  </a:gsLst>
                  <a:lin ang="5400000" scaled="0"/>
                </a:gradFill>
                <a:ea typeface="Segoe UI" pitchFamily="34" charset="0"/>
                <a:cs typeface="Segoe UI" pitchFamily="34" charset="0"/>
              </a:rPr>
              <a:t>Deliver Sustainable Adoption</a:t>
            </a:r>
          </a:p>
        </p:txBody>
      </p:sp>
      <p:cxnSp>
        <p:nvCxnSpPr>
          <p:cNvPr id="14" name="Straight Arrow Connector 13"/>
          <p:cNvCxnSpPr/>
          <p:nvPr/>
        </p:nvCxnSpPr>
        <p:spPr>
          <a:xfrm>
            <a:off x="350837" y="4945062"/>
            <a:ext cx="11887200" cy="0"/>
          </a:xfrm>
          <a:prstGeom prst="straightConnector1">
            <a:avLst/>
          </a:prstGeom>
          <a:ln w="28575" cmpd="sng">
            <a:solidFill>
              <a:schemeClr val="tx1"/>
            </a:solidFill>
            <a:headEnd type="none"/>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026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50000"/>
            <a:lumOff val="50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50837" y="1516070"/>
            <a:ext cx="11887200" cy="1831975"/>
          </a:xfrm>
        </p:spPr>
        <p:txBody>
          <a:bodyPr/>
          <a:lstStyle/>
          <a:p>
            <a:r>
              <a:rPr lang="en-US" sz="7200" dirty="0"/>
              <a:t>Gain Executive Engagement</a:t>
            </a:r>
          </a:p>
        </p:txBody>
      </p:sp>
      <p:sp>
        <p:nvSpPr>
          <p:cNvPr id="2" name="Rectangle 1"/>
          <p:cNvSpPr/>
          <p:nvPr/>
        </p:nvSpPr>
        <p:spPr>
          <a:xfrm>
            <a:off x="10790237" y="3824426"/>
            <a:ext cx="1646238" cy="3170099"/>
          </a:xfrm>
          <a:prstGeom prst="rect">
            <a:avLst/>
          </a:prstGeom>
        </p:spPr>
        <p:txBody>
          <a:bodyPr wrap="square" lIns="91368" tIns="45684" rIns="91368" bIns="45684">
            <a:spAutoFit/>
          </a:bodyPr>
          <a:lstStyle/>
          <a:p>
            <a:r>
              <a:rPr lang="en-US" sz="20000" spc="-100" dirty="0">
                <a:ln w="3175">
                  <a:noFill/>
                </a:ln>
                <a:gradFill>
                  <a:gsLst>
                    <a:gs pos="100000">
                      <a:srgbClr val="FFFFFF"/>
                    </a:gs>
                    <a:gs pos="0">
                      <a:srgbClr val="FFFFFF"/>
                    </a:gs>
                  </a:gsLst>
                  <a:lin ang="5400000" scaled="0"/>
                </a:gradFill>
                <a:latin typeface="Segoe UI Light"/>
                <a:cs typeface="Segoe UI"/>
              </a:rPr>
              <a:t>1</a:t>
            </a:r>
            <a:endParaRPr lang="en-US" sz="20000" dirty="0">
              <a:latin typeface="Segoe UI Light"/>
              <a:cs typeface="Segoe UI"/>
            </a:endParaRPr>
          </a:p>
        </p:txBody>
      </p:sp>
    </p:spTree>
    <p:extLst>
      <p:ext uri="{BB962C8B-B14F-4D97-AF65-F5344CB8AC3E}">
        <p14:creationId xmlns:p14="http://schemas.microsoft.com/office/powerpoint/2010/main" val="3227363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Executive Ignorance is Not Bliss</a:t>
            </a:r>
            <a:endParaRPr lang="en-US" dirty="0"/>
          </a:p>
        </p:txBody>
      </p:sp>
      <p:sp>
        <p:nvSpPr>
          <p:cNvPr id="4" name="Rectangle 3"/>
          <p:cNvSpPr/>
          <p:nvPr/>
        </p:nvSpPr>
        <p:spPr bwMode="auto">
          <a:xfrm>
            <a:off x="6929072" y="3838971"/>
            <a:ext cx="4318365" cy="1883664"/>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053" tIns="45684" rIns="45684" bIns="91368" numCol="1" spcCol="0" rtlCol="0" fromWordArt="0" anchor="b" anchorCtr="0" forceAA="0" compatLnSpc="1">
            <a:prstTxWarp prst="textNoShape">
              <a:avLst/>
            </a:prstTxWarp>
            <a:noAutofit/>
          </a:bodyPr>
          <a:lstStyle/>
          <a:p>
            <a:pPr defTabSz="913383" fontAlgn="base">
              <a:lnSpc>
                <a:spcPct val="80000"/>
              </a:lnSpc>
              <a:spcBef>
                <a:spcPct val="0"/>
              </a:spcBef>
              <a:spcAft>
                <a:spcPct val="0"/>
              </a:spcAft>
            </a:pPr>
            <a:r>
              <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It’s our responsibility to raise executive engagement</a:t>
            </a:r>
          </a:p>
        </p:txBody>
      </p:sp>
      <p:sp>
        <p:nvSpPr>
          <p:cNvPr id="5" name="Rectangle 4"/>
          <p:cNvSpPr/>
          <p:nvPr/>
        </p:nvSpPr>
        <p:spPr bwMode="auto">
          <a:xfrm>
            <a:off x="6933170" y="1808076"/>
            <a:ext cx="4314267" cy="1883664"/>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053" tIns="45684" rIns="45684" bIns="91368" numCol="1" spcCol="0" rtlCol="0" fromWordArt="0" anchor="b" anchorCtr="0" forceAA="0" compatLnSpc="1">
            <a:prstTxWarp prst="textNoShape">
              <a:avLst/>
            </a:prstTxWarp>
            <a:noAutofit/>
          </a:bodyPr>
          <a:lstStyle/>
          <a:p>
            <a:pPr defTabSz="913383" fontAlgn="base">
              <a:lnSpc>
                <a:spcPct val="80000"/>
              </a:lnSpc>
              <a:spcBef>
                <a:spcPct val="0"/>
              </a:spcBef>
              <a:spcAft>
                <a:spcPct val="0"/>
              </a:spcAft>
            </a:pPr>
            <a:r>
              <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Does the C-Suite understand the value enterprise social brings to the organization?</a:t>
            </a:r>
          </a:p>
        </p:txBody>
      </p:sp>
      <p:pic>
        <p:nvPicPr>
          <p:cNvPr id="6"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4388" t="6270" r="4874" b="6620"/>
          <a:stretch/>
        </p:blipFill>
        <p:spPr bwMode="auto">
          <a:xfrm>
            <a:off x="1027306" y="1803680"/>
            <a:ext cx="5814408" cy="391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47076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7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All About Business Value</a:t>
            </a:r>
            <a:endParaRPr lang="en-US" dirty="0"/>
          </a:p>
        </p:txBody>
      </p:sp>
      <p:sp>
        <p:nvSpPr>
          <p:cNvPr id="4" name="Rectangle 3"/>
          <p:cNvSpPr/>
          <p:nvPr/>
        </p:nvSpPr>
        <p:spPr bwMode="auto">
          <a:xfrm>
            <a:off x="4374857" y="1782560"/>
            <a:ext cx="3543892" cy="3543893"/>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99" fontAlgn="base">
              <a:lnSpc>
                <a:spcPct val="90000"/>
              </a:lnSpc>
              <a:spcBef>
                <a:spcPts val="612"/>
              </a:spcBef>
            </a:pPr>
            <a:r>
              <a:rPr lang="en-US" sz="3000" spc="-71" dirty="0" smtClean="0">
                <a:solidFill>
                  <a:srgbClr val="FFFFFF"/>
                </a:solidFill>
                <a:latin typeface="Segoe UI Light"/>
              </a:rPr>
              <a:t>Expedite Innovation</a:t>
            </a:r>
            <a:endParaRPr lang="en-US" sz="3000" spc="-71" dirty="0">
              <a:solidFill>
                <a:srgbClr val="FFFFFF"/>
              </a:solidFill>
              <a:latin typeface="Segoe UI Light"/>
            </a:endParaRPr>
          </a:p>
        </p:txBody>
      </p:sp>
      <p:sp>
        <p:nvSpPr>
          <p:cNvPr id="7" name="Rectangle 6"/>
          <p:cNvSpPr/>
          <p:nvPr/>
        </p:nvSpPr>
        <p:spPr bwMode="auto">
          <a:xfrm>
            <a:off x="8231663" y="1782560"/>
            <a:ext cx="3543892" cy="3543892"/>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99" fontAlgn="base">
              <a:lnSpc>
                <a:spcPct val="90000"/>
              </a:lnSpc>
              <a:spcBef>
                <a:spcPts val="612"/>
              </a:spcBef>
            </a:pPr>
            <a:r>
              <a:rPr lang="en-US" sz="3000" spc="-71" dirty="0" smtClean="0">
                <a:solidFill>
                  <a:srgbClr val="FFFFFF"/>
                </a:solidFill>
                <a:latin typeface="Segoe UI Light"/>
              </a:rPr>
              <a:t>Facilitate Engagement  </a:t>
            </a:r>
            <a:endParaRPr lang="en-US" sz="3000" spc="-71" dirty="0">
              <a:solidFill>
                <a:srgbClr val="FFFFFF"/>
              </a:solidFill>
              <a:latin typeface="Segoe UI Light"/>
            </a:endParaRPr>
          </a:p>
        </p:txBody>
      </p:sp>
      <p:sp>
        <p:nvSpPr>
          <p:cNvPr id="10" name="Rectangle 9"/>
          <p:cNvSpPr/>
          <p:nvPr/>
        </p:nvSpPr>
        <p:spPr bwMode="auto">
          <a:xfrm>
            <a:off x="544900" y="1782561"/>
            <a:ext cx="3543892" cy="3543892"/>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99" fontAlgn="base">
              <a:lnSpc>
                <a:spcPct val="90000"/>
              </a:lnSpc>
              <a:spcBef>
                <a:spcPts val="612"/>
              </a:spcBef>
            </a:pPr>
            <a:r>
              <a:rPr lang="en-US" sz="3000" spc="-102" dirty="0" smtClean="0">
                <a:solidFill>
                  <a:srgbClr val="FFFFFF"/>
                </a:solidFill>
                <a:latin typeface="Segoe UI Light"/>
              </a:rPr>
              <a:t>Financial Gains</a:t>
            </a:r>
            <a:endParaRPr lang="en-US" sz="3000" spc="-102" dirty="0">
              <a:solidFill>
                <a:srgbClr val="FFFFFF"/>
              </a:solidFill>
              <a:latin typeface="Segoe UI Light"/>
            </a:endParaRPr>
          </a:p>
        </p:txBody>
      </p:sp>
      <p:sp>
        <p:nvSpPr>
          <p:cNvPr id="11" name="TextBox 10"/>
          <p:cNvSpPr txBox="1"/>
          <p:nvPr/>
        </p:nvSpPr>
        <p:spPr>
          <a:xfrm>
            <a:off x="1570037" y="2430462"/>
            <a:ext cx="1159184" cy="2600712"/>
          </a:xfrm>
          <a:prstGeom prst="rect">
            <a:avLst/>
          </a:prstGeom>
          <a:noFill/>
        </p:spPr>
        <p:txBody>
          <a:bodyPr wrap="none" lIns="0" tIns="0" rIns="0" bIns="0" rtlCol="0">
            <a:spAutoFit/>
          </a:bodyPr>
          <a:lstStyle/>
          <a:p>
            <a:r>
              <a:rPr lang="en-US" sz="16900" b="1" spc="-71" dirty="0">
                <a:solidFill>
                  <a:srgbClr val="FFFFFF"/>
                </a:solidFill>
                <a:latin typeface="Segoe UI"/>
              </a:rPr>
              <a:t>$</a:t>
            </a:r>
          </a:p>
        </p:txBody>
      </p:sp>
      <p:sp>
        <p:nvSpPr>
          <p:cNvPr id="13" name="Freeform 15"/>
          <p:cNvSpPr>
            <a:spLocks noEditPoints="1"/>
          </p:cNvSpPr>
          <p:nvPr/>
        </p:nvSpPr>
        <p:spPr bwMode="black">
          <a:xfrm>
            <a:off x="5227637" y="2963862"/>
            <a:ext cx="1667083" cy="1708072"/>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3913" tIns="41957" rIns="83913" bIns="41957" numCol="1" anchor="t" anchorCtr="0" compatLnSpc="1">
            <a:prstTxWarp prst="textNoShape">
              <a:avLst/>
            </a:prstTxWarp>
          </a:bodyPr>
          <a:lstStyle/>
          <a:p>
            <a:endParaRPr lang="en-US" sz="1600">
              <a:solidFill>
                <a:srgbClr val="000000"/>
              </a:solidFill>
              <a:latin typeface="Segoe UI"/>
            </a:endParaRPr>
          </a:p>
        </p:txBody>
      </p:sp>
      <p:sp>
        <p:nvSpPr>
          <p:cNvPr id="14" name="Freeform 13"/>
          <p:cNvSpPr>
            <a:spLocks noEditPoints="1"/>
          </p:cNvSpPr>
          <p:nvPr/>
        </p:nvSpPr>
        <p:spPr bwMode="black">
          <a:xfrm>
            <a:off x="9190037" y="3116262"/>
            <a:ext cx="1608939" cy="142902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35" tIns="41968" rIns="83935" bIns="41968" numCol="1" anchor="t" anchorCtr="0" compatLnSpc="1">
            <a:prstTxWarp prst="textNoShape">
              <a:avLst/>
            </a:prstTxWarp>
          </a:bodyPr>
          <a:lstStyle/>
          <a:p>
            <a:endParaRPr lang="en-US" sz="1600">
              <a:solidFill>
                <a:srgbClr val="FFFFFF"/>
              </a:solidFill>
              <a:latin typeface="Segoe UI"/>
            </a:endParaRPr>
          </a:p>
        </p:txBody>
      </p:sp>
    </p:spTree>
    <p:extLst>
      <p:ext uri="{BB962C8B-B14F-4D97-AF65-F5344CB8AC3E}">
        <p14:creationId xmlns:p14="http://schemas.microsoft.com/office/powerpoint/2010/main" val="259759182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lumMod val="50000"/>
            <a:lumOff val="50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50837" y="1516070"/>
            <a:ext cx="11887200" cy="1831975"/>
          </a:xfrm>
        </p:spPr>
        <p:txBody>
          <a:bodyPr/>
          <a:lstStyle/>
          <a:p>
            <a:r>
              <a:rPr lang="en-US" sz="7200" dirty="0"/>
              <a:t>Develop Relevant Use Cases</a:t>
            </a:r>
          </a:p>
        </p:txBody>
      </p:sp>
      <p:sp>
        <p:nvSpPr>
          <p:cNvPr id="2" name="Rectangle 1"/>
          <p:cNvSpPr/>
          <p:nvPr/>
        </p:nvSpPr>
        <p:spPr>
          <a:xfrm>
            <a:off x="10790237" y="3824426"/>
            <a:ext cx="1646238" cy="3170099"/>
          </a:xfrm>
          <a:prstGeom prst="rect">
            <a:avLst/>
          </a:prstGeom>
        </p:spPr>
        <p:txBody>
          <a:bodyPr wrap="square" lIns="91368" tIns="45684" rIns="91368" bIns="45684">
            <a:spAutoFit/>
          </a:bodyPr>
          <a:lstStyle/>
          <a:p>
            <a:r>
              <a:rPr lang="en-US" sz="20000" spc="-100" dirty="0">
                <a:ln w="3175">
                  <a:noFill/>
                </a:ln>
                <a:gradFill>
                  <a:gsLst>
                    <a:gs pos="100000">
                      <a:srgbClr val="FFFFFF"/>
                    </a:gs>
                    <a:gs pos="0">
                      <a:srgbClr val="FFFFFF"/>
                    </a:gs>
                  </a:gsLst>
                  <a:lin ang="5400000" scaled="0"/>
                </a:gradFill>
                <a:latin typeface="Segoe UI Light"/>
                <a:cs typeface="Segoe UI"/>
              </a:rPr>
              <a:t>2</a:t>
            </a:r>
            <a:endParaRPr lang="en-US" sz="20000" dirty="0">
              <a:solidFill>
                <a:srgbClr val="FFFFFF"/>
              </a:solidFill>
              <a:latin typeface="Segoe UI Light"/>
              <a:cs typeface="Segoe UI"/>
            </a:endParaRPr>
          </a:p>
        </p:txBody>
      </p:sp>
    </p:spTree>
    <p:extLst>
      <p:ext uri="{BB962C8B-B14F-4D97-AF65-F5344CB8AC3E}">
        <p14:creationId xmlns:p14="http://schemas.microsoft.com/office/powerpoint/2010/main" val="267692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l="180" t="5855" r="-180" b="19260"/>
          <a:stretch/>
        </p:blipFill>
        <p:spPr>
          <a:xfrm>
            <a:off x="-1" y="0"/>
            <a:ext cx="12458912" cy="6994525"/>
          </a:xfrm>
          <a:prstGeom prst="rect">
            <a:avLst/>
          </a:prstGeom>
        </p:spPr>
      </p:pic>
      <p:sp>
        <p:nvSpPr>
          <p:cNvPr id="9" name="Rectangle 8"/>
          <p:cNvSpPr/>
          <p:nvPr/>
        </p:nvSpPr>
        <p:spPr>
          <a:xfrm>
            <a:off x="130916" y="197563"/>
            <a:ext cx="12335727" cy="971936"/>
          </a:xfrm>
          <a:prstGeom prst="rect">
            <a:avLst/>
          </a:prstGeom>
        </p:spPr>
        <p:txBody>
          <a:bodyPr wrap="none" lIns="124263" tIns="62131" rIns="124263" bIns="62131">
            <a:spAutoFit/>
          </a:bodyPr>
          <a:lstStyle/>
          <a:p>
            <a:pPr defTabSz="466030"/>
            <a:r>
              <a:rPr lang="en-US" sz="5500" kern="0" spc="-52" dirty="0">
                <a:solidFill>
                  <a:srgbClr val="FFFFFF"/>
                </a:solidFill>
                <a:latin typeface="Segoe UI Light" pitchFamily="34" charset="0"/>
                <a:ea typeface="Segoe UI" pitchFamily="34" charset="0"/>
                <a:cs typeface="Segoe UI" pitchFamily="34" charset="0"/>
              </a:rPr>
              <a:t>Identify solutions, don’t showcase features</a:t>
            </a:r>
          </a:p>
        </p:txBody>
      </p:sp>
    </p:spTree>
    <p:extLst>
      <p:ext uri="{BB962C8B-B14F-4D97-AF65-F5344CB8AC3E}">
        <p14:creationId xmlns:p14="http://schemas.microsoft.com/office/powerpoint/2010/main" val="67138320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 y="3040175"/>
            <a:ext cx="12436475" cy="776911"/>
          </a:xfrm>
        </p:spPr>
        <p:txBody>
          <a:bodyPr/>
          <a:lstStyle/>
          <a:p>
            <a:pPr algn="ctr"/>
            <a:r>
              <a:rPr lang="en-US" sz="5500" dirty="0"/>
              <a:t>8    5    4    9    1    7    6    3    2    0</a:t>
            </a:r>
          </a:p>
        </p:txBody>
      </p:sp>
    </p:spTree>
    <p:extLst>
      <p:ext uri="{BB962C8B-B14F-4D97-AF65-F5344CB8AC3E}">
        <p14:creationId xmlns:p14="http://schemas.microsoft.com/office/powerpoint/2010/main" val="242100041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t="4652" b="11687"/>
          <a:stretch/>
        </p:blipFill>
        <p:spPr>
          <a:xfrm>
            <a:off x="0" y="0"/>
            <a:ext cx="12572352" cy="6994525"/>
          </a:xfrm>
          <a:prstGeom prst="rect">
            <a:avLst/>
          </a:prstGeom>
        </p:spPr>
      </p:pic>
      <p:sp>
        <p:nvSpPr>
          <p:cNvPr id="7" name="Title 1"/>
          <p:cNvSpPr>
            <a:spLocks noGrp="1"/>
          </p:cNvSpPr>
          <p:nvPr>
            <p:ph type="title"/>
          </p:nvPr>
        </p:nvSpPr>
        <p:spPr>
          <a:xfrm>
            <a:off x="274648" y="295283"/>
            <a:ext cx="11889564" cy="917575"/>
          </a:xfrm>
        </p:spPr>
        <p:txBody>
          <a:bodyPr/>
          <a:lstStyle/>
          <a:p>
            <a:r>
              <a:rPr lang="en-US" dirty="0" smtClean="0">
                <a:solidFill>
                  <a:srgbClr val="FFFFFF"/>
                </a:solidFill>
              </a:rPr>
              <a:t>Making Things Simple Is Not Simple</a:t>
            </a:r>
            <a:endParaRPr lang="en-US" dirty="0">
              <a:solidFill>
                <a:srgbClr val="FFFFFF"/>
              </a:solidFill>
            </a:endParaRPr>
          </a:p>
        </p:txBody>
      </p:sp>
    </p:spTree>
    <p:extLst>
      <p:ext uri="{BB962C8B-B14F-4D97-AF65-F5344CB8AC3E}">
        <p14:creationId xmlns:p14="http://schemas.microsoft.com/office/powerpoint/2010/main" val="411573495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46647" y="4106862"/>
            <a:ext cx="7589828" cy="1219188"/>
          </a:xfrm>
        </p:spPr>
        <p:txBody>
          <a:bodyPr/>
          <a:lstStyle/>
          <a:p>
            <a:r>
              <a:rPr lang="en-US" sz="3800" dirty="0" smtClean="0"/>
              <a:t>Lead the Enterprise Social Revolution</a:t>
            </a:r>
            <a:br>
              <a:rPr lang="en-US" sz="3800" dirty="0" smtClean="0"/>
            </a:br>
            <a:r>
              <a:rPr lang="en-US" sz="3800" dirty="0" smtClean="0"/>
              <a:t>5 Steps to Drive Culture Change</a:t>
            </a:r>
            <a:endParaRPr lang="en-US" sz="3800" dirty="0"/>
          </a:p>
        </p:txBody>
      </p:sp>
      <p:sp>
        <p:nvSpPr>
          <p:cNvPr id="5" name="Text Placeholder 4"/>
          <p:cNvSpPr>
            <a:spLocks noGrp="1"/>
          </p:cNvSpPr>
          <p:nvPr>
            <p:ph type="body" sz="quarter" idx="12"/>
          </p:nvPr>
        </p:nvSpPr>
        <p:spPr>
          <a:xfrm>
            <a:off x="4846637" y="5554662"/>
            <a:ext cx="7315201" cy="1372151"/>
          </a:xfrm>
        </p:spPr>
        <p:txBody>
          <a:bodyPr/>
          <a:lstStyle/>
          <a:p>
            <a:r>
              <a:rPr lang="en-US" sz="3000" dirty="0" smtClean="0"/>
              <a:t>Dux Raymond Sy, PMP, MVP</a:t>
            </a:r>
          </a:p>
          <a:p>
            <a:r>
              <a:rPr lang="en-US" sz="3000" dirty="0" smtClean="0"/>
              <a:t>Managing Partner, Innovative-e</a:t>
            </a:r>
          </a:p>
        </p:txBody>
      </p:sp>
      <p:sp>
        <p:nvSpPr>
          <p:cNvPr id="2" name="TextBox 1"/>
          <p:cNvSpPr txBox="1"/>
          <p:nvPr/>
        </p:nvSpPr>
        <p:spPr>
          <a:xfrm>
            <a:off x="9893802" y="925031"/>
            <a:ext cx="2285999" cy="572464"/>
          </a:xfrm>
          <a:prstGeom prst="rect">
            <a:avLst/>
          </a:prstGeom>
          <a:noFill/>
        </p:spPr>
        <p:txBody>
          <a:bodyPr wrap="square" lIns="182880" tIns="146304" rIns="182880" bIns="146304" rtlCol="0">
            <a:spAutoFit/>
          </a:bodyPr>
          <a:lstStyle/>
          <a:p>
            <a:pPr algn="r">
              <a:lnSpc>
                <a:spcPct val="90000"/>
              </a:lnSpc>
              <a:spcAft>
                <a:spcPts val="600"/>
              </a:spcAft>
            </a:pPr>
            <a:r>
              <a:rPr lang="en-US" sz="2000" dirty="0" smtClean="0">
                <a:gradFill>
                  <a:gsLst>
                    <a:gs pos="2917">
                      <a:schemeClr val="tx1"/>
                    </a:gs>
                    <a:gs pos="30000">
                      <a:schemeClr val="tx1"/>
                    </a:gs>
                  </a:gsLst>
                  <a:lin ang="5400000" scaled="0"/>
                </a:gradFill>
              </a:rPr>
              <a:t>SPC078</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Find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8837" y="1668462"/>
            <a:ext cx="7467600" cy="3889599"/>
          </a:xfrm>
          <a:prstGeom prst="rect">
            <a:avLst/>
          </a:prstGeom>
        </p:spPr>
      </p:pic>
      <p:sp>
        <p:nvSpPr>
          <p:cNvPr id="2" name="Title 1"/>
          <p:cNvSpPr>
            <a:spLocks noGrp="1"/>
          </p:cNvSpPr>
          <p:nvPr>
            <p:ph type="title"/>
          </p:nvPr>
        </p:nvSpPr>
        <p:spPr/>
        <p:txBody>
          <a:bodyPr/>
          <a:lstStyle/>
          <a:p>
            <a:r>
              <a:rPr lang="en-US" dirty="0" smtClean="0"/>
              <a:t>Educate &amp; Engage The Business</a:t>
            </a:r>
            <a:endParaRPr lang="en-US" dirty="0"/>
          </a:p>
        </p:txBody>
      </p:sp>
      <p:sp>
        <p:nvSpPr>
          <p:cNvPr id="11" name="Rectangle 10"/>
          <p:cNvSpPr/>
          <p:nvPr/>
        </p:nvSpPr>
        <p:spPr bwMode="auto">
          <a:xfrm>
            <a:off x="3398837" y="4790144"/>
            <a:ext cx="7467600" cy="764518"/>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2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Utilize Familiar Tools</a:t>
            </a:r>
            <a:endParaRPr lang="en-US" sz="22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2" name="Rectangle 11"/>
          <p:cNvSpPr/>
          <p:nvPr/>
        </p:nvSpPr>
        <p:spPr bwMode="auto">
          <a:xfrm>
            <a:off x="1425591" y="1654070"/>
            <a:ext cx="1879600" cy="1883664"/>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45720" rIns="45720" bIns="91440" numCol="1" spcCol="0" rtlCol="0" fromWordArt="0" anchor="b" anchorCtr="0" forceAA="0" compatLnSpc="1">
            <a:prstTxWarp prst="textNoShape">
              <a:avLst/>
            </a:prstTxWarp>
            <a:noAutofit/>
          </a:bodyPr>
          <a:lstStyle/>
          <a:p>
            <a:pPr defTabSz="914099" fontAlgn="base">
              <a:lnSpc>
                <a:spcPct val="80000"/>
              </a:lnSpc>
              <a:spcBef>
                <a:spcPct val="0"/>
              </a:spcBef>
              <a:spcAft>
                <a:spcPct val="0"/>
              </a:spcAft>
            </a:pPr>
            <a:r>
              <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Address </a:t>
            </a:r>
            <a:br>
              <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br>
            <a:r>
              <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Pain Points</a:t>
            </a: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3" name="Rectangle 12"/>
          <p:cNvSpPr/>
          <p:nvPr/>
        </p:nvSpPr>
        <p:spPr bwMode="auto">
          <a:xfrm>
            <a:off x="1423269" y="3712716"/>
            <a:ext cx="1879600" cy="1883664"/>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45720" rIns="45720" bIns="91440" numCol="1" spcCol="0" rtlCol="0" fromWordArt="0" anchor="b" anchorCtr="0" forceAA="0" compatLnSpc="1">
            <a:prstTxWarp prst="textNoShape">
              <a:avLst/>
            </a:prstTxWarp>
            <a:noAutofit/>
          </a:bodyPr>
          <a:lstStyle/>
          <a:p>
            <a:pPr defTabSz="914099" fontAlgn="base">
              <a:lnSpc>
                <a:spcPct val="80000"/>
              </a:lnSpc>
              <a:spcBef>
                <a:spcPct val="0"/>
              </a:spcBef>
              <a:spcAft>
                <a:spcPct val="0"/>
              </a:spcAft>
            </a:pPr>
            <a:r>
              <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Identify </a:t>
            </a:r>
            <a:br>
              <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br>
            <a:r>
              <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Quick Wins</a:t>
            </a: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42629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75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1+#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lumMod val="50000"/>
            <a:lumOff val="50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50837" y="1516070"/>
            <a:ext cx="11887200" cy="1831975"/>
          </a:xfrm>
        </p:spPr>
        <p:txBody>
          <a:bodyPr/>
          <a:lstStyle/>
          <a:p>
            <a:r>
              <a:rPr lang="en-US" sz="7200" dirty="0" smtClean="0"/>
              <a:t>Establish Social Roadmap</a:t>
            </a:r>
            <a:endParaRPr lang="en-US" sz="7200" dirty="0"/>
          </a:p>
        </p:txBody>
      </p:sp>
      <p:sp>
        <p:nvSpPr>
          <p:cNvPr id="2" name="Rectangle 1"/>
          <p:cNvSpPr/>
          <p:nvPr/>
        </p:nvSpPr>
        <p:spPr>
          <a:xfrm>
            <a:off x="10790237" y="3824426"/>
            <a:ext cx="1646238" cy="3170099"/>
          </a:xfrm>
          <a:prstGeom prst="rect">
            <a:avLst/>
          </a:prstGeom>
        </p:spPr>
        <p:txBody>
          <a:bodyPr wrap="square" lIns="91368" tIns="45684" rIns="91368" bIns="45684">
            <a:spAutoFit/>
          </a:bodyPr>
          <a:lstStyle/>
          <a:p>
            <a:r>
              <a:rPr lang="en-US" sz="20000" spc="-100" dirty="0" smtClean="0">
                <a:ln w="3175">
                  <a:noFill/>
                </a:ln>
                <a:gradFill>
                  <a:gsLst>
                    <a:gs pos="100000">
                      <a:srgbClr val="FFFFFF"/>
                    </a:gs>
                    <a:gs pos="0">
                      <a:srgbClr val="FFFFFF"/>
                    </a:gs>
                  </a:gsLst>
                  <a:lin ang="5400000" scaled="0"/>
                </a:gradFill>
                <a:latin typeface="Segoe UI Light"/>
                <a:cs typeface="Segoe UI"/>
              </a:rPr>
              <a:t>3</a:t>
            </a:r>
            <a:endParaRPr lang="en-US" sz="20000" dirty="0">
              <a:solidFill>
                <a:srgbClr val="FFFFFF"/>
              </a:solidFill>
              <a:latin typeface="Segoe UI Light"/>
              <a:cs typeface="Segoe UI"/>
            </a:endParaRPr>
          </a:p>
        </p:txBody>
      </p:sp>
    </p:spTree>
    <p:extLst>
      <p:ext uri="{BB962C8B-B14F-4D97-AF65-F5344CB8AC3E}">
        <p14:creationId xmlns:p14="http://schemas.microsoft.com/office/powerpoint/2010/main" val="92298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Enterprise Social Journey</a:t>
            </a:r>
            <a:endParaRPr lang="en-US" dirty="0"/>
          </a:p>
        </p:txBody>
      </p:sp>
      <p:sp>
        <p:nvSpPr>
          <p:cNvPr id="4" name="Rectangle 3"/>
          <p:cNvSpPr/>
          <p:nvPr/>
        </p:nvSpPr>
        <p:spPr bwMode="auto">
          <a:xfrm>
            <a:off x="4374857" y="1782560"/>
            <a:ext cx="3543892" cy="3543893"/>
          </a:xfrm>
          <a:prstGeom prst="rect">
            <a:avLst/>
          </a:prstGeom>
          <a:solidFill>
            <a:srgbClr val="00AEE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99" fontAlgn="base">
              <a:lnSpc>
                <a:spcPct val="90000"/>
              </a:lnSpc>
              <a:spcBef>
                <a:spcPts val="612"/>
              </a:spcBef>
            </a:pPr>
            <a:r>
              <a:rPr lang="en-US" sz="3000" spc="-71" dirty="0" smtClean="0">
                <a:solidFill>
                  <a:srgbClr val="FFFFFF"/>
                </a:solidFill>
                <a:latin typeface="Segoe UI Light"/>
              </a:rPr>
              <a:t>Empower</a:t>
            </a:r>
            <a:endParaRPr lang="en-US" sz="3000" spc="-71" dirty="0">
              <a:solidFill>
                <a:srgbClr val="FFFFFF"/>
              </a:solidFill>
              <a:latin typeface="Segoe UI Light"/>
            </a:endParaRPr>
          </a:p>
        </p:txBody>
      </p:sp>
      <p:sp>
        <p:nvSpPr>
          <p:cNvPr id="7" name="Rectangle 6"/>
          <p:cNvSpPr/>
          <p:nvPr/>
        </p:nvSpPr>
        <p:spPr bwMode="auto">
          <a:xfrm>
            <a:off x="8231663" y="1782560"/>
            <a:ext cx="3543892" cy="3543892"/>
          </a:xfrm>
          <a:prstGeom prst="rect">
            <a:avLst/>
          </a:prstGeom>
          <a:solidFill>
            <a:srgbClr val="00AEE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99" fontAlgn="base">
              <a:lnSpc>
                <a:spcPct val="90000"/>
              </a:lnSpc>
              <a:spcBef>
                <a:spcPts val="612"/>
              </a:spcBef>
            </a:pPr>
            <a:r>
              <a:rPr lang="en-US" sz="3000" spc="-71" dirty="0" smtClean="0">
                <a:solidFill>
                  <a:srgbClr val="FFFFFF"/>
                </a:solidFill>
                <a:latin typeface="Segoe UI Light"/>
              </a:rPr>
              <a:t>Engage</a:t>
            </a:r>
            <a:endParaRPr lang="en-US" sz="3000" spc="-71" dirty="0">
              <a:solidFill>
                <a:srgbClr val="FFFFFF"/>
              </a:solidFill>
              <a:latin typeface="Segoe UI Light"/>
            </a:endParaRPr>
          </a:p>
        </p:txBody>
      </p:sp>
      <p:sp>
        <p:nvSpPr>
          <p:cNvPr id="10" name="Rectangle 9"/>
          <p:cNvSpPr/>
          <p:nvPr/>
        </p:nvSpPr>
        <p:spPr bwMode="auto">
          <a:xfrm>
            <a:off x="544900" y="1782561"/>
            <a:ext cx="3543892" cy="3543892"/>
          </a:xfrm>
          <a:prstGeom prst="rect">
            <a:avLst/>
          </a:prstGeom>
          <a:solidFill>
            <a:srgbClr val="00AEE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199" fontAlgn="base">
              <a:lnSpc>
                <a:spcPct val="90000"/>
              </a:lnSpc>
              <a:spcBef>
                <a:spcPts val="612"/>
              </a:spcBef>
            </a:pPr>
            <a:r>
              <a:rPr lang="en-US" sz="3000" spc="-102" dirty="0" smtClean="0">
                <a:solidFill>
                  <a:srgbClr val="FFFFFF"/>
                </a:solidFill>
                <a:latin typeface="Segoe UI Light"/>
              </a:rPr>
              <a:t>Connect</a:t>
            </a:r>
            <a:endParaRPr lang="en-US" sz="3000" spc="-102" dirty="0">
              <a:solidFill>
                <a:srgbClr val="FFFFFF"/>
              </a:solidFill>
              <a:latin typeface="Segoe UI Light"/>
            </a:endParaRPr>
          </a:p>
        </p:txBody>
      </p:sp>
      <p:sp>
        <p:nvSpPr>
          <p:cNvPr id="15" name="Freeform 10"/>
          <p:cNvSpPr>
            <a:spLocks noEditPoints="1"/>
          </p:cNvSpPr>
          <p:nvPr/>
        </p:nvSpPr>
        <p:spPr bwMode="black">
          <a:xfrm>
            <a:off x="1189037" y="2659062"/>
            <a:ext cx="2209806" cy="2209800"/>
          </a:xfrm>
          <a:custGeom>
            <a:avLst/>
            <a:gdLst>
              <a:gd name="T0" fmla="*/ 81 w 149"/>
              <a:gd name="T1" fmla="*/ 87 h 149"/>
              <a:gd name="T2" fmla="*/ 62 w 149"/>
              <a:gd name="T3" fmla="*/ 81 h 149"/>
              <a:gd name="T4" fmla="*/ 68 w 149"/>
              <a:gd name="T5" fmla="*/ 62 h 149"/>
              <a:gd name="T6" fmla="*/ 87 w 149"/>
              <a:gd name="T7" fmla="*/ 68 h 149"/>
              <a:gd name="T8" fmla="*/ 81 w 149"/>
              <a:gd name="T9" fmla="*/ 87 h 149"/>
              <a:gd name="T10" fmla="*/ 105 w 149"/>
              <a:gd name="T11" fmla="*/ 72 h 149"/>
              <a:gd name="T12" fmla="*/ 102 w 149"/>
              <a:gd name="T13" fmla="*/ 62 h 149"/>
              <a:gd name="T14" fmla="*/ 94 w 149"/>
              <a:gd name="T15" fmla="*/ 63 h 149"/>
              <a:gd name="T16" fmla="*/ 91 w 149"/>
              <a:gd name="T17" fmla="*/ 59 h 149"/>
              <a:gd name="T18" fmla="*/ 94 w 149"/>
              <a:gd name="T19" fmla="*/ 51 h 149"/>
              <a:gd name="T20" fmla="*/ 85 w 149"/>
              <a:gd name="T21" fmla="*/ 46 h 149"/>
              <a:gd name="T22" fmla="*/ 80 w 149"/>
              <a:gd name="T23" fmla="*/ 53 h 149"/>
              <a:gd name="T24" fmla="*/ 74 w 149"/>
              <a:gd name="T25" fmla="*/ 52 h 149"/>
              <a:gd name="T26" fmla="*/ 71 w 149"/>
              <a:gd name="T27" fmla="*/ 44 h 149"/>
              <a:gd name="T28" fmla="*/ 61 w 149"/>
              <a:gd name="T29" fmla="*/ 47 h 149"/>
              <a:gd name="T30" fmla="*/ 62 w 149"/>
              <a:gd name="T31" fmla="*/ 55 h 149"/>
              <a:gd name="T32" fmla="*/ 59 w 149"/>
              <a:gd name="T33" fmla="*/ 58 h 149"/>
              <a:gd name="T34" fmla="*/ 51 w 149"/>
              <a:gd name="T35" fmla="*/ 55 h 149"/>
              <a:gd name="T36" fmla="*/ 46 w 149"/>
              <a:gd name="T37" fmla="*/ 64 h 149"/>
              <a:gd name="T38" fmla="*/ 52 w 149"/>
              <a:gd name="T39" fmla="*/ 69 h 149"/>
              <a:gd name="T40" fmla="*/ 51 w 149"/>
              <a:gd name="T41" fmla="*/ 74 h 149"/>
              <a:gd name="T42" fmla="*/ 44 w 149"/>
              <a:gd name="T43" fmla="*/ 77 h 149"/>
              <a:gd name="T44" fmla="*/ 47 w 149"/>
              <a:gd name="T45" fmla="*/ 87 h 149"/>
              <a:gd name="T46" fmla="*/ 55 w 149"/>
              <a:gd name="T47" fmla="*/ 86 h 149"/>
              <a:gd name="T48" fmla="*/ 58 w 149"/>
              <a:gd name="T49" fmla="*/ 91 h 149"/>
              <a:gd name="T50" fmla="*/ 55 w 149"/>
              <a:gd name="T51" fmla="*/ 98 h 149"/>
              <a:gd name="T52" fmla="*/ 64 w 149"/>
              <a:gd name="T53" fmla="*/ 103 h 149"/>
              <a:gd name="T54" fmla="*/ 69 w 149"/>
              <a:gd name="T55" fmla="*/ 97 h 149"/>
              <a:gd name="T56" fmla="*/ 74 w 149"/>
              <a:gd name="T57" fmla="*/ 97 h 149"/>
              <a:gd name="T58" fmla="*/ 77 w 149"/>
              <a:gd name="T59" fmla="*/ 105 h 149"/>
              <a:gd name="T60" fmla="*/ 87 w 149"/>
              <a:gd name="T61" fmla="*/ 102 h 149"/>
              <a:gd name="T62" fmla="*/ 86 w 149"/>
              <a:gd name="T63" fmla="*/ 94 h 149"/>
              <a:gd name="T64" fmla="*/ 90 w 149"/>
              <a:gd name="T65" fmla="*/ 91 h 149"/>
              <a:gd name="T66" fmla="*/ 98 w 149"/>
              <a:gd name="T67" fmla="*/ 94 h 149"/>
              <a:gd name="T68" fmla="*/ 103 w 149"/>
              <a:gd name="T69" fmla="*/ 85 h 149"/>
              <a:gd name="T70" fmla="*/ 96 w 149"/>
              <a:gd name="T71" fmla="*/ 80 h 149"/>
              <a:gd name="T72" fmla="*/ 97 w 149"/>
              <a:gd name="T73" fmla="*/ 75 h 149"/>
              <a:gd name="T74" fmla="*/ 105 w 149"/>
              <a:gd name="T75" fmla="*/ 72 h 149"/>
              <a:gd name="T76" fmla="*/ 79 w 149"/>
              <a:gd name="T77" fmla="*/ 72 h 149"/>
              <a:gd name="T78" fmla="*/ 72 w 149"/>
              <a:gd name="T79" fmla="*/ 70 h 149"/>
              <a:gd name="T80" fmla="*/ 70 w 149"/>
              <a:gd name="T81" fmla="*/ 77 h 149"/>
              <a:gd name="T82" fmla="*/ 77 w 149"/>
              <a:gd name="T83" fmla="*/ 79 h 149"/>
              <a:gd name="T84" fmla="*/ 79 w 149"/>
              <a:gd name="T85" fmla="*/ 72 h 149"/>
              <a:gd name="T86" fmla="*/ 74 w 149"/>
              <a:gd name="T87" fmla="*/ 9 h 149"/>
              <a:gd name="T88" fmla="*/ 9 w 149"/>
              <a:gd name="T89" fmla="*/ 75 h 149"/>
              <a:gd name="T90" fmla="*/ 74 w 149"/>
              <a:gd name="T91" fmla="*/ 140 h 149"/>
              <a:gd name="T92" fmla="*/ 140 w 149"/>
              <a:gd name="T93" fmla="*/ 75 h 149"/>
              <a:gd name="T94" fmla="*/ 74 w 149"/>
              <a:gd name="T95" fmla="*/ 9 h 149"/>
              <a:gd name="T96" fmla="*/ 74 w 149"/>
              <a:gd name="T97" fmla="*/ 0 h 149"/>
              <a:gd name="T98" fmla="*/ 149 w 149"/>
              <a:gd name="T99" fmla="*/ 75 h 149"/>
              <a:gd name="T100" fmla="*/ 74 w 149"/>
              <a:gd name="T101" fmla="*/ 149 h 149"/>
              <a:gd name="T102" fmla="*/ 0 w 149"/>
              <a:gd name="T103" fmla="*/ 75 h 149"/>
              <a:gd name="T104" fmla="*/ 74 w 149"/>
              <a:gd name="T10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9" h="149">
                <a:moveTo>
                  <a:pt x="81" y="87"/>
                </a:moveTo>
                <a:cubicBezTo>
                  <a:pt x="74" y="91"/>
                  <a:pt x="65" y="88"/>
                  <a:pt x="62" y="81"/>
                </a:cubicBezTo>
                <a:cubicBezTo>
                  <a:pt x="58" y="74"/>
                  <a:pt x="61" y="66"/>
                  <a:pt x="68" y="62"/>
                </a:cubicBezTo>
                <a:cubicBezTo>
                  <a:pt x="75" y="58"/>
                  <a:pt x="83" y="61"/>
                  <a:pt x="87" y="68"/>
                </a:cubicBezTo>
                <a:cubicBezTo>
                  <a:pt x="91" y="75"/>
                  <a:pt x="88" y="84"/>
                  <a:pt x="81" y="87"/>
                </a:cubicBezTo>
                <a:moveTo>
                  <a:pt x="105" y="72"/>
                </a:moveTo>
                <a:cubicBezTo>
                  <a:pt x="102" y="62"/>
                  <a:pt x="102" y="62"/>
                  <a:pt x="102" y="62"/>
                </a:cubicBezTo>
                <a:cubicBezTo>
                  <a:pt x="94" y="63"/>
                  <a:pt x="94" y="63"/>
                  <a:pt x="94" y="63"/>
                </a:cubicBezTo>
                <a:cubicBezTo>
                  <a:pt x="93" y="62"/>
                  <a:pt x="92" y="60"/>
                  <a:pt x="91" y="59"/>
                </a:cubicBezTo>
                <a:cubicBezTo>
                  <a:pt x="94" y="51"/>
                  <a:pt x="94" y="51"/>
                  <a:pt x="94" y="51"/>
                </a:cubicBezTo>
                <a:cubicBezTo>
                  <a:pt x="85" y="46"/>
                  <a:pt x="85" y="46"/>
                  <a:pt x="85" y="46"/>
                </a:cubicBezTo>
                <a:cubicBezTo>
                  <a:pt x="80" y="53"/>
                  <a:pt x="80" y="53"/>
                  <a:pt x="80" y="53"/>
                </a:cubicBezTo>
                <a:cubicBezTo>
                  <a:pt x="78" y="52"/>
                  <a:pt x="76" y="52"/>
                  <a:pt x="74" y="52"/>
                </a:cubicBezTo>
                <a:cubicBezTo>
                  <a:pt x="71" y="44"/>
                  <a:pt x="71" y="44"/>
                  <a:pt x="71" y="44"/>
                </a:cubicBezTo>
                <a:cubicBezTo>
                  <a:pt x="61" y="47"/>
                  <a:pt x="61" y="47"/>
                  <a:pt x="61" y="47"/>
                </a:cubicBezTo>
                <a:cubicBezTo>
                  <a:pt x="62" y="55"/>
                  <a:pt x="62" y="55"/>
                  <a:pt x="62" y="55"/>
                </a:cubicBezTo>
                <a:cubicBezTo>
                  <a:pt x="61" y="56"/>
                  <a:pt x="60" y="57"/>
                  <a:pt x="59" y="58"/>
                </a:cubicBezTo>
                <a:cubicBezTo>
                  <a:pt x="51" y="55"/>
                  <a:pt x="51" y="55"/>
                  <a:pt x="51" y="55"/>
                </a:cubicBezTo>
                <a:cubicBezTo>
                  <a:pt x="46" y="64"/>
                  <a:pt x="46" y="64"/>
                  <a:pt x="46" y="64"/>
                </a:cubicBezTo>
                <a:cubicBezTo>
                  <a:pt x="52" y="69"/>
                  <a:pt x="52" y="69"/>
                  <a:pt x="52" y="69"/>
                </a:cubicBezTo>
                <a:cubicBezTo>
                  <a:pt x="52" y="71"/>
                  <a:pt x="51" y="72"/>
                  <a:pt x="51" y="74"/>
                </a:cubicBezTo>
                <a:cubicBezTo>
                  <a:pt x="44" y="77"/>
                  <a:pt x="44" y="77"/>
                  <a:pt x="44" y="77"/>
                </a:cubicBezTo>
                <a:cubicBezTo>
                  <a:pt x="47" y="87"/>
                  <a:pt x="47" y="87"/>
                  <a:pt x="47" y="87"/>
                </a:cubicBezTo>
                <a:cubicBezTo>
                  <a:pt x="55" y="86"/>
                  <a:pt x="55" y="86"/>
                  <a:pt x="55" y="86"/>
                </a:cubicBezTo>
                <a:cubicBezTo>
                  <a:pt x="56" y="88"/>
                  <a:pt x="57" y="89"/>
                  <a:pt x="58" y="91"/>
                </a:cubicBezTo>
                <a:cubicBezTo>
                  <a:pt x="55" y="98"/>
                  <a:pt x="55" y="98"/>
                  <a:pt x="55" y="98"/>
                </a:cubicBezTo>
                <a:cubicBezTo>
                  <a:pt x="64" y="103"/>
                  <a:pt x="64" y="103"/>
                  <a:pt x="64" y="103"/>
                </a:cubicBezTo>
                <a:cubicBezTo>
                  <a:pt x="69" y="97"/>
                  <a:pt x="69" y="97"/>
                  <a:pt x="69" y="97"/>
                </a:cubicBezTo>
                <a:cubicBezTo>
                  <a:pt x="70" y="97"/>
                  <a:pt x="72" y="97"/>
                  <a:pt x="74" y="97"/>
                </a:cubicBezTo>
                <a:cubicBezTo>
                  <a:pt x="77" y="105"/>
                  <a:pt x="77" y="105"/>
                  <a:pt x="77" y="105"/>
                </a:cubicBezTo>
                <a:cubicBezTo>
                  <a:pt x="87" y="102"/>
                  <a:pt x="87" y="102"/>
                  <a:pt x="87" y="102"/>
                </a:cubicBezTo>
                <a:cubicBezTo>
                  <a:pt x="86" y="94"/>
                  <a:pt x="86" y="94"/>
                  <a:pt x="86" y="94"/>
                </a:cubicBezTo>
                <a:cubicBezTo>
                  <a:pt x="88" y="93"/>
                  <a:pt x="89" y="92"/>
                  <a:pt x="90" y="91"/>
                </a:cubicBezTo>
                <a:cubicBezTo>
                  <a:pt x="98" y="94"/>
                  <a:pt x="98" y="94"/>
                  <a:pt x="98" y="94"/>
                </a:cubicBezTo>
                <a:cubicBezTo>
                  <a:pt x="103" y="85"/>
                  <a:pt x="103" y="85"/>
                  <a:pt x="103" y="85"/>
                </a:cubicBezTo>
                <a:cubicBezTo>
                  <a:pt x="96" y="80"/>
                  <a:pt x="96" y="80"/>
                  <a:pt x="96" y="80"/>
                </a:cubicBezTo>
                <a:cubicBezTo>
                  <a:pt x="97" y="78"/>
                  <a:pt x="97" y="77"/>
                  <a:pt x="97" y="75"/>
                </a:cubicBezTo>
                <a:lnTo>
                  <a:pt x="105" y="72"/>
                </a:lnTo>
                <a:close/>
                <a:moveTo>
                  <a:pt x="79" y="72"/>
                </a:moveTo>
                <a:cubicBezTo>
                  <a:pt x="78" y="70"/>
                  <a:pt x="75" y="69"/>
                  <a:pt x="72" y="70"/>
                </a:cubicBezTo>
                <a:cubicBezTo>
                  <a:pt x="70" y="71"/>
                  <a:pt x="69" y="74"/>
                  <a:pt x="70" y="77"/>
                </a:cubicBezTo>
                <a:cubicBezTo>
                  <a:pt x="71" y="80"/>
                  <a:pt x="74" y="81"/>
                  <a:pt x="77" y="79"/>
                </a:cubicBezTo>
                <a:cubicBezTo>
                  <a:pt x="79" y="78"/>
                  <a:pt x="80" y="75"/>
                  <a:pt x="79" y="72"/>
                </a:cubicBezTo>
                <a:moveTo>
                  <a:pt x="74" y="9"/>
                </a:moveTo>
                <a:cubicBezTo>
                  <a:pt x="38" y="9"/>
                  <a:pt x="9" y="39"/>
                  <a:pt x="9" y="75"/>
                </a:cubicBezTo>
                <a:cubicBezTo>
                  <a:pt x="9" y="111"/>
                  <a:pt x="38" y="140"/>
                  <a:pt x="74" y="140"/>
                </a:cubicBezTo>
                <a:cubicBezTo>
                  <a:pt x="110" y="140"/>
                  <a:pt x="140" y="111"/>
                  <a:pt x="140" y="75"/>
                </a:cubicBezTo>
                <a:cubicBezTo>
                  <a:pt x="140" y="39"/>
                  <a:pt x="110" y="9"/>
                  <a:pt x="74" y="9"/>
                </a:cubicBezTo>
                <a:moveTo>
                  <a:pt x="74" y="0"/>
                </a:moveTo>
                <a:cubicBezTo>
                  <a:pt x="116" y="0"/>
                  <a:pt x="149" y="33"/>
                  <a:pt x="149" y="75"/>
                </a:cubicBezTo>
                <a:cubicBezTo>
                  <a:pt x="149" y="116"/>
                  <a:pt x="116" y="149"/>
                  <a:pt x="74" y="149"/>
                </a:cubicBezTo>
                <a:cubicBezTo>
                  <a:pt x="33" y="149"/>
                  <a:pt x="0" y="116"/>
                  <a:pt x="0" y="75"/>
                </a:cubicBezTo>
                <a:cubicBezTo>
                  <a:pt x="0" y="33"/>
                  <a:pt x="33"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6" name="Freeform 56"/>
          <p:cNvSpPr>
            <a:spLocks noEditPoints="1"/>
          </p:cNvSpPr>
          <p:nvPr/>
        </p:nvSpPr>
        <p:spPr bwMode="black">
          <a:xfrm>
            <a:off x="8961437" y="2659062"/>
            <a:ext cx="2133600" cy="2133605"/>
          </a:xfrm>
          <a:custGeom>
            <a:avLst/>
            <a:gdLst>
              <a:gd name="T0" fmla="*/ 75 w 150"/>
              <a:gd name="T1" fmla="*/ 150 h 150"/>
              <a:gd name="T2" fmla="*/ 0 w 150"/>
              <a:gd name="T3" fmla="*/ 75 h 150"/>
              <a:gd name="T4" fmla="*/ 75 w 150"/>
              <a:gd name="T5" fmla="*/ 0 h 150"/>
              <a:gd name="T6" fmla="*/ 150 w 150"/>
              <a:gd name="T7" fmla="*/ 75 h 150"/>
              <a:gd name="T8" fmla="*/ 75 w 150"/>
              <a:gd name="T9" fmla="*/ 150 h 150"/>
              <a:gd name="T10" fmla="*/ 75 w 150"/>
              <a:gd name="T11" fmla="*/ 9 h 150"/>
              <a:gd name="T12" fmla="*/ 10 w 150"/>
              <a:gd name="T13" fmla="*/ 75 h 150"/>
              <a:gd name="T14" fmla="*/ 75 w 150"/>
              <a:gd name="T15" fmla="*/ 140 h 150"/>
              <a:gd name="T16" fmla="*/ 141 w 150"/>
              <a:gd name="T17" fmla="*/ 75 h 150"/>
              <a:gd name="T18" fmla="*/ 75 w 150"/>
              <a:gd name="T19" fmla="*/ 9 h 150"/>
              <a:gd name="T20" fmla="*/ 102 w 150"/>
              <a:gd name="T21" fmla="*/ 56 h 150"/>
              <a:gd name="T22" fmla="*/ 76 w 150"/>
              <a:gd name="T23" fmla="*/ 62 h 150"/>
              <a:gd name="T24" fmla="*/ 49 w 150"/>
              <a:gd name="T25" fmla="*/ 56 h 150"/>
              <a:gd name="T26" fmla="*/ 75 w 150"/>
              <a:gd name="T27" fmla="*/ 104 h 150"/>
              <a:gd name="T28" fmla="*/ 75 w 150"/>
              <a:gd name="T29" fmla="*/ 105 h 150"/>
              <a:gd name="T30" fmla="*/ 75 w 150"/>
              <a:gd name="T31" fmla="*/ 105 h 150"/>
              <a:gd name="T32" fmla="*/ 75 w 150"/>
              <a:gd name="T33" fmla="*/ 105 h 150"/>
              <a:gd name="T34" fmla="*/ 75 w 150"/>
              <a:gd name="T35" fmla="*/ 104 h 150"/>
              <a:gd name="T36" fmla="*/ 102 w 150"/>
              <a:gd name="T37" fmla="*/ 5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 h="150">
                <a:moveTo>
                  <a:pt x="75" y="150"/>
                </a:moveTo>
                <a:cubicBezTo>
                  <a:pt x="34" y="150"/>
                  <a:pt x="0" y="116"/>
                  <a:pt x="0" y="75"/>
                </a:cubicBezTo>
                <a:cubicBezTo>
                  <a:pt x="0" y="33"/>
                  <a:pt x="34" y="0"/>
                  <a:pt x="75" y="0"/>
                </a:cubicBezTo>
                <a:cubicBezTo>
                  <a:pt x="117" y="0"/>
                  <a:pt x="150" y="33"/>
                  <a:pt x="150" y="75"/>
                </a:cubicBezTo>
                <a:cubicBezTo>
                  <a:pt x="150" y="116"/>
                  <a:pt x="117" y="150"/>
                  <a:pt x="75" y="150"/>
                </a:cubicBezTo>
                <a:close/>
                <a:moveTo>
                  <a:pt x="75" y="9"/>
                </a:moveTo>
                <a:cubicBezTo>
                  <a:pt x="39" y="9"/>
                  <a:pt x="10" y="39"/>
                  <a:pt x="10" y="75"/>
                </a:cubicBezTo>
                <a:cubicBezTo>
                  <a:pt x="10" y="111"/>
                  <a:pt x="39" y="140"/>
                  <a:pt x="75" y="140"/>
                </a:cubicBezTo>
                <a:cubicBezTo>
                  <a:pt x="111" y="140"/>
                  <a:pt x="141" y="111"/>
                  <a:pt x="141" y="75"/>
                </a:cubicBezTo>
                <a:cubicBezTo>
                  <a:pt x="141" y="39"/>
                  <a:pt x="111" y="9"/>
                  <a:pt x="75" y="9"/>
                </a:cubicBezTo>
                <a:close/>
                <a:moveTo>
                  <a:pt x="102" y="56"/>
                </a:moveTo>
                <a:cubicBezTo>
                  <a:pt x="96" y="49"/>
                  <a:pt x="83" y="52"/>
                  <a:pt x="76" y="62"/>
                </a:cubicBezTo>
                <a:cubicBezTo>
                  <a:pt x="66" y="51"/>
                  <a:pt x="55" y="49"/>
                  <a:pt x="49" y="56"/>
                </a:cubicBezTo>
                <a:cubicBezTo>
                  <a:pt x="32" y="75"/>
                  <a:pt x="69" y="101"/>
                  <a:pt x="75" y="104"/>
                </a:cubicBezTo>
                <a:cubicBezTo>
                  <a:pt x="75" y="105"/>
                  <a:pt x="75" y="105"/>
                  <a:pt x="75" y="105"/>
                </a:cubicBezTo>
                <a:cubicBezTo>
                  <a:pt x="75" y="105"/>
                  <a:pt x="75" y="105"/>
                  <a:pt x="75" y="105"/>
                </a:cubicBezTo>
                <a:cubicBezTo>
                  <a:pt x="75" y="105"/>
                  <a:pt x="75" y="105"/>
                  <a:pt x="75" y="105"/>
                </a:cubicBezTo>
                <a:cubicBezTo>
                  <a:pt x="75" y="104"/>
                  <a:pt x="75" y="104"/>
                  <a:pt x="75" y="104"/>
                </a:cubicBezTo>
                <a:cubicBezTo>
                  <a:pt x="82" y="101"/>
                  <a:pt x="119" y="75"/>
                  <a:pt x="102" y="5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17" name="Freeform 46"/>
          <p:cNvSpPr>
            <a:spLocks noEditPoints="1"/>
          </p:cNvSpPr>
          <p:nvPr/>
        </p:nvSpPr>
        <p:spPr bwMode="black">
          <a:xfrm>
            <a:off x="5001196" y="2659062"/>
            <a:ext cx="2436241" cy="2186352"/>
          </a:xfrm>
          <a:custGeom>
            <a:avLst/>
            <a:gdLst>
              <a:gd name="T0" fmla="*/ 76 w 153"/>
              <a:gd name="T1" fmla="*/ 9 h 144"/>
              <a:gd name="T2" fmla="*/ 76 w 153"/>
              <a:gd name="T3" fmla="*/ 9 h 144"/>
              <a:gd name="T4" fmla="*/ 76 w 153"/>
              <a:gd name="T5" fmla="*/ 9 h 144"/>
              <a:gd name="T6" fmla="*/ 14 w 153"/>
              <a:gd name="T7" fmla="*/ 64 h 144"/>
              <a:gd name="T8" fmla="*/ 27 w 153"/>
              <a:gd name="T9" fmla="*/ 110 h 144"/>
              <a:gd name="T10" fmla="*/ 68 w 153"/>
              <a:gd name="T11" fmla="*/ 134 h 144"/>
              <a:gd name="T12" fmla="*/ 76 w 153"/>
              <a:gd name="T13" fmla="*/ 134 h 144"/>
              <a:gd name="T14" fmla="*/ 138 w 153"/>
              <a:gd name="T15" fmla="*/ 80 h 144"/>
              <a:gd name="T16" fmla="*/ 126 w 153"/>
              <a:gd name="T17" fmla="*/ 34 h 144"/>
              <a:gd name="T18" fmla="*/ 85 w 153"/>
              <a:gd name="T19" fmla="*/ 10 h 144"/>
              <a:gd name="T20" fmla="*/ 76 w 153"/>
              <a:gd name="T21" fmla="*/ 9 h 144"/>
              <a:gd name="T22" fmla="*/ 76 w 153"/>
              <a:gd name="T23" fmla="*/ 0 h 144"/>
              <a:gd name="T24" fmla="*/ 86 w 153"/>
              <a:gd name="T25" fmla="*/ 1 h 144"/>
              <a:gd name="T26" fmla="*/ 148 w 153"/>
              <a:gd name="T27" fmla="*/ 81 h 144"/>
              <a:gd name="T28" fmla="*/ 76 w 153"/>
              <a:gd name="T29" fmla="*/ 144 h 144"/>
              <a:gd name="T30" fmla="*/ 67 w 153"/>
              <a:gd name="T31" fmla="*/ 143 h 144"/>
              <a:gd name="T32" fmla="*/ 5 w 153"/>
              <a:gd name="T33" fmla="*/ 62 h 144"/>
              <a:gd name="T34" fmla="*/ 76 w 153"/>
              <a:gd name="T35" fmla="*/ 0 h 144"/>
              <a:gd name="T36" fmla="*/ 89 w 153"/>
              <a:gd name="T37" fmla="*/ 34 h 144"/>
              <a:gd name="T38" fmla="*/ 82 w 153"/>
              <a:gd name="T39" fmla="*/ 41 h 144"/>
              <a:gd name="T40" fmla="*/ 76 w 153"/>
              <a:gd name="T41" fmla="*/ 34 h 144"/>
              <a:gd name="T42" fmla="*/ 82 w 153"/>
              <a:gd name="T43" fmla="*/ 27 h 144"/>
              <a:gd name="T44" fmla="*/ 89 w 153"/>
              <a:gd name="T45" fmla="*/ 34 h 144"/>
              <a:gd name="T46" fmla="*/ 73 w 153"/>
              <a:gd name="T47" fmla="*/ 39 h 144"/>
              <a:gd name="T48" fmla="*/ 55 w 153"/>
              <a:gd name="T49" fmla="*/ 49 h 144"/>
              <a:gd name="T50" fmla="*/ 54 w 153"/>
              <a:gd name="T51" fmla="*/ 68 h 144"/>
              <a:gd name="T52" fmla="*/ 60 w 153"/>
              <a:gd name="T53" fmla="*/ 68 h 144"/>
              <a:gd name="T54" fmla="*/ 61 w 153"/>
              <a:gd name="T55" fmla="*/ 53 h 144"/>
              <a:gd name="T56" fmla="*/ 68 w 153"/>
              <a:gd name="T57" fmla="*/ 49 h 144"/>
              <a:gd name="T58" fmla="*/ 63 w 153"/>
              <a:gd name="T59" fmla="*/ 64 h 144"/>
              <a:gd name="T60" fmla="*/ 65 w 153"/>
              <a:gd name="T61" fmla="*/ 72 h 144"/>
              <a:gd name="T62" fmla="*/ 53 w 153"/>
              <a:gd name="T63" fmla="*/ 109 h 144"/>
              <a:gd name="T64" fmla="*/ 61 w 153"/>
              <a:gd name="T65" fmla="*/ 111 h 144"/>
              <a:gd name="T66" fmla="*/ 71 w 153"/>
              <a:gd name="T67" fmla="*/ 84 h 144"/>
              <a:gd name="T68" fmla="*/ 74 w 153"/>
              <a:gd name="T69" fmla="*/ 89 h 144"/>
              <a:gd name="T70" fmla="*/ 81 w 153"/>
              <a:gd name="T71" fmla="*/ 111 h 144"/>
              <a:gd name="T72" fmla="*/ 89 w 153"/>
              <a:gd name="T73" fmla="*/ 108 h 144"/>
              <a:gd name="T74" fmla="*/ 82 w 153"/>
              <a:gd name="T75" fmla="*/ 83 h 144"/>
              <a:gd name="T76" fmla="*/ 75 w 153"/>
              <a:gd name="T77" fmla="*/ 72 h 144"/>
              <a:gd name="T78" fmla="*/ 81 w 153"/>
              <a:gd name="T79" fmla="*/ 56 h 144"/>
              <a:gd name="T80" fmla="*/ 83 w 153"/>
              <a:gd name="T81" fmla="*/ 62 h 144"/>
              <a:gd name="T82" fmla="*/ 98 w 153"/>
              <a:gd name="T83" fmla="*/ 68 h 144"/>
              <a:gd name="T84" fmla="*/ 100 w 153"/>
              <a:gd name="T85" fmla="*/ 62 h 144"/>
              <a:gd name="T86" fmla="*/ 88 w 153"/>
              <a:gd name="T87" fmla="*/ 57 h 144"/>
              <a:gd name="T88" fmla="*/ 85 w 153"/>
              <a:gd name="T89" fmla="*/ 44 h 144"/>
              <a:gd name="T90" fmla="*/ 73 w 153"/>
              <a:gd name="T91"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3" h="144">
                <a:moveTo>
                  <a:pt x="76" y="9"/>
                </a:moveTo>
                <a:cubicBezTo>
                  <a:pt x="76" y="9"/>
                  <a:pt x="76" y="9"/>
                  <a:pt x="76" y="9"/>
                </a:cubicBezTo>
                <a:cubicBezTo>
                  <a:pt x="76" y="9"/>
                  <a:pt x="76" y="9"/>
                  <a:pt x="76" y="9"/>
                </a:cubicBezTo>
                <a:cubicBezTo>
                  <a:pt x="45" y="9"/>
                  <a:pt x="19" y="33"/>
                  <a:pt x="14" y="64"/>
                </a:cubicBezTo>
                <a:cubicBezTo>
                  <a:pt x="12" y="80"/>
                  <a:pt x="16" y="97"/>
                  <a:pt x="27" y="110"/>
                </a:cubicBezTo>
                <a:cubicBezTo>
                  <a:pt x="37" y="123"/>
                  <a:pt x="51" y="132"/>
                  <a:pt x="68" y="134"/>
                </a:cubicBezTo>
                <a:cubicBezTo>
                  <a:pt x="71" y="134"/>
                  <a:pt x="74" y="134"/>
                  <a:pt x="76" y="134"/>
                </a:cubicBezTo>
                <a:cubicBezTo>
                  <a:pt x="107" y="134"/>
                  <a:pt x="134" y="111"/>
                  <a:pt x="138" y="80"/>
                </a:cubicBezTo>
                <a:cubicBezTo>
                  <a:pt x="140" y="64"/>
                  <a:pt x="136" y="47"/>
                  <a:pt x="126" y="34"/>
                </a:cubicBezTo>
                <a:cubicBezTo>
                  <a:pt x="116" y="21"/>
                  <a:pt x="101" y="12"/>
                  <a:pt x="85" y="10"/>
                </a:cubicBezTo>
                <a:cubicBezTo>
                  <a:pt x="82" y="10"/>
                  <a:pt x="79" y="9"/>
                  <a:pt x="76" y="9"/>
                </a:cubicBezTo>
                <a:moveTo>
                  <a:pt x="76" y="0"/>
                </a:moveTo>
                <a:cubicBezTo>
                  <a:pt x="79" y="0"/>
                  <a:pt x="83" y="0"/>
                  <a:pt x="86" y="1"/>
                </a:cubicBezTo>
                <a:cubicBezTo>
                  <a:pt x="125" y="6"/>
                  <a:pt x="153" y="42"/>
                  <a:pt x="148" y="81"/>
                </a:cubicBezTo>
                <a:cubicBezTo>
                  <a:pt x="143" y="118"/>
                  <a:pt x="112" y="144"/>
                  <a:pt x="76" y="144"/>
                </a:cubicBezTo>
                <a:cubicBezTo>
                  <a:pt x="73" y="144"/>
                  <a:pt x="70" y="144"/>
                  <a:pt x="67" y="143"/>
                </a:cubicBezTo>
                <a:cubicBezTo>
                  <a:pt x="27" y="138"/>
                  <a:pt x="0" y="102"/>
                  <a:pt x="5" y="62"/>
                </a:cubicBezTo>
                <a:cubicBezTo>
                  <a:pt x="10" y="26"/>
                  <a:pt x="41" y="0"/>
                  <a:pt x="76" y="0"/>
                </a:cubicBezTo>
                <a:moveTo>
                  <a:pt x="89" y="34"/>
                </a:moveTo>
                <a:cubicBezTo>
                  <a:pt x="89" y="38"/>
                  <a:pt x="86" y="41"/>
                  <a:pt x="82" y="41"/>
                </a:cubicBezTo>
                <a:cubicBezTo>
                  <a:pt x="79" y="41"/>
                  <a:pt x="76" y="38"/>
                  <a:pt x="76" y="34"/>
                </a:cubicBezTo>
                <a:cubicBezTo>
                  <a:pt x="76" y="30"/>
                  <a:pt x="79" y="27"/>
                  <a:pt x="82" y="27"/>
                </a:cubicBezTo>
                <a:cubicBezTo>
                  <a:pt x="86" y="27"/>
                  <a:pt x="89" y="30"/>
                  <a:pt x="89" y="34"/>
                </a:cubicBezTo>
                <a:moveTo>
                  <a:pt x="73" y="39"/>
                </a:moveTo>
                <a:cubicBezTo>
                  <a:pt x="55" y="49"/>
                  <a:pt x="55" y="49"/>
                  <a:pt x="55" y="49"/>
                </a:cubicBezTo>
                <a:cubicBezTo>
                  <a:pt x="54" y="68"/>
                  <a:pt x="54" y="68"/>
                  <a:pt x="54" y="68"/>
                </a:cubicBezTo>
                <a:cubicBezTo>
                  <a:pt x="60" y="68"/>
                  <a:pt x="60" y="68"/>
                  <a:pt x="60" y="68"/>
                </a:cubicBezTo>
                <a:cubicBezTo>
                  <a:pt x="61" y="53"/>
                  <a:pt x="61" y="53"/>
                  <a:pt x="61" y="53"/>
                </a:cubicBezTo>
                <a:cubicBezTo>
                  <a:pt x="68" y="49"/>
                  <a:pt x="68" y="49"/>
                  <a:pt x="68" y="49"/>
                </a:cubicBezTo>
                <a:cubicBezTo>
                  <a:pt x="68" y="49"/>
                  <a:pt x="64" y="62"/>
                  <a:pt x="63" y="64"/>
                </a:cubicBezTo>
                <a:cubicBezTo>
                  <a:pt x="63" y="66"/>
                  <a:pt x="64" y="70"/>
                  <a:pt x="65" y="72"/>
                </a:cubicBezTo>
                <a:cubicBezTo>
                  <a:pt x="53" y="109"/>
                  <a:pt x="53" y="109"/>
                  <a:pt x="53" y="109"/>
                </a:cubicBezTo>
                <a:cubicBezTo>
                  <a:pt x="61" y="111"/>
                  <a:pt x="61" y="111"/>
                  <a:pt x="61" y="111"/>
                </a:cubicBezTo>
                <a:cubicBezTo>
                  <a:pt x="71" y="84"/>
                  <a:pt x="71" y="84"/>
                  <a:pt x="71" y="84"/>
                </a:cubicBezTo>
                <a:cubicBezTo>
                  <a:pt x="74" y="89"/>
                  <a:pt x="74" y="89"/>
                  <a:pt x="74" y="89"/>
                </a:cubicBezTo>
                <a:cubicBezTo>
                  <a:pt x="81" y="111"/>
                  <a:pt x="81" y="111"/>
                  <a:pt x="81" y="111"/>
                </a:cubicBezTo>
                <a:cubicBezTo>
                  <a:pt x="89" y="108"/>
                  <a:pt x="89" y="108"/>
                  <a:pt x="89" y="108"/>
                </a:cubicBezTo>
                <a:cubicBezTo>
                  <a:pt x="82" y="83"/>
                  <a:pt x="82" y="83"/>
                  <a:pt x="82" y="83"/>
                </a:cubicBezTo>
                <a:cubicBezTo>
                  <a:pt x="75" y="72"/>
                  <a:pt x="75" y="72"/>
                  <a:pt x="75" y="72"/>
                </a:cubicBezTo>
                <a:cubicBezTo>
                  <a:pt x="81" y="56"/>
                  <a:pt x="81" y="56"/>
                  <a:pt x="81" y="56"/>
                </a:cubicBezTo>
                <a:cubicBezTo>
                  <a:pt x="83" y="62"/>
                  <a:pt x="83" y="62"/>
                  <a:pt x="83" y="62"/>
                </a:cubicBezTo>
                <a:cubicBezTo>
                  <a:pt x="98" y="68"/>
                  <a:pt x="98" y="68"/>
                  <a:pt x="98" y="68"/>
                </a:cubicBezTo>
                <a:cubicBezTo>
                  <a:pt x="100" y="62"/>
                  <a:pt x="100" y="62"/>
                  <a:pt x="100" y="62"/>
                </a:cubicBezTo>
                <a:cubicBezTo>
                  <a:pt x="88" y="57"/>
                  <a:pt x="88" y="57"/>
                  <a:pt x="88" y="57"/>
                </a:cubicBezTo>
                <a:cubicBezTo>
                  <a:pt x="85" y="44"/>
                  <a:pt x="85" y="44"/>
                  <a:pt x="85" y="44"/>
                </a:cubicBezTo>
                <a:lnTo>
                  <a:pt x="73"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387331745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8853" b="6867"/>
          <a:stretch/>
        </p:blipFill>
        <p:spPr>
          <a:xfrm>
            <a:off x="-1619" y="0"/>
            <a:ext cx="12436475" cy="6994525"/>
          </a:xfrm>
          <a:prstGeom prst="rect">
            <a:avLst/>
          </a:prstGeom>
        </p:spPr>
      </p:pic>
      <p:sp>
        <p:nvSpPr>
          <p:cNvPr id="9" name="Rectangle 8"/>
          <p:cNvSpPr/>
          <p:nvPr/>
        </p:nvSpPr>
        <p:spPr>
          <a:xfrm>
            <a:off x="579437" y="1211262"/>
            <a:ext cx="2760591" cy="973078"/>
          </a:xfrm>
          <a:prstGeom prst="rect">
            <a:avLst/>
          </a:prstGeom>
        </p:spPr>
        <p:txBody>
          <a:bodyPr wrap="none" lIns="124337" tIns="62168" rIns="124337" bIns="62168">
            <a:spAutoFit/>
          </a:bodyPr>
          <a:lstStyle/>
          <a:p>
            <a:pPr defTabSz="466304"/>
            <a:r>
              <a:rPr lang="en-US" sz="5500" kern="0" spc="-52" dirty="0">
                <a:solidFill>
                  <a:prstClr val="black"/>
                </a:solidFill>
                <a:latin typeface="Segoe UI Light" pitchFamily="34" charset="0"/>
                <a:ea typeface="Segoe UI" pitchFamily="34" charset="0"/>
                <a:cs typeface="Segoe UI" pitchFamily="34" charset="0"/>
              </a:rPr>
              <a:t>Prioritize</a:t>
            </a:r>
          </a:p>
        </p:txBody>
      </p:sp>
    </p:spTree>
    <p:extLst>
      <p:ext uri="{BB962C8B-B14F-4D97-AF65-F5344CB8AC3E}">
        <p14:creationId xmlns:p14="http://schemas.microsoft.com/office/powerpoint/2010/main" val="2356151144"/>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lumMod val="50000"/>
            <a:lumOff val="50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50837" y="1516070"/>
            <a:ext cx="11887200" cy="1831975"/>
          </a:xfrm>
        </p:spPr>
        <p:txBody>
          <a:bodyPr/>
          <a:lstStyle/>
          <a:p>
            <a:r>
              <a:rPr lang="en-US" sz="7200" dirty="0" smtClean="0"/>
              <a:t>Identify and Groom Champions</a:t>
            </a:r>
            <a:endParaRPr lang="en-US" sz="7200" dirty="0"/>
          </a:p>
        </p:txBody>
      </p:sp>
      <p:sp>
        <p:nvSpPr>
          <p:cNvPr id="2" name="Rectangle 1"/>
          <p:cNvSpPr/>
          <p:nvPr/>
        </p:nvSpPr>
        <p:spPr>
          <a:xfrm>
            <a:off x="10790237" y="3824426"/>
            <a:ext cx="1646238" cy="3170099"/>
          </a:xfrm>
          <a:prstGeom prst="rect">
            <a:avLst/>
          </a:prstGeom>
        </p:spPr>
        <p:txBody>
          <a:bodyPr wrap="square" lIns="91368" tIns="45684" rIns="91368" bIns="45684">
            <a:spAutoFit/>
          </a:bodyPr>
          <a:lstStyle/>
          <a:p>
            <a:r>
              <a:rPr lang="en-US" sz="20000" spc="-100" dirty="0" smtClean="0">
                <a:ln w="3175">
                  <a:noFill/>
                </a:ln>
                <a:gradFill>
                  <a:gsLst>
                    <a:gs pos="100000">
                      <a:srgbClr val="FFFFFF"/>
                    </a:gs>
                    <a:gs pos="0">
                      <a:srgbClr val="FFFFFF"/>
                    </a:gs>
                  </a:gsLst>
                  <a:lin ang="5400000" scaled="0"/>
                </a:gradFill>
                <a:latin typeface="Segoe UI Light"/>
                <a:cs typeface="Segoe UI"/>
              </a:rPr>
              <a:t>4</a:t>
            </a:r>
            <a:endParaRPr lang="en-US" sz="20000" dirty="0">
              <a:solidFill>
                <a:srgbClr val="FFFFFF"/>
              </a:solidFill>
              <a:latin typeface="Segoe UI Light"/>
              <a:cs typeface="Segoe UI"/>
            </a:endParaRPr>
          </a:p>
        </p:txBody>
      </p:sp>
    </p:spTree>
    <p:extLst>
      <p:ext uri="{BB962C8B-B14F-4D97-AF65-F5344CB8AC3E}">
        <p14:creationId xmlns:p14="http://schemas.microsoft.com/office/powerpoint/2010/main" val="1876292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Can You Handle This?</a:t>
            </a:r>
            <a:endParaRPr lang="en-US" dirty="0"/>
          </a:p>
        </p:txBody>
      </p:sp>
      <p:pic>
        <p:nvPicPr>
          <p:cNvPr id="3" name="Picture 4" descr="Picture 2.png"/>
          <p:cNvPicPr>
            <a:picLocks noChangeAspect="1"/>
          </p:cNvPicPr>
          <p:nvPr/>
        </p:nvPicPr>
        <p:blipFill rotWithShape="1">
          <a:blip r:embed="rId3" cstate="print">
            <a:extLst>
              <a:ext uri="{28A0092B-C50C-407E-A947-70E740481C1C}">
                <a14:useLocalDpi xmlns:a14="http://schemas.microsoft.com/office/drawing/2010/main" val="0"/>
              </a:ext>
            </a:extLst>
          </a:blip>
          <a:srcRect l="7807" t="1" r="825" b="2348"/>
          <a:stretch/>
        </p:blipFill>
        <p:spPr bwMode="auto">
          <a:xfrm>
            <a:off x="1923966" y="1606405"/>
            <a:ext cx="4193109" cy="389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9013695" y="3147426"/>
            <a:ext cx="184666" cy="369332"/>
          </a:xfrm>
          <a:prstGeom prst="rect">
            <a:avLst/>
          </a:prstGeom>
          <a:noFill/>
        </p:spPr>
        <p:txBody>
          <a:bodyPr wrap="none" rtlCol="0">
            <a:spAutoFit/>
          </a:bodyPr>
          <a:lstStyle/>
          <a:p>
            <a:endParaRPr lang="en-US" dirty="0"/>
          </a:p>
        </p:txBody>
      </p:sp>
      <p:sp>
        <p:nvSpPr>
          <p:cNvPr id="5" name="Rectangle 4"/>
          <p:cNvSpPr/>
          <p:nvPr/>
        </p:nvSpPr>
        <p:spPr bwMode="auto">
          <a:xfrm>
            <a:off x="1946295" y="4732398"/>
            <a:ext cx="4165838" cy="764518"/>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400" spc="-50" dirty="0" smtClean="0">
                <a:gradFill>
                  <a:gsLst>
                    <a:gs pos="0">
                      <a:srgbClr val="FFFFFF"/>
                    </a:gs>
                    <a:gs pos="100000">
                      <a:srgbClr val="FFFFFF"/>
                    </a:gs>
                  </a:gsLst>
                  <a:lin ang="5400000" scaled="0"/>
                </a:gradFill>
                <a:ea typeface="Segoe UI" pitchFamily="34" charset="0"/>
                <a:cs typeface="Segoe UI" pitchFamily="34" charset="0"/>
              </a:rPr>
              <a:t>Platform Implementation</a:t>
            </a:r>
            <a:endParaRPr lang="en-US" sz="2400" spc="-5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6234079" y="3595446"/>
            <a:ext cx="1879600" cy="1883664"/>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45720" rIns="45720" bIns="91440" numCol="1" spcCol="0" rtlCol="0" fromWordArt="0" anchor="b" anchorCtr="0" forceAA="0" compatLnSpc="1">
            <a:prstTxWarp prst="textNoShape">
              <a:avLst/>
            </a:prstTxWarp>
            <a:noAutofit/>
          </a:bodyPr>
          <a:lstStyle/>
          <a:p>
            <a:pPr defTabSz="914099" fontAlgn="base">
              <a:lnSpc>
                <a:spcPct val="80000"/>
              </a:lnSpc>
              <a:spcBef>
                <a:spcPct val="0"/>
              </a:spcBef>
              <a:spcAft>
                <a:spcPct val="0"/>
              </a:spcAft>
            </a:pPr>
            <a:r>
              <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Adoption</a:t>
            </a: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p:cNvSpPr/>
          <p:nvPr/>
        </p:nvSpPr>
        <p:spPr bwMode="auto">
          <a:xfrm>
            <a:off x="8210517" y="3595446"/>
            <a:ext cx="1879600" cy="1883664"/>
          </a:xfrm>
          <a:prstGeom prst="rect">
            <a:avLst/>
          </a:prstGeom>
          <a:solidFill>
            <a:srgbClr val="4D4D4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45720" rIns="45720" bIns="91440" numCol="1" spcCol="0" rtlCol="0" fromWordArt="0" anchor="b" anchorCtr="0" forceAA="0" compatLnSpc="1">
            <a:prstTxWarp prst="textNoShape">
              <a:avLst/>
            </a:prstTxWarp>
            <a:noAutofit/>
          </a:bodyPr>
          <a:lstStyle/>
          <a:p>
            <a:pPr defTabSz="914099" fontAlgn="base">
              <a:lnSpc>
                <a:spcPct val="80000"/>
              </a:lnSpc>
              <a:spcBef>
                <a:spcPct val="0"/>
              </a:spcBef>
              <a:spcAft>
                <a:spcPct val="0"/>
              </a:spcAft>
            </a:pPr>
            <a:r>
              <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Support &amp; Maintenance</a:t>
            </a: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p:cNvSpPr/>
          <p:nvPr/>
        </p:nvSpPr>
        <p:spPr bwMode="auto">
          <a:xfrm>
            <a:off x="6227728" y="1598371"/>
            <a:ext cx="3858768" cy="1883664"/>
          </a:xfrm>
          <a:prstGeom prst="rect">
            <a:avLst/>
          </a:prstGeom>
          <a:solidFill>
            <a:srgbClr val="EE82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b" anchorCtr="0" forceAA="0" compatLnSpc="1">
            <a:prstTxWarp prst="textNoShape">
              <a:avLst/>
            </a:prstTxWarp>
            <a:noAutofit/>
          </a:bodyPr>
          <a:lstStyle/>
          <a:p>
            <a:pPr defTabSz="914099" fontAlgn="base">
              <a:lnSpc>
                <a:spcPct val="80000"/>
              </a:lnSpc>
              <a:spcBef>
                <a:spcPct val="0"/>
              </a:spcBef>
              <a:spcAft>
                <a:spcPct val="0"/>
              </a:spcAft>
            </a:pPr>
            <a:r>
              <a:rPr lang="en-US" sz="2200" spc="-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Business Engagement</a:t>
            </a: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140209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7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Come together</a:t>
            </a:r>
            <a:endParaRPr lang="en-US" dirty="0"/>
          </a:p>
        </p:txBody>
      </p:sp>
      <p:pic>
        <p:nvPicPr>
          <p:cNvPr id="5" name="Picture 4" descr="Safari.png"/>
          <p:cNvPicPr>
            <a:picLocks noChangeAspect="1"/>
          </p:cNvPicPr>
          <p:nvPr/>
        </p:nvPicPr>
        <p:blipFill rotWithShape="1">
          <a:blip r:embed="rId3">
            <a:extLst>
              <a:ext uri="{28A0092B-C50C-407E-A947-70E740481C1C}">
                <a14:useLocalDpi xmlns:a14="http://schemas.microsoft.com/office/drawing/2010/main" val="0"/>
              </a:ext>
            </a:extLst>
          </a:blip>
          <a:srcRect t="14845"/>
          <a:stretch/>
        </p:blipFill>
        <p:spPr>
          <a:xfrm>
            <a:off x="-1" y="0"/>
            <a:ext cx="12466638" cy="7039314"/>
          </a:xfrm>
          <a:prstGeom prst="rect">
            <a:avLst/>
          </a:prstGeom>
        </p:spPr>
      </p:pic>
      <p:sp>
        <p:nvSpPr>
          <p:cNvPr id="7" name="Rectangle 6"/>
          <p:cNvSpPr>
            <a:spLocks noChangeAspect="1"/>
          </p:cNvSpPr>
          <p:nvPr/>
        </p:nvSpPr>
        <p:spPr bwMode="auto">
          <a:xfrm>
            <a:off x="24125" y="-84138"/>
            <a:ext cx="12412349" cy="12404466"/>
          </a:xfrm>
          <a:prstGeom prst="rect">
            <a:avLst/>
          </a:prstGeom>
          <a:gradFill>
            <a:gsLst>
              <a:gs pos="9000">
                <a:srgbClr val="000000">
                  <a:alpha val="49000"/>
                </a:srgbClr>
              </a:gs>
              <a:gs pos="32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6000" dirty="0" smtClean="0">
                <a:gradFill>
                  <a:gsLst>
                    <a:gs pos="0">
                      <a:srgbClr val="FFFFFF"/>
                    </a:gs>
                    <a:gs pos="100000">
                      <a:srgbClr val="FFFFFF"/>
                    </a:gs>
                  </a:gsLst>
                  <a:lin ang="5400000" scaled="0"/>
                </a:gradFill>
                <a:latin typeface="Segoe UI Light"/>
                <a:ea typeface="Segoe UI" pitchFamily="34" charset="0"/>
                <a:cs typeface="Segoe UI Light"/>
              </a:rPr>
              <a:t/>
            </a:r>
            <a:br>
              <a:rPr lang="en-US" sz="6000" dirty="0" smtClean="0">
                <a:gradFill>
                  <a:gsLst>
                    <a:gs pos="0">
                      <a:srgbClr val="FFFFFF"/>
                    </a:gs>
                    <a:gs pos="100000">
                      <a:srgbClr val="FFFFFF"/>
                    </a:gs>
                  </a:gsLst>
                  <a:lin ang="5400000" scaled="0"/>
                </a:gradFill>
                <a:latin typeface="Segoe UI Light"/>
                <a:ea typeface="Segoe UI" pitchFamily="34" charset="0"/>
                <a:cs typeface="Segoe UI Light"/>
              </a:rPr>
            </a:br>
            <a:r>
              <a:rPr lang="en-US" sz="6000" dirty="0" smtClean="0">
                <a:gradFill>
                  <a:gsLst>
                    <a:gs pos="0">
                      <a:srgbClr val="FFFFFF"/>
                    </a:gs>
                    <a:gs pos="100000">
                      <a:srgbClr val="FFFFFF"/>
                    </a:gs>
                  </a:gsLst>
                  <a:lin ang="5400000" scaled="0"/>
                </a:gradFill>
                <a:latin typeface="Segoe UI Light"/>
                <a:ea typeface="Segoe UI" pitchFamily="34" charset="0"/>
                <a:cs typeface="Segoe UI Light"/>
              </a:rPr>
              <a:t>Common people achieving uncommon results.</a:t>
            </a:r>
          </a:p>
        </p:txBody>
      </p:sp>
    </p:spTree>
    <p:extLst>
      <p:ext uri="{BB962C8B-B14F-4D97-AF65-F5344CB8AC3E}">
        <p14:creationId xmlns:p14="http://schemas.microsoft.com/office/powerpoint/2010/main" val="318461617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lumMod val="50000"/>
            <a:lumOff val="50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350837" y="1516070"/>
            <a:ext cx="11887200" cy="1831975"/>
          </a:xfrm>
        </p:spPr>
        <p:txBody>
          <a:bodyPr/>
          <a:lstStyle/>
          <a:p>
            <a:r>
              <a:rPr lang="en-US" sz="7200" dirty="0" smtClean="0"/>
              <a:t>Deliver Sustainable Adoption</a:t>
            </a:r>
            <a:endParaRPr lang="en-US" sz="7200" dirty="0"/>
          </a:p>
        </p:txBody>
      </p:sp>
      <p:sp>
        <p:nvSpPr>
          <p:cNvPr id="2" name="Rectangle 1"/>
          <p:cNvSpPr/>
          <p:nvPr/>
        </p:nvSpPr>
        <p:spPr>
          <a:xfrm>
            <a:off x="10790237" y="3824426"/>
            <a:ext cx="1646238" cy="3170099"/>
          </a:xfrm>
          <a:prstGeom prst="rect">
            <a:avLst/>
          </a:prstGeom>
        </p:spPr>
        <p:txBody>
          <a:bodyPr wrap="square" lIns="91368" tIns="45684" rIns="91368" bIns="45684">
            <a:spAutoFit/>
          </a:bodyPr>
          <a:lstStyle/>
          <a:p>
            <a:r>
              <a:rPr lang="en-US" sz="20000" spc="-100" dirty="0" smtClean="0">
                <a:ln w="3175">
                  <a:noFill/>
                </a:ln>
                <a:gradFill>
                  <a:gsLst>
                    <a:gs pos="100000">
                      <a:srgbClr val="FFFFFF"/>
                    </a:gs>
                    <a:gs pos="0">
                      <a:srgbClr val="FFFFFF"/>
                    </a:gs>
                  </a:gsLst>
                  <a:lin ang="5400000" scaled="0"/>
                </a:gradFill>
                <a:latin typeface="Segoe UI Light"/>
                <a:cs typeface="Segoe UI"/>
              </a:rPr>
              <a:t>5</a:t>
            </a:r>
            <a:endParaRPr lang="en-US" sz="20000" dirty="0">
              <a:solidFill>
                <a:srgbClr val="FFFFFF"/>
              </a:solidFill>
              <a:latin typeface="Segoe UI Light"/>
              <a:cs typeface="Segoe UI"/>
            </a:endParaRPr>
          </a:p>
        </p:txBody>
      </p:sp>
    </p:spTree>
    <p:extLst>
      <p:ext uri="{BB962C8B-B14F-4D97-AF65-F5344CB8AC3E}">
        <p14:creationId xmlns:p14="http://schemas.microsoft.com/office/powerpoint/2010/main" val="1061632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Show video of utility company</a:t>
            </a:r>
            <a:endParaRPr lang="en-US" dirty="0"/>
          </a:p>
        </p:txBody>
      </p:sp>
      <p:pic>
        <p:nvPicPr>
          <p:cNvPr id="3" name="spc12-gamificatio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t="6965" b="3043"/>
          <a:stretch/>
        </p:blipFill>
        <p:spPr>
          <a:xfrm>
            <a:off x="0" y="-7938"/>
            <a:ext cx="12436475" cy="6994525"/>
          </a:xfrm>
          <a:prstGeom prst="rect">
            <a:avLst/>
          </a:prstGeom>
        </p:spPr>
      </p:pic>
    </p:spTree>
    <p:extLst>
      <p:ext uri="{BB962C8B-B14F-4D97-AF65-F5344CB8AC3E}">
        <p14:creationId xmlns:p14="http://schemas.microsoft.com/office/powerpoint/2010/main" val="9362489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65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Desired Results</a:t>
            </a:r>
            <a:endParaRPr lang="en-US" dirty="0"/>
          </a:p>
        </p:txBody>
      </p:sp>
      <p:pic>
        <p:nvPicPr>
          <p:cNvPr id="7" name="Picture 2" descr="\\vmware-host\Shared Folders\My Documents\Work in Progress\6097280422_80efd81547_b.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8131" t="20380" r="21930" b="137"/>
          <a:stretch/>
        </p:blipFill>
        <p:spPr bwMode="auto">
          <a:xfrm>
            <a:off x="654800" y="1820862"/>
            <a:ext cx="3524458" cy="35052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bwMode="auto">
          <a:xfrm>
            <a:off x="655637" y="4577810"/>
            <a:ext cx="3505200" cy="748252"/>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2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Drive Excitement</a:t>
            </a:r>
            <a:endParaRPr lang="en-US" sz="22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l="14298" t="437" r="19841" b="-435"/>
          <a:stretch/>
        </p:blipFill>
        <p:spPr>
          <a:xfrm>
            <a:off x="8119309" y="1820862"/>
            <a:ext cx="3509128" cy="3505200"/>
          </a:xfrm>
          <a:prstGeom prst="rect">
            <a:avLst/>
          </a:prstGeom>
        </p:spPr>
      </p:pic>
      <p:sp>
        <p:nvSpPr>
          <p:cNvPr id="10" name="Rectangle 9"/>
          <p:cNvSpPr/>
          <p:nvPr/>
        </p:nvSpPr>
        <p:spPr bwMode="auto">
          <a:xfrm>
            <a:off x="4389437" y="1820862"/>
            <a:ext cx="3505200" cy="3505200"/>
          </a:xfrm>
          <a:prstGeom prst="rect">
            <a:avLst/>
          </a:prstGeom>
          <a:solidFill>
            <a:srgbClr val="C00000"/>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b" anchorCtr="0" forceAA="0" compatLnSpc="1">
            <a:prstTxWarp prst="textNoShape">
              <a:avLst/>
            </a:prstTxWarp>
            <a:noAutofit/>
          </a:bodyPr>
          <a:lstStyle/>
          <a:p>
            <a:pPr marL="0" marR="0" lvl="0" indent="0" defTabSz="914099" eaLnBrk="1" fontAlgn="base" latinLnBrk="0" hangingPunct="1">
              <a:lnSpc>
                <a:spcPct val="100000"/>
              </a:lnSpc>
              <a:spcBef>
                <a:spcPct val="0"/>
              </a:spcBef>
              <a:spcAft>
                <a:spcPct val="0"/>
              </a:spcAft>
              <a:buClrTx/>
              <a:buSzTx/>
              <a:buFontTx/>
              <a:buNone/>
              <a:tabLst/>
              <a:defRPr/>
            </a:pPr>
            <a:endParaRPr kumimoji="0" lang="en-US" sz="22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endParaRPr>
          </a:p>
        </p:txBody>
      </p:sp>
      <p:sp>
        <p:nvSpPr>
          <p:cNvPr id="12" name="Rectangle 11"/>
          <p:cNvSpPr/>
          <p:nvPr/>
        </p:nvSpPr>
        <p:spPr bwMode="auto">
          <a:xfrm>
            <a:off x="4389437" y="4564062"/>
            <a:ext cx="3505200" cy="748252"/>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2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Facilitate Change</a:t>
            </a:r>
            <a:endParaRPr lang="en-US" sz="22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3" name="Rectangle 12"/>
          <p:cNvSpPr/>
          <p:nvPr/>
        </p:nvSpPr>
        <p:spPr bwMode="auto">
          <a:xfrm>
            <a:off x="8123237" y="4564062"/>
            <a:ext cx="3505200" cy="748252"/>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2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Empower and Assist</a:t>
            </a:r>
            <a:endParaRPr lang="en-US" sz="2200"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3399034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4294967295"/>
          </p:nvPr>
        </p:nvSpPr>
        <p:spPr>
          <a:xfrm>
            <a:off x="621823" y="2253801"/>
            <a:ext cx="8851845" cy="3994328"/>
          </a:xfrm>
          <a:prstGeom prst="rect">
            <a:avLst/>
          </a:prstGeom>
        </p:spPr>
        <p:txBody>
          <a:bodyPr lIns="93204" tIns="46604" rIns="93204" bIns="46604"/>
          <a:lstStyle/>
          <a:p>
            <a:endParaRPr lang="en-US"/>
          </a:p>
        </p:txBody>
      </p:sp>
      <p:pic>
        <p:nvPicPr>
          <p:cNvPr id="4" name="Picture 3" descr="WHATSYOURSTYLE.png"/>
          <p:cNvPicPr>
            <a:picLocks noChangeAspect="1"/>
          </p:cNvPicPr>
          <p:nvPr/>
        </p:nvPicPr>
        <p:blipFill rotWithShape="1">
          <a:blip r:embed="rId2">
            <a:extLst>
              <a:ext uri="{28A0092B-C50C-407E-A947-70E740481C1C}">
                <a14:useLocalDpi xmlns:a14="http://schemas.microsoft.com/office/drawing/2010/main" val="0"/>
              </a:ext>
            </a:extLst>
          </a:blip>
          <a:srcRect b="21196"/>
          <a:stretch/>
        </p:blipFill>
        <p:spPr>
          <a:xfrm>
            <a:off x="8" y="8"/>
            <a:ext cx="12436475" cy="7347395"/>
          </a:xfrm>
          <a:prstGeom prst="rect">
            <a:avLst/>
          </a:prstGeom>
        </p:spPr>
      </p:pic>
    </p:spTree>
    <p:extLst>
      <p:ext uri="{BB962C8B-B14F-4D97-AF65-F5344CB8AC3E}">
        <p14:creationId xmlns:p14="http://schemas.microsoft.com/office/powerpoint/2010/main" val="28169009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Phased Approach</a:t>
            </a:r>
            <a:endParaRPr lang="en-US" dirty="0"/>
          </a:p>
        </p:txBody>
      </p:sp>
      <p:pic>
        <p:nvPicPr>
          <p:cNvPr id="11" name="Picture 10"/>
          <p:cNvPicPr/>
          <p:nvPr/>
        </p:nvPicPr>
        <p:blipFill>
          <a:blip r:embed="rId3"/>
          <a:stretch>
            <a:fillRect/>
          </a:stretch>
        </p:blipFill>
        <p:spPr>
          <a:xfrm>
            <a:off x="1874837" y="1287462"/>
            <a:ext cx="8001635" cy="5226790"/>
          </a:xfrm>
          <a:prstGeom prst="rect">
            <a:avLst/>
          </a:prstGeom>
        </p:spPr>
      </p:pic>
    </p:spTree>
    <p:extLst>
      <p:ext uri="{BB962C8B-B14F-4D97-AF65-F5344CB8AC3E}">
        <p14:creationId xmlns:p14="http://schemas.microsoft.com/office/powerpoint/2010/main" val="186136616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 Intentionally</a:t>
            </a:r>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4437" y="1213731"/>
            <a:ext cx="7226898" cy="5776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433469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p:txBody>
          <a:bodyPr/>
          <a:lstStyle/>
          <a:p>
            <a:r>
              <a:rPr lang="en-US" dirty="0" smtClean="0"/>
              <a:t>5 Steps to Drive Culture Change</a:t>
            </a:r>
            <a:endParaRPr lang="en-US" sz="2800" dirty="0"/>
          </a:p>
        </p:txBody>
      </p:sp>
      <p:sp>
        <p:nvSpPr>
          <p:cNvPr id="22" name="Rectangle 21"/>
          <p:cNvSpPr/>
          <p:nvPr/>
        </p:nvSpPr>
        <p:spPr bwMode="auto">
          <a:xfrm>
            <a:off x="350837" y="1820867"/>
            <a:ext cx="2331720" cy="2742407"/>
          </a:xfrm>
          <a:prstGeom prst="rect">
            <a:avLst/>
          </a:prstGeom>
          <a:solidFill>
            <a:srgbClr val="2D8A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6" tIns="146188" rIns="182736" bIns="146188" numCol="1" spcCol="0" rtlCol="0" fromWordArt="0" anchor="b" anchorCtr="0" forceAA="0" compatLnSpc="1">
            <a:prstTxWarp prst="textNoShape">
              <a:avLst/>
            </a:prstTxWarp>
            <a:noAutofit/>
          </a:bodyPr>
          <a:lstStyle/>
          <a:p>
            <a:pPr defTabSz="931742" fontAlgn="base">
              <a:lnSpc>
                <a:spcPct val="90000"/>
              </a:lnSpc>
              <a:spcBef>
                <a:spcPct val="0"/>
              </a:spcBef>
              <a:spcAft>
                <a:spcPts val="612"/>
              </a:spcAft>
            </a:pPr>
            <a:r>
              <a:rPr lang="en-US" sz="2500" dirty="0">
                <a:gradFill>
                  <a:gsLst>
                    <a:gs pos="0">
                      <a:srgbClr val="FFFFFF"/>
                    </a:gs>
                    <a:gs pos="100000">
                      <a:srgbClr val="FFFFFF"/>
                    </a:gs>
                  </a:gsLst>
                  <a:lin ang="5400000" scaled="0"/>
                </a:gradFill>
                <a:ea typeface="Segoe UI" pitchFamily="34" charset="0"/>
                <a:cs typeface="Segoe UI" pitchFamily="34" charset="0"/>
              </a:rPr>
              <a:t>Gain Executive Engagement</a:t>
            </a:r>
          </a:p>
        </p:txBody>
      </p:sp>
      <p:sp>
        <p:nvSpPr>
          <p:cNvPr id="27" name="Rectangle 26"/>
          <p:cNvSpPr/>
          <p:nvPr/>
        </p:nvSpPr>
        <p:spPr bwMode="auto">
          <a:xfrm>
            <a:off x="2727632" y="1820867"/>
            <a:ext cx="2331720" cy="2742407"/>
          </a:xfrm>
          <a:prstGeom prst="rect">
            <a:avLst/>
          </a:prstGeom>
          <a:solidFill>
            <a:srgbClr val="2D8A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6" tIns="146188" rIns="182736" bIns="146188" numCol="1" spcCol="0" rtlCol="0" fromWordArt="0" anchor="b" anchorCtr="0" forceAA="0" compatLnSpc="1">
            <a:prstTxWarp prst="textNoShape">
              <a:avLst/>
            </a:prstTxWarp>
            <a:noAutofit/>
          </a:bodyPr>
          <a:lstStyle/>
          <a:p>
            <a:pPr defTabSz="931742" fontAlgn="base">
              <a:lnSpc>
                <a:spcPct val="90000"/>
              </a:lnSpc>
              <a:spcBef>
                <a:spcPct val="0"/>
              </a:spcBef>
              <a:spcAft>
                <a:spcPts val="612"/>
              </a:spcAft>
            </a:pPr>
            <a:r>
              <a:rPr lang="en-US" sz="2500" dirty="0">
                <a:gradFill>
                  <a:gsLst>
                    <a:gs pos="0">
                      <a:srgbClr val="FFFFFF"/>
                    </a:gs>
                    <a:gs pos="100000">
                      <a:srgbClr val="FFFFFF"/>
                    </a:gs>
                  </a:gsLst>
                  <a:lin ang="5400000" scaled="0"/>
                </a:gradFill>
                <a:ea typeface="Segoe UI" pitchFamily="34" charset="0"/>
                <a:cs typeface="Segoe UI" pitchFamily="34" charset="0"/>
              </a:rPr>
              <a:t>Develop Relevant </a:t>
            </a:r>
            <a:br>
              <a:rPr lang="en-US" sz="2500" dirty="0">
                <a:gradFill>
                  <a:gsLst>
                    <a:gs pos="0">
                      <a:srgbClr val="FFFFFF"/>
                    </a:gs>
                    <a:gs pos="100000">
                      <a:srgbClr val="FFFFFF"/>
                    </a:gs>
                  </a:gsLst>
                  <a:lin ang="5400000" scaled="0"/>
                </a:gradFill>
                <a:ea typeface="Segoe UI" pitchFamily="34" charset="0"/>
                <a:cs typeface="Segoe UI" pitchFamily="34" charset="0"/>
              </a:rPr>
            </a:br>
            <a:r>
              <a:rPr lang="en-US" sz="2500" dirty="0">
                <a:gradFill>
                  <a:gsLst>
                    <a:gs pos="0">
                      <a:srgbClr val="FFFFFF"/>
                    </a:gs>
                    <a:gs pos="100000">
                      <a:srgbClr val="FFFFFF"/>
                    </a:gs>
                  </a:gsLst>
                  <a:lin ang="5400000" scaled="0"/>
                </a:gradFill>
                <a:ea typeface="Segoe UI" pitchFamily="34" charset="0"/>
                <a:cs typeface="Segoe UI" pitchFamily="34" charset="0"/>
              </a:rPr>
              <a:t>Use Cases</a:t>
            </a:r>
          </a:p>
        </p:txBody>
      </p:sp>
      <p:sp>
        <p:nvSpPr>
          <p:cNvPr id="28" name="Rectangle 27"/>
          <p:cNvSpPr/>
          <p:nvPr/>
        </p:nvSpPr>
        <p:spPr bwMode="auto">
          <a:xfrm>
            <a:off x="7471101" y="1820867"/>
            <a:ext cx="2331720" cy="2742407"/>
          </a:xfrm>
          <a:prstGeom prst="rect">
            <a:avLst/>
          </a:prstGeom>
          <a:solidFill>
            <a:srgbClr val="2D8A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6" tIns="146188" rIns="182736" bIns="146188" numCol="1" spcCol="0" rtlCol="0" fromWordArt="0" anchor="b" anchorCtr="0" forceAA="0" compatLnSpc="1">
            <a:prstTxWarp prst="textNoShape">
              <a:avLst/>
            </a:prstTxWarp>
            <a:noAutofit/>
          </a:bodyPr>
          <a:lstStyle/>
          <a:p>
            <a:pPr defTabSz="931742" fontAlgn="base">
              <a:lnSpc>
                <a:spcPct val="90000"/>
              </a:lnSpc>
              <a:spcBef>
                <a:spcPct val="0"/>
              </a:spcBef>
              <a:spcAft>
                <a:spcPts val="612"/>
              </a:spcAft>
            </a:pPr>
            <a:r>
              <a:rPr lang="en-US" sz="2500" dirty="0">
                <a:gradFill>
                  <a:gsLst>
                    <a:gs pos="0">
                      <a:srgbClr val="FFFFFF"/>
                    </a:gs>
                    <a:gs pos="100000">
                      <a:srgbClr val="FFFFFF"/>
                    </a:gs>
                  </a:gsLst>
                  <a:lin ang="5400000" scaled="0"/>
                </a:gradFill>
                <a:ea typeface="Segoe UI" pitchFamily="34" charset="0"/>
                <a:cs typeface="Segoe UI" pitchFamily="34" charset="0"/>
              </a:rPr>
              <a:t>Identify &amp; Groom Champions</a:t>
            </a:r>
          </a:p>
        </p:txBody>
      </p:sp>
      <p:sp>
        <p:nvSpPr>
          <p:cNvPr id="29" name="Rectangle 28"/>
          <p:cNvSpPr/>
          <p:nvPr/>
        </p:nvSpPr>
        <p:spPr bwMode="auto">
          <a:xfrm>
            <a:off x="5104427" y="1820867"/>
            <a:ext cx="2331720" cy="2742407"/>
          </a:xfrm>
          <a:prstGeom prst="rect">
            <a:avLst/>
          </a:prstGeom>
          <a:solidFill>
            <a:srgbClr val="2D8A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6" tIns="146188" rIns="182736" bIns="146188" numCol="1" spcCol="0" rtlCol="0" fromWordArt="0" anchor="b" anchorCtr="0" forceAA="0" compatLnSpc="1">
            <a:prstTxWarp prst="textNoShape">
              <a:avLst/>
            </a:prstTxWarp>
            <a:noAutofit/>
          </a:bodyPr>
          <a:lstStyle/>
          <a:p>
            <a:pPr defTabSz="931742" fontAlgn="base">
              <a:lnSpc>
                <a:spcPct val="90000"/>
              </a:lnSpc>
              <a:spcBef>
                <a:spcPct val="0"/>
              </a:spcBef>
              <a:spcAft>
                <a:spcPts val="612"/>
              </a:spcAft>
            </a:pPr>
            <a:r>
              <a:rPr lang="en-US" sz="2500" dirty="0" smtClean="0">
                <a:gradFill>
                  <a:gsLst>
                    <a:gs pos="0">
                      <a:srgbClr val="FFFFFF"/>
                    </a:gs>
                    <a:gs pos="100000">
                      <a:srgbClr val="FFFFFF"/>
                    </a:gs>
                  </a:gsLst>
                  <a:lin ang="5400000" scaled="0"/>
                </a:gradFill>
                <a:ea typeface="Segoe UI" pitchFamily="34" charset="0"/>
                <a:cs typeface="Segoe UI" pitchFamily="34" charset="0"/>
              </a:rPr>
              <a:t>Establish Social Roadmap</a:t>
            </a:r>
            <a:endParaRPr lang="en-US" sz="25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9847897" y="1820867"/>
            <a:ext cx="2377440" cy="2742407"/>
          </a:xfrm>
          <a:prstGeom prst="rect">
            <a:avLst/>
          </a:prstGeom>
          <a:solidFill>
            <a:srgbClr val="2D8A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36" tIns="146188" rIns="182736" bIns="146188" numCol="1" spcCol="0" rtlCol="0" fromWordArt="0" anchor="b" anchorCtr="0" forceAA="0" compatLnSpc="1">
            <a:prstTxWarp prst="textNoShape">
              <a:avLst/>
            </a:prstTxWarp>
            <a:noAutofit/>
          </a:bodyPr>
          <a:lstStyle/>
          <a:p>
            <a:pPr defTabSz="931742" fontAlgn="base">
              <a:lnSpc>
                <a:spcPct val="90000"/>
              </a:lnSpc>
              <a:spcBef>
                <a:spcPct val="0"/>
              </a:spcBef>
              <a:spcAft>
                <a:spcPts val="612"/>
              </a:spcAft>
            </a:pPr>
            <a:r>
              <a:rPr lang="en-US" sz="2500" dirty="0">
                <a:gradFill>
                  <a:gsLst>
                    <a:gs pos="0">
                      <a:srgbClr val="FFFFFF"/>
                    </a:gs>
                    <a:gs pos="100000">
                      <a:srgbClr val="FFFFFF"/>
                    </a:gs>
                  </a:gsLst>
                  <a:lin ang="5400000" scaled="0"/>
                </a:gradFill>
                <a:ea typeface="Segoe UI" pitchFamily="34" charset="0"/>
                <a:cs typeface="Segoe UI" pitchFamily="34" charset="0"/>
              </a:rPr>
              <a:t>Deliver Sustainable Adoption</a:t>
            </a:r>
          </a:p>
        </p:txBody>
      </p:sp>
      <p:cxnSp>
        <p:nvCxnSpPr>
          <p:cNvPr id="14" name="Straight Arrow Connector 13"/>
          <p:cNvCxnSpPr/>
          <p:nvPr/>
        </p:nvCxnSpPr>
        <p:spPr>
          <a:xfrm>
            <a:off x="350837" y="4945062"/>
            <a:ext cx="11887200" cy="0"/>
          </a:xfrm>
          <a:prstGeom prst="straightConnector1">
            <a:avLst/>
          </a:prstGeom>
          <a:ln w="28575" cmpd="sng">
            <a:solidFill>
              <a:schemeClr val="tx1"/>
            </a:solidFill>
            <a:headEnd type="none"/>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7891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r="1846" b="782"/>
          <a:stretch/>
        </p:blipFill>
        <p:spPr>
          <a:xfrm>
            <a:off x="-1612" y="9"/>
            <a:ext cx="12595211" cy="7034425"/>
          </a:xfrm>
          <a:prstGeom prst="rect">
            <a:avLst/>
          </a:prstGeom>
        </p:spPr>
      </p:pic>
      <p:sp>
        <p:nvSpPr>
          <p:cNvPr id="8" name="Rectangle 7"/>
          <p:cNvSpPr/>
          <p:nvPr/>
        </p:nvSpPr>
        <p:spPr bwMode="auto">
          <a:xfrm>
            <a:off x="-1612" y="4274441"/>
            <a:ext cx="12595211" cy="2758559"/>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04" tIns="46604" rIns="46604" bIns="93204" numCol="1" spcCol="0" rtlCol="0" fromWordArt="0" anchor="b" anchorCtr="0" forceAA="0" compatLnSpc="1">
            <a:prstTxWarp prst="textNoShape">
              <a:avLst/>
            </a:prstTxWarp>
            <a:noAutofit/>
          </a:bodyPr>
          <a:lstStyle/>
          <a:p>
            <a:pPr defTabSz="931742" fontAlgn="base">
              <a:spcBef>
                <a:spcPct val="0"/>
              </a:spcBef>
              <a:spcAft>
                <a:spcPct val="0"/>
              </a:spcAft>
            </a:pPr>
            <a:endParaRPr lang="en-US" spc="-51"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 name="Rectangle 8"/>
          <p:cNvSpPr/>
          <p:nvPr/>
        </p:nvSpPr>
        <p:spPr>
          <a:xfrm>
            <a:off x="157936" y="6061922"/>
            <a:ext cx="12439715" cy="786686"/>
          </a:xfrm>
          <a:prstGeom prst="rect">
            <a:avLst/>
          </a:prstGeom>
        </p:spPr>
        <p:txBody>
          <a:bodyPr wrap="square" lIns="93204" tIns="46604" rIns="93204" bIns="46604">
            <a:spAutoFit/>
          </a:bodyPr>
          <a:lstStyle/>
          <a:p>
            <a:pPr lvl="0"/>
            <a:r>
              <a:rPr lang="en-US" sz="4500" dirty="0">
                <a:gradFill flip="none" rotWithShape="1">
                  <a:gsLst>
                    <a:gs pos="0">
                      <a:srgbClr val="FFFFFF"/>
                    </a:gs>
                    <a:gs pos="86000">
                      <a:srgbClr val="FFFFFF"/>
                    </a:gs>
                  </a:gsLst>
                  <a:path path="circle">
                    <a:fillToRect r="100000" b="100000"/>
                  </a:path>
                  <a:tileRect l="-100000" t="-100000"/>
                </a:gradFill>
                <a:latin typeface="Segoe UI Light"/>
              </a:rPr>
              <a:t>Ready to Lead the Social Revolution?</a:t>
            </a:r>
            <a:endParaRPr lang="en-US" sz="4500" dirty="0">
              <a:solidFill>
                <a:prstClr val="black"/>
              </a:solidFill>
            </a:endParaRPr>
          </a:p>
        </p:txBody>
      </p:sp>
    </p:spTree>
    <p:extLst>
      <p:ext uri="{BB962C8B-B14F-4D97-AF65-F5344CB8AC3E}">
        <p14:creationId xmlns:p14="http://schemas.microsoft.com/office/powerpoint/2010/main" val="3161396694"/>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800000"/>
        </a:solidFill>
        <a:effectLst/>
      </p:bgPr>
    </p:bg>
    <p:spTree>
      <p:nvGrpSpPr>
        <p:cNvPr id="1" name=""/>
        <p:cNvGrpSpPr/>
        <p:nvPr/>
      </p:nvGrpSpPr>
      <p:grpSpPr>
        <a:xfrm>
          <a:off x="0" y="0"/>
          <a:ext cx="0" cy="0"/>
          <a:chOff x="0" y="0"/>
          <a:chExt cx="0" cy="0"/>
        </a:xfrm>
      </p:grpSpPr>
      <p:sp>
        <p:nvSpPr>
          <p:cNvPr id="5" name="Content Placeholder 3"/>
          <p:cNvSpPr>
            <a:spLocks noGrp="1"/>
          </p:cNvSpPr>
          <p:nvPr>
            <p:ph sz="quarter" idx="10"/>
          </p:nvPr>
        </p:nvSpPr>
        <p:spPr>
          <a:xfrm>
            <a:off x="4499054" y="2422105"/>
            <a:ext cx="7267433" cy="2110321"/>
          </a:xfrm>
        </p:spPr>
        <p:txBody>
          <a:bodyPr/>
          <a:lstStyle/>
          <a:p>
            <a:r>
              <a:rPr lang="en-US" sz="4400" dirty="0"/>
              <a:t>e: </a:t>
            </a:r>
            <a:r>
              <a:rPr lang="en-US" sz="4400" dirty="0" err="1"/>
              <a:t>dux.sy@innovative-e.com</a:t>
            </a:r>
            <a:endParaRPr lang="en-US" sz="4400" dirty="0"/>
          </a:p>
          <a:p>
            <a:r>
              <a:rPr lang="en-US" sz="4400" dirty="0"/>
              <a:t>t: @</a:t>
            </a:r>
            <a:r>
              <a:rPr lang="en-US" sz="4400" dirty="0" err="1"/>
              <a:t>meetdux</a:t>
            </a:r>
            <a:endParaRPr lang="en-US" sz="4400" dirty="0"/>
          </a:p>
          <a:p>
            <a:r>
              <a:rPr lang="en-US" sz="4400" dirty="0"/>
              <a:t>w: http://innovative-</a:t>
            </a:r>
            <a:r>
              <a:rPr lang="en-US" sz="4400" dirty="0" err="1"/>
              <a:t>e.com</a:t>
            </a:r>
            <a:endParaRPr lang="en-US" sz="44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484" y="1720221"/>
            <a:ext cx="3345856" cy="38811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itle 1"/>
          <p:cNvSpPr txBox="1">
            <a:spLocks/>
          </p:cNvSpPr>
          <p:nvPr/>
        </p:nvSpPr>
        <p:spPr>
          <a:xfrm>
            <a:off x="519115" y="228608"/>
            <a:ext cx="11149013" cy="761747"/>
          </a:xfrm>
          <a:prstGeom prst="rect">
            <a:avLst/>
          </a:prstGeom>
        </p:spPr>
        <p:txBody>
          <a:bodyPr lIns="91368" tIns="45684" rIns="91368" bIns="45684"/>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2"/>
                    </a:gs>
                    <a:gs pos="86000">
                      <a:schemeClr val="tx2"/>
                    </a:gs>
                  </a:gsLst>
                  <a:lin ang="5400000" scaled="0"/>
                  <a:tileRect/>
                </a:gradFill>
                <a:effectLst/>
                <a:latin typeface="Segoe UI Light" pitchFamily="34" charset="0"/>
                <a:ea typeface="+mn-ea"/>
                <a:cs typeface="Arial" charset="0"/>
              </a:defRPr>
            </a:lvl1pPr>
          </a:lstStyle>
          <a:p>
            <a:r>
              <a:rPr lang="en-US" dirty="0" smtClean="0">
                <a:solidFill>
                  <a:schemeClr val="bg1"/>
                </a:solidFill>
              </a:rPr>
              <a:t>Questions?</a:t>
            </a:r>
            <a:endParaRPr lang="en-US" sz="3600" dirty="0">
              <a:solidFill>
                <a:schemeClr val="bg1"/>
              </a:solidFill>
              <a:latin typeface="+mj-lt"/>
            </a:endParaRPr>
          </a:p>
        </p:txBody>
      </p:sp>
    </p:spTree>
    <p:extLst>
      <p:ext uri="{BB962C8B-B14F-4D97-AF65-F5344CB8AC3E}">
        <p14:creationId xmlns:p14="http://schemas.microsoft.com/office/powerpoint/2010/main" val="4033551957"/>
      </p:ext>
    </p:extLst>
  </p:cSld>
  <p:clrMapOvr>
    <a:masterClrMapping/>
  </p:clrMapOvr>
  <p:transition spd="slow">
    <p:pu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6" y="6079041"/>
            <a:ext cx="10974388" cy="624979"/>
          </a:xfrm>
          <a:prstGeom prst="rect">
            <a:avLst/>
          </a:prstGeom>
          <a:noFill/>
          <a:ln w="12700">
            <a:noFill/>
            <a:miter lim="800000"/>
            <a:headEnd type="none" w="sm" len="sm"/>
            <a:tailEnd type="none" w="sm" len="sm"/>
          </a:ln>
          <a:effectLst/>
        </p:spPr>
        <p:txBody>
          <a:bodyPr vert="horz" wrap="square" lIns="182718" tIns="146173" rIns="182718" bIns="146173" numCol="1" anchor="t" anchorCtr="0" compatLnSpc="1">
            <a:prstTxWarp prst="textNoShape">
              <a:avLst/>
            </a:prstTxWarp>
            <a:spAutoFit/>
          </a:bodyPr>
          <a:lstStyle/>
          <a:p>
            <a:pPr defTabSz="931468" eaLnBrk="0" hangingPunct="0"/>
            <a:r>
              <a:rPr lang="en-US" sz="700" dirty="0">
                <a:gradFill>
                  <a:gsLst>
                    <a:gs pos="0">
                      <a:srgbClr val="FFFFFF"/>
                    </a:gs>
                    <a:gs pos="100000">
                      <a:srgbClr val="FFFFFF"/>
                    </a:gs>
                  </a:gsLst>
                  <a:lin ang="5400000" scaled="0"/>
                </a:gradFill>
                <a:latin typeface="Segoe UI"/>
                <a:cs typeface="Segoe UI" pitchFamily="34" charset="0"/>
              </a:rPr>
              <a:t>© 2012 Microsoft Corporation. All rights reserved. Microsoft, Windows, Windows Vista and other product names are or may be registered trademarks and/or trademarks in the U.S. and/or other countries.</a:t>
            </a:r>
          </a:p>
          <a:p>
            <a:pPr defTabSz="931468" eaLnBrk="0" hangingPunct="0"/>
            <a:r>
              <a:rPr lang="en-US" sz="700" dirty="0">
                <a:gradFill>
                  <a:gsLst>
                    <a:gs pos="0">
                      <a:srgbClr val="FFFFFF"/>
                    </a:gs>
                    <a:gs pos="100000">
                      <a:srgbClr val="FFFFFF"/>
                    </a:gs>
                  </a:gsLst>
                  <a:lin ang="5400000" scaled="0"/>
                </a:gradFill>
                <a:latin typeface="Segoe UI"/>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9"/>
            <a:ext cx="3288506" cy="704445"/>
          </a:xfrm>
          <a:prstGeom prst="rect">
            <a:avLst/>
          </a:prstGeom>
        </p:spPr>
      </p:pic>
    </p:spTree>
    <p:extLst>
      <p:ext uri="{BB962C8B-B14F-4D97-AF65-F5344CB8AC3E}">
        <p14:creationId xmlns:p14="http://schemas.microsoft.com/office/powerpoint/2010/main" val="249154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t="8988"/>
          <a:stretch/>
        </p:blipFill>
        <p:spPr>
          <a:xfrm>
            <a:off x="-1612" y="0"/>
            <a:ext cx="12438095" cy="7072242"/>
          </a:xfrm>
          <a:prstGeom prst="rect">
            <a:avLst/>
          </a:prstGeom>
        </p:spPr>
      </p:pic>
      <p:sp>
        <p:nvSpPr>
          <p:cNvPr id="6" name="Rectangle 5"/>
          <p:cNvSpPr/>
          <p:nvPr/>
        </p:nvSpPr>
        <p:spPr>
          <a:xfrm>
            <a:off x="1320099" y="623011"/>
            <a:ext cx="10805545" cy="1035882"/>
          </a:xfrm>
          <a:prstGeom prst="rect">
            <a:avLst/>
          </a:prstGeom>
        </p:spPr>
        <p:txBody>
          <a:bodyPr wrap="square" lIns="93204" tIns="46604" rIns="93204" bIns="46604">
            <a:spAutoFit/>
          </a:bodyPr>
          <a:lstStyle/>
          <a:p>
            <a:pPr lvl="0" algn="r"/>
            <a:r>
              <a:rPr lang="en-US" sz="6100" dirty="0">
                <a:gradFill flip="none" rotWithShape="1">
                  <a:gsLst>
                    <a:gs pos="0">
                      <a:srgbClr val="FFFFFF"/>
                    </a:gs>
                    <a:gs pos="86000">
                      <a:srgbClr val="FFFFFF"/>
                    </a:gs>
                  </a:gsLst>
                  <a:path path="circle">
                    <a:fillToRect r="100000" b="100000"/>
                  </a:path>
                  <a:tileRect l="-100000" t="-100000"/>
                </a:gradFill>
                <a:latin typeface="Segoe UI Light"/>
              </a:rPr>
              <a:t>Are You Ready?</a:t>
            </a:r>
            <a:endParaRPr lang="en-US" sz="6100" dirty="0">
              <a:solidFill>
                <a:prstClr val="black"/>
              </a:solidFill>
            </a:endParaRPr>
          </a:p>
        </p:txBody>
      </p:sp>
    </p:spTree>
    <p:extLst>
      <p:ext uri="{BB962C8B-B14F-4D97-AF65-F5344CB8AC3E}">
        <p14:creationId xmlns:p14="http://schemas.microsoft.com/office/powerpoint/2010/main" val="4083309586"/>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t>The Social Revolution Is Here</a:t>
            </a:r>
          </a:p>
        </p:txBody>
      </p:sp>
      <p:pic>
        <p:nvPicPr>
          <p:cNvPr id="15" name="Picture 2" descr="C:\Users\user\Pictures\Work pics and images\Media Bank downloads\Pics\Windows images\WIN12_Renee_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351220" y="1828807"/>
            <a:ext cx="2683427" cy="267149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rotWithShape="1">
          <a:blip r:embed="rId4"/>
          <a:srcRect t="4437" b="17785"/>
          <a:stretch/>
        </p:blipFill>
        <p:spPr>
          <a:xfrm>
            <a:off x="6190512" y="1828807"/>
            <a:ext cx="2686900" cy="2671497"/>
          </a:xfrm>
          <a:prstGeom prst="rect">
            <a:avLst/>
          </a:prstGeom>
        </p:spPr>
      </p:pic>
      <p:pic>
        <p:nvPicPr>
          <p:cNvPr id="21" name="Picture 20"/>
          <p:cNvPicPr>
            <a:picLocks noChangeAspect="1"/>
          </p:cNvPicPr>
          <p:nvPr/>
        </p:nvPicPr>
        <p:blipFill rotWithShape="1">
          <a:blip r:embed="rId5"/>
          <a:srcRect l="9261" t="-245" r="15968" b="245"/>
          <a:stretch/>
        </p:blipFill>
        <p:spPr>
          <a:xfrm>
            <a:off x="541038" y="1828809"/>
            <a:ext cx="2663331" cy="2671495"/>
          </a:xfrm>
          <a:prstGeom prst="rect">
            <a:avLst/>
          </a:prstGeom>
        </p:spPr>
      </p:pic>
      <p:pic>
        <p:nvPicPr>
          <p:cNvPr id="30" name="Picture 8" descr="C:\Users\user\Pictures\Work pics and images\Media Bank downloads\Pics\2012\MSC12_Laura_00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9017231" y="1828809"/>
            <a:ext cx="2677826" cy="2671495"/>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30"/>
          <p:cNvSpPr/>
          <p:nvPr/>
        </p:nvSpPr>
        <p:spPr bwMode="auto">
          <a:xfrm>
            <a:off x="6188766" y="4644734"/>
            <a:ext cx="2677825" cy="942588"/>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64" tIns="45682" rIns="91364" bIns="45682" numCol="1" rtlCol="0" anchor="ctr" anchorCtr="0" compatLnSpc="1">
            <a:prstTxWarp prst="textNoShape">
              <a:avLst/>
            </a:prstTxWarp>
          </a:bodyPr>
          <a:lstStyle/>
          <a:p>
            <a:pPr algn="ctr" defTabSz="760938" fontAlgn="base">
              <a:lnSpc>
                <a:spcPct val="90000"/>
              </a:lnSpc>
              <a:spcBef>
                <a:spcPct val="0"/>
              </a:spcBef>
              <a:spcAft>
                <a:spcPct val="0"/>
              </a:spcAft>
            </a:pPr>
            <a:r>
              <a:rPr lang="en-US" sz="2400" spc="-100" dirty="0">
                <a:ln w="3175">
                  <a:noFill/>
                </a:ln>
                <a:solidFill>
                  <a:prstClr val="white">
                    <a:alpha val="99000"/>
                  </a:prstClr>
                </a:solidFill>
                <a:latin typeface="Segoe UI Light" pitchFamily="34" charset="0"/>
                <a:cs typeface="Arial" charset="0"/>
              </a:rPr>
              <a:t>Do More w/ Less</a:t>
            </a:r>
          </a:p>
        </p:txBody>
      </p:sp>
      <p:sp>
        <p:nvSpPr>
          <p:cNvPr id="32" name="Rectangle 31"/>
          <p:cNvSpPr/>
          <p:nvPr/>
        </p:nvSpPr>
        <p:spPr bwMode="auto">
          <a:xfrm>
            <a:off x="9017240" y="4644734"/>
            <a:ext cx="2677825" cy="942588"/>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64" tIns="45682" rIns="91364" bIns="45682" numCol="1" rtlCol="0" anchor="ctr" anchorCtr="0" compatLnSpc="1">
            <a:prstTxWarp prst="textNoShape">
              <a:avLst/>
            </a:prstTxWarp>
          </a:bodyPr>
          <a:lstStyle/>
          <a:p>
            <a:pPr algn="ctr" defTabSz="760938" fontAlgn="base">
              <a:lnSpc>
                <a:spcPct val="90000"/>
              </a:lnSpc>
              <a:spcBef>
                <a:spcPct val="0"/>
              </a:spcBef>
              <a:spcAft>
                <a:spcPct val="0"/>
              </a:spcAft>
            </a:pPr>
            <a:r>
              <a:rPr lang="en-US" sz="2400" spc="-100" dirty="0">
                <a:ln w="3175">
                  <a:noFill/>
                </a:ln>
                <a:solidFill>
                  <a:prstClr val="white">
                    <a:alpha val="99000"/>
                  </a:prstClr>
                </a:solidFill>
                <a:latin typeface="Segoe UI Light" pitchFamily="34" charset="0"/>
                <a:cs typeface="Arial" charset="0"/>
              </a:rPr>
              <a:t>Collaboration</a:t>
            </a:r>
          </a:p>
        </p:txBody>
      </p:sp>
      <p:sp>
        <p:nvSpPr>
          <p:cNvPr id="33" name="Rectangle 32"/>
          <p:cNvSpPr/>
          <p:nvPr/>
        </p:nvSpPr>
        <p:spPr bwMode="auto">
          <a:xfrm>
            <a:off x="3360285" y="4644734"/>
            <a:ext cx="2677826" cy="942588"/>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64" tIns="45682" rIns="91364" bIns="45682" numCol="1" rtlCol="0" anchor="ctr" anchorCtr="0" compatLnSpc="1">
            <a:prstTxWarp prst="textNoShape">
              <a:avLst/>
            </a:prstTxWarp>
          </a:bodyPr>
          <a:lstStyle/>
          <a:p>
            <a:pPr algn="ctr" defTabSz="760938" fontAlgn="base">
              <a:lnSpc>
                <a:spcPct val="90000"/>
              </a:lnSpc>
              <a:spcBef>
                <a:spcPct val="0"/>
              </a:spcBef>
              <a:spcAft>
                <a:spcPct val="0"/>
              </a:spcAft>
            </a:pPr>
            <a:r>
              <a:rPr lang="en-US" sz="2400" spc="-100" dirty="0">
                <a:ln w="3175">
                  <a:noFill/>
                </a:ln>
                <a:solidFill>
                  <a:prstClr val="white">
                    <a:alpha val="99000"/>
                  </a:prstClr>
                </a:solidFill>
                <a:latin typeface="Segoe UI Light" pitchFamily="34" charset="0"/>
                <a:cs typeface="Arial" charset="0"/>
              </a:rPr>
              <a:t>Speed of Business</a:t>
            </a:r>
          </a:p>
        </p:txBody>
      </p:sp>
      <p:sp>
        <p:nvSpPr>
          <p:cNvPr id="34" name="Rectangle 33"/>
          <p:cNvSpPr/>
          <p:nvPr/>
        </p:nvSpPr>
        <p:spPr bwMode="auto">
          <a:xfrm>
            <a:off x="531820" y="4644734"/>
            <a:ext cx="2677825" cy="942588"/>
          </a:xfrm>
          <a:prstGeom prst="rect">
            <a:avLst/>
          </a:prstGeom>
          <a:solidFill>
            <a:schemeClr val="accent1"/>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64" tIns="45682" rIns="91364" bIns="45682" numCol="1" rtlCol="0" anchor="ctr" anchorCtr="0" compatLnSpc="1">
            <a:prstTxWarp prst="textNoShape">
              <a:avLst/>
            </a:prstTxWarp>
          </a:bodyPr>
          <a:lstStyle/>
          <a:p>
            <a:pPr algn="ctr" defTabSz="760938" fontAlgn="base">
              <a:lnSpc>
                <a:spcPct val="90000"/>
              </a:lnSpc>
              <a:spcBef>
                <a:spcPct val="0"/>
              </a:spcBef>
              <a:spcAft>
                <a:spcPct val="0"/>
              </a:spcAft>
            </a:pPr>
            <a:r>
              <a:rPr lang="en-US" sz="2400" spc="-100" dirty="0">
                <a:ln w="3175">
                  <a:noFill/>
                </a:ln>
                <a:solidFill>
                  <a:prstClr val="white">
                    <a:alpha val="99000"/>
                  </a:prstClr>
                </a:solidFill>
                <a:latin typeface="Segoe UI Light" pitchFamily="34" charset="0"/>
                <a:cs typeface="Arial" charset="0"/>
              </a:rPr>
              <a:t>BYOD</a:t>
            </a:r>
          </a:p>
        </p:txBody>
      </p:sp>
      <p:pic>
        <p:nvPicPr>
          <p:cNvPr id="35" name="Picture 34"/>
          <p:cNvPicPr>
            <a:picLocks noChangeAspect="1"/>
          </p:cNvPicPr>
          <p:nvPr/>
        </p:nvPicPr>
        <p:blipFill rotWithShape="1">
          <a:blip r:embed="rId7">
            <a:extLst>
              <a:ext uri="{28A0092B-C50C-407E-A947-70E740481C1C}">
                <a14:useLocalDpi xmlns:a14="http://schemas.microsoft.com/office/drawing/2010/main" val="0"/>
              </a:ext>
            </a:extLst>
          </a:blip>
          <a:srcRect l="14298" t="437" r="19841" b="-435"/>
          <a:stretch/>
        </p:blipFill>
        <p:spPr>
          <a:xfrm>
            <a:off x="3351211" y="1828809"/>
            <a:ext cx="2686899" cy="2678621"/>
          </a:xfrm>
          <a:prstGeom prst="rect">
            <a:avLst/>
          </a:prstGeom>
        </p:spPr>
      </p:pic>
    </p:spTree>
    <p:extLst>
      <p:ext uri="{BB962C8B-B14F-4D97-AF65-F5344CB8AC3E}">
        <p14:creationId xmlns:p14="http://schemas.microsoft.com/office/powerpoint/2010/main" val="281676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625" y="-1"/>
            <a:ext cx="12439719" cy="6994526"/>
          </a:xfrm>
          <a:prstGeom prst="rect">
            <a:avLst/>
          </a:prstGeom>
        </p:spPr>
      </p:pic>
      <p:sp>
        <p:nvSpPr>
          <p:cNvPr id="22" name="Rectangle 21"/>
          <p:cNvSpPr/>
          <p:nvPr/>
        </p:nvSpPr>
        <p:spPr bwMode="auto">
          <a:xfrm>
            <a:off x="274637" y="295275"/>
            <a:ext cx="7010400" cy="3887787"/>
          </a:xfrm>
          <a:prstGeom prst="rect">
            <a:avLst/>
          </a:prstGeom>
          <a:solidFill>
            <a:srgbClr val="800000">
              <a:alpha val="8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“Enterprise social … an </a:t>
            </a:r>
            <a:r>
              <a:rPr lang="en-US" sz="4000" dirty="0">
                <a:gradFill>
                  <a:gsLst>
                    <a:gs pos="0">
                      <a:srgbClr val="FFFFFF"/>
                    </a:gs>
                    <a:gs pos="100000">
                      <a:srgbClr val="FFFFFF"/>
                    </a:gs>
                  </a:gsLst>
                  <a:lin ang="5400000" scaled="0"/>
                </a:gradFill>
                <a:latin typeface="+mj-lt"/>
                <a:ea typeface="Segoe UI" pitchFamily="34" charset="0"/>
                <a:cs typeface="Segoe UI" pitchFamily="34" charset="0"/>
              </a:rPr>
              <a:t>important method for enhancing communication, coordination and collaboration for business purposes</a:t>
            </a: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a:t>
            </a:r>
          </a:p>
          <a:p>
            <a:pPr algn="r" defTabSz="932472" fontAlgn="base">
              <a:lnSpc>
                <a:spcPct val="90000"/>
              </a:lnSpc>
              <a:spcBef>
                <a:spcPct val="0"/>
              </a:spcBef>
              <a:spcAft>
                <a:spcPts val="1200"/>
              </a:spcAft>
            </a:pPr>
            <a:r>
              <a:rPr lang="en-US" sz="4000" dirty="0" smtClean="0">
                <a:gradFill>
                  <a:gsLst>
                    <a:gs pos="0">
                      <a:srgbClr val="FFFFFF"/>
                    </a:gs>
                    <a:gs pos="100000">
                      <a:srgbClr val="FFFFFF"/>
                    </a:gs>
                  </a:gsLst>
                  <a:lin ang="5400000" scaled="0"/>
                </a:gradFill>
                <a:latin typeface="+mj-lt"/>
                <a:ea typeface="Segoe UI" pitchFamily="34" charset="0"/>
                <a:cs typeface="Segoe UI" pitchFamily="34" charset="0"/>
              </a:rPr>
              <a:t>- Gartner</a:t>
            </a: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1814198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t="16355"/>
          <a:stretch/>
        </p:blipFill>
        <p:spPr>
          <a:xfrm>
            <a:off x="-179423" y="-11712"/>
            <a:ext cx="12644460" cy="7022454"/>
          </a:xfrm>
          <a:prstGeom prst="rect">
            <a:avLst/>
          </a:prstGeom>
        </p:spPr>
      </p:pic>
      <p:sp>
        <p:nvSpPr>
          <p:cNvPr id="7" name="Rectangle 6"/>
          <p:cNvSpPr/>
          <p:nvPr/>
        </p:nvSpPr>
        <p:spPr>
          <a:xfrm>
            <a:off x="275958" y="3363801"/>
            <a:ext cx="4669113" cy="2385668"/>
          </a:xfrm>
          <a:prstGeom prst="rect">
            <a:avLst/>
          </a:prstGeom>
        </p:spPr>
        <p:txBody>
          <a:bodyPr wrap="none" lIns="124251" tIns="62125" rIns="124251" bIns="62125">
            <a:spAutoFit/>
          </a:bodyPr>
          <a:lstStyle/>
          <a:p>
            <a:pPr defTabSz="465985"/>
            <a:r>
              <a:rPr lang="en-US" sz="7300" kern="0" spc="-52" dirty="0">
                <a:solidFill>
                  <a:srgbClr val="EE220C"/>
                </a:solidFill>
                <a:latin typeface="Segoe UI Light" pitchFamily="34" charset="0"/>
                <a:ea typeface="Segoe UI" pitchFamily="34" charset="0"/>
                <a:cs typeface="Segoe UI" pitchFamily="34" charset="0"/>
              </a:rPr>
              <a:t>Why won’t </a:t>
            </a:r>
            <a:br>
              <a:rPr lang="en-US" sz="7300" kern="0" spc="-52" dirty="0">
                <a:solidFill>
                  <a:srgbClr val="EE220C"/>
                </a:solidFill>
                <a:latin typeface="Segoe UI Light" pitchFamily="34" charset="0"/>
                <a:ea typeface="Segoe UI" pitchFamily="34" charset="0"/>
                <a:cs typeface="Segoe UI" pitchFamily="34" charset="0"/>
              </a:rPr>
            </a:br>
            <a:r>
              <a:rPr lang="en-US" sz="7300" kern="0" spc="-52" dirty="0">
                <a:solidFill>
                  <a:srgbClr val="EE220C"/>
                </a:solidFill>
                <a:latin typeface="Segoe UI Light" pitchFamily="34" charset="0"/>
                <a:ea typeface="Segoe UI" pitchFamily="34" charset="0"/>
                <a:cs typeface="Segoe UI" pitchFamily="34" charset="0"/>
              </a:rPr>
              <a:t>this one fit?</a:t>
            </a:r>
          </a:p>
        </p:txBody>
      </p:sp>
    </p:spTree>
    <p:extLst>
      <p:ext uri="{BB962C8B-B14F-4D97-AF65-F5344CB8AC3E}">
        <p14:creationId xmlns:p14="http://schemas.microsoft.com/office/powerpoint/2010/main" val="2892641269"/>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 y="3040175"/>
            <a:ext cx="12436475" cy="776911"/>
          </a:xfrm>
        </p:spPr>
        <p:txBody>
          <a:bodyPr/>
          <a:lstStyle/>
          <a:p>
            <a:pPr algn="ctr"/>
            <a:r>
              <a:rPr lang="en-US" sz="5500" dirty="0"/>
              <a:t>8    5    4    9    1    7    6    3    2    0</a:t>
            </a:r>
          </a:p>
        </p:txBody>
      </p:sp>
      <p:pic>
        <p:nvPicPr>
          <p:cNvPr id="6" name="jenny.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991475" y="-1339850"/>
            <a:ext cx="6276339" cy="3922712"/>
          </a:xfrm>
          <a:prstGeom prst="rect">
            <a:avLst/>
          </a:prstGeom>
        </p:spPr>
      </p:pic>
    </p:spTree>
    <p:extLst>
      <p:ext uri="{BB962C8B-B14F-4D97-AF65-F5344CB8AC3E}">
        <p14:creationId xmlns:p14="http://schemas.microsoft.com/office/powerpoint/2010/main" val="2931665937"/>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0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00000"/>
        </a:solidFill>
        <a:effectLst/>
      </p:bgPr>
    </p:bg>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 y="3040175"/>
            <a:ext cx="12436475" cy="776911"/>
          </a:xfrm>
        </p:spPr>
        <p:txBody>
          <a:bodyPr/>
          <a:lstStyle/>
          <a:p>
            <a:pPr algn="ctr"/>
            <a:r>
              <a:rPr lang="en-US" sz="5500" dirty="0" smtClean="0"/>
              <a:t>Enterprise Social</a:t>
            </a:r>
            <a:endParaRPr lang="en-US" sz="5500" dirty="0"/>
          </a:p>
        </p:txBody>
      </p:sp>
    </p:spTree>
    <p:extLst>
      <p:ext uri="{BB962C8B-B14F-4D97-AF65-F5344CB8AC3E}">
        <p14:creationId xmlns:p14="http://schemas.microsoft.com/office/powerpoint/2010/main" val="1240471089"/>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0.xml><?xml version="1.0" encoding="utf-8"?>
<a:theme xmlns:a="http://schemas.openxmlformats.org/drawingml/2006/main" name="3_5-30034_Microsoft Project Conference 2012_Template_16x9">
  <a:themeElements>
    <a:clrScheme name="Microsoft Project Conference 2012">
      <a:dk1>
        <a:srgbClr val="000000"/>
      </a:dk1>
      <a:lt1>
        <a:srgbClr val="FFFFFF"/>
      </a:lt1>
      <a:dk2>
        <a:srgbClr val="59A843"/>
      </a:dk2>
      <a:lt2>
        <a:srgbClr val="FFFFFF"/>
      </a:lt2>
      <a:accent1>
        <a:srgbClr val="59A843"/>
      </a:accent1>
      <a:accent2>
        <a:srgbClr val="B9D76D"/>
      </a:accent2>
      <a:accent3>
        <a:srgbClr val="7F7F7F"/>
      </a:accent3>
      <a:accent4>
        <a:srgbClr val="3F3F3F"/>
      </a:accent4>
      <a:accent5>
        <a:srgbClr val="FF8200"/>
      </a:accent5>
      <a:accent6>
        <a:srgbClr val="FFA514"/>
      </a:accent6>
      <a:hlink>
        <a:srgbClr val="0070C0"/>
      </a:hlink>
      <a:folHlink>
        <a:srgbClr val="0071BC"/>
      </a:folHlink>
    </a:clrScheme>
    <a:fontScheme name="Segoe UI Light (Heading) Segoe UI (Body)">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59A843"/>
        </a:solidFill>
        <a:ln>
          <a:noFill/>
          <a:headEnd type="none" w="med" len="med"/>
          <a:tailEnd type="none" w="med" len="med"/>
        </a:ln>
        <a:effectLst/>
      </a:spPr>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defPPr defTabSz="914099" fontAlgn="base">
          <a:spcBef>
            <a:spcPct val="0"/>
          </a:spcBef>
          <a:spcAft>
            <a:spcPct val="0"/>
          </a:spcAft>
          <a:defRPr sz="2200" spc="-100" dirty="0" err="1">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800" dirty="0" smtClean="0">
            <a:gradFill>
              <a:gsLst>
                <a:gs pos="0">
                  <a:schemeClr val="tx1">
                    <a:lumMod val="65000"/>
                    <a:lumOff val="35000"/>
                  </a:schemeClr>
                </a:gs>
                <a:gs pos="80000">
                  <a:schemeClr val="tx1">
                    <a:lumMod val="65000"/>
                    <a:lumOff val="35000"/>
                  </a:schemeClr>
                </a:gs>
              </a:gsLst>
              <a:lin ang="16200000" scaled="0"/>
            </a:gradFill>
          </a:defRPr>
        </a:defPPr>
      </a:lstStyle>
    </a:txDef>
  </a:objectDefaults>
  <a:extraClrSchemeLst/>
</a:theme>
</file>

<file path=ppt/theme/theme11.xml><?xml version="1.0" encoding="utf-8"?>
<a:theme xmlns:a="http://schemas.openxmlformats.org/drawingml/2006/main" name="Plaza">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Plaza">
      <a:majorFont>
        <a:latin typeface="Century Gothic"/>
        <a:ea typeface=""/>
        <a:cs typeface=""/>
        <a:font script="Jpan" typeface="メイリオ"/>
      </a:majorFont>
      <a:minorFont>
        <a:latin typeface="Century Gothic"/>
        <a:ea typeface=""/>
        <a:cs typeface=""/>
        <a:font script="Jpan" typeface="メイリオ"/>
      </a:minorFont>
    </a:fontScheme>
    <a:fmtScheme name="Plaza">
      <a:fillStyleLst>
        <a:solidFill>
          <a:schemeClr val="phClr"/>
        </a:solidFill>
        <a:gradFill rotWithShape="1">
          <a:gsLst>
            <a:gs pos="0">
              <a:schemeClr val="phClr">
                <a:tint val="100000"/>
                <a:shade val="60000"/>
                <a:satMod val="135000"/>
              </a:schemeClr>
            </a:gs>
            <a:gs pos="100000">
              <a:schemeClr val="phClr">
                <a:tint val="100000"/>
                <a:shade val="100000"/>
                <a:satMod val="135000"/>
              </a:schemeClr>
            </a:gs>
          </a:gsLst>
          <a:lin ang="16200000" scaled="1"/>
        </a:gradFill>
        <a:gradFill rotWithShape="1">
          <a:gsLst>
            <a:gs pos="0">
              <a:schemeClr val="phClr">
                <a:shade val="70000"/>
                <a:satMod val="120000"/>
              </a:schemeClr>
            </a:gs>
            <a:gs pos="35000">
              <a:schemeClr val="phClr">
                <a:shade val="100000"/>
                <a:satMod val="150000"/>
              </a:schemeClr>
            </a:gs>
            <a:gs pos="70000">
              <a:schemeClr val="phClr">
                <a:tint val="100000"/>
                <a:shade val="100000"/>
                <a:satMod val="200000"/>
                <a:greenMod val="100000"/>
              </a:schemeClr>
            </a:gs>
            <a:gs pos="100000">
              <a:schemeClr val="phClr">
                <a:tint val="100000"/>
                <a:shade val="100000"/>
                <a:satMod val="250000"/>
                <a:greenMod val="100000"/>
              </a:schemeClr>
            </a:gs>
          </a:gsLst>
          <a:lin ang="162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innerShdw blurRad="190500" dist="63500" dir="5400000">
              <a:srgbClr val="FFFFFF">
                <a:alpha val="65000"/>
              </a:srgbClr>
            </a:innerShdw>
          </a:effectLst>
          <a:scene3d>
            <a:camera prst="orthographicFront">
              <a:rot lat="0" lon="0" rev="0"/>
            </a:camera>
            <a:lightRig rig="twoPt" dir="r">
              <a:rot lat="0" lon="0" rev="6000000"/>
            </a:lightRig>
          </a:scene3d>
          <a:sp3d prstMaterial="matte">
            <a:bevelT w="0" h="0" prst="relaxedInset"/>
          </a:sp3d>
        </a:effectStyle>
        <a:effectStyle>
          <a:effectLst>
            <a:innerShdw blurRad="50800" dist="25400" dir="13500000">
              <a:srgbClr val="FFFFFF">
                <a:alpha val="75000"/>
              </a:srgbClr>
            </a:innerShdw>
            <a:outerShdw blurRad="88900" dist="38100" dir="6600000" sx="101000" sy="101000" rotWithShape="0">
              <a:srgbClr val="000000">
                <a:alpha val="50000"/>
              </a:srgbClr>
            </a:outerShdw>
          </a:effectLst>
          <a:scene3d>
            <a:camera prst="perspectiveFront" fov="3000000"/>
            <a:lightRig rig="morning" dir="tl">
              <a:rot lat="0" lon="0" rev="1800000"/>
            </a:lightRig>
          </a:scene3d>
          <a:sp3d contourW="38100" prstMaterial="softEdge">
            <a:bevelT w="25400" h="38100"/>
            <a:contourClr>
              <a:schemeClr val="phClr">
                <a:tint val="6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5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3.xml><?xml version="1.0" encoding="utf-8"?>
<a:theme xmlns:a="http://schemas.openxmlformats.org/drawingml/2006/main" name="6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4.xml><?xml version="1.0" encoding="utf-8"?>
<a:theme xmlns:a="http://schemas.openxmlformats.org/drawingml/2006/main" name="7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3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5-30034_Microsoft Project Conference 2012_Template_16x9">
  <a:themeElements>
    <a:clrScheme name="Microsoft Project Conference 2012">
      <a:dk1>
        <a:srgbClr val="000000"/>
      </a:dk1>
      <a:lt1>
        <a:srgbClr val="FFFFFF"/>
      </a:lt1>
      <a:dk2>
        <a:srgbClr val="59A843"/>
      </a:dk2>
      <a:lt2>
        <a:srgbClr val="FFFFFF"/>
      </a:lt2>
      <a:accent1>
        <a:srgbClr val="59A843"/>
      </a:accent1>
      <a:accent2>
        <a:srgbClr val="B9D76D"/>
      </a:accent2>
      <a:accent3>
        <a:srgbClr val="7F7F7F"/>
      </a:accent3>
      <a:accent4>
        <a:srgbClr val="3F3F3F"/>
      </a:accent4>
      <a:accent5>
        <a:srgbClr val="FF8200"/>
      </a:accent5>
      <a:accent6>
        <a:srgbClr val="FFA514"/>
      </a:accent6>
      <a:hlink>
        <a:srgbClr val="0070C0"/>
      </a:hlink>
      <a:folHlink>
        <a:srgbClr val="0071BC"/>
      </a:folHlink>
    </a:clrScheme>
    <a:fontScheme name="Segoe UI Light (Heading) Segoe UI (Body)">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59A843"/>
        </a:solidFill>
        <a:ln>
          <a:noFill/>
          <a:headEnd type="none" w="med" len="med"/>
          <a:tailEnd type="none" w="med" len="med"/>
        </a:ln>
        <a:effectLst/>
      </a:spPr>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defPPr defTabSz="914099" fontAlgn="base">
          <a:spcBef>
            <a:spcPct val="0"/>
          </a:spcBef>
          <a:spcAft>
            <a:spcPct val="0"/>
          </a:spcAft>
          <a:defRPr sz="2200" spc="-100" dirty="0" err="1">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800" dirty="0" smtClean="0">
            <a:gradFill>
              <a:gsLst>
                <a:gs pos="0">
                  <a:schemeClr val="tx1">
                    <a:lumMod val="65000"/>
                    <a:lumOff val="35000"/>
                  </a:schemeClr>
                </a:gs>
                <a:gs pos="80000">
                  <a:schemeClr val="tx1">
                    <a:lumMod val="65000"/>
                    <a:lumOff val="35000"/>
                  </a:schemeClr>
                </a:gs>
              </a:gsLst>
              <a:lin ang="16200000" scaled="0"/>
            </a:gradFill>
          </a:defRPr>
        </a:defPPr>
      </a:lstStyle>
    </a:txDef>
  </a:objectDefaults>
  <a:extraClrSchemeLst/>
</a:theme>
</file>

<file path=ppt/theme/theme7.xml><?xml version="1.0" encoding="utf-8"?>
<a:theme xmlns:a="http://schemas.openxmlformats.org/drawingml/2006/main" name="1_5-30034_Microsoft Project Conference 2012_Template_16x9">
  <a:themeElements>
    <a:clrScheme name="Microsoft Project Conference 2012">
      <a:dk1>
        <a:srgbClr val="000000"/>
      </a:dk1>
      <a:lt1>
        <a:srgbClr val="FFFFFF"/>
      </a:lt1>
      <a:dk2>
        <a:srgbClr val="59A843"/>
      </a:dk2>
      <a:lt2>
        <a:srgbClr val="FFFFFF"/>
      </a:lt2>
      <a:accent1>
        <a:srgbClr val="59A843"/>
      </a:accent1>
      <a:accent2>
        <a:srgbClr val="B9D76D"/>
      </a:accent2>
      <a:accent3>
        <a:srgbClr val="7F7F7F"/>
      </a:accent3>
      <a:accent4>
        <a:srgbClr val="3F3F3F"/>
      </a:accent4>
      <a:accent5>
        <a:srgbClr val="FF8200"/>
      </a:accent5>
      <a:accent6>
        <a:srgbClr val="FFA514"/>
      </a:accent6>
      <a:hlink>
        <a:srgbClr val="0070C0"/>
      </a:hlink>
      <a:folHlink>
        <a:srgbClr val="0071BC"/>
      </a:folHlink>
    </a:clrScheme>
    <a:fontScheme name="Segoe UI Light (Heading) Segoe UI (Body)">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59A843"/>
        </a:solidFill>
        <a:ln>
          <a:noFill/>
          <a:headEnd type="none" w="med" len="med"/>
          <a:tailEnd type="none" w="med" len="med"/>
        </a:ln>
        <a:effectLst/>
      </a:spPr>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defPPr defTabSz="914099" fontAlgn="base">
          <a:spcBef>
            <a:spcPct val="0"/>
          </a:spcBef>
          <a:spcAft>
            <a:spcPct val="0"/>
          </a:spcAft>
          <a:defRPr sz="2200" spc="-100" dirty="0" err="1">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800" dirty="0" smtClean="0">
            <a:gradFill>
              <a:gsLst>
                <a:gs pos="0">
                  <a:schemeClr val="tx1">
                    <a:lumMod val="65000"/>
                    <a:lumOff val="35000"/>
                  </a:schemeClr>
                </a:gs>
                <a:gs pos="80000">
                  <a:schemeClr val="tx1">
                    <a:lumMod val="65000"/>
                    <a:lumOff val="35000"/>
                  </a:schemeClr>
                </a:gs>
              </a:gsLst>
              <a:lin ang="16200000" scaled="0"/>
            </a:gradFill>
          </a:defRPr>
        </a:defPPr>
      </a:lstStyle>
    </a:txDef>
  </a:objectDefaults>
  <a:extraClrSchemeLst/>
</a:theme>
</file>

<file path=ppt/theme/theme8.xml><?xml version="1.0" encoding="utf-8"?>
<a:theme xmlns:a="http://schemas.openxmlformats.org/drawingml/2006/main" name="4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9.xml><?xml version="1.0" encoding="utf-8"?>
<a:theme xmlns:a="http://schemas.openxmlformats.org/drawingml/2006/main" name="2_5-30034_Microsoft Project Conference 2012_Template_16x9">
  <a:themeElements>
    <a:clrScheme name="Microsoft Project Conference 2012">
      <a:dk1>
        <a:srgbClr val="000000"/>
      </a:dk1>
      <a:lt1>
        <a:srgbClr val="FFFFFF"/>
      </a:lt1>
      <a:dk2>
        <a:srgbClr val="59A843"/>
      </a:dk2>
      <a:lt2>
        <a:srgbClr val="FFFFFF"/>
      </a:lt2>
      <a:accent1>
        <a:srgbClr val="59A843"/>
      </a:accent1>
      <a:accent2>
        <a:srgbClr val="B9D76D"/>
      </a:accent2>
      <a:accent3>
        <a:srgbClr val="7F7F7F"/>
      </a:accent3>
      <a:accent4>
        <a:srgbClr val="3F3F3F"/>
      </a:accent4>
      <a:accent5>
        <a:srgbClr val="FF8200"/>
      </a:accent5>
      <a:accent6>
        <a:srgbClr val="FFA514"/>
      </a:accent6>
      <a:hlink>
        <a:srgbClr val="0070C0"/>
      </a:hlink>
      <a:folHlink>
        <a:srgbClr val="0071BC"/>
      </a:folHlink>
    </a:clrScheme>
    <a:fontScheme name="Segoe UI Light (Heading) Segoe UI (Body)">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59A843"/>
        </a:solidFill>
        <a:ln>
          <a:noFill/>
          <a:headEnd type="none" w="med" len="med"/>
          <a:tailEnd type="none" w="med" len="med"/>
        </a:ln>
        <a:effectLst/>
      </a:spPr>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defPPr defTabSz="914099" fontAlgn="base">
          <a:spcBef>
            <a:spcPct val="0"/>
          </a:spcBef>
          <a:spcAft>
            <a:spcPct val="0"/>
          </a:spcAft>
          <a:defRPr sz="2200" spc="-100" dirty="0" err="1">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800" dirty="0" smtClean="0">
            <a:gradFill>
              <a:gsLst>
                <a:gs pos="0">
                  <a:schemeClr val="tx1">
                    <a:lumMod val="65000"/>
                    <a:lumOff val="35000"/>
                  </a:schemeClr>
                </a:gs>
                <a:gs pos="80000">
                  <a:schemeClr val="tx1">
                    <a:lumMod val="65000"/>
                    <a:lumOff val="35000"/>
                  </a:schemeClr>
                </a:gs>
              </a:gsLst>
              <a:lin ang="16200000" scaled="0"/>
            </a:gradFill>
          </a:defRPr>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SPC078</Session_x0020_Cod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Dux Raymond Sy</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00986B8-3918-483D-AF74-E67C0DD1B8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032d541b-1b4e-4d91-93c7-b10533c52f73"/>
    <ds:schemaRef ds:uri="http://purl.org/dc/elements/1.1/"/>
    <ds:schemaRef ds:uri="http://schemas.microsoft.com/office/2006/documentManagement/types"/>
    <ds:schemaRef ds:uri="2295e2e7-0eeb-498e-8716-217bb2ee6ee3"/>
    <ds:schemaRef ds:uri="http://www.w3.org/XML/1998/namespace"/>
    <ds:schemaRef ds:uri="http://purl.org/dc/terms/"/>
    <ds:schemaRef ds:uri="http://schemas.microsoft.com/office/infopath/2007/PartnerControls"/>
    <ds:schemaRef ds:uri="http://purl.org/dc/dcmitype/"/>
    <ds:schemaRef ds:uri="http://schemas.openxmlformats.org/package/2006/metadata/core-properties"/>
    <ds:schemaRef ds:uri="230e9df3-be65-4c73-a93b-d1236ebd677e"/>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9816</TotalTime>
  <Words>3180</Words>
  <Application>Microsoft Office PowerPoint</Application>
  <PresentationFormat>Custom</PresentationFormat>
  <Paragraphs>199</Paragraphs>
  <Slides>35</Slides>
  <Notes>25</Notes>
  <HiddenSlides>0</HiddenSlides>
  <MMClips>2</MMClips>
  <ScaleCrop>false</ScaleCrop>
  <HeadingPairs>
    <vt:vector size="4" baseType="variant">
      <vt:variant>
        <vt:lpstr>Theme</vt:lpstr>
      </vt:variant>
      <vt:variant>
        <vt:i4>14</vt:i4>
      </vt:variant>
      <vt:variant>
        <vt:lpstr>Slide Titles</vt:lpstr>
      </vt:variant>
      <vt:variant>
        <vt:i4>35</vt:i4>
      </vt:variant>
    </vt:vector>
  </HeadingPairs>
  <TitlesOfParts>
    <vt:vector size="49" baseType="lpstr">
      <vt:lpstr>5-30072_SPC2012_Business_Template_16x9</vt:lpstr>
      <vt:lpstr>5-30072_SPC2012_Business_Template_16x9_Light</vt:lpstr>
      <vt:lpstr>1_5-30072_SPC2012_Business_Template_16x9_Light</vt:lpstr>
      <vt:lpstr>2_5-30072_SPC2012_Business_Template_16x9_Light</vt:lpstr>
      <vt:lpstr>3_5-30072_SPC2012_Business_Template_16x9_Light</vt:lpstr>
      <vt:lpstr>5-30034_Microsoft Project Conference 2012_Template_16x9</vt:lpstr>
      <vt:lpstr>1_5-30034_Microsoft Project Conference 2012_Template_16x9</vt:lpstr>
      <vt:lpstr>4_5-30072_SPC2012_Business_Template_16x9_Light</vt:lpstr>
      <vt:lpstr>2_5-30034_Microsoft Project Conference 2012_Template_16x9</vt:lpstr>
      <vt:lpstr>3_5-30034_Microsoft Project Conference 2012_Template_16x9</vt:lpstr>
      <vt:lpstr>Plaza</vt:lpstr>
      <vt:lpstr>5_5-30072_SPC2012_Business_Template_16x9_Light</vt:lpstr>
      <vt:lpstr>6_5-30072_SPC2012_Business_Template_16x9_Light</vt:lpstr>
      <vt:lpstr>7_5-30072_SPC2012_Business_Template_16x9_Light</vt:lpstr>
      <vt:lpstr>PowerPoint Presentation</vt:lpstr>
      <vt:lpstr>Lead the Enterprise Social Revolution 5 Steps to Drive Culture Change</vt:lpstr>
      <vt:lpstr>PowerPoint Presentation</vt:lpstr>
      <vt:lpstr>PowerPoint Presentation</vt:lpstr>
      <vt:lpstr>The Social Revolution Is Here</vt:lpstr>
      <vt:lpstr>PowerPoint Presentation</vt:lpstr>
      <vt:lpstr>PowerPoint Presentation</vt:lpstr>
      <vt:lpstr>PowerPoint Presentation</vt:lpstr>
      <vt:lpstr>PowerPoint Presentation</vt:lpstr>
      <vt:lpstr>Why It’s Not Working</vt:lpstr>
      <vt:lpstr>PowerPoint Presentation</vt:lpstr>
      <vt:lpstr>5 Steps to Drive Culture Change</vt:lpstr>
      <vt:lpstr>Gain Executive Engagement</vt:lpstr>
      <vt:lpstr>Executive Ignorance is Not Bliss</vt:lpstr>
      <vt:lpstr>It’s All About Business Value</vt:lpstr>
      <vt:lpstr>Develop Relevant Use Cases</vt:lpstr>
      <vt:lpstr>PowerPoint Presentation</vt:lpstr>
      <vt:lpstr>PowerPoint Presentation</vt:lpstr>
      <vt:lpstr>Making Things Simple Is Not Simple</vt:lpstr>
      <vt:lpstr>Educate &amp; Engage The Business</vt:lpstr>
      <vt:lpstr>Establish Social Roadmap</vt:lpstr>
      <vt:lpstr>Enterprise Social Journey</vt:lpstr>
      <vt:lpstr>PowerPoint Presentation</vt:lpstr>
      <vt:lpstr>Identify and Groom Champions</vt:lpstr>
      <vt:lpstr>IT Can You Handle This?</vt:lpstr>
      <vt:lpstr>Come together</vt:lpstr>
      <vt:lpstr>Deliver Sustainable Adoption</vt:lpstr>
      <vt:lpstr>Show video of utility company</vt:lpstr>
      <vt:lpstr>Desired Results</vt:lpstr>
      <vt:lpstr>Phased Approach</vt:lpstr>
      <vt:lpstr>Win Intentionally</vt:lpstr>
      <vt:lpstr>5 Steps to Drive Culture Change</vt:lpstr>
      <vt:lpstr>PowerPoint Presentation</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 the Enterprise Social Revolution_x000b_5 Steps to Drive Culture Change</dc:title>
  <dc:subject>SharePoint Conference 2012</dc:subject>
  <dc:creator>Dux Raymond Sy</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95</cp:revision>
  <dcterms:created xsi:type="dcterms:W3CDTF">2012-11-02T10:18:16Z</dcterms:created>
  <dcterms:modified xsi:type="dcterms:W3CDTF">2012-12-06T22:38:14Z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