
<file path=[Content_Types].xml><?xml version="1.0" encoding="utf-8"?>
<Types xmlns="http://schemas.openxmlformats.org/package/2006/content-types">
  <Default Extension="png" ContentType="image/png"/>
  <Default Extension="tmp"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Lst>
  <p:notesMasterIdLst>
    <p:notesMasterId r:id="rId36"/>
  </p:notesMasterIdLst>
  <p:handoutMasterIdLst>
    <p:handoutMasterId r:id="rId37"/>
  </p:handoutMasterIdLst>
  <p:sldIdLst>
    <p:sldId id="1055" r:id="rId7"/>
    <p:sldId id="1054" r:id="rId8"/>
    <p:sldId id="1092" r:id="rId9"/>
    <p:sldId id="1090" r:id="rId10"/>
    <p:sldId id="1117" r:id="rId11"/>
    <p:sldId id="1093" r:id="rId12"/>
    <p:sldId id="1096" r:id="rId13"/>
    <p:sldId id="1097" r:id="rId14"/>
    <p:sldId id="1098" r:id="rId15"/>
    <p:sldId id="1099" r:id="rId16"/>
    <p:sldId id="1100" r:id="rId17"/>
    <p:sldId id="1110" r:id="rId18"/>
    <p:sldId id="1101" r:id="rId19"/>
    <p:sldId id="1102" r:id="rId20"/>
    <p:sldId id="1114" r:id="rId21"/>
    <p:sldId id="1103" r:id="rId22"/>
    <p:sldId id="1105" r:id="rId23"/>
    <p:sldId id="1104" r:id="rId24"/>
    <p:sldId id="1106" r:id="rId25"/>
    <p:sldId id="1113" r:id="rId26"/>
    <p:sldId id="1107" r:id="rId27"/>
    <p:sldId id="1115" r:id="rId28"/>
    <p:sldId id="1108" r:id="rId29"/>
    <p:sldId id="1116" r:id="rId30"/>
    <p:sldId id="1109" r:id="rId31"/>
    <p:sldId id="1111" r:id="rId32"/>
    <p:sldId id="1112" r:id="rId33"/>
    <p:sldId id="1119" r:id="rId34"/>
    <p:sldId id="1118" r:id="rId35"/>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Business-Template" id="{6DD5C800-9A2C-4823-B056-4AFFC9A97500}">
          <p14:sldIdLst>
            <p14:sldId id="1055"/>
            <p14:sldId id="1054"/>
            <p14:sldId id="1092"/>
            <p14:sldId id="1090"/>
            <p14:sldId id="1117"/>
            <p14:sldId id="1093"/>
            <p14:sldId id="1096"/>
            <p14:sldId id="1097"/>
            <p14:sldId id="1098"/>
            <p14:sldId id="1099"/>
            <p14:sldId id="1100"/>
            <p14:sldId id="1110"/>
            <p14:sldId id="1101"/>
            <p14:sldId id="1102"/>
            <p14:sldId id="1114"/>
            <p14:sldId id="1103"/>
            <p14:sldId id="1105"/>
            <p14:sldId id="1104"/>
            <p14:sldId id="1106"/>
            <p14:sldId id="1113"/>
            <p14:sldId id="1107"/>
            <p14:sldId id="1115"/>
            <p14:sldId id="1108"/>
            <p14:sldId id="1116"/>
            <p14:sldId id="1109"/>
            <p14:sldId id="1111"/>
            <p14:sldId id="1112"/>
            <p14:sldId id="1119"/>
            <p14:sldId id="1118"/>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81529" autoAdjust="0"/>
  </p:normalViewPr>
  <p:slideViewPr>
    <p:cSldViewPr>
      <p:cViewPr varScale="1">
        <p:scale>
          <a:sx n="55" d="100"/>
          <a:sy n="55" d="100"/>
        </p:scale>
        <p:origin x="-1242" y="-10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ABCBC4-9781-495C-BAEB-0F29896AFAF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F73453EF-ADF6-40DA-9A28-E3D8E1821E63}">
      <dgm:prSet/>
      <dgm:spPr/>
      <dgm:t>
        <a:bodyPr/>
        <a:lstStyle/>
        <a:p>
          <a:pPr algn="l" rtl="0"/>
          <a:r>
            <a:rPr lang="en-US" dirty="0" smtClean="0"/>
            <a:t>Economic climate – ROI is key</a:t>
          </a:r>
          <a:endParaRPr lang="en-US" dirty="0"/>
        </a:p>
      </dgm:t>
    </dgm:pt>
    <dgm:pt modelId="{0C64C011-7B15-49CE-A2D4-A72718FA6CA3}" type="parTrans" cxnId="{2020C289-8C31-469C-AF0F-458F8995C9DA}">
      <dgm:prSet/>
      <dgm:spPr/>
      <dgm:t>
        <a:bodyPr/>
        <a:lstStyle/>
        <a:p>
          <a:endParaRPr lang="en-US"/>
        </a:p>
      </dgm:t>
    </dgm:pt>
    <dgm:pt modelId="{CABAAFB0-E51D-4ECD-9CB9-4D7B19A5E81B}" type="sibTrans" cxnId="{2020C289-8C31-469C-AF0F-458F8995C9DA}">
      <dgm:prSet/>
      <dgm:spPr/>
      <dgm:t>
        <a:bodyPr/>
        <a:lstStyle/>
        <a:p>
          <a:endParaRPr lang="en-US"/>
        </a:p>
      </dgm:t>
    </dgm:pt>
    <dgm:pt modelId="{485605BC-5405-4748-A582-8DFB0F30915C}">
      <dgm:prSet/>
      <dgm:spPr/>
      <dgm:t>
        <a:bodyPr/>
        <a:lstStyle/>
        <a:p>
          <a:pPr algn="l" rtl="0"/>
          <a:r>
            <a:rPr lang="en-US" dirty="0" smtClean="0"/>
            <a:t>High risk investments, not an option</a:t>
          </a:r>
          <a:endParaRPr lang="en-US" dirty="0"/>
        </a:p>
      </dgm:t>
    </dgm:pt>
    <dgm:pt modelId="{26FA319C-E39C-4D05-9A75-46E03754AB65}" type="parTrans" cxnId="{2B4300D8-8E7A-4BC8-80C1-CB9DE0134C91}">
      <dgm:prSet/>
      <dgm:spPr/>
      <dgm:t>
        <a:bodyPr/>
        <a:lstStyle/>
        <a:p>
          <a:endParaRPr lang="en-US"/>
        </a:p>
      </dgm:t>
    </dgm:pt>
    <dgm:pt modelId="{4E0965FE-051F-430C-BCE0-FC1EFCD631B2}" type="sibTrans" cxnId="{2B4300D8-8E7A-4BC8-80C1-CB9DE0134C91}">
      <dgm:prSet/>
      <dgm:spPr/>
      <dgm:t>
        <a:bodyPr/>
        <a:lstStyle/>
        <a:p>
          <a:endParaRPr lang="en-US"/>
        </a:p>
      </dgm:t>
    </dgm:pt>
    <dgm:pt modelId="{15CB7446-FA61-41CB-8C03-B6A09AA9B504}">
      <dgm:prSet/>
      <dgm:spPr/>
      <dgm:t>
        <a:bodyPr/>
        <a:lstStyle/>
        <a:p>
          <a:pPr algn="l" rtl="0"/>
          <a:r>
            <a:rPr lang="en-US" dirty="0" smtClean="0"/>
            <a:t>Need for easy and quick scaling</a:t>
          </a:r>
          <a:endParaRPr lang="en-US" dirty="0"/>
        </a:p>
      </dgm:t>
    </dgm:pt>
    <dgm:pt modelId="{5FAB6F6B-1142-4908-B0BE-D7D7357A0367}" type="parTrans" cxnId="{F006F6BD-CE61-4B57-89B2-7766CD26519F}">
      <dgm:prSet/>
      <dgm:spPr/>
      <dgm:t>
        <a:bodyPr/>
        <a:lstStyle/>
        <a:p>
          <a:endParaRPr lang="en-US"/>
        </a:p>
      </dgm:t>
    </dgm:pt>
    <dgm:pt modelId="{5670C030-F8B8-40E6-83C0-7B1B58D17484}" type="sibTrans" cxnId="{F006F6BD-CE61-4B57-89B2-7766CD26519F}">
      <dgm:prSet/>
      <dgm:spPr/>
      <dgm:t>
        <a:bodyPr/>
        <a:lstStyle/>
        <a:p>
          <a:endParaRPr lang="en-US"/>
        </a:p>
      </dgm:t>
    </dgm:pt>
    <dgm:pt modelId="{153F99C9-D1B7-4ECD-A41C-1A6E544B3AFA}">
      <dgm:prSet/>
      <dgm:spPr/>
      <dgm:t>
        <a:bodyPr/>
        <a:lstStyle/>
        <a:p>
          <a:pPr algn="l" rtl="0"/>
          <a:r>
            <a:rPr lang="en-US" dirty="0" smtClean="0"/>
            <a:t>Reliable, secure solutions</a:t>
          </a:r>
          <a:endParaRPr lang="en-US" dirty="0"/>
        </a:p>
      </dgm:t>
    </dgm:pt>
    <dgm:pt modelId="{54B3554C-3B61-491D-ABE5-D3629B84AD97}" type="parTrans" cxnId="{B6F8F0EA-663A-4459-BE21-D0325142B461}">
      <dgm:prSet/>
      <dgm:spPr/>
      <dgm:t>
        <a:bodyPr/>
        <a:lstStyle/>
        <a:p>
          <a:endParaRPr lang="en-US"/>
        </a:p>
      </dgm:t>
    </dgm:pt>
    <dgm:pt modelId="{7CACEA7C-4EDB-497C-8046-05200061A680}" type="sibTrans" cxnId="{B6F8F0EA-663A-4459-BE21-D0325142B461}">
      <dgm:prSet/>
      <dgm:spPr/>
      <dgm:t>
        <a:bodyPr/>
        <a:lstStyle/>
        <a:p>
          <a:endParaRPr lang="en-US"/>
        </a:p>
      </dgm:t>
    </dgm:pt>
    <dgm:pt modelId="{11B64A85-E441-4015-B79D-98B36E3AFFAF}">
      <dgm:prSet/>
      <dgm:spPr/>
      <dgm:t>
        <a:bodyPr/>
        <a:lstStyle/>
        <a:p>
          <a:r>
            <a:rPr lang="en-US" dirty="0" smtClean="0"/>
            <a:t>Transport industry in Australia is under pressure</a:t>
          </a:r>
          <a:endParaRPr lang="en-US" dirty="0"/>
        </a:p>
      </dgm:t>
    </dgm:pt>
    <dgm:pt modelId="{2F88CA07-5DE8-42B7-9A20-05043313B101}" type="parTrans" cxnId="{72220377-3FDA-4ECF-8DDD-EC8CC7E12BD6}">
      <dgm:prSet/>
      <dgm:spPr/>
      <dgm:t>
        <a:bodyPr/>
        <a:lstStyle/>
        <a:p>
          <a:endParaRPr lang="en-US"/>
        </a:p>
      </dgm:t>
    </dgm:pt>
    <dgm:pt modelId="{D49506D1-9055-4795-9183-657B89EE5498}" type="sibTrans" cxnId="{72220377-3FDA-4ECF-8DDD-EC8CC7E12BD6}">
      <dgm:prSet/>
      <dgm:spPr/>
      <dgm:t>
        <a:bodyPr/>
        <a:lstStyle/>
        <a:p>
          <a:endParaRPr lang="en-US"/>
        </a:p>
      </dgm:t>
    </dgm:pt>
    <dgm:pt modelId="{21979028-49BB-4686-8CC6-8B8ED53A16BB}">
      <dgm:prSet/>
      <dgm:spPr/>
      <dgm:t>
        <a:bodyPr/>
        <a:lstStyle/>
        <a:p>
          <a:r>
            <a:rPr lang="en-US" dirty="0" smtClean="0"/>
            <a:t>Margins are low, cost savings flavor of the day</a:t>
          </a:r>
          <a:endParaRPr lang="en-US" dirty="0"/>
        </a:p>
      </dgm:t>
    </dgm:pt>
    <dgm:pt modelId="{E5DBF647-7DE7-4ED5-BF1A-99F8523F528C}" type="parTrans" cxnId="{42866410-9A42-415D-962C-A84C03846443}">
      <dgm:prSet/>
      <dgm:spPr/>
      <dgm:t>
        <a:bodyPr/>
        <a:lstStyle/>
        <a:p>
          <a:endParaRPr lang="en-US"/>
        </a:p>
      </dgm:t>
    </dgm:pt>
    <dgm:pt modelId="{E4514705-FFFA-497C-9B53-ACF052ADA891}" type="sibTrans" cxnId="{42866410-9A42-415D-962C-A84C03846443}">
      <dgm:prSet/>
      <dgm:spPr/>
      <dgm:t>
        <a:bodyPr/>
        <a:lstStyle/>
        <a:p>
          <a:endParaRPr lang="en-US"/>
        </a:p>
      </dgm:t>
    </dgm:pt>
    <dgm:pt modelId="{64630F34-716E-4DC5-AC7F-66B778A7FEBB}">
      <dgm:prSet/>
      <dgm:spPr/>
      <dgm:t>
        <a:bodyPr/>
        <a:lstStyle/>
        <a:p>
          <a:r>
            <a:rPr lang="en-US" dirty="0" smtClean="0"/>
            <a:t>Opportunities are everywhere</a:t>
          </a:r>
          <a:endParaRPr lang="en-US" dirty="0"/>
        </a:p>
      </dgm:t>
    </dgm:pt>
    <dgm:pt modelId="{9CCED46D-36B0-4864-A71A-BF981F1220EB}" type="parTrans" cxnId="{9A06C40C-80C9-4479-8050-8F854DA02813}">
      <dgm:prSet/>
      <dgm:spPr/>
      <dgm:t>
        <a:bodyPr/>
        <a:lstStyle/>
        <a:p>
          <a:endParaRPr lang="en-US"/>
        </a:p>
      </dgm:t>
    </dgm:pt>
    <dgm:pt modelId="{1D27F6D9-8E81-4556-9688-0BCACF876E30}" type="sibTrans" cxnId="{9A06C40C-80C9-4479-8050-8F854DA02813}">
      <dgm:prSet/>
      <dgm:spPr/>
      <dgm:t>
        <a:bodyPr/>
        <a:lstStyle/>
        <a:p>
          <a:endParaRPr lang="en-US"/>
        </a:p>
      </dgm:t>
    </dgm:pt>
    <dgm:pt modelId="{21CAAA65-5EFA-4660-BD6F-09E7ABA9EA14}">
      <dgm:prSet/>
      <dgm:spPr/>
      <dgm:t>
        <a:bodyPr/>
        <a:lstStyle/>
        <a:p>
          <a:r>
            <a:rPr lang="en-US" dirty="0" smtClean="0"/>
            <a:t>Cannot afford failure or risk of failure</a:t>
          </a:r>
          <a:endParaRPr lang="en-US" dirty="0"/>
        </a:p>
      </dgm:t>
    </dgm:pt>
    <dgm:pt modelId="{5E3A359E-CC49-4819-8F20-DD16187FC793}" type="parTrans" cxnId="{00361D2E-7AE5-43CA-A2EB-F4C9A91CF2B8}">
      <dgm:prSet/>
      <dgm:spPr/>
      <dgm:t>
        <a:bodyPr/>
        <a:lstStyle/>
        <a:p>
          <a:endParaRPr lang="en-US"/>
        </a:p>
      </dgm:t>
    </dgm:pt>
    <dgm:pt modelId="{581E0EB7-7413-494B-94EC-69F23495DE36}" type="sibTrans" cxnId="{00361D2E-7AE5-43CA-A2EB-F4C9A91CF2B8}">
      <dgm:prSet/>
      <dgm:spPr/>
      <dgm:t>
        <a:bodyPr/>
        <a:lstStyle/>
        <a:p>
          <a:endParaRPr lang="en-US"/>
        </a:p>
      </dgm:t>
    </dgm:pt>
    <dgm:pt modelId="{252B3EE5-BA3E-4B1E-9266-3A9FE0697C2E}" type="pres">
      <dgm:prSet presAssocID="{FAABCBC4-9781-495C-BAEB-0F29896AFAF3}" presName="Name0" presStyleCnt="0">
        <dgm:presLayoutVars>
          <dgm:dir/>
          <dgm:animLvl val="lvl"/>
          <dgm:resizeHandles val="exact"/>
        </dgm:presLayoutVars>
      </dgm:prSet>
      <dgm:spPr/>
      <dgm:t>
        <a:bodyPr/>
        <a:lstStyle/>
        <a:p>
          <a:endParaRPr lang="en-US"/>
        </a:p>
      </dgm:t>
    </dgm:pt>
    <dgm:pt modelId="{3B26F12B-D3BB-4BCA-A9D9-388F4D4CCC4F}" type="pres">
      <dgm:prSet presAssocID="{F73453EF-ADF6-40DA-9A28-E3D8E1821E63}" presName="composite" presStyleCnt="0"/>
      <dgm:spPr/>
    </dgm:pt>
    <dgm:pt modelId="{AF955B72-BC79-4796-B593-3E602D116223}" type="pres">
      <dgm:prSet presAssocID="{F73453EF-ADF6-40DA-9A28-E3D8E1821E63}" presName="parTx" presStyleLbl="alignNode1" presStyleIdx="0" presStyleCnt="4">
        <dgm:presLayoutVars>
          <dgm:chMax val="0"/>
          <dgm:chPref val="0"/>
          <dgm:bulletEnabled val="1"/>
        </dgm:presLayoutVars>
      </dgm:prSet>
      <dgm:spPr/>
      <dgm:t>
        <a:bodyPr/>
        <a:lstStyle/>
        <a:p>
          <a:endParaRPr lang="en-US"/>
        </a:p>
      </dgm:t>
    </dgm:pt>
    <dgm:pt modelId="{47B10F6A-26D9-4473-9EA1-76E47D79BA66}" type="pres">
      <dgm:prSet presAssocID="{F73453EF-ADF6-40DA-9A28-E3D8E1821E63}" presName="desTx" presStyleLbl="alignAccFollowNode1" presStyleIdx="0" presStyleCnt="4">
        <dgm:presLayoutVars>
          <dgm:bulletEnabled val="1"/>
        </dgm:presLayoutVars>
      </dgm:prSet>
      <dgm:spPr/>
      <dgm:t>
        <a:bodyPr/>
        <a:lstStyle/>
        <a:p>
          <a:endParaRPr lang="en-US"/>
        </a:p>
      </dgm:t>
    </dgm:pt>
    <dgm:pt modelId="{CBFA97DA-82ED-4B4E-8001-019FC75A15B3}" type="pres">
      <dgm:prSet presAssocID="{CABAAFB0-E51D-4ECD-9CB9-4D7B19A5E81B}" presName="space" presStyleCnt="0"/>
      <dgm:spPr/>
    </dgm:pt>
    <dgm:pt modelId="{32EEEE80-0B3D-4FA8-8E98-D58F6F875042}" type="pres">
      <dgm:prSet presAssocID="{485605BC-5405-4748-A582-8DFB0F30915C}" presName="composite" presStyleCnt="0"/>
      <dgm:spPr/>
    </dgm:pt>
    <dgm:pt modelId="{C4A16174-FE34-4452-85E8-799C02ACD96F}" type="pres">
      <dgm:prSet presAssocID="{485605BC-5405-4748-A582-8DFB0F30915C}" presName="parTx" presStyleLbl="alignNode1" presStyleIdx="1" presStyleCnt="4">
        <dgm:presLayoutVars>
          <dgm:chMax val="0"/>
          <dgm:chPref val="0"/>
          <dgm:bulletEnabled val="1"/>
        </dgm:presLayoutVars>
      </dgm:prSet>
      <dgm:spPr/>
      <dgm:t>
        <a:bodyPr/>
        <a:lstStyle/>
        <a:p>
          <a:endParaRPr lang="en-US"/>
        </a:p>
      </dgm:t>
    </dgm:pt>
    <dgm:pt modelId="{D478D4EC-F50C-440E-B278-88012D9CF29E}" type="pres">
      <dgm:prSet presAssocID="{485605BC-5405-4748-A582-8DFB0F30915C}" presName="desTx" presStyleLbl="alignAccFollowNode1" presStyleIdx="1" presStyleCnt="4">
        <dgm:presLayoutVars>
          <dgm:bulletEnabled val="1"/>
        </dgm:presLayoutVars>
      </dgm:prSet>
      <dgm:spPr/>
      <dgm:t>
        <a:bodyPr/>
        <a:lstStyle/>
        <a:p>
          <a:endParaRPr lang="en-US"/>
        </a:p>
      </dgm:t>
    </dgm:pt>
    <dgm:pt modelId="{FCC5673C-04D4-4068-A530-C52CE069B3F9}" type="pres">
      <dgm:prSet presAssocID="{4E0965FE-051F-430C-BCE0-FC1EFCD631B2}" presName="space" presStyleCnt="0"/>
      <dgm:spPr/>
    </dgm:pt>
    <dgm:pt modelId="{2C95F3B8-2177-49E0-89BD-C93B22C18670}" type="pres">
      <dgm:prSet presAssocID="{15CB7446-FA61-41CB-8C03-B6A09AA9B504}" presName="composite" presStyleCnt="0"/>
      <dgm:spPr/>
    </dgm:pt>
    <dgm:pt modelId="{C94B44FE-B9A7-461B-AF6A-F5C339E84439}" type="pres">
      <dgm:prSet presAssocID="{15CB7446-FA61-41CB-8C03-B6A09AA9B504}" presName="parTx" presStyleLbl="alignNode1" presStyleIdx="2" presStyleCnt="4">
        <dgm:presLayoutVars>
          <dgm:chMax val="0"/>
          <dgm:chPref val="0"/>
          <dgm:bulletEnabled val="1"/>
        </dgm:presLayoutVars>
      </dgm:prSet>
      <dgm:spPr/>
      <dgm:t>
        <a:bodyPr/>
        <a:lstStyle/>
        <a:p>
          <a:endParaRPr lang="en-US"/>
        </a:p>
      </dgm:t>
    </dgm:pt>
    <dgm:pt modelId="{51E4F293-D6B9-43F2-BCD2-CE6969A42ACA}" type="pres">
      <dgm:prSet presAssocID="{15CB7446-FA61-41CB-8C03-B6A09AA9B504}" presName="desTx" presStyleLbl="alignAccFollowNode1" presStyleIdx="2" presStyleCnt="4">
        <dgm:presLayoutVars>
          <dgm:bulletEnabled val="1"/>
        </dgm:presLayoutVars>
      </dgm:prSet>
      <dgm:spPr/>
      <dgm:t>
        <a:bodyPr/>
        <a:lstStyle/>
        <a:p>
          <a:endParaRPr lang="en-US"/>
        </a:p>
      </dgm:t>
    </dgm:pt>
    <dgm:pt modelId="{681369E8-D7D4-45D9-880F-1E30AAF9CB87}" type="pres">
      <dgm:prSet presAssocID="{5670C030-F8B8-40E6-83C0-7B1B58D17484}" presName="space" presStyleCnt="0"/>
      <dgm:spPr/>
    </dgm:pt>
    <dgm:pt modelId="{A9EDBCD8-5947-46AB-877D-9DEBF3351C5A}" type="pres">
      <dgm:prSet presAssocID="{153F99C9-D1B7-4ECD-A41C-1A6E544B3AFA}" presName="composite" presStyleCnt="0"/>
      <dgm:spPr/>
    </dgm:pt>
    <dgm:pt modelId="{A8F1C68E-A6D2-4073-A009-E6D41713E638}" type="pres">
      <dgm:prSet presAssocID="{153F99C9-D1B7-4ECD-A41C-1A6E544B3AFA}" presName="parTx" presStyleLbl="alignNode1" presStyleIdx="3" presStyleCnt="4">
        <dgm:presLayoutVars>
          <dgm:chMax val="0"/>
          <dgm:chPref val="0"/>
          <dgm:bulletEnabled val="1"/>
        </dgm:presLayoutVars>
      </dgm:prSet>
      <dgm:spPr/>
      <dgm:t>
        <a:bodyPr/>
        <a:lstStyle/>
        <a:p>
          <a:endParaRPr lang="en-US"/>
        </a:p>
      </dgm:t>
    </dgm:pt>
    <dgm:pt modelId="{04E0DEB4-6F4F-4A60-A682-821DF95D96E7}" type="pres">
      <dgm:prSet presAssocID="{153F99C9-D1B7-4ECD-A41C-1A6E544B3AFA}" presName="desTx" presStyleLbl="alignAccFollowNode1" presStyleIdx="3" presStyleCnt="4">
        <dgm:presLayoutVars>
          <dgm:bulletEnabled val="1"/>
        </dgm:presLayoutVars>
      </dgm:prSet>
      <dgm:spPr/>
      <dgm:t>
        <a:bodyPr/>
        <a:lstStyle/>
        <a:p>
          <a:endParaRPr lang="en-US"/>
        </a:p>
      </dgm:t>
    </dgm:pt>
  </dgm:ptLst>
  <dgm:cxnLst>
    <dgm:cxn modelId="{9A06C40C-80C9-4479-8050-8F854DA02813}" srcId="{15CB7446-FA61-41CB-8C03-B6A09AA9B504}" destId="{64630F34-716E-4DC5-AC7F-66B778A7FEBB}" srcOrd="0" destOrd="0" parTransId="{9CCED46D-36B0-4864-A71A-BF981F1220EB}" sibTransId="{1D27F6D9-8E81-4556-9688-0BCACF876E30}"/>
    <dgm:cxn modelId="{3809A38B-1CAA-4BBE-92F7-B693E0660DE3}" type="presOf" srcId="{21979028-49BB-4686-8CC6-8B8ED53A16BB}" destId="{D478D4EC-F50C-440E-B278-88012D9CF29E}" srcOrd="0" destOrd="0" presId="urn:microsoft.com/office/officeart/2005/8/layout/hList1"/>
    <dgm:cxn modelId="{2020C289-8C31-469C-AF0F-458F8995C9DA}" srcId="{FAABCBC4-9781-495C-BAEB-0F29896AFAF3}" destId="{F73453EF-ADF6-40DA-9A28-E3D8E1821E63}" srcOrd="0" destOrd="0" parTransId="{0C64C011-7B15-49CE-A2D4-A72718FA6CA3}" sibTransId="{CABAAFB0-E51D-4ECD-9CB9-4D7B19A5E81B}"/>
    <dgm:cxn modelId="{2B4300D8-8E7A-4BC8-80C1-CB9DE0134C91}" srcId="{FAABCBC4-9781-495C-BAEB-0F29896AFAF3}" destId="{485605BC-5405-4748-A582-8DFB0F30915C}" srcOrd="1" destOrd="0" parTransId="{26FA319C-E39C-4D05-9A75-46E03754AB65}" sibTransId="{4E0965FE-051F-430C-BCE0-FC1EFCD631B2}"/>
    <dgm:cxn modelId="{DFF5D1A0-B86B-45F9-81E0-7E365CB106D8}" type="presOf" srcId="{485605BC-5405-4748-A582-8DFB0F30915C}" destId="{C4A16174-FE34-4452-85E8-799C02ACD96F}" srcOrd="0" destOrd="0" presId="urn:microsoft.com/office/officeart/2005/8/layout/hList1"/>
    <dgm:cxn modelId="{24755F9A-D0FB-45D9-A9A7-220DD22242B5}" type="presOf" srcId="{11B64A85-E441-4015-B79D-98B36E3AFFAF}" destId="{47B10F6A-26D9-4473-9EA1-76E47D79BA66}" srcOrd="0" destOrd="0" presId="urn:microsoft.com/office/officeart/2005/8/layout/hList1"/>
    <dgm:cxn modelId="{B0C4353C-00F9-4A1E-B682-9AD374969963}" type="presOf" srcId="{153F99C9-D1B7-4ECD-A41C-1A6E544B3AFA}" destId="{A8F1C68E-A6D2-4073-A009-E6D41713E638}" srcOrd="0" destOrd="0" presId="urn:microsoft.com/office/officeart/2005/8/layout/hList1"/>
    <dgm:cxn modelId="{B6F8F0EA-663A-4459-BE21-D0325142B461}" srcId="{FAABCBC4-9781-495C-BAEB-0F29896AFAF3}" destId="{153F99C9-D1B7-4ECD-A41C-1A6E544B3AFA}" srcOrd="3" destOrd="0" parTransId="{54B3554C-3B61-491D-ABE5-D3629B84AD97}" sibTransId="{7CACEA7C-4EDB-497C-8046-05200061A680}"/>
    <dgm:cxn modelId="{72220377-3FDA-4ECF-8DDD-EC8CC7E12BD6}" srcId="{F73453EF-ADF6-40DA-9A28-E3D8E1821E63}" destId="{11B64A85-E441-4015-B79D-98B36E3AFFAF}" srcOrd="0" destOrd="0" parTransId="{2F88CA07-5DE8-42B7-9A20-05043313B101}" sibTransId="{D49506D1-9055-4795-9183-657B89EE5498}"/>
    <dgm:cxn modelId="{D4624508-49A4-4CC6-AA42-6429B81A4AC2}" type="presOf" srcId="{15CB7446-FA61-41CB-8C03-B6A09AA9B504}" destId="{C94B44FE-B9A7-461B-AF6A-F5C339E84439}" srcOrd="0" destOrd="0" presId="urn:microsoft.com/office/officeart/2005/8/layout/hList1"/>
    <dgm:cxn modelId="{81081324-7D79-4D14-9FDA-10B25C434CAC}" type="presOf" srcId="{21CAAA65-5EFA-4660-BD6F-09E7ABA9EA14}" destId="{04E0DEB4-6F4F-4A60-A682-821DF95D96E7}" srcOrd="0" destOrd="0" presId="urn:microsoft.com/office/officeart/2005/8/layout/hList1"/>
    <dgm:cxn modelId="{00361D2E-7AE5-43CA-A2EB-F4C9A91CF2B8}" srcId="{153F99C9-D1B7-4ECD-A41C-1A6E544B3AFA}" destId="{21CAAA65-5EFA-4660-BD6F-09E7ABA9EA14}" srcOrd="0" destOrd="0" parTransId="{5E3A359E-CC49-4819-8F20-DD16187FC793}" sibTransId="{581E0EB7-7413-494B-94EC-69F23495DE36}"/>
    <dgm:cxn modelId="{4E9A0E46-7BC4-4F27-A901-611ADDF7E353}" type="presOf" srcId="{64630F34-716E-4DC5-AC7F-66B778A7FEBB}" destId="{51E4F293-D6B9-43F2-BCD2-CE6969A42ACA}" srcOrd="0" destOrd="0" presId="urn:microsoft.com/office/officeart/2005/8/layout/hList1"/>
    <dgm:cxn modelId="{F006F6BD-CE61-4B57-89B2-7766CD26519F}" srcId="{FAABCBC4-9781-495C-BAEB-0F29896AFAF3}" destId="{15CB7446-FA61-41CB-8C03-B6A09AA9B504}" srcOrd="2" destOrd="0" parTransId="{5FAB6F6B-1142-4908-B0BE-D7D7357A0367}" sibTransId="{5670C030-F8B8-40E6-83C0-7B1B58D17484}"/>
    <dgm:cxn modelId="{CAFC7515-2E0E-4A65-8E60-63C07DC2DC0F}" type="presOf" srcId="{F73453EF-ADF6-40DA-9A28-E3D8E1821E63}" destId="{AF955B72-BC79-4796-B593-3E602D116223}" srcOrd="0" destOrd="0" presId="urn:microsoft.com/office/officeart/2005/8/layout/hList1"/>
    <dgm:cxn modelId="{42866410-9A42-415D-962C-A84C03846443}" srcId="{485605BC-5405-4748-A582-8DFB0F30915C}" destId="{21979028-49BB-4686-8CC6-8B8ED53A16BB}" srcOrd="0" destOrd="0" parTransId="{E5DBF647-7DE7-4ED5-BF1A-99F8523F528C}" sibTransId="{E4514705-FFFA-497C-9B53-ACF052ADA891}"/>
    <dgm:cxn modelId="{7C599877-B770-4D63-87D2-6BC83EF33F78}" type="presOf" srcId="{FAABCBC4-9781-495C-BAEB-0F29896AFAF3}" destId="{252B3EE5-BA3E-4B1E-9266-3A9FE0697C2E}" srcOrd="0" destOrd="0" presId="urn:microsoft.com/office/officeart/2005/8/layout/hList1"/>
    <dgm:cxn modelId="{54EED341-79CB-4FB3-8ABA-E410CE4746E6}" type="presParOf" srcId="{252B3EE5-BA3E-4B1E-9266-3A9FE0697C2E}" destId="{3B26F12B-D3BB-4BCA-A9D9-388F4D4CCC4F}" srcOrd="0" destOrd="0" presId="urn:microsoft.com/office/officeart/2005/8/layout/hList1"/>
    <dgm:cxn modelId="{8022E339-ED3D-46A8-A791-EDFD4041CF37}" type="presParOf" srcId="{3B26F12B-D3BB-4BCA-A9D9-388F4D4CCC4F}" destId="{AF955B72-BC79-4796-B593-3E602D116223}" srcOrd="0" destOrd="0" presId="urn:microsoft.com/office/officeart/2005/8/layout/hList1"/>
    <dgm:cxn modelId="{93F46B21-FEF5-416B-BAB0-B822F5AFEF87}" type="presParOf" srcId="{3B26F12B-D3BB-4BCA-A9D9-388F4D4CCC4F}" destId="{47B10F6A-26D9-4473-9EA1-76E47D79BA66}" srcOrd="1" destOrd="0" presId="urn:microsoft.com/office/officeart/2005/8/layout/hList1"/>
    <dgm:cxn modelId="{57D8BB96-2B89-46A9-BDCC-1E4D8EA58C18}" type="presParOf" srcId="{252B3EE5-BA3E-4B1E-9266-3A9FE0697C2E}" destId="{CBFA97DA-82ED-4B4E-8001-019FC75A15B3}" srcOrd="1" destOrd="0" presId="urn:microsoft.com/office/officeart/2005/8/layout/hList1"/>
    <dgm:cxn modelId="{C5032B2B-08B4-4C62-8CDB-DE1F2A320A93}" type="presParOf" srcId="{252B3EE5-BA3E-4B1E-9266-3A9FE0697C2E}" destId="{32EEEE80-0B3D-4FA8-8E98-D58F6F875042}" srcOrd="2" destOrd="0" presId="urn:microsoft.com/office/officeart/2005/8/layout/hList1"/>
    <dgm:cxn modelId="{AB9FCCF1-C694-4766-B1C7-CFC7E72DB8C5}" type="presParOf" srcId="{32EEEE80-0B3D-4FA8-8E98-D58F6F875042}" destId="{C4A16174-FE34-4452-85E8-799C02ACD96F}" srcOrd="0" destOrd="0" presId="urn:microsoft.com/office/officeart/2005/8/layout/hList1"/>
    <dgm:cxn modelId="{89CBC835-538B-4695-9945-7CB55AF9E031}" type="presParOf" srcId="{32EEEE80-0B3D-4FA8-8E98-D58F6F875042}" destId="{D478D4EC-F50C-440E-B278-88012D9CF29E}" srcOrd="1" destOrd="0" presId="urn:microsoft.com/office/officeart/2005/8/layout/hList1"/>
    <dgm:cxn modelId="{4D004C26-8C5E-4B09-B741-8C93C38EC380}" type="presParOf" srcId="{252B3EE5-BA3E-4B1E-9266-3A9FE0697C2E}" destId="{FCC5673C-04D4-4068-A530-C52CE069B3F9}" srcOrd="3" destOrd="0" presId="urn:microsoft.com/office/officeart/2005/8/layout/hList1"/>
    <dgm:cxn modelId="{C8A3059B-CF5D-428B-B722-9A569B8937DC}" type="presParOf" srcId="{252B3EE5-BA3E-4B1E-9266-3A9FE0697C2E}" destId="{2C95F3B8-2177-49E0-89BD-C93B22C18670}" srcOrd="4" destOrd="0" presId="urn:microsoft.com/office/officeart/2005/8/layout/hList1"/>
    <dgm:cxn modelId="{1A78178A-DF3C-4E8B-B264-91433B81F14F}" type="presParOf" srcId="{2C95F3B8-2177-49E0-89BD-C93B22C18670}" destId="{C94B44FE-B9A7-461B-AF6A-F5C339E84439}" srcOrd="0" destOrd="0" presId="urn:microsoft.com/office/officeart/2005/8/layout/hList1"/>
    <dgm:cxn modelId="{03A0231A-958D-47D8-A4DA-A3A197E20D43}" type="presParOf" srcId="{2C95F3B8-2177-49E0-89BD-C93B22C18670}" destId="{51E4F293-D6B9-43F2-BCD2-CE6969A42ACA}" srcOrd="1" destOrd="0" presId="urn:microsoft.com/office/officeart/2005/8/layout/hList1"/>
    <dgm:cxn modelId="{4FC1574B-C9FE-4940-B843-736F34EC0E9C}" type="presParOf" srcId="{252B3EE5-BA3E-4B1E-9266-3A9FE0697C2E}" destId="{681369E8-D7D4-45D9-880F-1E30AAF9CB87}" srcOrd="5" destOrd="0" presId="urn:microsoft.com/office/officeart/2005/8/layout/hList1"/>
    <dgm:cxn modelId="{AFBBA127-5918-4045-AA9B-610675E9BBBD}" type="presParOf" srcId="{252B3EE5-BA3E-4B1E-9266-3A9FE0697C2E}" destId="{A9EDBCD8-5947-46AB-877D-9DEBF3351C5A}" srcOrd="6" destOrd="0" presId="urn:microsoft.com/office/officeart/2005/8/layout/hList1"/>
    <dgm:cxn modelId="{BDA9A6CD-2B7B-44D7-AF65-A70C038190E6}" type="presParOf" srcId="{A9EDBCD8-5947-46AB-877D-9DEBF3351C5A}" destId="{A8F1C68E-A6D2-4073-A009-E6D41713E638}" srcOrd="0" destOrd="0" presId="urn:microsoft.com/office/officeart/2005/8/layout/hList1"/>
    <dgm:cxn modelId="{5140F6A0-E141-4D8D-BFCD-D06D3581953D}" type="presParOf" srcId="{A9EDBCD8-5947-46AB-877D-9DEBF3351C5A}" destId="{04E0DEB4-6F4F-4A60-A682-821DF95D96E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ABCBC4-9781-495C-BAEB-0F29896AFAF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6D0BE98F-A48A-4B3D-B65A-B89308E83A7B}">
      <dgm:prSet/>
      <dgm:spPr/>
      <dgm:t>
        <a:bodyPr/>
        <a:lstStyle/>
        <a:p>
          <a:pPr algn="l" rtl="0"/>
          <a:r>
            <a:rPr lang="en-US" dirty="0" smtClean="0"/>
            <a:t>Adaptability is key, catering to customers’ needs wins business</a:t>
          </a:r>
          <a:endParaRPr lang="en-US" dirty="0"/>
        </a:p>
      </dgm:t>
    </dgm:pt>
    <dgm:pt modelId="{EEB15178-6DF1-45AC-92ED-F36C26CFE995}" type="parTrans" cxnId="{CA54E633-0F84-49DF-8CE0-7DC20C8860DD}">
      <dgm:prSet/>
      <dgm:spPr/>
      <dgm:t>
        <a:bodyPr/>
        <a:lstStyle/>
        <a:p>
          <a:endParaRPr lang="en-US"/>
        </a:p>
      </dgm:t>
    </dgm:pt>
    <dgm:pt modelId="{5639CAE2-385A-4EF6-8A38-15BE038CA652}" type="sibTrans" cxnId="{CA54E633-0F84-49DF-8CE0-7DC20C8860DD}">
      <dgm:prSet/>
      <dgm:spPr/>
      <dgm:t>
        <a:bodyPr/>
        <a:lstStyle/>
        <a:p>
          <a:endParaRPr lang="en-US"/>
        </a:p>
      </dgm:t>
    </dgm:pt>
    <dgm:pt modelId="{CEBCB8E3-0B09-4084-A8BA-6414CF5D9F4A}">
      <dgm:prSet/>
      <dgm:spPr/>
      <dgm:t>
        <a:bodyPr/>
        <a:lstStyle/>
        <a:p>
          <a:pPr algn="l" rtl="0"/>
          <a:r>
            <a:rPr lang="en-US" dirty="0" smtClean="0"/>
            <a:t>Innovative image</a:t>
          </a:r>
          <a:endParaRPr lang="en-US" dirty="0"/>
        </a:p>
      </dgm:t>
    </dgm:pt>
    <dgm:pt modelId="{F2084A7C-F70B-41FF-86F3-5BFBED0A92D1}" type="parTrans" cxnId="{AF8FCF6F-5955-4A80-9A2D-1997725218D5}">
      <dgm:prSet/>
      <dgm:spPr/>
      <dgm:t>
        <a:bodyPr/>
        <a:lstStyle/>
        <a:p>
          <a:endParaRPr lang="en-US"/>
        </a:p>
      </dgm:t>
    </dgm:pt>
    <dgm:pt modelId="{94FF73E9-17E8-46B1-936E-4E00EE549E01}" type="sibTrans" cxnId="{AF8FCF6F-5955-4A80-9A2D-1997725218D5}">
      <dgm:prSet/>
      <dgm:spPr/>
      <dgm:t>
        <a:bodyPr/>
        <a:lstStyle/>
        <a:p>
          <a:endParaRPr lang="en-US"/>
        </a:p>
      </dgm:t>
    </dgm:pt>
    <dgm:pt modelId="{77539527-945A-4F06-BFFF-D883683569F3}">
      <dgm:prSet/>
      <dgm:spPr/>
      <dgm:t>
        <a:bodyPr/>
        <a:lstStyle/>
        <a:p>
          <a:pPr algn="l" rtl="0"/>
          <a:r>
            <a:rPr lang="en-US" dirty="0" smtClean="0"/>
            <a:t>Open and easy to integrate with legacy environments</a:t>
          </a:r>
          <a:endParaRPr lang="en-US" dirty="0"/>
        </a:p>
      </dgm:t>
    </dgm:pt>
    <dgm:pt modelId="{2F2AFC5F-A036-4D4D-BE50-2F4C544EDE16}" type="parTrans" cxnId="{B5CDA5DE-3408-44A5-B48C-32EBD0A6EF9F}">
      <dgm:prSet/>
      <dgm:spPr/>
      <dgm:t>
        <a:bodyPr/>
        <a:lstStyle/>
        <a:p>
          <a:endParaRPr lang="en-US"/>
        </a:p>
      </dgm:t>
    </dgm:pt>
    <dgm:pt modelId="{6E2640BD-BF6D-4B2E-BC5C-788288E3A09B}" type="sibTrans" cxnId="{B5CDA5DE-3408-44A5-B48C-32EBD0A6EF9F}">
      <dgm:prSet/>
      <dgm:spPr/>
      <dgm:t>
        <a:bodyPr/>
        <a:lstStyle/>
        <a:p>
          <a:endParaRPr lang="en-US"/>
        </a:p>
      </dgm:t>
    </dgm:pt>
    <dgm:pt modelId="{6D5F2BE9-343C-412A-ABFB-3C375CA5AAB3}">
      <dgm:prSet/>
      <dgm:spPr/>
      <dgm:t>
        <a:bodyPr/>
        <a:lstStyle/>
        <a:p>
          <a:pPr rtl="0"/>
          <a:r>
            <a:rPr lang="en-US" dirty="0" smtClean="0"/>
            <a:t>Need to integrate with customers and carriers (FTP, email)</a:t>
          </a:r>
          <a:endParaRPr lang="en-US" dirty="0"/>
        </a:p>
      </dgm:t>
    </dgm:pt>
    <dgm:pt modelId="{8DBB5A2E-BC8C-4D71-8DD6-0EDF2E9292C3}" type="parTrans" cxnId="{4888432B-C9D8-44D6-938E-CBF27281BEBA}">
      <dgm:prSet/>
      <dgm:spPr/>
      <dgm:t>
        <a:bodyPr/>
        <a:lstStyle/>
        <a:p>
          <a:endParaRPr lang="en-US"/>
        </a:p>
      </dgm:t>
    </dgm:pt>
    <dgm:pt modelId="{10DE95A6-0CDD-455F-AD9C-C703941AE2EE}" type="sibTrans" cxnId="{4888432B-C9D8-44D6-938E-CBF27281BEBA}">
      <dgm:prSet/>
      <dgm:spPr/>
      <dgm:t>
        <a:bodyPr/>
        <a:lstStyle/>
        <a:p>
          <a:endParaRPr lang="en-US"/>
        </a:p>
      </dgm:t>
    </dgm:pt>
    <dgm:pt modelId="{E00BB03A-D86A-49D9-80B5-B72D5D647500}">
      <dgm:prSet/>
      <dgm:spPr/>
      <dgm:t>
        <a:bodyPr/>
        <a:lstStyle/>
        <a:p>
          <a:r>
            <a:rPr lang="en-US" dirty="0" smtClean="0"/>
            <a:t>It’s a buyers market with great demand for transparency</a:t>
          </a:r>
          <a:endParaRPr lang="en-US" dirty="0"/>
        </a:p>
      </dgm:t>
    </dgm:pt>
    <dgm:pt modelId="{1D31D46A-38F6-45B4-94D2-050B6E384233}" type="parTrans" cxnId="{61CC33F1-CA98-43BF-A720-FCD629D95AC3}">
      <dgm:prSet/>
      <dgm:spPr/>
      <dgm:t>
        <a:bodyPr/>
        <a:lstStyle/>
        <a:p>
          <a:endParaRPr lang="en-US"/>
        </a:p>
      </dgm:t>
    </dgm:pt>
    <dgm:pt modelId="{865D7983-1C20-427D-BAD1-4375AB78973A}" type="sibTrans" cxnId="{61CC33F1-CA98-43BF-A720-FCD629D95AC3}">
      <dgm:prSet/>
      <dgm:spPr/>
      <dgm:t>
        <a:bodyPr/>
        <a:lstStyle/>
        <a:p>
          <a:endParaRPr lang="en-US"/>
        </a:p>
      </dgm:t>
    </dgm:pt>
    <dgm:pt modelId="{592EB656-F838-4B99-AC97-C2C2853E4DC5}">
      <dgm:prSet/>
      <dgm:spPr/>
      <dgm:t>
        <a:bodyPr/>
        <a:lstStyle/>
        <a:p>
          <a:r>
            <a:rPr lang="en-US" dirty="0" smtClean="0"/>
            <a:t>Be seen as more than just a truck service</a:t>
          </a:r>
          <a:endParaRPr lang="en-US" dirty="0"/>
        </a:p>
      </dgm:t>
    </dgm:pt>
    <dgm:pt modelId="{9244AF4D-D86F-47CF-8F1C-718AF5559450}" type="parTrans" cxnId="{30F14177-2129-46D6-94B8-877B48012034}">
      <dgm:prSet/>
      <dgm:spPr/>
      <dgm:t>
        <a:bodyPr/>
        <a:lstStyle/>
        <a:p>
          <a:endParaRPr lang="en-US"/>
        </a:p>
      </dgm:t>
    </dgm:pt>
    <dgm:pt modelId="{5D696687-3DAB-49D2-8FDF-006F2104296C}" type="sibTrans" cxnId="{30F14177-2129-46D6-94B8-877B48012034}">
      <dgm:prSet/>
      <dgm:spPr/>
      <dgm:t>
        <a:bodyPr/>
        <a:lstStyle/>
        <a:p>
          <a:endParaRPr lang="en-US"/>
        </a:p>
      </dgm:t>
    </dgm:pt>
    <dgm:pt modelId="{C3106471-D138-45DF-BDC8-F83BADE0593D}">
      <dgm:prSet/>
      <dgm:spPr/>
      <dgm:t>
        <a:bodyPr/>
        <a:lstStyle/>
        <a:p>
          <a:pPr algn="l"/>
          <a:r>
            <a:rPr lang="en-US" dirty="0" smtClean="0"/>
            <a:t>Traditional user base</a:t>
          </a:r>
          <a:endParaRPr lang="en-US" dirty="0"/>
        </a:p>
      </dgm:t>
    </dgm:pt>
    <dgm:pt modelId="{0BC725EE-AB28-4BB4-8871-DD7E50FEFE57}" type="parTrans" cxnId="{AAF36405-7F1F-4C3C-BF40-DC5CEC44C298}">
      <dgm:prSet/>
      <dgm:spPr/>
      <dgm:t>
        <a:bodyPr/>
        <a:lstStyle/>
        <a:p>
          <a:endParaRPr lang="en-US"/>
        </a:p>
      </dgm:t>
    </dgm:pt>
    <dgm:pt modelId="{E4E6F026-C5C9-4BC8-BE13-A4CC22E9BC6B}" type="sibTrans" cxnId="{AAF36405-7F1F-4C3C-BF40-DC5CEC44C298}">
      <dgm:prSet/>
      <dgm:spPr/>
      <dgm:t>
        <a:bodyPr/>
        <a:lstStyle/>
        <a:p>
          <a:endParaRPr lang="en-US"/>
        </a:p>
      </dgm:t>
    </dgm:pt>
    <dgm:pt modelId="{07558BFA-2EB7-45B7-B4D8-03DC539418AC}">
      <dgm:prSet/>
      <dgm:spPr/>
      <dgm:t>
        <a:bodyPr/>
        <a:lstStyle/>
        <a:p>
          <a:r>
            <a:rPr lang="en-US" dirty="0" smtClean="0"/>
            <a:t>Adverse to change</a:t>
          </a:r>
          <a:endParaRPr lang="en-US" dirty="0"/>
        </a:p>
      </dgm:t>
    </dgm:pt>
    <dgm:pt modelId="{15D72098-ABCC-46D1-82E1-E0DE09B35C7F}" type="parTrans" cxnId="{43C3310A-E713-413C-986C-CC8227E6F804}">
      <dgm:prSet/>
      <dgm:spPr/>
      <dgm:t>
        <a:bodyPr/>
        <a:lstStyle/>
        <a:p>
          <a:endParaRPr lang="en-US"/>
        </a:p>
      </dgm:t>
    </dgm:pt>
    <dgm:pt modelId="{7A58C2FC-9330-41DA-9EE3-65828BB92DE3}" type="sibTrans" cxnId="{43C3310A-E713-413C-986C-CC8227E6F804}">
      <dgm:prSet/>
      <dgm:spPr/>
      <dgm:t>
        <a:bodyPr/>
        <a:lstStyle/>
        <a:p>
          <a:endParaRPr lang="en-US"/>
        </a:p>
      </dgm:t>
    </dgm:pt>
    <dgm:pt modelId="{252B3EE5-BA3E-4B1E-9266-3A9FE0697C2E}" type="pres">
      <dgm:prSet presAssocID="{FAABCBC4-9781-495C-BAEB-0F29896AFAF3}" presName="Name0" presStyleCnt="0">
        <dgm:presLayoutVars>
          <dgm:dir/>
          <dgm:animLvl val="lvl"/>
          <dgm:resizeHandles val="exact"/>
        </dgm:presLayoutVars>
      </dgm:prSet>
      <dgm:spPr/>
      <dgm:t>
        <a:bodyPr/>
        <a:lstStyle/>
        <a:p>
          <a:endParaRPr lang="en-US"/>
        </a:p>
      </dgm:t>
    </dgm:pt>
    <dgm:pt modelId="{2485FACB-CFBE-485A-995C-871A34F017B6}" type="pres">
      <dgm:prSet presAssocID="{C3106471-D138-45DF-BDC8-F83BADE0593D}" presName="composite" presStyleCnt="0"/>
      <dgm:spPr/>
    </dgm:pt>
    <dgm:pt modelId="{71C6B06F-88C3-48A9-803D-2E86BFA5BE49}" type="pres">
      <dgm:prSet presAssocID="{C3106471-D138-45DF-BDC8-F83BADE0593D}" presName="parTx" presStyleLbl="alignNode1" presStyleIdx="0" presStyleCnt="4">
        <dgm:presLayoutVars>
          <dgm:chMax val="0"/>
          <dgm:chPref val="0"/>
          <dgm:bulletEnabled val="1"/>
        </dgm:presLayoutVars>
      </dgm:prSet>
      <dgm:spPr/>
      <dgm:t>
        <a:bodyPr/>
        <a:lstStyle/>
        <a:p>
          <a:endParaRPr lang="en-US"/>
        </a:p>
      </dgm:t>
    </dgm:pt>
    <dgm:pt modelId="{1C2DE29F-F057-4144-A074-0540A3DDB4D1}" type="pres">
      <dgm:prSet presAssocID="{C3106471-D138-45DF-BDC8-F83BADE0593D}" presName="desTx" presStyleLbl="alignAccFollowNode1" presStyleIdx="0" presStyleCnt="4">
        <dgm:presLayoutVars>
          <dgm:bulletEnabled val="1"/>
        </dgm:presLayoutVars>
      </dgm:prSet>
      <dgm:spPr/>
      <dgm:t>
        <a:bodyPr/>
        <a:lstStyle/>
        <a:p>
          <a:endParaRPr lang="en-US"/>
        </a:p>
      </dgm:t>
    </dgm:pt>
    <dgm:pt modelId="{846A56BC-2ECD-4DBE-91B0-6BCAA880564A}" type="pres">
      <dgm:prSet presAssocID="{E4E6F026-C5C9-4BC8-BE13-A4CC22E9BC6B}" presName="space" presStyleCnt="0"/>
      <dgm:spPr/>
    </dgm:pt>
    <dgm:pt modelId="{17FE39F6-E1E5-49BC-AC29-71EBE095EE07}" type="pres">
      <dgm:prSet presAssocID="{6D0BE98F-A48A-4B3D-B65A-B89308E83A7B}" presName="composite" presStyleCnt="0"/>
      <dgm:spPr/>
    </dgm:pt>
    <dgm:pt modelId="{37F1FE2F-6A6B-4B23-AAAB-BADCEE1B1201}" type="pres">
      <dgm:prSet presAssocID="{6D0BE98F-A48A-4B3D-B65A-B89308E83A7B}" presName="parTx" presStyleLbl="alignNode1" presStyleIdx="1" presStyleCnt="4">
        <dgm:presLayoutVars>
          <dgm:chMax val="0"/>
          <dgm:chPref val="0"/>
          <dgm:bulletEnabled val="1"/>
        </dgm:presLayoutVars>
      </dgm:prSet>
      <dgm:spPr/>
      <dgm:t>
        <a:bodyPr/>
        <a:lstStyle/>
        <a:p>
          <a:endParaRPr lang="en-US"/>
        </a:p>
      </dgm:t>
    </dgm:pt>
    <dgm:pt modelId="{6E0364D1-F03D-4990-A549-C5CE12BC203B}" type="pres">
      <dgm:prSet presAssocID="{6D0BE98F-A48A-4B3D-B65A-B89308E83A7B}" presName="desTx" presStyleLbl="alignAccFollowNode1" presStyleIdx="1" presStyleCnt="4">
        <dgm:presLayoutVars>
          <dgm:bulletEnabled val="1"/>
        </dgm:presLayoutVars>
      </dgm:prSet>
      <dgm:spPr/>
      <dgm:t>
        <a:bodyPr/>
        <a:lstStyle/>
        <a:p>
          <a:endParaRPr lang="en-US"/>
        </a:p>
      </dgm:t>
    </dgm:pt>
    <dgm:pt modelId="{0576F230-3269-4290-8083-E3AFD3FBE9F7}" type="pres">
      <dgm:prSet presAssocID="{5639CAE2-385A-4EF6-8A38-15BE038CA652}" presName="space" presStyleCnt="0"/>
      <dgm:spPr/>
    </dgm:pt>
    <dgm:pt modelId="{46E6EDC6-44EC-41C3-A64B-2CEB89610506}" type="pres">
      <dgm:prSet presAssocID="{CEBCB8E3-0B09-4084-A8BA-6414CF5D9F4A}" presName="composite" presStyleCnt="0"/>
      <dgm:spPr/>
    </dgm:pt>
    <dgm:pt modelId="{16231A98-B427-4AE5-848A-29FB42CE7157}" type="pres">
      <dgm:prSet presAssocID="{CEBCB8E3-0B09-4084-A8BA-6414CF5D9F4A}" presName="parTx" presStyleLbl="alignNode1" presStyleIdx="2" presStyleCnt="4">
        <dgm:presLayoutVars>
          <dgm:chMax val="0"/>
          <dgm:chPref val="0"/>
          <dgm:bulletEnabled val="1"/>
        </dgm:presLayoutVars>
      </dgm:prSet>
      <dgm:spPr/>
      <dgm:t>
        <a:bodyPr/>
        <a:lstStyle/>
        <a:p>
          <a:endParaRPr lang="en-US"/>
        </a:p>
      </dgm:t>
    </dgm:pt>
    <dgm:pt modelId="{48E75BD8-4230-4B3C-9E9D-545872B7A411}" type="pres">
      <dgm:prSet presAssocID="{CEBCB8E3-0B09-4084-A8BA-6414CF5D9F4A}" presName="desTx" presStyleLbl="alignAccFollowNode1" presStyleIdx="2" presStyleCnt="4">
        <dgm:presLayoutVars>
          <dgm:bulletEnabled val="1"/>
        </dgm:presLayoutVars>
      </dgm:prSet>
      <dgm:spPr/>
      <dgm:t>
        <a:bodyPr/>
        <a:lstStyle/>
        <a:p>
          <a:endParaRPr lang="en-US"/>
        </a:p>
      </dgm:t>
    </dgm:pt>
    <dgm:pt modelId="{05E5DA8C-CC20-43BA-A34B-479853ABE8F0}" type="pres">
      <dgm:prSet presAssocID="{94FF73E9-17E8-46B1-936E-4E00EE549E01}" presName="space" presStyleCnt="0"/>
      <dgm:spPr/>
    </dgm:pt>
    <dgm:pt modelId="{DE25140A-E28B-40A6-8521-8D0A5ADF26E9}" type="pres">
      <dgm:prSet presAssocID="{77539527-945A-4F06-BFFF-D883683569F3}" presName="composite" presStyleCnt="0"/>
      <dgm:spPr/>
    </dgm:pt>
    <dgm:pt modelId="{CCADB713-C67A-40A2-9963-33BA3A8B051E}" type="pres">
      <dgm:prSet presAssocID="{77539527-945A-4F06-BFFF-D883683569F3}" presName="parTx" presStyleLbl="alignNode1" presStyleIdx="3" presStyleCnt="4">
        <dgm:presLayoutVars>
          <dgm:chMax val="0"/>
          <dgm:chPref val="0"/>
          <dgm:bulletEnabled val="1"/>
        </dgm:presLayoutVars>
      </dgm:prSet>
      <dgm:spPr/>
      <dgm:t>
        <a:bodyPr/>
        <a:lstStyle/>
        <a:p>
          <a:endParaRPr lang="en-US"/>
        </a:p>
      </dgm:t>
    </dgm:pt>
    <dgm:pt modelId="{54230184-CF53-48EB-98AB-FDE213C31BE5}" type="pres">
      <dgm:prSet presAssocID="{77539527-945A-4F06-BFFF-D883683569F3}" presName="desTx" presStyleLbl="alignAccFollowNode1" presStyleIdx="3" presStyleCnt="4">
        <dgm:presLayoutVars>
          <dgm:bulletEnabled val="1"/>
        </dgm:presLayoutVars>
      </dgm:prSet>
      <dgm:spPr/>
      <dgm:t>
        <a:bodyPr/>
        <a:lstStyle/>
        <a:p>
          <a:endParaRPr lang="en-US"/>
        </a:p>
      </dgm:t>
    </dgm:pt>
  </dgm:ptLst>
  <dgm:cxnLst>
    <dgm:cxn modelId="{8286AEA9-115B-4A78-B50E-33A0163B37D7}" type="presOf" srcId="{C3106471-D138-45DF-BDC8-F83BADE0593D}" destId="{71C6B06F-88C3-48A9-803D-2E86BFA5BE49}" srcOrd="0" destOrd="0" presId="urn:microsoft.com/office/officeart/2005/8/layout/hList1"/>
    <dgm:cxn modelId="{BB7B65DE-3CD9-45C2-AA72-BA9046C9C3DB}" type="presOf" srcId="{07558BFA-2EB7-45B7-B4D8-03DC539418AC}" destId="{1C2DE29F-F057-4144-A074-0540A3DDB4D1}" srcOrd="0" destOrd="0" presId="urn:microsoft.com/office/officeart/2005/8/layout/hList1"/>
    <dgm:cxn modelId="{4888432B-C9D8-44D6-938E-CBF27281BEBA}" srcId="{77539527-945A-4F06-BFFF-D883683569F3}" destId="{6D5F2BE9-343C-412A-ABFB-3C375CA5AAB3}" srcOrd="0" destOrd="0" parTransId="{8DBB5A2E-BC8C-4D71-8DD6-0EDF2E9292C3}" sibTransId="{10DE95A6-0CDD-455F-AD9C-C703941AE2EE}"/>
    <dgm:cxn modelId="{61CC33F1-CA98-43BF-A720-FCD629D95AC3}" srcId="{6D0BE98F-A48A-4B3D-B65A-B89308E83A7B}" destId="{E00BB03A-D86A-49D9-80B5-B72D5D647500}" srcOrd="0" destOrd="0" parTransId="{1D31D46A-38F6-45B4-94D2-050B6E384233}" sibTransId="{865D7983-1C20-427D-BAD1-4375AB78973A}"/>
    <dgm:cxn modelId="{30F14177-2129-46D6-94B8-877B48012034}" srcId="{CEBCB8E3-0B09-4084-A8BA-6414CF5D9F4A}" destId="{592EB656-F838-4B99-AC97-C2C2853E4DC5}" srcOrd="0" destOrd="0" parTransId="{9244AF4D-D86F-47CF-8F1C-718AF5559450}" sibTransId="{5D696687-3DAB-49D2-8FDF-006F2104296C}"/>
    <dgm:cxn modelId="{B06978F9-8910-4221-BB42-416B30C5929B}" type="presOf" srcId="{6D5F2BE9-343C-412A-ABFB-3C375CA5AAB3}" destId="{54230184-CF53-48EB-98AB-FDE213C31BE5}" srcOrd="0" destOrd="0" presId="urn:microsoft.com/office/officeart/2005/8/layout/hList1"/>
    <dgm:cxn modelId="{AAF36405-7F1F-4C3C-BF40-DC5CEC44C298}" srcId="{FAABCBC4-9781-495C-BAEB-0F29896AFAF3}" destId="{C3106471-D138-45DF-BDC8-F83BADE0593D}" srcOrd="0" destOrd="0" parTransId="{0BC725EE-AB28-4BB4-8871-DD7E50FEFE57}" sibTransId="{E4E6F026-C5C9-4BC8-BE13-A4CC22E9BC6B}"/>
    <dgm:cxn modelId="{48AE1BD4-EC56-461E-832E-E8AE05D8B047}" type="presOf" srcId="{CEBCB8E3-0B09-4084-A8BA-6414CF5D9F4A}" destId="{16231A98-B427-4AE5-848A-29FB42CE7157}" srcOrd="0" destOrd="0" presId="urn:microsoft.com/office/officeart/2005/8/layout/hList1"/>
    <dgm:cxn modelId="{43C3310A-E713-413C-986C-CC8227E6F804}" srcId="{C3106471-D138-45DF-BDC8-F83BADE0593D}" destId="{07558BFA-2EB7-45B7-B4D8-03DC539418AC}" srcOrd="0" destOrd="0" parTransId="{15D72098-ABCC-46D1-82E1-E0DE09B35C7F}" sibTransId="{7A58C2FC-9330-41DA-9EE3-65828BB92DE3}"/>
    <dgm:cxn modelId="{77F04198-731E-487F-ACD1-B55DADE213CA}" type="presOf" srcId="{77539527-945A-4F06-BFFF-D883683569F3}" destId="{CCADB713-C67A-40A2-9963-33BA3A8B051E}" srcOrd="0" destOrd="0" presId="urn:microsoft.com/office/officeart/2005/8/layout/hList1"/>
    <dgm:cxn modelId="{F7948D3E-7A20-4CFB-8DF4-004FD50C7D8F}" type="presOf" srcId="{592EB656-F838-4B99-AC97-C2C2853E4DC5}" destId="{48E75BD8-4230-4B3C-9E9D-545872B7A411}" srcOrd="0" destOrd="0" presId="urn:microsoft.com/office/officeart/2005/8/layout/hList1"/>
    <dgm:cxn modelId="{DDDDFC55-68D8-4167-800B-65C573091460}" type="presOf" srcId="{6D0BE98F-A48A-4B3D-B65A-B89308E83A7B}" destId="{37F1FE2F-6A6B-4B23-AAAB-BADCEE1B1201}" srcOrd="0" destOrd="0" presId="urn:microsoft.com/office/officeart/2005/8/layout/hList1"/>
    <dgm:cxn modelId="{AF8FCF6F-5955-4A80-9A2D-1997725218D5}" srcId="{FAABCBC4-9781-495C-BAEB-0F29896AFAF3}" destId="{CEBCB8E3-0B09-4084-A8BA-6414CF5D9F4A}" srcOrd="2" destOrd="0" parTransId="{F2084A7C-F70B-41FF-86F3-5BFBED0A92D1}" sibTransId="{94FF73E9-17E8-46B1-936E-4E00EE549E01}"/>
    <dgm:cxn modelId="{CA54E633-0F84-49DF-8CE0-7DC20C8860DD}" srcId="{FAABCBC4-9781-495C-BAEB-0F29896AFAF3}" destId="{6D0BE98F-A48A-4B3D-B65A-B89308E83A7B}" srcOrd="1" destOrd="0" parTransId="{EEB15178-6DF1-45AC-92ED-F36C26CFE995}" sibTransId="{5639CAE2-385A-4EF6-8A38-15BE038CA652}"/>
    <dgm:cxn modelId="{E2751CB6-D193-4235-842F-C9EA40898D8B}" type="presOf" srcId="{E00BB03A-D86A-49D9-80B5-B72D5D647500}" destId="{6E0364D1-F03D-4990-A549-C5CE12BC203B}" srcOrd="0" destOrd="0" presId="urn:microsoft.com/office/officeart/2005/8/layout/hList1"/>
    <dgm:cxn modelId="{B5CDA5DE-3408-44A5-B48C-32EBD0A6EF9F}" srcId="{FAABCBC4-9781-495C-BAEB-0F29896AFAF3}" destId="{77539527-945A-4F06-BFFF-D883683569F3}" srcOrd="3" destOrd="0" parTransId="{2F2AFC5F-A036-4D4D-BE50-2F4C544EDE16}" sibTransId="{6E2640BD-BF6D-4B2E-BC5C-788288E3A09B}"/>
    <dgm:cxn modelId="{6D229455-E5CF-4911-93BD-66E9F55E6587}" type="presOf" srcId="{FAABCBC4-9781-495C-BAEB-0F29896AFAF3}" destId="{252B3EE5-BA3E-4B1E-9266-3A9FE0697C2E}" srcOrd="0" destOrd="0" presId="urn:microsoft.com/office/officeart/2005/8/layout/hList1"/>
    <dgm:cxn modelId="{396CBB89-C0E1-4536-90F8-5F51912CE2F8}" type="presParOf" srcId="{252B3EE5-BA3E-4B1E-9266-3A9FE0697C2E}" destId="{2485FACB-CFBE-485A-995C-871A34F017B6}" srcOrd="0" destOrd="0" presId="urn:microsoft.com/office/officeart/2005/8/layout/hList1"/>
    <dgm:cxn modelId="{8D0C83B3-7AFA-4EBA-91C3-C46A557A4AAA}" type="presParOf" srcId="{2485FACB-CFBE-485A-995C-871A34F017B6}" destId="{71C6B06F-88C3-48A9-803D-2E86BFA5BE49}" srcOrd="0" destOrd="0" presId="urn:microsoft.com/office/officeart/2005/8/layout/hList1"/>
    <dgm:cxn modelId="{4EC64B7B-0F07-452C-94B4-1CF55769B1FB}" type="presParOf" srcId="{2485FACB-CFBE-485A-995C-871A34F017B6}" destId="{1C2DE29F-F057-4144-A074-0540A3DDB4D1}" srcOrd="1" destOrd="0" presId="urn:microsoft.com/office/officeart/2005/8/layout/hList1"/>
    <dgm:cxn modelId="{50E8C7DB-4F5D-4E79-9FEB-C9F127F41382}" type="presParOf" srcId="{252B3EE5-BA3E-4B1E-9266-3A9FE0697C2E}" destId="{846A56BC-2ECD-4DBE-91B0-6BCAA880564A}" srcOrd="1" destOrd="0" presId="urn:microsoft.com/office/officeart/2005/8/layout/hList1"/>
    <dgm:cxn modelId="{C5F02924-32B2-4599-A844-4FC7C911EEAD}" type="presParOf" srcId="{252B3EE5-BA3E-4B1E-9266-3A9FE0697C2E}" destId="{17FE39F6-E1E5-49BC-AC29-71EBE095EE07}" srcOrd="2" destOrd="0" presId="urn:microsoft.com/office/officeart/2005/8/layout/hList1"/>
    <dgm:cxn modelId="{B29DCDE2-628D-41C5-8D96-AB0738541DF4}" type="presParOf" srcId="{17FE39F6-E1E5-49BC-AC29-71EBE095EE07}" destId="{37F1FE2F-6A6B-4B23-AAAB-BADCEE1B1201}" srcOrd="0" destOrd="0" presId="urn:microsoft.com/office/officeart/2005/8/layout/hList1"/>
    <dgm:cxn modelId="{717DE0C4-DFD0-43A0-B0EA-DA35378DBAF8}" type="presParOf" srcId="{17FE39F6-E1E5-49BC-AC29-71EBE095EE07}" destId="{6E0364D1-F03D-4990-A549-C5CE12BC203B}" srcOrd="1" destOrd="0" presId="urn:microsoft.com/office/officeart/2005/8/layout/hList1"/>
    <dgm:cxn modelId="{41A2D38C-EC33-4CF8-8D1F-3AA61F7D493F}" type="presParOf" srcId="{252B3EE5-BA3E-4B1E-9266-3A9FE0697C2E}" destId="{0576F230-3269-4290-8083-E3AFD3FBE9F7}" srcOrd="3" destOrd="0" presId="urn:microsoft.com/office/officeart/2005/8/layout/hList1"/>
    <dgm:cxn modelId="{0A8C444C-1636-47A4-B321-6A9A732EECDA}" type="presParOf" srcId="{252B3EE5-BA3E-4B1E-9266-3A9FE0697C2E}" destId="{46E6EDC6-44EC-41C3-A64B-2CEB89610506}" srcOrd="4" destOrd="0" presId="urn:microsoft.com/office/officeart/2005/8/layout/hList1"/>
    <dgm:cxn modelId="{26804B4D-780B-4ABE-9812-5EABC975E6B8}" type="presParOf" srcId="{46E6EDC6-44EC-41C3-A64B-2CEB89610506}" destId="{16231A98-B427-4AE5-848A-29FB42CE7157}" srcOrd="0" destOrd="0" presId="urn:microsoft.com/office/officeart/2005/8/layout/hList1"/>
    <dgm:cxn modelId="{F3CD7A34-5BEC-47EE-A681-68ED59EBF8E4}" type="presParOf" srcId="{46E6EDC6-44EC-41C3-A64B-2CEB89610506}" destId="{48E75BD8-4230-4B3C-9E9D-545872B7A411}" srcOrd="1" destOrd="0" presId="urn:microsoft.com/office/officeart/2005/8/layout/hList1"/>
    <dgm:cxn modelId="{DA26B45D-230B-4027-949B-80851ABA3FF9}" type="presParOf" srcId="{252B3EE5-BA3E-4B1E-9266-3A9FE0697C2E}" destId="{05E5DA8C-CC20-43BA-A34B-479853ABE8F0}" srcOrd="5" destOrd="0" presId="urn:microsoft.com/office/officeart/2005/8/layout/hList1"/>
    <dgm:cxn modelId="{F6076B13-CC3A-4E74-9F36-373A87E90931}" type="presParOf" srcId="{252B3EE5-BA3E-4B1E-9266-3A9FE0697C2E}" destId="{DE25140A-E28B-40A6-8521-8D0A5ADF26E9}" srcOrd="6" destOrd="0" presId="urn:microsoft.com/office/officeart/2005/8/layout/hList1"/>
    <dgm:cxn modelId="{5ACBFDCB-1F9D-4DC2-9D0A-2ADA600C7E3B}" type="presParOf" srcId="{DE25140A-E28B-40A6-8521-8D0A5ADF26E9}" destId="{CCADB713-C67A-40A2-9963-33BA3A8B051E}" srcOrd="0" destOrd="0" presId="urn:microsoft.com/office/officeart/2005/8/layout/hList1"/>
    <dgm:cxn modelId="{8AF1A33D-E472-450D-AFC9-020CE973B399}" type="presParOf" srcId="{DE25140A-E28B-40A6-8521-8D0A5ADF26E9}" destId="{54230184-CF53-48EB-98AB-FDE213C31BE5}"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2C562F1-6440-479E-9ED3-36FA9614AECB}" type="doc">
      <dgm:prSet loTypeId="urn:microsoft.com/office/officeart/2005/8/layout/cycle4" loCatId="matrix" qsTypeId="urn:microsoft.com/office/officeart/2005/8/quickstyle/3d1" qsCatId="3D" csTypeId="urn:microsoft.com/office/officeart/2005/8/colors/accent6_4" csCatId="accent6" phldr="1"/>
      <dgm:spPr/>
      <dgm:t>
        <a:bodyPr/>
        <a:lstStyle/>
        <a:p>
          <a:endParaRPr lang="en-AU"/>
        </a:p>
      </dgm:t>
    </dgm:pt>
    <dgm:pt modelId="{0EDFC62F-EA7A-4AE8-8324-4B4E1271DD84}">
      <dgm:prSet phldrT="[Text]" custT="1">
        <dgm:style>
          <a:lnRef idx="2">
            <a:schemeClr val="accent1"/>
          </a:lnRef>
          <a:fillRef idx="1">
            <a:schemeClr val="lt1"/>
          </a:fillRef>
          <a:effectRef idx="0">
            <a:schemeClr val="accent1"/>
          </a:effectRef>
          <a:fontRef idx="minor">
            <a:schemeClr val="dk1"/>
          </a:fontRef>
        </dgm:style>
      </dgm:prSet>
      <dgm:spPr/>
      <dgm:t>
        <a:bodyPr/>
        <a:lstStyle/>
        <a:p>
          <a:r>
            <a:rPr lang="en-AU" sz="1800" b="1"/>
            <a:t>Process model</a:t>
          </a:r>
        </a:p>
      </dgm:t>
    </dgm:pt>
    <dgm:pt modelId="{E4598578-C8B1-4EC5-BC8C-C98E8DBBE521}" type="parTrans" cxnId="{DAA38C65-8A18-4AB4-A2AA-37D60130FEFB}">
      <dgm:prSet/>
      <dgm:spPr/>
      <dgm:t>
        <a:bodyPr/>
        <a:lstStyle/>
        <a:p>
          <a:endParaRPr lang="en-AU"/>
        </a:p>
      </dgm:t>
    </dgm:pt>
    <dgm:pt modelId="{2C3674CF-54F3-4653-95E7-5476C3F93C10}" type="sibTrans" cxnId="{DAA38C65-8A18-4AB4-A2AA-37D60130FEFB}">
      <dgm:prSet/>
      <dgm:spPr/>
      <dgm:t>
        <a:bodyPr/>
        <a:lstStyle/>
        <a:p>
          <a:endParaRPr lang="en-AU"/>
        </a:p>
      </dgm:t>
    </dgm:pt>
    <dgm:pt modelId="{C470A13C-362E-4F5B-8355-D54F24321AA6}">
      <dgm:prSet phldrT="[Text]" custT="1">
        <dgm:style>
          <a:lnRef idx="2">
            <a:schemeClr val="accent1"/>
          </a:lnRef>
          <a:fillRef idx="1">
            <a:schemeClr val="lt1"/>
          </a:fillRef>
          <a:effectRef idx="0">
            <a:schemeClr val="accent1"/>
          </a:effectRef>
          <a:fontRef idx="minor">
            <a:schemeClr val="dk1"/>
          </a:fontRef>
        </dgm:style>
      </dgm:prSet>
      <dgm:spPr/>
      <dgm:t>
        <a:bodyPr/>
        <a:lstStyle/>
        <a:p>
          <a:r>
            <a:rPr lang="en-AU" sz="1600" dirty="0"/>
            <a:t>Visualisation</a:t>
          </a:r>
        </a:p>
      </dgm:t>
    </dgm:pt>
    <dgm:pt modelId="{04FF036A-626E-41CF-A946-B78997B48D7D}" type="parTrans" cxnId="{3466DEA0-C42B-427B-8C4A-B805CD6F103B}">
      <dgm:prSet/>
      <dgm:spPr/>
      <dgm:t>
        <a:bodyPr/>
        <a:lstStyle/>
        <a:p>
          <a:endParaRPr lang="en-AU"/>
        </a:p>
      </dgm:t>
    </dgm:pt>
    <dgm:pt modelId="{2AB8920F-C4F6-4D8E-AFEE-1B7A44CFA073}" type="sibTrans" cxnId="{3466DEA0-C42B-427B-8C4A-B805CD6F103B}">
      <dgm:prSet/>
      <dgm:spPr/>
      <dgm:t>
        <a:bodyPr/>
        <a:lstStyle/>
        <a:p>
          <a:endParaRPr lang="en-AU"/>
        </a:p>
      </dgm:t>
    </dgm:pt>
    <dgm:pt modelId="{8365737D-9B1F-4DC0-A0B6-C76BD6D61BB0}">
      <dgm:prSet phldrT="[Text]" custT="1">
        <dgm:style>
          <a:lnRef idx="2">
            <a:schemeClr val="accent1"/>
          </a:lnRef>
          <a:fillRef idx="1">
            <a:schemeClr val="lt1"/>
          </a:fillRef>
          <a:effectRef idx="0">
            <a:schemeClr val="accent1"/>
          </a:effectRef>
          <a:fontRef idx="minor">
            <a:schemeClr val="dk1"/>
          </a:fontRef>
        </dgm:style>
      </dgm:prSet>
      <dgm:spPr/>
      <dgm:t>
        <a:bodyPr/>
        <a:lstStyle/>
        <a:p>
          <a:r>
            <a:rPr lang="en-AU" sz="1800" b="1"/>
            <a:t>Data</a:t>
          </a:r>
          <a:br>
            <a:rPr lang="en-AU" sz="1800" b="1"/>
          </a:br>
          <a:r>
            <a:rPr lang="en-AU" sz="1800" b="1"/>
            <a:t>flow</a:t>
          </a:r>
        </a:p>
      </dgm:t>
    </dgm:pt>
    <dgm:pt modelId="{D7183F30-3747-4317-B0A0-BCDDC7816D0E}" type="parTrans" cxnId="{3E48DD10-C167-4585-B1E9-15299A0793F0}">
      <dgm:prSet/>
      <dgm:spPr/>
      <dgm:t>
        <a:bodyPr/>
        <a:lstStyle/>
        <a:p>
          <a:endParaRPr lang="en-AU"/>
        </a:p>
      </dgm:t>
    </dgm:pt>
    <dgm:pt modelId="{A7207A7C-F97E-426B-833D-314819D898D6}" type="sibTrans" cxnId="{3E48DD10-C167-4585-B1E9-15299A0793F0}">
      <dgm:prSet/>
      <dgm:spPr/>
      <dgm:t>
        <a:bodyPr/>
        <a:lstStyle/>
        <a:p>
          <a:endParaRPr lang="en-AU"/>
        </a:p>
      </dgm:t>
    </dgm:pt>
    <dgm:pt modelId="{8F74B8B2-4FB6-42C8-AC1C-7E095CFD0D59}">
      <dgm:prSet phldrT="[Text]">
        <dgm:style>
          <a:lnRef idx="2">
            <a:schemeClr val="accent1"/>
          </a:lnRef>
          <a:fillRef idx="1">
            <a:schemeClr val="lt1"/>
          </a:fillRef>
          <a:effectRef idx="0">
            <a:schemeClr val="accent1"/>
          </a:effectRef>
          <a:fontRef idx="minor">
            <a:schemeClr val="dk1"/>
          </a:fontRef>
        </dgm:style>
      </dgm:prSet>
      <dgm:spPr/>
      <dgm:t>
        <a:bodyPr/>
        <a:lstStyle/>
        <a:p>
          <a:r>
            <a:rPr lang="en-AU"/>
            <a:t>Secure</a:t>
          </a:r>
        </a:p>
      </dgm:t>
    </dgm:pt>
    <dgm:pt modelId="{1A1697E5-93C5-4FD1-AB8B-E2E1AAA0DCFC}" type="parTrans" cxnId="{B6510713-9057-4308-8E8A-75F4DBA82B4C}">
      <dgm:prSet/>
      <dgm:spPr/>
      <dgm:t>
        <a:bodyPr/>
        <a:lstStyle/>
        <a:p>
          <a:endParaRPr lang="en-AU"/>
        </a:p>
      </dgm:t>
    </dgm:pt>
    <dgm:pt modelId="{BBFF3B2F-872A-4D70-A4BC-B04172F2258F}" type="sibTrans" cxnId="{B6510713-9057-4308-8E8A-75F4DBA82B4C}">
      <dgm:prSet/>
      <dgm:spPr/>
      <dgm:t>
        <a:bodyPr/>
        <a:lstStyle/>
        <a:p>
          <a:endParaRPr lang="en-AU"/>
        </a:p>
      </dgm:t>
    </dgm:pt>
    <dgm:pt modelId="{2C18ACB5-C07E-4D31-A4B4-5406704CF86F}">
      <dgm:prSet phldrT="[Text]" custT="1">
        <dgm:style>
          <a:lnRef idx="2">
            <a:schemeClr val="accent1"/>
          </a:lnRef>
          <a:fillRef idx="1">
            <a:schemeClr val="lt1"/>
          </a:fillRef>
          <a:effectRef idx="0">
            <a:schemeClr val="accent1"/>
          </a:effectRef>
          <a:fontRef idx="minor">
            <a:schemeClr val="dk1"/>
          </a:fontRef>
        </dgm:style>
      </dgm:prSet>
      <dgm:spPr/>
      <dgm:t>
        <a:bodyPr/>
        <a:lstStyle/>
        <a:p>
          <a:r>
            <a:rPr lang="en-AU" sz="1800" b="1"/>
            <a:t>Data trans-form</a:t>
          </a:r>
        </a:p>
      </dgm:t>
    </dgm:pt>
    <dgm:pt modelId="{CCC3AFE2-5EDA-4951-8A8B-D1FAACE169A7}" type="parTrans" cxnId="{BBBC93AF-AE33-4640-8CF6-3A74CB3FA8DA}">
      <dgm:prSet/>
      <dgm:spPr/>
      <dgm:t>
        <a:bodyPr/>
        <a:lstStyle/>
        <a:p>
          <a:endParaRPr lang="en-AU"/>
        </a:p>
      </dgm:t>
    </dgm:pt>
    <dgm:pt modelId="{0C7404C2-234F-425F-BA2C-8AAF06915887}" type="sibTrans" cxnId="{BBBC93AF-AE33-4640-8CF6-3A74CB3FA8DA}">
      <dgm:prSet/>
      <dgm:spPr/>
      <dgm:t>
        <a:bodyPr/>
        <a:lstStyle/>
        <a:p>
          <a:endParaRPr lang="en-AU"/>
        </a:p>
      </dgm:t>
    </dgm:pt>
    <dgm:pt modelId="{D5C374F4-9DA8-495F-AABC-E36BFA371E89}">
      <dgm:prSet phldrT="[Text]">
        <dgm:style>
          <a:lnRef idx="2">
            <a:schemeClr val="accent1"/>
          </a:lnRef>
          <a:fillRef idx="1">
            <a:schemeClr val="lt1"/>
          </a:fillRef>
          <a:effectRef idx="0">
            <a:schemeClr val="accent1"/>
          </a:effectRef>
          <a:fontRef idx="minor">
            <a:schemeClr val="dk1"/>
          </a:fontRef>
        </dgm:style>
      </dgm:prSet>
      <dgm:spPr/>
      <dgm:t>
        <a:bodyPr/>
        <a:lstStyle/>
        <a:p>
          <a:r>
            <a:rPr lang="en-AU"/>
            <a:t>Conversions</a:t>
          </a:r>
        </a:p>
      </dgm:t>
    </dgm:pt>
    <dgm:pt modelId="{4F221070-1A0F-4CBF-8766-0CFBF7132B07}" type="parTrans" cxnId="{98257E8C-86EC-41C1-99C1-F2E61D91A5BA}">
      <dgm:prSet/>
      <dgm:spPr/>
      <dgm:t>
        <a:bodyPr/>
        <a:lstStyle/>
        <a:p>
          <a:endParaRPr lang="en-AU"/>
        </a:p>
      </dgm:t>
    </dgm:pt>
    <dgm:pt modelId="{30011E17-BCAE-423F-8487-D6B9F007554E}" type="sibTrans" cxnId="{98257E8C-86EC-41C1-99C1-F2E61D91A5BA}">
      <dgm:prSet/>
      <dgm:spPr/>
      <dgm:t>
        <a:bodyPr/>
        <a:lstStyle/>
        <a:p>
          <a:endParaRPr lang="en-AU"/>
        </a:p>
      </dgm:t>
    </dgm:pt>
    <dgm:pt modelId="{FFED619F-FB8C-48ED-AC6F-8E2F1C47602B}">
      <dgm:prSet phldrT="[Text]" custT="1">
        <dgm:style>
          <a:lnRef idx="2">
            <a:schemeClr val="accent1"/>
          </a:lnRef>
          <a:fillRef idx="1">
            <a:schemeClr val="lt1"/>
          </a:fillRef>
          <a:effectRef idx="0">
            <a:schemeClr val="accent1"/>
          </a:effectRef>
          <a:fontRef idx="minor">
            <a:schemeClr val="dk1"/>
          </a:fontRef>
        </dgm:style>
      </dgm:prSet>
      <dgm:spPr/>
      <dgm:t>
        <a:bodyPr/>
        <a:lstStyle/>
        <a:p>
          <a:r>
            <a:rPr lang="en-AU" sz="1800" b="1"/>
            <a:t>Data</a:t>
          </a:r>
          <a:br>
            <a:rPr lang="en-AU" sz="1800" b="1"/>
          </a:br>
          <a:r>
            <a:rPr lang="en-AU" sz="1800" b="1"/>
            <a:t>model</a:t>
          </a:r>
        </a:p>
      </dgm:t>
    </dgm:pt>
    <dgm:pt modelId="{9AD8FB20-796F-4DB7-900F-2D59F5C087FD}" type="parTrans" cxnId="{7467FAB7-B0BC-4341-9106-2638A10B88AE}">
      <dgm:prSet/>
      <dgm:spPr/>
      <dgm:t>
        <a:bodyPr/>
        <a:lstStyle/>
        <a:p>
          <a:endParaRPr lang="en-AU"/>
        </a:p>
      </dgm:t>
    </dgm:pt>
    <dgm:pt modelId="{7E056EBF-831B-488C-81D5-D073619BCC5A}" type="sibTrans" cxnId="{7467FAB7-B0BC-4341-9106-2638A10B88AE}">
      <dgm:prSet/>
      <dgm:spPr/>
      <dgm:t>
        <a:bodyPr/>
        <a:lstStyle/>
        <a:p>
          <a:endParaRPr lang="en-AU"/>
        </a:p>
      </dgm:t>
    </dgm:pt>
    <dgm:pt modelId="{40C7505C-A74F-484B-97DB-F3FA9300C29F}">
      <dgm:prSet phldrT="[Text]">
        <dgm:style>
          <a:lnRef idx="2">
            <a:schemeClr val="accent1"/>
          </a:lnRef>
          <a:fillRef idx="1">
            <a:schemeClr val="lt1"/>
          </a:fillRef>
          <a:effectRef idx="0">
            <a:schemeClr val="accent1"/>
          </a:effectRef>
          <a:fontRef idx="minor">
            <a:schemeClr val="dk1"/>
          </a:fontRef>
        </dgm:style>
      </dgm:prSet>
      <dgm:spPr/>
      <dgm:t>
        <a:bodyPr/>
        <a:lstStyle/>
        <a:p>
          <a:r>
            <a:rPr lang="en-AU"/>
            <a:t>Master data</a:t>
          </a:r>
        </a:p>
      </dgm:t>
    </dgm:pt>
    <dgm:pt modelId="{821199B0-6D37-48EB-A59C-72426EA88756}" type="parTrans" cxnId="{2EBAE809-81A2-48AA-870E-38BC6CE4561E}">
      <dgm:prSet/>
      <dgm:spPr/>
      <dgm:t>
        <a:bodyPr/>
        <a:lstStyle/>
        <a:p>
          <a:endParaRPr lang="en-AU"/>
        </a:p>
      </dgm:t>
    </dgm:pt>
    <dgm:pt modelId="{1987147A-123F-4872-B5D3-CB3194C20768}" type="sibTrans" cxnId="{2EBAE809-81A2-48AA-870E-38BC6CE4561E}">
      <dgm:prSet/>
      <dgm:spPr/>
      <dgm:t>
        <a:bodyPr/>
        <a:lstStyle/>
        <a:p>
          <a:endParaRPr lang="en-AU"/>
        </a:p>
      </dgm:t>
    </dgm:pt>
    <dgm:pt modelId="{B5BF0E74-B612-438C-83C6-2B96D248E86C}">
      <dgm:prSet phldrT="[Text]" custT="1">
        <dgm:style>
          <a:lnRef idx="2">
            <a:schemeClr val="accent1"/>
          </a:lnRef>
          <a:fillRef idx="1">
            <a:schemeClr val="lt1"/>
          </a:fillRef>
          <a:effectRef idx="0">
            <a:schemeClr val="accent1"/>
          </a:effectRef>
          <a:fontRef idx="minor">
            <a:schemeClr val="dk1"/>
          </a:fontRef>
        </dgm:style>
      </dgm:prSet>
      <dgm:spPr/>
      <dgm:t>
        <a:bodyPr/>
        <a:lstStyle/>
        <a:p>
          <a:r>
            <a:rPr lang="en-AU" sz="1600" dirty="0" smtClean="0"/>
            <a:t>Monitoring</a:t>
          </a:r>
          <a:endParaRPr lang="en-AU" sz="1600" dirty="0"/>
        </a:p>
      </dgm:t>
    </dgm:pt>
    <dgm:pt modelId="{9ED1FCD6-A9F6-46FE-95E3-E525DF1D638A}" type="parTrans" cxnId="{BFD2F073-4F1F-4597-A8A3-31043AD6F0CA}">
      <dgm:prSet/>
      <dgm:spPr/>
      <dgm:t>
        <a:bodyPr/>
        <a:lstStyle/>
        <a:p>
          <a:endParaRPr lang="en-AU"/>
        </a:p>
      </dgm:t>
    </dgm:pt>
    <dgm:pt modelId="{AEF7797F-23AE-49F9-8239-921D4B414E64}" type="sibTrans" cxnId="{BFD2F073-4F1F-4597-A8A3-31043AD6F0CA}">
      <dgm:prSet/>
      <dgm:spPr/>
      <dgm:t>
        <a:bodyPr/>
        <a:lstStyle/>
        <a:p>
          <a:endParaRPr lang="en-AU"/>
        </a:p>
      </dgm:t>
    </dgm:pt>
    <dgm:pt modelId="{2A8223B6-1403-495A-80D6-F7C62FEDB7C0}">
      <dgm:prSet phldrT="[Text]" custT="1">
        <dgm:style>
          <a:lnRef idx="2">
            <a:schemeClr val="accent1"/>
          </a:lnRef>
          <a:fillRef idx="1">
            <a:schemeClr val="lt1"/>
          </a:fillRef>
          <a:effectRef idx="0">
            <a:schemeClr val="accent1"/>
          </a:effectRef>
          <a:fontRef idx="minor">
            <a:schemeClr val="dk1"/>
          </a:fontRef>
        </dgm:style>
      </dgm:prSet>
      <dgm:spPr/>
      <dgm:t>
        <a:bodyPr/>
        <a:lstStyle/>
        <a:p>
          <a:r>
            <a:rPr lang="en-AU" sz="1600" dirty="0" smtClean="0"/>
            <a:t>Documents</a:t>
          </a:r>
          <a:endParaRPr lang="en-AU" sz="1600" dirty="0"/>
        </a:p>
      </dgm:t>
    </dgm:pt>
    <dgm:pt modelId="{FF234DE3-3769-49F1-A3F6-3AB2BA9FB6A2}" type="parTrans" cxnId="{BDC5488A-E1F9-4176-A36F-81C945DF86A9}">
      <dgm:prSet/>
      <dgm:spPr/>
      <dgm:t>
        <a:bodyPr/>
        <a:lstStyle/>
        <a:p>
          <a:endParaRPr lang="en-AU"/>
        </a:p>
      </dgm:t>
    </dgm:pt>
    <dgm:pt modelId="{07E36755-1DA3-473F-9E3D-5F762D3C7A97}" type="sibTrans" cxnId="{BDC5488A-E1F9-4176-A36F-81C945DF86A9}">
      <dgm:prSet/>
      <dgm:spPr/>
      <dgm:t>
        <a:bodyPr/>
        <a:lstStyle/>
        <a:p>
          <a:endParaRPr lang="en-AU"/>
        </a:p>
      </dgm:t>
    </dgm:pt>
    <dgm:pt modelId="{B4182FE5-A864-428C-BBD6-B22A0C2E4DAB}">
      <dgm:prSet phldrT="[Text]">
        <dgm:style>
          <a:lnRef idx="2">
            <a:schemeClr val="accent1"/>
          </a:lnRef>
          <a:fillRef idx="1">
            <a:schemeClr val="lt1"/>
          </a:fillRef>
          <a:effectRef idx="0">
            <a:schemeClr val="accent1"/>
          </a:effectRef>
          <a:fontRef idx="minor">
            <a:schemeClr val="dk1"/>
          </a:fontRef>
        </dgm:style>
      </dgm:prSet>
      <dgm:spPr/>
      <dgm:t>
        <a:bodyPr/>
        <a:lstStyle/>
        <a:p>
          <a:r>
            <a:rPr lang="en-AU"/>
            <a:t>Available</a:t>
          </a:r>
        </a:p>
      </dgm:t>
    </dgm:pt>
    <dgm:pt modelId="{844F77F1-21C3-483C-A7C0-F0D77CC91E3A}" type="parTrans" cxnId="{6AA9AD7D-F7AD-43E3-9A13-96CBB43433EE}">
      <dgm:prSet/>
      <dgm:spPr/>
      <dgm:t>
        <a:bodyPr/>
        <a:lstStyle/>
        <a:p>
          <a:endParaRPr lang="en-AU"/>
        </a:p>
      </dgm:t>
    </dgm:pt>
    <dgm:pt modelId="{5D5FD934-33E3-4D70-90DC-F9448113A651}" type="sibTrans" cxnId="{6AA9AD7D-F7AD-43E3-9A13-96CBB43433EE}">
      <dgm:prSet/>
      <dgm:spPr/>
      <dgm:t>
        <a:bodyPr/>
        <a:lstStyle/>
        <a:p>
          <a:endParaRPr lang="en-AU"/>
        </a:p>
      </dgm:t>
    </dgm:pt>
    <dgm:pt modelId="{0C61B0F8-3695-46F4-8E81-1FEA3F8AFC86}">
      <dgm:prSet phldrT="[Text]">
        <dgm:style>
          <a:lnRef idx="2">
            <a:schemeClr val="accent1"/>
          </a:lnRef>
          <a:fillRef idx="1">
            <a:schemeClr val="lt1"/>
          </a:fillRef>
          <a:effectRef idx="0">
            <a:schemeClr val="accent1"/>
          </a:effectRef>
          <a:fontRef idx="minor">
            <a:schemeClr val="dk1"/>
          </a:fontRef>
        </dgm:style>
      </dgm:prSet>
      <dgm:spPr/>
      <dgm:t>
        <a:bodyPr/>
        <a:lstStyle/>
        <a:p>
          <a:r>
            <a:rPr lang="en-AU"/>
            <a:t>Scalable</a:t>
          </a:r>
        </a:p>
      </dgm:t>
    </dgm:pt>
    <dgm:pt modelId="{1BA93339-156E-4FA5-9E49-CAFBF3B0DC07}" type="parTrans" cxnId="{6EFBD0E2-2551-4740-A972-10A134784672}">
      <dgm:prSet/>
      <dgm:spPr/>
      <dgm:t>
        <a:bodyPr/>
        <a:lstStyle/>
        <a:p>
          <a:endParaRPr lang="en-AU"/>
        </a:p>
      </dgm:t>
    </dgm:pt>
    <dgm:pt modelId="{7A07FC0C-EFB0-499A-81F2-D99FA3DEFA7B}" type="sibTrans" cxnId="{6EFBD0E2-2551-4740-A972-10A134784672}">
      <dgm:prSet/>
      <dgm:spPr/>
      <dgm:t>
        <a:bodyPr/>
        <a:lstStyle/>
        <a:p>
          <a:endParaRPr lang="en-AU"/>
        </a:p>
      </dgm:t>
    </dgm:pt>
    <dgm:pt modelId="{8BE8D514-A221-4384-94C1-64169C743929}">
      <dgm:prSet phldrT="[Text]">
        <dgm:style>
          <a:lnRef idx="2">
            <a:schemeClr val="accent1"/>
          </a:lnRef>
          <a:fillRef idx="1">
            <a:schemeClr val="lt1"/>
          </a:fillRef>
          <a:effectRef idx="0">
            <a:schemeClr val="accent1"/>
          </a:effectRef>
          <a:fontRef idx="minor">
            <a:schemeClr val="dk1"/>
          </a:fontRef>
        </dgm:style>
      </dgm:prSet>
      <dgm:spPr/>
      <dgm:t>
        <a:bodyPr/>
        <a:lstStyle/>
        <a:p>
          <a:r>
            <a:rPr lang="en-AU"/>
            <a:t>Reliable</a:t>
          </a:r>
        </a:p>
      </dgm:t>
    </dgm:pt>
    <dgm:pt modelId="{E132B947-71C8-4DA6-A08C-181E1A451A45}" type="parTrans" cxnId="{86DCC330-8294-4386-A812-005F62B55687}">
      <dgm:prSet/>
      <dgm:spPr/>
      <dgm:t>
        <a:bodyPr/>
        <a:lstStyle/>
        <a:p>
          <a:endParaRPr lang="en-AU"/>
        </a:p>
      </dgm:t>
    </dgm:pt>
    <dgm:pt modelId="{A0B1E33C-FD15-487B-B43E-9A95AFB86857}" type="sibTrans" cxnId="{86DCC330-8294-4386-A812-005F62B55687}">
      <dgm:prSet/>
      <dgm:spPr/>
      <dgm:t>
        <a:bodyPr/>
        <a:lstStyle/>
        <a:p>
          <a:endParaRPr lang="en-AU"/>
        </a:p>
      </dgm:t>
    </dgm:pt>
    <dgm:pt modelId="{820C965A-50E8-41D4-AB76-F44A28285A5B}">
      <dgm:prSet phldrT="[Text]">
        <dgm:style>
          <a:lnRef idx="2">
            <a:schemeClr val="accent1"/>
          </a:lnRef>
          <a:fillRef idx="1">
            <a:schemeClr val="lt1"/>
          </a:fillRef>
          <a:effectRef idx="0">
            <a:schemeClr val="accent1"/>
          </a:effectRef>
          <a:fontRef idx="minor">
            <a:schemeClr val="dk1"/>
          </a:fontRef>
        </dgm:style>
      </dgm:prSet>
      <dgm:spPr/>
      <dgm:t>
        <a:bodyPr/>
        <a:lstStyle/>
        <a:p>
          <a:r>
            <a:rPr lang="en-AU"/>
            <a:t>Status data and snapshots</a:t>
          </a:r>
        </a:p>
      </dgm:t>
    </dgm:pt>
    <dgm:pt modelId="{9AE7394E-FDE4-4BC8-83AB-691806DF8BD5}" type="parTrans" cxnId="{96FC7322-01D7-4866-8008-AC03BAC98C1C}">
      <dgm:prSet/>
      <dgm:spPr/>
      <dgm:t>
        <a:bodyPr/>
        <a:lstStyle/>
        <a:p>
          <a:endParaRPr lang="en-AU"/>
        </a:p>
      </dgm:t>
    </dgm:pt>
    <dgm:pt modelId="{E9FA6F46-EE89-4BF8-B18C-B874602F3349}" type="sibTrans" cxnId="{96FC7322-01D7-4866-8008-AC03BAC98C1C}">
      <dgm:prSet/>
      <dgm:spPr/>
      <dgm:t>
        <a:bodyPr/>
        <a:lstStyle/>
        <a:p>
          <a:endParaRPr lang="en-AU"/>
        </a:p>
      </dgm:t>
    </dgm:pt>
    <dgm:pt modelId="{218C66AB-B5F9-4590-968D-6C53865F0703}">
      <dgm:prSet phldrT="[Text]">
        <dgm:style>
          <a:lnRef idx="2">
            <a:schemeClr val="accent1"/>
          </a:lnRef>
          <a:fillRef idx="1">
            <a:schemeClr val="lt1"/>
          </a:fillRef>
          <a:effectRef idx="0">
            <a:schemeClr val="accent1"/>
          </a:effectRef>
          <a:fontRef idx="minor">
            <a:schemeClr val="dk1"/>
          </a:fontRef>
        </dgm:style>
      </dgm:prSet>
      <dgm:spPr/>
      <dgm:t>
        <a:bodyPr/>
        <a:lstStyle/>
        <a:p>
          <a:r>
            <a:rPr lang="en-AU"/>
            <a:t>Consistency</a:t>
          </a:r>
        </a:p>
      </dgm:t>
    </dgm:pt>
    <dgm:pt modelId="{82B24F9B-DAB1-405C-A073-44D1ADA1C07E}" type="parTrans" cxnId="{B68D528C-99B3-426A-87B9-04182BB4147C}">
      <dgm:prSet/>
      <dgm:spPr/>
      <dgm:t>
        <a:bodyPr/>
        <a:lstStyle/>
        <a:p>
          <a:endParaRPr lang="en-AU"/>
        </a:p>
      </dgm:t>
    </dgm:pt>
    <dgm:pt modelId="{04C20810-F3C0-465B-9BD0-C7B9A11776E1}" type="sibTrans" cxnId="{B68D528C-99B3-426A-87B9-04182BB4147C}">
      <dgm:prSet/>
      <dgm:spPr/>
      <dgm:t>
        <a:bodyPr/>
        <a:lstStyle/>
        <a:p>
          <a:endParaRPr lang="en-AU"/>
        </a:p>
      </dgm:t>
    </dgm:pt>
    <dgm:pt modelId="{581A594A-3DDB-4062-BAB2-F47865C5A83C}">
      <dgm:prSet phldrT="[Text]">
        <dgm:style>
          <a:lnRef idx="2">
            <a:schemeClr val="accent1"/>
          </a:lnRef>
          <a:fillRef idx="1">
            <a:schemeClr val="lt1"/>
          </a:fillRef>
          <a:effectRef idx="0">
            <a:schemeClr val="accent1"/>
          </a:effectRef>
          <a:fontRef idx="minor">
            <a:schemeClr val="dk1"/>
          </a:fontRef>
        </dgm:style>
      </dgm:prSet>
      <dgm:spPr/>
      <dgm:t>
        <a:bodyPr/>
        <a:lstStyle/>
        <a:p>
          <a:r>
            <a:rPr lang="en-AU"/>
            <a:t>Synchronisation</a:t>
          </a:r>
        </a:p>
      </dgm:t>
    </dgm:pt>
    <dgm:pt modelId="{78BD0EE5-C803-4E03-B800-111AFBC5433A}" type="parTrans" cxnId="{7A428E20-F244-478A-87AC-DCBD43C6B40C}">
      <dgm:prSet/>
      <dgm:spPr/>
      <dgm:t>
        <a:bodyPr/>
        <a:lstStyle/>
        <a:p>
          <a:endParaRPr lang="en-AU"/>
        </a:p>
      </dgm:t>
    </dgm:pt>
    <dgm:pt modelId="{A59B769F-A0D5-4421-84D4-168F8173EFD4}" type="sibTrans" cxnId="{7A428E20-F244-478A-87AC-DCBD43C6B40C}">
      <dgm:prSet/>
      <dgm:spPr/>
      <dgm:t>
        <a:bodyPr/>
        <a:lstStyle/>
        <a:p>
          <a:endParaRPr lang="en-AU"/>
        </a:p>
      </dgm:t>
    </dgm:pt>
    <dgm:pt modelId="{574C8424-CD58-4A77-A233-B0F9A0D57D86}">
      <dgm:prSet phldrT="[Text]">
        <dgm:style>
          <a:lnRef idx="2">
            <a:schemeClr val="accent1"/>
          </a:lnRef>
          <a:fillRef idx="1">
            <a:schemeClr val="lt1"/>
          </a:fillRef>
          <a:effectRef idx="0">
            <a:schemeClr val="accent1"/>
          </a:effectRef>
          <a:fontRef idx="minor">
            <a:schemeClr val="dk1"/>
          </a:fontRef>
        </dgm:style>
      </dgm:prSet>
      <dgm:spPr/>
      <dgm:t>
        <a:bodyPr/>
        <a:lstStyle/>
        <a:p>
          <a:r>
            <a:rPr lang="en-AU"/>
            <a:t>Analysis</a:t>
          </a:r>
        </a:p>
      </dgm:t>
    </dgm:pt>
    <dgm:pt modelId="{E6ABAF7C-E59E-402C-8AF3-FE6969595416}" type="parTrans" cxnId="{B67720E5-6FD4-42D5-85EA-0AEE7457A059}">
      <dgm:prSet/>
      <dgm:spPr/>
      <dgm:t>
        <a:bodyPr/>
        <a:lstStyle/>
        <a:p>
          <a:endParaRPr lang="en-AU"/>
        </a:p>
      </dgm:t>
    </dgm:pt>
    <dgm:pt modelId="{F7B18AF7-8089-452B-9812-F8055907638A}" type="sibTrans" cxnId="{B67720E5-6FD4-42D5-85EA-0AEE7457A059}">
      <dgm:prSet/>
      <dgm:spPr/>
      <dgm:t>
        <a:bodyPr/>
        <a:lstStyle/>
        <a:p>
          <a:endParaRPr lang="en-AU"/>
        </a:p>
      </dgm:t>
    </dgm:pt>
    <dgm:pt modelId="{5C210F4D-1C26-4716-A9CD-C8A762D64783}" type="pres">
      <dgm:prSet presAssocID="{82C562F1-6440-479E-9ED3-36FA9614AECB}" presName="cycleMatrixDiagram" presStyleCnt="0">
        <dgm:presLayoutVars>
          <dgm:chMax val="1"/>
          <dgm:dir/>
          <dgm:animLvl val="lvl"/>
          <dgm:resizeHandles val="exact"/>
        </dgm:presLayoutVars>
      </dgm:prSet>
      <dgm:spPr/>
      <dgm:t>
        <a:bodyPr/>
        <a:lstStyle/>
        <a:p>
          <a:endParaRPr lang="en-AU"/>
        </a:p>
      </dgm:t>
    </dgm:pt>
    <dgm:pt modelId="{F9A09FFF-8F1A-4469-A1CC-0FB1D5A78A33}" type="pres">
      <dgm:prSet presAssocID="{82C562F1-6440-479E-9ED3-36FA9614AECB}" presName="children" presStyleCnt="0"/>
      <dgm:spPr/>
    </dgm:pt>
    <dgm:pt modelId="{2281ADA6-5A81-4B44-945D-CFD2694EC783}" type="pres">
      <dgm:prSet presAssocID="{82C562F1-6440-479E-9ED3-36FA9614AECB}" presName="child1group" presStyleCnt="0"/>
      <dgm:spPr/>
    </dgm:pt>
    <dgm:pt modelId="{3B6D6E8B-A9C6-4402-B09E-74ABFC7D0B12}" type="pres">
      <dgm:prSet presAssocID="{82C562F1-6440-479E-9ED3-36FA9614AECB}" presName="child1" presStyleLbl="bgAcc1" presStyleIdx="0" presStyleCnt="4"/>
      <dgm:spPr/>
      <dgm:t>
        <a:bodyPr/>
        <a:lstStyle/>
        <a:p>
          <a:endParaRPr lang="en-AU"/>
        </a:p>
      </dgm:t>
    </dgm:pt>
    <dgm:pt modelId="{6BD93D64-52E0-4BA7-A0F3-847CCF09546F}" type="pres">
      <dgm:prSet presAssocID="{82C562F1-6440-479E-9ED3-36FA9614AECB}" presName="child1Text" presStyleLbl="bgAcc1" presStyleIdx="0" presStyleCnt="4">
        <dgm:presLayoutVars>
          <dgm:bulletEnabled val="1"/>
        </dgm:presLayoutVars>
      </dgm:prSet>
      <dgm:spPr/>
      <dgm:t>
        <a:bodyPr/>
        <a:lstStyle/>
        <a:p>
          <a:endParaRPr lang="en-AU"/>
        </a:p>
      </dgm:t>
    </dgm:pt>
    <dgm:pt modelId="{6771E43A-EA1B-406F-90A3-30BA02C10975}" type="pres">
      <dgm:prSet presAssocID="{82C562F1-6440-479E-9ED3-36FA9614AECB}" presName="child2group" presStyleCnt="0"/>
      <dgm:spPr/>
    </dgm:pt>
    <dgm:pt modelId="{87F39A52-12E8-4864-9182-93CA1EA7D218}" type="pres">
      <dgm:prSet presAssocID="{82C562F1-6440-479E-9ED3-36FA9614AECB}" presName="child2" presStyleLbl="bgAcc1" presStyleIdx="1" presStyleCnt="4"/>
      <dgm:spPr/>
      <dgm:t>
        <a:bodyPr/>
        <a:lstStyle/>
        <a:p>
          <a:endParaRPr lang="en-AU"/>
        </a:p>
      </dgm:t>
    </dgm:pt>
    <dgm:pt modelId="{4B408B23-1052-4988-84C3-6B1A7780C152}" type="pres">
      <dgm:prSet presAssocID="{82C562F1-6440-479E-9ED3-36FA9614AECB}" presName="child2Text" presStyleLbl="bgAcc1" presStyleIdx="1" presStyleCnt="4">
        <dgm:presLayoutVars>
          <dgm:bulletEnabled val="1"/>
        </dgm:presLayoutVars>
      </dgm:prSet>
      <dgm:spPr/>
      <dgm:t>
        <a:bodyPr/>
        <a:lstStyle/>
        <a:p>
          <a:endParaRPr lang="en-AU"/>
        </a:p>
      </dgm:t>
    </dgm:pt>
    <dgm:pt modelId="{27377177-49B4-4176-8B71-6575EA8867B9}" type="pres">
      <dgm:prSet presAssocID="{82C562F1-6440-479E-9ED3-36FA9614AECB}" presName="child3group" presStyleCnt="0"/>
      <dgm:spPr/>
    </dgm:pt>
    <dgm:pt modelId="{6A225BC1-F86F-41EE-8879-5060E83D50AB}" type="pres">
      <dgm:prSet presAssocID="{82C562F1-6440-479E-9ED3-36FA9614AECB}" presName="child3" presStyleLbl="bgAcc1" presStyleIdx="2" presStyleCnt="4"/>
      <dgm:spPr/>
      <dgm:t>
        <a:bodyPr/>
        <a:lstStyle/>
        <a:p>
          <a:endParaRPr lang="en-AU"/>
        </a:p>
      </dgm:t>
    </dgm:pt>
    <dgm:pt modelId="{487321E9-C0EA-4878-B251-6CDABD3379F3}" type="pres">
      <dgm:prSet presAssocID="{82C562F1-6440-479E-9ED3-36FA9614AECB}" presName="child3Text" presStyleLbl="bgAcc1" presStyleIdx="2" presStyleCnt="4">
        <dgm:presLayoutVars>
          <dgm:bulletEnabled val="1"/>
        </dgm:presLayoutVars>
      </dgm:prSet>
      <dgm:spPr/>
      <dgm:t>
        <a:bodyPr/>
        <a:lstStyle/>
        <a:p>
          <a:endParaRPr lang="en-AU"/>
        </a:p>
      </dgm:t>
    </dgm:pt>
    <dgm:pt modelId="{009C5EFF-CB4C-4B3C-8FD4-4BDDB247DC69}" type="pres">
      <dgm:prSet presAssocID="{82C562F1-6440-479E-9ED3-36FA9614AECB}" presName="child4group" presStyleCnt="0"/>
      <dgm:spPr/>
    </dgm:pt>
    <dgm:pt modelId="{87BAA11A-3C10-4DE7-9FB4-B85BB5FDBD11}" type="pres">
      <dgm:prSet presAssocID="{82C562F1-6440-479E-9ED3-36FA9614AECB}" presName="child4" presStyleLbl="bgAcc1" presStyleIdx="3" presStyleCnt="4"/>
      <dgm:spPr/>
      <dgm:t>
        <a:bodyPr/>
        <a:lstStyle/>
        <a:p>
          <a:endParaRPr lang="en-AU"/>
        </a:p>
      </dgm:t>
    </dgm:pt>
    <dgm:pt modelId="{69DCD837-79C4-4B82-BE33-D32AA2310688}" type="pres">
      <dgm:prSet presAssocID="{82C562F1-6440-479E-9ED3-36FA9614AECB}" presName="child4Text" presStyleLbl="bgAcc1" presStyleIdx="3" presStyleCnt="4">
        <dgm:presLayoutVars>
          <dgm:bulletEnabled val="1"/>
        </dgm:presLayoutVars>
      </dgm:prSet>
      <dgm:spPr/>
      <dgm:t>
        <a:bodyPr/>
        <a:lstStyle/>
        <a:p>
          <a:endParaRPr lang="en-AU"/>
        </a:p>
      </dgm:t>
    </dgm:pt>
    <dgm:pt modelId="{F256424A-C940-4EAA-9B4D-6C37B5109073}" type="pres">
      <dgm:prSet presAssocID="{82C562F1-6440-479E-9ED3-36FA9614AECB}" presName="childPlaceholder" presStyleCnt="0"/>
      <dgm:spPr/>
    </dgm:pt>
    <dgm:pt modelId="{F7CCD7A2-34C1-4D26-BADE-DE89B5664EB2}" type="pres">
      <dgm:prSet presAssocID="{82C562F1-6440-479E-9ED3-36FA9614AECB}" presName="circle" presStyleCnt="0"/>
      <dgm:spPr/>
    </dgm:pt>
    <dgm:pt modelId="{0D22B5CD-299A-45F8-A6A6-90ECCE9628BD}" type="pres">
      <dgm:prSet presAssocID="{82C562F1-6440-479E-9ED3-36FA9614AECB}" presName="quadrant1" presStyleLbl="node1" presStyleIdx="0" presStyleCnt="4">
        <dgm:presLayoutVars>
          <dgm:chMax val="1"/>
          <dgm:bulletEnabled val="1"/>
        </dgm:presLayoutVars>
      </dgm:prSet>
      <dgm:spPr/>
      <dgm:t>
        <a:bodyPr/>
        <a:lstStyle/>
        <a:p>
          <a:endParaRPr lang="en-AU"/>
        </a:p>
      </dgm:t>
    </dgm:pt>
    <dgm:pt modelId="{607360D6-2598-4DDF-8FF0-A774A9027E0A}" type="pres">
      <dgm:prSet presAssocID="{82C562F1-6440-479E-9ED3-36FA9614AECB}" presName="quadrant2" presStyleLbl="node1" presStyleIdx="1" presStyleCnt="4">
        <dgm:presLayoutVars>
          <dgm:chMax val="1"/>
          <dgm:bulletEnabled val="1"/>
        </dgm:presLayoutVars>
      </dgm:prSet>
      <dgm:spPr/>
      <dgm:t>
        <a:bodyPr/>
        <a:lstStyle/>
        <a:p>
          <a:endParaRPr lang="en-AU"/>
        </a:p>
      </dgm:t>
    </dgm:pt>
    <dgm:pt modelId="{80D29C43-72DC-4420-BEE9-80F8AE13B2A5}" type="pres">
      <dgm:prSet presAssocID="{82C562F1-6440-479E-9ED3-36FA9614AECB}" presName="quadrant3" presStyleLbl="node1" presStyleIdx="2" presStyleCnt="4">
        <dgm:presLayoutVars>
          <dgm:chMax val="1"/>
          <dgm:bulletEnabled val="1"/>
        </dgm:presLayoutVars>
      </dgm:prSet>
      <dgm:spPr/>
      <dgm:t>
        <a:bodyPr/>
        <a:lstStyle/>
        <a:p>
          <a:endParaRPr lang="en-AU"/>
        </a:p>
      </dgm:t>
    </dgm:pt>
    <dgm:pt modelId="{7F47B465-94B1-47E4-A217-6AEB41B20BEC}" type="pres">
      <dgm:prSet presAssocID="{82C562F1-6440-479E-9ED3-36FA9614AECB}" presName="quadrant4" presStyleLbl="node1" presStyleIdx="3" presStyleCnt="4">
        <dgm:presLayoutVars>
          <dgm:chMax val="1"/>
          <dgm:bulletEnabled val="1"/>
        </dgm:presLayoutVars>
      </dgm:prSet>
      <dgm:spPr/>
      <dgm:t>
        <a:bodyPr/>
        <a:lstStyle/>
        <a:p>
          <a:endParaRPr lang="en-AU"/>
        </a:p>
      </dgm:t>
    </dgm:pt>
    <dgm:pt modelId="{C61DC2B6-E978-4A72-AF80-AFD9F4531280}" type="pres">
      <dgm:prSet presAssocID="{82C562F1-6440-479E-9ED3-36FA9614AECB}" presName="quadrantPlaceholder" presStyleCnt="0"/>
      <dgm:spPr/>
    </dgm:pt>
    <dgm:pt modelId="{6AEBF6A3-F553-4005-8A3D-D815438596FB}" type="pres">
      <dgm:prSet presAssocID="{82C562F1-6440-479E-9ED3-36FA9614AECB}" presName="center1" presStyleLbl="fgShp" presStyleIdx="0" presStyleCnt="2"/>
      <dgm:spPr/>
    </dgm:pt>
    <dgm:pt modelId="{EE1591A3-3E58-4444-81B2-3CCC82B8003B}" type="pres">
      <dgm:prSet presAssocID="{82C562F1-6440-479E-9ED3-36FA9614AECB}" presName="center2" presStyleLbl="fgShp" presStyleIdx="1" presStyleCnt="2"/>
      <dgm:spPr/>
    </dgm:pt>
  </dgm:ptLst>
  <dgm:cxnLst>
    <dgm:cxn modelId="{01D283E3-0D72-408A-B684-336B5B2B5B9B}" type="presOf" srcId="{0C61B0F8-3695-46F4-8E81-1FEA3F8AFC86}" destId="{4B408B23-1052-4988-84C3-6B1A7780C152}" srcOrd="1" destOrd="2" presId="urn:microsoft.com/office/officeart/2005/8/layout/cycle4"/>
    <dgm:cxn modelId="{86DCC330-8294-4386-A812-005F62B55687}" srcId="{8365737D-9B1F-4DC0-A0B6-C76BD6D61BB0}" destId="{8BE8D514-A221-4384-94C1-64169C743929}" srcOrd="3" destOrd="0" parTransId="{E132B947-71C8-4DA6-A08C-181E1A451A45}" sibTransId="{A0B1E33C-FD15-487B-B43E-9A95AFB86857}"/>
    <dgm:cxn modelId="{7ED4BEAA-2E06-4108-9502-7B3C41FD9B81}" type="presOf" srcId="{218C66AB-B5F9-4590-968D-6C53865F0703}" destId="{87BAA11A-3C10-4DE7-9FB4-B85BB5FDBD11}" srcOrd="0" destOrd="2" presId="urn:microsoft.com/office/officeart/2005/8/layout/cycle4"/>
    <dgm:cxn modelId="{BDC5488A-E1F9-4176-A36F-81C945DF86A9}" srcId="{0EDFC62F-EA7A-4AE8-8324-4B4E1271DD84}" destId="{2A8223B6-1403-495A-80D6-F7C62FEDB7C0}" srcOrd="2" destOrd="0" parTransId="{FF234DE3-3769-49F1-A3F6-3AB2BA9FB6A2}" sibTransId="{07E36755-1DA3-473F-9E3D-5F762D3C7A97}"/>
    <dgm:cxn modelId="{C9497283-76FE-4685-993B-581B72955E32}" type="presOf" srcId="{8F74B8B2-4FB6-42C8-AC1C-7E095CFD0D59}" destId="{4B408B23-1052-4988-84C3-6B1A7780C152}" srcOrd="1" destOrd="0" presId="urn:microsoft.com/office/officeart/2005/8/layout/cycle4"/>
    <dgm:cxn modelId="{CEA46431-97D5-4E92-AE58-5C99EFB70362}" type="presOf" srcId="{2A8223B6-1403-495A-80D6-F7C62FEDB7C0}" destId="{3B6D6E8B-A9C6-4402-B09E-74ABFC7D0B12}" srcOrd="0" destOrd="2" presId="urn:microsoft.com/office/officeart/2005/8/layout/cycle4"/>
    <dgm:cxn modelId="{B6510713-9057-4308-8E8A-75F4DBA82B4C}" srcId="{8365737D-9B1F-4DC0-A0B6-C76BD6D61BB0}" destId="{8F74B8B2-4FB6-42C8-AC1C-7E095CFD0D59}" srcOrd="0" destOrd="0" parTransId="{1A1697E5-93C5-4FD1-AB8B-E2E1AAA0DCFC}" sibTransId="{BBFF3B2F-872A-4D70-A4BC-B04172F2258F}"/>
    <dgm:cxn modelId="{180B8F54-1964-423C-A913-F2CC53A45DC4}" type="presOf" srcId="{D5C374F4-9DA8-495F-AABC-E36BFA371E89}" destId="{487321E9-C0EA-4878-B251-6CDABD3379F3}" srcOrd="1" destOrd="0" presId="urn:microsoft.com/office/officeart/2005/8/layout/cycle4"/>
    <dgm:cxn modelId="{B84C7C5E-8FEF-4085-9EC6-075A7420A336}" type="presOf" srcId="{B5BF0E74-B612-438C-83C6-2B96D248E86C}" destId="{6BD93D64-52E0-4BA7-A0F3-847CCF09546F}" srcOrd="1" destOrd="1" presId="urn:microsoft.com/office/officeart/2005/8/layout/cycle4"/>
    <dgm:cxn modelId="{165033ED-6909-43DD-A341-A67BA9BF01B8}" type="presOf" srcId="{40C7505C-A74F-484B-97DB-F3FA9300C29F}" destId="{87BAA11A-3C10-4DE7-9FB4-B85BB5FDBD11}" srcOrd="0" destOrd="0" presId="urn:microsoft.com/office/officeart/2005/8/layout/cycle4"/>
    <dgm:cxn modelId="{16DC591D-651E-4DE3-840F-75433E19DC66}" type="presOf" srcId="{B4182FE5-A864-428C-BBD6-B22A0C2E4DAB}" destId="{87F39A52-12E8-4864-9182-93CA1EA7D218}" srcOrd="0" destOrd="1" presId="urn:microsoft.com/office/officeart/2005/8/layout/cycle4"/>
    <dgm:cxn modelId="{98257E8C-86EC-41C1-99C1-F2E61D91A5BA}" srcId="{2C18ACB5-C07E-4D31-A4B4-5406704CF86F}" destId="{D5C374F4-9DA8-495F-AABC-E36BFA371E89}" srcOrd="0" destOrd="0" parTransId="{4F221070-1A0F-4CBF-8766-0CFBF7132B07}" sibTransId="{30011E17-BCAE-423F-8487-D6B9F007554E}"/>
    <dgm:cxn modelId="{78D4B201-FB26-4D1C-BD3A-32EEC70F4EB1}" type="presOf" srcId="{82C562F1-6440-479E-9ED3-36FA9614AECB}" destId="{5C210F4D-1C26-4716-A9CD-C8A762D64783}" srcOrd="0" destOrd="0" presId="urn:microsoft.com/office/officeart/2005/8/layout/cycle4"/>
    <dgm:cxn modelId="{C7B4FDB0-00E8-4D29-8F38-8C44F4D13122}" type="presOf" srcId="{0C61B0F8-3695-46F4-8E81-1FEA3F8AFC86}" destId="{87F39A52-12E8-4864-9182-93CA1EA7D218}" srcOrd="0" destOrd="2" presId="urn:microsoft.com/office/officeart/2005/8/layout/cycle4"/>
    <dgm:cxn modelId="{7A428E20-F244-478A-87AC-DCBD43C6B40C}" srcId="{2C18ACB5-C07E-4D31-A4B4-5406704CF86F}" destId="{581A594A-3DDB-4062-BAB2-F47865C5A83C}" srcOrd="1" destOrd="0" parTransId="{78BD0EE5-C803-4E03-B800-111AFBC5433A}" sibTransId="{A59B769F-A0D5-4421-84D4-168F8173EFD4}"/>
    <dgm:cxn modelId="{A8A54FD8-87DC-4CA0-9E2B-D7F19D6B4ADE}" type="presOf" srcId="{8BE8D514-A221-4384-94C1-64169C743929}" destId="{4B408B23-1052-4988-84C3-6B1A7780C152}" srcOrd="1" destOrd="3" presId="urn:microsoft.com/office/officeart/2005/8/layout/cycle4"/>
    <dgm:cxn modelId="{36DD67F8-64DC-4ED0-BA77-023E847A3095}" type="presOf" srcId="{0EDFC62F-EA7A-4AE8-8324-4B4E1271DD84}" destId="{0D22B5CD-299A-45F8-A6A6-90ECCE9628BD}" srcOrd="0" destOrd="0" presId="urn:microsoft.com/office/officeart/2005/8/layout/cycle4"/>
    <dgm:cxn modelId="{CAA75E85-0018-40AE-B68A-955EE694D70E}" type="presOf" srcId="{40C7505C-A74F-484B-97DB-F3FA9300C29F}" destId="{69DCD837-79C4-4B82-BE33-D32AA2310688}" srcOrd="1" destOrd="0" presId="urn:microsoft.com/office/officeart/2005/8/layout/cycle4"/>
    <dgm:cxn modelId="{B67720E5-6FD4-42D5-85EA-0AEE7457A059}" srcId="{2C18ACB5-C07E-4D31-A4B4-5406704CF86F}" destId="{574C8424-CD58-4A77-A233-B0F9A0D57D86}" srcOrd="2" destOrd="0" parTransId="{E6ABAF7C-E59E-402C-8AF3-FE6969595416}" sibTransId="{F7B18AF7-8089-452B-9812-F8055907638A}"/>
    <dgm:cxn modelId="{3E48DD10-C167-4585-B1E9-15299A0793F0}" srcId="{82C562F1-6440-479E-9ED3-36FA9614AECB}" destId="{8365737D-9B1F-4DC0-A0B6-C76BD6D61BB0}" srcOrd="1" destOrd="0" parTransId="{D7183F30-3747-4317-B0A0-BCDDC7816D0E}" sibTransId="{A7207A7C-F97E-426B-833D-314819D898D6}"/>
    <dgm:cxn modelId="{F927FC79-8127-4469-8C69-F5FEC8557FB5}" type="presOf" srcId="{D5C374F4-9DA8-495F-AABC-E36BFA371E89}" destId="{6A225BC1-F86F-41EE-8879-5060E83D50AB}" srcOrd="0" destOrd="0" presId="urn:microsoft.com/office/officeart/2005/8/layout/cycle4"/>
    <dgm:cxn modelId="{20E95BF5-F526-4E99-877A-B4135E0F28E9}" type="presOf" srcId="{C470A13C-362E-4F5B-8355-D54F24321AA6}" destId="{3B6D6E8B-A9C6-4402-B09E-74ABFC7D0B12}" srcOrd="0" destOrd="0" presId="urn:microsoft.com/office/officeart/2005/8/layout/cycle4"/>
    <dgm:cxn modelId="{6FBB03B6-C97E-4DAD-86EF-8EB6895E051D}" type="presOf" srcId="{8BE8D514-A221-4384-94C1-64169C743929}" destId="{87F39A52-12E8-4864-9182-93CA1EA7D218}" srcOrd="0" destOrd="3" presId="urn:microsoft.com/office/officeart/2005/8/layout/cycle4"/>
    <dgm:cxn modelId="{30643BCE-69F2-47FE-8F04-7D7F12C4FDF1}" type="presOf" srcId="{820C965A-50E8-41D4-AB76-F44A28285A5B}" destId="{69DCD837-79C4-4B82-BE33-D32AA2310688}" srcOrd="1" destOrd="1" presId="urn:microsoft.com/office/officeart/2005/8/layout/cycle4"/>
    <dgm:cxn modelId="{767CCB69-C593-4B1B-9D3C-92115807CF2C}" type="presOf" srcId="{820C965A-50E8-41D4-AB76-F44A28285A5B}" destId="{87BAA11A-3C10-4DE7-9FB4-B85BB5FDBD11}" srcOrd="0" destOrd="1" presId="urn:microsoft.com/office/officeart/2005/8/layout/cycle4"/>
    <dgm:cxn modelId="{2EBAE809-81A2-48AA-870E-38BC6CE4561E}" srcId="{FFED619F-FB8C-48ED-AC6F-8E2F1C47602B}" destId="{40C7505C-A74F-484B-97DB-F3FA9300C29F}" srcOrd="0" destOrd="0" parTransId="{821199B0-6D37-48EB-A59C-72426EA88756}" sibTransId="{1987147A-123F-4872-B5D3-CB3194C20768}"/>
    <dgm:cxn modelId="{CF48AD2F-CCEA-4B41-B1E9-9BD59B87CF7D}" type="presOf" srcId="{574C8424-CD58-4A77-A233-B0F9A0D57D86}" destId="{487321E9-C0EA-4878-B251-6CDABD3379F3}" srcOrd="1" destOrd="2" presId="urn:microsoft.com/office/officeart/2005/8/layout/cycle4"/>
    <dgm:cxn modelId="{B23EA7A9-8971-45E2-8577-D82FD1D76A6A}" type="presOf" srcId="{B5BF0E74-B612-438C-83C6-2B96D248E86C}" destId="{3B6D6E8B-A9C6-4402-B09E-74ABFC7D0B12}" srcOrd="0" destOrd="1" presId="urn:microsoft.com/office/officeart/2005/8/layout/cycle4"/>
    <dgm:cxn modelId="{AD22E781-B5D1-4011-957B-9F3064057618}" type="presOf" srcId="{8F74B8B2-4FB6-42C8-AC1C-7E095CFD0D59}" destId="{87F39A52-12E8-4864-9182-93CA1EA7D218}" srcOrd="0" destOrd="0" presId="urn:microsoft.com/office/officeart/2005/8/layout/cycle4"/>
    <dgm:cxn modelId="{E96B81E1-26DF-4754-B120-BAEFB5BFDD6F}" type="presOf" srcId="{8365737D-9B1F-4DC0-A0B6-C76BD6D61BB0}" destId="{607360D6-2598-4DDF-8FF0-A774A9027E0A}" srcOrd="0" destOrd="0" presId="urn:microsoft.com/office/officeart/2005/8/layout/cycle4"/>
    <dgm:cxn modelId="{C562CFB6-EDE2-4EDD-AC21-26B64A5E76D0}" type="presOf" srcId="{B4182FE5-A864-428C-BBD6-B22A0C2E4DAB}" destId="{4B408B23-1052-4988-84C3-6B1A7780C152}" srcOrd="1" destOrd="1" presId="urn:microsoft.com/office/officeart/2005/8/layout/cycle4"/>
    <dgm:cxn modelId="{3466DEA0-C42B-427B-8C4A-B805CD6F103B}" srcId="{0EDFC62F-EA7A-4AE8-8324-4B4E1271DD84}" destId="{C470A13C-362E-4F5B-8355-D54F24321AA6}" srcOrd="0" destOrd="0" parTransId="{04FF036A-626E-41CF-A946-B78997B48D7D}" sibTransId="{2AB8920F-C4F6-4D8E-AFEE-1B7A44CFA073}"/>
    <dgm:cxn modelId="{7467FAB7-B0BC-4341-9106-2638A10B88AE}" srcId="{82C562F1-6440-479E-9ED3-36FA9614AECB}" destId="{FFED619F-FB8C-48ED-AC6F-8E2F1C47602B}" srcOrd="3" destOrd="0" parTransId="{9AD8FB20-796F-4DB7-900F-2D59F5C087FD}" sibTransId="{7E056EBF-831B-488C-81D5-D073619BCC5A}"/>
    <dgm:cxn modelId="{BBBC93AF-AE33-4640-8CF6-3A74CB3FA8DA}" srcId="{82C562F1-6440-479E-9ED3-36FA9614AECB}" destId="{2C18ACB5-C07E-4D31-A4B4-5406704CF86F}" srcOrd="2" destOrd="0" parTransId="{CCC3AFE2-5EDA-4951-8A8B-D1FAACE169A7}" sibTransId="{0C7404C2-234F-425F-BA2C-8AAF06915887}"/>
    <dgm:cxn modelId="{96FC7322-01D7-4866-8008-AC03BAC98C1C}" srcId="{FFED619F-FB8C-48ED-AC6F-8E2F1C47602B}" destId="{820C965A-50E8-41D4-AB76-F44A28285A5B}" srcOrd="1" destOrd="0" parTransId="{9AE7394E-FDE4-4BC8-83AB-691806DF8BD5}" sibTransId="{E9FA6F46-EE89-4BF8-B18C-B874602F3349}"/>
    <dgm:cxn modelId="{86942F12-6ACF-42CF-B9BD-0BA14B4DDDD4}" type="presOf" srcId="{2A8223B6-1403-495A-80D6-F7C62FEDB7C0}" destId="{6BD93D64-52E0-4BA7-A0F3-847CCF09546F}" srcOrd="1" destOrd="2" presId="urn:microsoft.com/office/officeart/2005/8/layout/cycle4"/>
    <dgm:cxn modelId="{29EE5A60-2242-4689-8F41-F8AD8722F80B}" type="presOf" srcId="{581A594A-3DDB-4062-BAB2-F47865C5A83C}" destId="{487321E9-C0EA-4878-B251-6CDABD3379F3}" srcOrd="1" destOrd="1" presId="urn:microsoft.com/office/officeart/2005/8/layout/cycle4"/>
    <dgm:cxn modelId="{DFA3DC9E-28A9-472F-92CD-973181482E4A}" type="presOf" srcId="{218C66AB-B5F9-4590-968D-6C53865F0703}" destId="{69DCD837-79C4-4B82-BE33-D32AA2310688}" srcOrd="1" destOrd="2" presId="urn:microsoft.com/office/officeart/2005/8/layout/cycle4"/>
    <dgm:cxn modelId="{DAA38C65-8A18-4AB4-A2AA-37D60130FEFB}" srcId="{82C562F1-6440-479E-9ED3-36FA9614AECB}" destId="{0EDFC62F-EA7A-4AE8-8324-4B4E1271DD84}" srcOrd="0" destOrd="0" parTransId="{E4598578-C8B1-4EC5-BC8C-C98E8DBBE521}" sibTransId="{2C3674CF-54F3-4653-95E7-5476C3F93C10}"/>
    <dgm:cxn modelId="{6AA9AD7D-F7AD-43E3-9A13-96CBB43433EE}" srcId="{8365737D-9B1F-4DC0-A0B6-C76BD6D61BB0}" destId="{B4182FE5-A864-428C-BBD6-B22A0C2E4DAB}" srcOrd="1" destOrd="0" parTransId="{844F77F1-21C3-483C-A7C0-F0D77CC91E3A}" sibTransId="{5D5FD934-33E3-4D70-90DC-F9448113A651}"/>
    <dgm:cxn modelId="{528E064C-5170-43C3-9636-1BEED92B028F}" type="presOf" srcId="{FFED619F-FB8C-48ED-AC6F-8E2F1C47602B}" destId="{7F47B465-94B1-47E4-A217-6AEB41B20BEC}" srcOrd="0" destOrd="0" presId="urn:microsoft.com/office/officeart/2005/8/layout/cycle4"/>
    <dgm:cxn modelId="{CEF08876-2745-4092-907F-4088FFDD8F14}" type="presOf" srcId="{581A594A-3DDB-4062-BAB2-F47865C5A83C}" destId="{6A225BC1-F86F-41EE-8879-5060E83D50AB}" srcOrd="0" destOrd="1" presId="urn:microsoft.com/office/officeart/2005/8/layout/cycle4"/>
    <dgm:cxn modelId="{52F6AAC6-2E88-4625-A200-10BB717FF1B4}" type="presOf" srcId="{2C18ACB5-C07E-4D31-A4B4-5406704CF86F}" destId="{80D29C43-72DC-4420-BEE9-80F8AE13B2A5}" srcOrd="0" destOrd="0" presId="urn:microsoft.com/office/officeart/2005/8/layout/cycle4"/>
    <dgm:cxn modelId="{C7C93750-354E-4909-857D-B8AE50650272}" type="presOf" srcId="{574C8424-CD58-4A77-A233-B0F9A0D57D86}" destId="{6A225BC1-F86F-41EE-8879-5060E83D50AB}" srcOrd="0" destOrd="2" presId="urn:microsoft.com/office/officeart/2005/8/layout/cycle4"/>
    <dgm:cxn modelId="{B68D528C-99B3-426A-87B9-04182BB4147C}" srcId="{FFED619F-FB8C-48ED-AC6F-8E2F1C47602B}" destId="{218C66AB-B5F9-4590-968D-6C53865F0703}" srcOrd="2" destOrd="0" parTransId="{82B24F9B-DAB1-405C-A073-44D1ADA1C07E}" sibTransId="{04C20810-F3C0-465B-9BD0-C7B9A11776E1}"/>
    <dgm:cxn modelId="{BFD2F073-4F1F-4597-A8A3-31043AD6F0CA}" srcId="{0EDFC62F-EA7A-4AE8-8324-4B4E1271DD84}" destId="{B5BF0E74-B612-438C-83C6-2B96D248E86C}" srcOrd="1" destOrd="0" parTransId="{9ED1FCD6-A9F6-46FE-95E3-E525DF1D638A}" sibTransId="{AEF7797F-23AE-49F9-8239-921D4B414E64}"/>
    <dgm:cxn modelId="{20C39FAA-2270-409B-A636-0A68B8FF4486}" type="presOf" srcId="{C470A13C-362E-4F5B-8355-D54F24321AA6}" destId="{6BD93D64-52E0-4BA7-A0F3-847CCF09546F}" srcOrd="1" destOrd="0" presId="urn:microsoft.com/office/officeart/2005/8/layout/cycle4"/>
    <dgm:cxn modelId="{6EFBD0E2-2551-4740-A972-10A134784672}" srcId="{8365737D-9B1F-4DC0-A0B6-C76BD6D61BB0}" destId="{0C61B0F8-3695-46F4-8E81-1FEA3F8AFC86}" srcOrd="2" destOrd="0" parTransId="{1BA93339-156E-4FA5-9E49-CAFBF3B0DC07}" sibTransId="{7A07FC0C-EFB0-499A-81F2-D99FA3DEFA7B}"/>
    <dgm:cxn modelId="{7CD94E54-999B-49BB-81FC-02D7369E079D}" type="presParOf" srcId="{5C210F4D-1C26-4716-A9CD-C8A762D64783}" destId="{F9A09FFF-8F1A-4469-A1CC-0FB1D5A78A33}" srcOrd="0" destOrd="0" presId="urn:microsoft.com/office/officeart/2005/8/layout/cycle4"/>
    <dgm:cxn modelId="{EEF246C9-1DFD-4B87-B360-95C35B029993}" type="presParOf" srcId="{F9A09FFF-8F1A-4469-A1CC-0FB1D5A78A33}" destId="{2281ADA6-5A81-4B44-945D-CFD2694EC783}" srcOrd="0" destOrd="0" presId="urn:microsoft.com/office/officeart/2005/8/layout/cycle4"/>
    <dgm:cxn modelId="{BEEE7C76-A258-46E9-BA9F-EE87045245FB}" type="presParOf" srcId="{2281ADA6-5A81-4B44-945D-CFD2694EC783}" destId="{3B6D6E8B-A9C6-4402-B09E-74ABFC7D0B12}" srcOrd="0" destOrd="0" presId="urn:microsoft.com/office/officeart/2005/8/layout/cycle4"/>
    <dgm:cxn modelId="{4B0223CA-EDF5-4C61-90AD-0A748CB18EE0}" type="presParOf" srcId="{2281ADA6-5A81-4B44-945D-CFD2694EC783}" destId="{6BD93D64-52E0-4BA7-A0F3-847CCF09546F}" srcOrd="1" destOrd="0" presId="urn:microsoft.com/office/officeart/2005/8/layout/cycle4"/>
    <dgm:cxn modelId="{87679022-56D2-4EE9-888A-8A1929E72A46}" type="presParOf" srcId="{F9A09FFF-8F1A-4469-A1CC-0FB1D5A78A33}" destId="{6771E43A-EA1B-406F-90A3-30BA02C10975}" srcOrd="1" destOrd="0" presId="urn:microsoft.com/office/officeart/2005/8/layout/cycle4"/>
    <dgm:cxn modelId="{76D1FDD5-8297-4356-B3FB-1A14B877EFAF}" type="presParOf" srcId="{6771E43A-EA1B-406F-90A3-30BA02C10975}" destId="{87F39A52-12E8-4864-9182-93CA1EA7D218}" srcOrd="0" destOrd="0" presId="urn:microsoft.com/office/officeart/2005/8/layout/cycle4"/>
    <dgm:cxn modelId="{47E9C9CB-A067-4240-90EC-2FBA592DD811}" type="presParOf" srcId="{6771E43A-EA1B-406F-90A3-30BA02C10975}" destId="{4B408B23-1052-4988-84C3-6B1A7780C152}" srcOrd="1" destOrd="0" presId="urn:microsoft.com/office/officeart/2005/8/layout/cycle4"/>
    <dgm:cxn modelId="{F48B2755-4FCC-44AC-93C7-D143C339C737}" type="presParOf" srcId="{F9A09FFF-8F1A-4469-A1CC-0FB1D5A78A33}" destId="{27377177-49B4-4176-8B71-6575EA8867B9}" srcOrd="2" destOrd="0" presId="urn:microsoft.com/office/officeart/2005/8/layout/cycle4"/>
    <dgm:cxn modelId="{D65E2782-2F1F-4F23-BD4B-CDA67E9449F0}" type="presParOf" srcId="{27377177-49B4-4176-8B71-6575EA8867B9}" destId="{6A225BC1-F86F-41EE-8879-5060E83D50AB}" srcOrd="0" destOrd="0" presId="urn:microsoft.com/office/officeart/2005/8/layout/cycle4"/>
    <dgm:cxn modelId="{13E14736-8D03-4CA9-B3ED-FAE8A12C4BAE}" type="presParOf" srcId="{27377177-49B4-4176-8B71-6575EA8867B9}" destId="{487321E9-C0EA-4878-B251-6CDABD3379F3}" srcOrd="1" destOrd="0" presId="urn:microsoft.com/office/officeart/2005/8/layout/cycle4"/>
    <dgm:cxn modelId="{40A2E38B-5558-4DE3-94B3-210BC2977868}" type="presParOf" srcId="{F9A09FFF-8F1A-4469-A1CC-0FB1D5A78A33}" destId="{009C5EFF-CB4C-4B3C-8FD4-4BDDB247DC69}" srcOrd="3" destOrd="0" presId="urn:microsoft.com/office/officeart/2005/8/layout/cycle4"/>
    <dgm:cxn modelId="{CC31997F-430E-4E08-A0FD-61EA90730463}" type="presParOf" srcId="{009C5EFF-CB4C-4B3C-8FD4-4BDDB247DC69}" destId="{87BAA11A-3C10-4DE7-9FB4-B85BB5FDBD11}" srcOrd="0" destOrd="0" presId="urn:microsoft.com/office/officeart/2005/8/layout/cycle4"/>
    <dgm:cxn modelId="{FB02713E-1A03-4F94-A355-C567BA66E9F5}" type="presParOf" srcId="{009C5EFF-CB4C-4B3C-8FD4-4BDDB247DC69}" destId="{69DCD837-79C4-4B82-BE33-D32AA2310688}" srcOrd="1" destOrd="0" presId="urn:microsoft.com/office/officeart/2005/8/layout/cycle4"/>
    <dgm:cxn modelId="{8569B01F-3D23-4ADF-BA56-60E26C3775D3}" type="presParOf" srcId="{F9A09FFF-8F1A-4469-A1CC-0FB1D5A78A33}" destId="{F256424A-C940-4EAA-9B4D-6C37B5109073}" srcOrd="4" destOrd="0" presId="urn:microsoft.com/office/officeart/2005/8/layout/cycle4"/>
    <dgm:cxn modelId="{71750B35-A188-4515-B018-B21AC1A29BDE}" type="presParOf" srcId="{5C210F4D-1C26-4716-A9CD-C8A762D64783}" destId="{F7CCD7A2-34C1-4D26-BADE-DE89B5664EB2}" srcOrd="1" destOrd="0" presId="urn:microsoft.com/office/officeart/2005/8/layout/cycle4"/>
    <dgm:cxn modelId="{8B769EA8-DCCD-4BC5-BECF-620EA165D8C2}" type="presParOf" srcId="{F7CCD7A2-34C1-4D26-BADE-DE89B5664EB2}" destId="{0D22B5CD-299A-45F8-A6A6-90ECCE9628BD}" srcOrd="0" destOrd="0" presId="urn:microsoft.com/office/officeart/2005/8/layout/cycle4"/>
    <dgm:cxn modelId="{7F5779F6-76F1-4FC0-B939-226928035B9B}" type="presParOf" srcId="{F7CCD7A2-34C1-4D26-BADE-DE89B5664EB2}" destId="{607360D6-2598-4DDF-8FF0-A774A9027E0A}" srcOrd="1" destOrd="0" presId="urn:microsoft.com/office/officeart/2005/8/layout/cycle4"/>
    <dgm:cxn modelId="{BDDD2D65-D36C-41C8-8E1C-6813291BA4D4}" type="presParOf" srcId="{F7CCD7A2-34C1-4D26-BADE-DE89B5664EB2}" destId="{80D29C43-72DC-4420-BEE9-80F8AE13B2A5}" srcOrd="2" destOrd="0" presId="urn:microsoft.com/office/officeart/2005/8/layout/cycle4"/>
    <dgm:cxn modelId="{5DFC43CC-94E4-4C69-94BA-8F9BB809EB39}" type="presParOf" srcId="{F7CCD7A2-34C1-4D26-BADE-DE89B5664EB2}" destId="{7F47B465-94B1-47E4-A217-6AEB41B20BEC}" srcOrd="3" destOrd="0" presId="urn:microsoft.com/office/officeart/2005/8/layout/cycle4"/>
    <dgm:cxn modelId="{43949C28-F645-4EEF-BBF4-9CDA41BBE6D6}" type="presParOf" srcId="{F7CCD7A2-34C1-4D26-BADE-DE89B5664EB2}" destId="{C61DC2B6-E978-4A72-AF80-AFD9F4531280}" srcOrd="4" destOrd="0" presId="urn:microsoft.com/office/officeart/2005/8/layout/cycle4"/>
    <dgm:cxn modelId="{67A133AD-9F79-4F78-A300-57F0D37F5E01}" type="presParOf" srcId="{5C210F4D-1C26-4716-A9CD-C8A762D64783}" destId="{6AEBF6A3-F553-4005-8A3D-D815438596FB}" srcOrd="2" destOrd="0" presId="urn:microsoft.com/office/officeart/2005/8/layout/cycle4"/>
    <dgm:cxn modelId="{DC059578-6578-4EA9-BA01-BCF433899668}" type="presParOf" srcId="{5C210F4D-1C26-4716-A9CD-C8A762D64783}" destId="{EE1591A3-3E58-4444-81B2-3CCC82B8003B}"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4220045-5523-443C-946D-7A55CA7ED84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055654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BF6F2B5-B82B-44F1-8F97-E12FAD2D1CA0}"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17864191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F5F2B66-63FA-44F5-ABB2-7F423B0D0C63}"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674316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F201D7-5754-446E-8645-197FBB74236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662745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FAFD804-8083-46AD-BC6C-FB112BE8F234}"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3981716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37DD310-6DFC-4BCF-9760-33546227D730}"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5039853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4973897-3451-4B9C-AB71-8B54CCF7825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8256681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48F8C77-11A9-4256-8941-586E3526D5D5}"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28328736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2:03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29</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82351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A9720D5-4AF3-48A4-A021-F8250D81D7A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458270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1F61709-A83F-4CFB-9B59-19AE542878B7}"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237548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63EBA2A-9427-4D74-885F-6926F205FF0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568153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F8DD90C-50A9-401E-9A8C-5D80C2FCD40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155115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F87E57F-3E63-4D99-8868-B336A09C976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189328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766A5CA-6EB7-4F68-BF38-B46BE2630C0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6386508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2" name="Rectangle 31"/>
          <p:cNvSpPr/>
          <p:nvPr userDrawn="1"/>
        </p:nvSpPr>
        <p:spPr bwMode="hidden">
          <a:xfrm rot="5400000" flipV="1">
            <a:off x="9010058" y="4017497"/>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en-US" sz="1800" dirty="0"/>
          </a:p>
        </p:txBody>
      </p:sp>
      <p:sp>
        <p:nvSpPr>
          <p:cNvPr id="33" name="Rectangle 32"/>
          <p:cNvSpPr/>
          <p:nvPr userDrawn="1"/>
        </p:nvSpPr>
        <p:spPr bwMode="hidden">
          <a:xfrm>
            <a:off x="11524553" y="1287887"/>
            <a:ext cx="612267" cy="53180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0" tIns="46626" rIns="93250" bIns="46626"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34" name="Rectangle 33"/>
          <p:cNvSpPr/>
          <p:nvPr userDrawn="1"/>
        </p:nvSpPr>
        <p:spPr bwMode="gray">
          <a:xfrm flipV="1">
            <a:off x="620367" y="6605940"/>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en-US" sz="1800" dirty="0"/>
          </a:p>
        </p:txBody>
      </p:sp>
      <p:sp>
        <p:nvSpPr>
          <p:cNvPr id="35" name="Rectangle 34"/>
          <p:cNvSpPr/>
          <p:nvPr userDrawn="1"/>
        </p:nvSpPr>
        <p:spPr bwMode="hidden">
          <a:xfrm>
            <a:off x="11816109" y="6508794"/>
            <a:ext cx="620366"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0" tIns="46626" rIns="93250" bIns="46626"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36" name="Rectangle 35"/>
          <p:cNvSpPr/>
          <p:nvPr userDrawn="1"/>
        </p:nvSpPr>
        <p:spPr bwMode="gray">
          <a:xfrm>
            <a:off x="1" y="1241257"/>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en-US" sz="1800" dirty="0"/>
          </a:p>
        </p:txBody>
      </p:sp>
      <p:sp>
        <p:nvSpPr>
          <p:cNvPr id="37" name="Rectangle 36"/>
          <p:cNvSpPr/>
          <p:nvPr userDrawn="1"/>
        </p:nvSpPr>
        <p:spPr bwMode="hidden">
          <a:xfrm>
            <a:off x="10599675" y="0"/>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0" tIns="46626" rIns="93250" bIns="46626"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38" name="Rectangle 37"/>
          <p:cNvSpPr/>
          <p:nvPr userDrawn="1"/>
        </p:nvSpPr>
        <p:spPr bwMode="hidden">
          <a:xfrm>
            <a:off x="11816109" y="763748"/>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0" tIns="46626" rIns="93250" bIns="46626"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40" name="Rectangle 39"/>
          <p:cNvSpPr/>
          <p:nvPr userDrawn="1"/>
        </p:nvSpPr>
        <p:spPr bwMode="hidden">
          <a:xfrm>
            <a:off x="11232198" y="6652569"/>
            <a:ext cx="1204277"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50" tIns="46626" rIns="93250" bIns="46626" numCol="1" spcCol="0" rtlCol="0" fromWordArt="0" anchor="ctr" anchorCtr="0" forceAA="0" compatLnSpc="1">
            <a:prstTxWarp prst="textNoShape">
              <a:avLst/>
            </a:prstTxWarp>
            <a:noAutofit/>
          </a:bodyPr>
          <a:lstStyle/>
          <a:p>
            <a:pPr algn="ctr"/>
            <a:endParaRPr lang="en-US" sz="2400" dirty="0">
              <a:gradFill>
                <a:gsLst>
                  <a:gs pos="0">
                    <a:schemeClr val="tx1"/>
                  </a:gs>
                  <a:gs pos="86000">
                    <a:schemeClr val="tx1"/>
                  </a:gs>
                </a:gsLst>
                <a:lin ang="5400000" scaled="0"/>
              </a:gradFill>
              <a:latin typeface="Segoe UI Light" pitchFamily="34" charset="0"/>
            </a:endParaRPr>
          </a:p>
        </p:txBody>
      </p:sp>
      <p:sp>
        <p:nvSpPr>
          <p:cNvPr id="7" name="Rectangle 6"/>
          <p:cNvSpPr/>
          <p:nvPr userDrawn="1"/>
        </p:nvSpPr>
        <p:spPr bwMode="gray">
          <a:xfrm>
            <a:off x="620365" y="1427167"/>
            <a:ext cx="11195743" cy="5010387"/>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en-US" sz="1800" dirty="0"/>
          </a:p>
        </p:txBody>
      </p:sp>
      <p:pic>
        <p:nvPicPr>
          <p:cNvPr id="14"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19"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sz="quarter" idx="10"/>
          </p:nvPr>
        </p:nvSpPr>
        <p:spPr>
          <a:xfrm>
            <a:off x="775863" y="1554339"/>
            <a:ext cx="10962499" cy="1961371"/>
          </a:xfrm>
        </p:spPr>
        <p:txBody>
          <a:bodyPr/>
          <a:lstStyle>
            <a:lvl1pPr marL="414446" indent="-414446">
              <a:defRPr sz="2900">
                <a:gradFill>
                  <a:gsLst>
                    <a:gs pos="0">
                      <a:schemeClr val="tx1"/>
                    </a:gs>
                    <a:gs pos="86000">
                      <a:schemeClr val="tx1"/>
                    </a:gs>
                  </a:gsLst>
                  <a:lin ang="5400000" scaled="0"/>
                </a:gradFill>
              </a:defRPr>
            </a:lvl1pPr>
            <a:lvl2pPr>
              <a:defRPr sz="2400">
                <a:gradFill>
                  <a:gsLst>
                    <a:gs pos="0">
                      <a:schemeClr val="tx1"/>
                    </a:gs>
                    <a:gs pos="86000">
                      <a:schemeClr val="tx1"/>
                    </a:gs>
                  </a:gsLst>
                  <a:lin ang="5400000" scaled="0"/>
                </a:gradFill>
              </a:defRPr>
            </a:lvl2pPr>
            <a:lvl3pPr marL="1228771" indent="-356165">
              <a:defRPr sz="2000">
                <a:gradFill>
                  <a:gsLst>
                    <a:gs pos="0">
                      <a:schemeClr val="tx1"/>
                    </a:gs>
                    <a:gs pos="86000">
                      <a:schemeClr val="tx1"/>
                    </a:gs>
                  </a:gsLst>
                  <a:lin ang="5400000" scaled="0"/>
                </a:gradFill>
              </a:defRPr>
            </a:lvl3pPr>
            <a:lvl4pPr marL="1568747" indent="-284932">
              <a:defRPr sz="1800">
                <a:gradFill>
                  <a:gsLst>
                    <a:gs pos="0">
                      <a:schemeClr val="tx1"/>
                    </a:gs>
                    <a:gs pos="86000">
                      <a:schemeClr val="tx1"/>
                    </a:gs>
                  </a:gsLst>
                  <a:lin ang="5400000" scaled="0"/>
                </a:gradFill>
              </a:defRPr>
            </a:lvl4pPr>
            <a:lvl5pPr marL="1924911" indent="-288170">
              <a:defRPr sz="1800">
                <a:gradFill>
                  <a:gsLst>
                    <a:gs pos="0">
                      <a:schemeClr val="tx1"/>
                    </a:gs>
                    <a:gs pos="8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9" name="Title 1"/>
          <p:cNvSpPr>
            <a:spLocks noGrp="1"/>
          </p:cNvSpPr>
          <p:nvPr>
            <p:ph type="title"/>
          </p:nvPr>
        </p:nvSpPr>
        <p:spPr>
          <a:xfrm>
            <a:off x="775862" y="573080"/>
            <a:ext cx="10962498" cy="621530"/>
          </a:xfrm>
        </p:spPr>
        <p:txBody>
          <a:bodyPr anchor="b" anchorCtr="0">
            <a:noAutofit/>
          </a:bodyPr>
          <a:lstStyle>
            <a:lvl1pPr>
              <a:defRPr>
                <a:gradFill flip="none" rotWithShape="1">
                  <a:gsLst>
                    <a:gs pos="0">
                      <a:schemeClr val="tx2"/>
                    </a:gs>
                    <a:gs pos="86000">
                      <a:schemeClr val="tx2"/>
                    </a:gs>
                  </a:gsLst>
                  <a:lin ang="5400000" scaled="0"/>
                  <a:tileRect/>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063822330"/>
      </p:ext>
    </p:extLst>
  </p:cSld>
  <p:clrMapOvr>
    <a:masterClrMapping/>
  </p:clrMapOvr>
  <p:transition spd="slow">
    <p:wipe dir="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62496458"/>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0743800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0614045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6822907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8037589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3013509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49358077"/>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7285573"/>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7299753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220221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8.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image" Target="../media/image8.png"/><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theme" Target="../theme/theme3.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87500055"/>
      </p:ext>
    </p:extLst>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15.emf"/><Relationship Id="rId4" Type="http://schemas.openxmlformats.org/officeDocument/2006/relationships/package" Target="../embeddings/Microsoft_Visio_Drawing1111.vsdx"/></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8.xml"/><Relationship Id="rId1" Type="http://schemas.openxmlformats.org/officeDocument/2006/relationships/vmlDrawing" Target="../drawings/vmlDrawing2.vml"/><Relationship Id="rId5" Type="http://schemas.openxmlformats.org/officeDocument/2006/relationships/image" Target="../media/image15.emf"/><Relationship Id="rId4" Type="http://schemas.openxmlformats.org/officeDocument/2006/relationships/package" Target="../embeddings/Microsoft_Visio_Drawing2222.vsdx"/></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hyperlink" Target="mailto:Erichard@Deliver.com.au" TargetMode="External"/><Relationship Id="rId2" Type="http://schemas.openxmlformats.org/officeDocument/2006/relationships/hyperlink" Target="mailto:Rsparreboom@Deliver.com.au" TargetMode="Externa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myspc.sharepointconference.com/" TargetMode="External"/><Relationship Id="rId1" Type="http://schemas.openxmlformats.org/officeDocument/2006/relationships/slideLayout" Target="../slideLayouts/slideLayout4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hyperlink" Target="http://au.linkedin.com/in/edrichard"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hyperlink" Target="mailto:RSparreboom@Deliver.com.au" TargetMode="External"/><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hyperlink" Target="https://www.deliver.com.au/" TargetMode="Externa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www.deliver.com.au/"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1.tmp"/></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Roadmap for success</a:t>
            </a:r>
          </a:p>
        </p:txBody>
      </p:sp>
      <p:sp>
        <p:nvSpPr>
          <p:cNvPr id="3" name="Text Placeholder 2"/>
          <p:cNvSpPr>
            <a:spLocks noGrp="1"/>
          </p:cNvSpPr>
          <p:nvPr>
            <p:ph type="body" sz="quarter" idx="10"/>
          </p:nvPr>
        </p:nvSpPr>
        <p:spPr>
          <a:xfrm>
            <a:off x="274638" y="1212850"/>
            <a:ext cx="11887200" cy="738664"/>
          </a:xfrm>
        </p:spPr>
        <p:txBody>
          <a:bodyPr/>
          <a:lstStyle/>
          <a:p>
            <a:r>
              <a:rPr lang="en-US" dirty="0" smtClean="0"/>
              <a:t>“how the stars align”</a:t>
            </a:r>
            <a:endParaRPr lang="en-US" dirty="0"/>
          </a:p>
        </p:txBody>
      </p:sp>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32047" y="144463"/>
            <a:ext cx="1529791" cy="1804111"/>
          </a:xfrm>
          <a:prstGeom prst="rect">
            <a:avLst/>
          </a:prstGeom>
        </p:spPr>
      </p:pic>
      <p:sp>
        <p:nvSpPr>
          <p:cNvPr id="6" name="Rectangle 5"/>
          <p:cNvSpPr/>
          <p:nvPr/>
        </p:nvSpPr>
        <p:spPr bwMode="auto">
          <a:xfrm>
            <a:off x="274639" y="2158643"/>
            <a:ext cx="2331721" cy="2743200"/>
          </a:xfrm>
          <a:prstGeom prst="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r>
              <a:rPr lang="en-US" dirty="0"/>
              <a:t>A ‘new’ business, with a need to modernize </a:t>
            </a:r>
            <a:r>
              <a:rPr lang="en-US" dirty="0" smtClean="0"/>
              <a:t>and innovate</a:t>
            </a:r>
            <a:r>
              <a:rPr lang="en-US" dirty="0"/>
              <a:t>		</a:t>
            </a:r>
          </a:p>
          <a:p>
            <a:pPr algn="r"/>
            <a:endParaRPr lang="en-US" b="1" dirty="0" smtClean="0"/>
          </a:p>
          <a:p>
            <a:pPr algn="r"/>
            <a:endParaRPr lang="en-US" b="1" dirty="0"/>
          </a:p>
          <a:p>
            <a:pPr algn="r"/>
            <a:endParaRPr lang="en-US" b="1" dirty="0" smtClean="0"/>
          </a:p>
          <a:p>
            <a:pPr algn="r"/>
            <a:r>
              <a:rPr lang="en-US" b="1" dirty="0" smtClean="0"/>
              <a:t>Deliver</a:t>
            </a:r>
            <a:endParaRPr lang="en-US" b="1" dirty="0"/>
          </a:p>
          <a:p>
            <a:pPr lvl="0"/>
            <a:endParaRPr lang="en-US" dirty="0" smtClean="0"/>
          </a:p>
        </p:txBody>
      </p:sp>
      <p:sp>
        <p:nvSpPr>
          <p:cNvPr id="7" name="Rectangle 6"/>
          <p:cNvSpPr/>
          <p:nvPr/>
        </p:nvSpPr>
        <p:spPr bwMode="auto">
          <a:xfrm>
            <a:off x="2651923" y="2158643"/>
            <a:ext cx="2331721" cy="2743200"/>
          </a:xfrm>
          <a:prstGeom prst="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r>
              <a:rPr lang="en-US" dirty="0"/>
              <a:t>A </a:t>
            </a:r>
            <a:r>
              <a:rPr lang="en-US" dirty="0" smtClean="0"/>
              <a:t>requirement </a:t>
            </a:r>
            <a:r>
              <a:rPr lang="en-US" dirty="0"/>
              <a:t>for visualization and </a:t>
            </a:r>
            <a:r>
              <a:rPr lang="en-US" dirty="0" smtClean="0"/>
              <a:t>transparency</a:t>
            </a:r>
          </a:p>
          <a:p>
            <a:pPr lvl="0"/>
            <a:endParaRPr lang="en-US" dirty="0"/>
          </a:p>
          <a:p>
            <a:pPr lvl="0"/>
            <a:r>
              <a:rPr lang="en-US" dirty="0" smtClean="0"/>
              <a:t>Customer requirements:</a:t>
            </a:r>
          </a:p>
          <a:p>
            <a:pPr lvl="0"/>
            <a:endParaRPr lang="en-US" b="1" dirty="0"/>
          </a:p>
          <a:p>
            <a:pPr lvl="0" algn="r"/>
            <a:r>
              <a:rPr lang="en-US" b="1" dirty="0" smtClean="0"/>
              <a:t>Spotlight</a:t>
            </a:r>
            <a:endParaRPr lang="en-US" b="1" dirty="0"/>
          </a:p>
        </p:txBody>
      </p:sp>
      <p:sp>
        <p:nvSpPr>
          <p:cNvPr id="8" name="Rectangle 7"/>
          <p:cNvSpPr/>
          <p:nvPr/>
        </p:nvSpPr>
        <p:spPr bwMode="auto">
          <a:xfrm>
            <a:off x="7406491" y="2157055"/>
            <a:ext cx="2331721" cy="2743200"/>
          </a:xfrm>
          <a:prstGeom prst="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r>
              <a:rPr lang="en-US" dirty="0"/>
              <a:t>Acute business problems </a:t>
            </a:r>
            <a:br>
              <a:rPr lang="en-US" dirty="0"/>
            </a:br>
            <a:r>
              <a:rPr lang="en-US" dirty="0"/>
              <a:t>that need a quick but lasting </a:t>
            </a:r>
            <a:r>
              <a:rPr lang="en-US" dirty="0" smtClean="0"/>
              <a:t>solution</a:t>
            </a:r>
          </a:p>
          <a:p>
            <a:pPr lvl="0"/>
            <a:endParaRPr lang="en-US" dirty="0"/>
          </a:p>
          <a:p>
            <a:pPr lvl="0"/>
            <a:endParaRPr lang="en-US" dirty="0" smtClean="0"/>
          </a:p>
          <a:p>
            <a:pPr lvl="0"/>
            <a:endParaRPr lang="en-US" dirty="0"/>
          </a:p>
          <a:p>
            <a:pPr lvl="0" algn="r"/>
            <a:r>
              <a:rPr lang="en-US" b="1" dirty="0" smtClean="0"/>
              <a:t>Legacy systems</a:t>
            </a:r>
            <a:endParaRPr lang="en-US" b="1" dirty="0"/>
          </a:p>
        </p:txBody>
      </p:sp>
      <p:sp>
        <p:nvSpPr>
          <p:cNvPr id="9" name="Rectangle 8"/>
          <p:cNvSpPr/>
          <p:nvPr/>
        </p:nvSpPr>
        <p:spPr bwMode="auto">
          <a:xfrm>
            <a:off x="5029207" y="2158643"/>
            <a:ext cx="2331721" cy="2743200"/>
          </a:xfrm>
          <a:prstGeom prst="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r>
              <a:rPr lang="en-US" dirty="0"/>
              <a:t>A mature platform for the user </a:t>
            </a:r>
            <a:r>
              <a:rPr lang="en-US" dirty="0" smtClean="0"/>
              <a:t>experience</a:t>
            </a:r>
          </a:p>
          <a:p>
            <a:pPr lvl="0"/>
            <a:endParaRPr lang="en-US" dirty="0"/>
          </a:p>
          <a:p>
            <a:endParaRPr lang="en-US" b="1" dirty="0" smtClean="0"/>
          </a:p>
          <a:p>
            <a:pPr algn="r"/>
            <a:endParaRPr lang="en-US" b="1" dirty="0"/>
          </a:p>
          <a:p>
            <a:pPr algn="r"/>
            <a:endParaRPr lang="en-US" b="1" dirty="0" smtClean="0"/>
          </a:p>
          <a:p>
            <a:pPr algn="r"/>
            <a:r>
              <a:rPr lang="en-US" b="1" dirty="0" smtClean="0"/>
              <a:t>Office 365</a:t>
            </a:r>
            <a:endParaRPr lang="en-US" dirty="0"/>
          </a:p>
          <a:p>
            <a:pPr lvl="0"/>
            <a:endParaRPr lang="en-US" dirty="0"/>
          </a:p>
        </p:txBody>
      </p:sp>
      <p:sp>
        <p:nvSpPr>
          <p:cNvPr id="10" name="Rectangle 9"/>
          <p:cNvSpPr/>
          <p:nvPr/>
        </p:nvSpPr>
        <p:spPr bwMode="auto">
          <a:xfrm>
            <a:off x="9783773" y="2158643"/>
            <a:ext cx="2378065" cy="2743200"/>
          </a:xfrm>
          <a:prstGeom prst="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r>
              <a:rPr lang="en-US" dirty="0"/>
              <a:t>An accommodating solution </a:t>
            </a:r>
            <a:r>
              <a:rPr lang="en-US" dirty="0" smtClean="0"/>
              <a:t>provider &amp; partner</a:t>
            </a:r>
            <a:r>
              <a:rPr lang="en-US" dirty="0"/>
              <a:t>		</a:t>
            </a:r>
            <a:endParaRPr lang="en-US" dirty="0" smtClean="0"/>
          </a:p>
          <a:p>
            <a:pPr lvl="0"/>
            <a:endParaRPr lang="en-US" dirty="0"/>
          </a:p>
          <a:p>
            <a:pPr lvl="0" algn="r"/>
            <a:endParaRPr lang="en-US" b="1" dirty="0" smtClean="0"/>
          </a:p>
          <a:p>
            <a:pPr lvl="0" algn="r"/>
            <a:endParaRPr lang="en-US" b="1" dirty="0"/>
          </a:p>
          <a:p>
            <a:pPr lvl="0" algn="r"/>
            <a:endParaRPr lang="en-US" b="1" dirty="0" smtClean="0"/>
          </a:p>
          <a:p>
            <a:pPr lvl="0" algn="r"/>
            <a:r>
              <a:rPr lang="en-US" b="1" dirty="0" smtClean="0"/>
              <a:t>Microsoft</a:t>
            </a:r>
            <a:endParaRPr lang="en-US" b="1" dirty="0"/>
          </a:p>
        </p:txBody>
      </p:sp>
      <p:sp>
        <p:nvSpPr>
          <p:cNvPr id="11" name="Rectangle 10"/>
          <p:cNvSpPr/>
          <p:nvPr/>
        </p:nvSpPr>
        <p:spPr bwMode="auto">
          <a:xfrm rot="10800000" flipV="1">
            <a:off x="299871" y="5129750"/>
            <a:ext cx="11861967" cy="881420"/>
          </a:xfrm>
          <a:prstGeom prst="rect">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r>
              <a:rPr lang="en-US" dirty="0" smtClean="0"/>
              <a:t>A motivated team of specialists that happened to be available</a:t>
            </a:r>
            <a:r>
              <a:rPr lang="en-US" dirty="0"/>
              <a:t>		</a:t>
            </a:r>
          </a:p>
          <a:p>
            <a:pPr algn="r"/>
            <a:endParaRPr lang="en-US" b="1" dirty="0" smtClean="0"/>
          </a:p>
          <a:p>
            <a:pPr algn="r"/>
            <a:endParaRPr lang="en-US" b="1" dirty="0"/>
          </a:p>
          <a:p>
            <a:pPr algn="r"/>
            <a:endParaRPr lang="en-US" b="1" dirty="0" smtClean="0"/>
          </a:p>
          <a:p>
            <a:pPr algn="r"/>
            <a:r>
              <a:rPr lang="en-US" b="1" dirty="0" smtClean="0"/>
              <a:t>Deliver</a:t>
            </a:r>
            <a:endParaRPr lang="en-US" b="1" dirty="0"/>
          </a:p>
          <a:p>
            <a:pPr lvl="0"/>
            <a:endParaRPr lang="en-US" dirty="0" smtClean="0"/>
          </a:p>
        </p:txBody>
      </p:sp>
    </p:spTree>
    <p:extLst>
      <p:ext uri="{BB962C8B-B14F-4D97-AF65-F5344CB8AC3E}">
        <p14:creationId xmlns:p14="http://schemas.microsoft.com/office/powerpoint/2010/main" val="408687544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Visio 2013?</a:t>
            </a:r>
            <a:endParaRPr lang="en-US" dirty="0"/>
          </a:p>
        </p:txBody>
      </p:sp>
      <p:sp>
        <p:nvSpPr>
          <p:cNvPr id="3" name="Text Placeholder 2"/>
          <p:cNvSpPr>
            <a:spLocks noGrp="1"/>
          </p:cNvSpPr>
          <p:nvPr>
            <p:ph type="body" sz="quarter" idx="10"/>
          </p:nvPr>
        </p:nvSpPr>
        <p:spPr>
          <a:xfrm>
            <a:off x="274638" y="1212850"/>
            <a:ext cx="11887200" cy="3447098"/>
          </a:xfrm>
        </p:spPr>
        <p:txBody>
          <a:bodyPr/>
          <a:lstStyle/>
          <a:p>
            <a:pPr marL="571444" indent="-571444">
              <a:buFont typeface="Arial" panose="020B0604020202020204" pitchFamily="34" charset="0"/>
              <a:buChar char="•"/>
            </a:pPr>
            <a:r>
              <a:rPr lang="en-US" dirty="0" smtClean="0"/>
              <a:t>Easy to create, appealing visualizations</a:t>
            </a:r>
          </a:p>
          <a:p>
            <a:pPr marL="571444" indent="-571444">
              <a:buFont typeface="Arial" panose="020B0604020202020204" pitchFamily="34" charset="0"/>
              <a:buChar char="•"/>
            </a:pPr>
            <a:r>
              <a:rPr lang="en-US" dirty="0" smtClean="0"/>
              <a:t>Dynamic and data aware diagrams</a:t>
            </a:r>
          </a:p>
          <a:p>
            <a:pPr marL="571444" indent="-571444">
              <a:buFont typeface="Arial" panose="020B0604020202020204" pitchFamily="34" charset="0"/>
              <a:buChar char="•"/>
            </a:pPr>
            <a:r>
              <a:rPr lang="en-US" dirty="0" smtClean="0"/>
              <a:t>Easy to publish and free to consume content</a:t>
            </a:r>
          </a:p>
          <a:p>
            <a:pPr marL="571444" indent="-571444">
              <a:buFont typeface="Arial" panose="020B0604020202020204" pitchFamily="34" charset="0"/>
              <a:buChar char="•"/>
            </a:pPr>
            <a:r>
              <a:rPr lang="en-US" dirty="0" smtClean="0"/>
              <a:t>Powerful editing and collaborative environment</a:t>
            </a:r>
          </a:p>
          <a:p>
            <a:pPr marL="571444" indent="-571444">
              <a:buFont typeface="Arial" panose="020B0604020202020204" pitchFamily="34" charset="0"/>
              <a:buChar char="•"/>
            </a:pPr>
            <a:r>
              <a:rPr lang="en-US" dirty="0" smtClean="0"/>
              <a:t>Good fit for our process driven businesses</a:t>
            </a:r>
            <a:endParaRPr lang="en-US" dirty="0"/>
          </a:p>
        </p:txBody>
      </p:sp>
    </p:spTree>
    <p:extLst>
      <p:ext uri="{BB962C8B-B14F-4D97-AF65-F5344CB8AC3E}">
        <p14:creationId xmlns:p14="http://schemas.microsoft.com/office/powerpoint/2010/main" val="331734389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Visio 2013 – highlight of some features</a:t>
            </a:r>
            <a:endParaRPr lang="en-US" dirty="0"/>
          </a:p>
        </p:txBody>
      </p:sp>
      <p:sp>
        <p:nvSpPr>
          <p:cNvPr id="3" name="Text Placeholder 2"/>
          <p:cNvSpPr>
            <a:spLocks noGrp="1"/>
          </p:cNvSpPr>
          <p:nvPr>
            <p:ph type="body" sz="quarter" idx="10"/>
          </p:nvPr>
        </p:nvSpPr>
        <p:spPr>
          <a:xfrm>
            <a:off x="274638" y="1212851"/>
            <a:ext cx="11887200" cy="3323987"/>
          </a:xfrm>
        </p:spPr>
        <p:txBody>
          <a:bodyPr/>
          <a:lstStyle/>
          <a:p>
            <a:pPr marL="571444" indent="-571444">
              <a:buFont typeface="Arial" panose="020B0604020202020204" pitchFamily="34" charset="0"/>
              <a:buChar char="•"/>
            </a:pPr>
            <a:r>
              <a:rPr lang="en-US" dirty="0" smtClean="0"/>
              <a:t>New BPMN 2.0 templates</a:t>
            </a:r>
          </a:p>
          <a:p>
            <a:pPr marL="571444" indent="-571444">
              <a:buFont typeface="Arial" panose="020B0604020202020204" pitchFamily="34" charset="0"/>
              <a:buChar char="•"/>
            </a:pPr>
            <a:r>
              <a:rPr lang="en-US" dirty="0" smtClean="0"/>
              <a:t>Great comments and collaboration tools</a:t>
            </a:r>
          </a:p>
          <a:p>
            <a:pPr marL="571444" indent="-571444">
              <a:buFont typeface="Arial" panose="020B0604020202020204" pitchFamily="34" charset="0"/>
              <a:buChar char="•"/>
            </a:pPr>
            <a:r>
              <a:rPr lang="en-US" dirty="0" smtClean="0"/>
              <a:t>Engaging user experience and professional looking diagrams</a:t>
            </a:r>
          </a:p>
          <a:p>
            <a:pPr marL="571444" indent="-571444">
              <a:buFont typeface="Arial" panose="020B0604020202020204" pitchFamily="34" charset="0"/>
              <a:buChar char="•"/>
            </a:pPr>
            <a:r>
              <a:rPr lang="en-US" dirty="0" err="1" smtClean="0"/>
              <a:t>OpenXML</a:t>
            </a:r>
            <a:r>
              <a:rPr lang="en-US" dirty="0" smtClean="0"/>
              <a:t> file format</a:t>
            </a:r>
            <a:endParaRPr lang="en-US" dirty="0"/>
          </a:p>
        </p:txBody>
      </p:sp>
    </p:spTree>
    <p:extLst>
      <p:ext uri="{BB962C8B-B14F-4D97-AF65-F5344CB8AC3E}">
        <p14:creationId xmlns:p14="http://schemas.microsoft.com/office/powerpoint/2010/main" val="293269510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SharePoint online?</a:t>
            </a:r>
            <a:endParaRPr lang="en-US" dirty="0"/>
          </a:p>
        </p:txBody>
      </p:sp>
      <p:sp>
        <p:nvSpPr>
          <p:cNvPr id="3" name="Text Placeholder 2"/>
          <p:cNvSpPr>
            <a:spLocks noGrp="1"/>
          </p:cNvSpPr>
          <p:nvPr>
            <p:ph type="body" sz="quarter" idx="10"/>
          </p:nvPr>
        </p:nvSpPr>
        <p:spPr>
          <a:xfrm>
            <a:off x="274638" y="1212850"/>
            <a:ext cx="11887200" cy="2769989"/>
          </a:xfrm>
        </p:spPr>
        <p:txBody>
          <a:bodyPr/>
          <a:lstStyle/>
          <a:p>
            <a:pPr marL="571444" indent="-571444">
              <a:buFont typeface="Arial" panose="020B0604020202020204" pitchFamily="34" charset="0"/>
              <a:buChar char="•"/>
            </a:pPr>
            <a:r>
              <a:rPr lang="en-US" dirty="0" smtClean="0"/>
              <a:t>Quick to deploy</a:t>
            </a:r>
          </a:p>
          <a:p>
            <a:pPr marL="571444" indent="-571444">
              <a:buFont typeface="Arial" panose="020B0604020202020204" pitchFamily="34" charset="0"/>
              <a:buChar char="•"/>
            </a:pPr>
            <a:r>
              <a:rPr lang="en-US" dirty="0" smtClean="0"/>
              <a:t>External access</a:t>
            </a:r>
          </a:p>
          <a:p>
            <a:pPr marL="571444" indent="-571444">
              <a:buFont typeface="Arial" panose="020B0604020202020204" pitchFamily="34" charset="0"/>
              <a:buChar char="•"/>
            </a:pPr>
            <a:r>
              <a:rPr lang="en-US" dirty="0" smtClean="0"/>
              <a:t>Very Agile</a:t>
            </a:r>
          </a:p>
          <a:p>
            <a:pPr marL="571444" indent="-571444">
              <a:buFont typeface="Arial" panose="020B0604020202020204" pitchFamily="34" charset="0"/>
              <a:buChar char="•"/>
            </a:pPr>
            <a:r>
              <a:rPr lang="en-US" dirty="0" smtClean="0"/>
              <a:t>Existing expertise</a:t>
            </a:r>
            <a:endParaRPr lang="en-US" dirty="0"/>
          </a:p>
        </p:txBody>
      </p:sp>
    </p:spTree>
    <p:extLst>
      <p:ext uri="{BB962C8B-B14F-4D97-AF65-F5344CB8AC3E}">
        <p14:creationId xmlns:p14="http://schemas.microsoft.com/office/powerpoint/2010/main" val="90539968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a:stretch>
            <a:fillRect/>
          </a:stretch>
        </p:blipFill>
        <p:spPr>
          <a:xfrm>
            <a:off x="3246438" y="2620285"/>
            <a:ext cx="9100851" cy="4025517"/>
          </a:xfrm>
          <a:prstGeom prst="rect">
            <a:avLst/>
          </a:prstGeom>
        </p:spPr>
      </p:pic>
      <p:sp>
        <p:nvSpPr>
          <p:cNvPr id="2" name="Title 1"/>
          <p:cNvSpPr>
            <a:spLocks noGrp="1"/>
          </p:cNvSpPr>
          <p:nvPr>
            <p:ph type="title"/>
          </p:nvPr>
        </p:nvSpPr>
        <p:spPr/>
        <p:txBody>
          <a:bodyPr/>
          <a:lstStyle/>
          <a:p>
            <a:r>
              <a:rPr lang="en-US" dirty="0" smtClean="0"/>
              <a:t>The Deliver Intranet</a:t>
            </a:r>
            <a:endParaRPr lang="en-US" dirty="0"/>
          </a:p>
        </p:txBody>
      </p:sp>
      <p:sp>
        <p:nvSpPr>
          <p:cNvPr id="3" name="Text Placeholder 2"/>
          <p:cNvSpPr>
            <a:spLocks noGrp="1"/>
          </p:cNvSpPr>
          <p:nvPr>
            <p:ph type="body" sz="quarter" idx="10"/>
          </p:nvPr>
        </p:nvSpPr>
        <p:spPr>
          <a:xfrm>
            <a:off x="274638" y="1212850"/>
            <a:ext cx="11887200" cy="1415772"/>
          </a:xfrm>
        </p:spPr>
        <p:txBody>
          <a:bodyPr/>
          <a:lstStyle/>
          <a:p>
            <a:pPr marL="571444" indent="-571444">
              <a:buFont typeface="Arial" panose="020B0604020202020204" pitchFamily="34" charset="0"/>
              <a:buChar char="•"/>
            </a:pPr>
            <a:r>
              <a:rPr lang="en-US" dirty="0" err="1" smtClean="0"/>
              <a:t>Collab</a:t>
            </a:r>
            <a:r>
              <a:rPr lang="en-US" dirty="0" smtClean="0"/>
              <a:t> platform</a:t>
            </a:r>
          </a:p>
          <a:p>
            <a:pPr marL="571444" indent="-571444">
              <a:buFont typeface="Arial" panose="020B0604020202020204" pitchFamily="34" charset="0"/>
              <a:buChar char="•"/>
            </a:pPr>
            <a:r>
              <a:rPr lang="en-US" dirty="0" smtClean="0"/>
              <a:t>Business process repository</a:t>
            </a:r>
            <a:endParaRPr lang="en-US" dirty="0"/>
          </a:p>
        </p:txBody>
      </p:sp>
    </p:spTree>
    <p:extLst>
      <p:ext uri="{BB962C8B-B14F-4D97-AF65-F5344CB8AC3E}">
        <p14:creationId xmlns:p14="http://schemas.microsoft.com/office/powerpoint/2010/main" val="318686126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a:xfrm>
            <a:off x="274639" y="4945062"/>
            <a:ext cx="8229600" cy="1753394"/>
          </a:xfrm>
        </p:spPr>
        <p:txBody>
          <a:bodyPr/>
          <a:lstStyle/>
          <a:p>
            <a:r>
              <a:rPr lang="en-US" dirty="0" smtClean="0"/>
              <a:t>Intranet – Business Process Repository</a:t>
            </a:r>
          </a:p>
          <a:p>
            <a:r>
              <a:rPr lang="en-US" dirty="0" smtClean="0"/>
              <a:t>Visio 2013 Comments and collaboration, teamwork in the browser</a:t>
            </a:r>
            <a:endParaRPr lang="en-US" dirty="0"/>
          </a:p>
        </p:txBody>
      </p:sp>
    </p:spTree>
    <p:extLst>
      <p:ext uri="{BB962C8B-B14F-4D97-AF65-F5344CB8AC3E}">
        <p14:creationId xmlns:p14="http://schemas.microsoft.com/office/powerpoint/2010/main" val="3597125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26875" y="2112810"/>
            <a:ext cx="7634963" cy="4543926"/>
          </a:xfrm>
          <a:prstGeom prst="rect">
            <a:avLst/>
          </a:prstGeom>
        </p:spPr>
      </p:pic>
      <p:sp>
        <p:nvSpPr>
          <p:cNvPr id="2" name="Title 1"/>
          <p:cNvSpPr>
            <a:spLocks noGrp="1"/>
          </p:cNvSpPr>
          <p:nvPr>
            <p:ph type="title"/>
          </p:nvPr>
        </p:nvSpPr>
        <p:spPr/>
        <p:txBody>
          <a:bodyPr/>
          <a:lstStyle/>
          <a:p>
            <a:r>
              <a:rPr lang="en-US" dirty="0" smtClean="0"/>
              <a:t>Book, Track and Trace</a:t>
            </a:r>
            <a:endParaRPr lang="en-US" dirty="0"/>
          </a:p>
        </p:txBody>
      </p:sp>
      <p:sp>
        <p:nvSpPr>
          <p:cNvPr id="3" name="Text Placeholder 2"/>
          <p:cNvSpPr>
            <a:spLocks noGrp="1"/>
          </p:cNvSpPr>
          <p:nvPr>
            <p:ph type="body" sz="quarter" idx="10"/>
          </p:nvPr>
        </p:nvSpPr>
        <p:spPr>
          <a:xfrm>
            <a:off x="274638" y="1212850"/>
            <a:ext cx="11887200" cy="4001095"/>
          </a:xfrm>
        </p:spPr>
        <p:txBody>
          <a:bodyPr/>
          <a:lstStyle/>
          <a:p>
            <a:pPr marL="571444" indent="-571444">
              <a:buFont typeface="Arial" panose="020B0604020202020204" pitchFamily="34" charset="0"/>
              <a:buChar char="•"/>
            </a:pPr>
            <a:r>
              <a:rPr lang="en-US" dirty="0" smtClean="0"/>
              <a:t>InfoPath</a:t>
            </a:r>
          </a:p>
          <a:p>
            <a:pPr marL="571444" indent="-571444">
              <a:buFont typeface="Arial" panose="020B0604020202020204" pitchFamily="34" charset="0"/>
              <a:buChar char="•"/>
            </a:pPr>
            <a:r>
              <a:rPr lang="en-US" dirty="0" smtClean="0"/>
              <a:t>Workflows</a:t>
            </a:r>
          </a:p>
          <a:p>
            <a:pPr marL="571444" indent="-571444">
              <a:buFont typeface="Arial" panose="020B0604020202020204" pitchFamily="34" charset="0"/>
              <a:buChar char="•"/>
            </a:pPr>
            <a:r>
              <a:rPr lang="en-US" dirty="0" smtClean="0"/>
              <a:t>Visio</a:t>
            </a:r>
          </a:p>
          <a:p>
            <a:pPr marL="571444" indent="-571444">
              <a:buFont typeface="Arial" panose="020B0604020202020204" pitchFamily="34" charset="0"/>
              <a:buChar char="•"/>
            </a:pPr>
            <a:r>
              <a:rPr lang="en-US" dirty="0" smtClean="0"/>
              <a:t>Dynamic </a:t>
            </a:r>
            <a:br>
              <a:rPr lang="en-US" dirty="0" smtClean="0"/>
            </a:br>
            <a:r>
              <a:rPr lang="en-US" dirty="0" smtClean="0"/>
              <a:t>diagrams</a:t>
            </a:r>
          </a:p>
          <a:p>
            <a:endParaRPr lang="en-US" dirty="0"/>
          </a:p>
        </p:txBody>
      </p:sp>
    </p:spTree>
    <p:extLst>
      <p:ext uri="{BB962C8B-B14F-4D97-AF65-F5344CB8AC3E}">
        <p14:creationId xmlns:p14="http://schemas.microsoft.com/office/powerpoint/2010/main" val="98658448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Book, Track and Trace</a:t>
            </a:r>
            <a:endParaRPr lang="en-US" dirty="0"/>
          </a:p>
        </p:txBody>
      </p:sp>
    </p:spTree>
    <p:extLst>
      <p:ext uri="{BB962C8B-B14F-4D97-AF65-F5344CB8AC3E}">
        <p14:creationId xmlns:p14="http://schemas.microsoft.com/office/powerpoint/2010/main" val="686215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1350842822"/>
              </p:ext>
            </p:extLst>
          </p:nvPr>
        </p:nvGraphicFramePr>
        <p:xfrm>
          <a:off x="4389438" y="1363663"/>
          <a:ext cx="7162799" cy="5005617"/>
        </p:xfrm>
        <a:graphic>
          <a:graphicData uri="http://schemas.openxmlformats.org/presentationml/2006/ole">
            <mc:AlternateContent xmlns:mc="http://schemas.openxmlformats.org/markup-compatibility/2006">
              <mc:Choice xmlns:v="urn:schemas-microsoft-com:vml" Requires="v">
                <p:oleObj spid="_x0000_s1040" name="Visio" r:id="rId4" imgW="10487008" imgH="7134157" progId="Visio.Drawing.15">
                  <p:embed/>
                </p:oleObj>
              </mc:Choice>
              <mc:Fallback>
                <p:oleObj name="Visio" r:id="rId4" imgW="10487008" imgH="7134157" progId="Visio.Drawing.15">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9438" y="1363663"/>
                        <a:ext cx="7162799" cy="5005617"/>
                      </a:xfrm>
                      <a:prstGeom prst="rect">
                        <a:avLst/>
                      </a:prstGeom>
                      <a:noFill/>
                    </p:spPr>
                  </p:pic>
                </p:oleObj>
              </mc:Fallback>
            </mc:AlternateContent>
          </a:graphicData>
        </a:graphic>
      </p:graphicFrame>
      <p:sp>
        <p:nvSpPr>
          <p:cNvPr id="2" name="Title 1"/>
          <p:cNvSpPr>
            <a:spLocks noGrp="1"/>
          </p:cNvSpPr>
          <p:nvPr>
            <p:ph type="title"/>
          </p:nvPr>
        </p:nvSpPr>
        <p:spPr/>
        <p:txBody>
          <a:bodyPr/>
          <a:lstStyle/>
          <a:p>
            <a:r>
              <a:rPr lang="en-US" b="1" dirty="0" smtClean="0"/>
              <a:t>How it all fits together</a:t>
            </a:r>
            <a:endParaRPr lang="en-US" b="1" dirty="0"/>
          </a:p>
        </p:txBody>
      </p:sp>
      <p:sp>
        <p:nvSpPr>
          <p:cNvPr id="3" name="Text Placeholder 2"/>
          <p:cNvSpPr>
            <a:spLocks noGrp="1"/>
          </p:cNvSpPr>
          <p:nvPr>
            <p:ph type="body" sz="quarter" idx="10"/>
          </p:nvPr>
        </p:nvSpPr>
        <p:spPr>
          <a:xfrm>
            <a:off x="274638" y="1212851"/>
            <a:ext cx="11887200" cy="735512"/>
          </a:xfrm>
        </p:spPr>
        <p:txBody>
          <a:bodyPr/>
          <a:lstStyle/>
          <a:p>
            <a:endParaRPr lang="en-US" dirty="0"/>
          </a:p>
        </p:txBody>
      </p:sp>
    </p:spTree>
    <p:extLst>
      <p:ext uri="{BB962C8B-B14F-4D97-AF65-F5344CB8AC3E}">
        <p14:creationId xmlns:p14="http://schemas.microsoft.com/office/powerpoint/2010/main" val="3154899737"/>
      </p:ext>
    </p:extLst>
  </p:cSld>
  <p:clrMapOvr>
    <a:masterClrMapping/>
  </p:clrMapOvr>
  <p:transition advTm="800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318252127"/>
              </p:ext>
            </p:extLst>
          </p:nvPr>
        </p:nvGraphicFramePr>
        <p:xfrm>
          <a:off x="1455580" y="144463"/>
          <a:ext cx="9791858" cy="6842897"/>
        </p:xfrm>
        <a:graphic>
          <a:graphicData uri="http://schemas.openxmlformats.org/presentationml/2006/ole">
            <mc:AlternateContent xmlns:mc="http://schemas.openxmlformats.org/markup-compatibility/2006">
              <mc:Choice xmlns:v="urn:schemas-microsoft-com:vml" Requires="v">
                <p:oleObj spid="_x0000_s2064" name="Visio" r:id="rId4" imgW="10487008" imgH="7134157" progId="Visio.Drawing.15">
                  <p:embed/>
                </p:oleObj>
              </mc:Choice>
              <mc:Fallback>
                <p:oleObj name="Visio" r:id="rId4" imgW="10487008" imgH="7134157" progId="Visio.Drawing.15">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5580" y="144463"/>
                        <a:ext cx="9791858" cy="6842897"/>
                      </a:xfrm>
                      <a:prstGeom prst="rect">
                        <a:avLst/>
                      </a:prstGeom>
                      <a:noFill/>
                    </p:spPr>
                  </p:pic>
                </p:oleObj>
              </mc:Fallback>
            </mc:AlternateContent>
          </a:graphicData>
        </a:graphic>
      </p:graphicFrame>
    </p:spTree>
    <p:extLst>
      <p:ext uri="{BB962C8B-B14F-4D97-AF65-F5344CB8AC3E}">
        <p14:creationId xmlns:p14="http://schemas.microsoft.com/office/powerpoint/2010/main" val="243540656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Customer Showcase: </a:t>
            </a:r>
            <a:br>
              <a:rPr lang="en-US" sz="4400" dirty="0"/>
            </a:br>
            <a:r>
              <a:rPr lang="en-US" sz="4400" dirty="0"/>
              <a:t>Deliver Australia Pty Ltd</a:t>
            </a:r>
            <a:r>
              <a:rPr lang="en-US" dirty="0"/>
              <a:t/>
            </a:r>
            <a:br>
              <a:rPr lang="en-US" dirty="0"/>
            </a:br>
            <a:endParaRPr lang="en-US" dirty="0"/>
          </a:p>
        </p:txBody>
      </p:sp>
      <p:sp>
        <p:nvSpPr>
          <p:cNvPr id="5" name="Text Placeholder 4"/>
          <p:cNvSpPr>
            <a:spLocks noGrp="1"/>
          </p:cNvSpPr>
          <p:nvPr>
            <p:ph type="body" sz="quarter" idx="12"/>
          </p:nvPr>
        </p:nvSpPr>
        <p:spPr/>
        <p:txBody>
          <a:bodyPr/>
          <a:lstStyle/>
          <a:p>
            <a:r>
              <a:rPr lang="en-US" dirty="0" smtClean="0"/>
              <a:t>Richard </a:t>
            </a:r>
            <a:r>
              <a:rPr lang="en-US" dirty="0" err="1" smtClean="0"/>
              <a:t>Sparreboom</a:t>
            </a:r>
            <a:endParaRPr lang="en-US" dirty="0" smtClean="0"/>
          </a:p>
          <a:p>
            <a:r>
              <a:rPr lang="en-US" dirty="0" smtClean="0"/>
              <a:t>General Manager Retail</a:t>
            </a:r>
          </a:p>
        </p:txBody>
      </p:sp>
      <p:sp>
        <p:nvSpPr>
          <p:cNvPr id="6" name="Text Placeholder 11"/>
          <p:cNvSpPr txBox="1">
            <a:spLocks/>
          </p:cNvSpPr>
          <p:nvPr/>
        </p:nvSpPr>
        <p:spPr>
          <a:xfrm>
            <a:off x="10058401" y="1028409"/>
            <a:ext cx="2103437" cy="461665"/>
          </a:xfrm>
          <a:prstGeom prst="rect">
            <a:avLst/>
          </a:prstGeom>
        </p:spPr>
        <p:txBody>
          <a:bodyPr/>
          <a:lstStyle>
            <a:lvl1pPr marL="0" marR="0" indent="0" algn="r" defTabSz="932742" rtl="0" eaLnBrk="1" fontAlgn="auto" latinLnBrk="0" hangingPunct="1">
              <a:lnSpc>
                <a:spcPct val="90000"/>
              </a:lnSpc>
              <a:spcBef>
                <a:spcPct val="0"/>
              </a:spcBef>
              <a:spcAft>
                <a:spcPts val="0"/>
              </a:spcAft>
              <a:buClrTx/>
              <a:buSzPct val="90000"/>
              <a:buFont typeface="Arial" pitchFamily="34" charset="0"/>
              <a:buNone/>
              <a:tabLst/>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SPC077</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Next steps</a:t>
            </a:r>
            <a:endParaRPr lang="en-US" dirty="0"/>
          </a:p>
        </p:txBody>
      </p:sp>
      <p:sp>
        <p:nvSpPr>
          <p:cNvPr id="5" name="Text Placeholder 4"/>
          <p:cNvSpPr>
            <a:spLocks noGrp="1"/>
          </p:cNvSpPr>
          <p:nvPr>
            <p:ph type="body" sz="quarter" idx="12"/>
          </p:nvPr>
        </p:nvSpPr>
        <p:spPr/>
        <p:txBody>
          <a:bodyPr/>
          <a:lstStyle/>
          <a:p>
            <a:r>
              <a:rPr lang="en-US" dirty="0" smtClean="0"/>
              <a:t>A look behind the scenes – dynamic diagrams</a:t>
            </a:r>
            <a:endParaRPr lang="en-US" dirty="0"/>
          </a:p>
        </p:txBody>
      </p:sp>
    </p:spTree>
    <p:extLst>
      <p:ext uri="{BB962C8B-B14F-4D97-AF65-F5344CB8AC3E}">
        <p14:creationId xmlns:p14="http://schemas.microsoft.com/office/powerpoint/2010/main" val="1766759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Platform underpinnings</a:t>
            </a: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1216292177"/>
              </p:ext>
            </p:extLst>
          </p:nvPr>
        </p:nvGraphicFramePr>
        <p:xfrm>
          <a:off x="485776" y="1447801"/>
          <a:ext cx="11231492" cy="49449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1323022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 reporting &amp; UX</a:t>
            </a:r>
            <a:endParaRPr lang="en-US" dirty="0"/>
          </a:p>
        </p:txBody>
      </p:sp>
      <p:sp>
        <p:nvSpPr>
          <p:cNvPr id="5" name="Text Placeholder 4"/>
          <p:cNvSpPr>
            <a:spLocks noGrp="1"/>
          </p:cNvSpPr>
          <p:nvPr>
            <p:ph type="body" sz="quarter" idx="12"/>
          </p:nvPr>
        </p:nvSpPr>
        <p:spPr/>
        <p:txBody>
          <a:bodyPr/>
          <a:lstStyle/>
          <a:p>
            <a:r>
              <a:rPr lang="en-US" dirty="0" smtClean="0"/>
              <a:t>User Experience, quick look at Phone App</a:t>
            </a:r>
            <a:endParaRPr lang="en-US" dirty="0"/>
          </a:p>
        </p:txBody>
      </p:sp>
    </p:spTree>
    <p:extLst>
      <p:ext uri="{BB962C8B-B14F-4D97-AF65-F5344CB8AC3E}">
        <p14:creationId xmlns:p14="http://schemas.microsoft.com/office/powerpoint/2010/main" val="1267807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Office </a:t>
            </a:r>
            <a:r>
              <a:rPr lang="en-US" dirty="0"/>
              <a:t>365 &amp; 2010 challenges </a:t>
            </a:r>
            <a:br>
              <a:rPr lang="en-US" dirty="0"/>
            </a:br>
            <a:r>
              <a:rPr lang="en-US" dirty="0"/>
              <a:t> - H</a:t>
            </a:r>
            <a:r>
              <a:rPr lang="en-US" dirty="0" smtClean="0"/>
              <a:t>ow </a:t>
            </a:r>
            <a:r>
              <a:rPr lang="en-US" dirty="0"/>
              <a:t>2013 overcomes these</a:t>
            </a:r>
          </a:p>
        </p:txBody>
      </p:sp>
      <p:sp>
        <p:nvSpPr>
          <p:cNvPr id="3" name="Text Placeholder 2"/>
          <p:cNvSpPr>
            <a:spLocks noGrp="1"/>
          </p:cNvSpPr>
          <p:nvPr>
            <p:ph type="body" sz="quarter" idx="10"/>
          </p:nvPr>
        </p:nvSpPr>
        <p:spPr>
          <a:xfrm>
            <a:off x="274638" y="3040063"/>
            <a:ext cx="11887200" cy="4124206"/>
          </a:xfrm>
        </p:spPr>
        <p:txBody>
          <a:bodyPr/>
          <a:lstStyle/>
          <a:p>
            <a:r>
              <a:rPr lang="en-US" dirty="0"/>
              <a:t>Dynamic diagrams</a:t>
            </a:r>
          </a:p>
          <a:p>
            <a:r>
              <a:rPr lang="en-US" dirty="0"/>
              <a:t>Connectivity between on-premise, Office 365 &amp; Azure</a:t>
            </a:r>
          </a:p>
          <a:p>
            <a:r>
              <a:rPr lang="en-US" dirty="0"/>
              <a:t>Workflow limitations</a:t>
            </a:r>
          </a:p>
          <a:p>
            <a:r>
              <a:rPr lang="en-US" dirty="0"/>
              <a:t>Reporting and business intelligence presentation</a:t>
            </a:r>
          </a:p>
          <a:p>
            <a:r>
              <a:rPr lang="en-US" dirty="0"/>
              <a:t>Extranet scenarios and external parties</a:t>
            </a:r>
          </a:p>
          <a:p>
            <a:endParaRPr lang="en-US" dirty="0"/>
          </a:p>
        </p:txBody>
      </p:sp>
    </p:spTree>
    <p:extLst>
      <p:ext uri="{BB962C8B-B14F-4D97-AF65-F5344CB8AC3E}">
        <p14:creationId xmlns:p14="http://schemas.microsoft.com/office/powerpoint/2010/main" val="423321821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Windows 8 a game changer?</a:t>
            </a:r>
            <a:endParaRPr lang="en-US" dirty="0"/>
          </a:p>
        </p:txBody>
      </p:sp>
      <p:sp>
        <p:nvSpPr>
          <p:cNvPr id="3" name="Text Placeholder 2"/>
          <p:cNvSpPr>
            <a:spLocks noGrp="1"/>
          </p:cNvSpPr>
          <p:nvPr>
            <p:ph type="body" sz="quarter" idx="10"/>
          </p:nvPr>
        </p:nvSpPr>
        <p:spPr>
          <a:xfrm>
            <a:off x="274638" y="2125663"/>
            <a:ext cx="11887200" cy="4124206"/>
          </a:xfrm>
        </p:spPr>
        <p:txBody>
          <a:bodyPr/>
          <a:lstStyle/>
          <a:p>
            <a:pPr marL="571444" indent="-571444">
              <a:buFont typeface="Arial" panose="020B0604020202020204" pitchFamily="34" charset="0"/>
              <a:buChar char="•"/>
            </a:pPr>
            <a:r>
              <a:rPr lang="en-US" dirty="0" smtClean="0"/>
              <a:t>Touch support, phone</a:t>
            </a:r>
            <a:endParaRPr lang="en-US" dirty="0"/>
          </a:p>
          <a:p>
            <a:pPr marL="571444" indent="-571444">
              <a:buFont typeface="Arial" panose="020B0604020202020204" pitchFamily="34" charset="0"/>
              <a:buChar char="•"/>
            </a:pPr>
            <a:r>
              <a:rPr lang="en-US" dirty="0" smtClean="0"/>
              <a:t>Apps, what an app to us?</a:t>
            </a:r>
          </a:p>
          <a:p>
            <a:r>
              <a:rPr lang="en-US" dirty="0"/>
              <a:t>	</a:t>
            </a:r>
            <a:r>
              <a:rPr lang="en-US" dirty="0" smtClean="0"/>
              <a:t>Dedicated, task oriented user experiences</a:t>
            </a:r>
          </a:p>
          <a:p>
            <a:endParaRPr lang="en-US" dirty="0"/>
          </a:p>
          <a:p>
            <a:r>
              <a:rPr lang="en-US" dirty="0" smtClean="0"/>
              <a:t>	How does this affect the business?</a:t>
            </a:r>
            <a:endParaRPr lang="en-US" dirty="0"/>
          </a:p>
          <a:p>
            <a:pPr marL="571444" indent="-571444">
              <a:buFont typeface="Arial" panose="020B0604020202020204" pitchFamily="34" charset="0"/>
              <a:buChar char="•"/>
            </a:pPr>
            <a:endParaRPr lang="en-US" dirty="0"/>
          </a:p>
        </p:txBody>
      </p:sp>
    </p:spTree>
    <p:extLst>
      <p:ext uri="{BB962C8B-B14F-4D97-AF65-F5344CB8AC3E}">
        <p14:creationId xmlns:p14="http://schemas.microsoft.com/office/powerpoint/2010/main" val="65302364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 who keeps score?</a:t>
            </a:r>
          </a:p>
        </p:txBody>
      </p:sp>
      <p:sp>
        <p:nvSpPr>
          <p:cNvPr id="3" name="Text Placeholder 2"/>
          <p:cNvSpPr>
            <a:spLocks noGrp="1"/>
          </p:cNvSpPr>
          <p:nvPr>
            <p:ph type="body" sz="quarter" idx="10"/>
          </p:nvPr>
        </p:nvSpPr>
        <p:spPr>
          <a:xfrm>
            <a:off x="274638" y="1212851"/>
            <a:ext cx="11887200" cy="4678204"/>
          </a:xfrm>
        </p:spPr>
        <p:txBody>
          <a:bodyPr/>
          <a:lstStyle/>
          <a:p>
            <a:r>
              <a:rPr lang="en-AU" cap="small" dirty="0"/>
              <a:t>The main business values the platform enables us to achieve are;</a:t>
            </a:r>
            <a:endParaRPr lang="en-US" cap="small" dirty="0"/>
          </a:p>
          <a:p>
            <a:pPr marL="571444" indent="-571444">
              <a:buFont typeface="Arial" panose="020B0604020202020204" pitchFamily="34" charset="0"/>
              <a:buChar char="•"/>
            </a:pPr>
            <a:r>
              <a:rPr lang="en-AU" cap="small" dirty="0"/>
              <a:t>Operational excellence</a:t>
            </a:r>
            <a:endParaRPr lang="en-US" cap="small" dirty="0"/>
          </a:p>
          <a:p>
            <a:pPr marL="571444" indent="-571444">
              <a:buFont typeface="Arial" panose="020B0604020202020204" pitchFamily="34" charset="0"/>
              <a:buChar char="•"/>
            </a:pPr>
            <a:r>
              <a:rPr lang="en-AU" cap="small" dirty="0"/>
              <a:t>Customer satisfaction</a:t>
            </a:r>
            <a:endParaRPr lang="en-US" cap="small" dirty="0"/>
          </a:p>
          <a:p>
            <a:pPr marL="571444" indent="-571444">
              <a:buFont typeface="Arial" panose="020B0604020202020204" pitchFamily="34" charset="0"/>
              <a:buChar char="•"/>
            </a:pPr>
            <a:r>
              <a:rPr lang="en-AU" cap="small" dirty="0"/>
              <a:t>Revenue &amp;Profit optimisation</a:t>
            </a:r>
          </a:p>
          <a:p>
            <a:pPr marL="571444" indent="-571444">
              <a:buFont typeface="Arial" panose="020B0604020202020204" pitchFamily="34" charset="0"/>
              <a:buChar char="•"/>
            </a:pPr>
            <a:r>
              <a:rPr lang="en-AU" cap="small" dirty="0"/>
              <a:t>Business agility &amp; scalability</a:t>
            </a:r>
            <a:endParaRPr lang="en-US" cap="small" dirty="0"/>
          </a:p>
          <a:p>
            <a:endParaRPr lang="en-US" dirty="0"/>
          </a:p>
        </p:txBody>
      </p:sp>
    </p:spTree>
    <p:extLst>
      <p:ext uri="{BB962C8B-B14F-4D97-AF65-F5344CB8AC3E}">
        <p14:creationId xmlns:p14="http://schemas.microsoft.com/office/powerpoint/2010/main" val="354605823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time</a:t>
            </a:r>
            <a:endParaRPr lang="en-US" dirty="0"/>
          </a:p>
        </p:txBody>
      </p:sp>
      <p:sp>
        <p:nvSpPr>
          <p:cNvPr id="3" name="Text Placeholder 2"/>
          <p:cNvSpPr>
            <a:spLocks noGrp="1"/>
          </p:cNvSpPr>
          <p:nvPr>
            <p:ph type="body" sz="quarter" idx="10"/>
          </p:nvPr>
        </p:nvSpPr>
        <p:spPr>
          <a:xfrm>
            <a:off x="274638" y="1212850"/>
            <a:ext cx="11887200" cy="5355312"/>
          </a:xfrm>
        </p:spPr>
        <p:txBody>
          <a:bodyPr/>
          <a:lstStyle/>
          <a:p>
            <a:endParaRPr lang="en-US" dirty="0" smtClean="0"/>
          </a:p>
          <a:p>
            <a:r>
              <a:rPr lang="en-US" dirty="0" smtClean="0"/>
              <a:t>Please feel free to contact us if you would like to know more. Join us in the Visio Booth later today.</a:t>
            </a:r>
          </a:p>
          <a:p>
            <a:endParaRPr lang="en-US" dirty="0"/>
          </a:p>
          <a:p>
            <a:r>
              <a:rPr lang="en-US" dirty="0" smtClean="0">
                <a:hlinkClick r:id="rId2"/>
              </a:rPr>
              <a:t>Rsparreboom@Deliver.com.au</a:t>
            </a:r>
            <a:endParaRPr lang="en-US" dirty="0" smtClean="0"/>
          </a:p>
          <a:p>
            <a:endParaRPr lang="en-US" dirty="0"/>
          </a:p>
          <a:p>
            <a:r>
              <a:rPr lang="en-US" dirty="0" smtClean="0">
                <a:hlinkClick r:id="rId3"/>
              </a:rPr>
              <a:t>Erichard@Deliver.com.au</a:t>
            </a:r>
            <a:endParaRPr lang="en-US" dirty="0" smtClean="0"/>
          </a:p>
          <a:p>
            <a:endParaRPr lang="en-US" dirty="0"/>
          </a:p>
        </p:txBody>
      </p:sp>
    </p:spTree>
    <p:extLst>
      <p:ext uri="{BB962C8B-B14F-4D97-AF65-F5344CB8AC3E}">
        <p14:creationId xmlns:p14="http://schemas.microsoft.com/office/powerpoint/2010/main" val="265395969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Visio Sessions at SPC</a:t>
            </a:r>
            <a:endParaRPr lang="en-US" dirty="0"/>
          </a:p>
        </p:txBody>
      </p:sp>
      <p:graphicFrame>
        <p:nvGraphicFramePr>
          <p:cNvPr id="4" name="Table 3"/>
          <p:cNvGraphicFramePr>
            <a:graphicFrameLocks noGrp="1"/>
          </p:cNvGraphicFramePr>
          <p:nvPr>
            <p:extLst/>
          </p:nvPr>
        </p:nvGraphicFramePr>
        <p:xfrm>
          <a:off x="1417637" y="1764983"/>
          <a:ext cx="9067800" cy="4457536"/>
        </p:xfrm>
        <a:graphic>
          <a:graphicData uri="http://schemas.openxmlformats.org/drawingml/2006/table">
            <a:tbl>
              <a:tblPr firstRow="1" bandRow="1">
                <a:tableStyleId>{5C22544A-7EE6-4342-B048-85BDC9FD1C3A}</a:tableStyleId>
              </a:tblPr>
              <a:tblGrid>
                <a:gridCol w="5867400"/>
                <a:gridCol w="1752600"/>
                <a:gridCol w="1447800"/>
              </a:tblGrid>
              <a:tr h="370840">
                <a:tc>
                  <a:txBody>
                    <a:bodyPr/>
                    <a:lstStyle/>
                    <a:p>
                      <a:r>
                        <a:rPr lang="en-US" sz="1400" dirty="0" smtClean="0"/>
                        <a:t>Title</a:t>
                      </a:r>
                      <a:endParaRPr lang="en-US" sz="1400" dirty="0"/>
                    </a:p>
                  </a:txBody>
                  <a:tcPr/>
                </a:tc>
                <a:tc>
                  <a:txBody>
                    <a:bodyPr/>
                    <a:lstStyle/>
                    <a:p>
                      <a:r>
                        <a:rPr lang="en-US" sz="1400" dirty="0" smtClean="0"/>
                        <a:t>Day</a:t>
                      </a:r>
                      <a:r>
                        <a:rPr lang="en-US" sz="1400" baseline="0" dirty="0" smtClean="0"/>
                        <a:t> / Time</a:t>
                      </a:r>
                      <a:endParaRPr lang="en-US" sz="1400" dirty="0"/>
                    </a:p>
                  </a:txBody>
                  <a:tcPr/>
                </a:tc>
                <a:tc>
                  <a:txBody>
                    <a:bodyPr/>
                    <a:lstStyle/>
                    <a:p>
                      <a:r>
                        <a:rPr lang="en-US" sz="1400" dirty="0" smtClean="0"/>
                        <a:t>Room</a:t>
                      </a:r>
                      <a:endParaRPr lang="en-US" sz="1400" dirty="0"/>
                    </a:p>
                  </a:txBody>
                  <a:tcPr/>
                </a:tc>
              </a:tr>
              <a:tr h="464482">
                <a:tc>
                  <a:txBody>
                    <a:bodyPr/>
                    <a:lstStyle/>
                    <a:p>
                      <a:r>
                        <a:rPr lang="en-US" sz="1200" dirty="0" smtClean="0">
                          <a:effectLst/>
                        </a:rPr>
                        <a:t>What's New in Visio and Visio Services 2013</a:t>
                      </a:r>
                      <a:endParaRPr lang="en-US" sz="1200" dirty="0"/>
                    </a:p>
                  </a:txBody>
                  <a:tcPr/>
                </a:tc>
                <a:tc>
                  <a:txBody>
                    <a:bodyPr/>
                    <a:lstStyle/>
                    <a:p>
                      <a:r>
                        <a:rPr lang="en-US" sz="1200" dirty="0" smtClean="0"/>
                        <a:t>Monday</a:t>
                      </a:r>
                      <a:r>
                        <a:rPr lang="en-US" sz="1200" baseline="0" dirty="0" smtClean="0"/>
                        <a:t> </a:t>
                      </a:r>
                    </a:p>
                    <a:p>
                      <a:r>
                        <a:rPr lang="en-US" sz="1200" baseline="0" dirty="0" smtClean="0"/>
                        <a:t>11:00am</a:t>
                      </a:r>
                      <a:endParaRPr lang="en-US" sz="1200" dirty="0"/>
                    </a:p>
                  </a:txBody>
                  <a:tcPr/>
                </a:tc>
                <a:tc>
                  <a:txBody>
                    <a:bodyPr/>
                    <a:lstStyle/>
                    <a:p>
                      <a:r>
                        <a:rPr lang="en-US" sz="1200" dirty="0" smtClean="0"/>
                        <a:t>Reef</a:t>
                      </a:r>
                      <a:endParaRPr lang="en-US" sz="1200" dirty="0"/>
                    </a:p>
                  </a:txBody>
                  <a:tcPr/>
                </a:tc>
              </a:tr>
              <a:tr h="464482">
                <a:tc>
                  <a:txBody>
                    <a:bodyPr/>
                    <a:lstStyle/>
                    <a:p>
                      <a:r>
                        <a:rPr lang="en-US" sz="1200" dirty="0" smtClean="0">
                          <a:effectLst/>
                        </a:rPr>
                        <a:t>CRM BI and Workflow tracking with Microsoft Visio</a:t>
                      </a:r>
                      <a:endParaRPr lang="en-US" sz="1200" dirty="0"/>
                    </a:p>
                  </a:txBody>
                  <a:tcPr/>
                </a:tc>
                <a:tc>
                  <a:txBody>
                    <a:bodyPr/>
                    <a:lstStyle/>
                    <a:p>
                      <a:r>
                        <a:rPr lang="en-US" sz="1200" dirty="0" smtClean="0"/>
                        <a:t>Tuesday </a:t>
                      </a:r>
                    </a:p>
                    <a:p>
                      <a:r>
                        <a:rPr lang="en-US" sz="1200" dirty="0" smtClean="0"/>
                        <a:t>5:00pm</a:t>
                      </a:r>
                      <a:endParaRPr lang="en-US" sz="1200" dirty="0"/>
                    </a:p>
                  </a:txBody>
                  <a:tcPr/>
                </a:tc>
                <a:tc>
                  <a:txBody>
                    <a:bodyPr/>
                    <a:lstStyle/>
                    <a:p>
                      <a:r>
                        <a:rPr lang="en-US" sz="1200" dirty="0" smtClean="0"/>
                        <a:t>Banyan ABCD</a:t>
                      </a:r>
                      <a:endParaRPr lang="en-US" sz="1200" dirty="0"/>
                    </a:p>
                  </a:txBody>
                  <a:tcPr/>
                </a:tc>
              </a:tr>
              <a:tr h="464482">
                <a:tc>
                  <a:txBody>
                    <a:bodyPr/>
                    <a:lstStyle/>
                    <a:p>
                      <a:r>
                        <a:rPr lang="en-US" sz="1200" dirty="0" smtClean="0">
                          <a:effectLst/>
                        </a:rPr>
                        <a:t>Developing SharePoint Workflows with SharePoint Designer 2013 and Visio Pro 2013</a:t>
                      </a:r>
                      <a:endParaRPr lang="en-US" sz="1200" dirty="0"/>
                    </a:p>
                  </a:txBody>
                  <a:tcPr/>
                </a:tc>
                <a:tc>
                  <a:txBody>
                    <a:bodyPr/>
                    <a:lstStyle/>
                    <a:p>
                      <a:r>
                        <a:rPr lang="en-US" sz="1200" dirty="0" smtClean="0"/>
                        <a:t>Tuesday</a:t>
                      </a:r>
                      <a:r>
                        <a:rPr lang="en-US" sz="1200" baseline="0" dirty="0" smtClean="0"/>
                        <a:t> </a:t>
                      </a:r>
                    </a:p>
                    <a:p>
                      <a:r>
                        <a:rPr lang="en-US" sz="1200" baseline="0" dirty="0" smtClean="0"/>
                        <a:t>5:00pm</a:t>
                      </a:r>
                      <a:endParaRPr lang="en-US" sz="1200" dirty="0"/>
                    </a:p>
                  </a:txBody>
                  <a:tcPr/>
                </a:tc>
                <a:tc>
                  <a:txBody>
                    <a:bodyPr/>
                    <a:lstStyle/>
                    <a:p>
                      <a:r>
                        <a:rPr lang="en-US" sz="1200" dirty="0" smtClean="0"/>
                        <a:t>South Seas Ballroom CDFJI</a:t>
                      </a:r>
                      <a:endParaRPr lang="en-US" sz="1200" dirty="0"/>
                    </a:p>
                  </a:txBody>
                  <a:tcPr/>
                </a:tc>
              </a:tr>
              <a:tr h="464482">
                <a:tc>
                  <a:txBody>
                    <a:bodyPr/>
                    <a:lstStyle/>
                    <a:p>
                      <a:r>
                        <a:rPr lang="en-US" sz="1200" dirty="0" smtClean="0">
                          <a:effectLst/>
                        </a:rPr>
                        <a:t>Customer</a:t>
                      </a:r>
                      <a:r>
                        <a:rPr lang="en-US" sz="1200" baseline="0" dirty="0" smtClean="0">
                          <a:effectLst/>
                        </a:rPr>
                        <a:t> showcase: </a:t>
                      </a:r>
                      <a:r>
                        <a:rPr lang="en-US" sz="1200" dirty="0" smtClean="0">
                          <a:effectLst/>
                        </a:rPr>
                        <a:t>Bringing business agility using Visio Services, Azure, Windows Phone and SharePoint Online to Deliver Australia</a:t>
                      </a:r>
                      <a:endParaRPr lang="en-US" sz="1200" dirty="0"/>
                    </a:p>
                  </a:txBody>
                  <a:tcPr/>
                </a:tc>
                <a:tc>
                  <a:txBody>
                    <a:bodyPr/>
                    <a:lstStyle/>
                    <a:p>
                      <a:r>
                        <a:rPr lang="en-US" sz="1200" dirty="0" smtClean="0"/>
                        <a:t>Wednesday</a:t>
                      </a:r>
                      <a:r>
                        <a:rPr lang="en-US" sz="1200" baseline="0" dirty="0" smtClean="0"/>
                        <a:t> </a:t>
                      </a:r>
                    </a:p>
                    <a:p>
                      <a:r>
                        <a:rPr lang="en-US" sz="1200" baseline="0" dirty="0" smtClean="0"/>
                        <a:t>9:00am</a:t>
                      </a:r>
                      <a:endParaRPr lang="en-US" sz="1200" dirty="0"/>
                    </a:p>
                  </a:txBody>
                  <a:tcPr/>
                </a:tc>
                <a:tc>
                  <a:txBody>
                    <a:bodyPr/>
                    <a:lstStyle/>
                    <a:p>
                      <a:r>
                        <a:rPr lang="en-US" sz="1200" dirty="0" smtClean="0"/>
                        <a:t>South</a:t>
                      </a:r>
                      <a:r>
                        <a:rPr lang="en-US" sz="1200" baseline="0" dirty="0" smtClean="0"/>
                        <a:t> Pacific Ballroom F</a:t>
                      </a:r>
                      <a:endParaRPr lang="en-US" sz="1200" dirty="0"/>
                    </a:p>
                  </a:txBody>
                  <a:tcPr/>
                </a:tc>
              </a:tr>
              <a:tr h="464482">
                <a:tc>
                  <a:txBody>
                    <a:bodyPr/>
                    <a:lstStyle/>
                    <a:p>
                      <a:r>
                        <a:rPr lang="en-US" sz="1200" dirty="0" smtClean="0">
                          <a:effectLst/>
                        </a:rPr>
                        <a:t>Customer</a:t>
                      </a:r>
                      <a:r>
                        <a:rPr lang="en-US" sz="1200" baseline="0" dirty="0" smtClean="0">
                          <a:effectLst/>
                        </a:rPr>
                        <a:t> showcase: H</a:t>
                      </a:r>
                      <a:r>
                        <a:rPr lang="en-US" sz="1200" dirty="0" smtClean="0">
                          <a:effectLst/>
                        </a:rPr>
                        <a:t>ow Malik Management is using Visio for High-End Business Process Consulting Services</a:t>
                      </a:r>
                      <a:endParaRPr lang="en-US" sz="1200" dirty="0"/>
                    </a:p>
                  </a:txBody>
                  <a:tcPr/>
                </a:tc>
                <a:tc>
                  <a:txBody>
                    <a:bodyPr/>
                    <a:lstStyle/>
                    <a:p>
                      <a:r>
                        <a:rPr lang="en-US" sz="1200" dirty="0" smtClean="0"/>
                        <a:t>Wednesday </a:t>
                      </a:r>
                    </a:p>
                    <a:p>
                      <a:r>
                        <a:rPr lang="en-US" sz="1200" dirty="0" smtClean="0"/>
                        <a:t>10:30am</a:t>
                      </a:r>
                      <a:endParaRPr lang="en-US" sz="1200" dirty="0"/>
                    </a:p>
                  </a:txBody>
                  <a:tcPr/>
                </a:tc>
                <a:tc>
                  <a:txBody>
                    <a:bodyPr/>
                    <a:lstStyle/>
                    <a:p>
                      <a:r>
                        <a:rPr lang="en-US" sz="1200" dirty="0" smtClean="0"/>
                        <a:t>South</a:t>
                      </a:r>
                      <a:r>
                        <a:rPr lang="en-US" sz="1200" baseline="0" dirty="0" smtClean="0"/>
                        <a:t> Pacific Ballroom F</a:t>
                      </a:r>
                      <a:endParaRPr lang="en-US" sz="1200" dirty="0"/>
                    </a:p>
                  </a:txBody>
                  <a:tcPr/>
                </a:tc>
              </a:tr>
              <a:tr h="464482">
                <a:tc>
                  <a:txBody>
                    <a:bodyPr/>
                    <a:lstStyle/>
                    <a:p>
                      <a:r>
                        <a:rPr lang="en-US" sz="1200" dirty="0" smtClean="0"/>
                        <a:t>Ask</a:t>
                      </a:r>
                      <a:r>
                        <a:rPr lang="en-US" sz="1200" baseline="0" dirty="0" smtClean="0"/>
                        <a:t> the Experts</a:t>
                      </a:r>
                      <a:endParaRPr lang="en-US" sz="1200" dirty="0"/>
                    </a:p>
                  </a:txBody>
                  <a:tcPr/>
                </a:tc>
                <a:tc>
                  <a:txBody>
                    <a:bodyPr/>
                    <a:lstStyle/>
                    <a:p>
                      <a:r>
                        <a:rPr lang="en-US" sz="1200" dirty="0" smtClean="0"/>
                        <a:t>Wednesday</a:t>
                      </a:r>
                    </a:p>
                    <a:p>
                      <a:r>
                        <a:rPr lang="en-US" sz="1200" baseline="0" dirty="0" smtClean="0"/>
                        <a:t>6pm</a:t>
                      </a:r>
                      <a:endParaRPr lang="en-US" sz="1200" dirty="0"/>
                    </a:p>
                  </a:txBody>
                  <a:tcPr/>
                </a:tc>
                <a:tc>
                  <a:txBody>
                    <a:bodyPr/>
                    <a:lstStyle/>
                    <a:p>
                      <a:r>
                        <a:rPr lang="en-US" sz="1200" dirty="0" smtClean="0"/>
                        <a:t>Expo Floor</a:t>
                      </a:r>
                      <a:endParaRPr lang="en-US" sz="1200" dirty="0"/>
                    </a:p>
                  </a:txBody>
                  <a:tcPr/>
                </a:tc>
              </a:tr>
              <a:tr h="464482">
                <a:tc>
                  <a:txBody>
                    <a:bodyPr/>
                    <a:lstStyle/>
                    <a:p>
                      <a:r>
                        <a:rPr lang="en-US" sz="1200" dirty="0" smtClean="0">
                          <a:effectLst/>
                        </a:rPr>
                        <a:t>Developing Advanced BI Visualizations with Visio &amp; SharePoint in Office 365 with Azure data integration</a:t>
                      </a:r>
                      <a:endParaRPr lang="en-US" sz="1200" dirty="0"/>
                    </a:p>
                  </a:txBody>
                  <a:tcPr/>
                </a:tc>
                <a:tc>
                  <a:txBody>
                    <a:bodyPr/>
                    <a:lstStyle/>
                    <a:p>
                      <a:r>
                        <a:rPr lang="en-US" sz="1200" dirty="0" smtClean="0"/>
                        <a:t>Thursday</a:t>
                      </a:r>
                      <a:r>
                        <a:rPr lang="en-US" sz="1200" baseline="0" dirty="0" smtClean="0"/>
                        <a:t> </a:t>
                      </a:r>
                    </a:p>
                    <a:p>
                      <a:r>
                        <a:rPr lang="en-US" sz="1200" baseline="0" dirty="0" smtClean="0"/>
                        <a:t>10:30am</a:t>
                      </a:r>
                      <a:endParaRPr lang="en-US" sz="1200" dirty="0"/>
                    </a:p>
                  </a:txBody>
                  <a:tcPr/>
                </a:tc>
                <a:tc>
                  <a:txBody>
                    <a:bodyPr/>
                    <a:lstStyle/>
                    <a:p>
                      <a:r>
                        <a:rPr lang="en-US" sz="1200" dirty="0" smtClean="0"/>
                        <a:t>South Seas Ballroom</a:t>
                      </a:r>
                      <a:r>
                        <a:rPr lang="en-US" sz="1200" baseline="0" dirty="0" smtClean="0"/>
                        <a:t> E</a:t>
                      </a:r>
                      <a:endParaRPr lang="en-US" sz="1200" dirty="0"/>
                    </a:p>
                  </a:txBody>
                  <a:tcPr/>
                </a:tc>
              </a:tr>
              <a:tr h="370840">
                <a:tc>
                  <a:txBody>
                    <a:bodyPr/>
                    <a:lstStyle/>
                    <a:p>
                      <a:r>
                        <a:rPr lang="en-US" sz="1200" dirty="0" smtClean="0"/>
                        <a:t>Lab: Building a Market Trends dashboard using Visio Services in SharePoint 2013 </a:t>
                      </a:r>
                      <a:endParaRPr lang="en-US" sz="1200" dirty="0"/>
                    </a:p>
                  </a:txBody>
                  <a:tcPr/>
                </a:tc>
                <a:tc>
                  <a:txBody>
                    <a:bodyPr/>
                    <a:lstStyle/>
                    <a:p>
                      <a:r>
                        <a:rPr lang="en-US" sz="1200" dirty="0" smtClean="0"/>
                        <a:t>All</a:t>
                      </a:r>
                      <a:r>
                        <a:rPr lang="en-US" sz="1200" baseline="0" dirty="0" smtClean="0"/>
                        <a:t> 4 Days</a:t>
                      </a:r>
                      <a:endParaRPr lang="en-US" sz="1200" dirty="0"/>
                    </a:p>
                  </a:txBody>
                  <a:tcPr/>
                </a:tc>
                <a:tc>
                  <a:txBody>
                    <a:bodyPr/>
                    <a:lstStyle/>
                    <a:p>
                      <a:r>
                        <a:rPr lang="en-US" sz="1200" dirty="0" smtClean="0"/>
                        <a:t>Labs </a:t>
                      </a:r>
                      <a:endParaRPr lang="en-US" sz="1200" dirty="0"/>
                    </a:p>
                  </a:txBody>
                  <a:tcPr/>
                </a:tc>
              </a:tr>
              <a:tr h="464482">
                <a:tc>
                  <a:txBody>
                    <a:bodyPr/>
                    <a:lstStyle/>
                    <a:p>
                      <a:r>
                        <a:rPr lang="en-US" sz="1200" u="none" dirty="0" smtClean="0"/>
                        <a:t>Lab: Design BI dashboards with PerformancePoint Services 2013 </a:t>
                      </a:r>
                    </a:p>
                    <a:p>
                      <a:endParaRPr lang="en-US" sz="1200" u="none" dirty="0"/>
                    </a:p>
                  </a:txBody>
                  <a:tcPr/>
                </a:tc>
                <a:tc>
                  <a:txBody>
                    <a:bodyPr/>
                    <a:lstStyle/>
                    <a:p>
                      <a:r>
                        <a:rPr lang="en-US" sz="1200" dirty="0" smtClean="0"/>
                        <a:t>All 4 Days</a:t>
                      </a:r>
                      <a:endParaRPr lang="en-US" sz="1200" dirty="0"/>
                    </a:p>
                  </a:txBody>
                  <a:tcPr/>
                </a:tc>
                <a:tc>
                  <a:txBody>
                    <a:bodyPr/>
                    <a:lstStyle/>
                    <a:p>
                      <a:r>
                        <a:rPr lang="en-US" sz="1200" dirty="0" smtClean="0"/>
                        <a:t>Labs</a:t>
                      </a:r>
                      <a:endParaRPr lang="en-US" sz="1200" dirty="0"/>
                    </a:p>
                  </a:txBody>
                  <a:tcPr/>
                </a:tc>
              </a:tr>
            </a:tbl>
          </a:graphicData>
        </a:graphic>
      </p:graphicFrame>
    </p:spTree>
    <p:extLst>
      <p:ext uri="{BB962C8B-B14F-4D97-AF65-F5344CB8AC3E}">
        <p14:creationId xmlns:p14="http://schemas.microsoft.com/office/powerpoint/2010/main" val="1439183929"/>
      </p:ext>
    </p:extLst>
  </p:cSld>
  <p:clrMapOvr>
    <a:masterClrMapping/>
  </p:clrMapOvr>
  <p:transition spd="slow">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4244751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164252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Customer Showcase: </a:t>
            </a:r>
            <a:br>
              <a:rPr lang="en-US" sz="4400" dirty="0"/>
            </a:br>
            <a:r>
              <a:rPr lang="en-US" sz="4400" dirty="0"/>
              <a:t>Deliver Australia Pty Ltd</a:t>
            </a:r>
            <a:r>
              <a:rPr lang="en-US" dirty="0"/>
              <a:t/>
            </a:r>
            <a:br>
              <a:rPr lang="en-US" dirty="0"/>
            </a:br>
            <a:endParaRPr lang="en-US" dirty="0"/>
          </a:p>
        </p:txBody>
      </p:sp>
      <p:sp>
        <p:nvSpPr>
          <p:cNvPr id="5" name="Text Placeholder 4"/>
          <p:cNvSpPr>
            <a:spLocks noGrp="1"/>
          </p:cNvSpPr>
          <p:nvPr>
            <p:ph type="body" sz="quarter" idx="12"/>
          </p:nvPr>
        </p:nvSpPr>
        <p:spPr/>
        <p:txBody>
          <a:bodyPr/>
          <a:lstStyle/>
          <a:p>
            <a:r>
              <a:rPr lang="en-US" sz="2800" dirty="0"/>
              <a:t>Realize true business agility using Visio Services, SharePoint Online,</a:t>
            </a:r>
          </a:p>
          <a:p>
            <a:r>
              <a:rPr lang="en-US" sz="2800" dirty="0"/>
              <a:t>Windows Azure and Windows Phone</a:t>
            </a:r>
          </a:p>
        </p:txBody>
      </p:sp>
    </p:spTree>
    <p:extLst>
      <p:ext uri="{BB962C8B-B14F-4D97-AF65-F5344CB8AC3E}">
        <p14:creationId xmlns:p14="http://schemas.microsoft.com/office/powerpoint/2010/main" val="29782704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5816977"/>
          </a:xfrm>
        </p:spPr>
        <p:txBody>
          <a:bodyPr/>
          <a:lstStyle/>
          <a:p>
            <a:pPr marL="571444" indent="-571444">
              <a:buFont typeface="Arial" panose="020B0604020202020204" pitchFamily="34" charset="0"/>
              <a:buChar char="•"/>
            </a:pPr>
            <a:r>
              <a:rPr lang="en-US" dirty="0" smtClean="0"/>
              <a:t>Intro, who are we and what is Deliver Australia?</a:t>
            </a:r>
          </a:p>
          <a:p>
            <a:pPr marL="571444" indent="-571444">
              <a:buFont typeface="Arial" panose="020B0604020202020204" pitchFamily="34" charset="0"/>
              <a:buChar char="•"/>
            </a:pPr>
            <a:r>
              <a:rPr lang="en-US" dirty="0" smtClean="0"/>
              <a:t>Our business challenges</a:t>
            </a:r>
          </a:p>
          <a:p>
            <a:pPr marL="571444" indent="-571444">
              <a:buFont typeface="Arial" panose="020B0604020202020204" pitchFamily="34" charset="0"/>
              <a:buChar char="•"/>
            </a:pPr>
            <a:r>
              <a:rPr lang="en-US" dirty="0" smtClean="0"/>
              <a:t>Roadmap for success, agility and collaboration</a:t>
            </a:r>
          </a:p>
          <a:p>
            <a:pPr marL="800022" lvl="2" indent="-571444">
              <a:buFont typeface="Arial" panose="020B0604020202020204" pitchFamily="34" charset="0"/>
              <a:buChar char="•"/>
            </a:pPr>
            <a:r>
              <a:rPr lang="en-US" dirty="0" smtClean="0"/>
              <a:t>Why Visio, SharePoint on-line, Windows Azure</a:t>
            </a:r>
          </a:p>
          <a:p>
            <a:pPr marL="571444" indent="-571444">
              <a:buFont typeface="Arial" panose="020B0604020202020204" pitchFamily="34" charset="0"/>
              <a:buChar char="•"/>
            </a:pPr>
            <a:r>
              <a:rPr lang="en-US" dirty="0" smtClean="0"/>
              <a:t>Book, track and trace – Demo</a:t>
            </a:r>
          </a:p>
          <a:p>
            <a:pPr marL="571444" indent="-571444">
              <a:buFont typeface="Arial" panose="020B0604020202020204" pitchFamily="34" charset="0"/>
              <a:buChar char="•"/>
            </a:pPr>
            <a:r>
              <a:rPr lang="en-US" dirty="0" smtClean="0"/>
              <a:t>How it all fits together + Dynamic process demo</a:t>
            </a:r>
          </a:p>
          <a:p>
            <a:pPr marL="571444" indent="-571444">
              <a:buFont typeface="Arial" panose="020B0604020202020204" pitchFamily="34" charset="0"/>
              <a:buChar char="•"/>
            </a:pPr>
            <a:r>
              <a:rPr lang="en-US" dirty="0" smtClean="0"/>
              <a:t>Reporting and User Experience – a look at some UI</a:t>
            </a:r>
          </a:p>
          <a:p>
            <a:pPr marL="571444" indent="-571444">
              <a:buFont typeface="Arial" panose="020B0604020202020204" pitchFamily="34" charset="0"/>
              <a:buChar char="•"/>
            </a:pPr>
            <a:r>
              <a:rPr lang="en-US" dirty="0" smtClean="0"/>
              <a:t>Lessons learned and future vision</a:t>
            </a:r>
          </a:p>
          <a:p>
            <a:pPr marL="571444" indent="-571444">
              <a:buFont typeface="Arial" panose="020B0604020202020204" pitchFamily="34" charset="0"/>
              <a:buChar char="•"/>
            </a:pPr>
            <a:endParaRPr lang="en-US" dirty="0"/>
          </a:p>
        </p:txBody>
      </p:sp>
    </p:spTree>
    <p:extLst>
      <p:ext uri="{BB962C8B-B14F-4D97-AF65-F5344CB8AC3E}">
        <p14:creationId xmlns:p14="http://schemas.microsoft.com/office/powerpoint/2010/main" val="69267400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 Richard</a:t>
            </a:r>
            <a:endParaRPr lang="en-US" dirty="0"/>
          </a:p>
        </p:txBody>
      </p:sp>
      <p:sp>
        <p:nvSpPr>
          <p:cNvPr id="3" name="Text Placeholder 2"/>
          <p:cNvSpPr>
            <a:spLocks noGrp="1"/>
          </p:cNvSpPr>
          <p:nvPr>
            <p:ph type="body" sz="quarter" idx="10"/>
          </p:nvPr>
        </p:nvSpPr>
        <p:spPr>
          <a:xfrm>
            <a:off x="274638" y="1212850"/>
            <a:ext cx="11887200" cy="3447098"/>
          </a:xfrm>
        </p:spPr>
        <p:txBody>
          <a:bodyPr/>
          <a:lstStyle/>
          <a:p>
            <a:r>
              <a:rPr lang="en-US" dirty="0" smtClean="0"/>
              <a:t>Group IT Manager</a:t>
            </a:r>
          </a:p>
          <a:p>
            <a:r>
              <a:rPr lang="en-US" dirty="0" smtClean="0"/>
              <a:t>v-TSP Visio</a:t>
            </a:r>
          </a:p>
          <a:p>
            <a:endParaRPr lang="en-US" dirty="0" smtClean="0"/>
          </a:p>
          <a:p>
            <a:endParaRPr lang="en-US" dirty="0"/>
          </a:p>
          <a:p>
            <a:r>
              <a:rPr lang="en-US" dirty="0" smtClean="0"/>
              <a:t>EdR@Live.com.au</a:t>
            </a:r>
            <a:endParaRPr lang="en-US" dirty="0"/>
          </a:p>
        </p:txBody>
      </p:sp>
      <p:pic>
        <p:nvPicPr>
          <p:cNvPr id="5" name="Picture 4">
            <a:hlinkClick r:id="rId3"/>
          </p:cNvPr>
          <p:cNvPicPr>
            <a:picLocks noChangeAspect="1"/>
          </p:cNvPicPr>
          <p:nvPr/>
        </p:nvPicPr>
        <p:blipFill>
          <a:blip r:embed="rId4"/>
          <a:stretch>
            <a:fillRect/>
          </a:stretch>
        </p:blipFill>
        <p:spPr>
          <a:xfrm>
            <a:off x="6684899" y="754062"/>
            <a:ext cx="4419600" cy="4905375"/>
          </a:xfrm>
          <a:prstGeom prst="rect">
            <a:avLst/>
          </a:prstGeom>
        </p:spPr>
      </p:pic>
    </p:spTree>
    <p:extLst>
      <p:ext uri="{BB962C8B-B14F-4D97-AF65-F5344CB8AC3E}">
        <p14:creationId xmlns:p14="http://schemas.microsoft.com/office/powerpoint/2010/main" val="427664535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Richard </a:t>
            </a:r>
            <a:r>
              <a:rPr lang="en-US" dirty="0" err="1" smtClean="0"/>
              <a:t>Sparreboom</a:t>
            </a:r>
            <a:r>
              <a:rPr lang="en-US" dirty="0" smtClean="0"/>
              <a:t> </a:t>
            </a:r>
            <a:endParaRPr lang="en-US" dirty="0"/>
          </a:p>
        </p:txBody>
      </p:sp>
      <p:sp>
        <p:nvSpPr>
          <p:cNvPr id="3" name="Text Placeholder 2"/>
          <p:cNvSpPr>
            <a:spLocks noGrp="1"/>
          </p:cNvSpPr>
          <p:nvPr>
            <p:ph type="body" sz="quarter" idx="10"/>
          </p:nvPr>
        </p:nvSpPr>
        <p:spPr>
          <a:xfrm>
            <a:off x="274638" y="1212851"/>
            <a:ext cx="11887200" cy="6334042"/>
          </a:xfrm>
        </p:spPr>
        <p:txBody>
          <a:bodyPr/>
          <a:lstStyle/>
          <a:p>
            <a:r>
              <a:rPr lang="en-US" sz="3600" dirty="0"/>
              <a:t>General Manager Retail Services, Deliver Australia Pty Ltd</a:t>
            </a:r>
          </a:p>
          <a:p>
            <a:endParaRPr lang="en-US" sz="3600" dirty="0"/>
          </a:p>
          <a:p>
            <a:r>
              <a:rPr lang="en-US" sz="3600" dirty="0">
                <a:hlinkClick r:id="rId3"/>
              </a:rPr>
              <a:t>RSparreboom@Deliver.com.au</a:t>
            </a:r>
            <a:endParaRPr lang="en-US" sz="3600" dirty="0"/>
          </a:p>
          <a:p>
            <a:endParaRPr lang="en-US" sz="3600" dirty="0"/>
          </a:p>
          <a:p>
            <a:r>
              <a:rPr lang="en-AU" sz="3600" dirty="0"/>
              <a:t>Specialising in “end to end” </a:t>
            </a:r>
            <a:br>
              <a:rPr lang="en-AU" sz="3600" dirty="0"/>
            </a:br>
            <a:r>
              <a:rPr lang="en-AU" sz="3600" dirty="0"/>
              <a:t>logistics value chain solutions </a:t>
            </a:r>
            <a:br>
              <a:rPr lang="en-AU" sz="3600" dirty="0"/>
            </a:br>
            <a:r>
              <a:rPr lang="en-AU" sz="3600" dirty="0"/>
              <a:t>particularly within retail, </a:t>
            </a:r>
            <a:br>
              <a:rPr lang="en-AU" sz="3600" dirty="0"/>
            </a:br>
            <a:r>
              <a:rPr lang="en-AU" sz="3600" dirty="0"/>
              <a:t>FMCG and healthcare </a:t>
            </a:r>
            <a:br>
              <a:rPr lang="en-AU" sz="3600" dirty="0"/>
            </a:br>
            <a:r>
              <a:rPr lang="en-AU" sz="3600" dirty="0"/>
              <a:t>industry verticals.</a:t>
            </a:r>
          </a:p>
          <a:p>
            <a:endParaRPr lang="en-US" sz="3600" dirty="0"/>
          </a:p>
          <a:p>
            <a:endParaRPr lang="en-US" sz="3600" dirty="0"/>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9360" y="2155179"/>
            <a:ext cx="4538556" cy="4038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864884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ELIVER - low cost, high performance national distribution company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617537"/>
            <a:ext cx="12542837" cy="8252308"/>
          </a:xfrm>
          <a:prstGeom prst="rect">
            <a:avLst/>
          </a:prstGeom>
        </p:spPr>
      </p:pic>
    </p:spTree>
    <p:extLst>
      <p:ext uri="{BB962C8B-B14F-4D97-AF65-F5344CB8AC3E}">
        <p14:creationId xmlns:p14="http://schemas.microsoft.com/office/powerpoint/2010/main" val="1766848889"/>
      </p:ext>
    </p:extLst>
  </p:cSld>
  <p:clrMapOvr>
    <a:masterClrMapping/>
  </p:clrMapOvr>
  <mc:AlternateContent xmlns:mc="http://schemas.openxmlformats.org/markup-compatibility/2006" xmlns:p14="http://schemas.microsoft.com/office/powerpoint/2010/main">
    <mc:Choice Requires="p14">
      <p:transition p14:dur="0" advTm="2000"/>
    </mc:Choice>
    <mc:Fallback xmlns="">
      <p:transition advTm="2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ELIVER - low cost, high performance national distribution company - Windows Internet Explorer">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617537"/>
            <a:ext cx="12542837" cy="8252308"/>
          </a:xfrm>
          <a:prstGeom prst="rect">
            <a:avLst/>
          </a:prstGeom>
        </p:spPr>
      </p:pic>
      <p:sp>
        <p:nvSpPr>
          <p:cNvPr id="7" name="TextBox 6"/>
          <p:cNvSpPr txBox="1"/>
          <p:nvPr/>
        </p:nvSpPr>
        <p:spPr>
          <a:xfrm>
            <a:off x="274638" y="906463"/>
            <a:ext cx="3011106" cy="3200401"/>
          </a:xfrm>
          <a:prstGeom prst="rect">
            <a:avLst/>
          </a:prstGeom>
          <a:solidFill>
            <a:schemeClr val="accent1"/>
          </a:solidFill>
        </p:spPr>
        <p:txBody>
          <a:bodyPr wrap="square" lIns="182862" tIns="146289" rIns="182862" bIns="146289" rtlCol="0">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3600" spc="0" dirty="0">
                <a:gradFill>
                  <a:gsLst>
                    <a:gs pos="2917">
                      <a:srgbClr val="FFFFFF"/>
                    </a:gs>
                    <a:gs pos="30000">
                      <a:srgbClr val="FFFFFF"/>
                    </a:gs>
                  </a:gsLst>
                  <a:lin ang="5400000" scaled="0"/>
                </a:gradFill>
                <a:latin typeface="Segoe UI Semibold" pitchFamily="34" charset="0"/>
              </a:rPr>
              <a:t>The new kid on the block</a:t>
            </a:r>
            <a:endParaRPr lang="en-US" sz="3600" spc="0" dirty="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8830013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challenges</a:t>
            </a:r>
            <a:endParaRPr lang="en-US" dirty="0"/>
          </a:p>
        </p:txBody>
      </p:sp>
      <p:sp>
        <p:nvSpPr>
          <p:cNvPr id="4" name="Rectangle 3"/>
          <p:cNvSpPr/>
          <p:nvPr/>
        </p:nvSpPr>
        <p:spPr>
          <a:xfrm>
            <a:off x="4436642" y="5402262"/>
            <a:ext cx="7725197" cy="1077218"/>
          </a:xfrm>
          <a:prstGeom prst="rect">
            <a:avLst/>
          </a:prstGeom>
        </p:spPr>
        <p:txBody>
          <a:bodyPr wrap="square" lIns="91431" tIns="45716" rIns="91431" bIns="45716">
            <a:spAutoFit/>
          </a:bodyPr>
          <a:lstStyle/>
          <a:p>
            <a:pPr lvl="0"/>
            <a:r>
              <a:rPr lang="en-US" sz="3200" spc="-102" dirty="0">
                <a:ln w="3175">
                  <a:noFill/>
                </a:ln>
                <a:gradFill>
                  <a:gsLst>
                    <a:gs pos="1250">
                      <a:schemeClr val="tx1"/>
                    </a:gs>
                    <a:gs pos="100000">
                      <a:schemeClr val="tx1"/>
                    </a:gs>
                  </a:gsLst>
                  <a:lin ang="5400000" scaled="0"/>
                </a:gradFill>
                <a:latin typeface="+mj-lt"/>
                <a:cs typeface="Segoe UI" pitchFamily="34" charset="0"/>
              </a:rPr>
              <a:t>This all adds up to creating a competitive edge</a:t>
            </a:r>
          </a:p>
          <a:p>
            <a:pPr lvl="0"/>
            <a:r>
              <a:rPr lang="en-US" sz="3200" spc="-102" dirty="0">
                <a:ln w="3175">
                  <a:noFill/>
                </a:ln>
                <a:gradFill>
                  <a:gsLst>
                    <a:gs pos="1250">
                      <a:schemeClr val="tx1"/>
                    </a:gs>
                    <a:gs pos="100000">
                      <a:schemeClr val="tx1"/>
                    </a:gs>
                  </a:gsLst>
                  <a:lin ang="5400000" scaled="0"/>
                </a:gradFill>
                <a:latin typeface="+mj-lt"/>
                <a:cs typeface="Segoe UI" pitchFamily="34" charset="0"/>
              </a:rPr>
              <a:t>Delivers weekly with immediate ROI</a:t>
            </a:r>
          </a:p>
        </p:txBody>
      </p:sp>
      <p:graphicFrame>
        <p:nvGraphicFramePr>
          <p:cNvPr id="10" name="Content Placeholder 3"/>
          <p:cNvGraphicFramePr>
            <a:graphicFrameLocks/>
          </p:cNvGraphicFramePr>
          <p:nvPr>
            <p:extLst>
              <p:ext uri="{D42A27DB-BD31-4B8C-83A1-F6EECF244321}">
                <p14:modId xmlns:p14="http://schemas.microsoft.com/office/powerpoint/2010/main" val="2752706048"/>
              </p:ext>
            </p:extLst>
          </p:nvPr>
        </p:nvGraphicFramePr>
        <p:xfrm>
          <a:off x="542805" y="1318329"/>
          <a:ext cx="11320119" cy="16190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Content Placeholder 3"/>
          <p:cNvGraphicFramePr>
            <a:graphicFrameLocks/>
          </p:cNvGraphicFramePr>
          <p:nvPr>
            <p:extLst>
              <p:ext uri="{D42A27DB-BD31-4B8C-83A1-F6EECF244321}">
                <p14:modId xmlns:p14="http://schemas.microsoft.com/office/powerpoint/2010/main" val="1594439471"/>
              </p:ext>
            </p:extLst>
          </p:nvPr>
        </p:nvGraphicFramePr>
        <p:xfrm>
          <a:off x="565733" y="3089136"/>
          <a:ext cx="11320119" cy="161908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797312790"/>
      </p:ext>
    </p:extLst>
  </p:cSld>
  <p:clrMapOvr>
    <a:masterClrMapping/>
  </p:clrMapOvr>
  <p:transition advTm="12000">
    <p:fade/>
  </p:transition>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Ed Richard; Richard Sparreboom</External_x0020_Speaker>
    <Session_x0020_Code xmlns="2295e2e7-0eeb-498e-8716-217bb2ee6ee3"> SPC077</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Ed Richard, Richard Sparreboom</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4ED1C13-B744-4FA4-BCC9-9CE72CDD2E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2295e2e7-0eeb-498e-8716-217bb2ee6ee3"/>
    <ds:schemaRef ds:uri="http://purl.org/dc/terms/"/>
    <ds:schemaRef ds:uri="http://purl.org/dc/dcmitype/"/>
    <ds:schemaRef ds:uri="http://schemas.microsoft.com/office/2006/documentManagement/types"/>
    <ds:schemaRef ds:uri="http://purl.org/dc/elements/1.1/"/>
    <ds:schemaRef ds:uri="http://www.w3.org/XML/1998/namespace"/>
    <ds:schemaRef ds:uri="http://schemas.microsoft.com/office/infopath/2007/PartnerControls"/>
    <ds:schemaRef ds:uri="032d541b-1b4e-4d91-93c7-b10533c52f73"/>
    <ds:schemaRef ds:uri="http://schemas.microsoft.com/office/2006/metadata/properties"/>
    <ds:schemaRef ds:uri="http://schemas.openxmlformats.org/package/2006/metadata/core-properties"/>
    <ds:schemaRef ds:uri="230e9df3-be65-4c73-a93b-d1236ebd677e"/>
    <ds:schemaRef ds:uri="http://schemas.microsoft.com/sharepoint/v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SPC2012_Business_Template</Template>
  <TotalTime>190</TotalTime>
  <Words>3031</Words>
  <Application>Microsoft Office PowerPoint</Application>
  <PresentationFormat>Custom</PresentationFormat>
  <Paragraphs>290</Paragraphs>
  <Slides>29</Slides>
  <Notes>18</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29</vt:i4>
      </vt:variant>
    </vt:vector>
  </HeadingPairs>
  <TitlesOfParts>
    <vt:vector size="33" baseType="lpstr">
      <vt:lpstr>5-30072_SPC2012_Business_Template_16x9</vt:lpstr>
      <vt:lpstr>5-30072_SPC2012_Business_Template_16x9_Light</vt:lpstr>
      <vt:lpstr>1_5-30072_SPC2012_Business_Template_16x9_Light</vt:lpstr>
      <vt:lpstr>Visio</vt:lpstr>
      <vt:lpstr>PowerPoint Presentation</vt:lpstr>
      <vt:lpstr>Customer Showcase:  Deliver Australia Pty Ltd </vt:lpstr>
      <vt:lpstr>Customer Showcase:  Deliver Australia Pty Ltd </vt:lpstr>
      <vt:lpstr>Agenda</vt:lpstr>
      <vt:lpstr>Ed Richard</vt:lpstr>
      <vt:lpstr>Richard Sparreboom </vt:lpstr>
      <vt:lpstr>PowerPoint Presentation</vt:lpstr>
      <vt:lpstr>PowerPoint Presentation</vt:lpstr>
      <vt:lpstr>Business challenges</vt:lpstr>
      <vt:lpstr>Roadmap for success</vt:lpstr>
      <vt:lpstr>Why Visio 2013?</vt:lpstr>
      <vt:lpstr>Visio 2013 – highlight of some features</vt:lpstr>
      <vt:lpstr>Why SharePoint online?</vt:lpstr>
      <vt:lpstr>The Deliver Intranet</vt:lpstr>
      <vt:lpstr>Demo</vt:lpstr>
      <vt:lpstr>Book, Track and Trace</vt:lpstr>
      <vt:lpstr>Demo</vt:lpstr>
      <vt:lpstr>How it all fits together</vt:lpstr>
      <vt:lpstr>PowerPoint Presentation</vt:lpstr>
      <vt:lpstr>Next steps</vt:lpstr>
      <vt:lpstr>Platform underpinnings</vt:lpstr>
      <vt:lpstr>Demo – reporting &amp; UX</vt:lpstr>
      <vt:lpstr>Some Office 365 &amp; 2010 challenges   - How 2013 overcomes these</vt:lpstr>
      <vt:lpstr>Is Windows 8 a game changer?</vt:lpstr>
      <vt:lpstr>Results, who keeps score?</vt:lpstr>
      <vt:lpstr>Question time</vt:lpstr>
      <vt:lpstr>Visio Sessions at SPC</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Customer Showcase: Bringing business agility using Visio Services, Azure, Windows Phone and SharePoint Online to Deliver Australia</dc:title>
  <dc:subject>SharePoint Conference 2012</dc:subject>
  <dc:creator>Krishna Mamidipaka</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24</cp:revision>
  <dcterms:created xsi:type="dcterms:W3CDTF">2012-10-19T20:27:41Z</dcterms:created>
  <dcterms:modified xsi:type="dcterms:W3CDTF">2012-12-05T22:08:02Z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