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4.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6.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7.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53" r:id="rId8"/>
    <p:sldMasterId id="2147484264" r:id="rId9"/>
    <p:sldMasterId id="2147484288" r:id="rId10"/>
    <p:sldMasterId id="2147484311" r:id="rId11"/>
  </p:sldMasterIdLst>
  <p:notesMasterIdLst>
    <p:notesMasterId r:id="rId48"/>
  </p:notesMasterIdLst>
  <p:handoutMasterIdLst>
    <p:handoutMasterId r:id="rId49"/>
  </p:handoutMasterIdLst>
  <p:sldIdLst>
    <p:sldId id="1125" r:id="rId12"/>
    <p:sldId id="1160" r:id="rId13"/>
    <p:sldId id="1161" r:id="rId14"/>
    <p:sldId id="1162" r:id="rId15"/>
    <p:sldId id="1163" r:id="rId16"/>
    <p:sldId id="1164" r:id="rId17"/>
    <p:sldId id="1165" r:id="rId18"/>
    <p:sldId id="1166" r:id="rId19"/>
    <p:sldId id="1167" r:id="rId20"/>
    <p:sldId id="1168" r:id="rId21"/>
    <p:sldId id="1169" r:id="rId22"/>
    <p:sldId id="1170" r:id="rId23"/>
    <p:sldId id="1171" r:id="rId24"/>
    <p:sldId id="1172" r:id="rId25"/>
    <p:sldId id="1173" r:id="rId26"/>
    <p:sldId id="1174" r:id="rId27"/>
    <p:sldId id="1175" r:id="rId28"/>
    <p:sldId id="1176" r:id="rId29"/>
    <p:sldId id="1177" r:id="rId30"/>
    <p:sldId id="1178" r:id="rId31"/>
    <p:sldId id="1179" r:id="rId32"/>
    <p:sldId id="1180" r:id="rId33"/>
    <p:sldId id="1181" r:id="rId34"/>
    <p:sldId id="1182" r:id="rId35"/>
    <p:sldId id="1183" r:id="rId36"/>
    <p:sldId id="1184" r:id="rId37"/>
    <p:sldId id="1185" r:id="rId38"/>
    <p:sldId id="1186" r:id="rId39"/>
    <p:sldId id="1187" r:id="rId40"/>
    <p:sldId id="1188" r:id="rId41"/>
    <p:sldId id="1189" r:id="rId42"/>
    <p:sldId id="1190" r:id="rId43"/>
    <p:sldId id="1191" r:id="rId44"/>
    <p:sldId id="1192" r:id="rId45"/>
    <p:sldId id="1123" r:id="rId46"/>
    <p:sldId id="1158" r:id="rId47"/>
  </p:sldIdLst>
  <p:sldSz cx="12436475" cy="6994525"/>
  <p:notesSz cx="6858000" cy="9144000"/>
  <p:defaultText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125"/>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7"/>
            <p14:sldId id="1188"/>
            <p14:sldId id="1189"/>
            <p14:sldId id="1190"/>
            <p14:sldId id="1191"/>
            <p14:sldId id="1192"/>
            <p14:sldId id="1123"/>
            <p14:sldId id="115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handoutMaster" Target="handoutMasters/handoutMaster1.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AECA4D-08E6-4E30-97EA-B74D0E6FC4A3}"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A3E0C9D2-3324-48B8-A3BB-E7ADBD7158C7}">
      <dgm:prSet phldrT="[Text]"/>
      <dgm:spPr/>
      <dgm:t>
        <a:bodyPr/>
        <a:lstStyle/>
        <a:p>
          <a:r>
            <a:rPr lang="en-US" dirty="0" smtClean="0"/>
            <a:t>Corporate User</a:t>
          </a:r>
          <a:endParaRPr lang="en-US" dirty="0"/>
        </a:p>
      </dgm:t>
    </dgm:pt>
    <dgm:pt modelId="{CFD585B6-6ED1-431F-84CD-F8533D636C0C}" type="parTrans" cxnId="{67893539-99E9-4213-84D5-D935E7CC6F11}">
      <dgm:prSet/>
      <dgm:spPr/>
      <dgm:t>
        <a:bodyPr/>
        <a:lstStyle/>
        <a:p>
          <a:endParaRPr lang="en-US"/>
        </a:p>
      </dgm:t>
    </dgm:pt>
    <dgm:pt modelId="{1A02B5D3-0E67-4DF4-A56D-6318AB25FEDA}" type="sibTrans" cxnId="{67893539-99E9-4213-84D5-D935E7CC6F11}">
      <dgm:prSet/>
      <dgm:spPr/>
      <dgm:t>
        <a:bodyPr/>
        <a:lstStyle/>
        <a:p>
          <a:endParaRPr lang="en-US"/>
        </a:p>
      </dgm:t>
    </dgm:pt>
    <dgm:pt modelId="{E8195307-C7C8-4FE5-B88E-650EA54ACDC8}">
      <dgm:prSet phldrT="[Text]"/>
      <dgm:spPr/>
      <dgm:t>
        <a:bodyPr/>
        <a:lstStyle/>
        <a:p>
          <a:r>
            <a:rPr lang="en-US" dirty="0" smtClean="0"/>
            <a:t>Yammer User</a:t>
          </a:r>
          <a:endParaRPr lang="en-US" dirty="0"/>
        </a:p>
      </dgm:t>
    </dgm:pt>
    <dgm:pt modelId="{4DBB17DE-7927-47D0-98BB-44D654BF7EB9}" type="parTrans" cxnId="{D88A9A44-0AC1-48CD-9AE3-143B5C1E4018}">
      <dgm:prSet/>
      <dgm:spPr/>
      <dgm:t>
        <a:bodyPr/>
        <a:lstStyle/>
        <a:p>
          <a:endParaRPr lang="en-US"/>
        </a:p>
      </dgm:t>
    </dgm:pt>
    <dgm:pt modelId="{1025FF76-3314-4FAC-ACBA-E626A7F36F2C}" type="sibTrans" cxnId="{D88A9A44-0AC1-48CD-9AE3-143B5C1E4018}">
      <dgm:prSet/>
      <dgm:spPr/>
      <dgm:t>
        <a:bodyPr/>
        <a:lstStyle/>
        <a:p>
          <a:endParaRPr lang="en-US"/>
        </a:p>
      </dgm:t>
    </dgm:pt>
    <dgm:pt modelId="{82DE5D22-E8F9-4E44-822E-A8C79604205F}" type="pres">
      <dgm:prSet presAssocID="{2BAECA4D-08E6-4E30-97EA-B74D0E6FC4A3}" presName="linearFlow" presStyleCnt="0">
        <dgm:presLayoutVars>
          <dgm:dir/>
          <dgm:resizeHandles val="exact"/>
        </dgm:presLayoutVars>
      </dgm:prSet>
      <dgm:spPr/>
    </dgm:pt>
    <dgm:pt modelId="{12736244-E9A1-404A-95F9-5582E3F1D378}" type="pres">
      <dgm:prSet presAssocID="{A3E0C9D2-3324-48B8-A3BB-E7ADBD7158C7}" presName="node" presStyleLbl="node1" presStyleIdx="0" presStyleCnt="2">
        <dgm:presLayoutVars>
          <dgm:bulletEnabled val="1"/>
        </dgm:presLayoutVars>
      </dgm:prSet>
      <dgm:spPr/>
      <dgm:t>
        <a:bodyPr/>
        <a:lstStyle/>
        <a:p>
          <a:endParaRPr lang="en-US"/>
        </a:p>
      </dgm:t>
    </dgm:pt>
    <dgm:pt modelId="{F7E7F006-0514-4B10-95F5-4C90C2EDE8C5}" type="pres">
      <dgm:prSet presAssocID="{1A02B5D3-0E67-4DF4-A56D-6318AB25FEDA}" presName="spacerL" presStyleCnt="0"/>
      <dgm:spPr/>
    </dgm:pt>
    <dgm:pt modelId="{C7689967-764D-4587-9522-3CA0984DD538}" type="pres">
      <dgm:prSet presAssocID="{1A02B5D3-0E67-4DF4-A56D-6318AB25FEDA}" presName="sibTrans" presStyleLbl="sibTrans2D1" presStyleIdx="0" presStyleCnt="1"/>
      <dgm:spPr/>
      <dgm:t>
        <a:bodyPr/>
        <a:lstStyle/>
        <a:p>
          <a:endParaRPr lang="en-US"/>
        </a:p>
      </dgm:t>
    </dgm:pt>
    <dgm:pt modelId="{FF62D0B1-4321-4267-B891-D8EB71A63C6E}" type="pres">
      <dgm:prSet presAssocID="{1A02B5D3-0E67-4DF4-A56D-6318AB25FEDA}" presName="spacerR" presStyleCnt="0"/>
      <dgm:spPr/>
    </dgm:pt>
    <dgm:pt modelId="{F8402563-5560-43F2-A054-9EFB393685BB}" type="pres">
      <dgm:prSet presAssocID="{E8195307-C7C8-4FE5-B88E-650EA54ACDC8}" presName="node" presStyleLbl="node1" presStyleIdx="1" presStyleCnt="2">
        <dgm:presLayoutVars>
          <dgm:bulletEnabled val="1"/>
        </dgm:presLayoutVars>
      </dgm:prSet>
      <dgm:spPr/>
      <dgm:t>
        <a:bodyPr/>
        <a:lstStyle/>
        <a:p>
          <a:endParaRPr lang="en-US"/>
        </a:p>
      </dgm:t>
    </dgm:pt>
  </dgm:ptLst>
  <dgm:cxnLst>
    <dgm:cxn modelId="{D88A9A44-0AC1-48CD-9AE3-143B5C1E4018}" srcId="{2BAECA4D-08E6-4E30-97EA-B74D0E6FC4A3}" destId="{E8195307-C7C8-4FE5-B88E-650EA54ACDC8}" srcOrd="1" destOrd="0" parTransId="{4DBB17DE-7927-47D0-98BB-44D654BF7EB9}" sibTransId="{1025FF76-3314-4FAC-ACBA-E626A7F36F2C}"/>
    <dgm:cxn modelId="{67C467C1-0187-4B0E-A669-BCAF1AEB654F}" type="presOf" srcId="{E8195307-C7C8-4FE5-B88E-650EA54ACDC8}" destId="{F8402563-5560-43F2-A054-9EFB393685BB}" srcOrd="0" destOrd="0" presId="urn:microsoft.com/office/officeart/2005/8/layout/equation1"/>
    <dgm:cxn modelId="{67893539-99E9-4213-84D5-D935E7CC6F11}" srcId="{2BAECA4D-08E6-4E30-97EA-B74D0E6FC4A3}" destId="{A3E0C9D2-3324-48B8-A3BB-E7ADBD7158C7}" srcOrd="0" destOrd="0" parTransId="{CFD585B6-6ED1-431F-84CD-F8533D636C0C}" sibTransId="{1A02B5D3-0E67-4DF4-A56D-6318AB25FEDA}"/>
    <dgm:cxn modelId="{AE319DB6-49CB-4DDC-9B3E-582D01DE67A8}" type="presOf" srcId="{2BAECA4D-08E6-4E30-97EA-B74D0E6FC4A3}" destId="{82DE5D22-E8F9-4E44-822E-A8C79604205F}" srcOrd="0" destOrd="0" presId="urn:microsoft.com/office/officeart/2005/8/layout/equation1"/>
    <dgm:cxn modelId="{5AE57EF8-A4E1-4E42-AFE8-F12B98A92152}" type="presOf" srcId="{A3E0C9D2-3324-48B8-A3BB-E7ADBD7158C7}" destId="{12736244-E9A1-404A-95F9-5582E3F1D378}" srcOrd="0" destOrd="0" presId="urn:microsoft.com/office/officeart/2005/8/layout/equation1"/>
    <dgm:cxn modelId="{5F901CC4-58F6-4D5A-B323-C0A07C5ED44B}" type="presOf" srcId="{1A02B5D3-0E67-4DF4-A56D-6318AB25FEDA}" destId="{C7689967-764D-4587-9522-3CA0984DD538}" srcOrd="0" destOrd="0" presId="urn:microsoft.com/office/officeart/2005/8/layout/equation1"/>
    <dgm:cxn modelId="{0DA9134A-0B99-4F86-8BFB-44062533BB3E}" type="presParOf" srcId="{82DE5D22-E8F9-4E44-822E-A8C79604205F}" destId="{12736244-E9A1-404A-95F9-5582E3F1D378}" srcOrd="0" destOrd="0" presId="urn:microsoft.com/office/officeart/2005/8/layout/equation1"/>
    <dgm:cxn modelId="{12BDD050-44EC-4F75-A94B-5D8F40F9872D}" type="presParOf" srcId="{82DE5D22-E8F9-4E44-822E-A8C79604205F}" destId="{F7E7F006-0514-4B10-95F5-4C90C2EDE8C5}" srcOrd="1" destOrd="0" presId="urn:microsoft.com/office/officeart/2005/8/layout/equation1"/>
    <dgm:cxn modelId="{94DEA0E6-3554-4E6C-9A72-B2243F6C1BFA}" type="presParOf" srcId="{82DE5D22-E8F9-4E44-822E-A8C79604205F}" destId="{C7689967-764D-4587-9522-3CA0984DD538}" srcOrd="2" destOrd="0" presId="urn:microsoft.com/office/officeart/2005/8/layout/equation1"/>
    <dgm:cxn modelId="{72959CE4-BC2A-45B2-B25C-133860E445DB}" type="presParOf" srcId="{82DE5D22-E8F9-4E44-822E-A8C79604205F}" destId="{FF62D0B1-4321-4267-B891-D8EB71A63C6E}" srcOrd="3" destOrd="0" presId="urn:microsoft.com/office/officeart/2005/8/layout/equation1"/>
    <dgm:cxn modelId="{365C2A0F-8C1B-42BE-982C-DDDE645D104D}" type="presParOf" srcId="{82DE5D22-E8F9-4E44-822E-A8C79604205F}" destId="{F8402563-5560-43F2-A054-9EFB393685BB}" srcOrd="4"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9D5389-4048-4A08-9150-487AE01FF1F9}" type="doc">
      <dgm:prSet loTypeId="urn:microsoft.com/office/officeart/2005/8/layout/process4" loCatId="process" qsTypeId="urn:microsoft.com/office/officeart/2005/8/quickstyle/simple1" qsCatId="simple" csTypeId="urn:microsoft.com/office/officeart/2005/8/colors/accent3_2" csCatId="accent3" phldr="1"/>
      <dgm:spPr/>
      <dgm:t>
        <a:bodyPr/>
        <a:lstStyle/>
        <a:p>
          <a:endParaRPr lang="en-US"/>
        </a:p>
      </dgm:t>
    </dgm:pt>
    <dgm:pt modelId="{F60CD356-A49B-4523-8223-CC9B86C0CC35}">
      <dgm:prSet phldrT="[Text]"/>
      <dgm:spPr/>
      <dgm:t>
        <a:bodyPr/>
        <a:lstStyle/>
        <a:p>
          <a:r>
            <a:rPr lang="en-US" dirty="0" smtClean="0"/>
            <a:t>Corporate Credentials</a:t>
          </a:r>
          <a:endParaRPr lang="en-US" dirty="0"/>
        </a:p>
      </dgm:t>
    </dgm:pt>
    <dgm:pt modelId="{4191BAE4-77B3-442C-A3EB-D4A1AC8F2596}" type="parTrans" cxnId="{95D04FA1-E4A8-4CB6-AD85-9FC57CA5192B}">
      <dgm:prSet/>
      <dgm:spPr/>
      <dgm:t>
        <a:bodyPr/>
        <a:lstStyle/>
        <a:p>
          <a:endParaRPr lang="en-US"/>
        </a:p>
      </dgm:t>
    </dgm:pt>
    <dgm:pt modelId="{041EC37A-DA9B-4000-A2DB-F27293A47AFA}" type="sibTrans" cxnId="{95D04FA1-E4A8-4CB6-AD85-9FC57CA5192B}">
      <dgm:prSet/>
      <dgm:spPr/>
      <dgm:t>
        <a:bodyPr/>
        <a:lstStyle/>
        <a:p>
          <a:endParaRPr lang="en-US"/>
        </a:p>
      </dgm:t>
    </dgm:pt>
    <dgm:pt modelId="{1FEC750C-37FA-4653-9239-3455928D143D}">
      <dgm:prSet phldrT="[Text]"/>
      <dgm:spPr/>
      <dgm:t>
        <a:bodyPr/>
        <a:lstStyle/>
        <a:p>
          <a:r>
            <a:rPr lang="en-US" dirty="0" smtClean="0"/>
            <a:t>Federation (SAML2.0)</a:t>
          </a:r>
          <a:endParaRPr lang="en-US" dirty="0"/>
        </a:p>
      </dgm:t>
    </dgm:pt>
    <dgm:pt modelId="{C9EC024A-C653-49CF-A7B1-CECACD3EAE96}" type="parTrans" cxnId="{033B3272-502E-49A6-99DA-ABB226322FEE}">
      <dgm:prSet/>
      <dgm:spPr/>
      <dgm:t>
        <a:bodyPr/>
        <a:lstStyle/>
        <a:p>
          <a:endParaRPr lang="en-US"/>
        </a:p>
      </dgm:t>
    </dgm:pt>
    <dgm:pt modelId="{D806FE27-B7AF-4A49-ABCD-A2A073546D93}" type="sibTrans" cxnId="{033B3272-502E-49A6-99DA-ABB226322FEE}">
      <dgm:prSet/>
      <dgm:spPr/>
      <dgm:t>
        <a:bodyPr/>
        <a:lstStyle/>
        <a:p>
          <a:endParaRPr lang="en-US"/>
        </a:p>
      </dgm:t>
    </dgm:pt>
    <dgm:pt modelId="{7E19870C-D76C-4CD7-B308-E5C5892DAC3C}">
      <dgm:prSet phldrT="[Text]"/>
      <dgm:spPr/>
      <dgm:t>
        <a:bodyPr/>
        <a:lstStyle/>
        <a:p>
          <a:r>
            <a:rPr lang="en-US" dirty="0" smtClean="0"/>
            <a:t>Yammer</a:t>
          </a:r>
          <a:endParaRPr lang="en-US" dirty="0"/>
        </a:p>
      </dgm:t>
    </dgm:pt>
    <dgm:pt modelId="{0D60DFC3-D25C-443C-9C67-A3000A160854}" type="parTrans" cxnId="{EE6E25E2-701F-42E9-936E-7847855D2EFC}">
      <dgm:prSet/>
      <dgm:spPr/>
      <dgm:t>
        <a:bodyPr/>
        <a:lstStyle/>
        <a:p>
          <a:endParaRPr lang="en-US"/>
        </a:p>
      </dgm:t>
    </dgm:pt>
    <dgm:pt modelId="{3E348FB4-302E-43F5-BF43-8F9AC878EABC}" type="sibTrans" cxnId="{EE6E25E2-701F-42E9-936E-7847855D2EFC}">
      <dgm:prSet/>
      <dgm:spPr/>
      <dgm:t>
        <a:bodyPr/>
        <a:lstStyle/>
        <a:p>
          <a:endParaRPr lang="en-US"/>
        </a:p>
      </dgm:t>
    </dgm:pt>
    <dgm:pt modelId="{A61D6311-BDD6-4720-B2D3-15521F10F82B}">
      <dgm:prSet phldrT="[Text]"/>
      <dgm:spPr/>
      <dgm:t>
        <a:bodyPr/>
        <a:lstStyle/>
        <a:p>
          <a:r>
            <a:rPr lang="en-US" dirty="0" smtClean="0"/>
            <a:t>Email Address</a:t>
          </a:r>
          <a:endParaRPr lang="en-US" dirty="0"/>
        </a:p>
      </dgm:t>
    </dgm:pt>
    <dgm:pt modelId="{15E4DBB0-74AB-43FA-BE38-7D1FA021CF86}" type="parTrans" cxnId="{0796D64C-58A3-4E3B-8DEA-B464DAD4F922}">
      <dgm:prSet/>
      <dgm:spPr/>
      <dgm:t>
        <a:bodyPr/>
        <a:lstStyle/>
        <a:p>
          <a:endParaRPr lang="en-US"/>
        </a:p>
      </dgm:t>
    </dgm:pt>
    <dgm:pt modelId="{E9017957-E43A-43AE-9BCF-B229FA6B2F92}" type="sibTrans" cxnId="{0796D64C-58A3-4E3B-8DEA-B464DAD4F922}">
      <dgm:prSet/>
      <dgm:spPr/>
      <dgm:t>
        <a:bodyPr/>
        <a:lstStyle/>
        <a:p>
          <a:endParaRPr lang="en-US"/>
        </a:p>
      </dgm:t>
    </dgm:pt>
    <dgm:pt modelId="{E8509599-B46B-49E0-8A7B-ED2777E22F5E}" type="pres">
      <dgm:prSet presAssocID="{EF9D5389-4048-4A08-9150-487AE01FF1F9}" presName="Name0" presStyleCnt="0">
        <dgm:presLayoutVars>
          <dgm:dir/>
          <dgm:animLvl val="lvl"/>
          <dgm:resizeHandles val="exact"/>
        </dgm:presLayoutVars>
      </dgm:prSet>
      <dgm:spPr/>
      <dgm:t>
        <a:bodyPr/>
        <a:lstStyle/>
        <a:p>
          <a:endParaRPr lang="en-US"/>
        </a:p>
      </dgm:t>
    </dgm:pt>
    <dgm:pt modelId="{D495B727-E7B1-473A-8DDE-BB38E265F179}" type="pres">
      <dgm:prSet presAssocID="{7E19870C-D76C-4CD7-B308-E5C5892DAC3C}" presName="boxAndChildren" presStyleCnt="0"/>
      <dgm:spPr/>
    </dgm:pt>
    <dgm:pt modelId="{8D0CCFD7-D995-4B62-B72D-E6FFC4F87EDC}" type="pres">
      <dgm:prSet presAssocID="{7E19870C-D76C-4CD7-B308-E5C5892DAC3C}" presName="parentTextBox" presStyleLbl="node1" presStyleIdx="0" presStyleCnt="3"/>
      <dgm:spPr/>
      <dgm:t>
        <a:bodyPr/>
        <a:lstStyle/>
        <a:p>
          <a:endParaRPr lang="en-US"/>
        </a:p>
      </dgm:t>
    </dgm:pt>
    <dgm:pt modelId="{54A5B540-EA41-4691-9874-377671CC4A9A}" type="pres">
      <dgm:prSet presAssocID="{D806FE27-B7AF-4A49-ABCD-A2A073546D93}" presName="sp" presStyleCnt="0"/>
      <dgm:spPr/>
    </dgm:pt>
    <dgm:pt modelId="{B0DEBCB8-8F80-4942-8250-1BF6C98DB6B3}" type="pres">
      <dgm:prSet presAssocID="{1FEC750C-37FA-4653-9239-3455928D143D}" presName="arrowAndChildren" presStyleCnt="0"/>
      <dgm:spPr/>
    </dgm:pt>
    <dgm:pt modelId="{78102572-54F3-44E8-9FEE-3E17A8259B55}" type="pres">
      <dgm:prSet presAssocID="{1FEC750C-37FA-4653-9239-3455928D143D}" presName="parentTextArrow" presStyleLbl="node1" presStyleIdx="0" presStyleCnt="3"/>
      <dgm:spPr/>
      <dgm:t>
        <a:bodyPr/>
        <a:lstStyle/>
        <a:p>
          <a:endParaRPr lang="en-US"/>
        </a:p>
      </dgm:t>
    </dgm:pt>
    <dgm:pt modelId="{2EAA2105-A46A-4812-A80C-D20A98CA2209}" type="pres">
      <dgm:prSet presAssocID="{1FEC750C-37FA-4653-9239-3455928D143D}" presName="arrow" presStyleLbl="node1" presStyleIdx="1" presStyleCnt="3"/>
      <dgm:spPr/>
      <dgm:t>
        <a:bodyPr/>
        <a:lstStyle/>
        <a:p>
          <a:endParaRPr lang="en-US"/>
        </a:p>
      </dgm:t>
    </dgm:pt>
    <dgm:pt modelId="{A9C538DD-0ECD-4D8B-B0AF-B9686B169CA1}" type="pres">
      <dgm:prSet presAssocID="{1FEC750C-37FA-4653-9239-3455928D143D}" presName="descendantArrow" presStyleCnt="0"/>
      <dgm:spPr/>
    </dgm:pt>
    <dgm:pt modelId="{D59E04D0-50B0-49A1-BC84-2CEDBE21FF63}" type="pres">
      <dgm:prSet presAssocID="{A61D6311-BDD6-4720-B2D3-15521F10F82B}" presName="childTextArrow" presStyleLbl="fgAccFollowNode1" presStyleIdx="0" presStyleCnt="1">
        <dgm:presLayoutVars>
          <dgm:bulletEnabled val="1"/>
        </dgm:presLayoutVars>
      </dgm:prSet>
      <dgm:spPr/>
      <dgm:t>
        <a:bodyPr/>
        <a:lstStyle/>
        <a:p>
          <a:endParaRPr lang="en-US"/>
        </a:p>
      </dgm:t>
    </dgm:pt>
    <dgm:pt modelId="{41E049AD-3C57-4840-B3A3-74144304817B}" type="pres">
      <dgm:prSet presAssocID="{041EC37A-DA9B-4000-A2DB-F27293A47AFA}" presName="sp" presStyleCnt="0"/>
      <dgm:spPr/>
    </dgm:pt>
    <dgm:pt modelId="{9B3C5866-615F-4EE9-93FA-9795259B87C5}" type="pres">
      <dgm:prSet presAssocID="{F60CD356-A49B-4523-8223-CC9B86C0CC35}" presName="arrowAndChildren" presStyleCnt="0"/>
      <dgm:spPr/>
    </dgm:pt>
    <dgm:pt modelId="{066CD5B8-6501-4B3B-A9AC-337BE7FEFD0C}" type="pres">
      <dgm:prSet presAssocID="{F60CD356-A49B-4523-8223-CC9B86C0CC35}" presName="parentTextArrow" presStyleLbl="node1" presStyleIdx="2" presStyleCnt="3"/>
      <dgm:spPr/>
      <dgm:t>
        <a:bodyPr/>
        <a:lstStyle/>
        <a:p>
          <a:endParaRPr lang="en-US"/>
        </a:p>
      </dgm:t>
    </dgm:pt>
  </dgm:ptLst>
  <dgm:cxnLst>
    <dgm:cxn modelId="{CBBFB542-A87B-4435-A449-253A86ED9DF9}" type="presOf" srcId="{F60CD356-A49B-4523-8223-CC9B86C0CC35}" destId="{066CD5B8-6501-4B3B-A9AC-337BE7FEFD0C}" srcOrd="0" destOrd="0" presId="urn:microsoft.com/office/officeart/2005/8/layout/process4"/>
    <dgm:cxn modelId="{F154020D-1ADB-4245-B2F8-1BA93846AAF0}" type="presOf" srcId="{A61D6311-BDD6-4720-B2D3-15521F10F82B}" destId="{D59E04D0-50B0-49A1-BC84-2CEDBE21FF63}" srcOrd="0" destOrd="0" presId="urn:microsoft.com/office/officeart/2005/8/layout/process4"/>
    <dgm:cxn modelId="{033B3272-502E-49A6-99DA-ABB226322FEE}" srcId="{EF9D5389-4048-4A08-9150-487AE01FF1F9}" destId="{1FEC750C-37FA-4653-9239-3455928D143D}" srcOrd="1" destOrd="0" parTransId="{C9EC024A-C653-49CF-A7B1-CECACD3EAE96}" sibTransId="{D806FE27-B7AF-4A49-ABCD-A2A073546D93}"/>
    <dgm:cxn modelId="{221D7667-6342-4F05-8C5D-AADD71881FD2}" type="presOf" srcId="{EF9D5389-4048-4A08-9150-487AE01FF1F9}" destId="{E8509599-B46B-49E0-8A7B-ED2777E22F5E}" srcOrd="0" destOrd="0" presId="urn:microsoft.com/office/officeart/2005/8/layout/process4"/>
    <dgm:cxn modelId="{C828414D-622A-4014-A7A7-638A9F5772E9}" type="presOf" srcId="{7E19870C-D76C-4CD7-B308-E5C5892DAC3C}" destId="{8D0CCFD7-D995-4B62-B72D-E6FFC4F87EDC}" srcOrd="0" destOrd="0" presId="urn:microsoft.com/office/officeart/2005/8/layout/process4"/>
    <dgm:cxn modelId="{88630145-AC35-42A4-A80F-CF4133D0EA8E}" type="presOf" srcId="{1FEC750C-37FA-4653-9239-3455928D143D}" destId="{78102572-54F3-44E8-9FEE-3E17A8259B55}" srcOrd="0" destOrd="0" presId="urn:microsoft.com/office/officeart/2005/8/layout/process4"/>
    <dgm:cxn modelId="{0796D64C-58A3-4E3B-8DEA-B464DAD4F922}" srcId="{1FEC750C-37FA-4653-9239-3455928D143D}" destId="{A61D6311-BDD6-4720-B2D3-15521F10F82B}" srcOrd="0" destOrd="0" parTransId="{15E4DBB0-74AB-43FA-BE38-7D1FA021CF86}" sibTransId="{E9017957-E43A-43AE-9BCF-B229FA6B2F92}"/>
    <dgm:cxn modelId="{EE6E25E2-701F-42E9-936E-7847855D2EFC}" srcId="{EF9D5389-4048-4A08-9150-487AE01FF1F9}" destId="{7E19870C-D76C-4CD7-B308-E5C5892DAC3C}" srcOrd="2" destOrd="0" parTransId="{0D60DFC3-D25C-443C-9C67-A3000A160854}" sibTransId="{3E348FB4-302E-43F5-BF43-8F9AC878EABC}"/>
    <dgm:cxn modelId="{95D04FA1-E4A8-4CB6-AD85-9FC57CA5192B}" srcId="{EF9D5389-4048-4A08-9150-487AE01FF1F9}" destId="{F60CD356-A49B-4523-8223-CC9B86C0CC35}" srcOrd="0" destOrd="0" parTransId="{4191BAE4-77B3-442C-A3EB-D4A1AC8F2596}" sibTransId="{041EC37A-DA9B-4000-A2DB-F27293A47AFA}"/>
    <dgm:cxn modelId="{0DB29FE1-7881-408B-9864-2AE703BA6A85}" type="presOf" srcId="{1FEC750C-37FA-4653-9239-3455928D143D}" destId="{2EAA2105-A46A-4812-A80C-D20A98CA2209}" srcOrd="1" destOrd="0" presId="urn:microsoft.com/office/officeart/2005/8/layout/process4"/>
    <dgm:cxn modelId="{11F60F56-DEFD-4153-B251-C3A4DBD2159E}" type="presParOf" srcId="{E8509599-B46B-49E0-8A7B-ED2777E22F5E}" destId="{D495B727-E7B1-473A-8DDE-BB38E265F179}" srcOrd="0" destOrd="0" presId="urn:microsoft.com/office/officeart/2005/8/layout/process4"/>
    <dgm:cxn modelId="{392B1BDF-1DA7-44A4-B107-BC8F8403FED6}" type="presParOf" srcId="{D495B727-E7B1-473A-8DDE-BB38E265F179}" destId="{8D0CCFD7-D995-4B62-B72D-E6FFC4F87EDC}" srcOrd="0" destOrd="0" presId="urn:microsoft.com/office/officeart/2005/8/layout/process4"/>
    <dgm:cxn modelId="{1618D163-ACCC-41AA-A057-BFD8B7C8EED4}" type="presParOf" srcId="{E8509599-B46B-49E0-8A7B-ED2777E22F5E}" destId="{54A5B540-EA41-4691-9874-377671CC4A9A}" srcOrd="1" destOrd="0" presId="urn:microsoft.com/office/officeart/2005/8/layout/process4"/>
    <dgm:cxn modelId="{FAADB457-156D-45CD-BE1C-B434C6C555EB}" type="presParOf" srcId="{E8509599-B46B-49E0-8A7B-ED2777E22F5E}" destId="{B0DEBCB8-8F80-4942-8250-1BF6C98DB6B3}" srcOrd="2" destOrd="0" presId="urn:microsoft.com/office/officeart/2005/8/layout/process4"/>
    <dgm:cxn modelId="{459BE5AC-F8D0-4351-B107-F22CBBD199B9}" type="presParOf" srcId="{B0DEBCB8-8F80-4942-8250-1BF6C98DB6B3}" destId="{78102572-54F3-44E8-9FEE-3E17A8259B55}" srcOrd="0" destOrd="0" presId="urn:microsoft.com/office/officeart/2005/8/layout/process4"/>
    <dgm:cxn modelId="{0A212936-240C-486F-8774-7F547EA582B1}" type="presParOf" srcId="{B0DEBCB8-8F80-4942-8250-1BF6C98DB6B3}" destId="{2EAA2105-A46A-4812-A80C-D20A98CA2209}" srcOrd="1" destOrd="0" presId="urn:microsoft.com/office/officeart/2005/8/layout/process4"/>
    <dgm:cxn modelId="{8EC25A3D-5015-4D13-9063-286767FC7C8F}" type="presParOf" srcId="{B0DEBCB8-8F80-4942-8250-1BF6C98DB6B3}" destId="{A9C538DD-0ECD-4D8B-B0AF-B9686B169CA1}" srcOrd="2" destOrd="0" presId="urn:microsoft.com/office/officeart/2005/8/layout/process4"/>
    <dgm:cxn modelId="{01751886-8F61-41F5-9511-9FF4AE789BF8}" type="presParOf" srcId="{A9C538DD-0ECD-4D8B-B0AF-B9686B169CA1}" destId="{D59E04D0-50B0-49A1-BC84-2CEDBE21FF63}" srcOrd="0" destOrd="0" presId="urn:microsoft.com/office/officeart/2005/8/layout/process4"/>
    <dgm:cxn modelId="{452CA15E-900E-4E62-931A-9D0EBF6C3EFB}" type="presParOf" srcId="{E8509599-B46B-49E0-8A7B-ED2777E22F5E}" destId="{41E049AD-3C57-4840-B3A3-74144304817B}" srcOrd="3" destOrd="0" presId="urn:microsoft.com/office/officeart/2005/8/layout/process4"/>
    <dgm:cxn modelId="{1F628FF3-D04A-455D-BC3A-4073B26AE076}" type="presParOf" srcId="{E8509599-B46B-49E0-8A7B-ED2777E22F5E}" destId="{9B3C5866-615F-4EE9-93FA-9795259B87C5}" srcOrd="4" destOrd="0" presId="urn:microsoft.com/office/officeart/2005/8/layout/process4"/>
    <dgm:cxn modelId="{4051C179-016A-4D25-9B04-D355E4E1157C}" type="presParOf" srcId="{9B3C5866-615F-4EE9-93FA-9795259B87C5}" destId="{066CD5B8-6501-4B3B-A9AC-337BE7FEFD0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F78083-CF6C-4103-AE27-F9A991A4AF0F}" type="doc">
      <dgm:prSet loTypeId="urn:microsoft.com/office/officeart/2008/layout/AlternatingHexagons" loCatId="list" qsTypeId="urn:microsoft.com/office/officeart/2005/8/quickstyle/simple1" qsCatId="simple" csTypeId="urn:microsoft.com/office/officeart/2005/8/colors/accent2_3" csCatId="accent2" phldr="1"/>
      <dgm:spPr/>
      <dgm:t>
        <a:bodyPr/>
        <a:lstStyle/>
        <a:p>
          <a:endParaRPr lang="en-US"/>
        </a:p>
      </dgm:t>
    </dgm:pt>
    <dgm:pt modelId="{3EF0559E-089E-416F-96A7-5EF914A7B3F0}">
      <dgm:prSet phldrT="[Text]"/>
      <dgm:spPr/>
      <dgm:t>
        <a:bodyPr/>
        <a:lstStyle/>
        <a:p>
          <a:r>
            <a:rPr lang="en-US" dirty="0" smtClean="0"/>
            <a:t>User Leaves Org.</a:t>
          </a:r>
          <a:endParaRPr lang="en-US" dirty="0"/>
        </a:p>
      </dgm:t>
    </dgm:pt>
    <dgm:pt modelId="{7377D255-9E7A-4951-8B76-7A189041C4DE}" type="parTrans" cxnId="{A8692FEA-049C-4442-8095-7D4631DC7CF5}">
      <dgm:prSet/>
      <dgm:spPr/>
      <dgm:t>
        <a:bodyPr/>
        <a:lstStyle/>
        <a:p>
          <a:endParaRPr lang="en-US"/>
        </a:p>
      </dgm:t>
    </dgm:pt>
    <dgm:pt modelId="{8E15BCCA-6072-4D98-AECF-E074181AABAC}" type="sibTrans" cxnId="{A8692FEA-049C-4442-8095-7D4631DC7CF5}">
      <dgm:prSet/>
      <dgm:spPr/>
      <dgm:t>
        <a:bodyPr/>
        <a:lstStyle/>
        <a:p>
          <a:endParaRPr lang="en-US"/>
        </a:p>
      </dgm:t>
    </dgm:pt>
    <dgm:pt modelId="{0D91ED94-4FDF-4212-8EE6-B8C99CFFB257}">
      <dgm:prSet phldrT="[Text]"/>
      <dgm:spPr/>
      <dgm:t>
        <a:bodyPr/>
        <a:lstStyle/>
        <a:p>
          <a:r>
            <a:rPr lang="en-US" dirty="0" smtClean="0"/>
            <a:t>Internal </a:t>
          </a:r>
          <a:r>
            <a:rPr lang="en-US" dirty="0" err="1" smtClean="0"/>
            <a:t>Deprovisioning</a:t>
          </a:r>
          <a:endParaRPr lang="en-US" dirty="0"/>
        </a:p>
      </dgm:t>
    </dgm:pt>
    <dgm:pt modelId="{6B37D310-214A-484C-80C5-AFDAF15B5531}" type="parTrans" cxnId="{0728A00B-1443-4317-A81E-592139125C0F}">
      <dgm:prSet/>
      <dgm:spPr/>
      <dgm:t>
        <a:bodyPr/>
        <a:lstStyle/>
        <a:p>
          <a:endParaRPr lang="en-US"/>
        </a:p>
      </dgm:t>
    </dgm:pt>
    <dgm:pt modelId="{CC08BFA5-D81C-4DEB-B8EF-C8C3533C6607}" type="sibTrans" cxnId="{0728A00B-1443-4317-A81E-592139125C0F}">
      <dgm:prSet/>
      <dgm:spPr/>
      <dgm:t>
        <a:bodyPr/>
        <a:lstStyle/>
        <a:p>
          <a:endParaRPr lang="en-US"/>
        </a:p>
      </dgm:t>
    </dgm:pt>
    <dgm:pt modelId="{115EFECD-92EC-49C4-A61B-C4863C13FE33}">
      <dgm:prSet phldrT="[Text]"/>
      <dgm:spPr/>
      <dgm:t>
        <a:bodyPr/>
        <a:lstStyle/>
        <a:p>
          <a:r>
            <a:rPr lang="en-US" dirty="0" smtClean="0"/>
            <a:t>Internal Access Suspended</a:t>
          </a:r>
          <a:endParaRPr lang="en-US" dirty="0"/>
        </a:p>
      </dgm:t>
    </dgm:pt>
    <dgm:pt modelId="{A9C6DC32-4B5A-4EDF-BC54-E21DA1761C96}" type="parTrans" cxnId="{94E08E48-22BE-483D-B7C6-A1F1F522C920}">
      <dgm:prSet/>
      <dgm:spPr/>
      <dgm:t>
        <a:bodyPr/>
        <a:lstStyle/>
        <a:p>
          <a:endParaRPr lang="en-US"/>
        </a:p>
      </dgm:t>
    </dgm:pt>
    <dgm:pt modelId="{E3B27DF0-A814-41AC-A362-66BCC6ACAEFA}" type="sibTrans" cxnId="{94E08E48-22BE-483D-B7C6-A1F1F522C920}">
      <dgm:prSet/>
      <dgm:spPr/>
      <dgm:t>
        <a:bodyPr/>
        <a:lstStyle/>
        <a:p>
          <a:endParaRPr lang="en-US"/>
        </a:p>
      </dgm:t>
    </dgm:pt>
    <dgm:pt modelId="{D837E552-529B-45A7-8844-3AF8CDEA93DB}">
      <dgm:prSet phldrT="[Text]"/>
      <dgm:spPr/>
      <dgm:t>
        <a:bodyPr/>
        <a:lstStyle/>
        <a:p>
          <a:r>
            <a:rPr lang="en-US" dirty="0" smtClean="0"/>
            <a:t>Yammer API</a:t>
          </a:r>
          <a:endParaRPr lang="en-US" dirty="0"/>
        </a:p>
      </dgm:t>
    </dgm:pt>
    <dgm:pt modelId="{96585413-BA46-497D-AC85-8A230F21EC33}" type="parTrans" cxnId="{5DB0CBA2-5647-492E-A0F3-914A9363E695}">
      <dgm:prSet/>
      <dgm:spPr/>
      <dgm:t>
        <a:bodyPr/>
        <a:lstStyle/>
        <a:p>
          <a:endParaRPr lang="en-US"/>
        </a:p>
      </dgm:t>
    </dgm:pt>
    <dgm:pt modelId="{9FF77CD3-67B1-4EB3-A381-37E9DDA27588}" type="sibTrans" cxnId="{5DB0CBA2-5647-492E-A0F3-914A9363E695}">
      <dgm:prSet/>
      <dgm:spPr/>
      <dgm:t>
        <a:bodyPr/>
        <a:lstStyle/>
        <a:p>
          <a:endParaRPr lang="en-US"/>
        </a:p>
      </dgm:t>
    </dgm:pt>
    <dgm:pt modelId="{E34B0A05-C7A2-4E18-9206-EC83B252750B}">
      <dgm:prSet phldrT="[Text]"/>
      <dgm:spPr/>
      <dgm:t>
        <a:bodyPr/>
        <a:lstStyle/>
        <a:p>
          <a:r>
            <a:rPr lang="en-US" dirty="0" smtClean="0"/>
            <a:t>Yammer Access Suspended</a:t>
          </a:r>
          <a:endParaRPr lang="en-US" dirty="0"/>
        </a:p>
      </dgm:t>
    </dgm:pt>
    <dgm:pt modelId="{BCB74633-B345-419F-8510-C2C54C0CE62E}" type="parTrans" cxnId="{0FB1B1E6-9555-43CF-B9E9-6605A22EFF43}">
      <dgm:prSet/>
      <dgm:spPr/>
      <dgm:t>
        <a:bodyPr/>
        <a:lstStyle/>
        <a:p>
          <a:endParaRPr lang="en-US"/>
        </a:p>
      </dgm:t>
    </dgm:pt>
    <dgm:pt modelId="{E81FE651-DA51-4625-9F2B-838F860BB665}" type="sibTrans" cxnId="{0FB1B1E6-9555-43CF-B9E9-6605A22EFF43}">
      <dgm:prSet/>
      <dgm:spPr/>
      <dgm:t>
        <a:bodyPr/>
        <a:lstStyle/>
        <a:p>
          <a:endParaRPr lang="en-US"/>
        </a:p>
      </dgm:t>
    </dgm:pt>
    <dgm:pt modelId="{BC18875A-7A6D-4878-8544-398A1072D0CF}" type="pres">
      <dgm:prSet presAssocID="{51F78083-CF6C-4103-AE27-F9A991A4AF0F}" presName="Name0" presStyleCnt="0">
        <dgm:presLayoutVars>
          <dgm:chMax/>
          <dgm:chPref/>
          <dgm:dir/>
          <dgm:animLvl val="lvl"/>
        </dgm:presLayoutVars>
      </dgm:prSet>
      <dgm:spPr/>
      <dgm:t>
        <a:bodyPr/>
        <a:lstStyle/>
        <a:p>
          <a:endParaRPr lang="en-US"/>
        </a:p>
      </dgm:t>
    </dgm:pt>
    <dgm:pt modelId="{E8DFBE00-2DDA-480F-A1D9-18B71CC99319}" type="pres">
      <dgm:prSet presAssocID="{3EF0559E-089E-416F-96A7-5EF914A7B3F0}" presName="composite" presStyleCnt="0"/>
      <dgm:spPr/>
    </dgm:pt>
    <dgm:pt modelId="{7CC2D078-FF71-447E-BD76-4EEA71A60FED}" type="pres">
      <dgm:prSet presAssocID="{3EF0559E-089E-416F-96A7-5EF914A7B3F0}" presName="Parent1" presStyleLbl="node1" presStyleIdx="0" presStyleCnt="6">
        <dgm:presLayoutVars>
          <dgm:chMax val="1"/>
          <dgm:chPref val="1"/>
          <dgm:bulletEnabled val="1"/>
        </dgm:presLayoutVars>
      </dgm:prSet>
      <dgm:spPr/>
      <dgm:t>
        <a:bodyPr/>
        <a:lstStyle/>
        <a:p>
          <a:endParaRPr lang="en-US"/>
        </a:p>
      </dgm:t>
    </dgm:pt>
    <dgm:pt modelId="{A96BB510-1F26-4DFA-BE24-3332C2C5F36F}" type="pres">
      <dgm:prSet presAssocID="{3EF0559E-089E-416F-96A7-5EF914A7B3F0}" presName="Childtext1" presStyleLbl="revTx" presStyleIdx="0" presStyleCnt="3">
        <dgm:presLayoutVars>
          <dgm:chMax val="0"/>
          <dgm:chPref val="0"/>
          <dgm:bulletEnabled val="1"/>
        </dgm:presLayoutVars>
      </dgm:prSet>
      <dgm:spPr/>
      <dgm:t>
        <a:bodyPr/>
        <a:lstStyle/>
        <a:p>
          <a:endParaRPr lang="en-US"/>
        </a:p>
      </dgm:t>
    </dgm:pt>
    <dgm:pt modelId="{ECF1695E-983C-4065-90FE-D7F220791665}" type="pres">
      <dgm:prSet presAssocID="{3EF0559E-089E-416F-96A7-5EF914A7B3F0}" presName="BalanceSpacing" presStyleCnt="0"/>
      <dgm:spPr/>
    </dgm:pt>
    <dgm:pt modelId="{E1FA11CB-E5F9-4DFB-AE2B-B86C7586B9D9}" type="pres">
      <dgm:prSet presAssocID="{3EF0559E-089E-416F-96A7-5EF914A7B3F0}" presName="BalanceSpacing1" presStyleCnt="0"/>
      <dgm:spPr/>
    </dgm:pt>
    <dgm:pt modelId="{539FB29A-2E5B-4233-B30D-C5FC9F96A2E4}" type="pres">
      <dgm:prSet presAssocID="{8E15BCCA-6072-4D98-AECF-E074181AABAC}" presName="Accent1Text" presStyleLbl="node1" presStyleIdx="1" presStyleCnt="6"/>
      <dgm:spPr/>
      <dgm:t>
        <a:bodyPr/>
        <a:lstStyle/>
        <a:p>
          <a:endParaRPr lang="en-US"/>
        </a:p>
      </dgm:t>
    </dgm:pt>
    <dgm:pt modelId="{8C476B28-1C07-4E9A-B536-90CB9DC83962}" type="pres">
      <dgm:prSet presAssocID="{8E15BCCA-6072-4D98-AECF-E074181AABAC}" presName="spaceBetweenRectangles" presStyleCnt="0"/>
      <dgm:spPr/>
    </dgm:pt>
    <dgm:pt modelId="{55A88823-B96F-4E7B-97C1-DF7F2560B908}" type="pres">
      <dgm:prSet presAssocID="{115EFECD-92EC-49C4-A61B-C4863C13FE33}" presName="composite" presStyleCnt="0"/>
      <dgm:spPr/>
    </dgm:pt>
    <dgm:pt modelId="{BD9798C9-0644-4130-BCFF-3B1EDECA1927}" type="pres">
      <dgm:prSet presAssocID="{115EFECD-92EC-49C4-A61B-C4863C13FE33}" presName="Parent1" presStyleLbl="node1" presStyleIdx="2" presStyleCnt="6">
        <dgm:presLayoutVars>
          <dgm:chMax val="1"/>
          <dgm:chPref val="1"/>
          <dgm:bulletEnabled val="1"/>
        </dgm:presLayoutVars>
      </dgm:prSet>
      <dgm:spPr/>
      <dgm:t>
        <a:bodyPr/>
        <a:lstStyle/>
        <a:p>
          <a:endParaRPr lang="en-US"/>
        </a:p>
      </dgm:t>
    </dgm:pt>
    <dgm:pt modelId="{06F2B7F9-FB17-42FA-AB20-58025BA76E4C}" type="pres">
      <dgm:prSet presAssocID="{115EFECD-92EC-49C4-A61B-C4863C13FE33}" presName="Childtext1" presStyleLbl="revTx" presStyleIdx="1" presStyleCnt="3">
        <dgm:presLayoutVars>
          <dgm:chMax val="0"/>
          <dgm:chPref val="0"/>
          <dgm:bulletEnabled val="1"/>
        </dgm:presLayoutVars>
      </dgm:prSet>
      <dgm:spPr/>
      <dgm:t>
        <a:bodyPr/>
        <a:lstStyle/>
        <a:p>
          <a:endParaRPr lang="en-US"/>
        </a:p>
      </dgm:t>
    </dgm:pt>
    <dgm:pt modelId="{7E9B7D94-3101-47EB-B615-628EE03D4DC6}" type="pres">
      <dgm:prSet presAssocID="{115EFECD-92EC-49C4-A61B-C4863C13FE33}" presName="BalanceSpacing" presStyleCnt="0"/>
      <dgm:spPr/>
    </dgm:pt>
    <dgm:pt modelId="{A14BA00B-8D32-42FC-8AD8-582E1DAA877D}" type="pres">
      <dgm:prSet presAssocID="{115EFECD-92EC-49C4-A61B-C4863C13FE33}" presName="BalanceSpacing1" presStyleCnt="0"/>
      <dgm:spPr/>
    </dgm:pt>
    <dgm:pt modelId="{A94DADD3-89E7-4F9F-B17B-F8AB349A3A73}" type="pres">
      <dgm:prSet presAssocID="{E3B27DF0-A814-41AC-A362-66BCC6ACAEFA}" presName="Accent1Text" presStyleLbl="node1" presStyleIdx="3" presStyleCnt="6"/>
      <dgm:spPr/>
      <dgm:t>
        <a:bodyPr/>
        <a:lstStyle/>
        <a:p>
          <a:endParaRPr lang="en-US"/>
        </a:p>
      </dgm:t>
    </dgm:pt>
    <dgm:pt modelId="{B0A77FB6-EBE8-43B0-814E-B5907E5E853B}" type="pres">
      <dgm:prSet presAssocID="{E3B27DF0-A814-41AC-A362-66BCC6ACAEFA}" presName="spaceBetweenRectangles" presStyleCnt="0"/>
      <dgm:spPr/>
    </dgm:pt>
    <dgm:pt modelId="{FE0605D2-A585-4E81-BE09-AFB0E2B63BBF}" type="pres">
      <dgm:prSet presAssocID="{E34B0A05-C7A2-4E18-9206-EC83B252750B}" presName="composite" presStyleCnt="0"/>
      <dgm:spPr/>
    </dgm:pt>
    <dgm:pt modelId="{0307BFDF-B4E8-4379-A266-6D8F5654528F}" type="pres">
      <dgm:prSet presAssocID="{E34B0A05-C7A2-4E18-9206-EC83B252750B}" presName="Parent1" presStyleLbl="node1" presStyleIdx="4" presStyleCnt="6">
        <dgm:presLayoutVars>
          <dgm:chMax val="1"/>
          <dgm:chPref val="1"/>
          <dgm:bulletEnabled val="1"/>
        </dgm:presLayoutVars>
      </dgm:prSet>
      <dgm:spPr/>
      <dgm:t>
        <a:bodyPr/>
        <a:lstStyle/>
        <a:p>
          <a:endParaRPr lang="en-US"/>
        </a:p>
      </dgm:t>
    </dgm:pt>
    <dgm:pt modelId="{A27AB3D2-A108-4F83-8766-F7871CDD1001}" type="pres">
      <dgm:prSet presAssocID="{E34B0A05-C7A2-4E18-9206-EC83B252750B}" presName="Childtext1" presStyleLbl="revTx" presStyleIdx="2" presStyleCnt="3">
        <dgm:presLayoutVars>
          <dgm:chMax val="0"/>
          <dgm:chPref val="0"/>
          <dgm:bulletEnabled val="1"/>
        </dgm:presLayoutVars>
      </dgm:prSet>
      <dgm:spPr/>
      <dgm:t>
        <a:bodyPr/>
        <a:lstStyle/>
        <a:p>
          <a:endParaRPr lang="en-US"/>
        </a:p>
      </dgm:t>
    </dgm:pt>
    <dgm:pt modelId="{29F98C22-C471-4E4C-ACE6-E5E4B321E37E}" type="pres">
      <dgm:prSet presAssocID="{E34B0A05-C7A2-4E18-9206-EC83B252750B}" presName="BalanceSpacing" presStyleCnt="0"/>
      <dgm:spPr/>
    </dgm:pt>
    <dgm:pt modelId="{38F61D2E-0EC8-47AA-88BF-85AD29BAED6D}" type="pres">
      <dgm:prSet presAssocID="{E34B0A05-C7A2-4E18-9206-EC83B252750B}" presName="BalanceSpacing1" presStyleCnt="0"/>
      <dgm:spPr/>
    </dgm:pt>
    <dgm:pt modelId="{B83F2342-F2AE-4CAC-8483-690C8473CC8C}" type="pres">
      <dgm:prSet presAssocID="{E81FE651-DA51-4625-9F2B-838F860BB665}" presName="Accent1Text" presStyleLbl="node1" presStyleIdx="5" presStyleCnt="6"/>
      <dgm:spPr/>
      <dgm:t>
        <a:bodyPr/>
        <a:lstStyle/>
        <a:p>
          <a:endParaRPr lang="en-US"/>
        </a:p>
      </dgm:t>
    </dgm:pt>
  </dgm:ptLst>
  <dgm:cxnLst>
    <dgm:cxn modelId="{E4E4C76A-B674-4227-8B3E-E9256C0B3F92}" type="presOf" srcId="{115EFECD-92EC-49C4-A61B-C4863C13FE33}" destId="{BD9798C9-0644-4130-BCFF-3B1EDECA1927}" srcOrd="0" destOrd="0" presId="urn:microsoft.com/office/officeart/2008/layout/AlternatingHexagons"/>
    <dgm:cxn modelId="{3CAA75D7-38CF-4233-8717-6C061E36DBD2}" type="presOf" srcId="{8E15BCCA-6072-4D98-AECF-E074181AABAC}" destId="{539FB29A-2E5B-4233-B30D-C5FC9F96A2E4}" srcOrd="0" destOrd="0" presId="urn:microsoft.com/office/officeart/2008/layout/AlternatingHexagons"/>
    <dgm:cxn modelId="{0728A00B-1443-4317-A81E-592139125C0F}" srcId="{3EF0559E-089E-416F-96A7-5EF914A7B3F0}" destId="{0D91ED94-4FDF-4212-8EE6-B8C99CFFB257}" srcOrd="0" destOrd="0" parTransId="{6B37D310-214A-484C-80C5-AFDAF15B5531}" sibTransId="{CC08BFA5-D81C-4DEB-B8EF-C8C3533C6607}"/>
    <dgm:cxn modelId="{17438A78-8BBA-4FB8-A719-4F569720606C}" type="presOf" srcId="{D837E552-529B-45A7-8844-3AF8CDEA93DB}" destId="{06F2B7F9-FB17-42FA-AB20-58025BA76E4C}" srcOrd="0" destOrd="0" presId="urn:microsoft.com/office/officeart/2008/layout/AlternatingHexagons"/>
    <dgm:cxn modelId="{94E08E48-22BE-483D-B7C6-A1F1F522C920}" srcId="{51F78083-CF6C-4103-AE27-F9A991A4AF0F}" destId="{115EFECD-92EC-49C4-A61B-C4863C13FE33}" srcOrd="1" destOrd="0" parTransId="{A9C6DC32-4B5A-4EDF-BC54-E21DA1761C96}" sibTransId="{E3B27DF0-A814-41AC-A362-66BCC6ACAEFA}"/>
    <dgm:cxn modelId="{59531FF4-D62D-4D11-97AB-85FF7B033D8E}" type="presOf" srcId="{3EF0559E-089E-416F-96A7-5EF914A7B3F0}" destId="{7CC2D078-FF71-447E-BD76-4EEA71A60FED}" srcOrd="0" destOrd="0" presId="urn:microsoft.com/office/officeart/2008/layout/AlternatingHexagons"/>
    <dgm:cxn modelId="{5DB0CBA2-5647-492E-A0F3-914A9363E695}" srcId="{115EFECD-92EC-49C4-A61B-C4863C13FE33}" destId="{D837E552-529B-45A7-8844-3AF8CDEA93DB}" srcOrd="0" destOrd="0" parTransId="{96585413-BA46-497D-AC85-8A230F21EC33}" sibTransId="{9FF77CD3-67B1-4EB3-A381-37E9DDA27588}"/>
    <dgm:cxn modelId="{CB95B376-ECD2-4DFD-830E-AE4983471FD6}" type="presOf" srcId="{E34B0A05-C7A2-4E18-9206-EC83B252750B}" destId="{0307BFDF-B4E8-4379-A266-6D8F5654528F}" srcOrd="0" destOrd="0" presId="urn:microsoft.com/office/officeart/2008/layout/AlternatingHexagons"/>
    <dgm:cxn modelId="{A8692FEA-049C-4442-8095-7D4631DC7CF5}" srcId="{51F78083-CF6C-4103-AE27-F9A991A4AF0F}" destId="{3EF0559E-089E-416F-96A7-5EF914A7B3F0}" srcOrd="0" destOrd="0" parTransId="{7377D255-9E7A-4951-8B76-7A189041C4DE}" sibTransId="{8E15BCCA-6072-4D98-AECF-E074181AABAC}"/>
    <dgm:cxn modelId="{F7FAAB69-452E-4EE9-88A0-240CC83231B1}" type="presOf" srcId="{51F78083-CF6C-4103-AE27-F9A991A4AF0F}" destId="{BC18875A-7A6D-4878-8544-398A1072D0CF}" srcOrd="0" destOrd="0" presId="urn:microsoft.com/office/officeart/2008/layout/AlternatingHexagons"/>
    <dgm:cxn modelId="{0FB1B1E6-9555-43CF-B9E9-6605A22EFF43}" srcId="{51F78083-CF6C-4103-AE27-F9A991A4AF0F}" destId="{E34B0A05-C7A2-4E18-9206-EC83B252750B}" srcOrd="2" destOrd="0" parTransId="{BCB74633-B345-419F-8510-C2C54C0CE62E}" sibTransId="{E81FE651-DA51-4625-9F2B-838F860BB665}"/>
    <dgm:cxn modelId="{B7B2D6B7-AF03-4227-9DB5-AD04192B56E7}" type="presOf" srcId="{E3B27DF0-A814-41AC-A362-66BCC6ACAEFA}" destId="{A94DADD3-89E7-4F9F-B17B-F8AB349A3A73}" srcOrd="0" destOrd="0" presId="urn:microsoft.com/office/officeart/2008/layout/AlternatingHexagons"/>
    <dgm:cxn modelId="{545C8BC0-0BC1-4A48-8621-687CD3307307}" type="presOf" srcId="{0D91ED94-4FDF-4212-8EE6-B8C99CFFB257}" destId="{A96BB510-1F26-4DFA-BE24-3332C2C5F36F}" srcOrd="0" destOrd="0" presId="urn:microsoft.com/office/officeart/2008/layout/AlternatingHexagons"/>
    <dgm:cxn modelId="{7D3FD70E-AD5F-418E-AED6-86674A0020C3}" type="presOf" srcId="{E81FE651-DA51-4625-9F2B-838F860BB665}" destId="{B83F2342-F2AE-4CAC-8483-690C8473CC8C}" srcOrd="0" destOrd="0" presId="urn:microsoft.com/office/officeart/2008/layout/AlternatingHexagons"/>
    <dgm:cxn modelId="{E9CD4D8A-1E7A-4714-A03A-DA775E6C3874}" type="presParOf" srcId="{BC18875A-7A6D-4878-8544-398A1072D0CF}" destId="{E8DFBE00-2DDA-480F-A1D9-18B71CC99319}" srcOrd="0" destOrd="0" presId="urn:microsoft.com/office/officeart/2008/layout/AlternatingHexagons"/>
    <dgm:cxn modelId="{86F2A316-0028-454D-9C48-CE78A414E59C}" type="presParOf" srcId="{E8DFBE00-2DDA-480F-A1D9-18B71CC99319}" destId="{7CC2D078-FF71-447E-BD76-4EEA71A60FED}" srcOrd="0" destOrd="0" presId="urn:microsoft.com/office/officeart/2008/layout/AlternatingHexagons"/>
    <dgm:cxn modelId="{F920349B-1319-43AB-AC2C-CB5CF9FBE16D}" type="presParOf" srcId="{E8DFBE00-2DDA-480F-A1D9-18B71CC99319}" destId="{A96BB510-1F26-4DFA-BE24-3332C2C5F36F}" srcOrd="1" destOrd="0" presId="urn:microsoft.com/office/officeart/2008/layout/AlternatingHexagons"/>
    <dgm:cxn modelId="{DDB6AB78-D75D-475A-9C01-FB6ABA22FAB0}" type="presParOf" srcId="{E8DFBE00-2DDA-480F-A1D9-18B71CC99319}" destId="{ECF1695E-983C-4065-90FE-D7F220791665}" srcOrd="2" destOrd="0" presId="urn:microsoft.com/office/officeart/2008/layout/AlternatingHexagons"/>
    <dgm:cxn modelId="{8F7C558C-DF49-44C1-A179-C9EF4B2AD343}" type="presParOf" srcId="{E8DFBE00-2DDA-480F-A1D9-18B71CC99319}" destId="{E1FA11CB-E5F9-4DFB-AE2B-B86C7586B9D9}" srcOrd="3" destOrd="0" presId="urn:microsoft.com/office/officeart/2008/layout/AlternatingHexagons"/>
    <dgm:cxn modelId="{DF8ED824-AFC4-4150-BF85-D603AE126C41}" type="presParOf" srcId="{E8DFBE00-2DDA-480F-A1D9-18B71CC99319}" destId="{539FB29A-2E5B-4233-B30D-C5FC9F96A2E4}" srcOrd="4" destOrd="0" presId="urn:microsoft.com/office/officeart/2008/layout/AlternatingHexagons"/>
    <dgm:cxn modelId="{61AEC9DE-8AB1-415F-9D15-8A4A454FA64E}" type="presParOf" srcId="{BC18875A-7A6D-4878-8544-398A1072D0CF}" destId="{8C476B28-1C07-4E9A-B536-90CB9DC83962}" srcOrd="1" destOrd="0" presId="urn:microsoft.com/office/officeart/2008/layout/AlternatingHexagons"/>
    <dgm:cxn modelId="{D6708AC6-B560-43E6-A56B-926B725B55A2}" type="presParOf" srcId="{BC18875A-7A6D-4878-8544-398A1072D0CF}" destId="{55A88823-B96F-4E7B-97C1-DF7F2560B908}" srcOrd="2" destOrd="0" presId="urn:microsoft.com/office/officeart/2008/layout/AlternatingHexagons"/>
    <dgm:cxn modelId="{06F86B68-ED2D-4EDA-90EA-AB2C0F6247A7}" type="presParOf" srcId="{55A88823-B96F-4E7B-97C1-DF7F2560B908}" destId="{BD9798C9-0644-4130-BCFF-3B1EDECA1927}" srcOrd="0" destOrd="0" presId="urn:microsoft.com/office/officeart/2008/layout/AlternatingHexagons"/>
    <dgm:cxn modelId="{57A8B0F1-F50C-4BD1-AA61-480A04D81BD1}" type="presParOf" srcId="{55A88823-B96F-4E7B-97C1-DF7F2560B908}" destId="{06F2B7F9-FB17-42FA-AB20-58025BA76E4C}" srcOrd="1" destOrd="0" presId="urn:microsoft.com/office/officeart/2008/layout/AlternatingHexagons"/>
    <dgm:cxn modelId="{6CF9FBFD-7F9A-4477-A178-B188854F944B}" type="presParOf" srcId="{55A88823-B96F-4E7B-97C1-DF7F2560B908}" destId="{7E9B7D94-3101-47EB-B615-628EE03D4DC6}" srcOrd="2" destOrd="0" presId="urn:microsoft.com/office/officeart/2008/layout/AlternatingHexagons"/>
    <dgm:cxn modelId="{D9DD92AB-B76F-4B1A-AD1E-8A0A36DB2F00}" type="presParOf" srcId="{55A88823-B96F-4E7B-97C1-DF7F2560B908}" destId="{A14BA00B-8D32-42FC-8AD8-582E1DAA877D}" srcOrd="3" destOrd="0" presId="urn:microsoft.com/office/officeart/2008/layout/AlternatingHexagons"/>
    <dgm:cxn modelId="{D20009D9-1A8E-4F4E-9AD3-18F39692A390}" type="presParOf" srcId="{55A88823-B96F-4E7B-97C1-DF7F2560B908}" destId="{A94DADD3-89E7-4F9F-B17B-F8AB349A3A73}" srcOrd="4" destOrd="0" presId="urn:microsoft.com/office/officeart/2008/layout/AlternatingHexagons"/>
    <dgm:cxn modelId="{503B423C-44CF-464F-B292-5D931CD7F7F6}" type="presParOf" srcId="{BC18875A-7A6D-4878-8544-398A1072D0CF}" destId="{B0A77FB6-EBE8-43B0-814E-B5907E5E853B}" srcOrd="3" destOrd="0" presId="urn:microsoft.com/office/officeart/2008/layout/AlternatingHexagons"/>
    <dgm:cxn modelId="{6A09C657-E820-4960-A51C-9A8DB62BA623}" type="presParOf" srcId="{BC18875A-7A6D-4878-8544-398A1072D0CF}" destId="{FE0605D2-A585-4E81-BE09-AFB0E2B63BBF}" srcOrd="4" destOrd="0" presId="urn:microsoft.com/office/officeart/2008/layout/AlternatingHexagons"/>
    <dgm:cxn modelId="{50FE5085-6B0B-401C-80FF-8A4B17A17FDE}" type="presParOf" srcId="{FE0605D2-A585-4E81-BE09-AFB0E2B63BBF}" destId="{0307BFDF-B4E8-4379-A266-6D8F5654528F}" srcOrd="0" destOrd="0" presId="urn:microsoft.com/office/officeart/2008/layout/AlternatingHexagons"/>
    <dgm:cxn modelId="{ADABDD6D-BE7C-4ECE-8BB9-4BF4737DF8FA}" type="presParOf" srcId="{FE0605D2-A585-4E81-BE09-AFB0E2B63BBF}" destId="{A27AB3D2-A108-4F83-8766-F7871CDD1001}" srcOrd="1" destOrd="0" presId="urn:microsoft.com/office/officeart/2008/layout/AlternatingHexagons"/>
    <dgm:cxn modelId="{7992904A-660B-4B71-9F9D-B7C3810FCCAE}" type="presParOf" srcId="{FE0605D2-A585-4E81-BE09-AFB0E2B63BBF}" destId="{29F98C22-C471-4E4C-ACE6-E5E4B321E37E}" srcOrd="2" destOrd="0" presId="urn:microsoft.com/office/officeart/2008/layout/AlternatingHexagons"/>
    <dgm:cxn modelId="{B47C0B99-8A5B-4800-87E2-17CC2CCA7309}" type="presParOf" srcId="{FE0605D2-A585-4E81-BE09-AFB0E2B63BBF}" destId="{38F61D2E-0EC8-47AA-88BF-85AD29BAED6D}" srcOrd="3" destOrd="0" presId="urn:microsoft.com/office/officeart/2008/layout/AlternatingHexagons"/>
    <dgm:cxn modelId="{507030E2-8CAF-4905-86D5-BDB9D1E318E3}" type="presParOf" srcId="{FE0605D2-A585-4E81-BE09-AFB0E2B63BBF}" destId="{B83F2342-F2AE-4CAC-8483-690C8473CC8C}"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B33546-A85B-4DAE-9D7B-EF43948F1F72}" type="doc">
      <dgm:prSet loTypeId="urn:microsoft.com/office/officeart/2011/layout/ConvergingText" loCatId="process" qsTypeId="urn:microsoft.com/office/officeart/2005/8/quickstyle/simple1" qsCatId="simple" csTypeId="urn:microsoft.com/office/officeart/2005/8/colors/accent5_3" csCatId="accent5" phldr="1"/>
      <dgm:spPr/>
      <dgm:t>
        <a:bodyPr/>
        <a:lstStyle/>
        <a:p>
          <a:endParaRPr lang="en-US"/>
        </a:p>
      </dgm:t>
    </dgm:pt>
    <dgm:pt modelId="{17E7FF7B-D444-4808-9CBF-7428AE324E5D}">
      <dgm:prSet phldrT="[Text]"/>
      <dgm:spPr/>
      <dgm:t>
        <a:bodyPr/>
        <a:lstStyle/>
        <a:p>
          <a:r>
            <a:rPr lang="en-US" dirty="0" smtClean="0"/>
            <a:t>Report</a:t>
          </a:r>
          <a:endParaRPr lang="en-US" dirty="0"/>
        </a:p>
      </dgm:t>
    </dgm:pt>
    <dgm:pt modelId="{8249AA50-316C-4BA6-B0C3-60B973FBC76E}" type="parTrans" cxnId="{4A8C3623-3EB4-4F87-B861-34A273DC295D}">
      <dgm:prSet/>
      <dgm:spPr/>
      <dgm:t>
        <a:bodyPr/>
        <a:lstStyle/>
        <a:p>
          <a:endParaRPr lang="en-US"/>
        </a:p>
      </dgm:t>
    </dgm:pt>
    <dgm:pt modelId="{2C4F9232-4AD6-4BDE-9BAA-E8E6251953BC}" type="sibTrans" cxnId="{4A8C3623-3EB4-4F87-B861-34A273DC295D}">
      <dgm:prSet/>
      <dgm:spPr/>
      <dgm:t>
        <a:bodyPr/>
        <a:lstStyle/>
        <a:p>
          <a:endParaRPr lang="en-US"/>
        </a:p>
      </dgm:t>
    </dgm:pt>
    <dgm:pt modelId="{160E0410-6223-480F-91E1-51AF66939E40}">
      <dgm:prSet phldrT="[Text]"/>
      <dgm:spPr/>
      <dgm:t>
        <a:bodyPr/>
        <a:lstStyle/>
        <a:p>
          <a:r>
            <a:rPr lang="en-US" dirty="0" smtClean="0"/>
            <a:t>Yammer Data</a:t>
          </a:r>
          <a:endParaRPr lang="en-US" dirty="0"/>
        </a:p>
      </dgm:t>
    </dgm:pt>
    <dgm:pt modelId="{4016CCA8-842F-407B-A64C-8D60FAE4190D}" type="parTrans" cxnId="{3D45D280-041D-441F-BBF2-39763F167D00}">
      <dgm:prSet/>
      <dgm:spPr/>
      <dgm:t>
        <a:bodyPr/>
        <a:lstStyle/>
        <a:p>
          <a:endParaRPr lang="en-US"/>
        </a:p>
      </dgm:t>
    </dgm:pt>
    <dgm:pt modelId="{30622961-C615-4060-ADB4-68620D30C404}" type="sibTrans" cxnId="{3D45D280-041D-441F-BBF2-39763F167D00}">
      <dgm:prSet/>
      <dgm:spPr/>
      <dgm:t>
        <a:bodyPr/>
        <a:lstStyle/>
        <a:p>
          <a:endParaRPr lang="en-US"/>
        </a:p>
      </dgm:t>
    </dgm:pt>
    <dgm:pt modelId="{488E61DB-7DCC-42F6-B5C7-87A6A0862A86}">
      <dgm:prSet phldrT="[Text]"/>
      <dgm:spPr/>
      <dgm:t>
        <a:bodyPr/>
        <a:lstStyle/>
        <a:p>
          <a:r>
            <a:rPr lang="en-US" dirty="0" smtClean="0"/>
            <a:t>Active Directory Attributes</a:t>
          </a:r>
          <a:endParaRPr lang="en-US" dirty="0"/>
        </a:p>
      </dgm:t>
    </dgm:pt>
    <dgm:pt modelId="{0A5FA8FC-44B1-478F-9EDF-B7041057C696}" type="parTrans" cxnId="{B427AE68-976C-472C-A558-1EF31F1F0CC2}">
      <dgm:prSet/>
      <dgm:spPr/>
      <dgm:t>
        <a:bodyPr/>
        <a:lstStyle/>
        <a:p>
          <a:endParaRPr lang="en-US"/>
        </a:p>
      </dgm:t>
    </dgm:pt>
    <dgm:pt modelId="{0CEF11C2-9A09-486C-8AA3-650E823DD850}" type="sibTrans" cxnId="{B427AE68-976C-472C-A558-1EF31F1F0CC2}">
      <dgm:prSet/>
      <dgm:spPr/>
      <dgm:t>
        <a:bodyPr/>
        <a:lstStyle/>
        <a:p>
          <a:endParaRPr lang="en-US"/>
        </a:p>
      </dgm:t>
    </dgm:pt>
    <dgm:pt modelId="{63B92457-62FD-4EE8-BCDC-F39745CC0155}">
      <dgm:prSet phldrT="[Text]"/>
      <dgm:spPr/>
      <dgm:t>
        <a:bodyPr/>
        <a:lstStyle/>
        <a:p>
          <a:r>
            <a:rPr lang="en-US" dirty="0" err="1" smtClean="0"/>
            <a:t>eDirectory</a:t>
          </a:r>
          <a:r>
            <a:rPr lang="en-US" dirty="0" smtClean="0"/>
            <a:t> Attributes</a:t>
          </a:r>
          <a:endParaRPr lang="en-US" dirty="0"/>
        </a:p>
      </dgm:t>
    </dgm:pt>
    <dgm:pt modelId="{5EA63AE1-F7AF-4D65-B673-E8145ED12C85}" type="parTrans" cxnId="{BB4CC115-963E-45C1-8307-4EC225D1DA82}">
      <dgm:prSet/>
      <dgm:spPr/>
      <dgm:t>
        <a:bodyPr/>
        <a:lstStyle/>
        <a:p>
          <a:endParaRPr lang="en-US"/>
        </a:p>
      </dgm:t>
    </dgm:pt>
    <dgm:pt modelId="{D5EDFFC3-58CE-4FC1-8D12-3BD0D3DD7455}" type="sibTrans" cxnId="{BB4CC115-963E-45C1-8307-4EC225D1DA82}">
      <dgm:prSet/>
      <dgm:spPr/>
      <dgm:t>
        <a:bodyPr/>
        <a:lstStyle/>
        <a:p>
          <a:endParaRPr lang="en-US"/>
        </a:p>
      </dgm:t>
    </dgm:pt>
    <dgm:pt modelId="{4A282AAB-1914-47D8-B818-563B09630B35}" type="pres">
      <dgm:prSet presAssocID="{8BB33546-A85B-4DAE-9D7B-EF43948F1F72}" presName="Name0" presStyleCnt="0">
        <dgm:presLayoutVars>
          <dgm:chMax/>
          <dgm:chPref val="1"/>
          <dgm:dir/>
          <dgm:animOne val="branch"/>
          <dgm:animLvl val="lvl"/>
          <dgm:resizeHandles/>
        </dgm:presLayoutVars>
      </dgm:prSet>
      <dgm:spPr/>
      <dgm:t>
        <a:bodyPr/>
        <a:lstStyle/>
        <a:p>
          <a:endParaRPr lang="en-US"/>
        </a:p>
      </dgm:t>
    </dgm:pt>
    <dgm:pt modelId="{B59DD10F-14F8-4A51-A0AF-67798DF0FBC9}" type="pres">
      <dgm:prSet presAssocID="{17E7FF7B-D444-4808-9CBF-7428AE324E5D}" presName="composite" presStyleCnt="0"/>
      <dgm:spPr/>
    </dgm:pt>
    <dgm:pt modelId="{AF7BBBAA-2AAC-4ABD-A9F0-36FF1DFF0FC2}" type="pres">
      <dgm:prSet presAssocID="{17E7FF7B-D444-4808-9CBF-7428AE324E5D}" presName="ParentAccent1" presStyleLbl="alignNode1" presStyleIdx="0" presStyleCnt="34"/>
      <dgm:spPr/>
    </dgm:pt>
    <dgm:pt modelId="{71258132-D75B-41AA-B1B9-0722BDBE3D5E}" type="pres">
      <dgm:prSet presAssocID="{17E7FF7B-D444-4808-9CBF-7428AE324E5D}" presName="ParentAccent2" presStyleLbl="alignNode1" presStyleIdx="1" presStyleCnt="34"/>
      <dgm:spPr/>
    </dgm:pt>
    <dgm:pt modelId="{2F24172A-E943-43AF-A6A0-C106E3E9A41E}" type="pres">
      <dgm:prSet presAssocID="{17E7FF7B-D444-4808-9CBF-7428AE324E5D}" presName="ParentAccent3" presStyleLbl="alignNode1" presStyleIdx="2" presStyleCnt="34"/>
      <dgm:spPr/>
    </dgm:pt>
    <dgm:pt modelId="{A046EBE0-196E-4CA9-B92E-A7FDFEC46FFC}" type="pres">
      <dgm:prSet presAssocID="{17E7FF7B-D444-4808-9CBF-7428AE324E5D}" presName="ParentAccent4" presStyleLbl="alignNode1" presStyleIdx="3" presStyleCnt="34"/>
      <dgm:spPr/>
    </dgm:pt>
    <dgm:pt modelId="{E46D45B0-C189-482A-B029-3BF5CC418375}" type="pres">
      <dgm:prSet presAssocID="{17E7FF7B-D444-4808-9CBF-7428AE324E5D}" presName="ParentAccent5" presStyleLbl="alignNode1" presStyleIdx="4" presStyleCnt="34"/>
      <dgm:spPr/>
    </dgm:pt>
    <dgm:pt modelId="{C936CFCC-CFCA-4E8B-91DC-A34116EAC335}" type="pres">
      <dgm:prSet presAssocID="{17E7FF7B-D444-4808-9CBF-7428AE324E5D}" presName="ParentAccent6" presStyleLbl="alignNode1" presStyleIdx="5" presStyleCnt="34"/>
      <dgm:spPr/>
    </dgm:pt>
    <dgm:pt modelId="{2E5A3C7B-80C2-43ED-9DBA-95BB10712B7F}" type="pres">
      <dgm:prSet presAssocID="{17E7FF7B-D444-4808-9CBF-7428AE324E5D}" presName="ParentAccent7" presStyleLbl="alignNode1" presStyleIdx="6" presStyleCnt="34"/>
      <dgm:spPr/>
    </dgm:pt>
    <dgm:pt modelId="{4004824C-A645-4BBA-8D02-3D7FCA7DF92A}" type="pres">
      <dgm:prSet presAssocID="{17E7FF7B-D444-4808-9CBF-7428AE324E5D}" presName="ParentAccent8" presStyleLbl="alignNode1" presStyleIdx="7" presStyleCnt="34"/>
      <dgm:spPr/>
    </dgm:pt>
    <dgm:pt modelId="{86545736-43D3-4E5E-8C97-7C731B6E4CA2}" type="pres">
      <dgm:prSet presAssocID="{17E7FF7B-D444-4808-9CBF-7428AE324E5D}" presName="ParentAccent9" presStyleLbl="alignNode1" presStyleIdx="8" presStyleCnt="34"/>
      <dgm:spPr/>
    </dgm:pt>
    <dgm:pt modelId="{FE965ACD-3825-4F97-BCDF-E0B234567AFF}" type="pres">
      <dgm:prSet presAssocID="{17E7FF7B-D444-4808-9CBF-7428AE324E5D}" presName="ParentAccent10" presStyleLbl="alignNode1" presStyleIdx="9" presStyleCnt="34"/>
      <dgm:spPr/>
    </dgm:pt>
    <dgm:pt modelId="{A22CCFE7-45F6-4304-8B98-FC5FCAC45D7B}" type="pres">
      <dgm:prSet presAssocID="{17E7FF7B-D444-4808-9CBF-7428AE324E5D}" presName="Parent" presStyleLbl="alignNode1" presStyleIdx="10" presStyleCnt="34">
        <dgm:presLayoutVars>
          <dgm:chMax val="5"/>
          <dgm:chPref val="3"/>
          <dgm:bulletEnabled val="1"/>
        </dgm:presLayoutVars>
      </dgm:prSet>
      <dgm:spPr/>
      <dgm:t>
        <a:bodyPr/>
        <a:lstStyle/>
        <a:p>
          <a:endParaRPr lang="en-US"/>
        </a:p>
      </dgm:t>
    </dgm:pt>
    <dgm:pt modelId="{9C156CB0-9B3D-4E23-9904-3F228CB9466D}" type="pres">
      <dgm:prSet presAssocID="{160E0410-6223-480F-91E1-51AF66939E40}" presName="Child1Accent1" presStyleLbl="alignNode1" presStyleIdx="11" presStyleCnt="34"/>
      <dgm:spPr/>
    </dgm:pt>
    <dgm:pt modelId="{15BC9CAD-7A74-40DF-AA01-21BF07B2CF9A}" type="pres">
      <dgm:prSet presAssocID="{160E0410-6223-480F-91E1-51AF66939E40}" presName="Child1Accent2" presStyleLbl="alignNode1" presStyleIdx="12" presStyleCnt="34"/>
      <dgm:spPr/>
    </dgm:pt>
    <dgm:pt modelId="{60704AA7-B4DE-4107-93ED-BB15379AC366}" type="pres">
      <dgm:prSet presAssocID="{160E0410-6223-480F-91E1-51AF66939E40}" presName="Child1Accent3" presStyleLbl="alignNode1" presStyleIdx="13" presStyleCnt="34"/>
      <dgm:spPr/>
    </dgm:pt>
    <dgm:pt modelId="{6592712B-0C4E-43A2-972F-F2AFF4CB1C92}" type="pres">
      <dgm:prSet presAssocID="{160E0410-6223-480F-91E1-51AF66939E40}" presName="Child1Accent4" presStyleLbl="alignNode1" presStyleIdx="14" presStyleCnt="34"/>
      <dgm:spPr/>
    </dgm:pt>
    <dgm:pt modelId="{AEDF609D-A04C-4B18-AEC5-951AC875B484}" type="pres">
      <dgm:prSet presAssocID="{160E0410-6223-480F-91E1-51AF66939E40}" presName="Child1Accent5" presStyleLbl="alignNode1" presStyleIdx="15" presStyleCnt="34"/>
      <dgm:spPr/>
    </dgm:pt>
    <dgm:pt modelId="{6FDDDB59-121F-4DE5-B039-18ACEFB4ED52}" type="pres">
      <dgm:prSet presAssocID="{160E0410-6223-480F-91E1-51AF66939E40}" presName="Child1Accent6" presStyleLbl="alignNode1" presStyleIdx="16" presStyleCnt="34"/>
      <dgm:spPr/>
    </dgm:pt>
    <dgm:pt modelId="{0E74814D-F9E7-4782-885A-66AB1EC29A29}" type="pres">
      <dgm:prSet presAssocID="{160E0410-6223-480F-91E1-51AF66939E40}" presName="Child1Accent7" presStyleLbl="alignNode1" presStyleIdx="17" presStyleCnt="34"/>
      <dgm:spPr/>
    </dgm:pt>
    <dgm:pt modelId="{80C6330E-B34F-4E1D-82A5-BFFCDC8F3A43}" type="pres">
      <dgm:prSet presAssocID="{160E0410-6223-480F-91E1-51AF66939E40}" presName="Child1Accent8" presStyleLbl="alignNode1" presStyleIdx="18" presStyleCnt="34"/>
      <dgm:spPr/>
    </dgm:pt>
    <dgm:pt modelId="{841B5A2D-755A-47AD-BCA0-F90CDD2E5146}" type="pres">
      <dgm:prSet presAssocID="{160E0410-6223-480F-91E1-51AF66939E40}" presName="Child1Accent9" presStyleLbl="alignNode1" presStyleIdx="19" presStyleCnt="34"/>
      <dgm:spPr/>
    </dgm:pt>
    <dgm:pt modelId="{5E28BBD2-6943-4EA9-8A38-55DC83E829E6}" type="pres">
      <dgm:prSet presAssocID="{160E0410-6223-480F-91E1-51AF66939E40}" presName="Child1" presStyleLbl="revTx" presStyleIdx="0" presStyleCnt="3">
        <dgm:presLayoutVars>
          <dgm:chMax/>
          <dgm:chPref val="0"/>
          <dgm:bulletEnabled val="1"/>
        </dgm:presLayoutVars>
      </dgm:prSet>
      <dgm:spPr/>
      <dgm:t>
        <a:bodyPr/>
        <a:lstStyle/>
        <a:p>
          <a:endParaRPr lang="en-US"/>
        </a:p>
      </dgm:t>
    </dgm:pt>
    <dgm:pt modelId="{15D23DCF-6128-412A-A6DC-9DF960232D87}" type="pres">
      <dgm:prSet presAssocID="{488E61DB-7DCC-42F6-B5C7-87A6A0862A86}" presName="Child2Accent1" presStyleLbl="alignNode1" presStyleIdx="20" presStyleCnt="34"/>
      <dgm:spPr/>
    </dgm:pt>
    <dgm:pt modelId="{4E742EAC-C553-42F3-9028-E4418D5734D0}" type="pres">
      <dgm:prSet presAssocID="{488E61DB-7DCC-42F6-B5C7-87A6A0862A86}" presName="Child2Accent2" presStyleLbl="alignNode1" presStyleIdx="21" presStyleCnt="34"/>
      <dgm:spPr/>
    </dgm:pt>
    <dgm:pt modelId="{80FA0A55-E04A-456E-8D9B-BD7388D7E798}" type="pres">
      <dgm:prSet presAssocID="{488E61DB-7DCC-42F6-B5C7-87A6A0862A86}" presName="Child2Accent3" presStyleLbl="alignNode1" presStyleIdx="22" presStyleCnt="34"/>
      <dgm:spPr/>
    </dgm:pt>
    <dgm:pt modelId="{21801304-CB51-4619-9B06-E49F15D61047}" type="pres">
      <dgm:prSet presAssocID="{488E61DB-7DCC-42F6-B5C7-87A6A0862A86}" presName="Child2Accent4" presStyleLbl="alignNode1" presStyleIdx="23" presStyleCnt="34"/>
      <dgm:spPr/>
    </dgm:pt>
    <dgm:pt modelId="{60050E45-5622-4543-A366-227DB3F0B748}" type="pres">
      <dgm:prSet presAssocID="{488E61DB-7DCC-42F6-B5C7-87A6A0862A86}" presName="Child2Accent5" presStyleLbl="alignNode1" presStyleIdx="24" presStyleCnt="34"/>
      <dgm:spPr/>
    </dgm:pt>
    <dgm:pt modelId="{451CE70D-67CB-4904-9463-0090B70A25BE}" type="pres">
      <dgm:prSet presAssocID="{488E61DB-7DCC-42F6-B5C7-87A6A0862A86}" presName="Child2Accent6" presStyleLbl="alignNode1" presStyleIdx="25" presStyleCnt="34"/>
      <dgm:spPr/>
    </dgm:pt>
    <dgm:pt modelId="{5D7814E0-FCCE-4978-8EEB-26D7AA643BE8}" type="pres">
      <dgm:prSet presAssocID="{488E61DB-7DCC-42F6-B5C7-87A6A0862A86}" presName="Child2Accent7" presStyleLbl="alignNode1" presStyleIdx="26" presStyleCnt="34"/>
      <dgm:spPr/>
    </dgm:pt>
    <dgm:pt modelId="{7045DAE9-3B94-43FF-8A78-63A69C248E49}" type="pres">
      <dgm:prSet presAssocID="{488E61DB-7DCC-42F6-B5C7-87A6A0862A86}" presName="Child2" presStyleLbl="revTx" presStyleIdx="1" presStyleCnt="3">
        <dgm:presLayoutVars>
          <dgm:chMax/>
          <dgm:chPref val="0"/>
          <dgm:bulletEnabled val="1"/>
        </dgm:presLayoutVars>
      </dgm:prSet>
      <dgm:spPr/>
      <dgm:t>
        <a:bodyPr/>
        <a:lstStyle/>
        <a:p>
          <a:endParaRPr lang="en-US"/>
        </a:p>
      </dgm:t>
    </dgm:pt>
    <dgm:pt modelId="{D28C5C23-FC4E-4769-9CCE-893985E2DAF6}" type="pres">
      <dgm:prSet presAssocID="{63B92457-62FD-4EE8-BCDC-F39745CC0155}" presName="Child3Accent1" presStyleLbl="alignNode1" presStyleIdx="27" presStyleCnt="34"/>
      <dgm:spPr/>
    </dgm:pt>
    <dgm:pt modelId="{0185E3B6-81EB-4C1E-B679-8C8E302AA65C}" type="pres">
      <dgm:prSet presAssocID="{63B92457-62FD-4EE8-BCDC-F39745CC0155}" presName="Child3Accent2" presStyleLbl="alignNode1" presStyleIdx="28" presStyleCnt="34"/>
      <dgm:spPr/>
    </dgm:pt>
    <dgm:pt modelId="{9E5C6E43-C36A-49B1-883F-600FE2D36D5F}" type="pres">
      <dgm:prSet presAssocID="{63B92457-62FD-4EE8-BCDC-F39745CC0155}" presName="Child3Accent3" presStyleLbl="alignNode1" presStyleIdx="29" presStyleCnt="34"/>
      <dgm:spPr/>
    </dgm:pt>
    <dgm:pt modelId="{6DB1F79C-54E9-4496-8473-4D188727EFF9}" type="pres">
      <dgm:prSet presAssocID="{63B92457-62FD-4EE8-BCDC-F39745CC0155}" presName="Child3Accent4" presStyleLbl="alignNode1" presStyleIdx="30" presStyleCnt="34"/>
      <dgm:spPr/>
    </dgm:pt>
    <dgm:pt modelId="{39B612BA-DDFF-4BB3-9D61-D148F2AA991D}" type="pres">
      <dgm:prSet presAssocID="{63B92457-62FD-4EE8-BCDC-F39745CC0155}" presName="Child3Accent5" presStyleLbl="alignNode1" presStyleIdx="31" presStyleCnt="34"/>
      <dgm:spPr/>
    </dgm:pt>
    <dgm:pt modelId="{D8111023-D428-4399-919C-7A6B5E95A166}" type="pres">
      <dgm:prSet presAssocID="{63B92457-62FD-4EE8-BCDC-F39745CC0155}" presName="Child3Accent6" presStyleLbl="alignNode1" presStyleIdx="32" presStyleCnt="34"/>
      <dgm:spPr/>
    </dgm:pt>
    <dgm:pt modelId="{CAAAD91E-73E4-4080-9E69-28E70ACF4EF1}" type="pres">
      <dgm:prSet presAssocID="{63B92457-62FD-4EE8-BCDC-F39745CC0155}" presName="Child3Accent7" presStyleLbl="alignNode1" presStyleIdx="33" presStyleCnt="34"/>
      <dgm:spPr/>
    </dgm:pt>
    <dgm:pt modelId="{2BA020C7-ECF4-4845-9E14-B9629C84E871}" type="pres">
      <dgm:prSet presAssocID="{63B92457-62FD-4EE8-BCDC-F39745CC0155}" presName="Child3" presStyleLbl="revTx" presStyleIdx="2" presStyleCnt="3">
        <dgm:presLayoutVars>
          <dgm:chMax/>
          <dgm:chPref val="0"/>
          <dgm:bulletEnabled val="1"/>
        </dgm:presLayoutVars>
      </dgm:prSet>
      <dgm:spPr/>
      <dgm:t>
        <a:bodyPr/>
        <a:lstStyle/>
        <a:p>
          <a:endParaRPr lang="en-US"/>
        </a:p>
      </dgm:t>
    </dgm:pt>
  </dgm:ptLst>
  <dgm:cxnLst>
    <dgm:cxn modelId="{E36BAF4B-8305-49A1-B1AB-6A648B9BA81C}" type="presOf" srcId="{17E7FF7B-D444-4808-9CBF-7428AE324E5D}" destId="{A22CCFE7-45F6-4304-8B98-FC5FCAC45D7B}" srcOrd="0" destOrd="0" presId="urn:microsoft.com/office/officeart/2011/layout/ConvergingText"/>
    <dgm:cxn modelId="{BB4CC115-963E-45C1-8307-4EC225D1DA82}" srcId="{17E7FF7B-D444-4808-9CBF-7428AE324E5D}" destId="{63B92457-62FD-4EE8-BCDC-F39745CC0155}" srcOrd="2" destOrd="0" parTransId="{5EA63AE1-F7AF-4D65-B673-E8145ED12C85}" sibTransId="{D5EDFFC3-58CE-4FC1-8D12-3BD0D3DD7455}"/>
    <dgm:cxn modelId="{BFB0C6DD-584C-4FB0-B83E-FEF63E6E5278}" type="presOf" srcId="{488E61DB-7DCC-42F6-B5C7-87A6A0862A86}" destId="{7045DAE9-3B94-43FF-8A78-63A69C248E49}" srcOrd="0" destOrd="0" presId="urn:microsoft.com/office/officeart/2011/layout/ConvergingText"/>
    <dgm:cxn modelId="{B427AE68-976C-472C-A558-1EF31F1F0CC2}" srcId="{17E7FF7B-D444-4808-9CBF-7428AE324E5D}" destId="{488E61DB-7DCC-42F6-B5C7-87A6A0862A86}" srcOrd="1" destOrd="0" parTransId="{0A5FA8FC-44B1-478F-9EDF-B7041057C696}" sibTransId="{0CEF11C2-9A09-486C-8AA3-650E823DD850}"/>
    <dgm:cxn modelId="{4A8C3623-3EB4-4F87-B861-34A273DC295D}" srcId="{8BB33546-A85B-4DAE-9D7B-EF43948F1F72}" destId="{17E7FF7B-D444-4808-9CBF-7428AE324E5D}" srcOrd="0" destOrd="0" parTransId="{8249AA50-316C-4BA6-B0C3-60B973FBC76E}" sibTransId="{2C4F9232-4AD6-4BDE-9BAA-E8E6251953BC}"/>
    <dgm:cxn modelId="{68E82DB7-E274-403A-B068-1F51BFA5C6EA}" type="presOf" srcId="{63B92457-62FD-4EE8-BCDC-F39745CC0155}" destId="{2BA020C7-ECF4-4845-9E14-B9629C84E871}" srcOrd="0" destOrd="0" presId="urn:microsoft.com/office/officeart/2011/layout/ConvergingText"/>
    <dgm:cxn modelId="{DE44EA78-4BB9-4CED-B747-12C1966E0585}" type="presOf" srcId="{160E0410-6223-480F-91E1-51AF66939E40}" destId="{5E28BBD2-6943-4EA9-8A38-55DC83E829E6}" srcOrd="0" destOrd="0" presId="urn:microsoft.com/office/officeart/2011/layout/ConvergingText"/>
    <dgm:cxn modelId="{3D45D280-041D-441F-BBF2-39763F167D00}" srcId="{17E7FF7B-D444-4808-9CBF-7428AE324E5D}" destId="{160E0410-6223-480F-91E1-51AF66939E40}" srcOrd="0" destOrd="0" parTransId="{4016CCA8-842F-407B-A64C-8D60FAE4190D}" sibTransId="{30622961-C615-4060-ADB4-68620D30C404}"/>
    <dgm:cxn modelId="{03913F48-7061-4F94-ABE4-1D83D04BB441}" type="presOf" srcId="{8BB33546-A85B-4DAE-9D7B-EF43948F1F72}" destId="{4A282AAB-1914-47D8-B818-563B09630B35}" srcOrd="0" destOrd="0" presId="urn:microsoft.com/office/officeart/2011/layout/ConvergingText"/>
    <dgm:cxn modelId="{787733B1-B580-4754-B700-BC6199103EA1}" type="presParOf" srcId="{4A282AAB-1914-47D8-B818-563B09630B35}" destId="{B59DD10F-14F8-4A51-A0AF-67798DF0FBC9}" srcOrd="0" destOrd="0" presId="urn:microsoft.com/office/officeart/2011/layout/ConvergingText"/>
    <dgm:cxn modelId="{C62F0E5C-9061-45A9-BF8E-BA3EA52631B3}" type="presParOf" srcId="{B59DD10F-14F8-4A51-A0AF-67798DF0FBC9}" destId="{AF7BBBAA-2AAC-4ABD-A9F0-36FF1DFF0FC2}" srcOrd="0" destOrd="0" presId="urn:microsoft.com/office/officeart/2011/layout/ConvergingText"/>
    <dgm:cxn modelId="{C766A86F-A07E-4515-B07A-626CFAB26847}" type="presParOf" srcId="{B59DD10F-14F8-4A51-A0AF-67798DF0FBC9}" destId="{71258132-D75B-41AA-B1B9-0722BDBE3D5E}" srcOrd="1" destOrd="0" presId="urn:microsoft.com/office/officeart/2011/layout/ConvergingText"/>
    <dgm:cxn modelId="{B7A3AC6A-47D5-43DB-97D4-1A3C235AEBEA}" type="presParOf" srcId="{B59DD10F-14F8-4A51-A0AF-67798DF0FBC9}" destId="{2F24172A-E943-43AF-A6A0-C106E3E9A41E}" srcOrd="2" destOrd="0" presId="urn:microsoft.com/office/officeart/2011/layout/ConvergingText"/>
    <dgm:cxn modelId="{6EA1C3A8-B9CF-450F-BEEF-2A228B3E8379}" type="presParOf" srcId="{B59DD10F-14F8-4A51-A0AF-67798DF0FBC9}" destId="{A046EBE0-196E-4CA9-B92E-A7FDFEC46FFC}" srcOrd="3" destOrd="0" presId="urn:microsoft.com/office/officeart/2011/layout/ConvergingText"/>
    <dgm:cxn modelId="{889B465D-33BA-4191-B9AB-9DD386380278}" type="presParOf" srcId="{B59DD10F-14F8-4A51-A0AF-67798DF0FBC9}" destId="{E46D45B0-C189-482A-B029-3BF5CC418375}" srcOrd="4" destOrd="0" presId="urn:microsoft.com/office/officeart/2011/layout/ConvergingText"/>
    <dgm:cxn modelId="{C6FD56D5-C22D-4E71-90A8-23A0B79295F0}" type="presParOf" srcId="{B59DD10F-14F8-4A51-A0AF-67798DF0FBC9}" destId="{C936CFCC-CFCA-4E8B-91DC-A34116EAC335}" srcOrd="5" destOrd="0" presId="urn:microsoft.com/office/officeart/2011/layout/ConvergingText"/>
    <dgm:cxn modelId="{EE75A401-2691-48C3-875A-495048367DE0}" type="presParOf" srcId="{B59DD10F-14F8-4A51-A0AF-67798DF0FBC9}" destId="{2E5A3C7B-80C2-43ED-9DBA-95BB10712B7F}" srcOrd="6" destOrd="0" presId="urn:microsoft.com/office/officeart/2011/layout/ConvergingText"/>
    <dgm:cxn modelId="{3D5478B2-14D7-4576-BEF7-F4BF7D885FCB}" type="presParOf" srcId="{B59DD10F-14F8-4A51-A0AF-67798DF0FBC9}" destId="{4004824C-A645-4BBA-8D02-3D7FCA7DF92A}" srcOrd="7" destOrd="0" presId="urn:microsoft.com/office/officeart/2011/layout/ConvergingText"/>
    <dgm:cxn modelId="{BAC1F524-6652-4CD6-856A-08061D255095}" type="presParOf" srcId="{B59DD10F-14F8-4A51-A0AF-67798DF0FBC9}" destId="{86545736-43D3-4E5E-8C97-7C731B6E4CA2}" srcOrd="8" destOrd="0" presId="urn:microsoft.com/office/officeart/2011/layout/ConvergingText"/>
    <dgm:cxn modelId="{E1BC750B-5BD4-4C21-9867-5A132A237948}" type="presParOf" srcId="{B59DD10F-14F8-4A51-A0AF-67798DF0FBC9}" destId="{FE965ACD-3825-4F97-BCDF-E0B234567AFF}" srcOrd="9" destOrd="0" presId="urn:microsoft.com/office/officeart/2011/layout/ConvergingText"/>
    <dgm:cxn modelId="{CA498DB1-390C-469B-97DD-3BA7ADBFF250}" type="presParOf" srcId="{B59DD10F-14F8-4A51-A0AF-67798DF0FBC9}" destId="{A22CCFE7-45F6-4304-8B98-FC5FCAC45D7B}" srcOrd="10" destOrd="0" presId="urn:microsoft.com/office/officeart/2011/layout/ConvergingText"/>
    <dgm:cxn modelId="{FBA01BE9-565B-48B3-92E6-D0F886402B57}" type="presParOf" srcId="{B59DD10F-14F8-4A51-A0AF-67798DF0FBC9}" destId="{9C156CB0-9B3D-4E23-9904-3F228CB9466D}" srcOrd="11" destOrd="0" presId="urn:microsoft.com/office/officeart/2011/layout/ConvergingText"/>
    <dgm:cxn modelId="{FB6AE105-1CC8-4597-BD57-B4C0ABC15F67}" type="presParOf" srcId="{B59DD10F-14F8-4A51-A0AF-67798DF0FBC9}" destId="{15BC9CAD-7A74-40DF-AA01-21BF07B2CF9A}" srcOrd="12" destOrd="0" presId="urn:microsoft.com/office/officeart/2011/layout/ConvergingText"/>
    <dgm:cxn modelId="{CC444194-F9C3-46E0-B305-83E238B3FD11}" type="presParOf" srcId="{B59DD10F-14F8-4A51-A0AF-67798DF0FBC9}" destId="{60704AA7-B4DE-4107-93ED-BB15379AC366}" srcOrd="13" destOrd="0" presId="urn:microsoft.com/office/officeart/2011/layout/ConvergingText"/>
    <dgm:cxn modelId="{2EBCCADA-CEFE-4C66-914B-CCB229559EE5}" type="presParOf" srcId="{B59DD10F-14F8-4A51-A0AF-67798DF0FBC9}" destId="{6592712B-0C4E-43A2-972F-F2AFF4CB1C92}" srcOrd="14" destOrd="0" presId="urn:microsoft.com/office/officeart/2011/layout/ConvergingText"/>
    <dgm:cxn modelId="{FB4E08A8-0C6B-4CD3-A1BD-B07263D4F3BB}" type="presParOf" srcId="{B59DD10F-14F8-4A51-A0AF-67798DF0FBC9}" destId="{AEDF609D-A04C-4B18-AEC5-951AC875B484}" srcOrd="15" destOrd="0" presId="urn:microsoft.com/office/officeart/2011/layout/ConvergingText"/>
    <dgm:cxn modelId="{AE316354-FB2F-4FCC-A403-BABE934F1BCA}" type="presParOf" srcId="{B59DD10F-14F8-4A51-A0AF-67798DF0FBC9}" destId="{6FDDDB59-121F-4DE5-B039-18ACEFB4ED52}" srcOrd="16" destOrd="0" presId="urn:microsoft.com/office/officeart/2011/layout/ConvergingText"/>
    <dgm:cxn modelId="{9C8E16DE-4A5B-4049-86A2-6C5ECA907A47}" type="presParOf" srcId="{B59DD10F-14F8-4A51-A0AF-67798DF0FBC9}" destId="{0E74814D-F9E7-4782-885A-66AB1EC29A29}" srcOrd="17" destOrd="0" presId="urn:microsoft.com/office/officeart/2011/layout/ConvergingText"/>
    <dgm:cxn modelId="{2B614F18-92CD-4308-BB0E-B0029A3B1537}" type="presParOf" srcId="{B59DD10F-14F8-4A51-A0AF-67798DF0FBC9}" destId="{80C6330E-B34F-4E1D-82A5-BFFCDC8F3A43}" srcOrd="18" destOrd="0" presId="urn:microsoft.com/office/officeart/2011/layout/ConvergingText"/>
    <dgm:cxn modelId="{1B4B80FD-9D45-4CE1-B0DA-3346C925F447}" type="presParOf" srcId="{B59DD10F-14F8-4A51-A0AF-67798DF0FBC9}" destId="{841B5A2D-755A-47AD-BCA0-F90CDD2E5146}" srcOrd="19" destOrd="0" presId="urn:microsoft.com/office/officeart/2011/layout/ConvergingText"/>
    <dgm:cxn modelId="{30EF1996-3493-4378-8470-E2E84687BD1A}" type="presParOf" srcId="{B59DD10F-14F8-4A51-A0AF-67798DF0FBC9}" destId="{5E28BBD2-6943-4EA9-8A38-55DC83E829E6}" srcOrd="20" destOrd="0" presId="urn:microsoft.com/office/officeart/2011/layout/ConvergingText"/>
    <dgm:cxn modelId="{6D18D59B-45CE-46F4-BD1B-01CCFEEA18BF}" type="presParOf" srcId="{B59DD10F-14F8-4A51-A0AF-67798DF0FBC9}" destId="{15D23DCF-6128-412A-A6DC-9DF960232D87}" srcOrd="21" destOrd="0" presId="urn:microsoft.com/office/officeart/2011/layout/ConvergingText"/>
    <dgm:cxn modelId="{37D231B2-5D51-4D38-A1D0-C28E83726945}" type="presParOf" srcId="{B59DD10F-14F8-4A51-A0AF-67798DF0FBC9}" destId="{4E742EAC-C553-42F3-9028-E4418D5734D0}" srcOrd="22" destOrd="0" presId="urn:microsoft.com/office/officeart/2011/layout/ConvergingText"/>
    <dgm:cxn modelId="{8B064AE9-4BA0-4F15-A891-725CA0003F52}" type="presParOf" srcId="{B59DD10F-14F8-4A51-A0AF-67798DF0FBC9}" destId="{80FA0A55-E04A-456E-8D9B-BD7388D7E798}" srcOrd="23" destOrd="0" presId="urn:microsoft.com/office/officeart/2011/layout/ConvergingText"/>
    <dgm:cxn modelId="{65ACF7FA-89B3-4098-A1D3-185CC0DD9BEC}" type="presParOf" srcId="{B59DD10F-14F8-4A51-A0AF-67798DF0FBC9}" destId="{21801304-CB51-4619-9B06-E49F15D61047}" srcOrd="24" destOrd="0" presId="urn:microsoft.com/office/officeart/2011/layout/ConvergingText"/>
    <dgm:cxn modelId="{876D6BAC-0954-4833-9C99-F4ED74CAF379}" type="presParOf" srcId="{B59DD10F-14F8-4A51-A0AF-67798DF0FBC9}" destId="{60050E45-5622-4543-A366-227DB3F0B748}" srcOrd="25" destOrd="0" presId="urn:microsoft.com/office/officeart/2011/layout/ConvergingText"/>
    <dgm:cxn modelId="{41A7A06E-8A9A-450D-BD98-34F10FE313AC}" type="presParOf" srcId="{B59DD10F-14F8-4A51-A0AF-67798DF0FBC9}" destId="{451CE70D-67CB-4904-9463-0090B70A25BE}" srcOrd="26" destOrd="0" presId="urn:microsoft.com/office/officeart/2011/layout/ConvergingText"/>
    <dgm:cxn modelId="{3B95BD25-E9B8-49C0-B8F7-4D78FC29D269}" type="presParOf" srcId="{B59DD10F-14F8-4A51-A0AF-67798DF0FBC9}" destId="{5D7814E0-FCCE-4978-8EEB-26D7AA643BE8}" srcOrd="27" destOrd="0" presId="urn:microsoft.com/office/officeart/2011/layout/ConvergingText"/>
    <dgm:cxn modelId="{4C2AC1F7-E102-47C8-AC81-FCA8C31C4FC9}" type="presParOf" srcId="{B59DD10F-14F8-4A51-A0AF-67798DF0FBC9}" destId="{7045DAE9-3B94-43FF-8A78-63A69C248E49}" srcOrd="28" destOrd="0" presId="urn:microsoft.com/office/officeart/2011/layout/ConvergingText"/>
    <dgm:cxn modelId="{51836357-8200-47DA-9C4E-41A8D1E8232A}" type="presParOf" srcId="{B59DD10F-14F8-4A51-A0AF-67798DF0FBC9}" destId="{D28C5C23-FC4E-4769-9CCE-893985E2DAF6}" srcOrd="29" destOrd="0" presId="urn:microsoft.com/office/officeart/2011/layout/ConvergingText"/>
    <dgm:cxn modelId="{F25183E0-97EA-4BF6-9D08-3BA4058E1AF7}" type="presParOf" srcId="{B59DD10F-14F8-4A51-A0AF-67798DF0FBC9}" destId="{0185E3B6-81EB-4C1E-B679-8C8E302AA65C}" srcOrd="30" destOrd="0" presId="urn:microsoft.com/office/officeart/2011/layout/ConvergingText"/>
    <dgm:cxn modelId="{F78CB057-08E5-490A-8DC1-3DB71A9B1320}" type="presParOf" srcId="{B59DD10F-14F8-4A51-A0AF-67798DF0FBC9}" destId="{9E5C6E43-C36A-49B1-883F-600FE2D36D5F}" srcOrd="31" destOrd="0" presId="urn:microsoft.com/office/officeart/2011/layout/ConvergingText"/>
    <dgm:cxn modelId="{6C76CDD8-A259-49D1-83CD-BB5CEC2AFA3B}" type="presParOf" srcId="{B59DD10F-14F8-4A51-A0AF-67798DF0FBC9}" destId="{6DB1F79C-54E9-4496-8473-4D188727EFF9}" srcOrd="32" destOrd="0" presId="urn:microsoft.com/office/officeart/2011/layout/ConvergingText"/>
    <dgm:cxn modelId="{5D0E45AD-1D0D-4495-983B-1A11B78B944E}" type="presParOf" srcId="{B59DD10F-14F8-4A51-A0AF-67798DF0FBC9}" destId="{39B612BA-DDFF-4BB3-9D61-D148F2AA991D}" srcOrd="33" destOrd="0" presId="urn:microsoft.com/office/officeart/2011/layout/ConvergingText"/>
    <dgm:cxn modelId="{E610C731-FE7C-450F-BAE6-C3D583865FF4}" type="presParOf" srcId="{B59DD10F-14F8-4A51-A0AF-67798DF0FBC9}" destId="{D8111023-D428-4399-919C-7A6B5E95A166}" srcOrd="34" destOrd="0" presId="urn:microsoft.com/office/officeart/2011/layout/ConvergingText"/>
    <dgm:cxn modelId="{80B675CA-34AB-4B11-BA06-A35328EC0EC8}" type="presParOf" srcId="{B59DD10F-14F8-4A51-A0AF-67798DF0FBC9}" destId="{CAAAD91E-73E4-4080-9E69-28E70ACF4EF1}" srcOrd="35" destOrd="0" presId="urn:microsoft.com/office/officeart/2011/layout/ConvergingText"/>
    <dgm:cxn modelId="{BEF04CD2-F11B-42D2-8727-7140AC3D5FAD}" type="presParOf" srcId="{B59DD10F-14F8-4A51-A0AF-67798DF0FBC9}" destId="{2BA020C7-ECF4-4845-9E14-B9629C84E871}" srcOrd="36" destOrd="0" presId="urn:microsoft.com/office/officeart/2011/layout/Converging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736244-E9A1-404A-95F9-5582E3F1D378}">
      <dsp:nvSpPr>
        <dsp:cNvPr id="0" name=""/>
        <dsp:cNvSpPr/>
      </dsp:nvSpPr>
      <dsp:spPr>
        <a:xfrm>
          <a:off x="3293" y="939931"/>
          <a:ext cx="2265041" cy="2265041"/>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smtClean="0"/>
            <a:t>Corporate User</a:t>
          </a:r>
          <a:endParaRPr lang="en-US" sz="2700" kern="1200" dirty="0"/>
        </a:p>
      </dsp:txBody>
      <dsp:txXfrm>
        <a:off x="335001" y="1271639"/>
        <a:ext cx="1601625" cy="1601625"/>
      </dsp:txXfrm>
    </dsp:sp>
    <dsp:sp modelId="{C7689967-764D-4587-9522-3CA0984DD538}">
      <dsp:nvSpPr>
        <dsp:cNvPr id="0" name=""/>
        <dsp:cNvSpPr/>
      </dsp:nvSpPr>
      <dsp:spPr>
        <a:xfrm>
          <a:off x="2452256" y="1415589"/>
          <a:ext cx="1313724" cy="1313724"/>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2626390" y="1686216"/>
        <a:ext cx="965456" cy="772470"/>
      </dsp:txXfrm>
    </dsp:sp>
    <dsp:sp modelId="{F8402563-5560-43F2-A054-9EFB393685BB}">
      <dsp:nvSpPr>
        <dsp:cNvPr id="0" name=""/>
        <dsp:cNvSpPr/>
      </dsp:nvSpPr>
      <dsp:spPr>
        <a:xfrm>
          <a:off x="3949902" y="939931"/>
          <a:ext cx="2265041" cy="2265041"/>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r>
            <a:rPr lang="en-US" sz="2700" kern="1200" dirty="0" smtClean="0"/>
            <a:t>Yammer User</a:t>
          </a:r>
          <a:endParaRPr lang="en-US" sz="2700" kern="1200" dirty="0"/>
        </a:p>
      </dsp:txBody>
      <dsp:txXfrm>
        <a:off x="4281610" y="1271639"/>
        <a:ext cx="1601625" cy="16016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0CCFD7-D995-4B62-B72D-E6FFC4F87EDC}">
      <dsp:nvSpPr>
        <dsp:cNvPr id="0" name=""/>
        <dsp:cNvSpPr/>
      </dsp:nvSpPr>
      <dsp:spPr>
        <a:xfrm>
          <a:off x="0" y="3120088"/>
          <a:ext cx="6218238" cy="1024082"/>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Yammer</a:t>
          </a:r>
          <a:endParaRPr lang="en-US" sz="1800" kern="1200" dirty="0"/>
        </a:p>
      </dsp:txBody>
      <dsp:txXfrm>
        <a:off x="0" y="3120088"/>
        <a:ext cx="6218238" cy="1024082"/>
      </dsp:txXfrm>
    </dsp:sp>
    <dsp:sp modelId="{2EAA2105-A46A-4812-A80C-D20A98CA2209}">
      <dsp:nvSpPr>
        <dsp:cNvPr id="0" name=""/>
        <dsp:cNvSpPr/>
      </dsp:nvSpPr>
      <dsp:spPr>
        <a:xfrm rot="10800000">
          <a:off x="0" y="1560410"/>
          <a:ext cx="6218238" cy="1575039"/>
        </a:xfrm>
        <a:prstGeom prst="upArrowCallou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Federation (SAML2.0)</a:t>
          </a:r>
          <a:endParaRPr lang="en-US" sz="1800" kern="1200" dirty="0"/>
        </a:p>
      </dsp:txBody>
      <dsp:txXfrm rot="-10800000">
        <a:off x="0" y="1560410"/>
        <a:ext cx="6218238" cy="552838"/>
      </dsp:txXfrm>
    </dsp:sp>
    <dsp:sp modelId="{D59E04D0-50B0-49A1-BC84-2CEDBE21FF63}">
      <dsp:nvSpPr>
        <dsp:cNvPr id="0" name=""/>
        <dsp:cNvSpPr/>
      </dsp:nvSpPr>
      <dsp:spPr>
        <a:xfrm>
          <a:off x="0" y="2113249"/>
          <a:ext cx="6218238" cy="470936"/>
        </a:xfrm>
        <a:prstGeom prst="rect">
          <a:avLst/>
        </a:prstGeom>
        <a:solidFill>
          <a:schemeClr val="accent3">
            <a:alpha val="90000"/>
            <a:tint val="40000"/>
            <a:hueOff val="0"/>
            <a:satOff val="0"/>
            <a:lumOff val="0"/>
            <a:alphaOff val="0"/>
          </a:schemeClr>
        </a:solidFill>
        <a:ln w="10795"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smtClean="0"/>
            <a:t>Email Address</a:t>
          </a:r>
          <a:endParaRPr lang="en-US" sz="2600" kern="1200" dirty="0"/>
        </a:p>
      </dsp:txBody>
      <dsp:txXfrm>
        <a:off x="0" y="2113249"/>
        <a:ext cx="6218238" cy="470936"/>
      </dsp:txXfrm>
    </dsp:sp>
    <dsp:sp modelId="{066CD5B8-6501-4B3B-A9AC-337BE7FEFD0C}">
      <dsp:nvSpPr>
        <dsp:cNvPr id="0" name=""/>
        <dsp:cNvSpPr/>
      </dsp:nvSpPr>
      <dsp:spPr>
        <a:xfrm rot="10800000">
          <a:off x="0" y="732"/>
          <a:ext cx="6218238" cy="1575039"/>
        </a:xfrm>
        <a:prstGeom prst="upArrowCallou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kern="1200" dirty="0" smtClean="0"/>
            <a:t>Corporate Credentials</a:t>
          </a:r>
          <a:endParaRPr lang="en-US" sz="1800" kern="1200" dirty="0"/>
        </a:p>
      </dsp:txBody>
      <dsp:txXfrm rot="10800000">
        <a:off x="0" y="732"/>
        <a:ext cx="6218238" cy="10234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C2D078-FF71-447E-BD76-4EEA71A60FED}">
      <dsp:nvSpPr>
        <dsp:cNvPr id="0" name=""/>
        <dsp:cNvSpPr/>
      </dsp:nvSpPr>
      <dsp:spPr>
        <a:xfrm rot="5400000">
          <a:off x="3339128" y="121097"/>
          <a:ext cx="1832755" cy="1594497"/>
        </a:xfrm>
        <a:prstGeom prst="hexagon">
          <a:avLst>
            <a:gd name="adj" fmla="val 25000"/>
            <a:gd name="vf" fmla="val 115470"/>
          </a:avLst>
        </a:prstGeom>
        <a:solidFill>
          <a:schemeClr val="accent2">
            <a:shade val="8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User Leaves Org.</a:t>
          </a:r>
          <a:endParaRPr lang="en-US" sz="1500" kern="1200" dirty="0"/>
        </a:p>
      </dsp:txBody>
      <dsp:txXfrm rot="-5400000">
        <a:off x="3706733" y="287572"/>
        <a:ext cx="1097545" cy="1261547"/>
      </dsp:txXfrm>
    </dsp:sp>
    <dsp:sp modelId="{A96BB510-1F26-4DFA-BE24-3332C2C5F36F}">
      <dsp:nvSpPr>
        <dsp:cNvPr id="0" name=""/>
        <dsp:cNvSpPr/>
      </dsp:nvSpPr>
      <dsp:spPr>
        <a:xfrm>
          <a:off x="5101139" y="368519"/>
          <a:ext cx="2045355" cy="1099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sz="1500" kern="1200" dirty="0" smtClean="0"/>
            <a:t>Internal </a:t>
          </a:r>
          <a:r>
            <a:rPr lang="en-US" sz="1500" kern="1200" dirty="0" err="1" smtClean="0"/>
            <a:t>Deprovisioning</a:t>
          </a:r>
          <a:endParaRPr lang="en-US" sz="1500" kern="1200" dirty="0"/>
        </a:p>
      </dsp:txBody>
      <dsp:txXfrm>
        <a:off x="5101139" y="368519"/>
        <a:ext cx="2045355" cy="1099653"/>
      </dsp:txXfrm>
    </dsp:sp>
    <dsp:sp modelId="{539FB29A-2E5B-4233-B30D-C5FC9F96A2E4}">
      <dsp:nvSpPr>
        <dsp:cNvPr id="0" name=""/>
        <dsp:cNvSpPr/>
      </dsp:nvSpPr>
      <dsp:spPr>
        <a:xfrm rot="5400000">
          <a:off x="1617070" y="121097"/>
          <a:ext cx="1832755" cy="1594497"/>
        </a:xfrm>
        <a:prstGeom prst="hexagon">
          <a:avLst>
            <a:gd name="adj" fmla="val 25000"/>
            <a:gd name="vf" fmla="val 115470"/>
          </a:avLst>
        </a:prstGeom>
        <a:solidFill>
          <a:schemeClr val="accent2">
            <a:shade val="80000"/>
            <a:hueOff val="-168237"/>
            <a:satOff val="-13922"/>
            <a:lumOff val="773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kern="1200"/>
        </a:p>
      </dsp:txBody>
      <dsp:txXfrm rot="-5400000">
        <a:off x="1984675" y="287572"/>
        <a:ext cx="1097545" cy="1261547"/>
      </dsp:txXfrm>
    </dsp:sp>
    <dsp:sp modelId="{BD9798C9-0644-4130-BCFF-3B1EDECA1927}">
      <dsp:nvSpPr>
        <dsp:cNvPr id="0" name=""/>
        <dsp:cNvSpPr/>
      </dsp:nvSpPr>
      <dsp:spPr>
        <a:xfrm rot="5400000">
          <a:off x="2474800" y="1676740"/>
          <a:ext cx="1832755" cy="1594497"/>
        </a:xfrm>
        <a:prstGeom prst="hexagon">
          <a:avLst>
            <a:gd name="adj" fmla="val 25000"/>
            <a:gd name="vf" fmla="val 115470"/>
          </a:avLst>
        </a:prstGeom>
        <a:solidFill>
          <a:schemeClr val="accent2">
            <a:shade val="80000"/>
            <a:hueOff val="-336474"/>
            <a:satOff val="-27844"/>
            <a:lumOff val="1546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Internal Access Suspended</a:t>
          </a:r>
          <a:endParaRPr lang="en-US" sz="1500" kern="1200" dirty="0"/>
        </a:p>
      </dsp:txBody>
      <dsp:txXfrm rot="-5400000">
        <a:off x="2842405" y="1843215"/>
        <a:ext cx="1097545" cy="1261547"/>
      </dsp:txXfrm>
    </dsp:sp>
    <dsp:sp modelId="{06F2B7F9-FB17-42FA-AB20-58025BA76E4C}">
      <dsp:nvSpPr>
        <dsp:cNvPr id="0" name=""/>
        <dsp:cNvSpPr/>
      </dsp:nvSpPr>
      <dsp:spPr>
        <a:xfrm>
          <a:off x="548574" y="1924162"/>
          <a:ext cx="1979376" cy="10996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r" defTabSz="666750">
            <a:lnSpc>
              <a:spcPct val="90000"/>
            </a:lnSpc>
            <a:spcBef>
              <a:spcPct val="0"/>
            </a:spcBef>
            <a:spcAft>
              <a:spcPct val="35000"/>
            </a:spcAft>
          </a:pPr>
          <a:r>
            <a:rPr lang="en-US" sz="1500" kern="1200" dirty="0" smtClean="0"/>
            <a:t>Yammer API</a:t>
          </a:r>
          <a:endParaRPr lang="en-US" sz="1500" kern="1200" dirty="0"/>
        </a:p>
      </dsp:txBody>
      <dsp:txXfrm>
        <a:off x="548574" y="1924162"/>
        <a:ext cx="1979376" cy="1099653"/>
      </dsp:txXfrm>
    </dsp:sp>
    <dsp:sp modelId="{A94DADD3-89E7-4F9F-B17B-F8AB349A3A73}">
      <dsp:nvSpPr>
        <dsp:cNvPr id="0" name=""/>
        <dsp:cNvSpPr/>
      </dsp:nvSpPr>
      <dsp:spPr>
        <a:xfrm rot="5400000">
          <a:off x="4196857" y="1676740"/>
          <a:ext cx="1832755" cy="1594497"/>
        </a:xfrm>
        <a:prstGeom prst="hexagon">
          <a:avLst>
            <a:gd name="adj" fmla="val 25000"/>
            <a:gd name="vf" fmla="val 115470"/>
          </a:avLst>
        </a:prstGeom>
        <a:solidFill>
          <a:schemeClr val="accent2">
            <a:shade val="80000"/>
            <a:hueOff val="-504711"/>
            <a:satOff val="-41765"/>
            <a:lumOff val="23201"/>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kern="1200"/>
        </a:p>
      </dsp:txBody>
      <dsp:txXfrm rot="-5400000">
        <a:off x="4564462" y="1843215"/>
        <a:ext cx="1097545" cy="1261547"/>
      </dsp:txXfrm>
    </dsp:sp>
    <dsp:sp modelId="{0307BFDF-B4E8-4379-A266-6D8F5654528F}">
      <dsp:nvSpPr>
        <dsp:cNvPr id="0" name=""/>
        <dsp:cNvSpPr/>
      </dsp:nvSpPr>
      <dsp:spPr>
        <a:xfrm rot="5400000">
          <a:off x="3339128" y="3232383"/>
          <a:ext cx="1832755" cy="1594497"/>
        </a:xfrm>
        <a:prstGeom prst="hexagon">
          <a:avLst>
            <a:gd name="adj" fmla="val 25000"/>
            <a:gd name="vf" fmla="val 115470"/>
          </a:avLst>
        </a:prstGeom>
        <a:solidFill>
          <a:schemeClr val="accent2">
            <a:shade val="80000"/>
            <a:hueOff val="-672948"/>
            <a:satOff val="-55687"/>
            <a:lumOff val="3093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Yammer Access Suspended</a:t>
          </a:r>
          <a:endParaRPr lang="en-US" sz="1500" kern="1200" dirty="0"/>
        </a:p>
      </dsp:txBody>
      <dsp:txXfrm rot="-5400000">
        <a:off x="3706733" y="3398858"/>
        <a:ext cx="1097545" cy="1261547"/>
      </dsp:txXfrm>
    </dsp:sp>
    <dsp:sp modelId="{A27AB3D2-A108-4F83-8766-F7871CDD1001}">
      <dsp:nvSpPr>
        <dsp:cNvPr id="0" name=""/>
        <dsp:cNvSpPr/>
      </dsp:nvSpPr>
      <dsp:spPr>
        <a:xfrm>
          <a:off x="5101139" y="3479805"/>
          <a:ext cx="2045355" cy="1099653"/>
        </a:xfrm>
        <a:prstGeom prst="rect">
          <a:avLst/>
        </a:prstGeom>
        <a:noFill/>
        <a:ln>
          <a:noFill/>
        </a:ln>
        <a:effectLst/>
      </dsp:spPr>
      <dsp:style>
        <a:lnRef idx="0">
          <a:scrgbClr r="0" g="0" b="0"/>
        </a:lnRef>
        <a:fillRef idx="0">
          <a:scrgbClr r="0" g="0" b="0"/>
        </a:fillRef>
        <a:effectRef idx="0">
          <a:scrgbClr r="0" g="0" b="0"/>
        </a:effectRef>
        <a:fontRef idx="minor"/>
      </dsp:style>
    </dsp:sp>
    <dsp:sp modelId="{B83F2342-F2AE-4CAC-8483-690C8473CC8C}">
      <dsp:nvSpPr>
        <dsp:cNvPr id="0" name=""/>
        <dsp:cNvSpPr/>
      </dsp:nvSpPr>
      <dsp:spPr>
        <a:xfrm rot="5400000">
          <a:off x="1617070" y="3232383"/>
          <a:ext cx="1832755" cy="1594497"/>
        </a:xfrm>
        <a:prstGeom prst="hexagon">
          <a:avLst>
            <a:gd name="adj" fmla="val 25000"/>
            <a:gd name="vf" fmla="val 115470"/>
          </a:avLst>
        </a:prstGeom>
        <a:solidFill>
          <a:schemeClr val="accent2">
            <a:shade val="80000"/>
            <a:hueOff val="-841186"/>
            <a:satOff val="-69609"/>
            <a:lumOff val="3866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en-US" sz="3600" kern="1200"/>
        </a:p>
      </dsp:txBody>
      <dsp:txXfrm rot="-5400000">
        <a:off x="1984675" y="3398858"/>
        <a:ext cx="1097545" cy="12615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7BBBAA-2AAC-4ABD-A9F0-36FF1DFF0FC2}">
      <dsp:nvSpPr>
        <dsp:cNvPr id="0" name=""/>
        <dsp:cNvSpPr/>
      </dsp:nvSpPr>
      <dsp:spPr>
        <a:xfrm>
          <a:off x="7172231" y="2690960"/>
          <a:ext cx="211925" cy="211921"/>
        </a:xfrm>
        <a:prstGeom prst="ellipse">
          <a:avLst/>
        </a:prstGeom>
        <a:solidFill>
          <a:schemeClr val="accent5">
            <a:shade val="80000"/>
            <a:hueOff val="0"/>
            <a:satOff val="0"/>
            <a:lumOff val="0"/>
            <a:alphaOff val="0"/>
          </a:schemeClr>
        </a:solidFill>
        <a:ln w="10795"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1258132-D75B-41AA-B1B9-0722BDBE3D5E}">
      <dsp:nvSpPr>
        <dsp:cNvPr id="0" name=""/>
        <dsp:cNvSpPr/>
      </dsp:nvSpPr>
      <dsp:spPr>
        <a:xfrm>
          <a:off x="6783825" y="2690960"/>
          <a:ext cx="211925" cy="211921"/>
        </a:xfrm>
        <a:prstGeom prst="ellipse">
          <a:avLst/>
        </a:prstGeom>
        <a:solidFill>
          <a:schemeClr val="accent5">
            <a:shade val="80000"/>
            <a:hueOff val="10032"/>
            <a:satOff val="-1905"/>
            <a:lumOff val="1143"/>
            <a:alphaOff val="0"/>
          </a:schemeClr>
        </a:solidFill>
        <a:ln w="10795" cap="flat" cmpd="sng" algn="ctr">
          <a:solidFill>
            <a:schemeClr val="accent5">
              <a:shade val="80000"/>
              <a:hueOff val="10032"/>
              <a:satOff val="-1905"/>
              <a:lumOff val="11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24172A-E943-43AF-A6A0-C106E3E9A41E}">
      <dsp:nvSpPr>
        <dsp:cNvPr id="0" name=""/>
        <dsp:cNvSpPr/>
      </dsp:nvSpPr>
      <dsp:spPr>
        <a:xfrm>
          <a:off x="6395418" y="2690960"/>
          <a:ext cx="211925" cy="211921"/>
        </a:xfrm>
        <a:prstGeom prst="ellipse">
          <a:avLst/>
        </a:prstGeom>
        <a:solidFill>
          <a:schemeClr val="accent5">
            <a:shade val="80000"/>
            <a:hueOff val="20064"/>
            <a:satOff val="-3811"/>
            <a:lumOff val="2287"/>
            <a:alphaOff val="0"/>
          </a:schemeClr>
        </a:solidFill>
        <a:ln w="10795" cap="flat" cmpd="sng" algn="ctr">
          <a:solidFill>
            <a:schemeClr val="accent5">
              <a:shade val="80000"/>
              <a:hueOff val="20064"/>
              <a:satOff val="-3811"/>
              <a:lumOff val="228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46EBE0-196E-4CA9-B92E-A7FDFEC46FFC}">
      <dsp:nvSpPr>
        <dsp:cNvPr id="0" name=""/>
        <dsp:cNvSpPr/>
      </dsp:nvSpPr>
      <dsp:spPr>
        <a:xfrm>
          <a:off x="6007750" y="2690960"/>
          <a:ext cx="211925" cy="211921"/>
        </a:xfrm>
        <a:prstGeom prst="ellipse">
          <a:avLst/>
        </a:prstGeom>
        <a:solidFill>
          <a:schemeClr val="accent5">
            <a:shade val="80000"/>
            <a:hueOff val="30096"/>
            <a:satOff val="-5716"/>
            <a:lumOff val="3430"/>
            <a:alphaOff val="0"/>
          </a:schemeClr>
        </a:solidFill>
        <a:ln w="10795" cap="flat" cmpd="sng" algn="ctr">
          <a:solidFill>
            <a:schemeClr val="accent5">
              <a:shade val="80000"/>
              <a:hueOff val="30096"/>
              <a:satOff val="-5716"/>
              <a:lumOff val="34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6D45B0-C189-482A-B029-3BF5CC418375}">
      <dsp:nvSpPr>
        <dsp:cNvPr id="0" name=""/>
        <dsp:cNvSpPr/>
      </dsp:nvSpPr>
      <dsp:spPr>
        <a:xfrm>
          <a:off x="5619343" y="2690960"/>
          <a:ext cx="211925" cy="211921"/>
        </a:xfrm>
        <a:prstGeom prst="ellipse">
          <a:avLst/>
        </a:prstGeom>
        <a:solidFill>
          <a:schemeClr val="accent5">
            <a:shade val="80000"/>
            <a:hueOff val="40128"/>
            <a:satOff val="-7621"/>
            <a:lumOff val="4574"/>
            <a:alphaOff val="0"/>
          </a:schemeClr>
        </a:solidFill>
        <a:ln w="10795" cap="flat" cmpd="sng" algn="ctr">
          <a:solidFill>
            <a:schemeClr val="accent5">
              <a:shade val="80000"/>
              <a:hueOff val="40128"/>
              <a:satOff val="-7621"/>
              <a:lumOff val="457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36CFCC-CFCA-4E8B-91DC-A34116EAC335}">
      <dsp:nvSpPr>
        <dsp:cNvPr id="0" name=""/>
        <dsp:cNvSpPr/>
      </dsp:nvSpPr>
      <dsp:spPr>
        <a:xfrm>
          <a:off x="5019011" y="2584999"/>
          <a:ext cx="423850" cy="424192"/>
        </a:xfrm>
        <a:prstGeom prst="ellipse">
          <a:avLst/>
        </a:prstGeom>
        <a:solidFill>
          <a:schemeClr val="accent5">
            <a:shade val="80000"/>
            <a:hueOff val="50160"/>
            <a:satOff val="-9527"/>
            <a:lumOff val="5717"/>
            <a:alphaOff val="0"/>
          </a:schemeClr>
        </a:solidFill>
        <a:ln w="10795" cap="flat" cmpd="sng" algn="ctr">
          <a:solidFill>
            <a:schemeClr val="accent5">
              <a:shade val="80000"/>
              <a:hueOff val="50160"/>
              <a:satOff val="-9527"/>
              <a:lumOff val="571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5A3C7B-80C2-43ED-9DBA-95BB10712B7F}">
      <dsp:nvSpPr>
        <dsp:cNvPr id="0" name=""/>
        <dsp:cNvSpPr/>
      </dsp:nvSpPr>
      <dsp:spPr>
        <a:xfrm>
          <a:off x="6826653" y="2253173"/>
          <a:ext cx="211925" cy="211921"/>
        </a:xfrm>
        <a:prstGeom prst="ellipse">
          <a:avLst/>
        </a:prstGeom>
        <a:solidFill>
          <a:schemeClr val="accent5">
            <a:shade val="80000"/>
            <a:hueOff val="60192"/>
            <a:satOff val="-11432"/>
            <a:lumOff val="6861"/>
            <a:alphaOff val="0"/>
          </a:schemeClr>
        </a:solidFill>
        <a:ln w="10795" cap="flat" cmpd="sng" algn="ctr">
          <a:solidFill>
            <a:schemeClr val="accent5">
              <a:shade val="80000"/>
              <a:hueOff val="60192"/>
              <a:satOff val="-11432"/>
              <a:lumOff val="686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04824C-A645-4BBA-8D02-3D7FCA7DF92A}">
      <dsp:nvSpPr>
        <dsp:cNvPr id="0" name=""/>
        <dsp:cNvSpPr/>
      </dsp:nvSpPr>
      <dsp:spPr>
        <a:xfrm>
          <a:off x="6826653" y="3131883"/>
          <a:ext cx="211925" cy="211921"/>
        </a:xfrm>
        <a:prstGeom prst="ellipse">
          <a:avLst/>
        </a:prstGeom>
        <a:solidFill>
          <a:schemeClr val="accent5">
            <a:shade val="80000"/>
            <a:hueOff val="70224"/>
            <a:satOff val="-13337"/>
            <a:lumOff val="8004"/>
            <a:alphaOff val="0"/>
          </a:schemeClr>
        </a:solidFill>
        <a:ln w="10795" cap="flat" cmpd="sng" algn="ctr">
          <a:solidFill>
            <a:schemeClr val="accent5">
              <a:shade val="80000"/>
              <a:hueOff val="70224"/>
              <a:satOff val="-13337"/>
              <a:lumOff val="80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545736-43D3-4E5E-8C97-7C731B6E4CA2}">
      <dsp:nvSpPr>
        <dsp:cNvPr id="0" name=""/>
        <dsp:cNvSpPr/>
      </dsp:nvSpPr>
      <dsp:spPr>
        <a:xfrm>
          <a:off x="7015687" y="2443485"/>
          <a:ext cx="211925" cy="211921"/>
        </a:xfrm>
        <a:prstGeom prst="ellipse">
          <a:avLst/>
        </a:prstGeom>
        <a:solidFill>
          <a:schemeClr val="accent5">
            <a:shade val="80000"/>
            <a:hueOff val="80256"/>
            <a:satOff val="-15243"/>
            <a:lumOff val="9148"/>
            <a:alphaOff val="0"/>
          </a:schemeClr>
        </a:solidFill>
        <a:ln w="10795" cap="flat" cmpd="sng" algn="ctr">
          <a:solidFill>
            <a:schemeClr val="accent5">
              <a:shade val="80000"/>
              <a:hueOff val="80256"/>
              <a:satOff val="-15243"/>
              <a:lumOff val="91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965ACD-3825-4F97-BCDF-E0B234567AFF}">
      <dsp:nvSpPr>
        <dsp:cNvPr id="0" name=""/>
        <dsp:cNvSpPr/>
      </dsp:nvSpPr>
      <dsp:spPr>
        <a:xfrm>
          <a:off x="7028240" y="2942617"/>
          <a:ext cx="211925" cy="211921"/>
        </a:xfrm>
        <a:prstGeom prst="ellipse">
          <a:avLst/>
        </a:prstGeom>
        <a:solidFill>
          <a:schemeClr val="accent5">
            <a:shade val="80000"/>
            <a:hueOff val="90288"/>
            <a:satOff val="-17148"/>
            <a:lumOff val="10291"/>
            <a:alphaOff val="0"/>
          </a:schemeClr>
        </a:solidFill>
        <a:ln w="10795" cap="flat" cmpd="sng" algn="ctr">
          <a:solidFill>
            <a:schemeClr val="accent5">
              <a:shade val="80000"/>
              <a:hueOff val="90288"/>
              <a:satOff val="-17148"/>
              <a:lumOff val="102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2CCFE7-45F6-4304-8B98-FC5FCAC45D7B}">
      <dsp:nvSpPr>
        <dsp:cNvPr id="0" name=""/>
        <dsp:cNvSpPr/>
      </dsp:nvSpPr>
      <dsp:spPr>
        <a:xfrm>
          <a:off x="2697432" y="1724065"/>
          <a:ext cx="2145836" cy="2146058"/>
        </a:xfrm>
        <a:prstGeom prst="ellipse">
          <a:avLst/>
        </a:prstGeom>
        <a:solidFill>
          <a:schemeClr val="accent5">
            <a:shade val="80000"/>
            <a:hueOff val="100320"/>
            <a:satOff val="-19053"/>
            <a:lumOff val="11435"/>
            <a:alphaOff val="0"/>
          </a:schemeClr>
        </a:solidFill>
        <a:ln w="10795" cap="flat" cmpd="sng" algn="ctr">
          <a:solidFill>
            <a:schemeClr val="accent5">
              <a:shade val="80000"/>
              <a:hueOff val="100320"/>
              <a:satOff val="-19053"/>
              <a:lumOff val="1143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90" tIns="46990" rIns="46990" bIns="46990" numCol="1" spcCol="1270" anchor="ctr" anchorCtr="0">
          <a:noAutofit/>
        </a:bodyPr>
        <a:lstStyle/>
        <a:p>
          <a:pPr lvl="0" algn="ctr" defTabSz="1644650">
            <a:lnSpc>
              <a:spcPct val="90000"/>
            </a:lnSpc>
            <a:spcBef>
              <a:spcPct val="0"/>
            </a:spcBef>
            <a:spcAft>
              <a:spcPct val="35000"/>
            </a:spcAft>
          </a:pPr>
          <a:r>
            <a:rPr lang="en-US" sz="3700" kern="1200" dirty="0" smtClean="0"/>
            <a:t>Report</a:t>
          </a:r>
          <a:endParaRPr lang="en-US" sz="3700" kern="1200" dirty="0"/>
        </a:p>
      </dsp:txBody>
      <dsp:txXfrm>
        <a:off x="3011682" y="2038348"/>
        <a:ext cx="1517336" cy="1517492"/>
      </dsp:txXfrm>
    </dsp:sp>
    <dsp:sp modelId="{9C156CB0-9B3D-4E23-9904-3F228CB9466D}">
      <dsp:nvSpPr>
        <dsp:cNvPr id="0" name=""/>
        <dsp:cNvSpPr/>
      </dsp:nvSpPr>
      <dsp:spPr>
        <a:xfrm>
          <a:off x="2537196" y="1540725"/>
          <a:ext cx="423850" cy="424192"/>
        </a:xfrm>
        <a:prstGeom prst="ellipse">
          <a:avLst/>
        </a:prstGeom>
        <a:solidFill>
          <a:schemeClr val="accent5">
            <a:shade val="80000"/>
            <a:hueOff val="110352"/>
            <a:satOff val="-20959"/>
            <a:lumOff val="12578"/>
            <a:alphaOff val="0"/>
          </a:schemeClr>
        </a:solidFill>
        <a:ln w="10795" cap="flat" cmpd="sng" algn="ctr">
          <a:solidFill>
            <a:schemeClr val="accent5">
              <a:shade val="80000"/>
              <a:hueOff val="110352"/>
              <a:satOff val="-20959"/>
              <a:lumOff val="1257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BC9CAD-7A74-40DF-AA01-21BF07B2CF9A}">
      <dsp:nvSpPr>
        <dsp:cNvPr id="0" name=""/>
        <dsp:cNvSpPr/>
      </dsp:nvSpPr>
      <dsp:spPr>
        <a:xfrm>
          <a:off x="2265459" y="1316952"/>
          <a:ext cx="211925" cy="211921"/>
        </a:xfrm>
        <a:prstGeom prst="ellipse">
          <a:avLst/>
        </a:prstGeom>
        <a:solidFill>
          <a:schemeClr val="accent5">
            <a:shade val="80000"/>
            <a:hueOff val="120384"/>
            <a:satOff val="-22864"/>
            <a:lumOff val="13721"/>
            <a:alphaOff val="0"/>
          </a:schemeClr>
        </a:solidFill>
        <a:ln w="10795" cap="flat" cmpd="sng" algn="ctr">
          <a:solidFill>
            <a:schemeClr val="accent5">
              <a:shade val="80000"/>
              <a:hueOff val="120384"/>
              <a:satOff val="-22864"/>
              <a:lumOff val="137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704AA7-B4DE-4107-93ED-BB15379AC366}">
      <dsp:nvSpPr>
        <dsp:cNvPr id="0" name=""/>
        <dsp:cNvSpPr/>
      </dsp:nvSpPr>
      <dsp:spPr>
        <a:xfrm>
          <a:off x="1812810" y="1316952"/>
          <a:ext cx="211925" cy="211921"/>
        </a:xfrm>
        <a:prstGeom prst="ellipse">
          <a:avLst/>
        </a:prstGeom>
        <a:solidFill>
          <a:schemeClr val="accent5">
            <a:shade val="80000"/>
            <a:hueOff val="130416"/>
            <a:satOff val="-24769"/>
            <a:lumOff val="14865"/>
            <a:alphaOff val="0"/>
          </a:schemeClr>
        </a:solidFill>
        <a:ln w="10795" cap="flat" cmpd="sng" algn="ctr">
          <a:solidFill>
            <a:schemeClr val="accent5">
              <a:shade val="80000"/>
              <a:hueOff val="130416"/>
              <a:satOff val="-24769"/>
              <a:lumOff val="148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92712B-0C4E-43A2-972F-F2AFF4CB1C92}">
      <dsp:nvSpPr>
        <dsp:cNvPr id="0" name=""/>
        <dsp:cNvSpPr/>
      </dsp:nvSpPr>
      <dsp:spPr>
        <a:xfrm>
          <a:off x="1360161" y="1316952"/>
          <a:ext cx="211925" cy="211921"/>
        </a:xfrm>
        <a:prstGeom prst="ellipse">
          <a:avLst/>
        </a:prstGeom>
        <a:solidFill>
          <a:schemeClr val="accent5">
            <a:shade val="80000"/>
            <a:hueOff val="140448"/>
            <a:satOff val="-26675"/>
            <a:lumOff val="16008"/>
            <a:alphaOff val="0"/>
          </a:schemeClr>
        </a:solidFill>
        <a:ln w="10795" cap="flat" cmpd="sng" algn="ctr">
          <a:solidFill>
            <a:schemeClr val="accent5">
              <a:shade val="80000"/>
              <a:hueOff val="140448"/>
              <a:satOff val="-26675"/>
              <a:lumOff val="1600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DF609D-A04C-4B18-AEC5-951AC875B484}">
      <dsp:nvSpPr>
        <dsp:cNvPr id="0" name=""/>
        <dsp:cNvSpPr/>
      </dsp:nvSpPr>
      <dsp:spPr>
        <a:xfrm>
          <a:off x="907512" y="1316952"/>
          <a:ext cx="211925" cy="211921"/>
        </a:xfrm>
        <a:prstGeom prst="ellipse">
          <a:avLst/>
        </a:prstGeom>
        <a:solidFill>
          <a:schemeClr val="accent5">
            <a:shade val="80000"/>
            <a:hueOff val="150480"/>
            <a:satOff val="-28580"/>
            <a:lumOff val="17152"/>
            <a:alphaOff val="0"/>
          </a:schemeClr>
        </a:solidFill>
        <a:ln w="10795" cap="flat" cmpd="sng" algn="ctr">
          <a:solidFill>
            <a:schemeClr val="accent5">
              <a:shade val="80000"/>
              <a:hueOff val="150480"/>
              <a:satOff val="-28580"/>
              <a:lumOff val="171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DDDB59-121F-4DE5-B039-18ACEFB4ED52}">
      <dsp:nvSpPr>
        <dsp:cNvPr id="0" name=""/>
        <dsp:cNvSpPr/>
      </dsp:nvSpPr>
      <dsp:spPr>
        <a:xfrm>
          <a:off x="454125" y="1316952"/>
          <a:ext cx="211925" cy="211921"/>
        </a:xfrm>
        <a:prstGeom prst="ellipse">
          <a:avLst/>
        </a:prstGeom>
        <a:solidFill>
          <a:schemeClr val="accent5">
            <a:shade val="80000"/>
            <a:hueOff val="160512"/>
            <a:satOff val="-30485"/>
            <a:lumOff val="18295"/>
            <a:alphaOff val="0"/>
          </a:schemeClr>
        </a:solidFill>
        <a:ln w="10795" cap="flat" cmpd="sng" algn="ctr">
          <a:solidFill>
            <a:schemeClr val="accent5">
              <a:shade val="80000"/>
              <a:hueOff val="160512"/>
              <a:satOff val="-30485"/>
              <a:lumOff val="1829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74814D-F9E7-4782-885A-66AB1EC29A29}">
      <dsp:nvSpPr>
        <dsp:cNvPr id="0" name=""/>
        <dsp:cNvSpPr/>
      </dsp:nvSpPr>
      <dsp:spPr>
        <a:xfrm>
          <a:off x="1476" y="1316952"/>
          <a:ext cx="211925" cy="211921"/>
        </a:xfrm>
        <a:prstGeom prst="ellipse">
          <a:avLst/>
        </a:prstGeom>
        <a:solidFill>
          <a:schemeClr val="accent5">
            <a:shade val="80000"/>
            <a:hueOff val="170544"/>
            <a:satOff val="-32391"/>
            <a:lumOff val="19439"/>
            <a:alphaOff val="0"/>
          </a:schemeClr>
        </a:solidFill>
        <a:ln w="10795" cap="flat" cmpd="sng" algn="ctr">
          <a:solidFill>
            <a:schemeClr val="accent5">
              <a:shade val="80000"/>
              <a:hueOff val="170544"/>
              <a:satOff val="-32391"/>
              <a:lumOff val="194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28BBD2-6943-4EA9-8A38-55DC83E829E6}">
      <dsp:nvSpPr>
        <dsp:cNvPr id="0" name=""/>
        <dsp:cNvSpPr/>
      </dsp:nvSpPr>
      <dsp:spPr>
        <a:xfrm>
          <a:off x="0" y="770068"/>
          <a:ext cx="2484030" cy="5451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755650">
            <a:lnSpc>
              <a:spcPct val="90000"/>
            </a:lnSpc>
            <a:spcBef>
              <a:spcPct val="0"/>
            </a:spcBef>
            <a:spcAft>
              <a:spcPct val="35000"/>
            </a:spcAft>
          </a:pPr>
          <a:r>
            <a:rPr lang="en-US" sz="1700" kern="1200" dirty="0" smtClean="0"/>
            <a:t>Yammer Data</a:t>
          </a:r>
          <a:endParaRPr lang="en-US" sz="1700" kern="1200" dirty="0"/>
        </a:p>
      </dsp:txBody>
      <dsp:txXfrm>
        <a:off x="0" y="770068"/>
        <a:ext cx="2484030" cy="545141"/>
      </dsp:txXfrm>
    </dsp:sp>
    <dsp:sp modelId="{15D23DCF-6128-412A-A6DC-9DF960232D87}">
      <dsp:nvSpPr>
        <dsp:cNvPr id="0" name=""/>
        <dsp:cNvSpPr/>
      </dsp:nvSpPr>
      <dsp:spPr>
        <a:xfrm>
          <a:off x="2097100" y="2584999"/>
          <a:ext cx="423850" cy="424192"/>
        </a:xfrm>
        <a:prstGeom prst="ellipse">
          <a:avLst/>
        </a:prstGeom>
        <a:solidFill>
          <a:schemeClr val="accent5">
            <a:shade val="80000"/>
            <a:hueOff val="200640"/>
            <a:satOff val="-38107"/>
            <a:lumOff val="22869"/>
            <a:alphaOff val="0"/>
          </a:schemeClr>
        </a:solidFill>
        <a:ln w="10795" cap="flat" cmpd="sng" algn="ctr">
          <a:solidFill>
            <a:schemeClr val="accent5">
              <a:shade val="80000"/>
              <a:hueOff val="200640"/>
              <a:satOff val="-38107"/>
              <a:lumOff val="228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742EAC-C553-42F3-9028-E4418D5734D0}">
      <dsp:nvSpPr>
        <dsp:cNvPr id="0" name=""/>
        <dsp:cNvSpPr/>
      </dsp:nvSpPr>
      <dsp:spPr>
        <a:xfrm>
          <a:off x="1677680" y="2690960"/>
          <a:ext cx="211925" cy="211921"/>
        </a:xfrm>
        <a:prstGeom prst="ellipse">
          <a:avLst/>
        </a:prstGeom>
        <a:solidFill>
          <a:schemeClr val="accent5">
            <a:shade val="80000"/>
            <a:hueOff val="210672"/>
            <a:satOff val="-40012"/>
            <a:lumOff val="24013"/>
            <a:alphaOff val="0"/>
          </a:schemeClr>
        </a:solidFill>
        <a:ln w="10795" cap="flat" cmpd="sng" algn="ctr">
          <a:solidFill>
            <a:schemeClr val="accent5">
              <a:shade val="80000"/>
              <a:hueOff val="210672"/>
              <a:satOff val="-40012"/>
              <a:lumOff val="2401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FA0A55-E04A-456E-8D9B-BD7388D7E798}">
      <dsp:nvSpPr>
        <dsp:cNvPr id="0" name=""/>
        <dsp:cNvSpPr/>
      </dsp:nvSpPr>
      <dsp:spPr>
        <a:xfrm>
          <a:off x="1258998" y="2690960"/>
          <a:ext cx="211925" cy="211921"/>
        </a:xfrm>
        <a:prstGeom prst="ellipse">
          <a:avLst/>
        </a:prstGeom>
        <a:solidFill>
          <a:schemeClr val="accent5">
            <a:shade val="80000"/>
            <a:hueOff val="220704"/>
            <a:satOff val="-41917"/>
            <a:lumOff val="25156"/>
            <a:alphaOff val="0"/>
          </a:schemeClr>
        </a:solidFill>
        <a:ln w="10795" cap="flat" cmpd="sng" algn="ctr">
          <a:solidFill>
            <a:schemeClr val="accent5">
              <a:shade val="80000"/>
              <a:hueOff val="220704"/>
              <a:satOff val="-41917"/>
              <a:lumOff val="2515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801304-CB51-4619-9B06-E49F15D61047}">
      <dsp:nvSpPr>
        <dsp:cNvPr id="0" name=""/>
        <dsp:cNvSpPr/>
      </dsp:nvSpPr>
      <dsp:spPr>
        <a:xfrm>
          <a:off x="839578" y="2690960"/>
          <a:ext cx="211925" cy="211921"/>
        </a:xfrm>
        <a:prstGeom prst="ellipse">
          <a:avLst/>
        </a:prstGeom>
        <a:solidFill>
          <a:schemeClr val="accent5">
            <a:shade val="80000"/>
            <a:hueOff val="230736"/>
            <a:satOff val="-43823"/>
            <a:lumOff val="26299"/>
            <a:alphaOff val="0"/>
          </a:schemeClr>
        </a:solidFill>
        <a:ln w="10795" cap="flat" cmpd="sng" algn="ctr">
          <a:solidFill>
            <a:schemeClr val="accent5">
              <a:shade val="80000"/>
              <a:hueOff val="230736"/>
              <a:satOff val="-43823"/>
              <a:lumOff val="2629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050E45-5622-4543-A366-227DB3F0B748}">
      <dsp:nvSpPr>
        <dsp:cNvPr id="0" name=""/>
        <dsp:cNvSpPr/>
      </dsp:nvSpPr>
      <dsp:spPr>
        <a:xfrm>
          <a:off x="420896" y="2690960"/>
          <a:ext cx="211925" cy="211921"/>
        </a:xfrm>
        <a:prstGeom prst="ellipse">
          <a:avLst/>
        </a:prstGeom>
        <a:solidFill>
          <a:schemeClr val="accent5">
            <a:shade val="80000"/>
            <a:hueOff val="240768"/>
            <a:satOff val="-45728"/>
            <a:lumOff val="27443"/>
            <a:alphaOff val="0"/>
          </a:schemeClr>
        </a:solidFill>
        <a:ln w="10795" cap="flat" cmpd="sng" algn="ctr">
          <a:solidFill>
            <a:schemeClr val="accent5">
              <a:shade val="80000"/>
              <a:hueOff val="240768"/>
              <a:satOff val="-45728"/>
              <a:lumOff val="2744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1CE70D-67CB-4904-9463-0090B70A25BE}">
      <dsp:nvSpPr>
        <dsp:cNvPr id="0" name=""/>
        <dsp:cNvSpPr/>
      </dsp:nvSpPr>
      <dsp:spPr>
        <a:xfrm>
          <a:off x="1476" y="2690960"/>
          <a:ext cx="211925" cy="211921"/>
        </a:xfrm>
        <a:prstGeom prst="ellipse">
          <a:avLst/>
        </a:prstGeom>
        <a:solidFill>
          <a:schemeClr val="accent5">
            <a:shade val="80000"/>
            <a:hueOff val="250800"/>
            <a:satOff val="-47633"/>
            <a:lumOff val="28586"/>
            <a:alphaOff val="0"/>
          </a:schemeClr>
        </a:solidFill>
        <a:ln w="10795" cap="flat" cmpd="sng" algn="ctr">
          <a:solidFill>
            <a:schemeClr val="accent5">
              <a:shade val="80000"/>
              <a:hueOff val="250800"/>
              <a:satOff val="-47633"/>
              <a:lumOff val="285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45DAE9-3B94-43FF-8A78-63A69C248E49}">
      <dsp:nvSpPr>
        <dsp:cNvPr id="0" name=""/>
        <dsp:cNvSpPr/>
      </dsp:nvSpPr>
      <dsp:spPr>
        <a:xfrm>
          <a:off x="0" y="2148607"/>
          <a:ext cx="1878529" cy="5451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755650">
            <a:lnSpc>
              <a:spcPct val="90000"/>
            </a:lnSpc>
            <a:spcBef>
              <a:spcPct val="0"/>
            </a:spcBef>
            <a:spcAft>
              <a:spcPct val="35000"/>
            </a:spcAft>
          </a:pPr>
          <a:r>
            <a:rPr lang="en-US" sz="1700" kern="1200" dirty="0" smtClean="0"/>
            <a:t>Active Directory Attributes</a:t>
          </a:r>
          <a:endParaRPr lang="en-US" sz="1700" kern="1200" dirty="0"/>
        </a:p>
      </dsp:txBody>
      <dsp:txXfrm>
        <a:off x="0" y="2148607"/>
        <a:ext cx="1878529" cy="545141"/>
      </dsp:txXfrm>
    </dsp:sp>
    <dsp:sp modelId="{D28C5C23-FC4E-4769-9CCE-893985E2DAF6}">
      <dsp:nvSpPr>
        <dsp:cNvPr id="0" name=""/>
        <dsp:cNvSpPr/>
      </dsp:nvSpPr>
      <dsp:spPr>
        <a:xfrm>
          <a:off x="2537196" y="3611844"/>
          <a:ext cx="423850" cy="424192"/>
        </a:xfrm>
        <a:prstGeom prst="ellipse">
          <a:avLst/>
        </a:prstGeom>
        <a:solidFill>
          <a:schemeClr val="accent5">
            <a:shade val="80000"/>
            <a:hueOff val="270864"/>
            <a:satOff val="-51444"/>
            <a:lumOff val="30873"/>
            <a:alphaOff val="0"/>
          </a:schemeClr>
        </a:solidFill>
        <a:ln w="10795" cap="flat" cmpd="sng" algn="ctr">
          <a:solidFill>
            <a:schemeClr val="accent5">
              <a:shade val="80000"/>
              <a:hueOff val="270864"/>
              <a:satOff val="-51444"/>
              <a:lumOff val="308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85E3B6-81EB-4C1E-B679-8C8E302AA65C}">
      <dsp:nvSpPr>
        <dsp:cNvPr id="0" name=""/>
        <dsp:cNvSpPr/>
      </dsp:nvSpPr>
      <dsp:spPr>
        <a:xfrm>
          <a:off x="2265459" y="4043705"/>
          <a:ext cx="211925" cy="211921"/>
        </a:xfrm>
        <a:prstGeom prst="ellipse">
          <a:avLst/>
        </a:prstGeom>
        <a:solidFill>
          <a:schemeClr val="accent5">
            <a:shade val="80000"/>
            <a:hueOff val="280896"/>
            <a:satOff val="-53349"/>
            <a:lumOff val="32017"/>
            <a:alphaOff val="0"/>
          </a:schemeClr>
        </a:solidFill>
        <a:ln w="10795" cap="flat" cmpd="sng" algn="ctr">
          <a:solidFill>
            <a:schemeClr val="accent5">
              <a:shade val="80000"/>
              <a:hueOff val="280896"/>
              <a:satOff val="-53349"/>
              <a:lumOff val="3201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5C6E43-C36A-49B1-883F-600FE2D36D5F}">
      <dsp:nvSpPr>
        <dsp:cNvPr id="0" name=""/>
        <dsp:cNvSpPr/>
      </dsp:nvSpPr>
      <dsp:spPr>
        <a:xfrm>
          <a:off x="1812810" y="4043705"/>
          <a:ext cx="211925" cy="211921"/>
        </a:xfrm>
        <a:prstGeom prst="ellipse">
          <a:avLst/>
        </a:prstGeom>
        <a:solidFill>
          <a:schemeClr val="accent5">
            <a:shade val="80000"/>
            <a:hueOff val="290928"/>
            <a:satOff val="-55255"/>
            <a:lumOff val="33160"/>
            <a:alphaOff val="0"/>
          </a:schemeClr>
        </a:solidFill>
        <a:ln w="10795" cap="flat" cmpd="sng" algn="ctr">
          <a:solidFill>
            <a:schemeClr val="accent5">
              <a:shade val="80000"/>
              <a:hueOff val="290928"/>
              <a:satOff val="-55255"/>
              <a:lumOff val="3316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B1F79C-54E9-4496-8473-4D188727EFF9}">
      <dsp:nvSpPr>
        <dsp:cNvPr id="0" name=""/>
        <dsp:cNvSpPr/>
      </dsp:nvSpPr>
      <dsp:spPr>
        <a:xfrm>
          <a:off x="1360161" y="4043705"/>
          <a:ext cx="211925" cy="211921"/>
        </a:xfrm>
        <a:prstGeom prst="ellipse">
          <a:avLst/>
        </a:prstGeom>
        <a:solidFill>
          <a:schemeClr val="accent5">
            <a:shade val="80000"/>
            <a:hueOff val="300960"/>
            <a:satOff val="-57160"/>
            <a:lumOff val="34304"/>
            <a:alphaOff val="0"/>
          </a:schemeClr>
        </a:solidFill>
        <a:ln w="10795" cap="flat" cmpd="sng" algn="ctr">
          <a:solidFill>
            <a:schemeClr val="accent5">
              <a:shade val="80000"/>
              <a:hueOff val="300960"/>
              <a:satOff val="-57160"/>
              <a:lumOff val="3430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B612BA-DDFF-4BB3-9D61-D148F2AA991D}">
      <dsp:nvSpPr>
        <dsp:cNvPr id="0" name=""/>
        <dsp:cNvSpPr/>
      </dsp:nvSpPr>
      <dsp:spPr>
        <a:xfrm>
          <a:off x="907512" y="4043705"/>
          <a:ext cx="211925" cy="211921"/>
        </a:xfrm>
        <a:prstGeom prst="ellipse">
          <a:avLst/>
        </a:prstGeom>
        <a:solidFill>
          <a:schemeClr val="accent5">
            <a:shade val="80000"/>
            <a:hueOff val="310992"/>
            <a:satOff val="-59065"/>
            <a:lumOff val="35447"/>
            <a:alphaOff val="0"/>
          </a:schemeClr>
        </a:solidFill>
        <a:ln w="10795" cap="flat" cmpd="sng" algn="ctr">
          <a:solidFill>
            <a:schemeClr val="accent5">
              <a:shade val="80000"/>
              <a:hueOff val="310992"/>
              <a:satOff val="-59065"/>
              <a:lumOff val="354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111023-D428-4399-919C-7A6B5E95A166}">
      <dsp:nvSpPr>
        <dsp:cNvPr id="0" name=""/>
        <dsp:cNvSpPr/>
      </dsp:nvSpPr>
      <dsp:spPr>
        <a:xfrm>
          <a:off x="454125" y="4043705"/>
          <a:ext cx="211925" cy="211921"/>
        </a:xfrm>
        <a:prstGeom prst="ellipse">
          <a:avLst/>
        </a:prstGeom>
        <a:solidFill>
          <a:schemeClr val="accent5">
            <a:shade val="80000"/>
            <a:hueOff val="321025"/>
            <a:satOff val="-60971"/>
            <a:lumOff val="36591"/>
            <a:alphaOff val="0"/>
          </a:schemeClr>
        </a:solidFill>
        <a:ln w="10795" cap="flat" cmpd="sng" algn="ctr">
          <a:solidFill>
            <a:schemeClr val="accent5">
              <a:shade val="80000"/>
              <a:hueOff val="321025"/>
              <a:satOff val="-60971"/>
              <a:lumOff val="365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AAD91E-73E4-4080-9E69-28E70ACF4EF1}">
      <dsp:nvSpPr>
        <dsp:cNvPr id="0" name=""/>
        <dsp:cNvSpPr/>
      </dsp:nvSpPr>
      <dsp:spPr>
        <a:xfrm>
          <a:off x="1476" y="4043705"/>
          <a:ext cx="211925" cy="211921"/>
        </a:xfrm>
        <a:prstGeom prst="ellipse">
          <a:avLst/>
        </a:prstGeom>
        <a:solidFill>
          <a:schemeClr val="accent5">
            <a:shade val="80000"/>
            <a:hueOff val="331057"/>
            <a:satOff val="-62876"/>
            <a:lumOff val="37734"/>
            <a:alphaOff val="0"/>
          </a:schemeClr>
        </a:solidFill>
        <a:ln w="10795" cap="flat" cmpd="sng" algn="ctr">
          <a:solidFill>
            <a:schemeClr val="accent5">
              <a:shade val="80000"/>
              <a:hueOff val="331057"/>
              <a:satOff val="-62876"/>
              <a:lumOff val="3773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A020C7-ECF4-4845-9E14-B9629C84E871}">
      <dsp:nvSpPr>
        <dsp:cNvPr id="0" name=""/>
        <dsp:cNvSpPr/>
      </dsp:nvSpPr>
      <dsp:spPr>
        <a:xfrm>
          <a:off x="0" y="3496472"/>
          <a:ext cx="2484030" cy="5451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l" defTabSz="755650">
            <a:lnSpc>
              <a:spcPct val="90000"/>
            </a:lnSpc>
            <a:spcBef>
              <a:spcPct val="0"/>
            </a:spcBef>
            <a:spcAft>
              <a:spcPct val="35000"/>
            </a:spcAft>
          </a:pPr>
          <a:r>
            <a:rPr lang="en-US" sz="1700" kern="1200" dirty="0" err="1" smtClean="0"/>
            <a:t>eDirectory</a:t>
          </a:r>
          <a:r>
            <a:rPr lang="en-US" sz="1700" kern="1200" dirty="0" smtClean="0"/>
            <a:t> Attributes</a:t>
          </a:r>
          <a:endParaRPr lang="en-US" sz="1700" kern="1200" dirty="0"/>
        </a:p>
      </dsp:txBody>
      <dsp:txXfrm>
        <a:off x="0" y="3496472"/>
        <a:ext cx="2484030" cy="54514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ConvergingText">
  <dgm:title val="Converging Text"/>
  <dgm:desc val="Use to show multiple steps or parts that merge into a whole. Limited to one Level 1 shape that contains text and a maximum of five Level 2 shapes."/>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39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80" indent="-107915"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38" indent="-117359"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366" indent="-149732"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260" indent="-117359"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0978" algn="l" defTabSz="932391" rtl="0" eaLnBrk="1" latinLnBrk="0" hangingPunct="1">
      <a:defRPr sz="1200" kern="1200">
        <a:solidFill>
          <a:schemeClr val="tx1"/>
        </a:solidFill>
        <a:latin typeface="+mn-lt"/>
        <a:ea typeface="+mn-ea"/>
        <a:cs typeface="+mn-cs"/>
      </a:defRPr>
    </a:lvl6pPr>
    <a:lvl7pPr marL="2797174" algn="l" defTabSz="932391" rtl="0" eaLnBrk="1" latinLnBrk="0" hangingPunct="1">
      <a:defRPr sz="1200" kern="1200">
        <a:solidFill>
          <a:schemeClr val="tx1"/>
        </a:solidFill>
        <a:latin typeface="+mn-lt"/>
        <a:ea typeface="+mn-ea"/>
        <a:cs typeface="+mn-cs"/>
      </a:defRPr>
    </a:lvl7pPr>
    <a:lvl8pPr marL="3263371" algn="l" defTabSz="932391" rtl="0" eaLnBrk="1" latinLnBrk="0" hangingPunct="1">
      <a:defRPr sz="1200" kern="1200">
        <a:solidFill>
          <a:schemeClr val="tx1"/>
        </a:solidFill>
        <a:latin typeface="+mn-lt"/>
        <a:ea typeface="+mn-ea"/>
        <a:cs typeface="+mn-cs"/>
      </a:defRPr>
    </a:lvl8pPr>
    <a:lvl9pPr marL="3729568" algn="l" defTabSz="93239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763071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156913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4235529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156913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sp>
    </p:spTree>
    <p:extLst>
      <p:ext uri="{BB962C8B-B14F-4D97-AF65-F5344CB8AC3E}">
        <p14:creationId xmlns:p14="http://schemas.microsoft.com/office/powerpoint/2010/main" val="3743936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4156913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121413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121413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737879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121413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sp>
    </p:spTree>
    <p:extLst>
      <p:ext uri="{BB962C8B-B14F-4D97-AF65-F5344CB8AC3E}">
        <p14:creationId xmlns:p14="http://schemas.microsoft.com/office/powerpoint/2010/main" val="2821904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528341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823548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839483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631828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5224138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049724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768893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0436879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54486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4668469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949483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2894677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8576981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7239718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099678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3:55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569488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190159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428164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428164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428164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428164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59DDE2-B553-4307-A1EA-DCB299053BF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0629688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openxmlformats.org/officeDocument/2006/relationships/image" Target="../media/image4.emf"/></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8.xml"/><Relationship Id="rId4" Type="http://schemas.openxmlformats.org/officeDocument/2006/relationships/image" Target="../media/image4.emf"/></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jp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4"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82"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6"/>
            <a:ext cx="2103437" cy="467146"/>
          </a:xfrm>
        </p:spPr>
        <p:txBody>
          <a:bodyPr/>
          <a:lstStyle>
            <a:lvl1pPr marL="0" indent="0" algn="r" defTabSz="93239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5" y="395447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5" y="3954472"/>
            <a:ext cx="7315200" cy="1371579"/>
          </a:xfrm>
          <a:noFill/>
        </p:spPr>
        <p:txBody>
          <a:bodyPr lIns="146249" tIns="91406" rIns="146249" bIns="91406"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8" y="5326048"/>
            <a:ext cx="7315200" cy="1372151"/>
          </a:xfrm>
          <a:noFill/>
        </p:spPr>
        <p:txBody>
          <a:bodyPr lIns="146249" tIns="109687" rIns="146249" bIns="10968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5"/>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2"/>
            <a:ext cx="5486399" cy="2517507"/>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517507"/>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5098581"/>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2"/>
            <a:ext cx="5486399" cy="2517507"/>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517507"/>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61228552"/>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5"/>
            <a:ext cx="5486399" cy="2586566"/>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5"/>
            <a:ext cx="5486399" cy="2586566"/>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3768338"/>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5"/>
            <a:ext cx="5486399" cy="2586566"/>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5"/>
            <a:ext cx="5486399" cy="2586566"/>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3567826"/>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9260708"/>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791345"/>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57278"/>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7466373"/>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288488"/>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6"/>
            <a:ext cx="11887199" cy="2035665"/>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080467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5"/>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3"/>
            <a:ext cx="11887200" cy="2492395"/>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1900620"/>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1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2"/>
            <a:ext cx="11375537" cy="663906"/>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33"/>
            <a:ext cx="11375537" cy="21345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2254187"/>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p:nvSpPr>
        <p:spPr bwMode="auto">
          <a:xfrm>
            <a:off x="4846638" y="3954468"/>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570" tIns="122856" rIns="153570" bIns="122856" numCol="1" spcCol="0" rtlCol="0" fromWordArt="0" anchor="t" anchorCtr="0" forceAA="0" compatLnSpc="1">
            <a:prstTxWarp prst="textNoShape">
              <a:avLst/>
            </a:prstTxWarp>
            <a:noAutofit/>
          </a:bodyPr>
          <a:lstStyle/>
          <a:p>
            <a:pPr algn="ctr" defTabSz="783027"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7"/>
            <a:ext cx="7315200" cy="1371579"/>
          </a:xfrm>
          <a:noFill/>
        </p:spPr>
        <p:txBody>
          <a:bodyPr lIns="122856" tIns="76786" rIns="122856" bIns="76786" anchor="t" anchorCtr="0"/>
          <a:lstStyle>
            <a:lvl1pPr>
              <a:defRPr sz="4400" spc="-84"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2" cy="1372151"/>
          </a:xfrm>
          <a:noFill/>
        </p:spPr>
        <p:txBody>
          <a:bodyPr lIns="122856" tIns="92142" rIns="122856" bIns="92142">
            <a:noAutofit/>
          </a:bodyPr>
          <a:lstStyle>
            <a:lvl1pPr marL="0" indent="0">
              <a:spcBef>
                <a:spcPts val="0"/>
              </a:spcBef>
              <a:buNone/>
              <a:defRPr sz="27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6068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2538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82" y="6183609"/>
            <a:ext cx="1552931" cy="331497"/>
          </a:xfrm>
          <a:prstGeom prst="rect">
            <a:avLst/>
          </a:prstGeom>
        </p:spPr>
      </p:pic>
      <p:grpSp>
        <p:nvGrpSpPr>
          <p:cNvPr id="9" name="Group 8"/>
          <p:cNvGrpSpPr/>
          <p:nvPr/>
        </p:nvGrpSpPr>
        <p:grpSpPr>
          <a:xfrm>
            <a:off x="274642"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783027" fontAlgn="base">
                <a:lnSpc>
                  <a:spcPct val="90000"/>
                </a:lnSpc>
                <a:spcBef>
                  <a:spcPct val="0"/>
                </a:spcBef>
                <a:spcAft>
                  <a:spcPct val="0"/>
                </a:spcAft>
                <a:defRPr/>
              </a:pPr>
              <a:endParaRPr lang="en-US" sz="26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767851">
                <a:defRPr/>
              </a:pPr>
              <a:endParaRPr lang="en-US" sz="1500" kern="0" smtClean="0">
                <a:solidFill>
                  <a:sysClr val="windowText" lastClr="000000"/>
                </a:solidFill>
              </a:endParaRPr>
            </a:p>
          </p:txBody>
        </p:sp>
      </p:grpSp>
    </p:spTree>
    <p:extLst>
      <p:ext uri="{BB962C8B-B14F-4D97-AF65-F5344CB8AC3E}">
        <p14:creationId xmlns:p14="http://schemas.microsoft.com/office/powerpoint/2010/main" val="21168460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570" tIns="122856" rIns="153570" bIns="122856" numCol="1" spcCol="0" rtlCol="0" fromWordArt="0" anchor="t" anchorCtr="0" forceAA="0" compatLnSpc="1">
            <a:prstTxWarp prst="textNoShape">
              <a:avLst/>
            </a:prstTxWarp>
            <a:noAutofit/>
          </a:bodyPr>
          <a:lstStyle/>
          <a:p>
            <a:pPr algn="ctr" defTabSz="783027"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76786" bIns="76786" anchor="t" anchorCtr="0"/>
          <a:lstStyle>
            <a:lvl1pPr>
              <a:defRPr sz="4400" spc="-84"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42" y="5326042"/>
            <a:ext cx="8229601" cy="1372414"/>
          </a:xfrm>
          <a:noFill/>
        </p:spPr>
        <p:txBody>
          <a:bodyPr lIns="153570" tIns="122856" rIns="153570" bIns="122856">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441953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570" tIns="122856" rIns="153570" bIns="122856" numCol="1" spcCol="0" rtlCol="0" fromWordArt="0" anchor="t" anchorCtr="0" forceAA="0" compatLnSpc="1">
            <a:prstTxWarp prst="textNoShape">
              <a:avLst/>
            </a:prstTxWarp>
            <a:noAutofit/>
          </a:bodyPr>
          <a:lstStyle/>
          <a:p>
            <a:pPr algn="ctr" defTabSz="783027"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7"/>
            <a:ext cx="8229600" cy="1371579"/>
          </a:xfrm>
          <a:noFill/>
        </p:spPr>
        <p:txBody>
          <a:bodyPr tIns="76786" bIns="76786" anchor="t" anchorCtr="0"/>
          <a:lstStyle>
            <a:lvl1pPr>
              <a:defRPr sz="4400" spc="-84"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540644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7"/>
            <a:ext cx="11887200" cy="1831975"/>
          </a:xfrm>
          <a:noFill/>
        </p:spPr>
        <p:txBody>
          <a:bodyPr tIns="76786" bIns="76786"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12675554"/>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7"/>
            <a:ext cx="11887200" cy="1831975"/>
          </a:xfrm>
          <a:noFill/>
        </p:spPr>
        <p:txBody>
          <a:bodyPr tIns="76786" bIns="76786"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20035172"/>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7"/>
            <a:ext cx="11887200" cy="1831975"/>
          </a:xfrm>
          <a:noFill/>
        </p:spPr>
        <p:txBody>
          <a:bodyPr tIns="76786" bIns="76786"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61670799"/>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2"/>
            <a:ext cx="11887200" cy="1691658"/>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600"/>
            </a:lvl2pPr>
            <a:lvl3pPr marL="191963" indent="0">
              <a:buNone/>
              <a:defRPr/>
            </a:lvl3pPr>
            <a:lvl4pPr marL="383926" indent="0">
              <a:buNone/>
              <a:defRPr/>
            </a:lvl4pPr>
            <a:lvl5pPr marL="57588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89696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2"/>
            <a:ext cx="11887200" cy="1691658"/>
          </a:xfrm>
        </p:spPr>
        <p:txBody>
          <a:bodyPr/>
          <a:lstStyle>
            <a:lvl1pPr marL="0" indent="0">
              <a:buNone/>
              <a:defRPr>
                <a:gradFill>
                  <a:gsLst>
                    <a:gs pos="1250">
                      <a:schemeClr val="tx1"/>
                    </a:gs>
                    <a:gs pos="99000">
                      <a:schemeClr val="tx1"/>
                    </a:gs>
                  </a:gsLst>
                  <a:lin ang="5400000" scaled="0"/>
                </a:gradFill>
              </a:defRPr>
            </a:lvl1pPr>
            <a:lvl2pPr marL="0" indent="0">
              <a:buFontTx/>
              <a:buNone/>
              <a:defRPr sz="1600"/>
            </a:lvl2pPr>
            <a:lvl3pPr marL="191963" indent="0">
              <a:buNone/>
              <a:defRPr/>
            </a:lvl3pPr>
            <a:lvl4pPr marL="383926" indent="0">
              <a:buNone/>
              <a:defRPr/>
            </a:lvl4pPr>
            <a:lvl5pPr marL="57588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1045192"/>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4"/>
            <a:ext cx="11887200" cy="176071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51613"/>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4"/>
            <a:ext cx="11887200" cy="176071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5178696"/>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1649281"/>
          </a:xfrm>
        </p:spPr>
        <p:txBody>
          <a:bodyPr wrap="square">
            <a:spAutoFit/>
          </a:bodyPr>
          <a:lstStyle>
            <a:lvl1pPr marL="0" indent="0">
              <a:spcBef>
                <a:spcPts val="1028"/>
              </a:spcBef>
              <a:buClr>
                <a:schemeClr val="tx1"/>
              </a:buClr>
              <a:buFont typeface="Wingdings" pitchFamily="2" charset="2"/>
              <a:buNone/>
              <a:defRPr sz="3100">
                <a:gradFill>
                  <a:gsLst>
                    <a:gs pos="1250">
                      <a:schemeClr val="tx2">
                        <a:lumMod val="40000"/>
                        <a:lumOff val="60000"/>
                      </a:schemeClr>
                    </a:gs>
                    <a:gs pos="99000">
                      <a:schemeClr val="tx2">
                        <a:lumMod val="40000"/>
                        <a:lumOff val="60000"/>
                      </a:schemeClr>
                    </a:gs>
                  </a:gsLst>
                  <a:lin ang="5400000" scaled="0"/>
                </a:gradFill>
              </a:defRPr>
            </a:lvl1pPr>
            <a:lvl2pPr marL="0" indent="0">
              <a:buNone/>
              <a:defRPr sz="1600"/>
            </a:lvl2pPr>
            <a:lvl3pPr marL="194629" indent="0">
              <a:buNone/>
              <a:tabLst/>
              <a:defRPr sz="1600"/>
            </a:lvl3pPr>
            <a:lvl4pPr marL="386592" indent="0">
              <a:buNone/>
              <a:defRPr/>
            </a:lvl4pPr>
            <a:lvl5pPr marL="57588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3"/>
            <a:ext cx="5486399" cy="1649281"/>
          </a:xfrm>
        </p:spPr>
        <p:txBody>
          <a:bodyPr wrap="square">
            <a:spAutoFit/>
          </a:bodyPr>
          <a:lstStyle>
            <a:lvl1pPr marL="0" indent="0">
              <a:spcBef>
                <a:spcPts val="1028"/>
              </a:spcBef>
              <a:buClr>
                <a:schemeClr val="tx1"/>
              </a:buClr>
              <a:buFont typeface="Wingdings" pitchFamily="2" charset="2"/>
              <a:buNone/>
              <a:defRPr sz="3100">
                <a:gradFill>
                  <a:gsLst>
                    <a:gs pos="1250">
                      <a:schemeClr val="tx2">
                        <a:lumMod val="40000"/>
                        <a:lumOff val="60000"/>
                      </a:schemeClr>
                    </a:gs>
                    <a:gs pos="99000">
                      <a:schemeClr val="tx2">
                        <a:lumMod val="40000"/>
                        <a:lumOff val="60000"/>
                      </a:schemeClr>
                    </a:gs>
                  </a:gsLst>
                  <a:lin ang="5400000" scaled="0"/>
                </a:gradFill>
              </a:defRPr>
            </a:lvl1pPr>
            <a:lvl2pPr marL="0" indent="0">
              <a:buNone/>
              <a:defRPr sz="1600"/>
            </a:lvl2pPr>
            <a:lvl3pPr marL="194629" indent="0">
              <a:buNone/>
              <a:tabLst/>
              <a:defRPr sz="1600"/>
            </a:lvl3pPr>
            <a:lvl4pPr marL="386592" indent="0">
              <a:buNone/>
              <a:defRPr/>
            </a:lvl4pPr>
            <a:lvl5pPr marL="57588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3631123"/>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1649281"/>
          </a:xfrm>
        </p:spPr>
        <p:txBody>
          <a:bodyPr wrap="square">
            <a:spAutoFit/>
          </a:bodyPr>
          <a:lstStyle>
            <a:lvl1pPr marL="0" indent="0">
              <a:spcBef>
                <a:spcPts val="1028"/>
              </a:spcBef>
              <a:buClr>
                <a:schemeClr val="tx1"/>
              </a:buClr>
              <a:buFont typeface="Wingdings" pitchFamily="2" charset="2"/>
              <a:buNone/>
              <a:defRPr sz="3100"/>
            </a:lvl1pPr>
            <a:lvl2pPr marL="0" indent="0">
              <a:buNone/>
              <a:defRPr sz="1600"/>
            </a:lvl2pPr>
            <a:lvl3pPr marL="194629" indent="0">
              <a:buNone/>
              <a:tabLst/>
              <a:defRPr sz="1600"/>
            </a:lvl3pPr>
            <a:lvl4pPr marL="386592" indent="0">
              <a:buNone/>
              <a:defRPr/>
            </a:lvl4pPr>
            <a:lvl5pPr marL="57588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3"/>
            <a:ext cx="5486399" cy="1649281"/>
          </a:xfrm>
        </p:spPr>
        <p:txBody>
          <a:bodyPr wrap="square">
            <a:spAutoFit/>
          </a:bodyPr>
          <a:lstStyle>
            <a:lvl1pPr marL="0" indent="0">
              <a:spcBef>
                <a:spcPts val="1028"/>
              </a:spcBef>
              <a:buClr>
                <a:schemeClr val="tx1"/>
              </a:buClr>
              <a:buFont typeface="Wingdings" pitchFamily="2" charset="2"/>
              <a:buNone/>
              <a:defRPr sz="3100"/>
            </a:lvl1pPr>
            <a:lvl2pPr marL="0" indent="0">
              <a:buNone/>
              <a:defRPr sz="1600"/>
            </a:lvl2pPr>
            <a:lvl3pPr marL="194629" indent="0">
              <a:buNone/>
              <a:tabLst/>
              <a:defRPr sz="1600"/>
            </a:lvl3pPr>
            <a:lvl4pPr marL="386592" indent="0">
              <a:buNone/>
              <a:defRPr/>
            </a:lvl4pPr>
            <a:lvl5pPr marL="57588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5746076"/>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1718340"/>
          </a:xfrm>
        </p:spPr>
        <p:txBody>
          <a:bodyPr wrap="square">
            <a:spAutoFit/>
          </a:bodyPr>
          <a:lstStyle>
            <a:lvl1pPr marL="241287" indent="-241287">
              <a:spcBef>
                <a:spcPts val="1028"/>
              </a:spcBef>
              <a:buClr>
                <a:schemeClr val="tx1"/>
              </a:buClr>
              <a:buFont typeface="Arial" pitchFamily="34" charset="0"/>
              <a:buChar char="•"/>
              <a:defRPr sz="3100"/>
            </a:lvl1pPr>
            <a:lvl2pPr marL="446037" indent="-195822">
              <a:defRPr sz="2000"/>
            </a:lvl2pPr>
            <a:lvl3pPr marL="587465" indent="-141427">
              <a:tabLst/>
              <a:defRPr sz="1600"/>
            </a:lvl3pPr>
            <a:lvl4pPr marL="739769" indent="-152305">
              <a:defRPr/>
            </a:lvl4pPr>
            <a:lvl5pPr marL="881197" indent="-14142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718340"/>
          </a:xfrm>
        </p:spPr>
        <p:txBody>
          <a:bodyPr wrap="square">
            <a:spAutoFit/>
          </a:bodyPr>
          <a:lstStyle>
            <a:lvl1pPr marL="241287" indent="-241287">
              <a:spcBef>
                <a:spcPts val="1028"/>
              </a:spcBef>
              <a:buClr>
                <a:schemeClr val="tx1"/>
              </a:buClr>
              <a:buFont typeface="Arial" pitchFamily="34" charset="0"/>
              <a:buChar char="•"/>
              <a:defRPr sz="3100"/>
            </a:lvl1pPr>
            <a:lvl2pPr marL="446037" indent="-195822">
              <a:defRPr sz="2000"/>
            </a:lvl2pPr>
            <a:lvl3pPr marL="587465" indent="-141427">
              <a:tabLst/>
              <a:defRPr sz="1600"/>
            </a:lvl3pPr>
            <a:lvl4pPr marL="739769" indent="-152305">
              <a:defRPr/>
            </a:lvl4pPr>
            <a:lvl5pPr marL="881197" indent="-14142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827110"/>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1718340"/>
          </a:xfrm>
        </p:spPr>
        <p:txBody>
          <a:bodyPr wrap="square">
            <a:spAutoFit/>
          </a:bodyPr>
          <a:lstStyle>
            <a:lvl1pPr marL="241287" indent="-241287">
              <a:spcBef>
                <a:spcPts val="1028"/>
              </a:spcBef>
              <a:buClr>
                <a:schemeClr val="tx2">
                  <a:lumMod val="40000"/>
                  <a:lumOff val="60000"/>
                </a:schemeClr>
              </a:buClr>
              <a:buFont typeface="Arial" pitchFamily="34" charset="0"/>
              <a:buChar char="•"/>
              <a:defRPr sz="3100">
                <a:gradFill>
                  <a:gsLst>
                    <a:gs pos="1250">
                      <a:schemeClr val="tx2">
                        <a:lumMod val="40000"/>
                        <a:lumOff val="60000"/>
                      </a:schemeClr>
                    </a:gs>
                    <a:gs pos="99000">
                      <a:schemeClr val="tx2">
                        <a:lumMod val="40000"/>
                        <a:lumOff val="60000"/>
                      </a:schemeClr>
                    </a:gs>
                  </a:gsLst>
                  <a:lin ang="5400000" scaled="0"/>
                </a:gradFill>
              </a:defRPr>
            </a:lvl1pPr>
            <a:lvl2pPr marL="446037" indent="-195822">
              <a:defRPr sz="2000"/>
            </a:lvl2pPr>
            <a:lvl3pPr marL="587465" indent="-141427">
              <a:tabLst/>
              <a:defRPr sz="1600"/>
            </a:lvl3pPr>
            <a:lvl4pPr marL="739769" indent="-152305">
              <a:defRPr/>
            </a:lvl4pPr>
            <a:lvl5pPr marL="881197" indent="-14142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718340"/>
          </a:xfrm>
        </p:spPr>
        <p:txBody>
          <a:bodyPr wrap="square">
            <a:spAutoFit/>
          </a:bodyPr>
          <a:lstStyle>
            <a:lvl1pPr marL="241287" indent="-241287">
              <a:spcBef>
                <a:spcPts val="1028"/>
              </a:spcBef>
              <a:buClr>
                <a:schemeClr val="tx2">
                  <a:lumMod val="40000"/>
                  <a:lumOff val="60000"/>
                </a:schemeClr>
              </a:buClr>
              <a:buFont typeface="Arial" pitchFamily="34" charset="0"/>
              <a:buChar char="•"/>
              <a:defRPr sz="3100">
                <a:gradFill>
                  <a:gsLst>
                    <a:gs pos="1250">
                      <a:schemeClr val="tx2">
                        <a:lumMod val="40000"/>
                        <a:lumOff val="60000"/>
                      </a:schemeClr>
                    </a:gs>
                    <a:gs pos="99000">
                      <a:schemeClr val="tx2">
                        <a:lumMod val="40000"/>
                        <a:lumOff val="60000"/>
                      </a:schemeClr>
                    </a:gs>
                  </a:gsLst>
                  <a:lin ang="5400000" scaled="0"/>
                </a:gradFill>
              </a:defRPr>
            </a:lvl1pPr>
            <a:lvl2pPr marL="446037" indent="-195822">
              <a:defRPr sz="2000"/>
            </a:lvl2pPr>
            <a:lvl3pPr marL="587465" indent="-141427">
              <a:tabLst/>
              <a:defRPr sz="1600"/>
            </a:lvl3pPr>
            <a:lvl4pPr marL="739769" indent="-152305">
              <a:defRPr/>
            </a:lvl4pPr>
            <a:lvl5pPr marL="881197" indent="-14142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1596330"/>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4105288"/>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966840"/>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17915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313614"/>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0696054"/>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9163" tIns="39163" rIns="39163" bIns="39163" numCol="1" spcCol="0" rtlCol="0" fromWordArt="0" anchor="ctr" anchorCtr="0" forceAA="0" compatLnSpc="1">
            <a:prstTxWarp prst="textNoShape">
              <a:avLst/>
            </a:prstTxWarp>
            <a:noAutofit/>
          </a:bodyPr>
          <a:lstStyle/>
          <a:p>
            <a:pPr algn="ctr" defTabSz="78302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4" y="1221161"/>
            <a:ext cx="11887198" cy="1675963"/>
          </a:xfrm>
        </p:spPr>
        <p:txBody>
          <a:bodyPr/>
          <a:lstStyle>
            <a:lvl1pPr marL="0" indent="0">
              <a:buNone/>
              <a:defRPr sz="2800">
                <a:gradFill>
                  <a:gsLst>
                    <a:gs pos="1250">
                      <a:srgbClr val="000000"/>
                    </a:gs>
                    <a:gs pos="100000">
                      <a:srgbClr val="000000"/>
                    </a:gs>
                  </a:gsLst>
                  <a:lin ang="5400000" scaled="0"/>
                </a:gradFill>
                <a:latin typeface="Segoe UI" pitchFamily="34" charset="0"/>
                <a:cs typeface="Segoe UI" pitchFamily="34" charset="0"/>
              </a:defRPr>
            </a:lvl1pPr>
            <a:lvl2pPr marL="291012" indent="0">
              <a:buNone/>
              <a:defRPr>
                <a:gradFill>
                  <a:gsLst>
                    <a:gs pos="1250">
                      <a:srgbClr val="000000"/>
                    </a:gs>
                    <a:gs pos="100000">
                      <a:srgbClr val="000000"/>
                    </a:gs>
                  </a:gsLst>
                  <a:lin ang="5400000" scaled="0"/>
                </a:gradFill>
                <a:latin typeface="Segoe UI" pitchFamily="34" charset="0"/>
                <a:cs typeface="Segoe UI" pitchFamily="34" charset="0"/>
              </a:defRPr>
            </a:lvl2pPr>
            <a:lvl3pPr marL="490914" indent="0">
              <a:buNone/>
              <a:defRPr>
                <a:gradFill>
                  <a:gsLst>
                    <a:gs pos="1250">
                      <a:srgbClr val="000000"/>
                    </a:gs>
                    <a:gs pos="100000">
                      <a:srgbClr val="000000"/>
                    </a:gs>
                  </a:gsLst>
                  <a:lin ang="5400000" scaled="0"/>
                </a:gradFill>
                <a:latin typeface="Segoe UI" pitchFamily="34" charset="0"/>
                <a:cs typeface="Segoe UI" pitchFamily="34" charset="0"/>
              </a:defRPr>
            </a:lvl3pPr>
            <a:lvl4pPr marL="684016" indent="0">
              <a:buNone/>
              <a:defRPr>
                <a:gradFill>
                  <a:gsLst>
                    <a:gs pos="1250">
                      <a:srgbClr val="000000"/>
                    </a:gs>
                    <a:gs pos="100000">
                      <a:srgbClr val="000000"/>
                    </a:gs>
                  </a:gsLst>
                  <a:lin ang="5400000" scaled="0"/>
                </a:gradFill>
                <a:latin typeface="Segoe UI" pitchFamily="34" charset="0"/>
                <a:cs typeface="Segoe UI" pitchFamily="34" charset="0"/>
              </a:defRPr>
            </a:lvl4pPr>
            <a:lvl5pPr marL="88255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5316547"/>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5"/>
            <a:ext cx="11887200" cy="2046370"/>
          </a:xfrm>
          <a:prstGeom prst="rect">
            <a:avLst/>
          </a:prstGeom>
        </p:spPr>
        <p:txBody>
          <a:bodyPr/>
          <a:lstStyle>
            <a:lvl1pPr marL="243953" indent="-243953">
              <a:buClr>
                <a:schemeClr val="tx1"/>
              </a:buClr>
              <a:buSzPct val="90000"/>
              <a:buFont typeface="Arial" pitchFamily="34" charset="0"/>
              <a:buChar char="•"/>
              <a:defRPr sz="31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79908" indent="-235955">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23861" indent="-243953">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915824" indent="-19196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107786" indent="-191963">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6" y="6363077"/>
            <a:ext cx="12436476" cy="631450"/>
          </a:xfrm>
          <a:prstGeom prst="rect">
            <a:avLst/>
          </a:prstGeom>
          <a:solidFill>
            <a:srgbClr val="FFFF99"/>
          </a:solidFill>
        </p:spPr>
        <p:txBody>
          <a:bodyPr wrap="square" lIns="130543" tIns="65272" rIns="130543" bIns="65272" anchor="b" anchorCtr="0">
            <a:noAutofit/>
          </a:bodyPr>
          <a:lstStyle>
            <a:lvl1pPr algn="r">
              <a:buFont typeface="Arial" pitchFamily="34" charset="0"/>
              <a:buNone/>
              <a:defRPr sz="3100" spc="-43"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85008061"/>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14" tIns="122891" rIns="153614" bIns="122891" numCol="1" spcCol="0" rtlCol="0" fromWordArt="0" anchor="t" anchorCtr="0" forceAA="0" compatLnSpc="1">
            <a:prstTxWarp prst="textNoShape">
              <a:avLst/>
            </a:prstTxWarp>
            <a:noAutofit/>
          </a:bodyPr>
          <a:lstStyle/>
          <a:p>
            <a:pPr algn="ctr" defTabSz="783249"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4"/>
            <a:ext cx="7315200" cy="1371579"/>
          </a:xfrm>
          <a:noFill/>
        </p:spPr>
        <p:txBody>
          <a:bodyPr lIns="122891" tIns="76807" rIns="122891" bIns="76807" anchor="t" anchorCtr="0"/>
          <a:lstStyle>
            <a:lvl1pPr>
              <a:defRPr sz="4400" spc="-84"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2" cy="1372151"/>
          </a:xfrm>
          <a:noFill/>
        </p:spPr>
        <p:txBody>
          <a:bodyPr lIns="122891" tIns="92168" rIns="122891" bIns="92168">
            <a:noAutofit/>
          </a:bodyPr>
          <a:lstStyle>
            <a:lvl1pPr marL="0" indent="0">
              <a:spcBef>
                <a:spcPts val="0"/>
              </a:spcBef>
              <a:buNone/>
              <a:defRPr sz="27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32665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p:nvGrpSpPr>
        <p:grpSpPr>
          <a:xfrm>
            <a:off x="274639"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783249" fontAlgn="base">
                <a:lnSpc>
                  <a:spcPct val="90000"/>
                </a:lnSpc>
                <a:spcBef>
                  <a:spcPct val="0"/>
                </a:spcBef>
                <a:spcAft>
                  <a:spcPct val="0"/>
                </a:spcAft>
                <a:defRPr/>
              </a:pPr>
              <a:endParaRPr lang="en-US" sz="26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768068">
                <a:defRPr/>
              </a:pPr>
              <a:endParaRPr lang="en-US" sz="1500" kern="0" smtClean="0">
                <a:solidFill>
                  <a:sysClr val="windowText" lastClr="000000"/>
                </a:solidFill>
              </a:endParaRPr>
            </a:p>
          </p:txBody>
        </p:sp>
      </p:grpSp>
    </p:spTree>
    <p:extLst>
      <p:ext uri="{BB962C8B-B14F-4D97-AF65-F5344CB8AC3E}">
        <p14:creationId xmlns:p14="http://schemas.microsoft.com/office/powerpoint/2010/main" val="3901073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14" tIns="122891" rIns="153614" bIns="122891" numCol="1" spcCol="0" rtlCol="0" fromWordArt="0" anchor="t" anchorCtr="0" forceAA="0" compatLnSpc="1">
            <a:prstTxWarp prst="textNoShape">
              <a:avLst/>
            </a:prstTxWarp>
            <a:noAutofit/>
          </a:bodyPr>
          <a:lstStyle/>
          <a:p>
            <a:pPr algn="ctr" defTabSz="783249"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76807" bIns="76807" anchor="t" anchorCtr="0"/>
          <a:lstStyle>
            <a:lvl1pPr>
              <a:defRPr sz="4400" spc="-84"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1" cy="1372414"/>
          </a:xfrm>
          <a:noFill/>
        </p:spPr>
        <p:txBody>
          <a:bodyPr lIns="153614" tIns="122891" rIns="153614" bIns="122891">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40183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3614" tIns="122891" rIns="153614" bIns="122891" numCol="1" spcCol="0" rtlCol="0" fromWordArt="0" anchor="t" anchorCtr="0" forceAA="0" compatLnSpc="1">
            <a:prstTxWarp prst="textNoShape">
              <a:avLst/>
            </a:prstTxWarp>
            <a:noAutofit/>
          </a:bodyPr>
          <a:lstStyle/>
          <a:p>
            <a:pPr algn="ctr" defTabSz="783249" fontAlgn="base">
              <a:lnSpc>
                <a:spcPct val="90000"/>
              </a:lnSpc>
              <a:spcBef>
                <a:spcPct val="0"/>
              </a:spcBef>
              <a:spcAft>
                <a:spcPct val="0"/>
              </a:spcAft>
            </a:pPr>
            <a:endParaRPr lang="en-US" sz="2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4"/>
            <a:ext cx="8229600" cy="1371579"/>
          </a:xfrm>
          <a:noFill/>
        </p:spPr>
        <p:txBody>
          <a:bodyPr tIns="76807" bIns="76807" anchor="t" anchorCtr="0"/>
          <a:lstStyle>
            <a:lvl1pPr>
              <a:defRPr sz="4400" spc="-84"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420868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4"/>
            <a:ext cx="11887200" cy="1831975"/>
          </a:xfrm>
          <a:noFill/>
        </p:spPr>
        <p:txBody>
          <a:bodyPr tIns="76807" bIns="76807"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47755390"/>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4"/>
            <a:ext cx="11887200" cy="1831975"/>
          </a:xfrm>
          <a:noFill/>
        </p:spPr>
        <p:txBody>
          <a:bodyPr tIns="76807" bIns="76807"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5465923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9"/>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9"/>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4"/>
            <a:ext cx="11887200" cy="1831975"/>
          </a:xfrm>
          <a:noFill/>
        </p:spPr>
        <p:txBody>
          <a:bodyPr tIns="76807" bIns="76807" anchor="t" anchorCtr="0"/>
          <a:lstStyle>
            <a:lvl1pPr>
              <a:defRPr sz="7300" spc="-8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66780002"/>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2"/>
            <a:ext cx="11887200" cy="1691658"/>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600"/>
            </a:lvl2pPr>
            <a:lvl3pPr marL="192017" indent="0">
              <a:buNone/>
              <a:defRPr/>
            </a:lvl3pPr>
            <a:lvl4pPr marL="384034" indent="0">
              <a:buNone/>
              <a:defRPr/>
            </a:lvl4pPr>
            <a:lvl5pPr marL="57605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4261715"/>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2"/>
            <a:ext cx="11887200" cy="1691658"/>
          </a:xfrm>
        </p:spPr>
        <p:txBody>
          <a:bodyPr/>
          <a:lstStyle>
            <a:lvl1pPr marL="0" indent="0">
              <a:buNone/>
              <a:defRPr>
                <a:gradFill>
                  <a:gsLst>
                    <a:gs pos="1250">
                      <a:schemeClr val="tx1"/>
                    </a:gs>
                    <a:gs pos="99000">
                      <a:schemeClr val="tx1"/>
                    </a:gs>
                  </a:gsLst>
                  <a:lin ang="5400000" scaled="0"/>
                </a:gradFill>
              </a:defRPr>
            </a:lvl1pPr>
            <a:lvl2pPr marL="0" indent="0">
              <a:buFontTx/>
              <a:buNone/>
              <a:defRPr sz="1600"/>
            </a:lvl2pPr>
            <a:lvl3pPr marL="192017" indent="0">
              <a:buNone/>
              <a:defRPr/>
            </a:lvl3pPr>
            <a:lvl4pPr marL="384034" indent="0">
              <a:buNone/>
              <a:defRPr/>
            </a:lvl4pPr>
            <a:lvl5pPr marL="57605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5189120"/>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76071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302704"/>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76071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2082962"/>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1649281"/>
          </a:xfrm>
        </p:spPr>
        <p:txBody>
          <a:bodyPr wrap="square">
            <a:spAutoFit/>
          </a:bodyPr>
          <a:lstStyle>
            <a:lvl1pPr marL="0" indent="0">
              <a:spcBef>
                <a:spcPts val="1028"/>
              </a:spcBef>
              <a:buClr>
                <a:schemeClr val="tx1"/>
              </a:buClr>
              <a:buFont typeface="Wingdings" pitchFamily="2" charset="2"/>
              <a:buNone/>
              <a:defRPr sz="3100">
                <a:gradFill>
                  <a:gsLst>
                    <a:gs pos="1250">
                      <a:schemeClr val="tx2">
                        <a:lumMod val="40000"/>
                        <a:lumOff val="60000"/>
                      </a:schemeClr>
                    </a:gs>
                    <a:gs pos="99000">
                      <a:schemeClr val="tx2">
                        <a:lumMod val="40000"/>
                        <a:lumOff val="60000"/>
                      </a:schemeClr>
                    </a:gs>
                  </a:gsLst>
                  <a:lin ang="5400000" scaled="0"/>
                </a:gradFill>
              </a:defRPr>
            </a:lvl1pPr>
            <a:lvl2pPr marL="0" indent="0">
              <a:buNone/>
              <a:defRPr sz="1600"/>
            </a:lvl2pPr>
            <a:lvl3pPr marL="194684" indent="0">
              <a:buNone/>
              <a:tabLst/>
              <a:defRPr sz="1600"/>
            </a:lvl3pPr>
            <a:lvl4pPr marL="386701" indent="0">
              <a:buNone/>
              <a:defRPr/>
            </a:lvl4pPr>
            <a:lvl5pPr marL="5760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1649281"/>
          </a:xfrm>
        </p:spPr>
        <p:txBody>
          <a:bodyPr wrap="square">
            <a:spAutoFit/>
          </a:bodyPr>
          <a:lstStyle>
            <a:lvl1pPr marL="0" indent="0">
              <a:spcBef>
                <a:spcPts val="1028"/>
              </a:spcBef>
              <a:buClr>
                <a:schemeClr val="tx1"/>
              </a:buClr>
              <a:buFont typeface="Wingdings" pitchFamily="2" charset="2"/>
              <a:buNone/>
              <a:defRPr sz="3100">
                <a:gradFill>
                  <a:gsLst>
                    <a:gs pos="1250">
                      <a:schemeClr val="tx2">
                        <a:lumMod val="40000"/>
                        <a:lumOff val="60000"/>
                      </a:schemeClr>
                    </a:gs>
                    <a:gs pos="99000">
                      <a:schemeClr val="tx2">
                        <a:lumMod val="40000"/>
                        <a:lumOff val="60000"/>
                      </a:schemeClr>
                    </a:gs>
                  </a:gsLst>
                  <a:lin ang="5400000" scaled="0"/>
                </a:gradFill>
              </a:defRPr>
            </a:lvl1pPr>
            <a:lvl2pPr marL="0" indent="0">
              <a:buNone/>
              <a:defRPr sz="1600"/>
            </a:lvl2pPr>
            <a:lvl3pPr marL="194684" indent="0">
              <a:buNone/>
              <a:tabLst/>
              <a:defRPr sz="1600"/>
            </a:lvl3pPr>
            <a:lvl4pPr marL="386701" indent="0">
              <a:buNone/>
              <a:defRPr/>
            </a:lvl4pPr>
            <a:lvl5pPr marL="5760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1274509"/>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1649281"/>
          </a:xfrm>
        </p:spPr>
        <p:txBody>
          <a:bodyPr wrap="square">
            <a:spAutoFit/>
          </a:bodyPr>
          <a:lstStyle>
            <a:lvl1pPr marL="0" indent="0">
              <a:spcBef>
                <a:spcPts val="1028"/>
              </a:spcBef>
              <a:buClr>
                <a:schemeClr val="tx1"/>
              </a:buClr>
              <a:buFont typeface="Wingdings" pitchFamily="2" charset="2"/>
              <a:buNone/>
              <a:defRPr sz="3100"/>
            </a:lvl1pPr>
            <a:lvl2pPr marL="0" indent="0">
              <a:buNone/>
              <a:defRPr sz="1600"/>
            </a:lvl2pPr>
            <a:lvl3pPr marL="194684" indent="0">
              <a:buNone/>
              <a:tabLst/>
              <a:defRPr sz="1600"/>
            </a:lvl3pPr>
            <a:lvl4pPr marL="386701" indent="0">
              <a:buNone/>
              <a:defRPr/>
            </a:lvl4pPr>
            <a:lvl5pPr marL="5760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1649281"/>
          </a:xfrm>
        </p:spPr>
        <p:txBody>
          <a:bodyPr wrap="square">
            <a:spAutoFit/>
          </a:bodyPr>
          <a:lstStyle>
            <a:lvl1pPr marL="0" indent="0">
              <a:spcBef>
                <a:spcPts val="1028"/>
              </a:spcBef>
              <a:buClr>
                <a:schemeClr val="tx1"/>
              </a:buClr>
              <a:buFont typeface="Wingdings" pitchFamily="2" charset="2"/>
              <a:buNone/>
              <a:defRPr sz="3100"/>
            </a:lvl1pPr>
            <a:lvl2pPr marL="0" indent="0">
              <a:buNone/>
              <a:defRPr sz="1600"/>
            </a:lvl2pPr>
            <a:lvl3pPr marL="194684" indent="0">
              <a:buNone/>
              <a:tabLst/>
              <a:defRPr sz="1600"/>
            </a:lvl3pPr>
            <a:lvl4pPr marL="386701" indent="0">
              <a:buNone/>
              <a:defRPr/>
            </a:lvl4pPr>
            <a:lvl5pPr marL="5760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2086214"/>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718340"/>
          </a:xfrm>
        </p:spPr>
        <p:txBody>
          <a:bodyPr wrap="square">
            <a:spAutoFit/>
          </a:bodyPr>
          <a:lstStyle>
            <a:lvl1pPr marL="241355" indent="-241355">
              <a:spcBef>
                <a:spcPts val="1028"/>
              </a:spcBef>
              <a:buClr>
                <a:schemeClr val="tx1"/>
              </a:buClr>
              <a:buFont typeface="Arial" pitchFamily="34" charset="0"/>
              <a:buChar char="•"/>
              <a:defRPr sz="3100"/>
            </a:lvl1pPr>
            <a:lvl2pPr marL="446163" indent="-195877">
              <a:defRPr sz="2000"/>
            </a:lvl2pPr>
            <a:lvl3pPr marL="587630" indent="-141467">
              <a:tabLst/>
              <a:defRPr sz="1600"/>
            </a:lvl3pPr>
            <a:lvl4pPr marL="739978" indent="-152348">
              <a:defRPr/>
            </a:lvl4pPr>
            <a:lvl5pPr marL="881445" indent="-14146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718340"/>
          </a:xfrm>
        </p:spPr>
        <p:txBody>
          <a:bodyPr wrap="square">
            <a:spAutoFit/>
          </a:bodyPr>
          <a:lstStyle>
            <a:lvl1pPr marL="241355" indent="-241355">
              <a:spcBef>
                <a:spcPts val="1028"/>
              </a:spcBef>
              <a:buClr>
                <a:schemeClr val="tx1"/>
              </a:buClr>
              <a:buFont typeface="Arial" pitchFamily="34" charset="0"/>
              <a:buChar char="•"/>
              <a:defRPr sz="3100"/>
            </a:lvl1pPr>
            <a:lvl2pPr marL="446163" indent="-195877">
              <a:defRPr sz="2000"/>
            </a:lvl2pPr>
            <a:lvl3pPr marL="587630" indent="-141467">
              <a:tabLst/>
              <a:defRPr sz="1600"/>
            </a:lvl3pPr>
            <a:lvl4pPr marL="739978" indent="-152348">
              <a:defRPr/>
            </a:lvl4pPr>
            <a:lvl5pPr marL="881445" indent="-14146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565848"/>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718340"/>
          </a:xfrm>
        </p:spPr>
        <p:txBody>
          <a:bodyPr wrap="square">
            <a:spAutoFit/>
          </a:bodyPr>
          <a:lstStyle>
            <a:lvl1pPr marL="241355" indent="-241355">
              <a:spcBef>
                <a:spcPts val="1028"/>
              </a:spcBef>
              <a:buClr>
                <a:schemeClr val="tx2">
                  <a:lumMod val="40000"/>
                  <a:lumOff val="60000"/>
                </a:schemeClr>
              </a:buClr>
              <a:buFont typeface="Arial" pitchFamily="34" charset="0"/>
              <a:buChar char="•"/>
              <a:defRPr sz="3100">
                <a:gradFill>
                  <a:gsLst>
                    <a:gs pos="1250">
                      <a:schemeClr val="tx2">
                        <a:lumMod val="40000"/>
                        <a:lumOff val="60000"/>
                      </a:schemeClr>
                    </a:gs>
                    <a:gs pos="99000">
                      <a:schemeClr val="tx2">
                        <a:lumMod val="40000"/>
                        <a:lumOff val="60000"/>
                      </a:schemeClr>
                    </a:gs>
                  </a:gsLst>
                  <a:lin ang="5400000" scaled="0"/>
                </a:gradFill>
              </a:defRPr>
            </a:lvl1pPr>
            <a:lvl2pPr marL="446163" indent="-195877">
              <a:defRPr sz="2000"/>
            </a:lvl2pPr>
            <a:lvl3pPr marL="587630" indent="-141467">
              <a:tabLst/>
              <a:defRPr sz="1600"/>
            </a:lvl3pPr>
            <a:lvl4pPr marL="739978" indent="-152348">
              <a:defRPr/>
            </a:lvl4pPr>
            <a:lvl5pPr marL="881445" indent="-14146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718340"/>
          </a:xfrm>
        </p:spPr>
        <p:txBody>
          <a:bodyPr wrap="square">
            <a:spAutoFit/>
          </a:bodyPr>
          <a:lstStyle>
            <a:lvl1pPr marL="241355" indent="-241355">
              <a:spcBef>
                <a:spcPts val="1028"/>
              </a:spcBef>
              <a:buClr>
                <a:schemeClr val="tx2">
                  <a:lumMod val="40000"/>
                  <a:lumOff val="60000"/>
                </a:schemeClr>
              </a:buClr>
              <a:buFont typeface="Arial" pitchFamily="34" charset="0"/>
              <a:buChar char="•"/>
              <a:defRPr sz="3100">
                <a:gradFill>
                  <a:gsLst>
                    <a:gs pos="1250">
                      <a:schemeClr val="tx2">
                        <a:lumMod val="40000"/>
                        <a:lumOff val="60000"/>
                      </a:schemeClr>
                    </a:gs>
                    <a:gs pos="99000">
                      <a:schemeClr val="tx2">
                        <a:lumMod val="40000"/>
                        <a:lumOff val="60000"/>
                      </a:schemeClr>
                    </a:gs>
                  </a:gsLst>
                  <a:lin ang="5400000" scaled="0"/>
                </a:gradFill>
              </a:defRPr>
            </a:lvl1pPr>
            <a:lvl2pPr marL="446163" indent="-195877">
              <a:defRPr sz="2000"/>
            </a:lvl2pPr>
            <a:lvl3pPr marL="587630" indent="-141467">
              <a:tabLst/>
              <a:defRPr sz="1600"/>
            </a:lvl3pPr>
            <a:lvl4pPr marL="739978" indent="-152348">
              <a:defRPr/>
            </a:lvl4pPr>
            <a:lvl5pPr marL="881445" indent="-14146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8355835"/>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8400785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9"/>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9"/>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497410"/>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774594"/>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6286436"/>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7780077"/>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9175" tIns="39175" rIns="39175" bIns="39175" numCol="1" spcCol="0" rtlCol="0" fromWordArt="0" anchor="ctr" anchorCtr="0" forceAA="0" compatLnSpc="1">
            <a:prstTxWarp prst="textNoShape">
              <a:avLst/>
            </a:prstTxWarp>
            <a:noAutofit/>
          </a:bodyPr>
          <a:lstStyle/>
          <a:p>
            <a:pPr algn="ctr" defTabSz="78324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58"/>
            <a:ext cx="11887198" cy="1675963"/>
          </a:xfrm>
        </p:spPr>
        <p:txBody>
          <a:bodyPr/>
          <a:lstStyle>
            <a:lvl1pPr marL="0" indent="0">
              <a:buNone/>
              <a:defRPr sz="2800">
                <a:gradFill>
                  <a:gsLst>
                    <a:gs pos="1250">
                      <a:srgbClr val="000000"/>
                    </a:gs>
                    <a:gs pos="100000">
                      <a:srgbClr val="000000"/>
                    </a:gs>
                  </a:gsLst>
                  <a:lin ang="5400000" scaled="0"/>
                </a:gradFill>
                <a:latin typeface="Segoe UI" pitchFamily="34" charset="0"/>
                <a:cs typeface="Segoe UI" pitchFamily="34" charset="0"/>
              </a:defRPr>
            </a:lvl1pPr>
            <a:lvl2pPr marL="291094" indent="0">
              <a:buNone/>
              <a:defRPr>
                <a:gradFill>
                  <a:gsLst>
                    <a:gs pos="1250">
                      <a:srgbClr val="000000"/>
                    </a:gs>
                    <a:gs pos="100000">
                      <a:srgbClr val="000000"/>
                    </a:gs>
                  </a:gsLst>
                  <a:lin ang="5400000" scaled="0"/>
                </a:gradFill>
                <a:latin typeface="Segoe UI" pitchFamily="34" charset="0"/>
                <a:cs typeface="Segoe UI" pitchFamily="34" charset="0"/>
              </a:defRPr>
            </a:lvl2pPr>
            <a:lvl3pPr marL="491052" indent="0">
              <a:buNone/>
              <a:defRPr>
                <a:gradFill>
                  <a:gsLst>
                    <a:gs pos="1250">
                      <a:srgbClr val="000000"/>
                    </a:gs>
                    <a:gs pos="100000">
                      <a:srgbClr val="000000"/>
                    </a:gs>
                  </a:gsLst>
                  <a:lin ang="5400000" scaled="0"/>
                </a:gradFill>
                <a:latin typeface="Segoe UI" pitchFamily="34" charset="0"/>
                <a:cs typeface="Segoe UI" pitchFamily="34" charset="0"/>
              </a:defRPr>
            </a:lvl3pPr>
            <a:lvl4pPr marL="684209" indent="0">
              <a:buNone/>
              <a:defRPr>
                <a:gradFill>
                  <a:gsLst>
                    <a:gs pos="1250">
                      <a:srgbClr val="000000"/>
                    </a:gs>
                    <a:gs pos="100000">
                      <a:srgbClr val="000000"/>
                    </a:gs>
                  </a:gsLst>
                  <a:lin ang="5400000" scaled="0"/>
                </a:gradFill>
                <a:latin typeface="Segoe UI" pitchFamily="34" charset="0"/>
                <a:cs typeface="Segoe UI" pitchFamily="34" charset="0"/>
              </a:defRPr>
            </a:lvl4pPr>
            <a:lvl5pPr marL="88280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5964784"/>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2"/>
            <a:ext cx="11887200" cy="2046370"/>
          </a:xfrm>
          <a:prstGeom prst="rect">
            <a:avLst/>
          </a:prstGeom>
        </p:spPr>
        <p:txBody>
          <a:bodyPr/>
          <a:lstStyle>
            <a:lvl1pPr marL="244022" indent="-244022">
              <a:buClr>
                <a:schemeClr val="tx1"/>
              </a:buClr>
              <a:buSzPct val="90000"/>
              <a:buFont typeface="Arial" pitchFamily="34" charset="0"/>
              <a:buChar char="•"/>
              <a:defRPr sz="31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80043" indent="-236022">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724065" indent="-244022">
              <a:buClr>
                <a:schemeClr val="tx1"/>
              </a:buClr>
              <a:buSzPct val="90000"/>
              <a:buFont typeface="Arial" pitchFamily="34" charset="0"/>
              <a:buChar char="•"/>
              <a:defRPr sz="23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916082" indent="-19201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108099" indent="-192017">
              <a:buClr>
                <a:schemeClr val="tx1"/>
              </a:buClr>
              <a:buSzPct val="90000"/>
              <a:buFont typeface="Arial" pitchFamily="34" charset="0"/>
              <a:buChar char="•"/>
              <a:defRPr sz="16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7"/>
            <a:ext cx="12436476" cy="631450"/>
          </a:xfrm>
          <a:prstGeom prst="rect">
            <a:avLst/>
          </a:prstGeom>
          <a:solidFill>
            <a:srgbClr val="FFFF99"/>
          </a:solidFill>
        </p:spPr>
        <p:txBody>
          <a:bodyPr wrap="square" lIns="130579" tIns="65290" rIns="130579" bIns="65290" anchor="b" anchorCtr="0">
            <a:noAutofit/>
          </a:bodyPr>
          <a:lstStyle>
            <a:lvl1pPr algn="r">
              <a:buFont typeface="Arial" pitchFamily="34" charset="0"/>
              <a:buNone/>
              <a:defRPr sz="3100" spc="-43"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37688205"/>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_Title and Content 1">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3071" y="280107"/>
            <a:ext cx="11810334" cy="581249"/>
          </a:xfrm>
          <a:prstGeom prst="rect">
            <a:avLst/>
          </a:prstGeom>
        </p:spPr>
        <p:txBody>
          <a:bodyPr/>
          <a:lstStyle>
            <a:lvl1pPr algn="l">
              <a:defRPr sz="2900" baseline="0">
                <a:solidFill>
                  <a:srgbClr val="0983AD"/>
                </a:solidFill>
                <a:latin typeface="Arial"/>
                <a:cs typeface="Arial"/>
              </a:defRPr>
            </a:lvl1pPr>
          </a:lstStyle>
          <a:p>
            <a:r>
              <a:rPr lang="en-US" smtClean="0"/>
              <a:t>Click to edit Master title style</a:t>
            </a:r>
            <a:endParaRPr lang="en-US" dirty="0"/>
          </a:p>
        </p:txBody>
      </p:sp>
      <p:sp>
        <p:nvSpPr>
          <p:cNvPr id="3" name="Content Placeholder 2"/>
          <p:cNvSpPr>
            <a:spLocks noGrp="1"/>
          </p:cNvSpPr>
          <p:nvPr>
            <p:ph idx="1"/>
          </p:nvPr>
        </p:nvSpPr>
        <p:spPr>
          <a:xfrm>
            <a:off x="313071" y="1162516"/>
            <a:ext cx="11810334" cy="2151527"/>
          </a:xfrm>
          <a:prstGeom prst="rect">
            <a:avLst/>
          </a:prstGeom>
        </p:spPr>
        <p:txBody>
          <a:bodyPr/>
          <a:lstStyle>
            <a:lvl1pPr marL="349758" indent="-349758">
              <a:buClr>
                <a:srgbClr val="0983AD"/>
              </a:buClr>
              <a:buFont typeface="Lucida Grande"/>
              <a:buChar char="›"/>
              <a:defRPr sz="2400">
                <a:latin typeface="Arial"/>
                <a:cs typeface="Arial"/>
              </a:defRPr>
            </a:lvl1pPr>
            <a:lvl2pPr marL="757809" indent="-291465">
              <a:buClr>
                <a:srgbClr val="0983AD"/>
              </a:buClr>
              <a:buFont typeface="Lucida Grande"/>
              <a:buChar char="›"/>
              <a:defRPr sz="2400">
                <a:latin typeface="Arial"/>
                <a:cs typeface="Arial"/>
              </a:defRPr>
            </a:lvl2pPr>
            <a:lvl3pPr marL="1165860" indent="-233172">
              <a:buClr>
                <a:srgbClr val="0983AD"/>
              </a:buClr>
              <a:buFont typeface="Lucida Grande"/>
              <a:buChar char="›"/>
              <a:defRPr sz="2400">
                <a:latin typeface="Arial"/>
                <a:cs typeface="Arial"/>
              </a:defRPr>
            </a:lvl3pPr>
            <a:lvl4pPr marL="1632204" indent="-233172">
              <a:buClr>
                <a:srgbClr val="0983AD"/>
              </a:buClr>
              <a:buFont typeface="Lucida Grande"/>
              <a:buChar char="›"/>
              <a:defRPr sz="2400">
                <a:latin typeface="Arial"/>
                <a:cs typeface="Arial"/>
              </a:defRPr>
            </a:lvl4pPr>
            <a:lvl5pPr marL="2098548" indent="-233172">
              <a:buClr>
                <a:srgbClr val="0983AD"/>
              </a:buClr>
              <a:buFont typeface="Lucida Grande"/>
              <a:buChar char="›"/>
              <a:defRPr sz="2400">
                <a:latin typeface="Arial"/>
                <a:cs typeface="Aria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5"/>
          <p:cNvSpPr>
            <a:spLocks noGrp="1"/>
          </p:cNvSpPr>
          <p:nvPr>
            <p:ph type="sldNum" sz="quarter" idx="10"/>
          </p:nvPr>
        </p:nvSpPr>
        <p:spPr>
          <a:xfrm>
            <a:off x="114434" y="6669087"/>
            <a:ext cx="2901844" cy="372394"/>
          </a:xfrm>
          <a:prstGeom prst="rect">
            <a:avLst/>
          </a:prstGeom>
        </p:spPr>
        <p:txBody>
          <a:bodyPr vert="horz" wrap="square" lIns="93269" tIns="46634" rIns="93269" bIns="46634" numCol="1" anchor="t" anchorCtr="0" compatLnSpc="1">
            <a:prstTxWarp prst="textNoShape">
              <a:avLst/>
            </a:prstTxWarp>
          </a:bodyPr>
          <a:lstStyle>
            <a:lvl1pPr>
              <a:defRPr sz="1400">
                <a:solidFill>
                  <a:srgbClr val="0983AD"/>
                </a:solidFill>
                <a:latin typeface="Helvetica Light" charset="0"/>
              </a:defRPr>
            </a:lvl1pPr>
          </a:lstStyle>
          <a:p>
            <a:pPr defTabSz="932688">
              <a:defRPr/>
            </a:pPr>
            <a:fld id="{58B159B5-B8EE-4532-A84A-A3BED5AC857A}" type="slidenum">
              <a:rPr lang="en-US"/>
              <a:pPr defTabSz="932688">
                <a:defRPr/>
              </a:pPr>
              <a:t>‹#›</a:t>
            </a:fld>
            <a:endParaRPr lang="en-US"/>
          </a:p>
        </p:txBody>
      </p:sp>
    </p:spTree>
    <p:extLst>
      <p:ext uri="{BB962C8B-B14F-4D97-AF65-F5344CB8AC3E}">
        <p14:creationId xmlns:p14="http://schemas.microsoft.com/office/powerpoint/2010/main" val="1965648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4" y="6183613"/>
            <a:ext cx="1552931" cy="331497"/>
          </a:xfrm>
          <a:prstGeom prst="rect">
            <a:avLst/>
          </a:prstGeom>
        </p:spPr>
      </p:pic>
      <p:grpSp>
        <p:nvGrpSpPr>
          <p:cNvPr id="9" name="Group 8"/>
          <p:cNvGrpSpPr/>
          <p:nvPr userDrawn="1"/>
        </p:nvGrpSpPr>
        <p:grpSpPr>
          <a:xfrm>
            <a:off x="274642"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2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05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4"/>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5"/>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5"/>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9"/>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9"/>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2"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lvl="0"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72"/>
            <a:ext cx="8228300"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12" tIns="146249" rIns="182812" bIns="14624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9"/>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9"/>
            <a:ext cx="5486399" cy="2536079"/>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4"/>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p:nvSpPr>
        <p:spPr bwMode="auto">
          <a:xfrm>
            <a:off x="4846648" y="395447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474" tIns="144379" rIns="180474" bIns="144379" numCol="1" spcCol="0" rtlCol="0" fromWordArt="0" anchor="t" anchorCtr="0" forceAA="0" compatLnSpc="1">
            <a:prstTxWarp prst="textNoShape">
              <a:avLst/>
            </a:prstTxWarp>
            <a:noAutofit/>
          </a:bodyPr>
          <a:lstStyle/>
          <a:p>
            <a:pPr algn="ctr" defTabSz="92020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8" y="3954475"/>
            <a:ext cx="7315200" cy="1371579"/>
          </a:xfrm>
          <a:noFill/>
        </p:spPr>
        <p:txBody>
          <a:bodyPr lIns="144379" tIns="90238" rIns="144379" bIns="90238" anchor="t" anchorCtr="0"/>
          <a:lstStyle>
            <a:lvl1pPr>
              <a:defRPr sz="5200" spc="-98"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43" y="5326049"/>
            <a:ext cx="7315200" cy="1372151"/>
          </a:xfrm>
          <a:noFill/>
        </p:spPr>
        <p:txBody>
          <a:bodyPr lIns="144379" tIns="108284" rIns="144379" bIns="108284">
            <a:noAutofit/>
          </a:bodyPr>
          <a:lstStyle>
            <a:lvl1pPr marL="0" indent="0">
              <a:spcBef>
                <a:spcPts val="0"/>
              </a:spcBef>
              <a:buNone/>
              <a:defRPr sz="31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606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177" y="1618332"/>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44150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78" y="6183617"/>
            <a:ext cx="1552932" cy="331497"/>
          </a:xfrm>
          <a:prstGeom prst="rect">
            <a:avLst/>
          </a:prstGeom>
        </p:spPr>
      </p:pic>
      <p:grpSp>
        <p:nvGrpSpPr>
          <p:cNvPr id="9" name="Group 8"/>
          <p:cNvGrpSpPr/>
          <p:nvPr/>
        </p:nvGrpSpPr>
        <p:grpSpPr>
          <a:xfrm>
            <a:off x="274642"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2020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02366">
                <a:defRPr/>
              </a:pPr>
              <a:endParaRPr lang="en-US" kern="0" smtClean="0">
                <a:solidFill>
                  <a:sysClr val="windowText" lastClr="000000"/>
                </a:solidFill>
              </a:endParaRPr>
            </a:p>
          </p:txBody>
        </p:sp>
      </p:grpSp>
    </p:spTree>
    <p:extLst>
      <p:ext uri="{BB962C8B-B14F-4D97-AF65-F5344CB8AC3E}">
        <p14:creationId xmlns:p14="http://schemas.microsoft.com/office/powerpoint/2010/main" val="14065290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177" y="1618332"/>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9"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474" tIns="144379" rIns="180474" bIns="144379" numCol="1" spcCol="0" rtlCol="0" fromWordArt="0" anchor="t" anchorCtr="0" forceAA="0" compatLnSpc="1">
            <a:prstTxWarp prst="textNoShape">
              <a:avLst/>
            </a:prstTxWarp>
            <a:noAutofit/>
          </a:bodyPr>
          <a:lstStyle/>
          <a:p>
            <a:pPr algn="ctr" defTabSz="92020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5" y="3954475"/>
            <a:ext cx="8228301" cy="1371579"/>
          </a:xfrm>
          <a:noFill/>
        </p:spPr>
        <p:txBody>
          <a:bodyPr tIns="90238" bIns="90238" anchor="t" anchorCtr="0"/>
          <a:lstStyle>
            <a:lvl1pPr>
              <a:defRPr sz="5200" spc="-98"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48" y="5326042"/>
            <a:ext cx="8229601" cy="1372414"/>
          </a:xfrm>
          <a:noFill/>
        </p:spPr>
        <p:txBody>
          <a:bodyPr lIns="180474" tIns="144379" rIns="180474" bIns="14437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89521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177" y="1618332"/>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9"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474" tIns="144379" rIns="180474" bIns="144379" numCol="1" spcCol="0" rtlCol="0" fromWordArt="0" anchor="t" anchorCtr="0" forceAA="0" compatLnSpc="1">
            <a:prstTxWarp prst="textNoShape">
              <a:avLst/>
            </a:prstTxWarp>
            <a:noAutofit/>
          </a:bodyPr>
          <a:lstStyle/>
          <a:p>
            <a:pPr algn="ctr" defTabSz="92020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75"/>
            <a:ext cx="8229600" cy="1371579"/>
          </a:xfrm>
          <a:noFill/>
        </p:spPr>
        <p:txBody>
          <a:bodyPr tIns="90238" bIns="90238" anchor="t" anchorCtr="0"/>
          <a:lstStyle>
            <a:lvl1pPr>
              <a:defRPr sz="5200" spc="-98"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885627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5"/>
            <a:ext cx="11887200" cy="1831975"/>
          </a:xfrm>
          <a:noFill/>
        </p:spPr>
        <p:txBody>
          <a:bodyPr tIns="90238" bIns="90238" anchor="t" anchorCtr="0"/>
          <a:lstStyle>
            <a:lvl1pPr>
              <a:defRPr sz="8600"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5910269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5"/>
            <a:ext cx="11887200" cy="1831975"/>
          </a:xfrm>
          <a:noFill/>
        </p:spPr>
        <p:txBody>
          <a:bodyPr tIns="90238" bIns="90238" anchor="t" anchorCtr="0"/>
          <a:lstStyle>
            <a:lvl1pPr>
              <a:defRPr sz="8600"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275779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2"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lvl="0"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6" y="3954472"/>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5"/>
            <a:ext cx="11887200" cy="1831975"/>
          </a:xfrm>
          <a:noFill/>
        </p:spPr>
        <p:txBody>
          <a:bodyPr tIns="90238" bIns="90238" anchor="t" anchorCtr="0"/>
          <a:lstStyle>
            <a:lvl1pPr>
              <a:defRPr sz="8600"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8187617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62"/>
            <a:ext cx="11887200" cy="202854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1900"/>
            </a:lvl2pPr>
            <a:lvl3pPr marL="225591" indent="0">
              <a:buNone/>
              <a:defRPr/>
            </a:lvl3pPr>
            <a:lvl4pPr marL="451183" indent="0">
              <a:buNone/>
              <a:defRPr/>
            </a:lvl4pPr>
            <a:lvl5pPr marL="67677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128889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62"/>
            <a:ext cx="11887200" cy="2028549"/>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5591" indent="0">
              <a:buNone/>
              <a:defRPr/>
            </a:lvl3pPr>
            <a:lvl4pPr marL="451183" indent="0">
              <a:buNone/>
              <a:defRPr/>
            </a:lvl4pPr>
            <a:lvl5pPr marL="67677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866583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1"/>
            <a:ext cx="11887200" cy="2114872"/>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54736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1"/>
            <a:ext cx="11887200" cy="2114872"/>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249563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80570"/>
          </a:xfrm>
        </p:spPr>
        <p:txBody>
          <a:bodyPr wrap="square">
            <a:spAutoFit/>
          </a:bodyPr>
          <a:lstStyle>
            <a:lvl1pPr marL="0" indent="0">
              <a:spcBef>
                <a:spcPts val="1208"/>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28725" indent="0">
              <a:buNone/>
              <a:tabLst/>
              <a:defRPr sz="1900"/>
            </a:lvl3pPr>
            <a:lvl4pPr marL="454317" indent="0">
              <a:buNone/>
              <a:defRPr/>
            </a:lvl4pPr>
            <a:lvl5pPr marL="67677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49"/>
            <a:ext cx="5486399" cy="2480570"/>
          </a:xfrm>
        </p:spPr>
        <p:txBody>
          <a:bodyPr wrap="square">
            <a:spAutoFit/>
          </a:bodyPr>
          <a:lstStyle>
            <a:lvl1pPr marL="0" indent="0">
              <a:spcBef>
                <a:spcPts val="1208"/>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1900"/>
            </a:lvl2pPr>
            <a:lvl3pPr marL="228725" indent="0">
              <a:buNone/>
              <a:tabLst/>
              <a:defRPr sz="1900"/>
            </a:lvl3pPr>
            <a:lvl4pPr marL="454317" indent="0">
              <a:buNone/>
              <a:defRPr/>
            </a:lvl4pPr>
            <a:lvl5pPr marL="67677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693868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80570"/>
          </a:xfrm>
        </p:spPr>
        <p:txBody>
          <a:bodyPr wrap="square">
            <a:spAutoFit/>
          </a:bodyPr>
          <a:lstStyle>
            <a:lvl1pPr marL="0" indent="0">
              <a:spcBef>
                <a:spcPts val="1208"/>
              </a:spcBef>
              <a:buClr>
                <a:schemeClr val="tx1"/>
              </a:buClr>
              <a:buFont typeface="Wingdings" pitchFamily="2" charset="2"/>
              <a:buNone/>
              <a:defRPr sz="3600"/>
            </a:lvl1pPr>
            <a:lvl2pPr marL="0" indent="0">
              <a:buNone/>
              <a:defRPr sz="1900"/>
            </a:lvl2pPr>
            <a:lvl3pPr marL="228725" indent="0">
              <a:buNone/>
              <a:tabLst/>
              <a:defRPr sz="1900"/>
            </a:lvl3pPr>
            <a:lvl4pPr marL="454317" indent="0">
              <a:buNone/>
              <a:defRPr/>
            </a:lvl4pPr>
            <a:lvl5pPr marL="67677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49"/>
            <a:ext cx="5486399" cy="2480570"/>
          </a:xfrm>
        </p:spPr>
        <p:txBody>
          <a:bodyPr wrap="square">
            <a:spAutoFit/>
          </a:bodyPr>
          <a:lstStyle>
            <a:lvl1pPr marL="0" indent="0">
              <a:spcBef>
                <a:spcPts val="1208"/>
              </a:spcBef>
              <a:buClr>
                <a:schemeClr val="tx1"/>
              </a:buClr>
              <a:buFont typeface="Wingdings" pitchFamily="2" charset="2"/>
              <a:buNone/>
              <a:defRPr sz="3600"/>
            </a:lvl1pPr>
            <a:lvl2pPr marL="0" indent="0">
              <a:buNone/>
              <a:defRPr sz="1900"/>
            </a:lvl2pPr>
            <a:lvl3pPr marL="228725" indent="0">
              <a:buNone/>
              <a:tabLst/>
              <a:defRPr sz="1900"/>
            </a:lvl3pPr>
            <a:lvl4pPr marL="454317" indent="0">
              <a:buNone/>
              <a:defRPr/>
            </a:lvl4pPr>
            <a:lvl5pPr marL="67677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185173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66893"/>
          </a:xfrm>
        </p:spPr>
        <p:txBody>
          <a:bodyPr wrap="square">
            <a:spAutoFit/>
          </a:bodyPr>
          <a:lstStyle>
            <a:lvl1pPr marL="283557" indent="-283557">
              <a:spcBef>
                <a:spcPts val="1208"/>
              </a:spcBef>
              <a:buClr>
                <a:schemeClr val="tx1"/>
              </a:buClr>
              <a:buFont typeface="Arial" pitchFamily="34" charset="0"/>
              <a:buChar char="•"/>
              <a:defRPr sz="3600"/>
            </a:lvl1pPr>
            <a:lvl2pPr marL="524177" indent="-230127">
              <a:defRPr sz="2400"/>
            </a:lvl2pPr>
            <a:lvl3pPr marL="690378" indent="-166203">
              <a:tabLst/>
              <a:defRPr sz="1900"/>
            </a:lvl3pPr>
            <a:lvl4pPr marL="869365" indent="-178988">
              <a:defRPr/>
            </a:lvl4pPr>
            <a:lvl5pPr marL="1035567" indent="-1662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7"/>
            <a:ext cx="5486399" cy="2566893"/>
          </a:xfrm>
        </p:spPr>
        <p:txBody>
          <a:bodyPr wrap="square">
            <a:spAutoFit/>
          </a:bodyPr>
          <a:lstStyle>
            <a:lvl1pPr marL="283557" indent="-283557">
              <a:spcBef>
                <a:spcPts val="1208"/>
              </a:spcBef>
              <a:buClr>
                <a:schemeClr val="tx1"/>
              </a:buClr>
              <a:buFont typeface="Arial" pitchFamily="34" charset="0"/>
              <a:buChar char="•"/>
              <a:defRPr sz="3600"/>
            </a:lvl1pPr>
            <a:lvl2pPr marL="524177" indent="-230127">
              <a:defRPr sz="2400"/>
            </a:lvl2pPr>
            <a:lvl3pPr marL="690378" indent="-166203">
              <a:tabLst/>
              <a:defRPr sz="1900"/>
            </a:lvl3pPr>
            <a:lvl4pPr marL="869365" indent="-178988">
              <a:defRPr/>
            </a:lvl4pPr>
            <a:lvl5pPr marL="1035567" indent="-1662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399355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66893"/>
          </a:xfrm>
        </p:spPr>
        <p:txBody>
          <a:bodyPr wrap="square">
            <a:spAutoFit/>
          </a:bodyPr>
          <a:lstStyle>
            <a:lvl1pPr marL="283557" indent="-283557">
              <a:spcBef>
                <a:spcPts val="1208"/>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24177" indent="-230127">
              <a:defRPr sz="2400"/>
            </a:lvl2pPr>
            <a:lvl3pPr marL="690378" indent="-166203">
              <a:tabLst/>
              <a:defRPr sz="1900"/>
            </a:lvl3pPr>
            <a:lvl4pPr marL="869365" indent="-178988">
              <a:defRPr/>
            </a:lvl4pPr>
            <a:lvl5pPr marL="1035567" indent="-1662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7"/>
            <a:ext cx="5486399" cy="2566893"/>
          </a:xfrm>
        </p:spPr>
        <p:txBody>
          <a:bodyPr wrap="square">
            <a:spAutoFit/>
          </a:bodyPr>
          <a:lstStyle>
            <a:lvl1pPr marL="283557" indent="-283557">
              <a:spcBef>
                <a:spcPts val="1208"/>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24177" indent="-230127">
              <a:defRPr sz="2400"/>
            </a:lvl2pPr>
            <a:lvl3pPr marL="690378" indent="-166203">
              <a:tabLst/>
              <a:defRPr sz="1900"/>
            </a:lvl3pPr>
            <a:lvl4pPr marL="869365" indent="-178988">
              <a:defRPr/>
            </a:lvl4pPr>
            <a:lvl5pPr marL="1035567" indent="-1662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41547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192748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2"/>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15387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650636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546713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22810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7"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025" tIns="46025" rIns="46025" bIns="46025" numCol="1" spcCol="0" rtlCol="0" fromWordArt="0" anchor="ctr" anchorCtr="0" forceAA="0" compatLnSpc="1">
            <a:prstTxWarp prst="textNoShape">
              <a:avLst/>
            </a:prstTxWarp>
            <a:noAutofit/>
          </a:bodyPr>
          <a:lstStyle/>
          <a:p>
            <a:pPr algn="ctr" defTabSz="92020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5" y="1221170"/>
            <a:ext cx="11887199" cy="2001867"/>
          </a:xfrm>
        </p:spPr>
        <p:txBody>
          <a:bodyPr/>
          <a:lstStyle>
            <a:lvl1pPr marL="0" indent="0">
              <a:buNone/>
              <a:defRPr sz="3200">
                <a:gradFill>
                  <a:gsLst>
                    <a:gs pos="1250">
                      <a:srgbClr val="000000"/>
                    </a:gs>
                    <a:gs pos="100000">
                      <a:srgbClr val="000000"/>
                    </a:gs>
                  </a:gsLst>
                  <a:lin ang="5400000" scaled="0"/>
                </a:gradFill>
                <a:latin typeface="Segoe UI" pitchFamily="34" charset="0"/>
                <a:cs typeface="Segoe UI" pitchFamily="34" charset="0"/>
              </a:defRPr>
            </a:lvl1pPr>
            <a:lvl2pPr marL="341992" indent="0">
              <a:buNone/>
              <a:defRPr>
                <a:gradFill>
                  <a:gsLst>
                    <a:gs pos="1250">
                      <a:srgbClr val="000000"/>
                    </a:gs>
                    <a:gs pos="100000">
                      <a:srgbClr val="000000"/>
                    </a:gs>
                  </a:gsLst>
                  <a:lin ang="5400000" scaled="0"/>
                </a:gradFill>
                <a:latin typeface="Segoe UI" pitchFamily="34" charset="0"/>
                <a:cs typeface="Segoe UI" pitchFamily="34" charset="0"/>
              </a:defRPr>
            </a:lvl2pPr>
            <a:lvl3pPr marL="576915" indent="0">
              <a:buNone/>
              <a:defRPr>
                <a:gradFill>
                  <a:gsLst>
                    <a:gs pos="1250">
                      <a:srgbClr val="000000"/>
                    </a:gs>
                    <a:gs pos="100000">
                      <a:srgbClr val="000000"/>
                    </a:gs>
                  </a:gsLst>
                  <a:lin ang="5400000" scaled="0"/>
                </a:gradFill>
                <a:latin typeface="Segoe UI" pitchFamily="34" charset="0"/>
                <a:cs typeface="Segoe UI" pitchFamily="34" charset="0"/>
              </a:defRPr>
            </a:lvl3pPr>
            <a:lvl4pPr marL="803845" indent="0">
              <a:buNone/>
              <a:defRPr>
                <a:gradFill>
                  <a:gsLst>
                    <a:gs pos="1250">
                      <a:srgbClr val="000000"/>
                    </a:gs>
                    <a:gs pos="100000">
                      <a:srgbClr val="000000"/>
                    </a:gs>
                  </a:gsLst>
                  <a:lin ang="5400000" scaled="0"/>
                </a:gradFill>
                <a:latin typeface="Segoe UI" pitchFamily="34" charset="0"/>
                <a:cs typeface="Segoe UI" pitchFamily="34" charset="0"/>
              </a:defRPr>
            </a:lvl4pPr>
            <a:lvl5pPr marL="103716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851771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0"/>
            <a:ext cx="11887200" cy="2455458"/>
          </a:xfrm>
          <a:prstGeom prst="rect">
            <a:avLst/>
          </a:prstGeom>
        </p:spPr>
        <p:txBody>
          <a:bodyPr/>
          <a:lstStyle>
            <a:lvl1pPr marL="286689" indent="-286689">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3978" indent="-277291">
              <a:buClr>
                <a:schemeClr val="tx1"/>
              </a:buClr>
              <a:buSzPct val="90000"/>
              <a:buFont typeface="Arial" pitchFamily="34" charset="0"/>
              <a:buChar char="•"/>
              <a:defRPr sz="31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50670" indent="-286689">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76262" indent="-22559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01854" indent="-225591">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6" y="6363076"/>
            <a:ext cx="12436476" cy="631450"/>
          </a:xfrm>
          <a:prstGeom prst="rect">
            <a:avLst/>
          </a:prstGeom>
          <a:solidFill>
            <a:srgbClr val="FFFF99"/>
          </a:solidFill>
        </p:spPr>
        <p:txBody>
          <a:bodyPr wrap="square" lIns="153412" tIns="76705" rIns="153412" bIns="76705"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1629275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5"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9" y="3954478"/>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9" y="3954462"/>
            <a:ext cx="7315200" cy="1371580"/>
          </a:xfrm>
          <a:noFill/>
        </p:spPr>
        <p:txBody>
          <a:bodyPr lIns="146249" tIns="91406" rIns="146249" bIns="91406"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52"/>
            <a:ext cx="7315200" cy="1372151"/>
          </a:xfrm>
          <a:noFill/>
        </p:spPr>
        <p:txBody>
          <a:bodyPr lIns="146249" tIns="109687" rIns="146249" bIns="10968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9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7385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8" y="6183619"/>
            <a:ext cx="1552931" cy="331497"/>
          </a:xfrm>
          <a:prstGeom prst="rect">
            <a:avLst/>
          </a:prstGeom>
        </p:spPr>
      </p:pic>
      <p:grpSp>
        <p:nvGrpSpPr>
          <p:cNvPr id="5" name="Group 4"/>
          <p:cNvGrpSpPr/>
          <p:nvPr userDrawn="1"/>
        </p:nvGrpSpPr>
        <p:grpSpPr>
          <a:xfrm>
            <a:off x="274642"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4172010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5"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0" y="3954477"/>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9" y="5326043"/>
            <a:ext cx="8230899" cy="1372414"/>
          </a:xfrm>
          <a:noFill/>
        </p:spPr>
        <p:txBody>
          <a:bodyPr lIns="182812" tIns="146249" rIns="182812" bIns="14624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081695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5"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0" y="3954477"/>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415897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2"/>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7"/>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200277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7"/>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9350965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7"/>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9106864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0"/>
            <a:ext cx="11887200" cy="2065486"/>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02597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0"/>
            <a:ext cx="11887200" cy="2065486"/>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945649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64"/>
            <a:ext cx="11887200" cy="2134545"/>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009650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64"/>
            <a:ext cx="11887200" cy="2134545"/>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3033004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8"/>
            <a:ext cx="5486399" cy="2517507"/>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8"/>
            <a:ext cx="5486399" cy="2517507"/>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045942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8"/>
            <a:ext cx="5486399" cy="2517507"/>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8"/>
            <a:ext cx="5486399" cy="2517507"/>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052300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5"/>
            <a:ext cx="5486399" cy="2586566"/>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5"/>
            <a:ext cx="5486399" cy="2586566"/>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132700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2"/>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5"/>
            <a:ext cx="5486399" cy="2586566"/>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5"/>
            <a:ext cx="5486399" cy="2586566"/>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5830303"/>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00875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18533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45010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263742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42235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8"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5" y="1221172"/>
            <a:ext cx="11887199" cy="2035665"/>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1781666"/>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9"/>
            <a:ext cx="11887200" cy="2492395"/>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9363475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1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2"/>
            <a:ext cx="11375537" cy="663906"/>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38"/>
            <a:ext cx="11375537" cy="21345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516612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60"/>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3946" indent="0">
              <a:buNone/>
              <a:defRPr/>
            </a:lvl3pPr>
            <a:lvl4pPr marL="447891" indent="0">
              <a:buNone/>
              <a:defRPr/>
            </a:lvl4pPr>
            <a:lvl5pPr marL="67183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510230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60"/>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3946" indent="0">
              <a:buNone/>
              <a:defRPr/>
            </a:lvl3pPr>
            <a:lvl4pPr marL="447891" indent="0">
              <a:buNone/>
              <a:defRPr/>
            </a:lvl4pPr>
            <a:lvl5pPr marL="67183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10342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72590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624892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00"/>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27055" indent="0">
              <a:buNone/>
              <a:tabLst/>
              <a:defRPr sz="2000"/>
            </a:lvl3pPr>
            <a:lvl4pPr marL="451001" indent="0">
              <a:buNone/>
              <a:defRPr/>
            </a:lvl4pPr>
            <a:lvl5pPr marL="6718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00"/>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27055" indent="0">
              <a:buNone/>
              <a:tabLst/>
              <a:defRPr sz="2000"/>
            </a:lvl3pPr>
            <a:lvl4pPr marL="451001" indent="0">
              <a:buNone/>
              <a:defRPr/>
            </a:lvl4pPr>
            <a:lvl5pPr marL="6718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9316891"/>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00"/>
              </a:spcBef>
              <a:buClr>
                <a:schemeClr val="tx1"/>
              </a:buClr>
              <a:buFont typeface="Wingdings" pitchFamily="2" charset="2"/>
              <a:buNone/>
              <a:defRPr sz="3500"/>
            </a:lvl1pPr>
            <a:lvl2pPr marL="0" indent="0">
              <a:buNone/>
              <a:defRPr sz="2000"/>
            </a:lvl2pPr>
            <a:lvl3pPr marL="227055" indent="0">
              <a:buNone/>
              <a:tabLst/>
              <a:defRPr sz="2000"/>
            </a:lvl3pPr>
            <a:lvl4pPr marL="451001" indent="0">
              <a:buNone/>
              <a:defRPr/>
            </a:lvl4pPr>
            <a:lvl5pPr marL="6718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00"/>
              </a:spcBef>
              <a:buClr>
                <a:schemeClr val="tx1"/>
              </a:buClr>
              <a:buFont typeface="Wingdings" pitchFamily="2" charset="2"/>
              <a:buNone/>
              <a:defRPr sz="3500"/>
            </a:lvl1pPr>
            <a:lvl2pPr marL="0" indent="0">
              <a:buNone/>
              <a:defRPr sz="2000"/>
            </a:lvl2pPr>
            <a:lvl3pPr marL="227055" indent="0">
              <a:buNone/>
              <a:tabLst/>
              <a:defRPr sz="2000"/>
            </a:lvl3pPr>
            <a:lvl4pPr marL="451001" indent="0">
              <a:buNone/>
              <a:defRPr/>
            </a:lvl4pPr>
            <a:lvl5pPr marL="6718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271220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9"/>
            <a:ext cx="5486399" cy="2536079"/>
          </a:xfrm>
        </p:spPr>
        <p:txBody>
          <a:bodyPr wrap="square">
            <a:spAutoFit/>
          </a:bodyPr>
          <a:lstStyle>
            <a:lvl1pPr marL="281488" indent="-281488">
              <a:spcBef>
                <a:spcPts val="1200"/>
              </a:spcBef>
              <a:buClr>
                <a:schemeClr val="tx1"/>
              </a:buClr>
              <a:buFont typeface="Arial" pitchFamily="34" charset="0"/>
              <a:buChar char="•"/>
              <a:defRPr sz="3500"/>
            </a:lvl1pPr>
            <a:lvl2pPr marL="520351" indent="-228447">
              <a:defRPr sz="2400"/>
            </a:lvl2pPr>
            <a:lvl3pPr marL="685342" indent="-164989">
              <a:tabLst/>
              <a:defRPr sz="2000"/>
            </a:lvl3pPr>
            <a:lvl4pPr marL="863022" indent="-177681">
              <a:defRPr/>
            </a:lvl4pPr>
            <a:lvl5pPr marL="1028010" indent="-16498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9"/>
            <a:ext cx="5486399" cy="2536079"/>
          </a:xfrm>
        </p:spPr>
        <p:txBody>
          <a:bodyPr wrap="square">
            <a:spAutoFit/>
          </a:bodyPr>
          <a:lstStyle>
            <a:lvl1pPr marL="281488" indent="-281488">
              <a:spcBef>
                <a:spcPts val="1200"/>
              </a:spcBef>
              <a:buClr>
                <a:schemeClr val="tx1"/>
              </a:buClr>
              <a:buFont typeface="Arial" pitchFamily="34" charset="0"/>
              <a:buChar char="•"/>
              <a:defRPr sz="3500"/>
            </a:lvl1pPr>
            <a:lvl2pPr marL="520351" indent="-228447">
              <a:defRPr sz="2400"/>
            </a:lvl2pPr>
            <a:lvl3pPr marL="685342" indent="-164989">
              <a:tabLst/>
              <a:defRPr sz="2000"/>
            </a:lvl3pPr>
            <a:lvl4pPr marL="863022" indent="-177681">
              <a:defRPr/>
            </a:lvl4pPr>
            <a:lvl5pPr marL="1028010" indent="-16498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5920015"/>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9"/>
            <a:ext cx="5486399" cy="2536079"/>
          </a:xfrm>
        </p:spPr>
        <p:txBody>
          <a:bodyPr wrap="square">
            <a:spAutoFit/>
          </a:bodyPr>
          <a:lstStyle>
            <a:lvl1pPr marL="281488" indent="-281488">
              <a:spcBef>
                <a:spcPts val="1200"/>
              </a:spcBef>
              <a:buClr>
                <a:schemeClr val="tx2"/>
              </a:buClr>
              <a:buFont typeface="Arial" pitchFamily="34" charset="0"/>
              <a:buChar char="•"/>
              <a:defRPr sz="3500">
                <a:gradFill>
                  <a:gsLst>
                    <a:gs pos="1250">
                      <a:schemeClr val="tx2"/>
                    </a:gs>
                    <a:gs pos="99000">
                      <a:schemeClr val="tx2"/>
                    </a:gs>
                  </a:gsLst>
                  <a:lin ang="5400000" scaled="0"/>
                </a:gradFill>
              </a:defRPr>
            </a:lvl1pPr>
            <a:lvl2pPr marL="520351" indent="-228447">
              <a:defRPr sz="2400"/>
            </a:lvl2pPr>
            <a:lvl3pPr marL="685342" indent="-164989">
              <a:tabLst/>
              <a:defRPr sz="2000"/>
            </a:lvl3pPr>
            <a:lvl4pPr marL="863022" indent="-177681">
              <a:defRPr/>
            </a:lvl4pPr>
            <a:lvl5pPr marL="1028010" indent="-16498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9"/>
            <a:ext cx="5486399" cy="2536079"/>
          </a:xfrm>
        </p:spPr>
        <p:txBody>
          <a:bodyPr wrap="square">
            <a:spAutoFit/>
          </a:bodyPr>
          <a:lstStyle>
            <a:lvl1pPr marL="281488" indent="-281488">
              <a:spcBef>
                <a:spcPts val="1200"/>
              </a:spcBef>
              <a:buClr>
                <a:schemeClr val="tx2"/>
              </a:buClr>
              <a:buFont typeface="Arial" pitchFamily="34" charset="0"/>
              <a:buChar char="•"/>
              <a:defRPr sz="3500">
                <a:gradFill>
                  <a:gsLst>
                    <a:gs pos="1250">
                      <a:schemeClr val="tx2"/>
                    </a:gs>
                    <a:gs pos="99000">
                      <a:schemeClr val="tx2"/>
                    </a:gs>
                  </a:gsLst>
                  <a:lin ang="5400000" scaled="0"/>
                </a:gradFill>
              </a:defRPr>
            </a:lvl1pPr>
            <a:lvl2pPr marL="520351" indent="-228447">
              <a:defRPr sz="2400"/>
            </a:lvl2pPr>
            <a:lvl3pPr marL="685342" indent="-164989">
              <a:tabLst/>
              <a:defRPr sz="2000"/>
            </a:lvl3pPr>
            <a:lvl4pPr marL="863022" indent="-177681">
              <a:defRPr/>
            </a:lvl4pPr>
            <a:lvl5pPr marL="1028010" indent="-16498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221285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12567564"/>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39072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2"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6" y="3954472"/>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6" y="3954462"/>
            <a:ext cx="7315200" cy="1371580"/>
          </a:xfrm>
          <a:noFill/>
        </p:spPr>
        <p:txBody>
          <a:bodyPr lIns="146249" tIns="91406" rIns="146249" bIns="91406"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6"/>
            <a:ext cx="7315200" cy="1372151"/>
          </a:xfrm>
          <a:noFill/>
        </p:spPr>
        <p:txBody>
          <a:bodyPr lIns="146249" tIns="109687" rIns="146249" bIns="10968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93"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7138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5" y="6183613"/>
            <a:ext cx="1552931" cy="331497"/>
          </a:xfrm>
          <a:prstGeom prst="rect">
            <a:avLst/>
          </a:prstGeom>
        </p:spPr>
      </p:pic>
      <p:grpSp>
        <p:nvGrpSpPr>
          <p:cNvPr id="5" name="Group 4"/>
          <p:cNvGrpSpPr/>
          <p:nvPr userDrawn="1"/>
        </p:nvGrpSpPr>
        <p:grpSpPr>
          <a:xfrm>
            <a:off x="274642"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2653654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2"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7" y="3954471"/>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7" y="5326043"/>
            <a:ext cx="8230899" cy="1372414"/>
          </a:xfrm>
          <a:noFill/>
        </p:spPr>
        <p:txBody>
          <a:bodyPr lIns="182812" tIns="146249" rIns="182812" bIns="14624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939334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2" y="16264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7" y="3954471"/>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10286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1"/>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45892771"/>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1"/>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3110881"/>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71"/>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7384207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0"/>
            <a:ext cx="11887200" cy="2065486"/>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8099433"/>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0"/>
            <a:ext cx="11887200" cy="2065486"/>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8026129"/>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8"/>
            <a:ext cx="11887200" cy="2134545"/>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6115862"/>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8"/>
            <a:ext cx="11887200" cy="2134545"/>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937402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theme" Target="../theme/theme4.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image" Target="../media/image7.png"/><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heme" Target="../theme/theme5.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heme" Target="../theme/theme6.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3" Type="http://schemas.openxmlformats.org/officeDocument/2006/relationships/slideLayout" Target="../slideLayouts/slideLayout114.xml"/><Relationship Id="rId21" Type="http://schemas.openxmlformats.org/officeDocument/2006/relationships/slideLayout" Target="../slideLayouts/slideLayout132.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theme" Target="../theme/theme7.xml"/><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slideLayout" Target="../slideLayouts/slideLayout13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3" Type="http://schemas.openxmlformats.org/officeDocument/2006/relationships/slideLayout" Target="../slideLayouts/slideLayout136.xml"/><Relationship Id="rId21" Type="http://schemas.openxmlformats.org/officeDocument/2006/relationships/slideLayout" Target="../slideLayouts/slideLayout154.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0" Type="http://schemas.openxmlformats.org/officeDocument/2006/relationships/slideLayout" Target="../slideLayouts/slideLayout153.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24" Type="http://schemas.openxmlformats.org/officeDocument/2006/relationships/theme" Target="../theme/theme8.xml"/><Relationship Id="rId5" Type="http://schemas.openxmlformats.org/officeDocument/2006/relationships/slideLayout" Target="../slideLayouts/slideLayout138.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84"/>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57"/>
            <a:ext cx="11887198" cy="2116710"/>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21"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84"/>
            <a:ext cx="11889564" cy="917575"/>
          </a:xfrm>
          <a:prstGeom prst="rect">
            <a:avLst/>
          </a:prstGeom>
        </p:spPr>
        <p:txBody>
          <a:bodyPr vert="horz" wrap="square" lIns="146249" tIns="91406" rIns="146249" bIns="91406"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4" y="1212857"/>
            <a:ext cx="11887198" cy="2116710"/>
          </a:xfrm>
          <a:prstGeom prst="rect">
            <a:avLst/>
          </a:prstGeom>
        </p:spPr>
        <p:txBody>
          <a:bodyPr vert="horz" wrap="square" lIns="146249" tIns="91406" rIns="146249" bIns="91406"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5" y="295287"/>
            <a:ext cx="11889564" cy="917575"/>
          </a:xfrm>
          <a:prstGeom prst="rect">
            <a:avLst/>
          </a:prstGeom>
        </p:spPr>
        <p:txBody>
          <a:bodyPr vert="horz" wrap="square" lIns="144379" tIns="90238" rIns="144379" bIns="90238"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6" y="1212851"/>
            <a:ext cx="11887197" cy="2114872"/>
          </a:xfrm>
          <a:prstGeom prst="rect">
            <a:avLst/>
          </a:prstGeom>
        </p:spPr>
        <p:txBody>
          <a:bodyPr vert="horz" wrap="square" lIns="144379" tIns="90238" rIns="144379" bIns="90238"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209674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20467" rtl="0" eaLnBrk="1" latinLnBrk="0" hangingPunct="1">
        <a:lnSpc>
          <a:spcPct val="90000"/>
        </a:lnSpc>
        <a:spcBef>
          <a:spcPct val="0"/>
        </a:spcBef>
        <a:buNone/>
        <a:defRPr lang="en-US" sz="5300" b="0" kern="1200" cap="none" spc="-10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8388" marR="0" indent="-338388" algn="l" defTabSz="9204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76512" marR="0" indent="-238125" algn="l" defTabSz="9204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9572" marR="0" indent="-225591" algn="l" defTabSz="920467"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15163" marR="0" indent="-225591" algn="l" defTabSz="9204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40756" marR="0" indent="-225591" algn="l" defTabSz="9204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31285" indent="-230117" algn="l" defTabSz="920467"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991521" indent="-230117" algn="l" defTabSz="920467"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51754" indent="-230117" algn="l" defTabSz="920467"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11990" indent="-230117" algn="l" defTabSz="920467"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20467" rtl="0" eaLnBrk="1" latinLnBrk="0" hangingPunct="1">
        <a:defRPr sz="1800" kern="1200">
          <a:solidFill>
            <a:schemeClr val="tx1"/>
          </a:solidFill>
          <a:latin typeface="+mn-lt"/>
          <a:ea typeface="+mn-ea"/>
          <a:cs typeface="+mn-cs"/>
        </a:defRPr>
      </a:lvl1pPr>
      <a:lvl2pPr marL="460236" algn="l" defTabSz="920467" rtl="0" eaLnBrk="1" latinLnBrk="0" hangingPunct="1">
        <a:defRPr sz="1800" kern="1200">
          <a:solidFill>
            <a:schemeClr val="tx1"/>
          </a:solidFill>
          <a:latin typeface="+mn-lt"/>
          <a:ea typeface="+mn-ea"/>
          <a:cs typeface="+mn-cs"/>
        </a:defRPr>
      </a:lvl2pPr>
      <a:lvl3pPr marL="920467" algn="l" defTabSz="920467" rtl="0" eaLnBrk="1" latinLnBrk="0" hangingPunct="1">
        <a:defRPr sz="1800" kern="1200">
          <a:solidFill>
            <a:schemeClr val="tx1"/>
          </a:solidFill>
          <a:latin typeface="+mn-lt"/>
          <a:ea typeface="+mn-ea"/>
          <a:cs typeface="+mn-cs"/>
        </a:defRPr>
      </a:lvl3pPr>
      <a:lvl4pPr marL="1380703" algn="l" defTabSz="920467" rtl="0" eaLnBrk="1" latinLnBrk="0" hangingPunct="1">
        <a:defRPr sz="1800" kern="1200">
          <a:solidFill>
            <a:schemeClr val="tx1"/>
          </a:solidFill>
          <a:latin typeface="+mn-lt"/>
          <a:ea typeface="+mn-ea"/>
          <a:cs typeface="+mn-cs"/>
        </a:defRPr>
      </a:lvl4pPr>
      <a:lvl5pPr marL="1840936" algn="l" defTabSz="920467" rtl="0" eaLnBrk="1" latinLnBrk="0" hangingPunct="1">
        <a:defRPr sz="1800" kern="1200">
          <a:solidFill>
            <a:schemeClr val="tx1"/>
          </a:solidFill>
          <a:latin typeface="+mn-lt"/>
          <a:ea typeface="+mn-ea"/>
          <a:cs typeface="+mn-cs"/>
        </a:defRPr>
      </a:lvl5pPr>
      <a:lvl6pPr marL="2301169" algn="l" defTabSz="920467" rtl="0" eaLnBrk="1" latinLnBrk="0" hangingPunct="1">
        <a:defRPr sz="1800" kern="1200">
          <a:solidFill>
            <a:schemeClr val="tx1"/>
          </a:solidFill>
          <a:latin typeface="+mn-lt"/>
          <a:ea typeface="+mn-ea"/>
          <a:cs typeface="+mn-cs"/>
        </a:defRPr>
      </a:lvl6pPr>
      <a:lvl7pPr marL="2761402" algn="l" defTabSz="920467" rtl="0" eaLnBrk="1" latinLnBrk="0" hangingPunct="1">
        <a:defRPr sz="1800" kern="1200">
          <a:solidFill>
            <a:schemeClr val="tx1"/>
          </a:solidFill>
          <a:latin typeface="+mn-lt"/>
          <a:ea typeface="+mn-ea"/>
          <a:cs typeface="+mn-cs"/>
        </a:defRPr>
      </a:lvl7pPr>
      <a:lvl8pPr marL="3221637" algn="l" defTabSz="920467" rtl="0" eaLnBrk="1" latinLnBrk="0" hangingPunct="1">
        <a:defRPr sz="1800" kern="1200">
          <a:solidFill>
            <a:schemeClr val="tx1"/>
          </a:solidFill>
          <a:latin typeface="+mn-lt"/>
          <a:ea typeface="+mn-ea"/>
          <a:cs typeface="+mn-cs"/>
        </a:defRPr>
      </a:lvl8pPr>
      <a:lvl9pPr marL="3681872" algn="l" defTabSz="92046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6" y="295289"/>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66"/>
            <a:ext cx="11887198" cy="2134545"/>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9977333"/>
      </p:ext>
    </p:extLst>
  </p:cSld>
  <p:clrMap bg1="dk1" tx1="lt1" bg2="dk2" tx2="lt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 id="2147484243" r:id="rId14"/>
    <p:sldLayoutId id="2147484244" r:id="rId15"/>
    <p:sldLayoutId id="2147484245" r:id="rId16"/>
    <p:sldLayoutId id="2147484246" r:id="rId17"/>
    <p:sldLayoutId id="2147484247" r:id="rId18"/>
    <p:sldLayoutId id="2147484248" r:id="rId19"/>
    <p:sldLayoutId id="2147484249" r:id="rId20"/>
    <p:sldLayoutId id="2147484250" r:id="rId21"/>
    <p:sldLayoutId id="2147484251" r:id="rId22"/>
    <p:sldLayoutId id="2147484252" r:id="rId23"/>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21" y="-315"/>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3" y="295283"/>
            <a:ext cx="11889564" cy="917575"/>
          </a:xfrm>
          <a:prstGeom prst="rect">
            <a:avLst/>
          </a:prstGeom>
        </p:spPr>
        <p:txBody>
          <a:bodyPr vert="horz" wrap="square" lIns="143338" tIns="89588" rIns="143338" bIns="89588"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4" y="1212852"/>
            <a:ext cx="11887198" cy="2116688"/>
          </a:xfrm>
          <a:prstGeom prst="rect">
            <a:avLst/>
          </a:prstGeom>
        </p:spPr>
        <p:txBody>
          <a:bodyPr vert="horz" wrap="square" lIns="143338" tIns="89588" rIns="143338" bIns="89588"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84538953"/>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Lst>
  <p:transition>
    <p:fade/>
  </p:transition>
  <p:timing>
    <p:tnLst>
      <p:par>
        <p:cTn id="1" dur="indefinite" restart="never" nodeType="tmRoot"/>
      </p:par>
    </p:tnLst>
  </p:timing>
  <p:txStyles>
    <p:titleStyle>
      <a:lvl1pPr algn="l" defTabSz="913842"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5952" marR="0" indent="-335952" algn="l" defTabSz="913842"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361" marR="0" indent="-236409" algn="l" defTabSz="9138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3888" marR="0" indent="-223968" algn="l" defTabSz="9138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7855" marR="0" indent="-223968" algn="l" defTabSz="9138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1821" marR="0" indent="-223968" algn="l" defTabSz="9138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3060" indent="-228460" algn="l" defTabSz="9138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981" indent="-228460" algn="l" defTabSz="9138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902" indent="-228460" algn="l" defTabSz="9138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823" indent="-228460" algn="l" defTabSz="9138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842" rtl="0" eaLnBrk="1" latinLnBrk="0" hangingPunct="1">
        <a:defRPr sz="1800" kern="1200">
          <a:solidFill>
            <a:schemeClr val="tx1"/>
          </a:solidFill>
          <a:latin typeface="+mn-lt"/>
          <a:ea typeface="+mn-ea"/>
          <a:cs typeface="+mn-cs"/>
        </a:defRPr>
      </a:lvl1pPr>
      <a:lvl2pPr marL="456920" algn="l" defTabSz="913842" rtl="0" eaLnBrk="1" latinLnBrk="0" hangingPunct="1">
        <a:defRPr sz="1800" kern="1200">
          <a:solidFill>
            <a:schemeClr val="tx1"/>
          </a:solidFill>
          <a:latin typeface="+mn-lt"/>
          <a:ea typeface="+mn-ea"/>
          <a:cs typeface="+mn-cs"/>
        </a:defRPr>
      </a:lvl2pPr>
      <a:lvl3pPr marL="913842" algn="l" defTabSz="913842" rtl="0" eaLnBrk="1" latinLnBrk="0" hangingPunct="1">
        <a:defRPr sz="1800" kern="1200">
          <a:solidFill>
            <a:schemeClr val="tx1"/>
          </a:solidFill>
          <a:latin typeface="+mn-lt"/>
          <a:ea typeface="+mn-ea"/>
          <a:cs typeface="+mn-cs"/>
        </a:defRPr>
      </a:lvl3pPr>
      <a:lvl4pPr marL="1370760" algn="l" defTabSz="913842" rtl="0" eaLnBrk="1" latinLnBrk="0" hangingPunct="1">
        <a:defRPr sz="1800" kern="1200">
          <a:solidFill>
            <a:schemeClr val="tx1"/>
          </a:solidFill>
          <a:latin typeface="+mn-lt"/>
          <a:ea typeface="+mn-ea"/>
          <a:cs typeface="+mn-cs"/>
        </a:defRPr>
      </a:lvl4pPr>
      <a:lvl5pPr marL="1827681" algn="l" defTabSz="913842" rtl="0" eaLnBrk="1" latinLnBrk="0" hangingPunct="1">
        <a:defRPr sz="1800" kern="1200">
          <a:solidFill>
            <a:schemeClr val="tx1"/>
          </a:solidFill>
          <a:latin typeface="+mn-lt"/>
          <a:ea typeface="+mn-ea"/>
          <a:cs typeface="+mn-cs"/>
        </a:defRPr>
      </a:lvl5pPr>
      <a:lvl6pPr marL="2284602" algn="l" defTabSz="913842" rtl="0" eaLnBrk="1" latinLnBrk="0" hangingPunct="1">
        <a:defRPr sz="1800" kern="1200">
          <a:solidFill>
            <a:schemeClr val="tx1"/>
          </a:solidFill>
          <a:latin typeface="+mn-lt"/>
          <a:ea typeface="+mn-ea"/>
          <a:cs typeface="+mn-cs"/>
        </a:defRPr>
      </a:lvl6pPr>
      <a:lvl7pPr marL="2741522" algn="l" defTabSz="913842" rtl="0" eaLnBrk="1" latinLnBrk="0" hangingPunct="1">
        <a:defRPr sz="1800" kern="1200">
          <a:solidFill>
            <a:schemeClr val="tx1"/>
          </a:solidFill>
          <a:latin typeface="+mn-lt"/>
          <a:ea typeface="+mn-ea"/>
          <a:cs typeface="+mn-cs"/>
        </a:defRPr>
      </a:lvl7pPr>
      <a:lvl8pPr marL="3198441" algn="l" defTabSz="913842" rtl="0" eaLnBrk="1" latinLnBrk="0" hangingPunct="1">
        <a:defRPr sz="1800" kern="1200">
          <a:solidFill>
            <a:schemeClr val="tx1"/>
          </a:solidFill>
          <a:latin typeface="+mn-lt"/>
          <a:ea typeface="+mn-ea"/>
          <a:cs typeface="+mn-cs"/>
        </a:defRPr>
      </a:lvl8pPr>
      <a:lvl9pPr marL="3655364" algn="l" defTabSz="9138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5283"/>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4" y="1212860"/>
            <a:ext cx="11887198" cy="2134545"/>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8127749"/>
      </p:ext>
    </p:extLst>
  </p:cSld>
  <p:clrMap bg1="dk1" tx1="lt1" bg2="dk2" tx2="lt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 id="2147484276" r:id="rId12"/>
    <p:sldLayoutId id="2147484277" r:id="rId13"/>
    <p:sldLayoutId id="2147484278" r:id="rId14"/>
    <p:sldLayoutId id="2147484279" r:id="rId15"/>
    <p:sldLayoutId id="2147484280" r:id="rId16"/>
    <p:sldLayoutId id="2147484281" r:id="rId17"/>
    <p:sldLayoutId id="2147484282" r:id="rId18"/>
    <p:sldLayoutId id="2147484283" r:id="rId19"/>
    <p:sldLayoutId id="2147484284" r:id="rId20"/>
    <p:sldLayoutId id="2147484285" r:id="rId21"/>
    <p:sldLayoutId id="2147484286" r:id="rId22"/>
    <p:sldLayoutId id="2147484287" r:id="rId23"/>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9"/>
            <a:ext cx="11889564" cy="917575"/>
          </a:xfrm>
          <a:prstGeom prst="rect">
            <a:avLst/>
          </a:prstGeom>
        </p:spPr>
        <p:txBody>
          <a:bodyPr vert="horz" wrap="square" lIns="122856" tIns="76786" rIns="122856" bIns="7678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5"/>
            <a:ext cx="11887197" cy="1760717"/>
          </a:xfrm>
          <a:prstGeom prst="rect">
            <a:avLst/>
          </a:prstGeom>
        </p:spPr>
        <p:txBody>
          <a:bodyPr vert="horz" wrap="square" lIns="122856" tIns="76786" rIns="122856" bIns="7678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1631818"/>
      </p:ext>
    </p:extLst>
  </p:cSld>
  <p:clrMap bg1="dk1" tx1="lt1" bg2="dk2" tx2="lt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 id="2147484300" r:id="rId12"/>
    <p:sldLayoutId id="2147484301" r:id="rId13"/>
    <p:sldLayoutId id="2147484302" r:id="rId14"/>
    <p:sldLayoutId id="2147484303" r:id="rId15"/>
    <p:sldLayoutId id="2147484304" r:id="rId16"/>
    <p:sldLayoutId id="2147484305" r:id="rId17"/>
    <p:sldLayoutId id="2147484306" r:id="rId18"/>
    <p:sldLayoutId id="2147484307" r:id="rId19"/>
    <p:sldLayoutId id="2147484308" r:id="rId20"/>
    <p:sldLayoutId id="2147484309" r:id="rId21"/>
    <p:sldLayoutId id="2147484310" r:id="rId22"/>
  </p:sldLayoutIdLst>
  <p:transition>
    <p:fade/>
  </p:transition>
  <p:timing>
    <p:tnLst>
      <p:par>
        <p:cTn id="1" dur="indefinite" restart="never" nodeType="tmRoot"/>
      </p:par>
    </p:tnLst>
  </p:timing>
  <p:txStyles>
    <p:titleStyle>
      <a:lvl1pPr algn="l" defTabSz="783254" rtl="0" eaLnBrk="1" latinLnBrk="0" hangingPunct="1">
        <a:lnSpc>
          <a:spcPct val="90000"/>
        </a:lnSpc>
        <a:spcBef>
          <a:spcPct val="0"/>
        </a:spcBef>
        <a:buNone/>
        <a:defRPr lang="en-US" sz="4500" b="0" kern="1200" cap="none" spc="-8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7945" marR="0" indent="-287945" algn="l" defTabSz="783254" rtl="0" eaLnBrk="1" fontAlgn="auto" latinLnBrk="0" hangingPunct="1">
        <a:lnSpc>
          <a:spcPct val="90000"/>
        </a:lnSpc>
        <a:spcBef>
          <a:spcPct val="20000"/>
        </a:spcBef>
        <a:spcAft>
          <a:spcPts val="0"/>
        </a:spcAft>
        <a:buClrTx/>
        <a:buSzPct val="90000"/>
        <a:buFont typeface="Arial" pitchFamily="34" charset="0"/>
        <a:buChar char="•"/>
        <a:tabLst/>
        <a:defRPr sz="3400" kern="1200" spc="0" baseline="0">
          <a:gradFill>
            <a:gsLst>
              <a:gs pos="1250">
                <a:schemeClr val="tx1"/>
              </a:gs>
              <a:gs pos="100000">
                <a:schemeClr val="tx1"/>
              </a:gs>
            </a:gsLst>
            <a:lin ang="5400000" scaled="0"/>
          </a:gradFill>
          <a:latin typeface="+mj-lt"/>
          <a:ea typeface="+mn-ea"/>
          <a:cs typeface="+mn-cs"/>
        </a:defRPr>
      </a:lvl1pPr>
      <a:lvl2pPr marL="490573" marR="0" indent="-202627" algn="l" defTabSz="7832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71870" marR="0" indent="-191963" algn="l" defTabSz="783254"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63834" marR="0" indent="-191963" algn="l" defTabSz="78325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55798" marR="0" indent="-191963" algn="l" defTabSz="783254"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53947" indent="-195815" algn="l" defTabSz="783254"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545577" indent="-195815" algn="l" defTabSz="783254"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937204" indent="-195815" algn="l" defTabSz="783254"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328833" indent="-195815" algn="l" defTabSz="783254"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83254" rtl="0" eaLnBrk="1" latinLnBrk="0" hangingPunct="1">
        <a:defRPr sz="1500" kern="1200">
          <a:solidFill>
            <a:schemeClr val="tx1"/>
          </a:solidFill>
          <a:latin typeface="+mn-lt"/>
          <a:ea typeface="+mn-ea"/>
          <a:cs typeface="+mn-cs"/>
        </a:defRPr>
      </a:lvl1pPr>
      <a:lvl2pPr marL="391627" algn="l" defTabSz="783254" rtl="0" eaLnBrk="1" latinLnBrk="0" hangingPunct="1">
        <a:defRPr sz="1500" kern="1200">
          <a:solidFill>
            <a:schemeClr val="tx1"/>
          </a:solidFill>
          <a:latin typeface="+mn-lt"/>
          <a:ea typeface="+mn-ea"/>
          <a:cs typeface="+mn-cs"/>
        </a:defRPr>
      </a:lvl2pPr>
      <a:lvl3pPr marL="783254" algn="l" defTabSz="783254" rtl="0" eaLnBrk="1" latinLnBrk="0" hangingPunct="1">
        <a:defRPr sz="1500" kern="1200">
          <a:solidFill>
            <a:schemeClr val="tx1"/>
          </a:solidFill>
          <a:latin typeface="+mn-lt"/>
          <a:ea typeface="+mn-ea"/>
          <a:cs typeface="+mn-cs"/>
        </a:defRPr>
      </a:lvl3pPr>
      <a:lvl4pPr marL="1174881" algn="l" defTabSz="783254" rtl="0" eaLnBrk="1" latinLnBrk="0" hangingPunct="1">
        <a:defRPr sz="1500" kern="1200">
          <a:solidFill>
            <a:schemeClr val="tx1"/>
          </a:solidFill>
          <a:latin typeface="+mn-lt"/>
          <a:ea typeface="+mn-ea"/>
          <a:cs typeface="+mn-cs"/>
        </a:defRPr>
      </a:lvl4pPr>
      <a:lvl5pPr marL="1566510" algn="l" defTabSz="783254" rtl="0" eaLnBrk="1" latinLnBrk="0" hangingPunct="1">
        <a:defRPr sz="1500" kern="1200">
          <a:solidFill>
            <a:schemeClr val="tx1"/>
          </a:solidFill>
          <a:latin typeface="+mn-lt"/>
          <a:ea typeface="+mn-ea"/>
          <a:cs typeface="+mn-cs"/>
        </a:defRPr>
      </a:lvl5pPr>
      <a:lvl6pPr marL="1958136" algn="l" defTabSz="783254" rtl="0" eaLnBrk="1" latinLnBrk="0" hangingPunct="1">
        <a:defRPr sz="1500" kern="1200">
          <a:solidFill>
            <a:schemeClr val="tx1"/>
          </a:solidFill>
          <a:latin typeface="+mn-lt"/>
          <a:ea typeface="+mn-ea"/>
          <a:cs typeface="+mn-cs"/>
        </a:defRPr>
      </a:lvl6pPr>
      <a:lvl7pPr marL="2349763" algn="l" defTabSz="783254" rtl="0" eaLnBrk="1" latinLnBrk="0" hangingPunct="1">
        <a:defRPr sz="1500" kern="1200">
          <a:solidFill>
            <a:schemeClr val="tx1"/>
          </a:solidFill>
          <a:latin typeface="+mn-lt"/>
          <a:ea typeface="+mn-ea"/>
          <a:cs typeface="+mn-cs"/>
        </a:defRPr>
      </a:lvl7pPr>
      <a:lvl8pPr marL="2741391" algn="l" defTabSz="783254" rtl="0" eaLnBrk="1" latinLnBrk="0" hangingPunct="1">
        <a:defRPr sz="1500" kern="1200">
          <a:solidFill>
            <a:schemeClr val="tx1"/>
          </a:solidFill>
          <a:latin typeface="+mn-lt"/>
          <a:ea typeface="+mn-ea"/>
          <a:cs typeface="+mn-cs"/>
        </a:defRPr>
      </a:lvl8pPr>
      <a:lvl9pPr marL="3133019" algn="l" defTabSz="783254" rtl="0" eaLnBrk="1" latinLnBrk="0" hangingPunct="1">
        <a:defRPr sz="15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22891" tIns="76807" rIns="122891" bIns="76807"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7" cy="1760717"/>
          </a:xfrm>
          <a:prstGeom prst="rect">
            <a:avLst/>
          </a:prstGeom>
        </p:spPr>
        <p:txBody>
          <a:bodyPr vert="horz" wrap="square" lIns="122891" tIns="76807" rIns="122891" bIns="76807"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8510140"/>
      </p:ext>
    </p:extLst>
  </p:cSld>
  <p:clrMap bg1="dk1" tx1="lt1" bg2="dk2" tx2="lt2" accent1="accent1" accent2="accent2" accent3="accent3" accent4="accent4" accent5="accent5" accent6="accent6" hlink="hlink" folHlink="folHlink"/>
  <p:sldLayoutIdLst>
    <p:sldLayoutId id="2147484312" r:id="rId1"/>
    <p:sldLayoutId id="2147484313" r:id="rId2"/>
    <p:sldLayoutId id="2147484314" r:id="rId3"/>
    <p:sldLayoutId id="2147484315" r:id="rId4"/>
    <p:sldLayoutId id="2147484316" r:id="rId5"/>
    <p:sldLayoutId id="2147484317" r:id="rId6"/>
    <p:sldLayoutId id="2147484318" r:id="rId7"/>
    <p:sldLayoutId id="2147484319" r:id="rId8"/>
    <p:sldLayoutId id="2147484320" r:id="rId9"/>
    <p:sldLayoutId id="2147484321" r:id="rId10"/>
    <p:sldLayoutId id="2147484322" r:id="rId11"/>
    <p:sldLayoutId id="2147484323" r:id="rId12"/>
    <p:sldLayoutId id="2147484324" r:id="rId13"/>
    <p:sldLayoutId id="2147484325" r:id="rId14"/>
    <p:sldLayoutId id="2147484326" r:id="rId15"/>
    <p:sldLayoutId id="2147484327" r:id="rId16"/>
    <p:sldLayoutId id="2147484328" r:id="rId17"/>
    <p:sldLayoutId id="2147484329" r:id="rId18"/>
    <p:sldLayoutId id="2147484330" r:id="rId19"/>
    <p:sldLayoutId id="2147484331" r:id="rId20"/>
    <p:sldLayoutId id="2147484332" r:id="rId21"/>
    <p:sldLayoutId id="2147484333" r:id="rId22"/>
    <p:sldLayoutId id="2147484334" r:id="rId23"/>
  </p:sldLayoutIdLst>
  <p:transition>
    <p:fade/>
  </p:transition>
  <p:timing>
    <p:tnLst>
      <p:par>
        <p:cTn id="1" dur="indefinite" restart="never" nodeType="tmRoot"/>
      </p:par>
    </p:tnLst>
  </p:timing>
  <p:txStyles>
    <p:titleStyle>
      <a:lvl1pPr algn="l" defTabSz="783475" rtl="0" eaLnBrk="1" latinLnBrk="0" hangingPunct="1">
        <a:lnSpc>
          <a:spcPct val="90000"/>
        </a:lnSpc>
        <a:spcBef>
          <a:spcPct val="0"/>
        </a:spcBef>
        <a:buNone/>
        <a:defRPr lang="en-US" sz="4500" b="0" kern="1200" cap="none" spc="-8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88026" marR="0" indent="-288026" algn="l" defTabSz="783475" rtl="0" eaLnBrk="1" fontAlgn="auto" latinLnBrk="0" hangingPunct="1">
        <a:lnSpc>
          <a:spcPct val="90000"/>
        </a:lnSpc>
        <a:spcBef>
          <a:spcPct val="20000"/>
        </a:spcBef>
        <a:spcAft>
          <a:spcPts val="0"/>
        </a:spcAft>
        <a:buClrTx/>
        <a:buSzPct val="90000"/>
        <a:buFont typeface="Arial" pitchFamily="34" charset="0"/>
        <a:buChar char="•"/>
        <a:tabLst/>
        <a:defRPr sz="3400" kern="1200" spc="0" baseline="0">
          <a:gradFill>
            <a:gsLst>
              <a:gs pos="1250">
                <a:schemeClr val="tx1"/>
              </a:gs>
              <a:gs pos="100000">
                <a:schemeClr val="tx1"/>
              </a:gs>
            </a:gsLst>
            <a:lin ang="5400000" scaled="0"/>
          </a:gradFill>
          <a:latin typeface="+mj-lt"/>
          <a:ea typeface="+mn-ea"/>
          <a:cs typeface="+mn-cs"/>
        </a:defRPr>
      </a:lvl1pPr>
      <a:lvl2pPr marL="490711" marR="0" indent="-202685" algn="l" defTabSz="78347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672060" marR="0" indent="-192017" algn="l" defTabSz="783475"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3pPr>
      <a:lvl4pPr marL="864077" marR="0" indent="-192017" algn="l" defTabSz="783475"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1056095" marR="0" indent="-192017" algn="l" defTabSz="783475"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2154556" indent="-195870" algn="l" defTabSz="783475"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546295" indent="-195870" algn="l" defTabSz="783475"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938032" indent="-195870" algn="l" defTabSz="783475"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329772" indent="-195870" algn="l" defTabSz="783475"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en-US"/>
      </a:defPPr>
      <a:lvl1pPr marL="0" algn="l" defTabSz="783475" rtl="0" eaLnBrk="1" latinLnBrk="0" hangingPunct="1">
        <a:defRPr sz="1500" kern="1200">
          <a:solidFill>
            <a:schemeClr val="tx1"/>
          </a:solidFill>
          <a:latin typeface="+mn-lt"/>
          <a:ea typeface="+mn-ea"/>
          <a:cs typeface="+mn-cs"/>
        </a:defRPr>
      </a:lvl1pPr>
      <a:lvl2pPr marL="391738" algn="l" defTabSz="783475" rtl="0" eaLnBrk="1" latinLnBrk="0" hangingPunct="1">
        <a:defRPr sz="1500" kern="1200">
          <a:solidFill>
            <a:schemeClr val="tx1"/>
          </a:solidFill>
          <a:latin typeface="+mn-lt"/>
          <a:ea typeface="+mn-ea"/>
          <a:cs typeface="+mn-cs"/>
        </a:defRPr>
      </a:lvl2pPr>
      <a:lvl3pPr marL="783475" algn="l" defTabSz="783475" rtl="0" eaLnBrk="1" latinLnBrk="0" hangingPunct="1">
        <a:defRPr sz="1500" kern="1200">
          <a:solidFill>
            <a:schemeClr val="tx1"/>
          </a:solidFill>
          <a:latin typeface="+mn-lt"/>
          <a:ea typeface="+mn-ea"/>
          <a:cs typeface="+mn-cs"/>
        </a:defRPr>
      </a:lvl3pPr>
      <a:lvl4pPr marL="1175213" algn="l" defTabSz="783475" rtl="0" eaLnBrk="1" latinLnBrk="0" hangingPunct="1">
        <a:defRPr sz="1500" kern="1200">
          <a:solidFill>
            <a:schemeClr val="tx1"/>
          </a:solidFill>
          <a:latin typeface="+mn-lt"/>
          <a:ea typeface="+mn-ea"/>
          <a:cs typeface="+mn-cs"/>
        </a:defRPr>
      </a:lvl4pPr>
      <a:lvl5pPr marL="1566951" algn="l" defTabSz="783475" rtl="0" eaLnBrk="1" latinLnBrk="0" hangingPunct="1">
        <a:defRPr sz="1500" kern="1200">
          <a:solidFill>
            <a:schemeClr val="tx1"/>
          </a:solidFill>
          <a:latin typeface="+mn-lt"/>
          <a:ea typeface="+mn-ea"/>
          <a:cs typeface="+mn-cs"/>
        </a:defRPr>
      </a:lvl5pPr>
      <a:lvl6pPr marL="1958689" algn="l" defTabSz="783475" rtl="0" eaLnBrk="1" latinLnBrk="0" hangingPunct="1">
        <a:defRPr sz="1500" kern="1200">
          <a:solidFill>
            <a:schemeClr val="tx1"/>
          </a:solidFill>
          <a:latin typeface="+mn-lt"/>
          <a:ea typeface="+mn-ea"/>
          <a:cs typeface="+mn-cs"/>
        </a:defRPr>
      </a:lvl6pPr>
      <a:lvl7pPr marL="2350426" algn="l" defTabSz="783475" rtl="0" eaLnBrk="1" latinLnBrk="0" hangingPunct="1">
        <a:defRPr sz="1500" kern="1200">
          <a:solidFill>
            <a:schemeClr val="tx1"/>
          </a:solidFill>
          <a:latin typeface="+mn-lt"/>
          <a:ea typeface="+mn-ea"/>
          <a:cs typeface="+mn-cs"/>
        </a:defRPr>
      </a:lvl7pPr>
      <a:lvl8pPr marL="2742164" algn="l" defTabSz="783475" rtl="0" eaLnBrk="1" latinLnBrk="0" hangingPunct="1">
        <a:defRPr sz="1500" kern="1200">
          <a:solidFill>
            <a:schemeClr val="tx1"/>
          </a:solidFill>
          <a:latin typeface="+mn-lt"/>
          <a:ea typeface="+mn-ea"/>
          <a:cs typeface="+mn-cs"/>
        </a:defRPr>
      </a:lvl8pPr>
      <a:lvl9pPr marL="3133902" algn="l" defTabSz="78347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56.xml"/><Relationship Id="rId5" Type="http://schemas.openxmlformats.org/officeDocument/2006/relationships/image" Target="../media/image19.pn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156.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5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56.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2.pn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156.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43.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5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5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56.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43.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143.xml"/><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43.xml"/><Relationship Id="rId5" Type="http://schemas.openxmlformats.org/officeDocument/2006/relationships/image" Target="../media/image36.jpe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2.xml"/><Relationship Id="rId1" Type="http://schemas.openxmlformats.org/officeDocument/2006/relationships/slideLayout" Target="../slideLayouts/slideLayout1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14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14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40.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14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56.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8.xml"/><Relationship Id="rId1" Type="http://schemas.openxmlformats.org/officeDocument/2006/relationships/slideLayout" Target="../slideLayouts/slideLayout14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4.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2.xml"/><Relationship Id="rId1" Type="http://schemas.openxmlformats.org/officeDocument/2006/relationships/slideLayout" Target="../slideLayouts/slideLayout143.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myspc.sharepointconference.com/" TargetMode="External"/><Relationship Id="rId1" Type="http://schemas.openxmlformats.org/officeDocument/2006/relationships/slideLayout" Target="../slideLayouts/slideLayout8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28.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5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156.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5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6.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981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7805" y="3641593"/>
            <a:ext cx="3808670" cy="3401042"/>
          </a:xfrm>
          <a:prstGeom prst="rect">
            <a:avLst/>
          </a:prstGeom>
        </p:spPr>
      </p:pic>
      <p:sp>
        <p:nvSpPr>
          <p:cNvPr id="17411" name="Rectangle 2"/>
          <p:cNvSpPr>
            <a:spLocks noGrp="1" noChangeArrowheads="1"/>
          </p:cNvSpPr>
          <p:nvPr>
            <p:ph type="title"/>
          </p:nvPr>
        </p:nvSpPr>
        <p:spPr bwMode="auto">
          <a:xfrm>
            <a:off x="1789365" y="466302"/>
            <a:ext cx="8857750" cy="702690"/>
          </a:xfrm>
          <a:extLst/>
        </p:spPr>
        <p:txBody>
          <a:bodyPr vert="horz" wrap="square" lIns="122879" tIns="76800" rIns="122879" bIns="76800" rtlCol="0" anchor="t">
            <a:noAutofit/>
          </a:bodyPr>
          <a:lstStyle/>
          <a:p>
            <a:pPr algn="ctr"/>
            <a:r>
              <a:rPr lang="en-US" sz="4500" dirty="0">
                <a:solidFill>
                  <a:srgbClr val="FFC000"/>
                </a:solidFill>
                <a:sym typeface="Helvetica" charset="0"/>
              </a:rPr>
              <a:t>Vision</a:t>
            </a:r>
          </a:p>
        </p:txBody>
      </p:sp>
      <p:sp>
        <p:nvSpPr>
          <p:cNvPr id="17412" name="Rectangle 1"/>
          <p:cNvSpPr>
            <a:spLocks noGrp="1" noChangeArrowheads="1"/>
          </p:cNvSpPr>
          <p:nvPr>
            <p:ph idx="1"/>
          </p:nvPr>
        </p:nvSpPr>
        <p:spPr bwMode="auto">
          <a:xfrm>
            <a:off x="932737" y="1476625"/>
            <a:ext cx="10337819" cy="161974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spAutoFit/>
          </a:bodyPr>
          <a:lstStyle/>
          <a:p>
            <a:pPr marL="233151" indent="0" algn="ctr">
              <a:spcBef>
                <a:spcPct val="0"/>
              </a:spcBef>
              <a:buNone/>
            </a:pPr>
            <a:r>
              <a:rPr lang="en-US" sz="3700" dirty="0">
                <a:solidFill>
                  <a:schemeClr val="tx1"/>
                </a:solidFill>
                <a:latin typeface="Helvetica" charset="0"/>
                <a:ea typeface="ヒラギノ角ゴ ProN W6" charset="0"/>
                <a:cs typeface="Arial" pitchFamily="34" charset="0"/>
                <a:sym typeface="Helvetica" charset="0"/>
              </a:rPr>
              <a:t>Provide a single, centralized place for associates to connect, collaborate and share knowledge more effectively.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41593"/>
            <a:ext cx="4225576" cy="3352932"/>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4864" y="3502815"/>
            <a:ext cx="6000220" cy="3513916"/>
          </a:xfrm>
          <a:prstGeom prst="rect">
            <a:avLst/>
          </a:prstGeom>
        </p:spPr>
      </p:pic>
    </p:spTree>
    <p:extLst>
      <p:ext uri="{BB962C8B-B14F-4D97-AF65-F5344CB8AC3E}">
        <p14:creationId xmlns:p14="http://schemas.microsoft.com/office/powerpoint/2010/main" val="1697273882"/>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54560" y="2"/>
            <a:ext cx="9327356" cy="11754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3261" tIns="46629" rIns="93261" bIns="46629" anchor="ctr"/>
          <a:lstStyle/>
          <a:p>
            <a:pPr algn="ctr" defTabSz="932600">
              <a:defRPr/>
            </a:pPr>
            <a:endParaRPr lang="en-US">
              <a:solidFill>
                <a:srgbClr val="FFFFFF"/>
              </a:solidFill>
            </a:endParaRPr>
          </a:p>
        </p:txBody>
      </p:sp>
      <p:sp>
        <p:nvSpPr>
          <p:cNvPr id="18435" name="Rectangle 2"/>
          <p:cNvSpPr>
            <a:spLocks noGrp="1" noChangeArrowheads="1"/>
          </p:cNvSpPr>
          <p:nvPr>
            <p:ph type="title"/>
          </p:nvPr>
        </p:nvSpPr>
        <p:spPr bwMode="auto">
          <a:xfrm>
            <a:off x="2798207" y="155434"/>
            <a:ext cx="11810334" cy="581249"/>
          </a:xfrm>
          <a:extLst/>
        </p:spPr>
        <p:txBody>
          <a:bodyPr vert="horz" wrap="square" lIns="122879" tIns="76800" rIns="122879" bIns="76800" rtlCol="0" anchor="t">
            <a:noAutofit/>
          </a:bodyPr>
          <a:lstStyle/>
          <a:p>
            <a:pPr algn="ctr"/>
            <a:r>
              <a:rPr lang="en-US" sz="4500" dirty="0">
                <a:solidFill>
                  <a:srgbClr val="FFC000"/>
                </a:solidFill>
                <a:sym typeface="Helvetica" charset="0"/>
              </a:rPr>
              <a:t>Additional Benefits</a:t>
            </a:r>
          </a:p>
        </p:txBody>
      </p:sp>
      <p:sp>
        <p:nvSpPr>
          <p:cNvPr id="18436" name="Rectangle 1"/>
          <p:cNvSpPr>
            <a:spLocks noGrp="1" noChangeArrowheads="1"/>
          </p:cNvSpPr>
          <p:nvPr>
            <p:ph idx="1"/>
          </p:nvPr>
        </p:nvSpPr>
        <p:spPr bwMode="auto">
          <a:xfrm>
            <a:off x="5363231" y="1010320"/>
            <a:ext cx="6917789" cy="51357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noAutofit/>
          </a:bodyPr>
          <a:lstStyle/>
          <a:p>
            <a:pPr marL="699451" indent="-466300">
              <a:spcBef>
                <a:spcPct val="0"/>
              </a:spcBef>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buFont typeface="Lucida Grande" charset="0"/>
              <a:buChar char="›"/>
            </a:pPr>
            <a:r>
              <a:rPr lang="en-US" dirty="0">
                <a:solidFill>
                  <a:schemeClr val="tx1"/>
                </a:solidFill>
                <a:latin typeface="Helvetica" charset="0"/>
                <a:ea typeface="ヒラギノ角ゴ ProN W6" charset="0"/>
                <a:cs typeface="Arial" pitchFamily="34" charset="0"/>
                <a:sym typeface="Helvetica" charset="0"/>
              </a:rPr>
              <a:t>Offer a confidential alternative to posting information for associates on public social sites </a:t>
            </a:r>
            <a:br>
              <a:rPr lang="en-US" dirty="0">
                <a:solidFill>
                  <a:schemeClr val="tx1"/>
                </a:solidFill>
                <a:latin typeface="Helvetica" charset="0"/>
                <a:ea typeface="ヒラギノ角ゴ ProN W6" charset="0"/>
                <a:cs typeface="Arial" pitchFamily="34" charset="0"/>
                <a:sym typeface="Helvetica" charset="0"/>
              </a:rPr>
            </a:b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r>
              <a:rPr lang="en-US" dirty="0" smtClean="0">
                <a:solidFill>
                  <a:schemeClr val="tx1"/>
                </a:solidFill>
                <a:latin typeface="Helvetica" charset="0"/>
                <a:ea typeface="ヒラギノ角ゴ ProN W6" charset="0"/>
                <a:cs typeface="Arial" pitchFamily="34" charset="0"/>
                <a:sym typeface="Helvetica" charset="0"/>
              </a:rPr>
              <a:t>Break </a:t>
            </a:r>
            <a:r>
              <a:rPr lang="en-US" dirty="0">
                <a:solidFill>
                  <a:schemeClr val="tx1"/>
                </a:solidFill>
                <a:latin typeface="Helvetica" charset="0"/>
                <a:ea typeface="ヒラギノ角ゴ ProN W6" charset="0"/>
                <a:cs typeface="Arial" pitchFamily="34" charset="0"/>
                <a:sym typeface="Helvetica" charset="0"/>
              </a:rPr>
              <a:t>down geographic &amp; functional silos</a:t>
            </a:r>
            <a:br>
              <a:rPr lang="en-US" dirty="0">
                <a:solidFill>
                  <a:schemeClr val="tx1"/>
                </a:solidFill>
                <a:latin typeface="Helvetica" charset="0"/>
                <a:ea typeface="ヒラギノ角ゴ ProN W6" charset="0"/>
                <a:cs typeface="Arial" pitchFamily="34" charset="0"/>
                <a:sym typeface="Helvetica" charset="0"/>
              </a:rPr>
            </a:b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r>
              <a:rPr lang="en-US" dirty="0">
                <a:solidFill>
                  <a:schemeClr val="tx1"/>
                </a:solidFill>
                <a:latin typeface="Helvetica" charset="0"/>
                <a:ea typeface="ヒラギノ角ゴ ProN W6" charset="0"/>
                <a:cs typeface="Arial" pitchFamily="34" charset="0"/>
                <a:sym typeface="Helvetica" charset="0"/>
              </a:rPr>
              <a:t>Empower associates to be creative &amp; share ideas across every level of the </a:t>
            </a:r>
            <a:r>
              <a:rPr lang="en-US" dirty="0" smtClean="0">
                <a:solidFill>
                  <a:schemeClr val="tx1"/>
                </a:solidFill>
                <a:latin typeface="Helvetica" charset="0"/>
                <a:ea typeface="ヒラギノ角ゴ ProN W6" charset="0"/>
                <a:cs typeface="Arial" pitchFamily="34" charset="0"/>
                <a:sym typeface="Helvetica" charset="0"/>
              </a:rPr>
              <a:t>organization</a:t>
            </a:r>
          </a:p>
          <a:p>
            <a:pPr marL="699451" indent="-466300">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r>
              <a:rPr lang="en-US" dirty="0" smtClean="0">
                <a:solidFill>
                  <a:schemeClr val="tx1"/>
                </a:solidFill>
                <a:latin typeface="Helvetica" charset="0"/>
                <a:ea typeface="ヒラギノ角ゴ ProN W6" charset="0"/>
                <a:cs typeface="Arial" pitchFamily="34" charset="0"/>
                <a:sym typeface="Helvetica" charset="0"/>
              </a:rPr>
              <a:t>Reduce email</a:t>
            </a: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buNone/>
            </a:pPr>
            <a:endParaRPr lang="en-US" dirty="0">
              <a:solidFill>
                <a:schemeClr val="tx1"/>
              </a:solidFill>
              <a:latin typeface="Helvetica" charset="0"/>
              <a:ea typeface="ヒラギノ角ゴ ProN W6" charset="0"/>
              <a:cs typeface="Arial" pitchFamily="34" charset="0"/>
              <a:sym typeface="Helvetica" charset="0"/>
            </a:endParaRPr>
          </a:p>
        </p:txBody>
      </p:sp>
      <p:sp>
        <p:nvSpPr>
          <p:cNvPr id="4" name="Rectangle 3"/>
          <p:cNvSpPr/>
          <p:nvPr/>
        </p:nvSpPr>
        <p:spPr>
          <a:xfrm>
            <a:off x="9686849" y="6489368"/>
            <a:ext cx="1195068" cy="3982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3261" tIns="46629" rIns="93261" bIns="46629" anchor="ctr"/>
          <a:lstStyle/>
          <a:p>
            <a:pPr algn="ctr" defTabSz="932600">
              <a:defRPr/>
            </a:pPr>
            <a:endParaRPr lang="en-US">
              <a:solidFill>
                <a:srgbClr val="FFFFF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3"/>
            <a:ext cx="5130045" cy="6994524"/>
          </a:xfrm>
          <a:prstGeom prst="rect">
            <a:avLst/>
          </a:prstGeom>
        </p:spPr>
      </p:pic>
    </p:spTree>
    <p:extLst>
      <p:ext uri="{BB962C8B-B14F-4D97-AF65-F5344CB8AC3E}">
        <p14:creationId xmlns:p14="http://schemas.microsoft.com/office/powerpoint/2010/main" val="1688151248"/>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436475" cy="7053979"/>
          </a:xfrm>
          <a:prstGeom prst="rect">
            <a:avLst/>
          </a:pr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lIns="93261" tIns="46629" rIns="93261" bIns="46629" anchor="ctr"/>
          <a:lstStyle/>
          <a:p>
            <a:pPr algn="ctr" defTabSz="932600">
              <a:defRPr/>
            </a:pPr>
            <a:endParaRPr lang="en-US">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463" y="846920"/>
            <a:ext cx="10648732" cy="6380757"/>
          </a:xfrm>
          <a:prstGeom prst="rect">
            <a:avLst/>
          </a:prstGeom>
        </p:spPr>
      </p:pic>
      <p:sp>
        <p:nvSpPr>
          <p:cNvPr id="19459" name="Rectangle 2"/>
          <p:cNvSpPr>
            <a:spLocks noGrp="1" noChangeArrowheads="1"/>
          </p:cNvSpPr>
          <p:nvPr>
            <p:ph type="title"/>
          </p:nvPr>
        </p:nvSpPr>
        <p:spPr bwMode="auto">
          <a:xfrm>
            <a:off x="1789362" y="155434"/>
            <a:ext cx="8857751" cy="581249"/>
          </a:xfrm>
          <a:extLst/>
        </p:spPr>
        <p:txBody>
          <a:bodyPr vert="horz" wrap="square" lIns="122879" tIns="76800" rIns="122879" bIns="76800" rtlCol="0" anchor="t">
            <a:noAutofit/>
          </a:bodyPr>
          <a:lstStyle/>
          <a:p>
            <a:pPr algn="ctr"/>
            <a:r>
              <a:rPr lang="en-US" sz="4500" dirty="0">
                <a:solidFill>
                  <a:srgbClr val="FFC000"/>
                </a:solidFill>
                <a:sym typeface="Helvetica" charset="0"/>
              </a:rPr>
              <a:t>Revolution 2.0 </a:t>
            </a:r>
          </a:p>
        </p:txBody>
      </p:sp>
    </p:spTree>
    <p:extLst>
      <p:ext uri="{BB962C8B-B14F-4D97-AF65-F5344CB8AC3E}">
        <p14:creationId xmlns:p14="http://schemas.microsoft.com/office/powerpoint/2010/main" val="3282204598"/>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bwMode="auto">
          <a:xfrm>
            <a:off x="466369" y="155435"/>
            <a:ext cx="11814651" cy="1196517"/>
          </a:xfrm>
          <a:extLst/>
        </p:spPr>
        <p:txBody>
          <a:bodyPr vert="horz" wrap="square" lIns="122879" tIns="76800" rIns="122879" bIns="76800" rtlCol="0" anchor="t">
            <a:noAutofit/>
          </a:bodyPr>
          <a:lstStyle/>
          <a:p>
            <a:pPr algn="ctr"/>
            <a:r>
              <a:rPr lang="en-US" sz="4500" dirty="0">
                <a:solidFill>
                  <a:srgbClr val="FFC000"/>
                </a:solidFill>
                <a:sym typeface="Helvetica" charset="0"/>
              </a:rPr>
              <a:t>Would Shakespeare Use </a:t>
            </a:r>
            <a:br>
              <a:rPr lang="en-US" sz="4500" dirty="0">
                <a:solidFill>
                  <a:srgbClr val="FFC000"/>
                </a:solidFill>
                <a:sym typeface="Helvetica" charset="0"/>
              </a:rPr>
            </a:br>
            <a:r>
              <a:rPr lang="en-US" sz="4500" dirty="0">
                <a:solidFill>
                  <a:srgbClr val="FFC000"/>
                </a:solidFill>
                <a:sym typeface="Helvetica" charset="0"/>
              </a:rPr>
              <a:t>Enterprise Social Networking? </a:t>
            </a:r>
          </a:p>
        </p:txBody>
      </p:sp>
      <p:sp>
        <p:nvSpPr>
          <p:cNvPr id="7" name="Rectangular Callout 6"/>
          <p:cNvSpPr/>
          <p:nvPr/>
        </p:nvSpPr>
        <p:spPr>
          <a:xfrm>
            <a:off x="9094172" y="1554339"/>
            <a:ext cx="3031391" cy="1543803"/>
          </a:xfrm>
          <a:prstGeom prst="wedgeRectCallout">
            <a:avLst>
              <a:gd name="adj1" fmla="val 13540"/>
              <a:gd name="adj2" fmla="val 84779"/>
            </a:avLst>
          </a:prstGeom>
          <a:solidFill>
            <a:schemeClr val="bg1">
              <a:lumMod val="75000"/>
            </a:schemeClr>
          </a:solidFill>
          <a:ln w="63500">
            <a:solidFill>
              <a:srgbClr val="D6D88C"/>
            </a:solidFill>
          </a:ln>
        </p:spPr>
        <p:style>
          <a:lnRef idx="2">
            <a:schemeClr val="accent1">
              <a:shade val="50000"/>
            </a:schemeClr>
          </a:lnRef>
          <a:fillRef idx="1">
            <a:schemeClr val="accent1"/>
          </a:fillRef>
          <a:effectRef idx="0">
            <a:schemeClr val="accent1"/>
          </a:effectRef>
          <a:fontRef idx="minor">
            <a:schemeClr val="lt1"/>
          </a:fontRef>
        </p:style>
        <p:txBody>
          <a:bodyPr lIns="93261" tIns="46629" rIns="93261" bIns="46629" rtlCol="0" anchor="ctr"/>
          <a:lstStyle/>
          <a:p>
            <a:pPr algn="ctr" defTabSz="932600"/>
            <a:r>
              <a:rPr lang="en-US" sz="2400" b="1" dirty="0">
                <a:solidFill>
                  <a:srgbClr val="FFFFFF"/>
                </a:solidFill>
              </a:rPr>
              <a:t>What’s wrong with Charles Dickens?</a:t>
            </a:r>
          </a:p>
        </p:txBody>
      </p:sp>
      <p:sp>
        <p:nvSpPr>
          <p:cNvPr id="11" name="Rectangular Callout 10"/>
          <p:cNvSpPr/>
          <p:nvPr/>
        </p:nvSpPr>
        <p:spPr>
          <a:xfrm>
            <a:off x="297065" y="1865207"/>
            <a:ext cx="3200695" cy="1394846"/>
          </a:xfrm>
          <a:prstGeom prst="wedgeRectCallout">
            <a:avLst>
              <a:gd name="adj1" fmla="val -10819"/>
              <a:gd name="adj2" fmla="val 94643"/>
            </a:avLst>
          </a:prstGeom>
          <a:solidFill>
            <a:schemeClr val="accent1">
              <a:lumMod val="60000"/>
              <a:lumOff val="40000"/>
            </a:schemeClr>
          </a:solidFill>
          <a:ln w="698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61" tIns="46629" rIns="93261" bIns="46629" rtlCol="0" anchor="ctr"/>
          <a:lstStyle/>
          <a:p>
            <a:pPr algn="ctr" defTabSz="932600"/>
            <a:r>
              <a:rPr lang="en-US" sz="2400" b="1" dirty="0">
                <a:solidFill>
                  <a:srgbClr val="FFFFFF"/>
                </a:solidFill>
              </a:rPr>
              <a:t>I’m not on Facebook so  I can’t do this.</a:t>
            </a:r>
          </a:p>
        </p:txBody>
      </p:sp>
      <p:sp>
        <p:nvSpPr>
          <p:cNvPr id="12" name="Rectangular Callout 11"/>
          <p:cNvSpPr/>
          <p:nvPr/>
        </p:nvSpPr>
        <p:spPr>
          <a:xfrm>
            <a:off x="9094174" y="4274433"/>
            <a:ext cx="3152278" cy="1787490"/>
          </a:xfrm>
          <a:prstGeom prst="wedgeRectCallout">
            <a:avLst>
              <a:gd name="adj1" fmla="val 17898"/>
              <a:gd name="adj2" fmla="val 81355"/>
            </a:avLst>
          </a:prstGeom>
          <a:solidFill>
            <a:schemeClr val="accent4">
              <a:lumMod val="60000"/>
              <a:lumOff val="40000"/>
            </a:schemeClr>
          </a:solidFill>
          <a:ln w="698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61" tIns="46629" rIns="93261" bIns="46629" rtlCol="0" anchor="ctr"/>
          <a:lstStyle/>
          <a:p>
            <a:pPr algn="ctr" defTabSz="932600"/>
            <a:r>
              <a:rPr lang="en-US" sz="2400" b="1" dirty="0">
                <a:solidFill>
                  <a:srgbClr val="FFFFFF"/>
                </a:solidFill>
              </a:rPr>
              <a:t>The cloud?  Hey, isn’t that where my iTunes are?</a:t>
            </a:r>
          </a:p>
        </p:txBody>
      </p:sp>
      <p:sp>
        <p:nvSpPr>
          <p:cNvPr id="13" name="Rectangular Callout 12"/>
          <p:cNvSpPr/>
          <p:nvPr/>
        </p:nvSpPr>
        <p:spPr>
          <a:xfrm>
            <a:off x="621825" y="4274433"/>
            <a:ext cx="2843995" cy="1398905"/>
          </a:xfrm>
          <a:prstGeom prst="wedgeRectCallout">
            <a:avLst>
              <a:gd name="adj1" fmla="val -14720"/>
              <a:gd name="adj2" fmla="val 74678"/>
            </a:avLst>
          </a:prstGeom>
          <a:solidFill>
            <a:srgbClr val="00B0F0"/>
          </a:solidFill>
          <a:ln w="666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3261" tIns="46629" rIns="93261" bIns="46629" rtlCol="0" anchor="ctr"/>
          <a:lstStyle/>
          <a:p>
            <a:pPr algn="ctr" defTabSz="932600"/>
            <a:r>
              <a:rPr lang="en-US" sz="2000" b="1" dirty="0">
                <a:solidFill>
                  <a:srgbClr val="FFFFFF"/>
                </a:solidFill>
              </a:rPr>
              <a:t>People will just use this to waste time.</a:t>
            </a:r>
          </a:p>
        </p:txBody>
      </p:sp>
      <p:pic>
        <p:nvPicPr>
          <p:cNvPr id="2" name="SPConf.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75487" y="1865207"/>
            <a:ext cx="5415048" cy="4060710"/>
          </a:xfrm>
          <a:prstGeom prst="rect">
            <a:avLst/>
          </a:prstGeom>
        </p:spPr>
      </p:pic>
    </p:spTree>
    <p:extLst>
      <p:ext uri="{BB962C8B-B14F-4D97-AF65-F5344CB8AC3E}">
        <p14:creationId xmlns:p14="http://schemas.microsoft.com/office/powerpoint/2010/main" val="2375332253"/>
      </p:ext>
    </p:extLst>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30962"/>
            <a:ext cx="12436475" cy="4274433"/>
          </a:xfrm>
          <a:prstGeom prst="rect">
            <a:avLst/>
          </a:prstGeom>
        </p:spPr>
      </p:pic>
      <p:sp>
        <p:nvSpPr>
          <p:cNvPr id="5" name="Rectangle 4"/>
          <p:cNvSpPr/>
          <p:nvPr/>
        </p:nvSpPr>
        <p:spPr>
          <a:xfrm>
            <a:off x="1554560" y="2"/>
            <a:ext cx="9327356" cy="11754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3261" tIns="46629" rIns="93261" bIns="46629" anchor="ctr"/>
          <a:lstStyle/>
          <a:p>
            <a:pPr algn="ctr" defTabSz="932600">
              <a:defRPr/>
            </a:pPr>
            <a:endParaRPr lang="en-US">
              <a:solidFill>
                <a:srgbClr val="FFFFFF"/>
              </a:solidFill>
            </a:endParaRPr>
          </a:p>
        </p:txBody>
      </p:sp>
      <p:sp>
        <p:nvSpPr>
          <p:cNvPr id="19459" name="Rectangle 2"/>
          <p:cNvSpPr>
            <a:spLocks noGrp="1" noChangeArrowheads="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65571" tIns="32786" rIns="65571" bIns="32786" numCol="1" rtlCol="0" anchor="t" anchorCtr="0" compatLnSpc="1">
            <a:prstTxWarp prst="textNoShape">
              <a:avLst/>
            </a:prstTxWarp>
            <a:normAutofit fontScale="90000"/>
          </a:bodyPr>
          <a:lstStyle/>
          <a:p>
            <a:pPr algn="ctr" eaLnBrk="1" hangingPunct="1"/>
            <a:r>
              <a:rPr lang="en-US" sz="4000" dirty="0">
                <a:solidFill>
                  <a:srgbClr val="E57C23"/>
                </a:solidFill>
                <a:latin typeface="Helvetica" charset="0"/>
                <a:ea typeface="ヒラギノ角ゴ ProN W3" charset="0"/>
                <a:cs typeface="Arial" pitchFamily="34" charset="0"/>
                <a:sym typeface="Helvetica" charset="0"/>
              </a:rPr>
              <a:t>Align Social Goals to Business Goals</a:t>
            </a:r>
          </a:p>
        </p:txBody>
      </p:sp>
      <p:sp>
        <p:nvSpPr>
          <p:cNvPr id="9" name="Rectangle 1"/>
          <p:cNvSpPr>
            <a:spLocks noGrp="1" noChangeArrowheads="1"/>
          </p:cNvSpPr>
          <p:nvPr>
            <p:ph idx="1"/>
          </p:nvPr>
        </p:nvSpPr>
        <p:spPr bwMode="auto">
          <a:xfrm>
            <a:off x="-155456" y="1175470"/>
            <a:ext cx="6995517" cy="47407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noAutofit/>
          </a:bodyPr>
          <a:lstStyle/>
          <a:p>
            <a:pPr marL="582875">
              <a:spcBef>
                <a:spcPct val="0"/>
              </a:spcBef>
              <a:buFont typeface="Wingdings" pitchFamily="2" charset="2"/>
              <a:buChar char="q"/>
            </a:pPr>
            <a:r>
              <a:rPr lang="en-US" dirty="0" smtClean="0">
                <a:solidFill>
                  <a:schemeClr val="tx1"/>
                </a:solidFill>
                <a:latin typeface="Helvetica" charset="0"/>
                <a:ea typeface="ヒラギノ角ゴ ProN W6" charset="0"/>
                <a:cs typeface="Arial" pitchFamily="34" charset="0"/>
                <a:sym typeface="Helvetica" charset="0"/>
              </a:rPr>
              <a:t>Ask teams to assess current communication and determine pain points</a:t>
            </a:r>
          </a:p>
          <a:p>
            <a:pPr marL="582875">
              <a:spcBef>
                <a:spcPct val="0"/>
              </a:spcBef>
              <a:buFont typeface="Wingdings" pitchFamily="2" charset="2"/>
              <a:buChar char="q"/>
            </a:pPr>
            <a:endParaRPr lang="en-US" dirty="0" smtClean="0">
              <a:solidFill>
                <a:schemeClr val="tx1"/>
              </a:solidFill>
              <a:latin typeface="Helvetica" charset="0"/>
              <a:ea typeface="ヒラギノ角ゴ ProN W6" charset="0"/>
              <a:cs typeface="Arial" pitchFamily="34" charset="0"/>
              <a:sym typeface="Helvetica" charset="0"/>
            </a:endParaRPr>
          </a:p>
          <a:p>
            <a:pPr marL="582875">
              <a:buFont typeface="Wingdings" pitchFamily="2" charset="2"/>
              <a:buChar char="q"/>
            </a:pPr>
            <a:r>
              <a:rPr lang="en-US" dirty="0" smtClean="0">
                <a:solidFill>
                  <a:schemeClr val="tx1"/>
                </a:solidFill>
                <a:latin typeface="Helvetica" charset="0"/>
                <a:ea typeface="ヒラギノ角ゴ ProN W6" charset="0"/>
                <a:cs typeface="Arial" pitchFamily="34" charset="0"/>
                <a:sym typeface="Helvetica" charset="0"/>
              </a:rPr>
              <a:t>Identify resources and champions who will move the conversation forward</a:t>
            </a:r>
          </a:p>
        </p:txBody>
      </p:sp>
      <p:sp>
        <p:nvSpPr>
          <p:cNvPr id="6" name="Rectangle 1"/>
          <p:cNvSpPr txBox="1">
            <a:spLocks noChangeArrowheads="1"/>
          </p:cNvSpPr>
          <p:nvPr/>
        </p:nvSpPr>
        <p:spPr bwMode="auto">
          <a:xfrm>
            <a:off x="6373695" y="1243471"/>
            <a:ext cx="6995517" cy="47407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noAutofit/>
          </a:bodyPr>
          <a:lstStyle>
            <a:lvl1pPr marL="342900" marR="0" indent="-3429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1pPr>
            <a:lvl2pPr marL="742950" marR="0" indent="-28575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2pPr>
            <a:lvl3pPr marL="1143000" marR="0" indent="-2286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3pPr>
            <a:lvl4pPr marL="1600200" marR="0" indent="-2286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4pPr>
            <a:lvl5pPr marL="2057400" marR="0" indent="-2286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5pPr>
            <a:lvl6pPr marL="2112310"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6368"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80424"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64482"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582875">
              <a:spcBef>
                <a:spcPct val="0"/>
              </a:spcBef>
              <a:buFont typeface="Wingdings" pitchFamily="2" charset="2"/>
              <a:buChar char="q"/>
            </a:pPr>
            <a:r>
              <a:rPr lang="en-US" dirty="0" smtClean="0">
                <a:solidFill>
                  <a:srgbClr val="FFFFFF"/>
                </a:solidFill>
                <a:latin typeface="Helvetica" charset="0"/>
                <a:ea typeface="ヒラギノ角ゴ ProN W6" charset="0"/>
                <a:cs typeface="Arial" pitchFamily="34" charset="0"/>
                <a:sym typeface="Helvetica" charset="0"/>
              </a:rPr>
              <a:t>Don’t assume everyone “gets it”</a:t>
            </a:r>
          </a:p>
          <a:p>
            <a:pPr marL="582875">
              <a:spcBef>
                <a:spcPct val="0"/>
              </a:spcBef>
              <a:buFont typeface="Wingdings" pitchFamily="2" charset="2"/>
              <a:buChar char="q"/>
            </a:pPr>
            <a:endParaRPr lang="en-US" dirty="0" smtClean="0">
              <a:solidFill>
                <a:srgbClr val="FFFFFF"/>
              </a:solidFill>
              <a:latin typeface="Helvetica" charset="0"/>
              <a:ea typeface="ヒラギノ角ゴ ProN W6" charset="0"/>
              <a:cs typeface="Arial" pitchFamily="34" charset="0"/>
              <a:sym typeface="Helvetica" charset="0"/>
            </a:endParaRPr>
          </a:p>
          <a:p>
            <a:pPr marL="582875">
              <a:spcBef>
                <a:spcPct val="0"/>
              </a:spcBef>
              <a:buFont typeface="Wingdings" pitchFamily="2" charset="2"/>
              <a:buChar char="q"/>
            </a:pPr>
            <a:endParaRPr lang="en-US" dirty="0" smtClean="0">
              <a:solidFill>
                <a:srgbClr val="FFFFFF"/>
              </a:solidFill>
              <a:latin typeface="Helvetica" charset="0"/>
              <a:ea typeface="ヒラギノ角ゴ ProN W6" charset="0"/>
              <a:cs typeface="Arial" pitchFamily="34" charset="0"/>
              <a:sym typeface="Helvetica" charset="0"/>
            </a:endParaRPr>
          </a:p>
          <a:p>
            <a:pPr marL="582875">
              <a:buFont typeface="Wingdings" pitchFamily="2" charset="2"/>
              <a:buChar char="q"/>
            </a:pPr>
            <a:r>
              <a:rPr lang="en-US" dirty="0" smtClean="0">
                <a:solidFill>
                  <a:srgbClr val="FFFFFF"/>
                </a:solidFill>
                <a:latin typeface="Helvetica" charset="0"/>
                <a:ea typeface="ヒラギノ角ゴ ProN W6" charset="0"/>
                <a:cs typeface="Arial" pitchFamily="34" charset="0"/>
                <a:sym typeface="Helvetica" charset="0"/>
              </a:rPr>
              <a:t>Communicate often</a:t>
            </a:r>
          </a:p>
        </p:txBody>
      </p:sp>
    </p:spTree>
    <p:extLst>
      <p:ext uri="{BB962C8B-B14F-4D97-AF65-F5344CB8AC3E}">
        <p14:creationId xmlns:p14="http://schemas.microsoft.com/office/powerpoint/2010/main" val="309415009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436475" cy="6994525"/>
          </a:xfrm>
          <a:prstGeom prst="rect">
            <a:avLst/>
          </a:prstGeom>
          <a:solidFill>
            <a:schemeClr val="bg2">
              <a:lumMod val="50000"/>
              <a:lumOff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43" name="Slide Number Placeholder 10"/>
          <p:cNvSpPr>
            <a:spLocks noGrp="1"/>
          </p:cNvSpPr>
          <p:nvPr>
            <p:ph type="sldNum" sz="quarter" idx="4294967295"/>
          </p:nvPr>
        </p:nvSpPr>
        <p:spPr>
          <a:xfrm>
            <a:off x="1554559" y="6683657"/>
            <a:ext cx="453413" cy="310868"/>
          </a:xfrm>
          <a:prstGeom prst="rect">
            <a:avLst/>
          </a:prstGeom>
        </p:spPr>
        <p:txBody>
          <a:bodyPr vert="horz" lIns="93261" tIns="46629" rIns="93261" bIns="46629" rtlCol="0" anchor="ctr"/>
          <a:lstStyle>
            <a:lvl1pPr algn="l">
              <a:defRPr sz="1000">
                <a:solidFill>
                  <a:schemeClr val="bg1"/>
                </a:solidFill>
              </a:defRPr>
            </a:lvl1pPr>
          </a:lstStyle>
          <a:p>
            <a:pPr defTabSz="932600"/>
            <a:fld id="{D460F648-1ED3-0245-AC73-564F37453D08}" type="slidenum">
              <a:rPr lang="en-US" smtClean="0">
                <a:solidFill>
                  <a:srgbClr val="505050"/>
                </a:solidFill>
                <a:latin typeface="Helvetica"/>
              </a:rPr>
              <a:pPr defTabSz="932600"/>
              <a:t>15</a:t>
            </a:fld>
            <a:endParaRPr lang="en-US" dirty="0">
              <a:solidFill>
                <a:srgbClr val="505050"/>
              </a:solidFill>
              <a:latin typeface="Helvetica"/>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746" y="351577"/>
            <a:ext cx="11037372" cy="3434958"/>
          </a:xfrm>
          <a:prstGeom prst="rect">
            <a:avLst/>
          </a:prstGeom>
          <a:noFill/>
          <a:ln w="50800">
            <a:solidFill>
              <a:schemeClr val="accent4">
                <a:lumMod val="40000"/>
                <a:lumOff val="6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552" y="4041281"/>
            <a:ext cx="11037372" cy="2568288"/>
          </a:xfrm>
          <a:prstGeom prst="rect">
            <a:avLst/>
          </a:prstGeom>
          <a:noFill/>
          <a:ln w="539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264024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54560" y="2"/>
            <a:ext cx="9327356" cy="117546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3261" tIns="46629" rIns="93261" bIns="46629" anchor="ctr"/>
          <a:lstStyle/>
          <a:p>
            <a:pPr algn="ctr" defTabSz="932600">
              <a:defRPr/>
            </a:pPr>
            <a:endParaRPr lang="en-US">
              <a:solidFill>
                <a:srgbClr val="FFFFFF"/>
              </a:solidFill>
            </a:endParaRPr>
          </a:p>
        </p:txBody>
      </p:sp>
      <p:sp>
        <p:nvSpPr>
          <p:cNvPr id="19459" name="Rectangle 2"/>
          <p:cNvSpPr>
            <a:spLocks noGrp="1" noChangeArrowheads="1"/>
          </p:cNvSpPr>
          <p:nvPr>
            <p:ph type="title"/>
          </p:nvPr>
        </p:nvSpPr>
        <p:spPr bwMode="auto">
          <a:xfrm>
            <a:off x="2024166" y="297109"/>
            <a:ext cx="8857751" cy="58124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65571" tIns="32786" rIns="65571" bIns="32786" numCol="1" rtlCol="0" anchor="t" anchorCtr="0" compatLnSpc="1">
            <a:prstTxWarp prst="textNoShape">
              <a:avLst/>
            </a:prstTxWarp>
            <a:noAutofit/>
          </a:bodyPr>
          <a:lstStyle/>
          <a:p>
            <a:pPr eaLnBrk="1" hangingPunct="1"/>
            <a:r>
              <a:rPr lang="en-US" sz="4500" dirty="0">
                <a:solidFill>
                  <a:schemeClr val="accent3">
                    <a:lumMod val="60000"/>
                    <a:lumOff val="40000"/>
                  </a:schemeClr>
                </a:solidFill>
                <a:latin typeface="Helvetica" charset="0"/>
                <a:ea typeface="ヒラギノ角ゴ ProN W3" charset="0"/>
                <a:cs typeface="Arial" pitchFamily="34" charset="0"/>
                <a:sym typeface="Helvetica" charset="0"/>
              </a:rPr>
              <a:t>Myths</a:t>
            </a:r>
          </a:p>
        </p:txBody>
      </p:sp>
      <p:sp>
        <p:nvSpPr>
          <p:cNvPr id="9" name="Rectangle 1"/>
          <p:cNvSpPr>
            <a:spLocks noGrp="1" noChangeArrowheads="1"/>
          </p:cNvSpPr>
          <p:nvPr>
            <p:ph idx="1"/>
          </p:nvPr>
        </p:nvSpPr>
        <p:spPr bwMode="auto">
          <a:xfrm>
            <a:off x="466369" y="1284643"/>
            <a:ext cx="7665922" cy="520472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noAutofit/>
          </a:bodyPr>
          <a:lstStyle/>
          <a:p>
            <a:pPr marL="699451" indent="-466300">
              <a:spcBef>
                <a:spcPct val="0"/>
              </a:spcBef>
              <a:buFont typeface="Lucida Grande" charset="0"/>
              <a:buChar char="›"/>
            </a:pPr>
            <a:r>
              <a:rPr lang="en-US" dirty="0" smtClean="0">
                <a:solidFill>
                  <a:schemeClr val="tx1"/>
                </a:solidFill>
                <a:latin typeface="Helvetica" charset="0"/>
                <a:ea typeface="ヒラギノ角ゴ ProN W6" charset="0"/>
                <a:cs typeface="Arial" pitchFamily="34" charset="0"/>
                <a:sym typeface="Helvetica" charset="0"/>
              </a:rPr>
              <a:t>Generations define readiness for social, i.e.: all </a:t>
            </a:r>
            <a:r>
              <a:rPr lang="en-US" dirty="0" err="1" smtClean="0">
                <a:solidFill>
                  <a:schemeClr val="tx1"/>
                </a:solidFill>
                <a:latin typeface="Helvetica" charset="0"/>
                <a:ea typeface="ヒラギノ角ゴ ProN W6" charset="0"/>
                <a:cs typeface="Arial" pitchFamily="34" charset="0"/>
                <a:sym typeface="Helvetica" charset="0"/>
              </a:rPr>
              <a:t>Millennials</a:t>
            </a:r>
            <a:r>
              <a:rPr lang="en-US" dirty="0" smtClean="0">
                <a:solidFill>
                  <a:schemeClr val="tx1"/>
                </a:solidFill>
                <a:latin typeface="Helvetica" charset="0"/>
                <a:ea typeface="ヒラギノ角ゴ ProN W6" charset="0"/>
                <a:cs typeface="Arial" pitchFamily="34" charset="0"/>
                <a:sym typeface="Helvetica" charset="0"/>
              </a:rPr>
              <a:t> are ready adopters and all Boomers will resist.</a:t>
            </a:r>
          </a:p>
          <a:p>
            <a:pPr marL="699451" indent="-466300">
              <a:spcBef>
                <a:spcPct val="0"/>
              </a:spcBef>
              <a:buFont typeface="Lucida Grande" charset="0"/>
              <a:buChar char="›"/>
            </a:pPr>
            <a:endParaRPr lang="en-US" dirty="0" smtClean="0">
              <a:solidFill>
                <a:schemeClr val="tx1"/>
              </a:solidFill>
              <a:latin typeface="Helvetica" charset="0"/>
              <a:ea typeface="ヒラギノ角ゴ ProN W6" charset="0"/>
              <a:cs typeface="Arial" pitchFamily="34" charset="0"/>
              <a:sym typeface="Helvetica" charset="0"/>
            </a:endParaRPr>
          </a:p>
          <a:p>
            <a:pPr marL="699451" indent="-466300">
              <a:spcBef>
                <a:spcPct val="0"/>
              </a:spcBef>
              <a:buFont typeface="Lucida Grande" charset="0"/>
              <a:buChar char="›"/>
            </a:pPr>
            <a:r>
              <a:rPr lang="en-US" dirty="0" smtClean="0">
                <a:solidFill>
                  <a:schemeClr val="tx1"/>
                </a:solidFill>
                <a:latin typeface="Helvetica" charset="0"/>
                <a:ea typeface="ヒラギノ角ゴ ProN W6" charset="0"/>
                <a:cs typeface="Arial" pitchFamily="34" charset="0"/>
                <a:sym typeface="Helvetica" charset="0"/>
              </a:rPr>
              <a:t>All people will do is waste time and chat about lunch.</a:t>
            </a:r>
            <a:endParaRPr lang="en-US"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buFont typeface="Lucida Grande" charset="0"/>
              <a:buChar char="›"/>
            </a:pPr>
            <a:endParaRPr lang="en-US" dirty="0" smtClean="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r>
              <a:rPr lang="en-US" dirty="0" smtClean="0">
                <a:solidFill>
                  <a:schemeClr val="tx1"/>
                </a:solidFill>
                <a:latin typeface="Helvetica" charset="0"/>
                <a:ea typeface="ヒラギノ角ゴ ProN W6" charset="0"/>
                <a:cs typeface="Arial" pitchFamily="34" charset="0"/>
                <a:sym typeface="Helvetica" charset="0"/>
              </a:rPr>
              <a:t>Brilliant IT people will understand the business drivers and value behind enterprise social networking.</a:t>
            </a:r>
          </a:p>
          <a:p>
            <a:pPr marL="699451" indent="-466300">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r>
              <a:rPr lang="en-US" dirty="0" smtClean="0">
                <a:solidFill>
                  <a:schemeClr val="tx1"/>
                </a:solidFill>
                <a:latin typeface="Helvetica" charset="0"/>
                <a:ea typeface="ヒラギノ角ゴ ProN W6" charset="0"/>
                <a:cs typeface="Arial" pitchFamily="34" charset="0"/>
                <a:sym typeface="Helvetica" charset="0"/>
              </a:rPr>
              <a:t>This is easy.</a:t>
            </a:r>
          </a:p>
          <a:p>
            <a:pPr marL="699451" indent="-466300">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endParaRPr lang="en-US" dirty="0" smtClean="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endParaRPr lang="en-US" dirty="0">
              <a:solidFill>
                <a:schemeClr val="tx1"/>
              </a:solidFill>
              <a:latin typeface="Helvetica" charset="0"/>
              <a:ea typeface="ヒラギノ角ゴ ProN W6" charset="0"/>
              <a:cs typeface="Arial" pitchFamily="34" charset="0"/>
              <a:sym typeface="Helvetica" charset="0"/>
            </a:endParaRPr>
          </a:p>
          <a:p>
            <a:pPr marL="699451" indent="-466300">
              <a:buFont typeface="Lucida Grande" charset="0"/>
              <a:buChar char="›"/>
            </a:pPr>
            <a:endParaRPr lang="en-US" dirty="0" smtClean="0">
              <a:solidFill>
                <a:schemeClr val="tx1"/>
              </a:solidFill>
              <a:latin typeface="Helvetica" charset="0"/>
              <a:ea typeface="ヒラギノ角ゴ ProN W6" charset="0"/>
              <a:cs typeface="Arial" pitchFamily="34" charset="0"/>
              <a:sym typeface="Helvetica" charset="0"/>
            </a:endParaRPr>
          </a:p>
        </p:txBody>
      </p:sp>
      <p:sp>
        <p:nvSpPr>
          <p:cNvPr id="4" name="Rectangle 3"/>
          <p:cNvSpPr/>
          <p:nvPr/>
        </p:nvSpPr>
        <p:spPr>
          <a:xfrm>
            <a:off x="9686849" y="6489368"/>
            <a:ext cx="1195068" cy="3982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3261" tIns="46629" rIns="93261" bIns="46629" anchor="ctr"/>
          <a:lstStyle/>
          <a:p>
            <a:pPr algn="ctr" defTabSz="932600">
              <a:defRPr/>
            </a:pPr>
            <a:endParaRPr lang="en-US">
              <a:solidFill>
                <a:srgbClr val="FFFFFF"/>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3260" y="0"/>
            <a:ext cx="3653215" cy="6994525"/>
          </a:xfrm>
          <a:prstGeom prst="rect">
            <a:avLst/>
          </a:prstGeom>
        </p:spPr>
      </p:pic>
    </p:spTree>
    <p:extLst>
      <p:ext uri="{BB962C8B-B14F-4D97-AF65-F5344CB8AC3E}">
        <p14:creationId xmlns:p14="http://schemas.microsoft.com/office/powerpoint/2010/main" val="1766339078"/>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 y="0"/>
            <a:ext cx="12436474" cy="6994525"/>
          </a:xfrm>
          <a:prstGeom prst="rect">
            <a:avLst/>
          </a:prstGeom>
          <a:solidFill>
            <a:srgbClr val="FF9900"/>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4" name="TextBox 3"/>
          <p:cNvSpPr txBox="1"/>
          <p:nvPr/>
        </p:nvSpPr>
        <p:spPr>
          <a:xfrm>
            <a:off x="2565024" y="2147479"/>
            <a:ext cx="6713817" cy="1349785"/>
          </a:xfrm>
          <a:prstGeom prst="rect">
            <a:avLst/>
          </a:prstGeom>
          <a:noFill/>
        </p:spPr>
        <p:txBody>
          <a:bodyPr wrap="square" lIns="93261" tIns="46629" rIns="93261" bIns="46629" rtlCol="0">
            <a:spAutoFit/>
          </a:bodyPr>
          <a:lstStyle/>
          <a:p>
            <a:pPr algn="ctr" defTabSz="932600"/>
            <a:r>
              <a:rPr lang="en-US" sz="8200" dirty="0">
                <a:solidFill>
                  <a:srgbClr val="FFFF99"/>
                </a:solidFill>
              </a:rPr>
              <a:t>Culture shift  </a:t>
            </a:r>
          </a:p>
        </p:txBody>
      </p:sp>
    </p:spTree>
    <p:extLst>
      <p:ext uri="{BB962C8B-B14F-4D97-AF65-F5344CB8AC3E}">
        <p14:creationId xmlns:p14="http://schemas.microsoft.com/office/powerpoint/2010/main" val="71871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436475" cy="6994525"/>
          </a:xfrm>
          <a:prstGeom prst="rect">
            <a:avLst/>
          </a:prstGeom>
          <a:solidFill>
            <a:schemeClr val="bg2">
              <a:lumMod val="50000"/>
              <a:lumOff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2" name="TextBox 1"/>
          <p:cNvSpPr txBox="1"/>
          <p:nvPr/>
        </p:nvSpPr>
        <p:spPr>
          <a:xfrm>
            <a:off x="2257813" y="621737"/>
            <a:ext cx="8860988" cy="1431400"/>
          </a:xfrm>
          <a:prstGeom prst="rect">
            <a:avLst/>
          </a:prstGeom>
          <a:noFill/>
        </p:spPr>
        <p:txBody>
          <a:bodyPr wrap="square" lIns="186520" tIns="149216" rIns="186520" bIns="149216" rtlCol="0">
            <a:spAutoFit/>
          </a:bodyPr>
          <a:lstStyle/>
          <a:p>
            <a:pPr defTabSz="932600">
              <a:lnSpc>
                <a:spcPct val="90000"/>
              </a:lnSpc>
              <a:spcAft>
                <a:spcPts val="612"/>
              </a:spcAft>
            </a:pPr>
            <a:r>
              <a:rPr lang="en-US" sz="8200" dirty="0">
                <a:gradFill>
                  <a:gsLst>
                    <a:gs pos="2917">
                      <a:srgbClr val="FFFFFF"/>
                    </a:gs>
                    <a:gs pos="30000">
                      <a:srgbClr val="FFFFFF"/>
                    </a:gs>
                  </a:gsLst>
                  <a:lin ang="5400000" scaled="0"/>
                </a:gradFill>
              </a:rPr>
              <a:t>13,000</a:t>
            </a:r>
            <a:r>
              <a:rPr lang="en-US" sz="2400" dirty="0">
                <a:gradFill>
                  <a:gsLst>
                    <a:gs pos="2917">
                      <a:srgbClr val="FFFFFF"/>
                    </a:gs>
                    <a:gs pos="30000">
                      <a:srgbClr val="FFFFFF"/>
                    </a:gs>
                  </a:gsLst>
                  <a:lin ang="5400000" scaled="0"/>
                </a:gradFill>
              </a:rPr>
              <a:t> </a:t>
            </a:r>
            <a:r>
              <a:rPr lang="en-US" sz="3300" dirty="0">
                <a:gradFill>
                  <a:gsLst>
                    <a:gs pos="2917">
                      <a:srgbClr val="FFFFFF"/>
                    </a:gs>
                    <a:gs pos="30000">
                      <a:srgbClr val="FFFFFF"/>
                    </a:gs>
                  </a:gsLst>
                  <a:lin ang="5400000" scaled="0"/>
                </a:gradFill>
              </a:rPr>
              <a:t>associates on network</a:t>
            </a:r>
          </a:p>
        </p:txBody>
      </p:sp>
      <p:sp>
        <p:nvSpPr>
          <p:cNvPr id="8" name="TextBox 7"/>
          <p:cNvSpPr txBox="1"/>
          <p:nvPr/>
        </p:nvSpPr>
        <p:spPr>
          <a:xfrm>
            <a:off x="2254112" y="2409228"/>
            <a:ext cx="8627805" cy="1939924"/>
          </a:xfrm>
          <a:prstGeom prst="rect">
            <a:avLst/>
          </a:prstGeom>
          <a:noFill/>
        </p:spPr>
        <p:txBody>
          <a:bodyPr wrap="square" lIns="186520" tIns="149216" rIns="186520" bIns="149216" rtlCol="0">
            <a:spAutoFit/>
          </a:bodyPr>
          <a:lstStyle/>
          <a:p>
            <a:pPr defTabSz="932600">
              <a:lnSpc>
                <a:spcPct val="90000"/>
              </a:lnSpc>
              <a:spcAft>
                <a:spcPts val="612"/>
              </a:spcAft>
            </a:pPr>
            <a:r>
              <a:rPr lang="en-US" sz="8200" dirty="0">
                <a:solidFill>
                  <a:srgbClr val="FFFF99"/>
                </a:solidFill>
              </a:rPr>
              <a:t>70% engaged </a:t>
            </a:r>
            <a:r>
              <a:rPr lang="en-US" sz="3300" dirty="0">
                <a:solidFill>
                  <a:srgbClr val="FFFF99"/>
                </a:solidFill>
              </a:rPr>
              <a:t>users/month</a:t>
            </a:r>
          </a:p>
        </p:txBody>
      </p:sp>
      <p:sp>
        <p:nvSpPr>
          <p:cNvPr id="9" name="TextBox 8"/>
          <p:cNvSpPr txBox="1"/>
          <p:nvPr/>
        </p:nvSpPr>
        <p:spPr>
          <a:xfrm>
            <a:off x="2257814" y="4818453"/>
            <a:ext cx="8627805" cy="1883421"/>
          </a:xfrm>
          <a:prstGeom prst="rect">
            <a:avLst/>
          </a:prstGeom>
          <a:noFill/>
        </p:spPr>
        <p:txBody>
          <a:bodyPr wrap="square" lIns="186520" tIns="149216" rIns="186520" bIns="149216" rtlCol="0">
            <a:spAutoFit/>
          </a:bodyPr>
          <a:lstStyle/>
          <a:p>
            <a:pPr defTabSz="932600">
              <a:lnSpc>
                <a:spcPct val="90000"/>
              </a:lnSpc>
              <a:spcAft>
                <a:spcPts val="612"/>
              </a:spcAft>
            </a:pPr>
            <a:r>
              <a:rPr lang="en-US" sz="8200" dirty="0">
                <a:gradFill>
                  <a:gsLst>
                    <a:gs pos="2917">
                      <a:srgbClr val="FFFFFF"/>
                    </a:gs>
                    <a:gs pos="30000">
                      <a:srgbClr val="FFFFFF"/>
                    </a:gs>
                  </a:gsLst>
                  <a:lin ang="5400000" scaled="0"/>
                </a:gradFill>
              </a:rPr>
              <a:t>78% </a:t>
            </a:r>
            <a:r>
              <a:rPr lang="en-US" sz="3300" dirty="0">
                <a:gradFill>
                  <a:gsLst>
                    <a:gs pos="2917">
                      <a:srgbClr val="FFFFFF"/>
                    </a:gs>
                    <a:gs pos="30000">
                      <a:srgbClr val="FFFFFF"/>
                    </a:gs>
                  </a:gsLst>
                  <a:lin ang="5400000" scaled="0"/>
                </a:gradFill>
              </a:rPr>
              <a:t>like Yammer to share displays and ideas</a:t>
            </a:r>
          </a:p>
        </p:txBody>
      </p:sp>
    </p:spTree>
    <p:extLst>
      <p:ext uri="{BB962C8B-B14F-4D97-AF65-F5344CB8AC3E}">
        <p14:creationId xmlns:p14="http://schemas.microsoft.com/office/powerpoint/2010/main" val="2946360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436475" cy="6994525"/>
          </a:xfrm>
          <a:prstGeom prst="rect">
            <a:avLst/>
          </a:prstGeom>
          <a:solidFill>
            <a:schemeClr val="tx1"/>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109120" y="510097"/>
            <a:ext cx="6619899" cy="5974333"/>
          </a:xfrm>
        </p:spPr>
      </p:pic>
    </p:spTree>
    <p:extLst>
      <p:ext uri="{BB962C8B-B14F-4D97-AF65-F5344CB8AC3E}">
        <p14:creationId xmlns:p14="http://schemas.microsoft.com/office/powerpoint/2010/main" val="2224200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smtClean="0"/>
              <a:t>SPC061</a:t>
            </a:r>
            <a:endParaRPr lang="en-US" dirty="0"/>
          </a:p>
        </p:txBody>
      </p:sp>
      <p:sp>
        <p:nvSpPr>
          <p:cNvPr id="2" name="Title 1"/>
          <p:cNvSpPr>
            <a:spLocks noGrp="1"/>
          </p:cNvSpPr>
          <p:nvPr>
            <p:ph type="title"/>
          </p:nvPr>
        </p:nvSpPr>
        <p:spPr/>
        <p:txBody>
          <a:bodyPr/>
          <a:lstStyle/>
          <a:p>
            <a:r>
              <a:rPr lang="en-US" sz="2900" dirty="0"/>
              <a:t>Kroger Launches Business Social Networking with Yammer and SharePoint 2010</a:t>
            </a:r>
          </a:p>
        </p:txBody>
      </p:sp>
      <p:sp>
        <p:nvSpPr>
          <p:cNvPr id="3" name="Text Placeholder 2"/>
          <p:cNvSpPr>
            <a:spLocks noGrp="1"/>
          </p:cNvSpPr>
          <p:nvPr>
            <p:ph type="body" sz="quarter" idx="12"/>
          </p:nvPr>
        </p:nvSpPr>
        <p:spPr/>
        <p:txBody>
          <a:bodyPr/>
          <a:lstStyle/>
          <a:p>
            <a:r>
              <a:rPr lang="en-US" sz="2400" dirty="0"/>
              <a:t>Andrea Berry @</a:t>
            </a:r>
            <a:r>
              <a:rPr lang="en-US" sz="2400" dirty="0" err="1"/>
              <a:t>akberry</a:t>
            </a:r>
            <a:endParaRPr lang="en-US" sz="2400" dirty="0"/>
          </a:p>
          <a:p>
            <a:r>
              <a:rPr lang="en-US" sz="2400" dirty="0"/>
              <a:t>Dustin Benjamin</a:t>
            </a:r>
          </a:p>
        </p:txBody>
      </p:sp>
    </p:spTree>
    <p:extLst>
      <p:ext uri="{BB962C8B-B14F-4D97-AF65-F5344CB8AC3E}">
        <p14:creationId xmlns:p14="http://schemas.microsoft.com/office/powerpoint/2010/main" val="36332606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 y="0"/>
            <a:ext cx="12436474" cy="7072242"/>
          </a:xfrm>
          <a:prstGeom prst="rect">
            <a:avLst/>
          </a:prstGeom>
          <a:solidFill>
            <a:schemeClr val="bg2">
              <a:lumMod val="50000"/>
              <a:lumOff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9103" y="155434"/>
            <a:ext cx="7621044" cy="687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8361309" y="1398906"/>
            <a:ext cx="3727240" cy="3497263"/>
          </a:xfrm>
          <a:prstGeom prst="wedgeRoundRectCallout">
            <a:avLst>
              <a:gd name="adj1" fmla="val 19488"/>
              <a:gd name="adj2" fmla="val 60049"/>
              <a:gd name="adj3" fmla="val 16667"/>
            </a:avLst>
          </a:prstGeom>
          <a:solidFill>
            <a:schemeClr val="accent1">
              <a:lumMod val="20000"/>
              <a:lumOff val="80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r>
              <a:rPr lang="en-US" sz="2900" b="1" dirty="0">
                <a:solidFill>
                  <a:srgbClr val="D60093"/>
                </a:solidFill>
              </a:rPr>
              <a:t>“Sharing ideas, pictures and thoughts from all departments has put the "fun" back in merchandising.” </a:t>
            </a:r>
          </a:p>
        </p:txBody>
      </p:sp>
    </p:spTree>
    <p:extLst>
      <p:ext uri="{BB962C8B-B14F-4D97-AF65-F5344CB8AC3E}">
        <p14:creationId xmlns:p14="http://schemas.microsoft.com/office/powerpoint/2010/main" val="4022901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436475" cy="6994525"/>
          </a:xfrm>
          <a:prstGeom prst="rect">
            <a:avLst/>
          </a:prstGeom>
          <a:solidFill>
            <a:srgbClr val="7030A0"/>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15362" name="Title 1"/>
          <p:cNvSpPr>
            <a:spLocks noGrp="1"/>
          </p:cNvSpPr>
          <p:nvPr>
            <p:ph type="title"/>
          </p:nvPr>
        </p:nvSpPr>
        <p:spPr>
          <a:xfrm>
            <a:off x="1088193" y="77717"/>
            <a:ext cx="10337819" cy="760977"/>
          </a:xfrm>
        </p:spPr>
        <p:txBody>
          <a:bodyPr vert="horz" wrap="square" lIns="93261" tIns="46629" rIns="93261" bIns="46629" rtlCol="0" anchor="ctr">
            <a:normAutofit/>
          </a:bodyPr>
          <a:lstStyle/>
          <a:p>
            <a:pPr algn="ctr"/>
            <a:r>
              <a:rPr lang="en-US" sz="3700" dirty="0">
                <a:solidFill>
                  <a:schemeClr val="tx1"/>
                </a:solidFill>
                <a:latin typeface="+mn-lt"/>
                <a:ea typeface="ＭＳ Ｐゴシック" charset="0"/>
              </a:rPr>
              <a:t>Merchandising Use Case: Display Contest</a:t>
            </a:r>
          </a:p>
        </p:txBody>
      </p:sp>
      <p:sp>
        <p:nvSpPr>
          <p:cNvPr id="43" name="Slide Number Placeholder 10"/>
          <p:cNvSpPr>
            <a:spLocks noGrp="1"/>
          </p:cNvSpPr>
          <p:nvPr>
            <p:ph type="sldNum" sz="quarter" idx="4294967295"/>
          </p:nvPr>
        </p:nvSpPr>
        <p:spPr>
          <a:xfrm>
            <a:off x="1554559" y="6683657"/>
            <a:ext cx="453413" cy="310868"/>
          </a:xfrm>
          <a:prstGeom prst="rect">
            <a:avLst/>
          </a:prstGeom>
        </p:spPr>
        <p:txBody>
          <a:bodyPr vert="horz" lIns="93261" tIns="46629" rIns="93261" bIns="46629" rtlCol="0" anchor="ctr"/>
          <a:lstStyle>
            <a:lvl1pPr algn="l">
              <a:defRPr sz="1000">
                <a:solidFill>
                  <a:schemeClr val="bg1"/>
                </a:solidFill>
              </a:defRPr>
            </a:lvl1pPr>
          </a:lstStyle>
          <a:p>
            <a:pPr defTabSz="932600"/>
            <a:fld id="{D460F648-1ED3-0245-AC73-564F37453D08}" type="slidenum">
              <a:rPr lang="en-US" smtClean="0">
                <a:solidFill>
                  <a:srgbClr val="505050"/>
                </a:solidFill>
                <a:latin typeface="Helvetica"/>
              </a:rPr>
              <a:pPr defTabSz="932600"/>
              <a:t>21</a:t>
            </a:fld>
            <a:endParaRPr lang="en-US" dirty="0">
              <a:solidFill>
                <a:srgbClr val="505050"/>
              </a:solidFill>
              <a:latin typeface="Helvetica"/>
            </a:endParaRPr>
          </a:p>
        </p:txBody>
      </p:sp>
      <p:sp>
        <p:nvSpPr>
          <p:cNvPr id="2" name="Rectangle 1"/>
          <p:cNvSpPr/>
          <p:nvPr/>
        </p:nvSpPr>
        <p:spPr>
          <a:xfrm>
            <a:off x="7334069" y="1010320"/>
            <a:ext cx="5012036" cy="2417058"/>
          </a:xfrm>
          <a:prstGeom prst="rect">
            <a:avLst/>
          </a:prstGeom>
        </p:spPr>
        <p:txBody>
          <a:bodyPr wrap="square" lIns="93261" tIns="46629" rIns="93261" bIns="46629">
            <a:spAutoFit/>
          </a:bodyPr>
          <a:lstStyle/>
          <a:p>
            <a:pPr defTabSz="932600">
              <a:spcBef>
                <a:spcPts val="306"/>
              </a:spcBef>
              <a:spcAft>
                <a:spcPts val="306"/>
              </a:spcAft>
            </a:pPr>
            <a:r>
              <a:rPr lang="en-US" sz="1600" b="1" u="sng" dirty="0">
                <a:solidFill>
                  <a:srgbClr val="68217A">
                    <a:lumMod val="20000"/>
                    <a:lumOff val="80000"/>
                  </a:srgbClr>
                </a:solidFill>
                <a:latin typeface="Helvetica" charset="0"/>
                <a:ea typeface="ＭＳ Ｐゴシック" charset="0"/>
                <a:cs typeface="Helvetica" charset="0"/>
              </a:rPr>
              <a:t>GOALS </a:t>
            </a:r>
          </a:p>
          <a:p>
            <a:pPr defTabSz="932600">
              <a:spcBef>
                <a:spcPts val="306"/>
              </a:spcBef>
              <a:spcAft>
                <a:spcPts val="306"/>
              </a:spcAft>
            </a:pPr>
            <a:r>
              <a:rPr lang="en-US" sz="1600" dirty="0">
                <a:solidFill>
                  <a:srgbClr val="68217A">
                    <a:lumMod val="20000"/>
                    <a:lumOff val="80000"/>
                  </a:srgbClr>
                </a:solidFill>
                <a:latin typeface="Helvetica" charset="0"/>
                <a:ea typeface="ＭＳ Ｐゴシック" charset="0"/>
                <a:cs typeface="Helvetica" charset="0"/>
              </a:rPr>
              <a:t>Enable cross division sharing of display photos</a:t>
            </a:r>
          </a:p>
          <a:p>
            <a:pPr defTabSz="932600">
              <a:spcBef>
                <a:spcPts val="306"/>
              </a:spcBef>
              <a:spcAft>
                <a:spcPts val="306"/>
              </a:spcAft>
            </a:pPr>
            <a:endParaRPr lang="en-US" sz="1600" b="1" dirty="0">
              <a:solidFill>
                <a:srgbClr val="68217A">
                  <a:lumMod val="20000"/>
                  <a:lumOff val="80000"/>
                </a:srgbClr>
              </a:solidFill>
              <a:latin typeface="Helvetica" charset="0"/>
              <a:ea typeface="ＭＳ Ｐゴシック" charset="0"/>
              <a:cs typeface="Helvetica" charset="0"/>
            </a:endParaRPr>
          </a:p>
          <a:p>
            <a:pPr defTabSz="932600">
              <a:spcBef>
                <a:spcPts val="306"/>
              </a:spcBef>
              <a:spcAft>
                <a:spcPts val="306"/>
              </a:spcAft>
            </a:pPr>
            <a:r>
              <a:rPr lang="en-US" sz="1600" b="1" u="sng" dirty="0">
                <a:solidFill>
                  <a:srgbClr val="68217A">
                    <a:lumMod val="20000"/>
                    <a:lumOff val="80000"/>
                  </a:srgbClr>
                </a:solidFill>
                <a:latin typeface="Helvetica" charset="0"/>
                <a:ea typeface="ＭＳ Ｐゴシック" charset="0"/>
                <a:cs typeface="Helvetica" charset="0"/>
              </a:rPr>
              <a:t>RESULTS</a:t>
            </a:r>
          </a:p>
          <a:p>
            <a:pPr defTabSz="932600">
              <a:spcBef>
                <a:spcPts val="306"/>
              </a:spcBef>
              <a:spcAft>
                <a:spcPts val="306"/>
              </a:spcAft>
            </a:pPr>
            <a:r>
              <a:rPr lang="en-US" sz="1600" dirty="0">
                <a:solidFill>
                  <a:srgbClr val="68217A">
                    <a:lumMod val="20000"/>
                    <a:lumOff val="80000"/>
                  </a:srgbClr>
                </a:solidFill>
                <a:latin typeface="Helvetica" charset="0"/>
                <a:ea typeface="ＭＳ Ｐゴシック" charset="0"/>
                <a:cs typeface="Helvetica" charset="0"/>
              </a:rPr>
              <a:t>Over 150 photos posted from associates in pilot across divisions.  Ability to search photos of displays in other divisions and locations.  Merchandising teams email did not crash daily.</a:t>
            </a:r>
            <a:endParaRPr lang="en-US" sz="1600" b="1" dirty="0">
              <a:solidFill>
                <a:srgbClr val="68217A">
                  <a:lumMod val="20000"/>
                  <a:lumOff val="80000"/>
                </a:srgbClr>
              </a:solidFill>
              <a:latin typeface="Helvetica" charset="0"/>
              <a:ea typeface="ＭＳ Ｐゴシック" charset="0"/>
              <a:cs typeface="Helvetica"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456" y="854886"/>
            <a:ext cx="6919184" cy="6061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4069" y="3652696"/>
            <a:ext cx="5012036" cy="3186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064146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436475" cy="6994525"/>
          </a:xfrm>
          <a:prstGeom prst="rect">
            <a:avLst/>
          </a:prstGeom>
          <a:solidFill>
            <a:srgbClr val="D6D88C"/>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4" name="TextBox 3"/>
          <p:cNvSpPr txBox="1"/>
          <p:nvPr/>
        </p:nvSpPr>
        <p:spPr>
          <a:xfrm>
            <a:off x="829551" y="275066"/>
            <a:ext cx="6247829" cy="1064134"/>
          </a:xfrm>
          <a:prstGeom prst="rect">
            <a:avLst/>
          </a:prstGeom>
          <a:noFill/>
        </p:spPr>
        <p:txBody>
          <a:bodyPr wrap="none" lIns="186520" tIns="149216" rIns="186520" bIns="149216" rtlCol="0">
            <a:spAutoFit/>
          </a:bodyPr>
          <a:lstStyle/>
          <a:p>
            <a:pPr defTabSz="932600">
              <a:lnSpc>
                <a:spcPct val="90000"/>
              </a:lnSpc>
              <a:spcAft>
                <a:spcPts val="612"/>
              </a:spcAft>
            </a:pPr>
            <a:r>
              <a:rPr lang="en-US" sz="5500" dirty="0">
                <a:solidFill>
                  <a:srgbClr val="CC9900"/>
                </a:solidFill>
              </a:rPr>
              <a:t>#</a:t>
            </a:r>
            <a:r>
              <a:rPr lang="en-US" sz="5500" b="1" dirty="0" err="1">
                <a:solidFill>
                  <a:srgbClr val="CC9900"/>
                </a:solidFill>
              </a:rPr>
              <a:t>CustomerStories</a:t>
            </a:r>
            <a:endParaRPr lang="en-US" sz="5500" b="1" dirty="0">
              <a:solidFill>
                <a:srgbClr val="CC99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108678"/>
            <a:ext cx="12436476" cy="3953572"/>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1851" y="242190"/>
            <a:ext cx="4704624" cy="6052884"/>
          </a:xfrm>
          <a:prstGeom prst="rect">
            <a:avLst/>
          </a:prstGeom>
          <a:noFill/>
          <a:ln w="25400">
            <a:solidFill>
              <a:srgbClr val="CC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7" y="1885873"/>
            <a:ext cx="7850526" cy="2621711"/>
          </a:xfrm>
          <a:prstGeom prst="rect">
            <a:avLst/>
          </a:prstGeom>
          <a:noFill/>
          <a:ln w="25400">
            <a:solidFill>
              <a:srgbClr val="CC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462079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436475" cy="6994525"/>
          </a:xfrm>
          <a:prstGeom prst="rect">
            <a:avLst/>
          </a:prstGeom>
          <a:solidFill>
            <a:srgbClr val="FFFF66"/>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85" y="233151"/>
            <a:ext cx="7068635" cy="6528223"/>
          </a:xfrm>
          <a:prstGeom prst="rect">
            <a:avLst/>
          </a:prstGeom>
          <a:noFill/>
          <a:ln w="25400">
            <a:solidFill>
              <a:srgbClr val="CC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5952" y="3398985"/>
            <a:ext cx="7691367" cy="2973806"/>
          </a:xfrm>
          <a:prstGeom prst="rect">
            <a:avLst/>
          </a:prstGeom>
          <a:noFill/>
          <a:ln w="381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0526" y="466302"/>
            <a:ext cx="4029077" cy="2460928"/>
          </a:xfrm>
          <a:prstGeom prst="rect">
            <a:avLst/>
          </a:prstGeom>
        </p:spPr>
      </p:pic>
    </p:spTree>
    <p:extLst>
      <p:ext uri="{BB962C8B-B14F-4D97-AF65-F5344CB8AC3E}">
        <p14:creationId xmlns:p14="http://schemas.microsoft.com/office/powerpoint/2010/main" val="223933332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1825" y="310868"/>
            <a:ext cx="11814651" cy="3808130"/>
          </a:xfrm>
        </p:spPr>
        <p:txBody>
          <a:bodyPr/>
          <a:lstStyle/>
          <a:p>
            <a:r>
              <a:rPr lang="en-US" dirty="0"/>
              <a:t/>
            </a:r>
            <a:br>
              <a:rPr lang="en-US" dirty="0"/>
            </a:br>
            <a:r>
              <a:rPr lang="en-US" dirty="0" smtClean="0"/>
              <a:t>Now on to how it all works behind the scenes…..</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09226"/>
            <a:ext cx="12436475" cy="4585300"/>
          </a:xfrm>
          <a:prstGeom prst="rect">
            <a:avLst/>
          </a:prstGeom>
        </p:spPr>
      </p:pic>
    </p:spTree>
    <p:extLst>
      <p:ext uri="{BB962C8B-B14F-4D97-AF65-F5344CB8AC3E}">
        <p14:creationId xmlns:p14="http://schemas.microsoft.com/office/powerpoint/2010/main" val="357055614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a:t>
            </a:r>
            <a:r>
              <a:rPr lang="en-US" sz="4100" dirty="0"/>
              <a:t>slightly</a:t>
            </a:r>
          </a:p>
        </p:txBody>
      </p:sp>
    </p:spTree>
    <p:extLst>
      <p:ext uri="{BB962C8B-B14F-4D97-AF65-F5344CB8AC3E}">
        <p14:creationId xmlns:p14="http://schemas.microsoft.com/office/powerpoint/2010/main" val="259525267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Federation</a:t>
            </a:r>
            <a:endParaRPr lang="en-US" dirty="0"/>
          </a:p>
        </p:txBody>
      </p:sp>
      <p:graphicFrame>
        <p:nvGraphicFramePr>
          <p:cNvPr id="4" name="Diagram 3"/>
          <p:cNvGraphicFramePr/>
          <p:nvPr>
            <p:extLst/>
          </p:nvPr>
        </p:nvGraphicFramePr>
        <p:xfrm>
          <a:off x="3109119" y="1424811"/>
          <a:ext cx="6218238"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0357248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Federation Cont.</a:t>
            </a:r>
            <a:endParaRPr lang="en-US" dirty="0"/>
          </a:p>
        </p:txBody>
      </p:sp>
      <p:graphicFrame>
        <p:nvGraphicFramePr>
          <p:cNvPr id="4" name="Diagram 3"/>
          <p:cNvGraphicFramePr/>
          <p:nvPr>
            <p:extLst/>
          </p:nvPr>
        </p:nvGraphicFramePr>
        <p:xfrm>
          <a:off x="3109119" y="1476622"/>
          <a:ext cx="6218238"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6346953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0957" y="388586"/>
            <a:ext cx="8344171" cy="4352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0957" y="4751836"/>
            <a:ext cx="8344171" cy="162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985055" y="5240345"/>
            <a:ext cx="2254111" cy="27756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Tree>
    <p:extLst>
      <p:ext uri="{BB962C8B-B14F-4D97-AF65-F5344CB8AC3E}">
        <p14:creationId xmlns:p14="http://schemas.microsoft.com/office/powerpoint/2010/main" val="116064889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Deprovisioning</a:t>
            </a:r>
            <a:endParaRPr lang="en-US" dirty="0"/>
          </a:p>
        </p:txBody>
      </p:sp>
      <p:graphicFrame>
        <p:nvGraphicFramePr>
          <p:cNvPr id="7" name="Diagram 6"/>
          <p:cNvGraphicFramePr/>
          <p:nvPr>
            <p:extLst/>
          </p:nvPr>
        </p:nvGraphicFramePr>
        <p:xfrm>
          <a:off x="2254111" y="1398906"/>
          <a:ext cx="7695069" cy="49479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040261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960" y="18506"/>
            <a:ext cx="5190309" cy="6976021"/>
          </a:xfrm>
          <a:prstGeom prst="rect">
            <a:avLst/>
          </a:prstGeom>
        </p:spPr>
      </p:pic>
      <p:sp>
        <p:nvSpPr>
          <p:cNvPr id="17411" name="Rectangle 2"/>
          <p:cNvSpPr>
            <a:spLocks noGrp="1" noChangeArrowheads="1"/>
          </p:cNvSpPr>
          <p:nvPr>
            <p:ph type="title"/>
          </p:nvPr>
        </p:nvSpPr>
        <p:spPr bwMode="auto">
          <a:xfrm>
            <a:off x="1789365" y="155434"/>
            <a:ext cx="4234555" cy="70269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65571" tIns="32786" rIns="65571" bIns="32786" numCol="1" rtlCol="0" anchor="t" anchorCtr="0" compatLnSpc="1">
            <a:prstTxWarp prst="textNoShape">
              <a:avLst/>
            </a:prstTxWarp>
            <a:normAutofit/>
          </a:bodyPr>
          <a:lstStyle/>
          <a:p>
            <a:pPr eaLnBrk="1" hangingPunct="1"/>
            <a:r>
              <a:rPr lang="en-US" sz="4000" dirty="0">
                <a:solidFill>
                  <a:srgbClr val="E57C23"/>
                </a:solidFill>
                <a:latin typeface="Helvetica" charset="0"/>
                <a:ea typeface="ヒラギノ角ゴ ProN W3" charset="0"/>
                <a:cs typeface="Arial" pitchFamily="34" charset="0"/>
                <a:sym typeface="Helvetica" charset="0"/>
              </a:rPr>
              <a:t>Agenda</a:t>
            </a:r>
          </a:p>
        </p:txBody>
      </p:sp>
      <p:sp>
        <p:nvSpPr>
          <p:cNvPr id="17412" name="Rectangle 1"/>
          <p:cNvSpPr>
            <a:spLocks noGrp="1" noChangeArrowheads="1"/>
          </p:cNvSpPr>
          <p:nvPr>
            <p:ph idx="1"/>
          </p:nvPr>
        </p:nvSpPr>
        <p:spPr bwMode="auto">
          <a:xfrm>
            <a:off x="1399106" y="1291580"/>
            <a:ext cx="5052317" cy="500349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noAutofit/>
          </a:bodyPr>
          <a:lstStyle/>
          <a:p>
            <a:pPr marL="699451" indent="-466300">
              <a:spcBef>
                <a:spcPct val="0"/>
              </a:spcBef>
            </a:pPr>
            <a:r>
              <a:rPr lang="en-US" sz="2900" dirty="0">
                <a:solidFill>
                  <a:schemeClr val="tx1"/>
                </a:solidFill>
                <a:latin typeface="Helvetica" charset="0"/>
                <a:ea typeface="ヒラギノ角ゴ ProN W6" charset="0"/>
                <a:cs typeface="Arial" pitchFamily="34" charset="0"/>
                <a:sym typeface="Helvetica" charset="0"/>
              </a:rPr>
              <a:t>History</a:t>
            </a:r>
          </a:p>
          <a:p>
            <a:pPr marL="699451" indent="-466300">
              <a:spcBef>
                <a:spcPct val="0"/>
              </a:spcBef>
            </a:pPr>
            <a:endParaRPr lang="en-US" sz="2900"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pPr>
            <a:r>
              <a:rPr lang="en-US" sz="2900" dirty="0">
                <a:solidFill>
                  <a:schemeClr val="tx1"/>
                </a:solidFill>
                <a:latin typeface="Helvetica" charset="0"/>
                <a:ea typeface="ヒラギノ角ゴ ProN W6" charset="0"/>
                <a:cs typeface="Arial" pitchFamily="34" charset="0"/>
                <a:sym typeface="Helvetica" charset="0"/>
              </a:rPr>
              <a:t>Vision</a:t>
            </a:r>
          </a:p>
          <a:p>
            <a:pPr marL="699451" indent="-466300">
              <a:spcBef>
                <a:spcPct val="0"/>
              </a:spcBef>
            </a:pPr>
            <a:endParaRPr lang="en-US" sz="2900"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pPr>
            <a:r>
              <a:rPr lang="en-US" sz="2900" dirty="0">
                <a:solidFill>
                  <a:schemeClr val="tx1"/>
                </a:solidFill>
                <a:latin typeface="Helvetica" charset="0"/>
                <a:ea typeface="ヒラギノ角ゴ ProN W6" charset="0"/>
                <a:cs typeface="Arial" pitchFamily="34" charset="0"/>
                <a:sym typeface="Helvetica" charset="0"/>
              </a:rPr>
              <a:t>Benefits</a:t>
            </a:r>
          </a:p>
          <a:p>
            <a:pPr marL="699451" indent="-466300">
              <a:spcBef>
                <a:spcPct val="0"/>
              </a:spcBef>
            </a:pPr>
            <a:endParaRPr lang="en-US" sz="2900"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pPr>
            <a:r>
              <a:rPr lang="en-US" sz="2900" dirty="0">
                <a:solidFill>
                  <a:schemeClr val="tx1"/>
                </a:solidFill>
                <a:latin typeface="Helvetica" charset="0"/>
                <a:ea typeface="ヒラギノ角ゴ ProN W6" charset="0"/>
                <a:cs typeface="Arial" pitchFamily="34" charset="0"/>
                <a:sym typeface="Helvetica" charset="0"/>
              </a:rPr>
              <a:t>Revolution 2.0</a:t>
            </a:r>
          </a:p>
          <a:p>
            <a:pPr marL="699451" indent="-466300">
              <a:spcBef>
                <a:spcPct val="0"/>
              </a:spcBef>
            </a:pPr>
            <a:endParaRPr lang="en-US" sz="2900"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pPr>
            <a:r>
              <a:rPr lang="en-US" sz="2900" dirty="0">
                <a:solidFill>
                  <a:schemeClr val="tx1"/>
                </a:solidFill>
                <a:latin typeface="Helvetica" charset="0"/>
                <a:ea typeface="ヒラギノ角ゴ ProN W6" charset="0"/>
                <a:cs typeface="Arial" pitchFamily="34" charset="0"/>
                <a:sym typeface="Helvetica" charset="0"/>
              </a:rPr>
              <a:t>Merchandising and #</a:t>
            </a:r>
            <a:r>
              <a:rPr lang="en-US" sz="2900" dirty="0" err="1">
                <a:solidFill>
                  <a:schemeClr val="tx1"/>
                </a:solidFill>
                <a:latin typeface="Helvetica" charset="0"/>
                <a:ea typeface="ヒラギノ角ゴ ProN W6" charset="0"/>
                <a:cs typeface="Arial" pitchFamily="34" charset="0"/>
                <a:sym typeface="Helvetica" charset="0"/>
              </a:rPr>
              <a:t>CustomerStories</a:t>
            </a:r>
            <a:endParaRPr lang="en-US" sz="2900"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pPr>
            <a:endParaRPr lang="en-US" sz="2900" dirty="0">
              <a:solidFill>
                <a:schemeClr val="tx1"/>
              </a:solidFill>
              <a:latin typeface="Helvetica" charset="0"/>
              <a:ea typeface="ヒラギノ角ゴ ProN W6" charset="0"/>
              <a:cs typeface="Arial" pitchFamily="34" charset="0"/>
              <a:sym typeface="Helvetica" charset="0"/>
            </a:endParaRPr>
          </a:p>
          <a:p>
            <a:pPr marL="699451" indent="-466300">
              <a:spcBef>
                <a:spcPct val="0"/>
              </a:spcBef>
            </a:pPr>
            <a:r>
              <a:rPr lang="en-US" sz="2900" dirty="0">
                <a:solidFill>
                  <a:schemeClr val="tx1"/>
                </a:solidFill>
                <a:latin typeface="Helvetica" charset="0"/>
                <a:ea typeface="ヒラギノ角ゴ ProN W6" charset="0"/>
                <a:cs typeface="Arial" pitchFamily="34" charset="0"/>
                <a:sym typeface="Helvetica" charset="0"/>
              </a:rPr>
              <a:t>SharePoint Integration</a:t>
            </a:r>
          </a:p>
        </p:txBody>
      </p:sp>
    </p:spTree>
    <p:extLst>
      <p:ext uri="{BB962C8B-B14F-4D97-AF65-F5344CB8AC3E}">
        <p14:creationId xmlns:p14="http://schemas.microsoft.com/office/powerpoint/2010/main" val="3363328337"/>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Reporting</a:t>
            </a:r>
            <a:endParaRPr lang="en-US" dirty="0"/>
          </a:p>
        </p:txBody>
      </p:sp>
      <p:graphicFrame>
        <p:nvGraphicFramePr>
          <p:cNvPr id="4" name="Diagram 3"/>
          <p:cNvGraphicFramePr/>
          <p:nvPr>
            <p:extLst/>
          </p:nvPr>
        </p:nvGraphicFramePr>
        <p:xfrm>
          <a:off x="2487295" y="1113943"/>
          <a:ext cx="7384157" cy="5025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882883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60538" y="1212850"/>
            <a:ext cx="8915400" cy="2226864"/>
          </a:xfrm>
        </p:spPr>
        <p:txBody>
          <a:bodyPr/>
          <a:lstStyle/>
          <a:p>
            <a:r>
              <a:rPr lang="en-US" dirty="0" err="1" smtClean="0"/>
              <a:t>WebSphere</a:t>
            </a:r>
            <a:r>
              <a:rPr lang="en-US" dirty="0" smtClean="0"/>
              <a:t> Portal</a:t>
            </a:r>
          </a:p>
          <a:p>
            <a:pPr lvl="1"/>
            <a:r>
              <a:rPr lang="en-US" dirty="0" smtClean="0"/>
              <a:t>Yammer Embed</a:t>
            </a:r>
          </a:p>
          <a:p>
            <a:pPr lvl="1"/>
            <a:endParaRPr lang="en-US" dirty="0"/>
          </a:p>
          <a:p>
            <a:r>
              <a:rPr lang="en-US" dirty="0" smtClean="0"/>
              <a:t>SharePoint</a:t>
            </a:r>
          </a:p>
          <a:p>
            <a:pPr lvl="1"/>
            <a:r>
              <a:rPr lang="en-US" dirty="0" smtClean="0"/>
              <a:t>Yammer Web Part</a:t>
            </a:r>
            <a:endParaRPr lang="en-US" dirty="0"/>
          </a:p>
        </p:txBody>
      </p:sp>
      <p:sp>
        <p:nvSpPr>
          <p:cNvPr id="3" name="Title 2"/>
          <p:cNvSpPr>
            <a:spLocks noGrp="1"/>
          </p:cNvSpPr>
          <p:nvPr>
            <p:ph type="title"/>
          </p:nvPr>
        </p:nvSpPr>
        <p:spPr/>
        <p:txBody>
          <a:bodyPr/>
          <a:lstStyle/>
          <a:p>
            <a:r>
              <a:rPr lang="en-US" dirty="0" smtClean="0"/>
              <a:t>Integration</a:t>
            </a:r>
            <a:endParaRPr lang="en-US" dirty="0"/>
          </a:p>
        </p:txBody>
      </p:sp>
    </p:spTree>
    <p:extLst>
      <p:ext uri="{BB962C8B-B14F-4D97-AF65-F5344CB8AC3E}">
        <p14:creationId xmlns:p14="http://schemas.microsoft.com/office/powerpoint/2010/main" val="346346961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0" y="1212852"/>
            <a:ext cx="11887200" cy="2900187"/>
          </a:xfrm>
        </p:spPr>
        <p:txBody>
          <a:bodyPr/>
          <a:lstStyle/>
          <a:p>
            <a:pPr marL="0" indent="0">
              <a:buNone/>
            </a:pPr>
            <a:r>
              <a:rPr lang="en-US" dirty="0" smtClean="0"/>
              <a:t>Team Sites</a:t>
            </a:r>
          </a:p>
          <a:p>
            <a:pPr marL="0" indent="0">
              <a:buNone/>
            </a:pPr>
            <a:r>
              <a:rPr lang="en-US" dirty="0" smtClean="0"/>
              <a:t>Custom Development</a:t>
            </a:r>
          </a:p>
          <a:p>
            <a:pPr marL="0" indent="0">
              <a:buNone/>
            </a:pPr>
            <a:r>
              <a:rPr lang="en-US" dirty="0" smtClean="0"/>
              <a:t>Custom Integration</a:t>
            </a:r>
          </a:p>
          <a:p>
            <a:pPr marL="0" indent="0">
              <a:buNone/>
            </a:pPr>
            <a:r>
              <a:rPr lang="en-US" dirty="0" smtClean="0"/>
              <a:t>Auto Provisioning</a:t>
            </a:r>
          </a:p>
          <a:p>
            <a:pPr marL="0" indent="0">
              <a:buNone/>
            </a:pPr>
            <a:r>
              <a:rPr lang="en-US" dirty="0" smtClean="0"/>
              <a:t>SharePoint 101 Yammer Group</a:t>
            </a:r>
            <a:endParaRPr lang="en-US" dirty="0"/>
          </a:p>
        </p:txBody>
      </p:sp>
      <p:sp>
        <p:nvSpPr>
          <p:cNvPr id="3" name="Title 2"/>
          <p:cNvSpPr>
            <a:spLocks noGrp="1"/>
          </p:cNvSpPr>
          <p:nvPr>
            <p:ph type="title"/>
          </p:nvPr>
        </p:nvSpPr>
        <p:spPr/>
        <p:txBody>
          <a:bodyPr/>
          <a:lstStyle/>
          <a:p>
            <a:r>
              <a:rPr lang="en-US" dirty="0" smtClean="0"/>
              <a:t>SharePoint</a:t>
            </a:r>
            <a:endParaRPr lang="en-US" dirty="0"/>
          </a:p>
        </p:txBody>
      </p:sp>
    </p:spTree>
    <p:extLst>
      <p:ext uri="{BB962C8B-B14F-4D97-AF65-F5344CB8AC3E}">
        <p14:creationId xmlns:p14="http://schemas.microsoft.com/office/powerpoint/2010/main" val="394529532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60538" y="1212850"/>
            <a:ext cx="8915400" cy="2330452"/>
          </a:xfrm>
        </p:spPr>
        <p:txBody>
          <a:bodyPr/>
          <a:lstStyle/>
          <a:p>
            <a:r>
              <a:rPr lang="en-US" dirty="0" smtClean="0"/>
              <a:t>Pilot </a:t>
            </a:r>
            <a:r>
              <a:rPr lang="en-US" dirty="0" smtClean="0">
                <a:sym typeface="Wingdings" pitchFamily="2" charset="2"/>
              </a:rPr>
              <a:t> Production</a:t>
            </a:r>
          </a:p>
          <a:p>
            <a:r>
              <a:rPr lang="en-US" dirty="0" smtClean="0">
                <a:sym typeface="Wingdings" pitchFamily="2" charset="2"/>
              </a:rPr>
              <a:t>Deeper Integrations</a:t>
            </a:r>
          </a:p>
          <a:p>
            <a:r>
              <a:rPr lang="en-US" dirty="0" smtClean="0">
                <a:sym typeface="Wingdings" pitchFamily="2" charset="2"/>
              </a:rPr>
              <a:t>External Network User </a:t>
            </a:r>
            <a:r>
              <a:rPr lang="en-US" dirty="0" err="1" smtClean="0">
                <a:sym typeface="Wingdings" pitchFamily="2" charset="2"/>
              </a:rPr>
              <a:t>Deprovisioning</a:t>
            </a:r>
            <a:endParaRPr lang="en-US" dirty="0" smtClean="0">
              <a:sym typeface="Wingdings" pitchFamily="2" charset="2"/>
            </a:endParaRPr>
          </a:p>
          <a:p>
            <a:r>
              <a:rPr lang="en-US" dirty="0" smtClean="0"/>
              <a:t>Email Address Sync</a:t>
            </a:r>
          </a:p>
        </p:txBody>
      </p:sp>
      <p:sp>
        <p:nvSpPr>
          <p:cNvPr id="3" name="Title 2"/>
          <p:cNvSpPr>
            <a:spLocks noGrp="1"/>
          </p:cNvSpPr>
          <p:nvPr>
            <p:ph type="title"/>
          </p:nvPr>
        </p:nvSpPr>
        <p:spPr/>
        <p:txBody>
          <a:bodyPr/>
          <a:lstStyle/>
          <a:p>
            <a:r>
              <a:rPr lang="en-US" dirty="0" smtClean="0"/>
              <a:t>What’s Next</a:t>
            </a:r>
            <a:endParaRPr lang="en-US" dirty="0"/>
          </a:p>
        </p:txBody>
      </p:sp>
    </p:spTree>
    <p:extLst>
      <p:ext uri="{BB962C8B-B14F-4D97-AF65-F5344CB8AC3E}">
        <p14:creationId xmlns:p14="http://schemas.microsoft.com/office/powerpoint/2010/main" val="310863963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461885" y="2020641"/>
            <a:ext cx="5363230" cy="1844740"/>
          </a:xfrm>
        </p:spPr>
        <p:txBody>
          <a:bodyPr/>
          <a:lstStyle/>
          <a:p>
            <a:pPr algn="ctr"/>
            <a:r>
              <a:rPr lang="en-US" b="1" dirty="0" smtClean="0"/>
              <a:t>THANK </a:t>
            </a:r>
            <a:br>
              <a:rPr lang="en-US" b="1" dirty="0" smtClean="0"/>
            </a:br>
            <a:r>
              <a:rPr lang="en-US" b="1" dirty="0" smtClean="0"/>
              <a:t>YOU!</a:t>
            </a:r>
            <a:br>
              <a:rPr lang="en-US" b="1" dirty="0" smtClean="0"/>
            </a:br>
            <a:r>
              <a:rPr lang="en-US" b="1" dirty="0"/>
              <a:t/>
            </a:r>
            <a:br>
              <a:rPr lang="en-US" b="1" dirty="0"/>
            </a:br>
            <a:endParaRPr lang="en-US"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3" y="25907"/>
            <a:ext cx="8017085" cy="6968619"/>
          </a:xfrm>
          <a:prstGeom prst="rect">
            <a:avLst/>
          </a:prstGeom>
        </p:spPr>
      </p:pic>
    </p:spTree>
    <p:extLst>
      <p:ext uri="{BB962C8B-B14F-4D97-AF65-F5344CB8AC3E}">
        <p14:creationId xmlns:p14="http://schemas.microsoft.com/office/powerpoint/2010/main" val="22064657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6"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13755"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121"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4" y="2498281"/>
            <a:ext cx="7071847" cy="4093723"/>
          </a:xfrm>
          <a:prstGeom prst="rect">
            <a:avLst/>
          </a:prstGeom>
        </p:spPr>
        <p:txBody>
          <a:bodyPr lIns="91406" tIns="45702" rIns="91406" bIns="45702"/>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00"/>
              </a:spcBef>
              <a:buNone/>
            </a:pPr>
            <a:r>
              <a:rPr lang="en-US" sz="3200" dirty="0">
                <a:gradFill>
                  <a:gsLst>
                    <a:gs pos="1250">
                      <a:srgbClr val="505050"/>
                    </a:gs>
                    <a:gs pos="100000">
                      <a:srgbClr val="505050"/>
                    </a:gs>
                  </a:gsLst>
                  <a:lin ang="5400000" scaled="0"/>
                </a:gradFill>
              </a:rPr>
              <a:t>Evaluate this session now on </a:t>
            </a:r>
            <a:r>
              <a:rPr lang="en-US" sz="3200" dirty="0" err="1">
                <a:gradFill>
                  <a:gsLst>
                    <a:gs pos="1250">
                      <a:srgbClr val="505050"/>
                    </a:gs>
                    <a:gs pos="100000">
                      <a:srgbClr val="505050"/>
                    </a:gs>
                  </a:gsLst>
                  <a:lin ang="5400000" scaled="0"/>
                </a:gradFill>
              </a:rPr>
              <a:t>MySPC</a:t>
            </a:r>
            <a:r>
              <a:rPr lang="en-US" sz="3200" dirty="0">
                <a:gradFill>
                  <a:gsLst>
                    <a:gs pos="1250">
                      <a:srgbClr val="505050"/>
                    </a:gs>
                    <a:gs pos="100000">
                      <a:srgbClr val="505050"/>
                    </a:gs>
                  </a:gsLst>
                  <a:lin ang="5400000" scaled="0"/>
                </a:gradFill>
              </a:rPr>
              <a:t> </a:t>
            </a:r>
            <a:br>
              <a:rPr lang="en-US" sz="3200" dirty="0">
                <a:gradFill>
                  <a:gsLst>
                    <a:gs pos="1250">
                      <a:srgbClr val="505050"/>
                    </a:gs>
                    <a:gs pos="100000">
                      <a:srgbClr val="505050"/>
                    </a:gs>
                  </a:gsLst>
                  <a:lin ang="5400000" scaled="0"/>
                </a:gradFill>
              </a:rPr>
            </a:br>
            <a:r>
              <a:rPr lang="en-US" sz="3200" dirty="0">
                <a:gradFill>
                  <a:gsLst>
                    <a:gs pos="1250">
                      <a:srgbClr val="505050"/>
                    </a:gs>
                    <a:gs pos="100000">
                      <a:srgbClr val="505050"/>
                    </a:gs>
                  </a:gsLst>
                  <a:lin ang="5400000" scaled="0"/>
                </a:gradFill>
              </a:rPr>
              <a:t>using your laptop or mobile device: </a:t>
            </a:r>
            <a:r>
              <a:rPr lang="en-US" sz="2800" dirty="0">
                <a:gradFill>
                  <a:gsLst>
                    <a:gs pos="1250">
                      <a:srgbClr val="505050"/>
                    </a:gs>
                    <a:gs pos="100000">
                      <a:srgbClr val="505050"/>
                    </a:gs>
                  </a:gsLst>
                  <a:lin ang="5400000" scaled="0"/>
                </a:gradFill>
                <a:latin typeface="Segoe UI"/>
                <a:hlinkClick r:id="rId2"/>
              </a:rPr>
              <a:t>http://myspc.sharepointconference.com</a:t>
            </a:r>
            <a:endParaRPr lang="en-US" sz="2800" dirty="0">
              <a:solidFill>
                <a:srgbClr val="505050"/>
              </a:solidFill>
              <a:latin typeface="Segoe UI"/>
            </a:endParaRPr>
          </a:p>
        </p:txBody>
      </p:sp>
      <p:sp>
        <p:nvSpPr>
          <p:cNvPr id="17" name="Title 9"/>
          <p:cNvSpPr txBox="1">
            <a:spLocks/>
          </p:cNvSpPr>
          <p:nvPr/>
        </p:nvSpPr>
        <p:spPr>
          <a:xfrm>
            <a:off x="482687" y="179231"/>
            <a:ext cx="4736162" cy="1661200"/>
          </a:xfrm>
          <a:prstGeom prst="rect">
            <a:avLst/>
          </a:prstGeom>
        </p:spPr>
        <p:txBody>
          <a:bodyPr vert="horz" wrap="square" lIns="143338" tIns="89588" rIns="143338" bIns="89588"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000" err="1">
                <a:solidFill>
                  <a:srgbClr val="FFFFFF"/>
                </a:solidFill>
              </a:rPr>
              <a:t>MySPC</a:t>
            </a:r>
            <a:endParaRPr sz="80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8"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5"/>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90" y="2434327"/>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94" y="3374962"/>
            <a:ext cx="1572756" cy="2547596"/>
          </a:xfrm>
          <a:prstGeom prst="rect">
            <a:avLst/>
          </a:prstGeom>
        </p:spPr>
      </p:pic>
    </p:spTree>
    <p:extLst>
      <p:ext uri="{BB962C8B-B14F-4D97-AF65-F5344CB8AC3E}">
        <p14:creationId xmlns:p14="http://schemas.microsoft.com/office/powerpoint/2010/main" val="165726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812" tIns="146249" rIns="182812" bIns="146249" numCol="1" anchor="t" anchorCtr="0" compatLnSpc="1">
            <a:prstTxWarp prst="textNoShape">
              <a:avLst/>
            </a:prstTxWarp>
            <a:spAutoFit/>
          </a:bodyPr>
          <a:lstStyle/>
          <a:p>
            <a:pPr defTabSz="93193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93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9230" y="3145044"/>
            <a:ext cx="3288506" cy="704445"/>
          </a:xfrm>
          <a:prstGeom prst="rect">
            <a:avLst/>
          </a:prstGeom>
        </p:spPr>
      </p:pic>
    </p:spTree>
    <p:extLst>
      <p:ext uri="{BB962C8B-B14F-4D97-AF65-F5344CB8AC3E}">
        <p14:creationId xmlns:p14="http://schemas.microsoft.com/office/powerpoint/2010/main" val="372130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65571" tIns="32786" rIns="65571" bIns="32786" numCol="1" rtlCol="0" anchor="t" anchorCtr="0" compatLnSpc="1">
            <a:prstTxWarp prst="textNoShape">
              <a:avLst/>
            </a:prstTxWarp>
            <a:normAutofit fontScale="90000"/>
          </a:bodyPr>
          <a:lstStyle/>
          <a:p>
            <a:pPr algn="ctr"/>
            <a:r>
              <a:rPr lang="en-US" sz="4000" dirty="0">
                <a:solidFill>
                  <a:srgbClr val="E57C23"/>
                </a:solidFill>
                <a:latin typeface="Helvetica" charset="0"/>
                <a:ea typeface="ヒラギノ角ゴ ProN W3" charset="0"/>
                <a:cs typeface="Arial" pitchFamily="34" charset="0"/>
              </a:rPr>
              <a:t>A look back</a:t>
            </a:r>
          </a:p>
        </p:txBody>
      </p:sp>
      <p:sp>
        <p:nvSpPr>
          <p:cNvPr id="5" name="TextBox 4"/>
          <p:cNvSpPr txBox="1"/>
          <p:nvPr/>
        </p:nvSpPr>
        <p:spPr>
          <a:xfrm>
            <a:off x="1943200" y="1243473"/>
            <a:ext cx="8705533" cy="5800939"/>
          </a:xfrm>
          <a:prstGeom prst="rect">
            <a:avLst/>
          </a:prstGeom>
          <a:noFill/>
        </p:spPr>
        <p:txBody>
          <a:bodyPr wrap="square" lIns="186520" tIns="149216" rIns="186520" bIns="149216" rtlCol="0">
            <a:spAutoFit/>
          </a:bodyPr>
          <a:lstStyle/>
          <a:p>
            <a:pPr algn="ctr" defTabSz="932600">
              <a:lnSpc>
                <a:spcPct val="90000"/>
              </a:lnSpc>
              <a:spcAft>
                <a:spcPts val="612"/>
              </a:spcAft>
            </a:pPr>
            <a:r>
              <a:rPr lang="en-US" sz="4900" dirty="0">
                <a:solidFill>
                  <a:srgbClr val="FFFFFF"/>
                </a:solidFill>
              </a:rPr>
              <a:t>1883: $372 and a dream</a:t>
            </a:r>
          </a:p>
          <a:p>
            <a:pPr algn="ctr" defTabSz="932600">
              <a:lnSpc>
                <a:spcPct val="90000"/>
              </a:lnSpc>
              <a:spcAft>
                <a:spcPts val="612"/>
              </a:spcAft>
            </a:pPr>
            <a:endParaRPr lang="en-US" sz="5500" dirty="0">
              <a:solidFill>
                <a:srgbClr val="FFFF00"/>
              </a:solidFill>
            </a:endParaRPr>
          </a:p>
          <a:p>
            <a:pPr algn="ctr" defTabSz="932600">
              <a:lnSpc>
                <a:spcPct val="90000"/>
              </a:lnSpc>
              <a:spcAft>
                <a:spcPts val="612"/>
              </a:spcAft>
            </a:pPr>
            <a:endParaRPr lang="en-US" sz="5500" dirty="0">
              <a:solidFill>
                <a:srgbClr val="FFFF00"/>
              </a:solidFill>
            </a:endParaRPr>
          </a:p>
          <a:p>
            <a:pPr algn="ctr" defTabSz="932600">
              <a:lnSpc>
                <a:spcPct val="90000"/>
              </a:lnSpc>
              <a:spcAft>
                <a:spcPts val="612"/>
              </a:spcAft>
            </a:pPr>
            <a:endParaRPr lang="en-US" sz="5500" dirty="0">
              <a:solidFill>
                <a:srgbClr val="FFFF00"/>
              </a:solidFill>
            </a:endParaRPr>
          </a:p>
          <a:p>
            <a:pPr algn="ctr" defTabSz="932600">
              <a:lnSpc>
                <a:spcPct val="90000"/>
              </a:lnSpc>
              <a:spcAft>
                <a:spcPts val="612"/>
              </a:spcAft>
            </a:pPr>
            <a:endParaRPr lang="en-US" sz="3300" dirty="0">
              <a:solidFill>
                <a:srgbClr val="FFFF00"/>
              </a:solidFill>
            </a:endParaRPr>
          </a:p>
          <a:p>
            <a:pPr defTabSz="932600">
              <a:lnSpc>
                <a:spcPct val="90000"/>
              </a:lnSpc>
              <a:spcAft>
                <a:spcPts val="612"/>
              </a:spcAft>
            </a:pPr>
            <a:endParaRPr lang="en-US" sz="5500" dirty="0">
              <a:solidFill>
                <a:srgbClr val="FFFFFF"/>
              </a:solidFill>
            </a:endParaRPr>
          </a:p>
          <a:p>
            <a:pPr defTabSz="932600">
              <a:lnSpc>
                <a:spcPct val="90000"/>
              </a:lnSpc>
              <a:spcAft>
                <a:spcPts val="612"/>
              </a:spcAft>
            </a:pPr>
            <a:endParaRPr lang="en-US" sz="5500" dirty="0">
              <a:solidFill>
                <a:srgbClr val="FFFFFF"/>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53791"/>
            <a:ext cx="12436475" cy="4740734"/>
          </a:xfrm>
          <a:prstGeom prst="rect">
            <a:avLst/>
          </a:prstGeom>
        </p:spPr>
      </p:pic>
    </p:spTree>
    <p:extLst>
      <p:ext uri="{BB962C8B-B14F-4D97-AF65-F5344CB8AC3E}">
        <p14:creationId xmlns:p14="http://schemas.microsoft.com/office/powerpoint/2010/main" val="784052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751870" cy="6983422"/>
          </a:xfrm>
          <a:prstGeom prst="rect">
            <a:avLst/>
          </a:prstGeom>
        </p:spPr>
      </p:pic>
      <p:sp>
        <p:nvSpPr>
          <p:cNvPr id="2" name="Title 1"/>
          <p:cNvSpPr>
            <a:spLocks noGrp="1"/>
          </p:cNvSpPr>
          <p:nvPr>
            <p:ph type="title"/>
          </p:nvPr>
        </p:nvSpPr>
        <p:spPr>
          <a:xfrm>
            <a:off x="4508222" y="155434"/>
            <a:ext cx="8857751" cy="581249"/>
          </a:xfrm>
        </p:spPr>
        <p:txBody>
          <a:bodyPr/>
          <a:lstStyle/>
          <a:p>
            <a:pPr algn="ctr"/>
            <a:r>
              <a:rPr lang="en-US" sz="4100" dirty="0">
                <a:solidFill>
                  <a:srgbClr val="FFC000"/>
                </a:solidFill>
              </a:rPr>
              <a:t>Kroger Today</a:t>
            </a:r>
          </a:p>
        </p:txBody>
      </p:sp>
      <p:sp>
        <p:nvSpPr>
          <p:cNvPr id="5" name="TextBox 4"/>
          <p:cNvSpPr txBox="1"/>
          <p:nvPr/>
        </p:nvSpPr>
        <p:spPr>
          <a:xfrm>
            <a:off x="6762333" y="1211214"/>
            <a:ext cx="5363230" cy="6871350"/>
          </a:xfrm>
          <a:prstGeom prst="rect">
            <a:avLst/>
          </a:prstGeom>
          <a:noFill/>
        </p:spPr>
        <p:txBody>
          <a:bodyPr wrap="square" lIns="186520" tIns="149216" rIns="186520" bIns="149216" rtlCol="0">
            <a:spAutoFit/>
          </a:bodyPr>
          <a:lstStyle/>
          <a:p>
            <a:pPr marL="349725" indent="-349725" defTabSz="932600">
              <a:lnSpc>
                <a:spcPct val="90000"/>
              </a:lnSpc>
              <a:spcAft>
                <a:spcPts val="612"/>
              </a:spcAft>
              <a:buFont typeface="Arial" pitchFamily="34" charset="0"/>
              <a:buChar char="•"/>
            </a:pPr>
            <a:r>
              <a:rPr lang="en-US" sz="2900" b="1" dirty="0">
                <a:gradFill>
                  <a:gsLst>
                    <a:gs pos="2917">
                      <a:srgbClr val="FFFFFF"/>
                    </a:gs>
                    <a:gs pos="30000">
                      <a:srgbClr val="FFFFFF"/>
                    </a:gs>
                  </a:gsLst>
                  <a:lin ang="5400000" scaled="0"/>
                </a:gradFill>
              </a:rPr>
              <a:t>2,435</a:t>
            </a:r>
            <a:r>
              <a:rPr lang="en-US" sz="2000" dirty="0">
                <a:gradFill>
                  <a:gsLst>
                    <a:gs pos="2917">
                      <a:srgbClr val="FFFFFF"/>
                    </a:gs>
                    <a:gs pos="30000">
                      <a:srgbClr val="FFFFFF"/>
                    </a:gs>
                  </a:gsLst>
                  <a:lin ang="5400000" scaled="0"/>
                </a:gradFill>
              </a:rPr>
              <a:t> stores in 31 states</a:t>
            </a:r>
          </a:p>
          <a:p>
            <a:pPr marL="349725" indent="-34972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a:p>
            <a:pPr marL="349725" indent="-349725" defTabSz="932600">
              <a:lnSpc>
                <a:spcPct val="90000"/>
              </a:lnSpc>
              <a:spcAft>
                <a:spcPts val="612"/>
              </a:spcAft>
              <a:buFont typeface="Arial" pitchFamily="34" charset="0"/>
              <a:buChar char="•"/>
            </a:pPr>
            <a:r>
              <a:rPr lang="en-US" sz="2900" b="1" dirty="0">
                <a:gradFill>
                  <a:gsLst>
                    <a:gs pos="2917">
                      <a:srgbClr val="FFFFFF"/>
                    </a:gs>
                    <a:gs pos="30000">
                      <a:srgbClr val="FFFFFF"/>
                    </a:gs>
                  </a:gsLst>
                  <a:lin ang="5400000" scaled="0"/>
                </a:gradFill>
              </a:rPr>
              <a:t>$90 billion </a:t>
            </a:r>
            <a:r>
              <a:rPr lang="en-US" sz="2000" dirty="0">
                <a:gradFill>
                  <a:gsLst>
                    <a:gs pos="2917">
                      <a:srgbClr val="FFFFFF"/>
                    </a:gs>
                    <a:gs pos="30000">
                      <a:srgbClr val="FFFFFF"/>
                    </a:gs>
                  </a:gsLst>
                  <a:lin ang="5400000" scaled="0"/>
                </a:gradFill>
              </a:rPr>
              <a:t>in revenue</a:t>
            </a:r>
          </a:p>
          <a:p>
            <a:pPr marL="349725" indent="-34972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a:p>
            <a:pPr marL="349725" indent="-349725" defTabSz="932600">
              <a:lnSpc>
                <a:spcPct val="90000"/>
              </a:lnSpc>
              <a:spcAft>
                <a:spcPts val="612"/>
              </a:spcAft>
              <a:buFont typeface="Arial" pitchFamily="34" charset="0"/>
              <a:buChar char="•"/>
            </a:pPr>
            <a:r>
              <a:rPr lang="en-US" sz="2900" b="1" dirty="0">
                <a:gradFill>
                  <a:gsLst>
                    <a:gs pos="2917">
                      <a:srgbClr val="FFFFFF"/>
                    </a:gs>
                    <a:gs pos="30000">
                      <a:srgbClr val="FFFFFF"/>
                    </a:gs>
                  </a:gsLst>
                  <a:lin ang="5400000" scaled="0"/>
                </a:gradFill>
              </a:rPr>
              <a:t>340,000 </a:t>
            </a:r>
            <a:r>
              <a:rPr lang="en-US" sz="2000" dirty="0">
                <a:gradFill>
                  <a:gsLst>
                    <a:gs pos="2917">
                      <a:srgbClr val="FFFFFF"/>
                    </a:gs>
                    <a:gs pos="30000">
                      <a:srgbClr val="FFFFFF"/>
                    </a:gs>
                  </a:gsLst>
                  <a:lin ang="5400000" scaled="0"/>
                </a:gradFill>
              </a:rPr>
              <a:t>associates</a:t>
            </a:r>
          </a:p>
          <a:p>
            <a:pPr marL="582875" indent="-58287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a:p>
            <a:pPr marL="349725" indent="-349725" defTabSz="932600">
              <a:buFont typeface="Arial" pitchFamily="34" charset="0"/>
              <a:buChar char="•"/>
            </a:pPr>
            <a:r>
              <a:rPr lang="en-US" sz="2000" dirty="0">
                <a:solidFill>
                  <a:srgbClr val="FFFFFF"/>
                </a:solidFill>
              </a:rPr>
              <a:t>Recognized as the </a:t>
            </a:r>
            <a:r>
              <a:rPr lang="en-US" sz="2400" b="1" dirty="0">
                <a:solidFill>
                  <a:srgbClr val="FFFFFF"/>
                </a:solidFill>
              </a:rPr>
              <a:t>most generous company in America</a:t>
            </a:r>
            <a:r>
              <a:rPr lang="en-US" sz="2400" dirty="0">
                <a:solidFill>
                  <a:srgbClr val="FFFFFF"/>
                </a:solidFill>
              </a:rPr>
              <a:t> </a:t>
            </a:r>
            <a:r>
              <a:rPr lang="en-US" sz="2000" dirty="0">
                <a:solidFill>
                  <a:srgbClr val="FFFFFF"/>
                </a:solidFill>
              </a:rPr>
              <a:t>based on charitable giving by </a:t>
            </a:r>
            <a:r>
              <a:rPr lang="en-US" sz="2000" i="1" dirty="0">
                <a:solidFill>
                  <a:srgbClr val="FFFFFF"/>
                </a:solidFill>
              </a:rPr>
              <a:t>Forbes magazine</a:t>
            </a:r>
          </a:p>
          <a:p>
            <a:pPr marL="349725" indent="-349725" defTabSz="932600">
              <a:buFont typeface="Arial" pitchFamily="34" charset="0"/>
              <a:buChar char="•"/>
            </a:pPr>
            <a:endParaRPr lang="en-US" sz="2000" i="1" dirty="0">
              <a:solidFill>
                <a:srgbClr val="FFFFFF"/>
              </a:solidFill>
            </a:endParaRPr>
          </a:p>
          <a:p>
            <a:pPr marL="349725" indent="-349725" defTabSz="932600">
              <a:buFont typeface="Arial" pitchFamily="34" charset="0"/>
              <a:buChar char="•"/>
            </a:pPr>
            <a:r>
              <a:rPr lang="en-US" sz="2400" b="1" dirty="0">
                <a:solidFill>
                  <a:srgbClr val="FFFFFF"/>
                </a:solidFill>
              </a:rPr>
              <a:t>Black Pearl Award</a:t>
            </a:r>
            <a:r>
              <a:rPr lang="en-US" sz="2400" dirty="0">
                <a:solidFill>
                  <a:srgbClr val="FFFFFF"/>
                </a:solidFill>
              </a:rPr>
              <a:t> </a:t>
            </a:r>
            <a:r>
              <a:rPr lang="en-US" sz="2000" dirty="0">
                <a:solidFill>
                  <a:srgbClr val="FFFFFF"/>
                </a:solidFill>
              </a:rPr>
              <a:t>for food safety standards from the International Association for Food Protection</a:t>
            </a:r>
          </a:p>
          <a:p>
            <a:pPr marL="349725" indent="-349725" defTabSz="932600">
              <a:buFont typeface="Arial" pitchFamily="34" charset="0"/>
              <a:buChar char="•"/>
            </a:pPr>
            <a:endParaRPr lang="en-US" sz="2000" dirty="0">
              <a:solidFill>
                <a:srgbClr val="FFFFFF"/>
              </a:solidFill>
            </a:endParaRPr>
          </a:p>
          <a:p>
            <a:pPr marL="582875" indent="-58287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a:p>
            <a:pPr marL="582875" indent="-58287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a:p>
            <a:pPr marL="349725" indent="-34972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a:p>
            <a:pPr marL="349725" indent="-349725" defTabSz="932600">
              <a:lnSpc>
                <a:spcPct val="90000"/>
              </a:lnSpc>
              <a:spcAft>
                <a:spcPts val="612"/>
              </a:spcAft>
              <a:buFont typeface="Arial" pitchFamily="34" charset="0"/>
              <a:buChar char="•"/>
            </a:pPr>
            <a:endParaRPr lang="en-US" sz="20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0197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0015" y="621737"/>
            <a:ext cx="8857751" cy="581249"/>
          </a:xfrm>
        </p:spPr>
        <p:txBody>
          <a:bodyPr/>
          <a:lstStyle/>
          <a:p>
            <a:pPr algn="ctr"/>
            <a:r>
              <a:rPr lang="en-US" sz="5500" dirty="0">
                <a:solidFill>
                  <a:srgbClr val="FFC000"/>
                </a:solidFill>
              </a:rPr>
              <a:t>Why Enterprise Social Networking?</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30140"/>
            <a:ext cx="12436475" cy="4464387"/>
          </a:xfrm>
          <a:prstGeom prst="rect">
            <a:avLst/>
          </a:prstGeom>
        </p:spPr>
      </p:pic>
    </p:spTree>
    <p:extLst>
      <p:ext uri="{BB962C8B-B14F-4D97-AF65-F5344CB8AC3E}">
        <p14:creationId xmlns:p14="http://schemas.microsoft.com/office/powerpoint/2010/main" val="532031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 y="0"/>
            <a:ext cx="12436474" cy="6994525"/>
          </a:xfrm>
          <a:prstGeom prst="rect">
            <a:avLst/>
          </a:prstGeom>
          <a:solidFill>
            <a:schemeClr val="bg2">
              <a:lumMod val="75000"/>
              <a:lumOff val="25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17412" name="Rectangle 1"/>
          <p:cNvSpPr>
            <a:spLocks noGrp="1" noChangeArrowheads="1"/>
          </p:cNvSpPr>
          <p:nvPr>
            <p:ph idx="1"/>
          </p:nvPr>
        </p:nvSpPr>
        <p:spPr bwMode="auto">
          <a:xfrm>
            <a:off x="855009" y="1865208"/>
            <a:ext cx="10571003" cy="221302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spAutoFit/>
          </a:bodyPr>
          <a:lstStyle/>
          <a:p>
            <a:pPr marL="233151" indent="0" algn="ctr">
              <a:spcBef>
                <a:spcPct val="0"/>
              </a:spcBef>
              <a:buNone/>
            </a:pPr>
            <a:r>
              <a:rPr lang="en-US" sz="4500" dirty="0">
                <a:solidFill>
                  <a:schemeClr val="tx1"/>
                </a:solidFill>
                <a:latin typeface="Helvetica" charset="0"/>
                <a:ea typeface="ヒラギノ角ゴ ProN W6" charset="0"/>
                <a:cs typeface="Arial" pitchFamily="34" charset="0"/>
                <a:sym typeface="Helvetica" charset="0"/>
              </a:rPr>
              <a:t>“If HP knew what HP knows, HP would be three times more profitable”</a:t>
            </a:r>
          </a:p>
          <a:p>
            <a:pPr marL="233151" indent="0" algn="ctr">
              <a:spcBef>
                <a:spcPct val="0"/>
              </a:spcBef>
              <a:buNone/>
            </a:pPr>
            <a:endParaRPr lang="en-US" sz="4500" dirty="0">
              <a:solidFill>
                <a:schemeClr val="tx1"/>
              </a:solidFill>
              <a:latin typeface="Helvetica" charset="0"/>
              <a:ea typeface="ヒラギノ角ゴ ProN W6" charset="0"/>
              <a:cs typeface="Arial" pitchFamily="34" charset="0"/>
              <a:sym typeface="Helvetica" charset="0"/>
            </a:endParaRPr>
          </a:p>
          <a:p>
            <a:pPr marL="233151" indent="0" algn="ctr">
              <a:spcBef>
                <a:spcPct val="0"/>
              </a:spcBef>
              <a:buNone/>
            </a:pPr>
            <a:r>
              <a:rPr lang="en-US" sz="1800" dirty="0">
                <a:solidFill>
                  <a:schemeClr val="tx1"/>
                </a:solidFill>
                <a:latin typeface="Helvetica" charset="0"/>
                <a:ea typeface="ヒラギノ角ゴ ProN W6" charset="0"/>
                <a:cs typeface="Arial" pitchFamily="34" charset="0"/>
                <a:sym typeface="Helvetica" charset="0"/>
              </a:rPr>
              <a:t>- Lew Platt, former HP CEO</a:t>
            </a:r>
          </a:p>
        </p:txBody>
      </p:sp>
    </p:spTree>
    <p:extLst>
      <p:ext uri="{BB962C8B-B14F-4D97-AF65-F5344CB8AC3E}">
        <p14:creationId xmlns:p14="http://schemas.microsoft.com/office/powerpoint/2010/main" val="3952121165"/>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 y="0"/>
            <a:ext cx="12436474" cy="7072242"/>
          </a:xfrm>
          <a:prstGeom prst="rect">
            <a:avLst/>
          </a:prstGeom>
          <a:solidFill>
            <a:srgbClr val="FF0066"/>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17412" name="Rectangle 1"/>
          <p:cNvSpPr>
            <a:spLocks noGrp="1" noChangeArrowheads="1"/>
          </p:cNvSpPr>
          <p:nvPr>
            <p:ph idx="1"/>
          </p:nvPr>
        </p:nvSpPr>
        <p:spPr bwMode="auto">
          <a:xfrm>
            <a:off x="777280" y="1554339"/>
            <a:ext cx="10881915" cy="297580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spAutoFit/>
          </a:bodyPr>
          <a:lstStyle/>
          <a:p>
            <a:pPr marL="233151" indent="0" algn="ctr">
              <a:spcBef>
                <a:spcPct val="0"/>
              </a:spcBef>
              <a:buNone/>
            </a:pPr>
            <a:r>
              <a:rPr lang="en-US" sz="4100" dirty="0">
                <a:solidFill>
                  <a:schemeClr val="tx1"/>
                </a:solidFill>
                <a:latin typeface="Helvetica" charset="0"/>
                <a:ea typeface="ヒラギノ角ゴ ProN W6" charset="0"/>
                <a:cs typeface="Arial" pitchFamily="34" charset="0"/>
                <a:sym typeface="Helvetica" charset="0"/>
              </a:rPr>
              <a:t>If HP knew what HP knew back in 1976, they would never have let Steve Wozniak leave and take his designs for what was to become the Apple II with him </a:t>
            </a:r>
          </a:p>
          <a:p>
            <a:pPr marL="233151" indent="0" algn="ctr">
              <a:spcBef>
                <a:spcPct val="0"/>
              </a:spcBef>
              <a:buNone/>
            </a:pPr>
            <a:endParaRPr lang="en-US" sz="4500" dirty="0">
              <a:solidFill>
                <a:schemeClr val="tx1"/>
              </a:solidFill>
              <a:latin typeface="Helvetica" charset="0"/>
              <a:ea typeface="ヒラギノ角ゴ ProN W6" charset="0"/>
              <a:cs typeface="Arial" pitchFamily="34" charset="0"/>
              <a:sym typeface="Helvetica" charset="0"/>
            </a:endParaRPr>
          </a:p>
        </p:txBody>
      </p:sp>
    </p:spTree>
    <p:extLst>
      <p:ext uri="{BB962C8B-B14F-4D97-AF65-F5344CB8AC3E}">
        <p14:creationId xmlns:p14="http://schemas.microsoft.com/office/powerpoint/2010/main" val="232721915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50856" y="0"/>
            <a:ext cx="10885619" cy="6994525"/>
          </a:xfrm>
          <a:prstGeom prst="rect">
            <a:avLst/>
          </a:prstGeom>
          <a:solidFill>
            <a:srgbClr val="006600"/>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3261" tIns="46629" rIns="93261" bIns="46629" rtlCol="0" anchor="ctr"/>
          <a:lstStyle/>
          <a:p>
            <a:pPr algn="ctr" defTabSz="932600"/>
            <a:endParaRPr lang="en-US" dirty="0">
              <a:solidFill>
                <a:srgbClr val="FFFFFF"/>
              </a:solidFill>
            </a:endParaRPr>
          </a:p>
        </p:txBody>
      </p:sp>
      <p:sp>
        <p:nvSpPr>
          <p:cNvPr id="4" name="Rectangle 1"/>
          <p:cNvSpPr txBox="1">
            <a:spLocks noChangeArrowheads="1"/>
          </p:cNvSpPr>
          <p:nvPr/>
        </p:nvSpPr>
        <p:spPr bwMode="auto">
          <a:xfrm>
            <a:off x="6517566" y="1632057"/>
            <a:ext cx="4974590" cy="35408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1" tIns="46629" rIns="466300" bIns="46629" numCol="1" rtlCol="0" anchor="t" anchorCtr="0" compatLnSpc="1">
            <a:prstTxWarp prst="textNoShape">
              <a:avLst/>
            </a:prstTxWarp>
            <a:spAutoFit/>
          </a:bodyPr>
          <a:lstStyle>
            <a:lvl1pPr marL="342900" marR="0" indent="-3429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1pPr>
            <a:lvl2pPr marL="742950" marR="0" indent="-28575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2pPr>
            <a:lvl3pPr marL="1143000" marR="0" indent="-2286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3pPr>
            <a:lvl4pPr marL="1600200" marR="0" indent="-2286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4pPr>
            <a:lvl5pPr marL="2057400" marR="0" indent="-228600" algn="l" defTabSz="768113" rtl="0" eaLnBrk="1" fontAlgn="auto" latinLnBrk="0" hangingPunct="1">
              <a:lnSpc>
                <a:spcPct val="90000"/>
              </a:lnSpc>
              <a:spcBef>
                <a:spcPct val="20000"/>
              </a:spcBef>
              <a:spcAft>
                <a:spcPts val="0"/>
              </a:spcAft>
              <a:buClr>
                <a:srgbClr val="0983AD"/>
              </a:buClr>
              <a:buSzPct val="90000"/>
              <a:buFont typeface="Lucida Grande"/>
              <a:buChar char="›"/>
              <a:tabLst/>
              <a:defRPr sz="2400" kern="1200" spc="0" baseline="0">
                <a:gradFill>
                  <a:gsLst>
                    <a:gs pos="1250">
                      <a:schemeClr val="tx1"/>
                    </a:gs>
                    <a:gs pos="100000">
                      <a:schemeClr val="tx1"/>
                    </a:gs>
                  </a:gsLst>
                  <a:lin ang="5400000" scaled="0"/>
                </a:gradFill>
                <a:latin typeface="Arial"/>
                <a:ea typeface="+mn-ea"/>
                <a:cs typeface="Arial"/>
              </a:defRPr>
            </a:lvl5pPr>
            <a:lvl6pPr marL="2112310"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96368"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80424"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264482" indent="-192029" algn="l" defTabSz="768113"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233151" indent="0" algn="ctr">
              <a:spcBef>
                <a:spcPct val="0"/>
              </a:spcBef>
              <a:buNone/>
            </a:pPr>
            <a:r>
              <a:rPr lang="en-US" sz="4100" dirty="0">
                <a:solidFill>
                  <a:srgbClr val="FFFFFF"/>
                </a:solidFill>
                <a:latin typeface="Helvetica" charset="0"/>
                <a:ea typeface="ヒラギノ角ゴ ProN W6" charset="0"/>
                <a:cs typeface="Arial" pitchFamily="34" charset="0"/>
                <a:sym typeface="Helvetica" charset="0"/>
              </a:rPr>
              <a:t>To evolve and adapt to change, we want to know what we know… and more.</a:t>
            </a:r>
          </a:p>
          <a:p>
            <a:pPr marL="233151" indent="0" algn="ctr">
              <a:spcBef>
                <a:spcPct val="0"/>
              </a:spcBef>
              <a:buNone/>
            </a:pPr>
            <a:endParaRPr lang="en-US" sz="4500" dirty="0">
              <a:solidFill>
                <a:srgbClr val="FFFFFF"/>
              </a:solidFill>
              <a:latin typeface="Helvetica" charset="0"/>
              <a:ea typeface="ヒラギノ角ゴ ProN W6" charset="0"/>
              <a:cs typeface="Arial" pitchFamily="34" charset="0"/>
              <a:sym typeface="Helvetica"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0"/>
            <a:ext cx="5573247" cy="6994525"/>
          </a:xfrm>
          <a:prstGeom prst="rect">
            <a:avLst/>
          </a:prstGeom>
        </p:spPr>
      </p:pic>
    </p:spTree>
    <p:extLst>
      <p:ext uri="{BB962C8B-B14F-4D97-AF65-F5344CB8AC3E}">
        <p14:creationId xmlns:p14="http://schemas.microsoft.com/office/powerpoint/2010/main" val="195330476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2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lumMod val="20000"/>
            <a:lumOff val="80000"/>
          </a:schemeClr>
        </a:solidFill>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Dustin Benjamin; Andrea Berry </External_x0020_Speaker>
    <Session_x0020_Code xmlns="2295e2e7-0eeb-498e-8716-217bb2ee6ee3">SPC061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Dustin Benjamin, Andrea Berry</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2295e2e7-0eeb-498e-8716-217bb2ee6ee3"/>
    <ds:schemaRef ds:uri="http://schemas.microsoft.com/office/2006/metadata/properties"/>
    <ds:schemaRef ds:uri="http://purl.org/dc/dcmitype/"/>
    <ds:schemaRef ds:uri="http://purl.org/dc/elements/1.1/"/>
    <ds:schemaRef ds:uri="http://www.w3.org/XML/1998/namespace"/>
    <ds:schemaRef ds:uri="http://schemas.microsoft.com/office/infopath/2007/PartnerControls"/>
    <ds:schemaRef ds:uri="http://schemas.openxmlformats.org/package/2006/metadata/core-properties"/>
    <ds:schemaRef ds:uri="http://purl.org/dc/terms/"/>
    <ds:schemaRef ds:uri="230e9df3-be65-4c73-a93b-d1236ebd677e"/>
    <ds:schemaRef ds:uri="032d541b-1b4e-4d91-93c7-b10533c52f73"/>
    <ds:schemaRef ds:uri="http://schemas.microsoft.com/sharepoint/v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4B8FD0A-56B3-4B55-8D1D-8A4F21BFAF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16</TotalTime>
  <Words>750</Words>
  <Application>Microsoft Office PowerPoint</Application>
  <PresentationFormat>Custom</PresentationFormat>
  <Paragraphs>166</Paragraphs>
  <Slides>36</Slides>
  <Notes>33</Notes>
  <HiddenSlides>0</HiddenSlides>
  <MMClips>1</MMClips>
  <ScaleCrop>false</ScaleCrop>
  <HeadingPairs>
    <vt:vector size="4" baseType="variant">
      <vt:variant>
        <vt:lpstr>Theme</vt:lpstr>
      </vt:variant>
      <vt:variant>
        <vt:i4>8</vt:i4>
      </vt:variant>
      <vt:variant>
        <vt:lpstr>Slide Titles</vt:lpstr>
      </vt:variant>
      <vt:variant>
        <vt:i4>36</vt:i4>
      </vt:variant>
    </vt:vector>
  </HeadingPairs>
  <TitlesOfParts>
    <vt:vector size="44" baseType="lpstr">
      <vt:lpstr>SPC2012_Business_Template_16x9</vt:lpstr>
      <vt:lpstr>5-30072_SPC2012_Business_Template_16x9_Light</vt:lpstr>
      <vt:lpstr>5-30072_SPC2012_Business_Template_16x9</vt:lpstr>
      <vt:lpstr>5-30072_SPC2012_IT-Pro_Template_16x9</vt:lpstr>
      <vt:lpstr>1_5-30072_SPC2012_Business_Template_16x9_Light</vt:lpstr>
      <vt:lpstr>1_5-30072_SPC2012_IT-Pro_Template_16x9</vt:lpstr>
      <vt:lpstr>1_5-30072_SPC2012_Business_Template_16x9</vt:lpstr>
      <vt:lpstr>2_5-30072_SPC2012_Business_Template_16x9</vt:lpstr>
      <vt:lpstr>PowerPoint Presentation</vt:lpstr>
      <vt:lpstr>Kroger Launches Business Social Networking with Yammer and SharePoint 2010</vt:lpstr>
      <vt:lpstr>Agenda</vt:lpstr>
      <vt:lpstr>A look back</vt:lpstr>
      <vt:lpstr>Kroger Today</vt:lpstr>
      <vt:lpstr>Why Enterprise Social Networking?</vt:lpstr>
      <vt:lpstr>PowerPoint Presentation</vt:lpstr>
      <vt:lpstr>PowerPoint Presentation</vt:lpstr>
      <vt:lpstr>PowerPoint Presentation</vt:lpstr>
      <vt:lpstr>Vision</vt:lpstr>
      <vt:lpstr>Additional Benefits</vt:lpstr>
      <vt:lpstr>Revolution 2.0 </vt:lpstr>
      <vt:lpstr>Would Shakespeare Use  Enterprise Social Networking? </vt:lpstr>
      <vt:lpstr>Align Social Goals to Business Goals</vt:lpstr>
      <vt:lpstr>PowerPoint Presentation</vt:lpstr>
      <vt:lpstr>Myths</vt:lpstr>
      <vt:lpstr>PowerPoint Presentation</vt:lpstr>
      <vt:lpstr>PowerPoint Presentation</vt:lpstr>
      <vt:lpstr>PowerPoint Presentation</vt:lpstr>
      <vt:lpstr>PowerPoint Presentation</vt:lpstr>
      <vt:lpstr>Merchandising Use Case: Display Contest</vt:lpstr>
      <vt:lpstr>PowerPoint Presentation</vt:lpstr>
      <vt:lpstr>PowerPoint Presentation</vt:lpstr>
      <vt:lpstr> Now on to how it all works behind the scenes…..</vt:lpstr>
      <vt:lpstr>Technical ..slightly</vt:lpstr>
      <vt:lpstr>Federation</vt:lpstr>
      <vt:lpstr>Federation Cont.</vt:lpstr>
      <vt:lpstr>PowerPoint Presentation</vt:lpstr>
      <vt:lpstr>Deprovisioning</vt:lpstr>
      <vt:lpstr>Reporting</vt:lpstr>
      <vt:lpstr>Integration</vt:lpstr>
      <vt:lpstr>SharePoint</vt:lpstr>
      <vt:lpstr>What’s Next</vt:lpstr>
      <vt:lpstr>THANK  YOU!  </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 Kroger Launches Business Social Networking with Yammer and SharePoint 2010</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2012-11-13T01:54:05Z</dcterms:created>
  <dcterms:modified xsi:type="dcterms:W3CDTF">2012-12-06T00:01:37Z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