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Lst>
  <p:notesMasterIdLst>
    <p:notesMasterId r:id="rId45"/>
  </p:notesMasterIdLst>
  <p:handoutMasterIdLst>
    <p:handoutMasterId r:id="rId46"/>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075" r:id="rId28"/>
    <p:sldId id="1076" r:id="rId29"/>
    <p:sldId id="1077" r:id="rId30"/>
    <p:sldId id="1078" r:id="rId31"/>
    <p:sldId id="1079" r:id="rId32"/>
    <p:sldId id="1080" r:id="rId33"/>
    <p:sldId id="1081" r:id="rId34"/>
    <p:sldId id="1082" r:id="rId35"/>
    <p:sldId id="1083" r:id="rId36"/>
    <p:sldId id="1084" r:id="rId37"/>
    <p:sldId id="1085" r:id="rId38"/>
    <p:sldId id="1086" r:id="rId39"/>
    <p:sldId id="1087" r:id="rId40"/>
    <p:sldId id="1088" r:id="rId41"/>
    <p:sldId id="1089" r:id="rId42"/>
    <p:sldId id="1091" r:id="rId43"/>
    <p:sldId id="1090" r:id="rId44"/>
  </p:sldIdLst>
  <p:sldSz cx="12436475" cy="6994525"/>
  <p:notesSz cx="6858000" cy="9144000"/>
  <p:defaultTextStyle>
    <a:defPPr>
      <a:defRPr lang="en-US"/>
    </a:defPPr>
    <a:lvl1pPr marL="0" algn="l" defTabSz="932520" rtl="0" eaLnBrk="1" latinLnBrk="0" hangingPunct="1">
      <a:defRPr sz="1800" kern="1200">
        <a:solidFill>
          <a:schemeClr val="tx1"/>
        </a:solidFill>
        <a:latin typeface="+mn-lt"/>
        <a:ea typeface="+mn-ea"/>
        <a:cs typeface="+mn-cs"/>
      </a:defRPr>
    </a:lvl1pPr>
    <a:lvl2pPr marL="466261" algn="l" defTabSz="932520" rtl="0" eaLnBrk="1" latinLnBrk="0" hangingPunct="1">
      <a:defRPr sz="1800" kern="1200">
        <a:solidFill>
          <a:schemeClr val="tx1"/>
        </a:solidFill>
        <a:latin typeface="+mn-lt"/>
        <a:ea typeface="+mn-ea"/>
        <a:cs typeface="+mn-cs"/>
      </a:defRPr>
    </a:lvl2pPr>
    <a:lvl3pPr marL="932520" algn="l" defTabSz="932520" rtl="0" eaLnBrk="1" latinLnBrk="0" hangingPunct="1">
      <a:defRPr sz="1800" kern="1200">
        <a:solidFill>
          <a:schemeClr val="tx1"/>
        </a:solidFill>
        <a:latin typeface="+mn-lt"/>
        <a:ea typeface="+mn-ea"/>
        <a:cs typeface="+mn-cs"/>
      </a:defRPr>
    </a:lvl3pPr>
    <a:lvl4pPr marL="1398782" algn="l" defTabSz="932520" rtl="0" eaLnBrk="1" latinLnBrk="0" hangingPunct="1">
      <a:defRPr sz="1800" kern="1200">
        <a:solidFill>
          <a:schemeClr val="tx1"/>
        </a:solidFill>
        <a:latin typeface="+mn-lt"/>
        <a:ea typeface="+mn-ea"/>
        <a:cs typeface="+mn-cs"/>
      </a:defRPr>
    </a:lvl4pPr>
    <a:lvl5pPr marL="1865043" algn="l" defTabSz="932520" rtl="0" eaLnBrk="1" latinLnBrk="0" hangingPunct="1">
      <a:defRPr sz="1800" kern="1200">
        <a:solidFill>
          <a:schemeClr val="tx1"/>
        </a:solidFill>
        <a:latin typeface="+mn-lt"/>
        <a:ea typeface="+mn-ea"/>
        <a:cs typeface="+mn-cs"/>
      </a:defRPr>
    </a:lvl5pPr>
    <a:lvl6pPr marL="2331305" algn="l" defTabSz="932520" rtl="0" eaLnBrk="1" latinLnBrk="0" hangingPunct="1">
      <a:defRPr sz="1800" kern="1200">
        <a:solidFill>
          <a:schemeClr val="tx1"/>
        </a:solidFill>
        <a:latin typeface="+mn-lt"/>
        <a:ea typeface="+mn-ea"/>
        <a:cs typeface="+mn-cs"/>
      </a:defRPr>
    </a:lvl6pPr>
    <a:lvl7pPr marL="2797564" algn="l" defTabSz="932520" rtl="0" eaLnBrk="1" latinLnBrk="0" hangingPunct="1">
      <a:defRPr sz="1800" kern="1200">
        <a:solidFill>
          <a:schemeClr val="tx1"/>
        </a:solidFill>
        <a:latin typeface="+mn-lt"/>
        <a:ea typeface="+mn-ea"/>
        <a:cs typeface="+mn-cs"/>
      </a:defRPr>
    </a:lvl7pPr>
    <a:lvl8pPr marL="3263825" algn="l" defTabSz="932520" rtl="0" eaLnBrk="1" latinLnBrk="0" hangingPunct="1">
      <a:defRPr sz="1800" kern="1200">
        <a:solidFill>
          <a:schemeClr val="tx1"/>
        </a:solidFill>
        <a:latin typeface="+mn-lt"/>
        <a:ea typeface="+mn-ea"/>
        <a:cs typeface="+mn-cs"/>
      </a:defRPr>
    </a:lvl8pPr>
    <a:lvl9pPr marL="3730087" algn="l" defTabSz="93252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2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1" indent="-107931" algn="l" defTabSz="93252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86" indent="-117376" algn="l" defTabSz="93252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35" indent="-149755" algn="l" defTabSz="93252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47" indent="-117376" algn="l" defTabSz="93252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05" algn="l" defTabSz="932520" rtl="0" eaLnBrk="1" latinLnBrk="0" hangingPunct="1">
      <a:defRPr sz="1200" kern="1200">
        <a:solidFill>
          <a:schemeClr val="tx1"/>
        </a:solidFill>
        <a:latin typeface="+mn-lt"/>
        <a:ea typeface="+mn-ea"/>
        <a:cs typeface="+mn-cs"/>
      </a:defRPr>
    </a:lvl6pPr>
    <a:lvl7pPr marL="2797564" algn="l" defTabSz="932520" rtl="0" eaLnBrk="1" latinLnBrk="0" hangingPunct="1">
      <a:defRPr sz="1200" kern="1200">
        <a:solidFill>
          <a:schemeClr val="tx1"/>
        </a:solidFill>
        <a:latin typeface="+mn-lt"/>
        <a:ea typeface="+mn-ea"/>
        <a:cs typeface="+mn-cs"/>
      </a:defRPr>
    </a:lvl7pPr>
    <a:lvl8pPr marL="3263825" algn="l" defTabSz="932520" rtl="0" eaLnBrk="1" latinLnBrk="0" hangingPunct="1">
      <a:defRPr sz="1200" kern="1200">
        <a:solidFill>
          <a:schemeClr val="tx1"/>
        </a:solidFill>
        <a:latin typeface="+mn-lt"/>
        <a:ea typeface="+mn-ea"/>
        <a:cs typeface="+mn-cs"/>
      </a:defRPr>
    </a:lvl8pPr>
    <a:lvl9pPr marL="3730087" algn="l" defTabSz="93252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1"/>
            <a:ext cx="2103437" cy="467100"/>
          </a:xfrm>
        </p:spPr>
        <p:txBody>
          <a:bodyPr/>
          <a:lstStyle>
            <a:lvl1pPr marL="0" indent="0" algn="r" defTabSz="93252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algn="ctr" defTabSz="9322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5"/>
            <a:ext cx="7315200" cy="1371579"/>
          </a:xfrm>
          <a:noFill/>
        </p:spPr>
        <p:txBody>
          <a:bodyPr lIns="146270" tIns="91418" rIns="146270" bIns="91418"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9" y="5326044"/>
            <a:ext cx="7315201" cy="1372151"/>
          </a:xfrm>
          <a:noFill/>
        </p:spPr>
        <p:txBody>
          <a:bodyPr lIns="146270" tIns="109703" rIns="146270" bIns="109703">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64"/>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64"/>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42"/>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42"/>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42"/>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42"/>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1"/>
            <a:ext cx="5486399" cy="2536053"/>
          </a:xfrm>
        </p:spPr>
        <p:txBody>
          <a:bodyPr wrap="square">
            <a:spAutoFit/>
          </a:bodyPr>
          <a:lstStyle>
            <a:lvl1pPr marL="287269" indent="-287269">
              <a:spcBef>
                <a:spcPts val="1224"/>
              </a:spcBef>
              <a:buClr>
                <a:schemeClr val="tx1"/>
              </a:buClr>
              <a:buFont typeface="Arial" pitchFamily="34" charset="0"/>
              <a:buChar char="•"/>
              <a:defRPr sz="3600"/>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536053"/>
          </a:xfrm>
        </p:spPr>
        <p:txBody>
          <a:bodyPr wrap="square">
            <a:spAutoFit/>
          </a:bodyPr>
          <a:lstStyle>
            <a:lvl1pPr marL="287269" indent="-287269">
              <a:spcBef>
                <a:spcPts val="1224"/>
              </a:spcBef>
              <a:buClr>
                <a:schemeClr val="tx1"/>
              </a:buClr>
              <a:buFont typeface="Arial" pitchFamily="34" charset="0"/>
              <a:buChar char="•"/>
              <a:defRPr sz="3600"/>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1"/>
            <a:ext cx="5486399" cy="2536053"/>
          </a:xfrm>
        </p:spPr>
        <p:txBody>
          <a:bodyPr wrap="square">
            <a:spAutoFit/>
          </a:bodyPr>
          <a:lstStyle>
            <a:lvl1pPr marL="287269" indent="-287269">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536053"/>
          </a:xfrm>
        </p:spPr>
        <p:txBody>
          <a:bodyPr wrap="square">
            <a:spAutoFit/>
          </a:bodyPr>
          <a:lstStyle>
            <a:lvl1pPr marL="287269" indent="-287269">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5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8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8" tIns="46628" rIns="46628" bIns="46628"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784"/>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7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6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7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4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20"/>
          </a:xfrm>
          <a:prstGeom prst="rect">
            <a:avLst/>
          </a:prstGeom>
        </p:spPr>
        <p:txBody>
          <a:bodyPr/>
          <a:lstStyle>
            <a:lvl1pPr marL="290445" indent="-29044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65" indent="-280921">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09" indent="-29044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55" indent="-22854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01" indent="-22854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9" tIns="77710" rIns="155419" bIns="7771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49"/>
            <a:ext cx="11887200" cy="2047605"/>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45" indent="0">
              <a:buNone/>
              <a:defRPr/>
            </a:lvl3pPr>
            <a:lvl4pPr marL="457092" indent="0">
              <a:buNone/>
              <a:defRPr/>
            </a:lvl4pPr>
            <a:lvl5pPr marL="6856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49"/>
            <a:ext cx="11887200" cy="2047605"/>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45" indent="0">
              <a:buNone/>
              <a:defRPr/>
            </a:lvl3pPr>
            <a:lvl4pPr marL="457092" indent="0">
              <a:buNone/>
              <a:defRPr/>
            </a:lvl4pPr>
            <a:lvl5pPr marL="6856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64"/>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64"/>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42"/>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42"/>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42"/>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42"/>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0" indent="0">
              <a:buNone/>
              <a:tabLst/>
              <a:defRPr sz="2000"/>
            </a:lvl3pPr>
            <a:lvl4pPr marL="460266" indent="0">
              <a:buNone/>
              <a:defRPr/>
            </a:lvl4pPr>
            <a:lvl5pPr marL="68563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1"/>
            <a:ext cx="5486399" cy="2536053"/>
          </a:xfrm>
        </p:spPr>
        <p:txBody>
          <a:bodyPr wrap="square">
            <a:spAutoFit/>
          </a:bodyPr>
          <a:lstStyle>
            <a:lvl1pPr marL="287269" indent="-287269">
              <a:spcBef>
                <a:spcPts val="1224"/>
              </a:spcBef>
              <a:buClr>
                <a:schemeClr val="tx1"/>
              </a:buClr>
              <a:buFont typeface="Arial" pitchFamily="34" charset="0"/>
              <a:buChar char="•"/>
              <a:defRPr sz="3600"/>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536053"/>
          </a:xfrm>
        </p:spPr>
        <p:txBody>
          <a:bodyPr wrap="square">
            <a:spAutoFit/>
          </a:bodyPr>
          <a:lstStyle>
            <a:lvl1pPr marL="287269" indent="-287269">
              <a:spcBef>
                <a:spcPts val="1224"/>
              </a:spcBef>
              <a:buClr>
                <a:schemeClr val="tx1"/>
              </a:buClr>
              <a:buFont typeface="Arial" pitchFamily="34" charset="0"/>
              <a:buChar char="•"/>
              <a:defRPr sz="3600"/>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5"/>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lvl="0" algn="ctr" defTabSz="9322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8" bIns="91418"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1" y="5326044"/>
            <a:ext cx="8229600" cy="1372414"/>
          </a:xfrm>
          <a:noFill/>
        </p:spPr>
        <p:txBody>
          <a:bodyPr lIns="182837" tIns="146270" rIns="182837" bIns="14627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1"/>
            <a:ext cx="5486399" cy="2536053"/>
          </a:xfrm>
        </p:spPr>
        <p:txBody>
          <a:bodyPr wrap="square">
            <a:spAutoFit/>
          </a:bodyPr>
          <a:lstStyle>
            <a:lvl1pPr marL="287269" indent="-287269">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1"/>
            <a:ext cx="5486399" cy="2536053"/>
          </a:xfrm>
        </p:spPr>
        <p:txBody>
          <a:bodyPr wrap="square">
            <a:spAutoFit/>
          </a:bodyPr>
          <a:lstStyle>
            <a:lvl1pPr marL="287269" indent="-287269">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41" indent="-233140">
              <a:defRPr sz="2400"/>
            </a:lvl2pPr>
            <a:lvl3pPr marL="699420" indent="-168379">
              <a:tabLst/>
              <a:defRPr sz="2000"/>
            </a:lvl3pPr>
            <a:lvl4pPr marL="880749" indent="-181331">
              <a:defRPr/>
            </a:lvl4pPr>
            <a:lvl5pPr marL="1049128" indent="-16837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8" tIns="46628" rIns="46628" bIns="46628" numCol="1" spcCol="0" rtlCol="0" fromWordArt="0" anchor="ctr" anchorCtr="0" forceAA="0" compatLnSpc="1">
            <a:prstTxWarp prst="textNoShape">
              <a:avLst/>
            </a:prstTxWarp>
            <a:noAutofit/>
          </a:bodyPr>
          <a:lstStyle/>
          <a:p>
            <a:pPr algn="ctr" defTabSz="9322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784"/>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7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6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7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4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15"/>
          </a:xfrm>
        </p:spPr>
        <p:txBody>
          <a:bodyPr/>
          <a:lstStyle>
            <a:lvl1pPr marL="0" indent="0" algn="r" defTabSz="932586"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9" tIns="146279" rIns="182849" bIns="146279" numCol="1" spcCol="0" rtlCol="0" fromWordArt="0" anchor="t" anchorCtr="0" forceAA="0" compatLnSpc="1">
            <a:prstTxWarp prst="textNoShape">
              <a:avLst/>
            </a:prstTxWarp>
            <a:noAutofit/>
          </a:bodyPr>
          <a:lstStyle/>
          <a:p>
            <a:pPr algn="ctr" defTabSz="9323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4"/>
            <a:ext cx="7315200" cy="1371579"/>
          </a:xfrm>
          <a:noFill/>
        </p:spPr>
        <p:txBody>
          <a:bodyPr lIns="146279" tIns="91425" rIns="146279" bIns="91425"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8" y="5326043"/>
            <a:ext cx="7315201" cy="1372151"/>
          </a:xfrm>
          <a:noFill/>
        </p:spPr>
        <p:txBody>
          <a:bodyPr lIns="146279" tIns="109710" rIns="146279" bIns="109710">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596396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15"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47">
                <a:defRPr/>
              </a:pPr>
              <a:endParaRPr lang="en-US" kern="0" smtClean="0">
                <a:solidFill>
                  <a:sysClr val="windowText" lastClr="000000"/>
                </a:solidFill>
              </a:endParaRPr>
            </a:p>
          </p:txBody>
        </p:sp>
      </p:grpSp>
    </p:spTree>
    <p:extLst>
      <p:ext uri="{BB962C8B-B14F-4D97-AF65-F5344CB8AC3E}">
        <p14:creationId xmlns:p14="http://schemas.microsoft.com/office/powerpoint/2010/main" val="10386763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4"/>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9" tIns="146279" rIns="182849" bIns="146279" numCol="1" spcCol="0" rtlCol="0" fromWordArt="0" anchor="t" anchorCtr="0" forceAA="0" compatLnSpc="1">
            <a:prstTxWarp prst="textNoShape">
              <a:avLst/>
            </a:prstTxWarp>
            <a:noAutofit/>
          </a:bodyPr>
          <a:lstStyle/>
          <a:p>
            <a:pPr algn="ctr" defTabSz="9323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5" bIns="9142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40" y="5326043"/>
            <a:ext cx="8229600" cy="1372414"/>
          </a:xfrm>
          <a:noFill/>
        </p:spPr>
        <p:txBody>
          <a:bodyPr lIns="182849" tIns="146279" rIns="182849" bIns="14627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441762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3" y="3954464"/>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9" tIns="146279" rIns="182849" bIns="146279" numCol="1" spcCol="0" rtlCol="0" fromWordArt="0" anchor="t" anchorCtr="0" forceAA="0" compatLnSpc="1">
            <a:prstTxWarp prst="textNoShape">
              <a:avLst/>
            </a:prstTxWarp>
            <a:noAutofit/>
          </a:bodyPr>
          <a:lstStyle/>
          <a:p>
            <a:pPr algn="ctr" defTabSz="9323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5" bIns="91425"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091233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5" bIns="914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497272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5" bIns="914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285421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4" y="3954465"/>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lvl="0" algn="ctr" defTabSz="9322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8" bIns="91418"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5" bIns="9142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8658031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1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62" indent="0">
              <a:buNone/>
              <a:defRPr/>
            </a:lvl3pPr>
            <a:lvl4pPr marL="457123" indent="0">
              <a:buNone/>
              <a:defRPr/>
            </a:lvl4pPr>
            <a:lvl5pPr marL="68568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50936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1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62" indent="0">
              <a:buNone/>
              <a:defRPr/>
            </a:lvl3pPr>
            <a:lvl4pPr marL="457123" indent="0">
              <a:buNone/>
              <a:defRPr/>
            </a:lvl4pPr>
            <a:lvl5pPr marL="68568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660791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7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227847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1667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9103310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8"/>
            <a:ext cx="5486399" cy="2468356"/>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6" indent="0">
              <a:buNone/>
              <a:tabLst/>
              <a:defRPr sz="2000"/>
            </a:lvl3pPr>
            <a:lvl4pPr marL="460298" indent="0">
              <a:buNone/>
              <a:defRPr/>
            </a:lvl4pPr>
            <a:lvl5pPr marL="68568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8"/>
            <a:ext cx="5486399" cy="2468356"/>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6" indent="0">
              <a:buNone/>
              <a:tabLst/>
              <a:defRPr sz="2000"/>
            </a:lvl3pPr>
            <a:lvl4pPr marL="460298" indent="0">
              <a:buNone/>
              <a:defRPr/>
            </a:lvl4pPr>
            <a:lvl5pPr marL="68568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857617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8"/>
            <a:ext cx="5486399" cy="2468356"/>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6" indent="0">
              <a:buNone/>
              <a:tabLst/>
              <a:defRPr sz="2000"/>
            </a:lvl3pPr>
            <a:lvl4pPr marL="460298" indent="0">
              <a:buNone/>
              <a:defRPr/>
            </a:lvl4pPr>
            <a:lvl5pPr marL="68568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8"/>
            <a:ext cx="5486399" cy="2468356"/>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6" indent="0">
              <a:buNone/>
              <a:tabLst/>
              <a:defRPr sz="2000"/>
            </a:lvl3pPr>
            <a:lvl4pPr marL="460298" indent="0">
              <a:buNone/>
              <a:defRPr/>
            </a:lvl4pPr>
            <a:lvl5pPr marL="68568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743001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36067"/>
          </a:xfrm>
        </p:spPr>
        <p:txBody>
          <a:bodyPr wrap="square">
            <a:spAutoFit/>
          </a:bodyPr>
          <a:lstStyle>
            <a:lvl1pPr marL="287290" indent="-287290">
              <a:spcBef>
                <a:spcPts val="1224"/>
              </a:spcBef>
              <a:buClr>
                <a:schemeClr val="tx1"/>
              </a:buClr>
              <a:buFont typeface="Arial" pitchFamily="34" charset="0"/>
              <a:buChar char="•"/>
              <a:defRPr sz="3600"/>
            </a:lvl1pPr>
            <a:lvl2pPr marL="531078" indent="-233156">
              <a:defRPr sz="2400"/>
            </a:lvl2pPr>
            <a:lvl3pPr marL="699468" indent="-168391">
              <a:tabLst/>
              <a:defRPr sz="2000"/>
            </a:lvl3pPr>
            <a:lvl4pPr marL="880810" indent="-181344">
              <a:defRPr/>
            </a:lvl4pPr>
            <a:lvl5pPr marL="1049201" indent="-1683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67"/>
          </a:xfrm>
        </p:spPr>
        <p:txBody>
          <a:bodyPr wrap="square">
            <a:spAutoFit/>
          </a:bodyPr>
          <a:lstStyle>
            <a:lvl1pPr marL="287290" indent="-287290">
              <a:spcBef>
                <a:spcPts val="1224"/>
              </a:spcBef>
              <a:buClr>
                <a:schemeClr val="tx1"/>
              </a:buClr>
              <a:buFont typeface="Arial" pitchFamily="34" charset="0"/>
              <a:buChar char="•"/>
              <a:defRPr sz="3600"/>
            </a:lvl1pPr>
            <a:lvl2pPr marL="531078" indent="-233156">
              <a:defRPr sz="2400"/>
            </a:lvl2pPr>
            <a:lvl3pPr marL="699468" indent="-168391">
              <a:tabLst/>
              <a:defRPr sz="2000"/>
            </a:lvl3pPr>
            <a:lvl4pPr marL="880810" indent="-181344">
              <a:defRPr/>
            </a:lvl4pPr>
            <a:lvl5pPr marL="1049201" indent="-1683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613182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0"/>
            <a:ext cx="5486399" cy="2536067"/>
          </a:xfrm>
        </p:spPr>
        <p:txBody>
          <a:bodyPr wrap="square">
            <a:spAutoFit/>
          </a:bodyPr>
          <a:lstStyle>
            <a:lvl1pPr marL="287290" indent="-28729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78" indent="-233156">
              <a:defRPr sz="2400"/>
            </a:lvl2pPr>
            <a:lvl3pPr marL="699468" indent="-168391">
              <a:tabLst/>
              <a:defRPr sz="2000"/>
            </a:lvl3pPr>
            <a:lvl4pPr marL="880810" indent="-181344">
              <a:defRPr/>
            </a:lvl4pPr>
            <a:lvl5pPr marL="1049201" indent="-1683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67"/>
          </a:xfrm>
        </p:spPr>
        <p:txBody>
          <a:bodyPr wrap="square">
            <a:spAutoFit/>
          </a:bodyPr>
          <a:lstStyle>
            <a:lvl1pPr marL="287290" indent="-28729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78" indent="-233156">
              <a:defRPr sz="2400"/>
            </a:lvl2pPr>
            <a:lvl3pPr marL="699468" indent="-168391">
              <a:tabLst/>
              <a:defRPr sz="2000"/>
            </a:lvl3pPr>
            <a:lvl4pPr marL="880810" indent="-181344">
              <a:defRPr/>
            </a:lvl4pPr>
            <a:lvl5pPr marL="1049201" indent="-1683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0365872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44900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8" bIns="9141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94041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52791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657556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70186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31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79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9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1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2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2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333991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34"/>
          </a:xfrm>
          <a:prstGeom prst="rect">
            <a:avLst/>
          </a:prstGeom>
        </p:spPr>
        <p:txBody>
          <a:bodyPr/>
          <a:lstStyle>
            <a:lvl1pPr marL="290464" indent="-29046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04" indent="-280941">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68" indent="-29046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30" indent="-22856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92" indent="-22856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31" tIns="77715" rIns="155431" bIns="7771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8229907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7" y="2172838"/>
            <a:ext cx="10571003"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3" y="3963564"/>
            <a:ext cx="8705533" cy="1787490"/>
          </a:xfrm>
        </p:spPr>
        <p:txBody>
          <a:bodyPr/>
          <a:lstStyle>
            <a:lvl1pPr marL="0" indent="0" algn="ctr">
              <a:buNone/>
              <a:defRPr>
                <a:solidFill>
                  <a:schemeClr val="tx1">
                    <a:tint val="75000"/>
                  </a:schemeClr>
                </a:solidFill>
              </a:defRPr>
            </a:lvl1pPr>
            <a:lvl2pPr marL="555046" indent="0" algn="ctr">
              <a:buNone/>
              <a:defRPr>
                <a:solidFill>
                  <a:schemeClr val="tx1">
                    <a:tint val="75000"/>
                  </a:schemeClr>
                </a:solidFill>
              </a:defRPr>
            </a:lvl2pPr>
            <a:lvl3pPr marL="1110092" indent="0" algn="ctr">
              <a:buNone/>
              <a:defRPr>
                <a:solidFill>
                  <a:schemeClr val="tx1">
                    <a:tint val="75000"/>
                  </a:schemeClr>
                </a:solidFill>
              </a:defRPr>
            </a:lvl3pPr>
            <a:lvl4pPr marL="1665139" indent="0" algn="ctr">
              <a:buNone/>
              <a:defRPr>
                <a:solidFill>
                  <a:schemeClr val="tx1">
                    <a:tint val="75000"/>
                  </a:schemeClr>
                </a:solidFill>
              </a:defRPr>
            </a:lvl4pPr>
            <a:lvl5pPr marL="2220184" indent="0" algn="ctr">
              <a:buNone/>
              <a:defRPr>
                <a:solidFill>
                  <a:schemeClr val="tx1">
                    <a:tint val="75000"/>
                  </a:schemeClr>
                </a:solidFill>
              </a:defRPr>
            </a:lvl5pPr>
            <a:lvl6pPr marL="2775231" indent="0" algn="ctr">
              <a:buNone/>
              <a:defRPr>
                <a:solidFill>
                  <a:schemeClr val="tx1">
                    <a:tint val="75000"/>
                  </a:schemeClr>
                </a:solidFill>
              </a:defRPr>
            </a:lvl6pPr>
            <a:lvl7pPr marL="3330278" indent="0" algn="ctr">
              <a:buNone/>
              <a:defRPr>
                <a:solidFill>
                  <a:schemeClr val="tx1">
                    <a:tint val="75000"/>
                  </a:schemeClr>
                </a:solidFill>
              </a:defRPr>
            </a:lvl7pPr>
            <a:lvl8pPr marL="3885324" indent="0" algn="ctr">
              <a:buNone/>
              <a:defRPr>
                <a:solidFill>
                  <a:schemeClr val="tx1">
                    <a:tint val="75000"/>
                  </a:schemeClr>
                </a:solidFill>
              </a:defRPr>
            </a:lvl8pPr>
            <a:lvl9pPr marL="444037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40475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13403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397" y="4494633"/>
            <a:ext cx="10571003" cy="1389190"/>
          </a:xfrm>
        </p:spPr>
        <p:txBody>
          <a:bodyPr anchor="t"/>
          <a:lstStyle>
            <a:lvl1pPr algn="l">
              <a:defRPr sz="4800" b="1" cap="all"/>
            </a:lvl1pPr>
          </a:lstStyle>
          <a:p>
            <a:r>
              <a:rPr lang="en-US" smtClean="0"/>
              <a:t>Click to edit Master title style</a:t>
            </a:r>
            <a:endParaRPr lang="en-US"/>
          </a:p>
        </p:txBody>
      </p:sp>
      <p:sp>
        <p:nvSpPr>
          <p:cNvPr id="3" name="Text Placeholder 2"/>
          <p:cNvSpPr>
            <a:spLocks noGrp="1"/>
          </p:cNvSpPr>
          <p:nvPr>
            <p:ph type="body" idx="1"/>
          </p:nvPr>
        </p:nvSpPr>
        <p:spPr>
          <a:xfrm>
            <a:off x="982397" y="2964579"/>
            <a:ext cx="10571003" cy="1530052"/>
          </a:xfrm>
        </p:spPr>
        <p:txBody>
          <a:bodyPr anchor="b"/>
          <a:lstStyle>
            <a:lvl1pPr marL="0" indent="0">
              <a:buNone/>
              <a:defRPr sz="2600">
                <a:solidFill>
                  <a:schemeClr val="tx1">
                    <a:tint val="75000"/>
                  </a:schemeClr>
                </a:solidFill>
              </a:defRPr>
            </a:lvl1pPr>
            <a:lvl2pPr marL="555046" indent="0">
              <a:buNone/>
              <a:defRPr sz="2200">
                <a:solidFill>
                  <a:schemeClr val="tx1">
                    <a:tint val="75000"/>
                  </a:schemeClr>
                </a:solidFill>
              </a:defRPr>
            </a:lvl2pPr>
            <a:lvl3pPr marL="1110092" indent="0">
              <a:buNone/>
              <a:defRPr sz="2000">
                <a:solidFill>
                  <a:schemeClr val="tx1">
                    <a:tint val="75000"/>
                  </a:schemeClr>
                </a:solidFill>
              </a:defRPr>
            </a:lvl3pPr>
            <a:lvl4pPr marL="1665139" indent="0">
              <a:buNone/>
              <a:defRPr sz="1700">
                <a:solidFill>
                  <a:schemeClr val="tx1">
                    <a:tint val="75000"/>
                  </a:schemeClr>
                </a:solidFill>
              </a:defRPr>
            </a:lvl4pPr>
            <a:lvl5pPr marL="2220184" indent="0">
              <a:buNone/>
              <a:defRPr sz="1700">
                <a:solidFill>
                  <a:schemeClr val="tx1">
                    <a:tint val="75000"/>
                  </a:schemeClr>
                </a:solidFill>
              </a:defRPr>
            </a:lvl5pPr>
            <a:lvl6pPr marL="2775231" indent="0">
              <a:buNone/>
              <a:defRPr sz="1700">
                <a:solidFill>
                  <a:schemeClr val="tx1">
                    <a:tint val="75000"/>
                  </a:schemeClr>
                </a:solidFill>
              </a:defRPr>
            </a:lvl6pPr>
            <a:lvl7pPr marL="3330278" indent="0">
              <a:buNone/>
              <a:defRPr sz="1700">
                <a:solidFill>
                  <a:schemeClr val="tx1">
                    <a:tint val="75000"/>
                  </a:schemeClr>
                </a:solidFill>
              </a:defRPr>
            </a:lvl7pPr>
            <a:lvl8pPr marL="3885324" indent="0">
              <a:buNone/>
              <a:defRPr sz="1700">
                <a:solidFill>
                  <a:schemeClr val="tx1">
                    <a:tint val="75000"/>
                  </a:schemeClr>
                </a:solidFill>
              </a:defRPr>
            </a:lvl8pPr>
            <a:lvl9pPr marL="4440370" indent="0">
              <a:buNone/>
              <a:defRPr sz="1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38077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0124" y="1849018"/>
            <a:ext cx="7731773" cy="5232941"/>
          </a:xfrm>
        </p:spPr>
        <p:txBody>
          <a:bodyPr/>
          <a:lstStyle>
            <a:lvl1pPr>
              <a:defRPr sz="3400"/>
            </a:lvl1pPr>
            <a:lvl2pPr>
              <a:defRPr sz="29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809170" y="1849018"/>
            <a:ext cx="7731774" cy="5232941"/>
          </a:xfrm>
        </p:spPr>
        <p:txBody>
          <a:bodyPr/>
          <a:lstStyle>
            <a:lvl1pPr>
              <a:defRPr sz="3400"/>
            </a:lvl1pPr>
            <a:lvl2pPr>
              <a:defRPr sz="29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2196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8" bIns="9141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1824" y="280105"/>
            <a:ext cx="11192828" cy="1165754"/>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21824" y="1565674"/>
            <a:ext cx="5494936" cy="652498"/>
          </a:xfrm>
        </p:spPr>
        <p:txBody>
          <a:bodyPr anchor="b"/>
          <a:lstStyle>
            <a:lvl1pPr marL="0" indent="0">
              <a:buNone/>
              <a:defRPr sz="2900" b="1"/>
            </a:lvl1pPr>
            <a:lvl2pPr marL="555046" indent="0">
              <a:buNone/>
              <a:defRPr sz="2600" b="1"/>
            </a:lvl2pPr>
            <a:lvl3pPr marL="1110092" indent="0">
              <a:buNone/>
              <a:defRPr sz="2200" b="1"/>
            </a:lvl3pPr>
            <a:lvl4pPr marL="1665139" indent="0">
              <a:buNone/>
              <a:defRPr sz="2000" b="1"/>
            </a:lvl4pPr>
            <a:lvl5pPr marL="2220184" indent="0">
              <a:buNone/>
              <a:defRPr sz="2000" b="1"/>
            </a:lvl5pPr>
            <a:lvl6pPr marL="2775231" indent="0">
              <a:buNone/>
              <a:defRPr sz="2000" b="1"/>
            </a:lvl6pPr>
            <a:lvl7pPr marL="3330278" indent="0">
              <a:buNone/>
              <a:defRPr sz="2000" b="1"/>
            </a:lvl7pPr>
            <a:lvl8pPr marL="3885324" indent="0">
              <a:buNone/>
              <a:defRPr sz="2000" b="1"/>
            </a:lvl8pPr>
            <a:lvl9pPr marL="4440370"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621824" y="2218171"/>
            <a:ext cx="5494936" cy="4029948"/>
          </a:xfrm>
        </p:spPr>
        <p:txBody>
          <a:bodyPr/>
          <a:lstStyle>
            <a:lvl1pPr>
              <a:defRPr sz="29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317560" y="1565674"/>
            <a:ext cx="5497095" cy="652498"/>
          </a:xfrm>
        </p:spPr>
        <p:txBody>
          <a:bodyPr anchor="b"/>
          <a:lstStyle>
            <a:lvl1pPr marL="0" indent="0">
              <a:buNone/>
              <a:defRPr sz="2900" b="1"/>
            </a:lvl1pPr>
            <a:lvl2pPr marL="555046" indent="0">
              <a:buNone/>
              <a:defRPr sz="2600" b="1"/>
            </a:lvl2pPr>
            <a:lvl3pPr marL="1110092" indent="0">
              <a:buNone/>
              <a:defRPr sz="2200" b="1"/>
            </a:lvl3pPr>
            <a:lvl4pPr marL="1665139" indent="0">
              <a:buNone/>
              <a:defRPr sz="2000" b="1"/>
            </a:lvl4pPr>
            <a:lvl5pPr marL="2220184" indent="0">
              <a:buNone/>
              <a:defRPr sz="2000" b="1"/>
            </a:lvl5pPr>
            <a:lvl6pPr marL="2775231" indent="0">
              <a:buNone/>
              <a:defRPr sz="2000" b="1"/>
            </a:lvl6pPr>
            <a:lvl7pPr marL="3330278" indent="0">
              <a:buNone/>
              <a:defRPr sz="2000" b="1"/>
            </a:lvl7pPr>
            <a:lvl8pPr marL="3885324" indent="0">
              <a:buNone/>
              <a:defRPr sz="2000" b="1"/>
            </a:lvl8pPr>
            <a:lvl9pPr marL="4440370" indent="0">
              <a:buNone/>
              <a:defRPr sz="2000" b="1"/>
            </a:lvl9pPr>
          </a:lstStyle>
          <a:p>
            <a:pPr lvl="0"/>
            <a:r>
              <a:rPr lang="en-US" smtClean="0"/>
              <a:t>Click to edit Master text styles</a:t>
            </a:r>
          </a:p>
        </p:txBody>
      </p:sp>
      <p:sp>
        <p:nvSpPr>
          <p:cNvPr id="6" name="Content Placeholder 5"/>
          <p:cNvSpPr>
            <a:spLocks noGrp="1"/>
          </p:cNvSpPr>
          <p:nvPr>
            <p:ph sz="quarter" idx="4"/>
          </p:nvPr>
        </p:nvSpPr>
        <p:spPr>
          <a:xfrm>
            <a:off x="6317560" y="2218171"/>
            <a:ext cx="5497095" cy="4029948"/>
          </a:xfrm>
        </p:spPr>
        <p:txBody>
          <a:bodyPr/>
          <a:lstStyle>
            <a:lvl1pPr>
              <a:defRPr sz="29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46881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94125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23138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1825" y="278487"/>
            <a:ext cx="4091514" cy="1185183"/>
          </a:xfrm>
        </p:spPr>
        <p:txBody>
          <a:bodyPr anchor="b"/>
          <a:lstStyle>
            <a:lvl1pPr algn="l">
              <a:defRPr sz="2600" b="1"/>
            </a:lvl1pPr>
          </a:lstStyle>
          <a:p>
            <a:r>
              <a:rPr lang="en-US" smtClean="0"/>
              <a:t>Click to edit Master title style</a:t>
            </a:r>
            <a:endParaRPr lang="en-US"/>
          </a:p>
        </p:txBody>
      </p:sp>
      <p:sp>
        <p:nvSpPr>
          <p:cNvPr id="3" name="Content Placeholder 2"/>
          <p:cNvSpPr>
            <a:spLocks noGrp="1"/>
          </p:cNvSpPr>
          <p:nvPr>
            <p:ph idx="1"/>
          </p:nvPr>
        </p:nvSpPr>
        <p:spPr>
          <a:xfrm>
            <a:off x="4862316" y="278487"/>
            <a:ext cx="6952335" cy="5969633"/>
          </a:xfrm>
        </p:spPr>
        <p:txBody>
          <a:bodyPr/>
          <a:lstStyle>
            <a:lvl1pPr>
              <a:defRPr sz="39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1825" y="1463670"/>
            <a:ext cx="4091514" cy="4784450"/>
          </a:xfrm>
        </p:spPr>
        <p:txBody>
          <a:bodyPr/>
          <a:lstStyle>
            <a:lvl1pPr marL="0" indent="0">
              <a:buNone/>
              <a:defRPr sz="1700"/>
            </a:lvl1pPr>
            <a:lvl2pPr marL="555046" indent="0">
              <a:buNone/>
              <a:defRPr sz="1400"/>
            </a:lvl2pPr>
            <a:lvl3pPr marL="1110092" indent="0">
              <a:buNone/>
              <a:defRPr sz="1200"/>
            </a:lvl3pPr>
            <a:lvl4pPr marL="1665139" indent="0">
              <a:buNone/>
              <a:defRPr sz="1100"/>
            </a:lvl4pPr>
            <a:lvl5pPr marL="2220184" indent="0">
              <a:buNone/>
              <a:defRPr sz="1100"/>
            </a:lvl5pPr>
            <a:lvl6pPr marL="2775231" indent="0">
              <a:buNone/>
              <a:defRPr sz="1100"/>
            </a:lvl6pPr>
            <a:lvl7pPr marL="3330278" indent="0">
              <a:buNone/>
              <a:defRPr sz="1100"/>
            </a:lvl7pPr>
            <a:lvl8pPr marL="3885324" indent="0">
              <a:buNone/>
              <a:defRPr sz="1100"/>
            </a:lvl8pPr>
            <a:lvl9pPr marL="444037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843544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7638" y="4896168"/>
            <a:ext cx="7461885" cy="578020"/>
          </a:xfrm>
        </p:spPr>
        <p:txBody>
          <a:bodyPr anchor="b"/>
          <a:lstStyle>
            <a:lvl1pPr algn="l">
              <a:defRPr sz="2600" b="1"/>
            </a:lvl1pPr>
          </a:lstStyle>
          <a:p>
            <a:r>
              <a:rPr lang="en-US" smtClean="0"/>
              <a:t>Click to edit Master title style</a:t>
            </a:r>
            <a:endParaRPr lang="en-US"/>
          </a:p>
        </p:txBody>
      </p:sp>
      <p:sp>
        <p:nvSpPr>
          <p:cNvPr id="3" name="Picture Placeholder 2"/>
          <p:cNvSpPr>
            <a:spLocks noGrp="1"/>
          </p:cNvSpPr>
          <p:nvPr>
            <p:ph type="pic" idx="1"/>
          </p:nvPr>
        </p:nvSpPr>
        <p:spPr>
          <a:xfrm>
            <a:off x="2437638" y="624974"/>
            <a:ext cx="7461885" cy="4196715"/>
          </a:xfrm>
        </p:spPr>
        <p:txBody>
          <a:bodyPr/>
          <a:lstStyle>
            <a:lvl1pPr marL="0" indent="0">
              <a:buNone/>
              <a:defRPr sz="3900"/>
            </a:lvl1pPr>
            <a:lvl2pPr marL="555046" indent="0">
              <a:buNone/>
              <a:defRPr sz="3400"/>
            </a:lvl2pPr>
            <a:lvl3pPr marL="1110092" indent="0">
              <a:buNone/>
              <a:defRPr sz="2900"/>
            </a:lvl3pPr>
            <a:lvl4pPr marL="1665139" indent="0">
              <a:buNone/>
              <a:defRPr sz="2600"/>
            </a:lvl4pPr>
            <a:lvl5pPr marL="2220184" indent="0">
              <a:buNone/>
              <a:defRPr sz="2600"/>
            </a:lvl5pPr>
            <a:lvl6pPr marL="2775231" indent="0">
              <a:buNone/>
              <a:defRPr sz="2600"/>
            </a:lvl6pPr>
            <a:lvl7pPr marL="3330278" indent="0">
              <a:buNone/>
              <a:defRPr sz="2600"/>
            </a:lvl7pPr>
            <a:lvl8pPr marL="3885324" indent="0">
              <a:buNone/>
              <a:defRPr sz="2600"/>
            </a:lvl8pPr>
            <a:lvl9pPr marL="4440370" indent="0">
              <a:buNone/>
              <a:defRPr sz="2600"/>
            </a:lvl9pPr>
          </a:lstStyle>
          <a:p>
            <a:endParaRPr lang="en-US"/>
          </a:p>
        </p:txBody>
      </p:sp>
      <p:sp>
        <p:nvSpPr>
          <p:cNvPr id="4" name="Text Placeholder 3"/>
          <p:cNvSpPr>
            <a:spLocks noGrp="1"/>
          </p:cNvSpPr>
          <p:nvPr>
            <p:ph type="body" sz="half" idx="2"/>
          </p:nvPr>
        </p:nvSpPr>
        <p:spPr>
          <a:xfrm>
            <a:off x="2437638" y="5474190"/>
            <a:ext cx="7461885" cy="820885"/>
          </a:xfrm>
        </p:spPr>
        <p:txBody>
          <a:bodyPr/>
          <a:lstStyle>
            <a:lvl1pPr marL="0" indent="0">
              <a:buNone/>
              <a:defRPr sz="1700"/>
            </a:lvl1pPr>
            <a:lvl2pPr marL="555046" indent="0">
              <a:buNone/>
              <a:defRPr sz="1400"/>
            </a:lvl2pPr>
            <a:lvl3pPr marL="1110092" indent="0">
              <a:buNone/>
              <a:defRPr sz="1200"/>
            </a:lvl3pPr>
            <a:lvl4pPr marL="1665139" indent="0">
              <a:buNone/>
              <a:defRPr sz="1100"/>
            </a:lvl4pPr>
            <a:lvl5pPr marL="2220184" indent="0">
              <a:buNone/>
              <a:defRPr sz="1100"/>
            </a:lvl5pPr>
            <a:lvl6pPr marL="2775231" indent="0">
              <a:buNone/>
              <a:defRPr sz="1100"/>
            </a:lvl6pPr>
            <a:lvl7pPr marL="3330278" indent="0">
              <a:buNone/>
              <a:defRPr sz="1100"/>
            </a:lvl7pPr>
            <a:lvl8pPr marL="3885324" indent="0">
              <a:buNone/>
              <a:defRPr sz="1100"/>
            </a:lvl8pPr>
            <a:lvl9pPr marL="4440370"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30286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17488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624321" y="317346"/>
            <a:ext cx="3916626" cy="67646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0122" y="317346"/>
            <a:ext cx="11546922" cy="67646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5EB6-AB5F-3F4E-9436-601CE4D7EDFF}" type="datetimeFigureOut">
              <a:rPr lang="en-US" smtClean="0">
                <a:solidFill>
                  <a:prstClr val="black">
                    <a:tint val="75000"/>
                  </a:prstClr>
                </a:solidFill>
              </a:rPr>
              <a:pPr/>
              <a:t>12/6/2012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FE617B-ED82-E542-A2E1-A8867F0C75F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78522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980925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021009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101988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8" bIns="9141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3711646"/>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843031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230954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373020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681155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4091174"/>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7817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49"/>
            <a:ext cx="11887200" cy="2047605"/>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45" indent="0">
              <a:buNone/>
              <a:defRPr/>
            </a:lvl3pPr>
            <a:lvl4pPr marL="457092" indent="0">
              <a:buNone/>
              <a:defRPr/>
            </a:lvl4pPr>
            <a:lvl5pPr marL="6856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49"/>
            <a:ext cx="11887200" cy="2047605"/>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45" indent="0">
              <a:buNone/>
              <a:defRPr/>
            </a:lvl3pPr>
            <a:lvl4pPr marL="457092" indent="0">
              <a:buNone/>
              <a:defRPr/>
            </a:lvl4pPr>
            <a:lvl5pPr marL="68563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7"/>
            <a:ext cx="11889564" cy="917575"/>
          </a:xfrm>
          <a:prstGeom prst="rect">
            <a:avLst/>
          </a:prstGeom>
        </p:spPr>
        <p:txBody>
          <a:bodyPr vert="horz" wrap="square" lIns="146270" tIns="91418" rIns="146270" bIns="91418"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64"/>
          </a:xfrm>
          <a:prstGeom prst="rect">
            <a:avLst/>
          </a:prstGeom>
        </p:spPr>
        <p:txBody>
          <a:bodyPr vert="horz" wrap="square" lIns="146270" tIns="91418" rIns="146270" bIns="91418"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2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0" marR="0" indent="-342820" algn="l" defTabSz="93252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62" marR="0" indent="-241242" algn="l" defTabSz="93252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11"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57"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03"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32"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695"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955"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217"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20" rtl="0" eaLnBrk="1" latinLnBrk="0" hangingPunct="1">
        <a:defRPr sz="1800" kern="1200">
          <a:solidFill>
            <a:schemeClr val="tx1"/>
          </a:solidFill>
          <a:latin typeface="+mn-lt"/>
          <a:ea typeface="+mn-ea"/>
          <a:cs typeface="+mn-cs"/>
        </a:defRPr>
      </a:lvl1pPr>
      <a:lvl2pPr marL="466261" algn="l" defTabSz="932520" rtl="0" eaLnBrk="1" latinLnBrk="0" hangingPunct="1">
        <a:defRPr sz="1800" kern="1200">
          <a:solidFill>
            <a:schemeClr val="tx1"/>
          </a:solidFill>
          <a:latin typeface="+mn-lt"/>
          <a:ea typeface="+mn-ea"/>
          <a:cs typeface="+mn-cs"/>
        </a:defRPr>
      </a:lvl2pPr>
      <a:lvl3pPr marL="932520" algn="l" defTabSz="932520" rtl="0" eaLnBrk="1" latinLnBrk="0" hangingPunct="1">
        <a:defRPr sz="1800" kern="1200">
          <a:solidFill>
            <a:schemeClr val="tx1"/>
          </a:solidFill>
          <a:latin typeface="+mn-lt"/>
          <a:ea typeface="+mn-ea"/>
          <a:cs typeface="+mn-cs"/>
        </a:defRPr>
      </a:lvl3pPr>
      <a:lvl4pPr marL="1398782" algn="l" defTabSz="932520" rtl="0" eaLnBrk="1" latinLnBrk="0" hangingPunct="1">
        <a:defRPr sz="1800" kern="1200">
          <a:solidFill>
            <a:schemeClr val="tx1"/>
          </a:solidFill>
          <a:latin typeface="+mn-lt"/>
          <a:ea typeface="+mn-ea"/>
          <a:cs typeface="+mn-cs"/>
        </a:defRPr>
      </a:lvl4pPr>
      <a:lvl5pPr marL="1865043" algn="l" defTabSz="932520" rtl="0" eaLnBrk="1" latinLnBrk="0" hangingPunct="1">
        <a:defRPr sz="1800" kern="1200">
          <a:solidFill>
            <a:schemeClr val="tx1"/>
          </a:solidFill>
          <a:latin typeface="+mn-lt"/>
          <a:ea typeface="+mn-ea"/>
          <a:cs typeface="+mn-cs"/>
        </a:defRPr>
      </a:lvl5pPr>
      <a:lvl6pPr marL="2331305" algn="l" defTabSz="932520" rtl="0" eaLnBrk="1" latinLnBrk="0" hangingPunct="1">
        <a:defRPr sz="1800" kern="1200">
          <a:solidFill>
            <a:schemeClr val="tx1"/>
          </a:solidFill>
          <a:latin typeface="+mn-lt"/>
          <a:ea typeface="+mn-ea"/>
          <a:cs typeface="+mn-cs"/>
        </a:defRPr>
      </a:lvl6pPr>
      <a:lvl7pPr marL="2797564" algn="l" defTabSz="932520" rtl="0" eaLnBrk="1" latinLnBrk="0" hangingPunct="1">
        <a:defRPr sz="1800" kern="1200">
          <a:solidFill>
            <a:schemeClr val="tx1"/>
          </a:solidFill>
          <a:latin typeface="+mn-lt"/>
          <a:ea typeface="+mn-ea"/>
          <a:cs typeface="+mn-cs"/>
        </a:defRPr>
      </a:lvl7pPr>
      <a:lvl8pPr marL="3263825" algn="l" defTabSz="932520" rtl="0" eaLnBrk="1" latinLnBrk="0" hangingPunct="1">
        <a:defRPr sz="1800" kern="1200">
          <a:solidFill>
            <a:schemeClr val="tx1"/>
          </a:solidFill>
          <a:latin typeface="+mn-lt"/>
          <a:ea typeface="+mn-ea"/>
          <a:cs typeface="+mn-cs"/>
        </a:defRPr>
      </a:lvl8pPr>
      <a:lvl9pPr marL="3730087" algn="l" defTabSz="93252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20" y="-316"/>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7"/>
            <a:ext cx="11889564" cy="917575"/>
          </a:xfrm>
          <a:prstGeom prst="rect">
            <a:avLst/>
          </a:prstGeom>
        </p:spPr>
        <p:txBody>
          <a:bodyPr vert="horz" wrap="square" lIns="146270" tIns="91418" rIns="146270" bIns="91418"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64"/>
          </a:xfrm>
          <a:prstGeom prst="rect">
            <a:avLst/>
          </a:prstGeom>
        </p:spPr>
        <p:txBody>
          <a:bodyPr vert="horz" wrap="square" lIns="146270" tIns="91418" rIns="146270" bIns="91418"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2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0" marR="0" indent="-342820" algn="l" defTabSz="93252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62" marR="0" indent="-241242" algn="l" defTabSz="93252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11"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57"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03" marR="0" indent="-228545" algn="l" defTabSz="93252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32"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695"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955"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217" indent="-233131" algn="l" defTabSz="93252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20" rtl="0" eaLnBrk="1" latinLnBrk="0" hangingPunct="1">
        <a:defRPr sz="1800" kern="1200">
          <a:solidFill>
            <a:schemeClr val="tx1"/>
          </a:solidFill>
          <a:latin typeface="+mn-lt"/>
          <a:ea typeface="+mn-ea"/>
          <a:cs typeface="+mn-cs"/>
        </a:defRPr>
      </a:lvl1pPr>
      <a:lvl2pPr marL="466261" algn="l" defTabSz="932520" rtl="0" eaLnBrk="1" latinLnBrk="0" hangingPunct="1">
        <a:defRPr sz="1800" kern="1200">
          <a:solidFill>
            <a:schemeClr val="tx1"/>
          </a:solidFill>
          <a:latin typeface="+mn-lt"/>
          <a:ea typeface="+mn-ea"/>
          <a:cs typeface="+mn-cs"/>
        </a:defRPr>
      </a:lvl2pPr>
      <a:lvl3pPr marL="932520" algn="l" defTabSz="932520" rtl="0" eaLnBrk="1" latinLnBrk="0" hangingPunct="1">
        <a:defRPr sz="1800" kern="1200">
          <a:solidFill>
            <a:schemeClr val="tx1"/>
          </a:solidFill>
          <a:latin typeface="+mn-lt"/>
          <a:ea typeface="+mn-ea"/>
          <a:cs typeface="+mn-cs"/>
        </a:defRPr>
      </a:lvl3pPr>
      <a:lvl4pPr marL="1398782" algn="l" defTabSz="932520" rtl="0" eaLnBrk="1" latinLnBrk="0" hangingPunct="1">
        <a:defRPr sz="1800" kern="1200">
          <a:solidFill>
            <a:schemeClr val="tx1"/>
          </a:solidFill>
          <a:latin typeface="+mn-lt"/>
          <a:ea typeface="+mn-ea"/>
          <a:cs typeface="+mn-cs"/>
        </a:defRPr>
      </a:lvl4pPr>
      <a:lvl5pPr marL="1865043" algn="l" defTabSz="932520" rtl="0" eaLnBrk="1" latinLnBrk="0" hangingPunct="1">
        <a:defRPr sz="1800" kern="1200">
          <a:solidFill>
            <a:schemeClr val="tx1"/>
          </a:solidFill>
          <a:latin typeface="+mn-lt"/>
          <a:ea typeface="+mn-ea"/>
          <a:cs typeface="+mn-cs"/>
        </a:defRPr>
      </a:lvl5pPr>
      <a:lvl6pPr marL="2331305" algn="l" defTabSz="932520" rtl="0" eaLnBrk="1" latinLnBrk="0" hangingPunct="1">
        <a:defRPr sz="1800" kern="1200">
          <a:solidFill>
            <a:schemeClr val="tx1"/>
          </a:solidFill>
          <a:latin typeface="+mn-lt"/>
          <a:ea typeface="+mn-ea"/>
          <a:cs typeface="+mn-cs"/>
        </a:defRPr>
      </a:lvl6pPr>
      <a:lvl7pPr marL="2797564" algn="l" defTabSz="932520" rtl="0" eaLnBrk="1" latinLnBrk="0" hangingPunct="1">
        <a:defRPr sz="1800" kern="1200">
          <a:solidFill>
            <a:schemeClr val="tx1"/>
          </a:solidFill>
          <a:latin typeface="+mn-lt"/>
          <a:ea typeface="+mn-ea"/>
          <a:cs typeface="+mn-cs"/>
        </a:defRPr>
      </a:lvl7pPr>
      <a:lvl8pPr marL="3263825" algn="l" defTabSz="932520" rtl="0" eaLnBrk="1" latinLnBrk="0" hangingPunct="1">
        <a:defRPr sz="1800" kern="1200">
          <a:solidFill>
            <a:schemeClr val="tx1"/>
          </a:solidFill>
          <a:latin typeface="+mn-lt"/>
          <a:ea typeface="+mn-ea"/>
          <a:cs typeface="+mn-cs"/>
        </a:defRPr>
      </a:lvl8pPr>
      <a:lvl9pPr marL="3730087" algn="l" defTabSz="93252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6"/>
            <a:ext cx="11889564" cy="917575"/>
          </a:xfrm>
          <a:prstGeom prst="rect">
            <a:avLst/>
          </a:prstGeom>
        </p:spPr>
        <p:txBody>
          <a:bodyPr vert="horz" wrap="square" lIns="146279" tIns="91425" rIns="146279" bIns="9142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3"/>
            <a:ext cx="11887198" cy="2116678"/>
          </a:xfrm>
          <a:prstGeom prst="rect">
            <a:avLst/>
          </a:prstGeom>
        </p:spPr>
        <p:txBody>
          <a:bodyPr vert="horz" wrap="square" lIns="146279" tIns="91425" rIns="146279" bIns="9142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992906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43" marR="0" indent="-342843" algn="l" defTabSz="9325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03" marR="0" indent="-241260" algn="l" defTabSz="9325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67" marR="0" indent="-228562" algn="l" defTabSz="9325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28" marR="0" indent="-228562" algn="l" defTabSz="9325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90" marR="0" indent="-228562" algn="l" defTabSz="9325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611" indent="-233147" algn="l" defTabSz="9325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905" indent="-233147" algn="l" defTabSz="9325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99" indent="-233147" algn="l" defTabSz="9325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91" indent="-233147" algn="l" defTabSz="9325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86" rtl="0" eaLnBrk="1" latinLnBrk="0" hangingPunct="1">
        <a:defRPr sz="1800" kern="1200">
          <a:solidFill>
            <a:schemeClr val="tx1"/>
          </a:solidFill>
          <a:latin typeface="+mn-lt"/>
          <a:ea typeface="+mn-ea"/>
          <a:cs typeface="+mn-cs"/>
        </a:defRPr>
      </a:lvl1pPr>
      <a:lvl2pPr marL="466293" algn="l" defTabSz="932586" rtl="0" eaLnBrk="1" latinLnBrk="0" hangingPunct="1">
        <a:defRPr sz="1800" kern="1200">
          <a:solidFill>
            <a:schemeClr val="tx1"/>
          </a:solidFill>
          <a:latin typeface="+mn-lt"/>
          <a:ea typeface="+mn-ea"/>
          <a:cs typeface="+mn-cs"/>
        </a:defRPr>
      </a:lvl2pPr>
      <a:lvl3pPr marL="932586" algn="l" defTabSz="932586" rtl="0" eaLnBrk="1" latinLnBrk="0" hangingPunct="1">
        <a:defRPr sz="1800" kern="1200">
          <a:solidFill>
            <a:schemeClr val="tx1"/>
          </a:solidFill>
          <a:latin typeface="+mn-lt"/>
          <a:ea typeface="+mn-ea"/>
          <a:cs typeface="+mn-cs"/>
        </a:defRPr>
      </a:lvl3pPr>
      <a:lvl4pPr marL="1398878" algn="l" defTabSz="932586" rtl="0" eaLnBrk="1" latinLnBrk="0" hangingPunct="1">
        <a:defRPr sz="1800" kern="1200">
          <a:solidFill>
            <a:schemeClr val="tx1"/>
          </a:solidFill>
          <a:latin typeface="+mn-lt"/>
          <a:ea typeface="+mn-ea"/>
          <a:cs typeface="+mn-cs"/>
        </a:defRPr>
      </a:lvl4pPr>
      <a:lvl5pPr marL="1865171" algn="l" defTabSz="932586" rtl="0" eaLnBrk="1" latinLnBrk="0" hangingPunct="1">
        <a:defRPr sz="1800" kern="1200">
          <a:solidFill>
            <a:schemeClr val="tx1"/>
          </a:solidFill>
          <a:latin typeface="+mn-lt"/>
          <a:ea typeface="+mn-ea"/>
          <a:cs typeface="+mn-cs"/>
        </a:defRPr>
      </a:lvl5pPr>
      <a:lvl6pPr marL="2331465" algn="l" defTabSz="932586" rtl="0" eaLnBrk="1" latinLnBrk="0" hangingPunct="1">
        <a:defRPr sz="1800" kern="1200">
          <a:solidFill>
            <a:schemeClr val="tx1"/>
          </a:solidFill>
          <a:latin typeface="+mn-lt"/>
          <a:ea typeface="+mn-ea"/>
          <a:cs typeface="+mn-cs"/>
        </a:defRPr>
      </a:lvl6pPr>
      <a:lvl7pPr marL="2797758" algn="l" defTabSz="932586" rtl="0" eaLnBrk="1" latinLnBrk="0" hangingPunct="1">
        <a:defRPr sz="1800" kern="1200">
          <a:solidFill>
            <a:schemeClr val="tx1"/>
          </a:solidFill>
          <a:latin typeface="+mn-lt"/>
          <a:ea typeface="+mn-ea"/>
          <a:cs typeface="+mn-cs"/>
        </a:defRPr>
      </a:lvl7pPr>
      <a:lvl8pPr marL="3264051" algn="l" defTabSz="932586" rtl="0" eaLnBrk="1" latinLnBrk="0" hangingPunct="1">
        <a:defRPr sz="1800" kern="1200">
          <a:solidFill>
            <a:schemeClr val="tx1"/>
          </a:solidFill>
          <a:latin typeface="+mn-lt"/>
          <a:ea typeface="+mn-ea"/>
          <a:cs typeface="+mn-cs"/>
        </a:defRPr>
      </a:lvl8pPr>
      <a:lvl9pPr marL="3730346" algn="l" defTabSz="93258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5"/>
            <a:ext cx="11192828" cy="1165754"/>
          </a:xfrm>
          <a:prstGeom prst="rect">
            <a:avLst/>
          </a:prstGeom>
        </p:spPr>
        <p:txBody>
          <a:bodyPr vert="horz" lIns="111008" tIns="55505" rIns="111008" bIns="5550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1824" y="1632058"/>
            <a:ext cx="11192828" cy="4616063"/>
          </a:xfrm>
          <a:prstGeom prst="rect">
            <a:avLst/>
          </a:prstGeom>
        </p:spPr>
        <p:txBody>
          <a:bodyPr vert="horz" lIns="111008" tIns="55505" rIns="111008" bIns="5550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1824" y="6482889"/>
            <a:ext cx="2901844" cy="372393"/>
          </a:xfrm>
          <a:prstGeom prst="rect">
            <a:avLst/>
          </a:prstGeom>
        </p:spPr>
        <p:txBody>
          <a:bodyPr vert="horz" lIns="111008" tIns="55505" rIns="111008" bIns="55505" rtlCol="0" anchor="ctr"/>
          <a:lstStyle>
            <a:lvl1pPr algn="l">
              <a:defRPr sz="1400">
                <a:solidFill>
                  <a:schemeClr val="tx1">
                    <a:tint val="75000"/>
                  </a:schemeClr>
                </a:solidFill>
              </a:defRPr>
            </a:lvl1pPr>
          </a:lstStyle>
          <a:p>
            <a:pPr defTabSz="555046"/>
            <a:fld id="{DFAA5EB6-AB5F-3F4E-9436-601CE4D7EDFF}" type="datetimeFigureOut">
              <a:rPr lang="en-US" smtClean="0">
                <a:solidFill>
                  <a:prstClr val="black">
                    <a:tint val="75000"/>
                  </a:prstClr>
                </a:solidFill>
              </a:rPr>
              <a:pPr defTabSz="555046"/>
              <a:t>12/6/2012</a:t>
            </a:fld>
            <a:endParaRPr lang="en-US">
              <a:solidFill>
                <a:prstClr val="black">
                  <a:tint val="75000"/>
                </a:prstClr>
              </a:solidFill>
            </a:endParaRPr>
          </a:p>
        </p:txBody>
      </p:sp>
      <p:sp>
        <p:nvSpPr>
          <p:cNvPr id="5" name="Footer Placeholder 4"/>
          <p:cNvSpPr>
            <a:spLocks noGrp="1"/>
          </p:cNvSpPr>
          <p:nvPr>
            <p:ph type="ftr" sz="quarter" idx="3"/>
          </p:nvPr>
        </p:nvSpPr>
        <p:spPr>
          <a:xfrm>
            <a:off x="4249130" y="6482889"/>
            <a:ext cx="3938218" cy="372393"/>
          </a:xfrm>
          <a:prstGeom prst="rect">
            <a:avLst/>
          </a:prstGeom>
        </p:spPr>
        <p:txBody>
          <a:bodyPr vert="horz" lIns="111008" tIns="55505" rIns="111008" bIns="55505" rtlCol="0" anchor="ctr"/>
          <a:lstStyle>
            <a:lvl1pPr algn="ctr">
              <a:defRPr sz="1400">
                <a:solidFill>
                  <a:schemeClr val="tx1">
                    <a:tint val="75000"/>
                  </a:schemeClr>
                </a:solidFill>
              </a:defRPr>
            </a:lvl1pPr>
          </a:lstStyle>
          <a:p>
            <a:pPr defTabSz="555046"/>
            <a:endParaRPr lang="en-US">
              <a:solidFill>
                <a:prstClr val="black">
                  <a:tint val="75000"/>
                </a:prstClr>
              </a:solidFill>
            </a:endParaRPr>
          </a:p>
        </p:txBody>
      </p:sp>
      <p:sp>
        <p:nvSpPr>
          <p:cNvPr id="6" name="Slide Number Placeholder 5"/>
          <p:cNvSpPr>
            <a:spLocks noGrp="1"/>
          </p:cNvSpPr>
          <p:nvPr>
            <p:ph type="sldNum" sz="quarter" idx="4"/>
          </p:nvPr>
        </p:nvSpPr>
        <p:spPr>
          <a:xfrm>
            <a:off x="8912808" y="6482889"/>
            <a:ext cx="2901844" cy="372393"/>
          </a:xfrm>
          <a:prstGeom prst="rect">
            <a:avLst/>
          </a:prstGeom>
        </p:spPr>
        <p:txBody>
          <a:bodyPr vert="horz" lIns="111008" tIns="55505" rIns="111008" bIns="55505" rtlCol="0" anchor="ctr"/>
          <a:lstStyle>
            <a:lvl1pPr algn="r">
              <a:defRPr sz="1400">
                <a:solidFill>
                  <a:schemeClr val="tx1">
                    <a:tint val="75000"/>
                  </a:schemeClr>
                </a:solidFill>
              </a:defRPr>
            </a:lvl1pPr>
          </a:lstStyle>
          <a:p>
            <a:pPr defTabSz="555046"/>
            <a:fld id="{30FE617B-ED82-E542-A2E1-A8867F0C75F2}" type="slidenum">
              <a:rPr lang="en-US" smtClean="0">
                <a:solidFill>
                  <a:prstClr val="black">
                    <a:tint val="75000"/>
                  </a:prstClr>
                </a:solidFill>
              </a:rPr>
              <a:pPr defTabSz="555046"/>
              <a:t>‹#›</a:t>
            </a:fld>
            <a:endParaRPr lang="en-US">
              <a:solidFill>
                <a:prstClr val="black">
                  <a:tint val="75000"/>
                </a:prstClr>
              </a:solidFill>
            </a:endParaRPr>
          </a:p>
        </p:txBody>
      </p:sp>
    </p:spTree>
    <p:extLst>
      <p:ext uri="{BB962C8B-B14F-4D97-AF65-F5344CB8AC3E}">
        <p14:creationId xmlns:p14="http://schemas.microsoft.com/office/powerpoint/2010/main" val="152177504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xStyles>
    <p:titleStyle>
      <a:lvl1pPr algn="ctr" defTabSz="555046" rtl="0" eaLnBrk="1" latinLnBrk="0" hangingPunct="1">
        <a:spcBef>
          <a:spcPct val="0"/>
        </a:spcBef>
        <a:buNone/>
        <a:defRPr sz="5400" kern="1200">
          <a:solidFill>
            <a:schemeClr val="tx1"/>
          </a:solidFill>
          <a:latin typeface="+mj-lt"/>
          <a:ea typeface="+mj-ea"/>
          <a:cs typeface="+mj-cs"/>
        </a:defRPr>
      </a:lvl1pPr>
    </p:titleStyle>
    <p:bodyStyle>
      <a:lvl1pPr marL="416285" indent="-416285" algn="l" defTabSz="555046" rtl="0" eaLnBrk="1" latinLnBrk="0" hangingPunct="1">
        <a:spcBef>
          <a:spcPct val="20000"/>
        </a:spcBef>
        <a:buFont typeface="Arial"/>
        <a:buChar char="•"/>
        <a:defRPr sz="3900" kern="1200">
          <a:solidFill>
            <a:schemeClr val="tx1"/>
          </a:solidFill>
          <a:latin typeface="+mn-lt"/>
          <a:ea typeface="+mn-ea"/>
          <a:cs typeface="+mn-cs"/>
        </a:defRPr>
      </a:lvl1pPr>
      <a:lvl2pPr marL="901951" indent="-346904" algn="l" defTabSz="555046" rtl="0" eaLnBrk="1" latinLnBrk="0" hangingPunct="1">
        <a:spcBef>
          <a:spcPct val="20000"/>
        </a:spcBef>
        <a:buFont typeface="Arial"/>
        <a:buChar char="–"/>
        <a:defRPr sz="3400" kern="1200">
          <a:solidFill>
            <a:schemeClr val="tx1"/>
          </a:solidFill>
          <a:latin typeface="+mn-lt"/>
          <a:ea typeface="+mn-ea"/>
          <a:cs typeface="+mn-cs"/>
        </a:defRPr>
      </a:lvl2pPr>
      <a:lvl3pPr marL="1387616" indent="-277523" algn="l" defTabSz="555046" rtl="0" eaLnBrk="1" latinLnBrk="0" hangingPunct="1">
        <a:spcBef>
          <a:spcPct val="20000"/>
        </a:spcBef>
        <a:buFont typeface="Arial"/>
        <a:buChar char="•"/>
        <a:defRPr sz="2900" kern="1200">
          <a:solidFill>
            <a:schemeClr val="tx1"/>
          </a:solidFill>
          <a:latin typeface="+mn-lt"/>
          <a:ea typeface="+mn-ea"/>
          <a:cs typeface="+mn-cs"/>
        </a:defRPr>
      </a:lvl3pPr>
      <a:lvl4pPr marL="1942663" indent="-277523" algn="l" defTabSz="555046" rtl="0" eaLnBrk="1" latinLnBrk="0" hangingPunct="1">
        <a:spcBef>
          <a:spcPct val="20000"/>
        </a:spcBef>
        <a:buFont typeface="Arial"/>
        <a:buChar char="–"/>
        <a:defRPr sz="2600" kern="1200">
          <a:solidFill>
            <a:schemeClr val="tx1"/>
          </a:solidFill>
          <a:latin typeface="+mn-lt"/>
          <a:ea typeface="+mn-ea"/>
          <a:cs typeface="+mn-cs"/>
        </a:defRPr>
      </a:lvl4pPr>
      <a:lvl5pPr marL="2497709" indent="-277523" algn="l" defTabSz="555046" rtl="0" eaLnBrk="1" latinLnBrk="0" hangingPunct="1">
        <a:spcBef>
          <a:spcPct val="20000"/>
        </a:spcBef>
        <a:buFont typeface="Arial"/>
        <a:buChar char="»"/>
        <a:defRPr sz="2600" kern="1200">
          <a:solidFill>
            <a:schemeClr val="tx1"/>
          </a:solidFill>
          <a:latin typeface="+mn-lt"/>
          <a:ea typeface="+mn-ea"/>
          <a:cs typeface="+mn-cs"/>
        </a:defRPr>
      </a:lvl5pPr>
      <a:lvl6pPr marL="3052754" indent="-277523" algn="l" defTabSz="555046" rtl="0" eaLnBrk="1" latinLnBrk="0" hangingPunct="1">
        <a:spcBef>
          <a:spcPct val="20000"/>
        </a:spcBef>
        <a:buFont typeface="Arial"/>
        <a:buChar char="•"/>
        <a:defRPr sz="2600" kern="1200">
          <a:solidFill>
            <a:schemeClr val="tx1"/>
          </a:solidFill>
          <a:latin typeface="+mn-lt"/>
          <a:ea typeface="+mn-ea"/>
          <a:cs typeface="+mn-cs"/>
        </a:defRPr>
      </a:lvl6pPr>
      <a:lvl7pPr marL="3607801" indent="-277523" algn="l" defTabSz="555046" rtl="0" eaLnBrk="1" latinLnBrk="0" hangingPunct="1">
        <a:spcBef>
          <a:spcPct val="20000"/>
        </a:spcBef>
        <a:buFont typeface="Arial"/>
        <a:buChar char="•"/>
        <a:defRPr sz="2600" kern="1200">
          <a:solidFill>
            <a:schemeClr val="tx1"/>
          </a:solidFill>
          <a:latin typeface="+mn-lt"/>
          <a:ea typeface="+mn-ea"/>
          <a:cs typeface="+mn-cs"/>
        </a:defRPr>
      </a:lvl7pPr>
      <a:lvl8pPr marL="4162847" indent="-277523" algn="l" defTabSz="555046" rtl="0" eaLnBrk="1" latinLnBrk="0" hangingPunct="1">
        <a:spcBef>
          <a:spcPct val="20000"/>
        </a:spcBef>
        <a:buFont typeface="Arial"/>
        <a:buChar char="•"/>
        <a:defRPr sz="2600" kern="1200">
          <a:solidFill>
            <a:schemeClr val="tx1"/>
          </a:solidFill>
          <a:latin typeface="+mn-lt"/>
          <a:ea typeface="+mn-ea"/>
          <a:cs typeface="+mn-cs"/>
        </a:defRPr>
      </a:lvl8pPr>
      <a:lvl9pPr marL="4717894" indent="-277523" algn="l" defTabSz="555046" rtl="0" eaLnBrk="1" latinLnBrk="0" hangingPunct="1">
        <a:spcBef>
          <a:spcPct val="20000"/>
        </a:spcBef>
        <a:buFont typeface="Arial"/>
        <a:buChar char="•"/>
        <a:defRPr sz="2600" kern="1200">
          <a:solidFill>
            <a:schemeClr val="tx1"/>
          </a:solidFill>
          <a:latin typeface="+mn-lt"/>
          <a:ea typeface="+mn-ea"/>
          <a:cs typeface="+mn-cs"/>
        </a:defRPr>
      </a:lvl9pPr>
    </p:bodyStyle>
    <p:otherStyle>
      <a:defPPr>
        <a:defRPr lang="en-US"/>
      </a:defPPr>
      <a:lvl1pPr marL="0" algn="l" defTabSz="555046" rtl="0" eaLnBrk="1" latinLnBrk="0" hangingPunct="1">
        <a:defRPr sz="2200" kern="1200">
          <a:solidFill>
            <a:schemeClr val="tx1"/>
          </a:solidFill>
          <a:latin typeface="+mn-lt"/>
          <a:ea typeface="+mn-ea"/>
          <a:cs typeface="+mn-cs"/>
        </a:defRPr>
      </a:lvl1pPr>
      <a:lvl2pPr marL="555046" algn="l" defTabSz="555046" rtl="0" eaLnBrk="1" latinLnBrk="0" hangingPunct="1">
        <a:defRPr sz="2200" kern="1200">
          <a:solidFill>
            <a:schemeClr val="tx1"/>
          </a:solidFill>
          <a:latin typeface="+mn-lt"/>
          <a:ea typeface="+mn-ea"/>
          <a:cs typeface="+mn-cs"/>
        </a:defRPr>
      </a:lvl2pPr>
      <a:lvl3pPr marL="1110092" algn="l" defTabSz="555046" rtl="0" eaLnBrk="1" latinLnBrk="0" hangingPunct="1">
        <a:defRPr sz="2200" kern="1200">
          <a:solidFill>
            <a:schemeClr val="tx1"/>
          </a:solidFill>
          <a:latin typeface="+mn-lt"/>
          <a:ea typeface="+mn-ea"/>
          <a:cs typeface="+mn-cs"/>
        </a:defRPr>
      </a:lvl3pPr>
      <a:lvl4pPr marL="1665139" algn="l" defTabSz="555046" rtl="0" eaLnBrk="1" latinLnBrk="0" hangingPunct="1">
        <a:defRPr sz="2200" kern="1200">
          <a:solidFill>
            <a:schemeClr val="tx1"/>
          </a:solidFill>
          <a:latin typeface="+mn-lt"/>
          <a:ea typeface="+mn-ea"/>
          <a:cs typeface="+mn-cs"/>
        </a:defRPr>
      </a:lvl4pPr>
      <a:lvl5pPr marL="2220184" algn="l" defTabSz="555046" rtl="0" eaLnBrk="1" latinLnBrk="0" hangingPunct="1">
        <a:defRPr sz="2200" kern="1200">
          <a:solidFill>
            <a:schemeClr val="tx1"/>
          </a:solidFill>
          <a:latin typeface="+mn-lt"/>
          <a:ea typeface="+mn-ea"/>
          <a:cs typeface="+mn-cs"/>
        </a:defRPr>
      </a:lvl5pPr>
      <a:lvl6pPr marL="2775231" algn="l" defTabSz="555046" rtl="0" eaLnBrk="1" latinLnBrk="0" hangingPunct="1">
        <a:defRPr sz="2200" kern="1200">
          <a:solidFill>
            <a:schemeClr val="tx1"/>
          </a:solidFill>
          <a:latin typeface="+mn-lt"/>
          <a:ea typeface="+mn-ea"/>
          <a:cs typeface="+mn-cs"/>
        </a:defRPr>
      </a:lvl6pPr>
      <a:lvl7pPr marL="3330278" algn="l" defTabSz="555046" rtl="0" eaLnBrk="1" latinLnBrk="0" hangingPunct="1">
        <a:defRPr sz="2200" kern="1200">
          <a:solidFill>
            <a:schemeClr val="tx1"/>
          </a:solidFill>
          <a:latin typeface="+mn-lt"/>
          <a:ea typeface="+mn-ea"/>
          <a:cs typeface="+mn-cs"/>
        </a:defRPr>
      </a:lvl7pPr>
      <a:lvl8pPr marL="3885324" algn="l" defTabSz="555046" rtl="0" eaLnBrk="1" latinLnBrk="0" hangingPunct="1">
        <a:defRPr sz="2200" kern="1200">
          <a:solidFill>
            <a:schemeClr val="tx1"/>
          </a:solidFill>
          <a:latin typeface="+mn-lt"/>
          <a:ea typeface="+mn-ea"/>
          <a:cs typeface="+mn-cs"/>
        </a:defRPr>
      </a:lvl8pPr>
      <a:lvl9pPr marL="4440370" algn="l" defTabSz="555046" rtl="0" eaLnBrk="1" latinLnBrk="0" hangingPunct="1">
        <a:defRPr sz="2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4829101"/>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431394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860593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2355491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885170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316883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544897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641404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265672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233350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808730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800" dirty="0"/>
              <a:t>NASDAQ OMX Directors Desk and SharePoint Integration</a:t>
            </a:r>
          </a:p>
        </p:txBody>
      </p:sp>
      <p:sp>
        <p:nvSpPr>
          <p:cNvPr id="5" name="Text Placeholder 4"/>
          <p:cNvSpPr>
            <a:spLocks noGrp="1"/>
          </p:cNvSpPr>
          <p:nvPr>
            <p:ph type="body" sz="quarter" idx="12"/>
          </p:nvPr>
        </p:nvSpPr>
        <p:spPr/>
        <p:txBody>
          <a:bodyPr/>
          <a:lstStyle/>
          <a:p>
            <a:r>
              <a:rPr lang="en-US" sz="3000" dirty="0" err="1"/>
              <a:t>Demetrios</a:t>
            </a:r>
            <a:r>
              <a:rPr lang="en-US" sz="3000" dirty="0"/>
              <a:t> </a:t>
            </a:r>
            <a:r>
              <a:rPr lang="en-US" sz="3000" dirty="0" err="1"/>
              <a:t>Skalkotos</a:t>
            </a:r>
            <a:r>
              <a:rPr lang="en-US" sz="3000" dirty="0"/>
              <a:t>, Adam Ross, and </a:t>
            </a:r>
            <a:br>
              <a:rPr lang="en-US" sz="3000" dirty="0"/>
            </a:br>
            <a:r>
              <a:rPr lang="en-US" sz="3000" dirty="0"/>
              <a:t>Bret Beresford-Wood</a:t>
            </a:r>
          </a:p>
          <a:p>
            <a:r>
              <a:rPr lang="en-US" sz="3000" dirty="0"/>
              <a:t>NASDAQ OMX</a:t>
            </a:r>
          </a:p>
          <a:p>
            <a:endParaRPr lang="en-US" sz="3000" dirty="0"/>
          </a:p>
          <a:p>
            <a:r>
              <a:rPr lang="en-US" sz="3000" dirty="0"/>
              <a:t>Title</a:t>
            </a:r>
          </a:p>
        </p:txBody>
      </p:sp>
      <p:sp>
        <p:nvSpPr>
          <p:cNvPr id="6" name="Text Placeholder 5"/>
          <p:cNvSpPr>
            <a:spLocks noGrp="1"/>
          </p:cNvSpPr>
          <p:nvPr>
            <p:ph type="body" sz="quarter" idx="13"/>
          </p:nvPr>
        </p:nvSpPr>
        <p:spPr/>
        <p:txBody>
          <a:bodyPr/>
          <a:lstStyle/>
          <a:p>
            <a:r>
              <a:rPr lang="en-US" dirty="0" smtClean="0"/>
              <a:t>SPC058</a:t>
            </a:r>
            <a:endParaRPr lang="en-US" dirty="0"/>
          </a:p>
        </p:txBody>
      </p:sp>
    </p:spTree>
    <p:extLst>
      <p:ext uri="{BB962C8B-B14F-4D97-AF65-F5344CB8AC3E}">
        <p14:creationId xmlns:p14="http://schemas.microsoft.com/office/powerpoint/2010/main" val="15944131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89535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332458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41241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671951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0013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478375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806695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8297280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906997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374021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repointDe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7929787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327844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149752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0727316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3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453628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3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1186429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47048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2568992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repointDeck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
        <p:nvSpPr>
          <p:cNvPr id="2" name="TextBox 1"/>
          <p:cNvSpPr txBox="1"/>
          <p:nvPr/>
        </p:nvSpPr>
        <p:spPr>
          <a:xfrm>
            <a:off x="3439876" y="577773"/>
            <a:ext cx="7957076" cy="432456"/>
          </a:xfrm>
          <a:prstGeom prst="rect">
            <a:avLst/>
          </a:prstGeom>
          <a:noFill/>
        </p:spPr>
        <p:txBody>
          <a:bodyPr wrap="square" lIns="86335" tIns="43168" rIns="86335" bIns="43168" rtlCol="0">
            <a:spAutoFit/>
          </a:bodyPr>
          <a:lstStyle/>
          <a:p>
            <a:pPr defTabSz="555008"/>
            <a:r>
              <a:rPr lang="en-US" sz="2200" dirty="0" err="1">
                <a:solidFill>
                  <a:prstClr val="black"/>
                </a:solidFill>
              </a:rPr>
              <a:t>Demetrios</a:t>
            </a:r>
            <a:r>
              <a:rPr lang="en-US" sz="2200" dirty="0">
                <a:solidFill>
                  <a:prstClr val="black"/>
                </a:solidFill>
              </a:rPr>
              <a:t> </a:t>
            </a:r>
            <a:r>
              <a:rPr lang="en-US" sz="2200" dirty="0" err="1">
                <a:solidFill>
                  <a:prstClr val="black"/>
                </a:solidFill>
              </a:rPr>
              <a:t>Skalkotos</a:t>
            </a:r>
            <a:r>
              <a:rPr lang="en-US" sz="2200" dirty="0">
                <a:solidFill>
                  <a:prstClr val="black"/>
                </a:solidFill>
              </a:rPr>
              <a:t>, Adam Ross, Bret Beresford-Wood</a:t>
            </a:r>
          </a:p>
        </p:txBody>
      </p:sp>
    </p:spTree>
    <p:extLst>
      <p:ext uri="{BB962C8B-B14F-4D97-AF65-F5344CB8AC3E}">
        <p14:creationId xmlns:p14="http://schemas.microsoft.com/office/powerpoint/2010/main" val="2966607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31020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940300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266122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1654059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arepointDeck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2"/>
            <a:ext cx="12436475" cy="6994525"/>
          </a:xfrm>
          <a:prstGeom prst="rect">
            <a:avLst/>
          </a:prstGeom>
        </p:spPr>
      </p:pic>
    </p:spTree>
    <p:extLst>
      <p:ext uri="{BB962C8B-B14F-4D97-AF65-F5344CB8AC3E}">
        <p14:creationId xmlns:p14="http://schemas.microsoft.com/office/powerpoint/2010/main" val="2113948447"/>
      </p:ext>
    </p:extLst>
  </p:cSld>
  <p:clrMapOvr>
    <a:masterClrMapping/>
  </p:clrMapOvr>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Demetrios Skalkotos, Adam Ross, and Bret Beresford-Wood</External_x0020_Speaker>
    <Session_x0020_Code xmlns="2295e2e7-0eeb-498e-8716-217bb2ee6ee3">SPC058</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Bret Beresford, Michael  MacDonald, Demetrios Skalkotos</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elements/1.1/"/>
    <ds:schemaRef ds:uri="2295e2e7-0eeb-498e-8716-217bb2ee6ee3"/>
    <ds:schemaRef ds:uri="http://schemas.microsoft.com/office/infopath/2007/PartnerControls"/>
    <ds:schemaRef ds:uri="230e9df3-be65-4c73-a93b-d1236ebd677e"/>
    <ds:schemaRef ds:uri="http://purl.org/dc/terms/"/>
    <ds:schemaRef ds:uri="http://schemas.openxmlformats.org/package/2006/metadata/core-properties"/>
    <ds:schemaRef ds:uri="http://schemas.microsoft.com/office/2006/documentManagement/types"/>
    <ds:schemaRef ds:uri="http://schemas.microsoft.com/sharepoint/v3"/>
    <ds:schemaRef ds:uri="032d541b-1b4e-4d91-93c7-b10533c52f7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5DD584A-DF29-47DC-A949-7092709529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17069</TotalTime>
  <Words>274</Words>
  <Application>Microsoft Office PowerPoint</Application>
  <PresentationFormat>Custom</PresentationFormat>
  <Paragraphs>19</Paragraphs>
  <Slides>36</Slides>
  <Notes>2</Notes>
  <HiddenSlides>0</HiddenSlides>
  <MMClips>0</MMClips>
  <ScaleCrop>false</ScaleCrop>
  <HeadingPairs>
    <vt:vector size="4" baseType="variant">
      <vt:variant>
        <vt:lpstr>Theme</vt:lpstr>
      </vt:variant>
      <vt:variant>
        <vt:i4>5</vt:i4>
      </vt:variant>
      <vt:variant>
        <vt:lpstr>Slide Titles</vt:lpstr>
      </vt:variant>
      <vt:variant>
        <vt:i4>36</vt:i4>
      </vt:variant>
    </vt:vector>
  </HeadingPairs>
  <TitlesOfParts>
    <vt:vector size="41" baseType="lpstr">
      <vt:lpstr>5-30072_SPC2012_Business_Template_16x9</vt:lpstr>
      <vt:lpstr>5-30072_SPC2012_Business_Template_16x9_Light</vt:lpstr>
      <vt:lpstr>1_5-30072_SPC2012_Business_Template_16x9</vt:lpstr>
      <vt:lpstr>Office Theme</vt:lpstr>
      <vt:lpstr>1_5-30072_SPC2012_Business_Template_16x9_Light</vt:lpstr>
      <vt:lpstr>PowerPoint Presentation</vt:lpstr>
      <vt:lpstr>NASDAQ OMX Directors Desk and SharePoint Integration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NASDAQ OMX Directors Desk and SharePoint Integration</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923</cp:revision>
  <dcterms:created xsi:type="dcterms:W3CDTF">2012-05-22T07:38:31Z</dcterms:created>
  <dcterms:modified xsi:type="dcterms:W3CDTF">2012-12-07T02:11:26Z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