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56"/>
  </p:notesMasterIdLst>
  <p:handoutMasterIdLst>
    <p:handoutMasterId r:id="rId57"/>
  </p:handoutMasterIdLst>
  <p:sldIdLst>
    <p:sldId id="1055" r:id="rId6"/>
    <p:sldId id="1054" r:id="rId7"/>
    <p:sldId id="1092" r:id="rId8"/>
    <p:sldId id="1093" r:id="rId9"/>
    <p:sldId id="1094" r:id="rId10"/>
    <p:sldId id="1095" r:id="rId11"/>
    <p:sldId id="1096" r:id="rId12"/>
    <p:sldId id="1097" r:id="rId13"/>
    <p:sldId id="1098" r:id="rId14"/>
    <p:sldId id="1099" r:id="rId15"/>
    <p:sldId id="1135" r:id="rId16"/>
    <p:sldId id="1100" r:id="rId17"/>
    <p:sldId id="1101" r:id="rId18"/>
    <p:sldId id="1103" r:id="rId19"/>
    <p:sldId id="1102" r:id="rId20"/>
    <p:sldId id="1136" r:id="rId21"/>
    <p:sldId id="1104" r:id="rId22"/>
    <p:sldId id="1105" r:id="rId23"/>
    <p:sldId id="1106" r:id="rId24"/>
    <p:sldId id="1144" r:id="rId25"/>
    <p:sldId id="1137" r:id="rId26"/>
    <p:sldId id="1108" r:id="rId27"/>
    <p:sldId id="1109" r:id="rId28"/>
    <p:sldId id="1107" r:id="rId29"/>
    <p:sldId id="1110" r:id="rId30"/>
    <p:sldId id="1111" r:id="rId31"/>
    <p:sldId id="1112" r:id="rId32"/>
    <p:sldId id="1134" r:id="rId33"/>
    <p:sldId id="1116" r:id="rId34"/>
    <p:sldId id="1118" r:id="rId35"/>
    <p:sldId id="1138" r:id="rId36"/>
    <p:sldId id="1120" r:id="rId37"/>
    <p:sldId id="1155" r:id="rId38"/>
    <p:sldId id="1151" r:id="rId39"/>
    <p:sldId id="1150" r:id="rId40"/>
    <p:sldId id="1148" r:id="rId41"/>
    <p:sldId id="1154" r:id="rId42"/>
    <p:sldId id="1152" r:id="rId43"/>
    <p:sldId id="1153" r:id="rId44"/>
    <p:sldId id="1158" r:id="rId45"/>
    <p:sldId id="1139" r:id="rId46"/>
    <p:sldId id="1140" r:id="rId47"/>
    <p:sldId id="1142" r:id="rId48"/>
    <p:sldId id="1125" r:id="rId49"/>
    <p:sldId id="1143" r:id="rId50"/>
    <p:sldId id="1127" r:id="rId51"/>
    <p:sldId id="1130" r:id="rId52"/>
    <p:sldId id="1133" r:id="rId53"/>
    <p:sldId id="1159" r:id="rId54"/>
    <p:sldId id="1076" r:id="rId5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 id="1054"/>
            <p14:sldId id="1092"/>
            <p14:sldId id="1093"/>
            <p14:sldId id="1094"/>
            <p14:sldId id="1095"/>
            <p14:sldId id="1096"/>
            <p14:sldId id="1097"/>
            <p14:sldId id="1098"/>
            <p14:sldId id="1099"/>
            <p14:sldId id="1135"/>
            <p14:sldId id="1100"/>
            <p14:sldId id="1101"/>
            <p14:sldId id="1103"/>
            <p14:sldId id="1102"/>
            <p14:sldId id="1136"/>
            <p14:sldId id="1104"/>
            <p14:sldId id="1105"/>
            <p14:sldId id="1106"/>
            <p14:sldId id="1144"/>
            <p14:sldId id="1137"/>
            <p14:sldId id="1108"/>
            <p14:sldId id="1109"/>
            <p14:sldId id="1107"/>
            <p14:sldId id="1110"/>
            <p14:sldId id="1111"/>
            <p14:sldId id="1112"/>
            <p14:sldId id="1134"/>
            <p14:sldId id="1116"/>
            <p14:sldId id="1118"/>
            <p14:sldId id="1138"/>
            <p14:sldId id="1120"/>
            <p14:sldId id="1155"/>
            <p14:sldId id="1151"/>
            <p14:sldId id="1150"/>
            <p14:sldId id="1148"/>
            <p14:sldId id="1154"/>
            <p14:sldId id="1152"/>
            <p14:sldId id="1153"/>
            <p14:sldId id="1158"/>
            <p14:sldId id="1139"/>
            <p14:sldId id="1140"/>
            <p14:sldId id="1142"/>
            <p14:sldId id="1125"/>
            <p14:sldId id="1143"/>
            <p14:sldId id="1127"/>
            <p14:sldId id="1130"/>
            <p14:sldId id="1133"/>
            <p14:sldId id="1159"/>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651"/>
    <a:srgbClr val="002050"/>
    <a:srgbClr val="000000"/>
    <a:srgbClr val="442359"/>
    <a:srgbClr val="333333"/>
    <a:srgbClr val="FFFFFF"/>
    <a:srgbClr val="505050"/>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0094" autoAdjust="0"/>
  </p:normalViewPr>
  <p:slideViewPr>
    <p:cSldViewPr>
      <p:cViewPr>
        <p:scale>
          <a:sx n="118" d="100"/>
          <a:sy n="118" d="100"/>
        </p:scale>
        <p:origin x="-72" y="-4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E717C8-882A-4516-9793-9411C2EF6B70}"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en-US"/>
        </a:p>
      </dgm:t>
    </dgm:pt>
    <dgm:pt modelId="{9A9673BD-2E68-4B7B-AB24-69699F5E5A6D}">
      <dgm:prSet phldrT="[Text]"/>
      <dgm:spPr>
        <a:solidFill>
          <a:srgbClr val="00B050"/>
        </a:solidFill>
      </dgm:spPr>
      <dgm:t>
        <a:bodyPr/>
        <a:lstStyle/>
        <a:p>
          <a:r>
            <a:rPr lang="en-US" dirty="0" smtClean="0"/>
            <a:t>Vision &amp; Goals Requirements</a:t>
          </a:r>
          <a:endParaRPr lang="en-US" dirty="0"/>
        </a:p>
      </dgm:t>
    </dgm:pt>
    <dgm:pt modelId="{BA3183F0-3479-45E8-A5A2-8EFD262DEBB7}" type="parTrans" cxnId="{9D362931-D790-4143-922E-E3463FE6F531}">
      <dgm:prSet/>
      <dgm:spPr/>
      <dgm:t>
        <a:bodyPr/>
        <a:lstStyle/>
        <a:p>
          <a:endParaRPr lang="en-US"/>
        </a:p>
      </dgm:t>
    </dgm:pt>
    <dgm:pt modelId="{DC72AE21-2B85-4E2E-88BD-4063BC47E8CD}" type="sibTrans" cxnId="{9D362931-D790-4143-922E-E3463FE6F531}">
      <dgm:prSet/>
      <dgm:spPr>
        <a:solidFill>
          <a:schemeClr val="tx1">
            <a:lumMod val="85000"/>
          </a:schemeClr>
        </a:solidFill>
        <a:ln>
          <a:solidFill>
            <a:schemeClr val="tx1"/>
          </a:solidFill>
        </a:ln>
      </dgm:spPr>
      <dgm:t>
        <a:bodyPr/>
        <a:lstStyle/>
        <a:p>
          <a:endParaRPr lang="en-US" dirty="0"/>
        </a:p>
      </dgm:t>
    </dgm:pt>
    <dgm:pt modelId="{FC8A72AA-E93F-43B5-9EB2-459A166E73E7}">
      <dgm:prSet phldrT="[Text]"/>
      <dgm:spPr>
        <a:solidFill>
          <a:srgbClr val="00B050"/>
        </a:solidFill>
      </dgm:spPr>
      <dgm:t>
        <a:bodyPr/>
        <a:lstStyle/>
        <a:p>
          <a:r>
            <a:rPr lang="en-US" dirty="0" smtClean="0"/>
            <a:t>IA / Taxonomy / Wireframes</a:t>
          </a:r>
          <a:endParaRPr lang="en-US" dirty="0"/>
        </a:p>
      </dgm:t>
    </dgm:pt>
    <dgm:pt modelId="{237EF3A0-800A-4767-8876-2F89B9817FDD}" type="parTrans" cxnId="{871462E3-F01B-4600-8C37-99C9FBF1A001}">
      <dgm:prSet/>
      <dgm:spPr/>
      <dgm:t>
        <a:bodyPr/>
        <a:lstStyle/>
        <a:p>
          <a:endParaRPr lang="en-US"/>
        </a:p>
      </dgm:t>
    </dgm:pt>
    <dgm:pt modelId="{363C4539-1144-47E9-9354-A8CCDD209997}" type="sibTrans" cxnId="{871462E3-F01B-4600-8C37-99C9FBF1A001}">
      <dgm:prSet/>
      <dgm:spPr>
        <a:solidFill>
          <a:schemeClr val="tx1">
            <a:lumMod val="85000"/>
          </a:schemeClr>
        </a:solidFill>
        <a:ln>
          <a:solidFill>
            <a:schemeClr val="tx1"/>
          </a:solidFill>
        </a:ln>
      </dgm:spPr>
      <dgm:t>
        <a:bodyPr/>
        <a:lstStyle/>
        <a:p>
          <a:endParaRPr lang="en-US" dirty="0"/>
        </a:p>
      </dgm:t>
    </dgm:pt>
    <dgm:pt modelId="{A6CD0432-1828-419A-B3AF-F2D7FA8A7187}">
      <dgm:prSet phldrT="[Text]"/>
      <dgm:spPr>
        <a:solidFill>
          <a:srgbClr val="00B050"/>
        </a:solidFill>
      </dgm:spPr>
      <dgm:t>
        <a:bodyPr/>
        <a:lstStyle/>
        <a:p>
          <a:r>
            <a:rPr lang="en-US" dirty="0" smtClean="0"/>
            <a:t>Creative Design</a:t>
          </a:r>
          <a:endParaRPr lang="en-US" dirty="0"/>
        </a:p>
      </dgm:t>
    </dgm:pt>
    <dgm:pt modelId="{4A3744F7-A05F-44A9-ACBD-CE2F6F536149}" type="parTrans" cxnId="{187EA858-CBE5-4758-B549-4398D22904C9}">
      <dgm:prSet/>
      <dgm:spPr/>
      <dgm:t>
        <a:bodyPr/>
        <a:lstStyle/>
        <a:p>
          <a:endParaRPr lang="en-US"/>
        </a:p>
      </dgm:t>
    </dgm:pt>
    <dgm:pt modelId="{30366EE1-002E-4043-A0A0-30CCB2E36B50}" type="sibTrans" cxnId="{187EA858-CBE5-4758-B549-4398D22904C9}">
      <dgm:prSet/>
      <dgm:spPr>
        <a:solidFill>
          <a:schemeClr val="tx1">
            <a:lumMod val="85000"/>
          </a:schemeClr>
        </a:solidFill>
        <a:ln>
          <a:solidFill>
            <a:schemeClr val="tx1"/>
          </a:solidFill>
        </a:ln>
      </dgm:spPr>
      <dgm:t>
        <a:bodyPr/>
        <a:lstStyle/>
        <a:p>
          <a:endParaRPr lang="en-US" dirty="0"/>
        </a:p>
      </dgm:t>
    </dgm:pt>
    <dgm:pt modelId="{DFCAE3B5-22E8-4BC5-91B4-C31D131BEFA2}">
      <dgm:prSet phldrT="[Text]"/>
      <dgm:spPr>
        <a:solidFill>
          <a:srgbClr val="00B050"/>
        </a:solidFill>
      </dgm:spPr>
      <dgm:t>
        <a:bodyPr/>
        <a:lstStyle/>
        <a:p>
          <a:r>
            <a:rPr lang="en-US" dirty="0" smtClean="0"/>
            <a:t>Build HTML and CSS</a:t>
          </a:r>
          <a:endParaRPr lang="en-US" dirty="0"/>
        </a:p>
      </dgm:t>
    </dgm:pt>
    <dgm:pt modelId="{DDE7CF94-6271-44DB-B41E-8B05DB72CACA}" type="parTrans" cxnId="{75AEF9E4-35B5-4B08-ADE0-1D5080BB567C}">
      <dgm:prSet/>
      <dgm:spPr/>
      <dgm:t>
        <a:bodyPr/>
        <a:lstStyle/>
        <a:p>
          <a:endParaRPr lang="en-US"/>
        </a:p>
      </dgm:t>
    </dgm:pt>
    <dgm:pt modelId="{FA5F303D-8504-4203-8098-19A7FBD2F1A9}" type="sibTrans" cxnId="{75AEF9E4-35B5-4B08-ADE0-1D5080BB567C}">
      <dgm:prSet/>
      <dgm:spPr>
        <a:solidFill>
          <a:schemeClr val="tx1">
            <a:lumMod val="85000"/>
          </a:schemeClr>
        </a:solidFill>
        <a:ln>
          <a:solidFill>
            <a:schemeClr val="tx1"/>
          </a:solidFill>
        </a:ln>
      </dgm:spPr>
      <dgm:t>
        <a:bodyPr/>
        <a:lstStyle/>
        <a:p>
          <a:endParaRPr lang="en-US" dirty="0"/>
        </a:p>
      </dgm:t>
    </dgm:pt>
    <dgm:pt modelId="{768AC1D2-BBDD-4E69-9D9A-5BB25120F2A2}">
      <dgm:prSet phldrT="[Text]"/>
      <dgm:spPr>
        <a:solidFill>
          <a:srgbClr val="3D116D"/>
        </a:solidFill>
      </dgm:spPr>
      <dgm:t>
        <a:bodyPr/>
        <a:lstStyle/>
        <a:p>
          <a:r>
            <a:rPr lang="en-US" dirty="0" smtClean="0"/>
            <a:t>Create SharePoint Branding</a:t>
          </a:r>
          <a:endParaRPr lang="en-US" dirty="0"/>
        </a:p>
      </dgm:t>
    </dgm:pt>
    <dgm:pt modelId="{2A14A060-487C-488B-BB59-B6FD237391F3}" type="parTrans" cxnId="{8DFF9172-248B-4A46-9342-66D378C0C001}">
      <dgm:prSet/>
      <dgm:spPr/>
      <dgm:t>
        <a:bodyPr/>
        <a:lstStyle/>
        <a:p>
          <a:endParaRPr lang="en-US"/>
        </a:p>
      </dgm:t>
    </dgm:pt>
    <dgm:pt modelId="{933237DA-ABAC-4AA8-86EE-5F03C1E047A5}" type="sibTrans" cxnId="{8DFF9172-248B-4A46-9342-66D378C0C001}">
      <dgm:prSet/>
      <dgm:spPr>
        <a:solidFill>
          <a:schemeClr val="tx1">
            <a:lumMod val="85000"/>
          </a:schemeClr>
        </a:solidFill>
        <a:ln>
          <a:solidFill>
            <a:schemeClr val="tx1"/>
          </a:solidFill>
        </a:ln>
      </dgm:spPr>
      <dgm:t>
        <a:bodyPr/>
        <a:lstStyle/>
        <a:p>
          <a:endParaRPr lang="en-US" dirty="0"/>
        </a:p>
      </dgm:t>
    </dgm:pt>
    <dgm:pt modelId="{F5674F1C-1673-4786-8DAE-DB38EC84E474}">
      <dgm:prSet/>
      <dgm:spPr>
        <a:solidFill>
          <a:srgbClr val="3D116D"/>
        </a:solidFill>
      </dgm:spPr>
      <dgm:t>
        <a:bodyPr/>
        <a:lstStyle/>
        <a:p>
          <a:r>
            <a:rPr lang="en-US" dirty="0" smtClean="0"/>
            <a:t>Create Rollups / Custom Dev.</a:t>
          </a:r>
          <a:endParaRPr lang="en-US" dirty="0"/>
        </a:p>
      </dgm:t>
    </dgm:pt>
    <dgm:pt modelId="{FFE546F4-E936-449B-8EC9-CF95D24245FC}" type="parTrans" cxnId="{79449BE2-A3A0-47DF-A485-A32802F048F8}">
      <dgm:prSet/>
      <dgm:spPr/>
      <dgm:t>
        <a:bodyPr/>
        <a:lstStyle/>
        <a:p>
          <a:endParaRPr lang="en-US"/>
        </a:p>
      </dgm:t>
    </dgm:pt>
    <dgm:pt modelId="{DD27B4AE-D750-4BB9-B266-D86296A36333}" type="sibTrans" cxnId="{79449BE2-A3A0-47DF-A485-A32802F048F8}">
      <dgm:prSet/>
      <dgm:spPr>
        <a:solidFill>
          <a:schemeClr val="tx1">
            <a:lumMod val="85000"/>
          </a:schemeClr>
        </a:solidFill>
        <a:ln>
          <a:solidFill>
            <a:schemeClr val="tx1"/>
          </a:solidFill>
        </a:ln>
      </dgm:spPr>
      <dgm:t>
        <a:bodyPr/>
        <a:lstStyle/>
        <a:p>
          <a:endParaRPr lang="en-US" dirty="0"/>
        </a:p>
      </dgm:t>
    </dgm:pt>
    <dgm:pt modelId="{CE6CE533-8AEC-4AB5-9B15-4BD16C07251D}">
      <dgm:prSet/>
      <dgm:spPr>
        <a:solidFill>
          <a:srgbClr val="3D116D"/>
        </a:solidFill>
      </dgm:spPr>
      <dgm:t>
        <a:bodyPr/>
        <a:lstStyle/>
        <a:p>
          <a:r>
            <a:rPr lang="en-US" dirty="0" smtClean="0"/>
            <a:t>Test &amp; Q/A</a:t>
          </a:r>
          <a:endParaRPr lang="en-US" dirty="0"/>
        </a:p>
      </dgm:t>
    </dgm:pt>
    <dgm:pt modelId="{A2E535BA-2B5F-4B1A-B0A6-55CD0C9F10F8}" type="parTrans" cxnId="{097D8E98-1C1C-4B17-A9A5-08CF0DBBD540}">
      <dgm:prSet/>
      <dgm:spPr/>
      <dgm:t>
        <a:bodyPr/>
        <a:lstStyle/>
        <a:p>
          <a:endParaRPr lang="en-US"/>
        </a:p>
      </dgm:t>
    </dgm:pt>
    <dgm:pt modelId="{64DF5A32-5B79-4904-968B-4839FF622386}" type="sibTrans" cxnId="{097D8E98-1C1C-4B17-A9A5-08CF0DBBD540}">
      <dgm:prSet/>
      <dgm:spPr>
        <a:solidFill>
          <a:schemeClr val="tx1">
            <a:lumMod val="85000"/>
          </a:schemeClr>
        </a:solidFill>
        <a:ln>
          <a:solidFill>
            <a:schemeClr val="tx1"/>
          </a:solidFill>
        </a:ln>
      </dgm:spPr>
      <dgm:t>
        <a:bodyPr/>
        <a:lstStyle/>
        <a:p>
          <a:endParaRPr lang="en-US" dirty="0"/>
        </a:p>
      </dgm:t>
    </dgm:pt>
    <dgm:pt modelId="{D9192397-8F73-4950-874A-56C9997A0F3C}">
      <dgm:prSet/>
      <dgm:spPr>
        <a:solidFill>
          <a:srgbClr val="3D116D"/>
        </a:solidFill>
      </dgm:spPr>
      <dgm:t>
        <a:bodyPr/>
        <a:lstStyle/>
        <a:p>
          <a:r>
            <a:rPr lang="en-US" dirty="0" smtClean="0"/>
            <a:t>Create Solution Package</a:t>
          </a:r>
          <a:endParaRPr lang="en-US" dirty="0"/>
        </a:p>
      </dgm:t>
    </dgm:pt>
    <dgm:pt modelId="{4790D9ED-4AF5-4FEB-A11F-D01B100ABB0A}" type="parTrans" cxnId="{A682CD28-F7B0-4BAF-A566-7DFA1302840F}">
      <dgm:prSet/>
      <dgm:spPr/>
      <dgm:t>
        <a:bodyPr/>
        <a:lstStyle/>
        <a:p>
          <a:endParaRPr lang="en-US"/>
        </a:p>
      </dgm:t>
    </dgm:pt>
    <dgm:pt modelId="{94549C67-0CA7-413B-A8B2-E29D76AF835F}" type="sibTrans" cxnId="{A682CD28-F7B0-4BAF-A566-7DFA1302840F}">
      <dgm:prSet/>
      <dgm:spPr>
        <a:solidFill>
          <a:schemeClr val="tx1">
            <a:lumMod val="85000"/>
          </a:schemeClr>
        </a:solidFill>
        <a:ln>
          <a:solidFill>
            <a:schemeClr val="tx1"/>
          </a:solidFill>
        </a:ln>
      </dgm:spPr>
      <dgm:t>
        <a:bodyPr/>
        <a:lstStyle/>
        <a:p>
          <a:endParaRPr lang="en-US" dirty="0"/>
        </a:p>
      </dgm:t>
    </dgm:pt>
    <dgm:pt modelId="{5F816DC5-2B08-4424-B039-6A89B8F73A54}">
      <dgm:prSet/>
      <dgm:spPr>
        <a:solidFill>
          <a:srgbClr val="0070C0"/>
        </a:solidFill>
      </dgm:spPr>
      <dgm:t>
        <a:bodyPr/>
        <a:lstStyle/>
        <a:p>
          <a:r>
            <a:rPr lang="en-US" dirty="0" smtClean="0"/>
            <a:t>Deploy to Production</a:t>
          </a:r>
          <a:endParaRPr lang="en-US" dirty="0"/>
        </a:p>
      </dgm:t>
    </dgm:pt>
    <dgm:pt modelId="{D8A370F8-FC45-4415-A9EF-C177ECD20D75}" type="parTrans" cxnId="{A8887BBC-4ACF-43E9-971D-A46B50F0E05A}">
      <dgm:prSet/>
      <dgm:spPr/>
      <dgm:t>
        <a:bodyPr/>
        <a:lstStyle/>
        <a:p>
          <a:endParaRPr lang="en-US"/>
        </a:p>
      </dgm:t>
    </dgm:pt>
    <dgm:pt modelId="{71B5D1CA-97E4-4C60-89D9-99862059CB59}" type="sibTrans" cxnId="{A8887BBC-4ACF-43E9-971D-A46B50F0E05A}">
      <dgm:prSet/>
      <dgm:spPr/>
      <dgm:t>
        <a:bodyPr/>
        <a:lstStyle/>
        <a:p>
          <a:endParaRPr lang="en-US"/>
        </a:p>
      </dgm:t>
    </dgm:pt>
    <dgm:pt modelId="{F355773E-27DE-4807-A4C1-EFD333A30656}" type="pres">
      <dgm:prSet presAssocID="{1DE717C8-882A-4516-9793-9411C2EF6B70}" presName="diagram" presStyleCnt="0">
        <dgm:presLayoutVars>
          <dgm:dir/>
          <dgm:resizeHandles val="exact"/>
        </dgm:presLayoutVars>
      </dgm:prSet>
      <dgm:spPr/>
      <dgm:t>
        <a:bodyPr/>
        <a:lstStyle/>
        <a:p>
          <a:endParaRPr lang="en-US"/>
        </a:p>
      </dgm:t>
    </dgm:pt>
    <dgm:pt modelId="{33533EA0-30A3-4453-AF91-B1804DBBE168}" type="pres">
      <dgm:prSet presAssocID="{9A9673BD-2E68-4B7B-AB24-69699F5E5A6D}" presName="node" presStyleLbl="node1" presStyleIdx="0" presStyleCnt="9">
        <dgm:presLayoutVars>
          <dgm:bulletEnabled val="1"/>
        </dgm:presLayoutVars>
      </dgm:prSet>
      <dgm:spPr/>
      <dgm:t>
        <a:bodyPr/>
        <a:lstStyle/>
        <a:p>
          <a:endParaRPr lang="en-US"/>
        </a:p>
      </dgm:t>
    </dgm:pt>
    <dgm:pt modelId="{8F23BADE-75D4-4617-9A39-6399B825DA8B}" type="pres">
      <dgm:prSet presAssocID="{DC72AE21-2B85-4E2E-88BD-4063BC47E8CD}" presName="sibTrans" presStyleLbl="sibTrans2D1" presStyleIdx="0" presStyleCnt="8"/>
      <dgm:spPr/>
      <dgm:t>
        <a:bodyPr/>
        <a:lstStyle/>
        <a:p>
          <a:endParaRPr lang="en-US"/>
        </a:p>
      </dgm:t>
    </dgm:pt>
    <dgm:pt modelId="{366F2768-2BCB-47A6-84F5-797E25C3448B}" type="pres">
      <dgm:prSet presAssocID="{DC72AE21-2B85-4E2E-88BD-4063BC47E8CD}" presName="connectorText" presStyleLbl="sibTrans2D1" presStyleIdx="0" presStyleCnt="8"/>
      <dgm:spPr/>
      <dgm:t>
        <a:bodyPr/>
        <a:lstStyle/>
        <a:p>
          <a:endParaRPr lang="en-US"/>
        </a:p>
      </dgm:t>
    </dgm:pt>
    <dgm:pt modelId="{E8DE1C11-DD62-45E6-B55F-A815E3395671}" type="pres">
      <dgm:prSet presAssocID="{FC8A72AA-E93F-43B5-9EB2-459A166E73E7}" presName="node" presStyleLbl="node1" presStyleIdx="1" presStyleCnt="9">
        <dgm:presLayoutVars>
          <dgm:bulletEnabled val="1"/>
        </dgm:presLayoutVars>
      </dgm:prSet>
      <dgm:spPr/>
      <dgm:t>
        <a:bodyPr/>
        <a:lstStyle/>
        <a:p>
          <a:endParaRPr lang="en-US"/>
        </a:p>
      </dgm:t>
    </dgm:pt>
    <dgm:pt modelId="{C7B70D18-7D3D-499A-AD99-6669B9447E17}" type="pres">
      <dgm:prSet presAssocID="{363C4539-1144-47E9-9354-A8CCDD209997}" presName="sibTrans" presStyleLbl="sibTrans2D1" presStyleIdx="1" presStyleCnt="8"/>
      <dgm:spPr/>
      <dgm:t>
        <a:bodyPr/>
        <a:lstStyle/>
        <a:p>
          <a:endParaRPr lang="en-US"/>
        </a:p>
      </dgm:t>
    </dgm:pt>
    <dgm:pt modelId="{F545839A-41B0-4D2E-879C-74CE0F9535E9}" type="pres">
      <dgm:prSet presAssocID="{363C4539-1144-47E9-9354-A8CCDD209997}" presName="connectorText" presStyleLbl="sibTrans2D1" presStyleIdx="1" presStyleCnt="8"/>
      <dgm:spPr/>
      <dgm:t>
        <a:bodyPr/>
        <a:lstStyle/>
        <a:p>
          <a:endParaRPr lang="en-US"/>
        </a:p>
      </dgm:t>
    </dgm:pt>
    <dgm:pt modelId="{EE196C96-F499-41F2-830A-EADBD545D46E}" type="pres">
      <dgm:prSet presAssocID="{A6CD0432-1828-419A-B3AF-F2D7FA8A7187}" presName="node" presStyleLbl="node1" presStyleIdx="2" presStyleCnt="9">
        <dgm:presLayoutVars>
          <dgm:bulletEnabled val="1"/>
        </dgm:presLayoutVars>
      </dgm:prSet>
      <dgm:spPr/>
      <dgm:t>
        <a:bodyPr/>
        <a:lstStyle/>
        <a:p>
          <a:endParaRPr lang="en-US"/>
        </a:p>
      </dgm:t>
    </dgm:pt>
    <dgm:pt modelId="{81A86409-8D73-4027-B193-E687648C673B}" type="pres">
      <dgm:prSet presAssocID="{30366EE1-002E-4043-A0A0-30CCB2E36B50}" presName="sibTrans" presStyleLbl="sibTrans2D1" presStyleIdx="2" presStyleCnt="8"/>
      <dgm:spPr/>
      <dgm:t>
        <a:bodyPr/>
        <a:lstStyle/>
        <a:p>
          <a:endParaRPr lang="en-US"/>
        </a:p>
      </dgm:t>
    </dgm:pt>
    <dgm:pt modelId="{E5849C47-3276-4410-91C1-D2D6220FAB25}" type="pres">
      <dgm:prSet presAssocID="{30366EE1-002E-4043-A0A0-30CCB2E36B50}" presName="connectorText" presStyleLbl="sibTrans2D1" presStyleIdx="2" presStyleCnt="8"/>
      <dgm:spPr/>
      <dgm:t>
        <a:bodyPr/>
        <a:lstStyle/>
        <a:p>
          <a:endParaRPr lang="en-US"/>
        </a:p>
      </dgm:t>
    </dgm:pt>
    <dgm:pt modelId="{63E8261E-91D4-4571-ACE3-DB5EBDC68A38}" type="pres">
      <dgm:prSet presAssocID="{DFCAE3B5-22E8-4BC5-91B4-C31D131BEFA2}" presName="node" presStyleLbl="node1" presStyleIdx="3" presStyleCnt="9">
        <dgm:presLayoutVars>
          <dgm:bulletEnabled val="1"/>
        </dgm:presLayoutVars>
      </dgm:prSet>
      <dgm:spPr/>
      <dgm:t>
        <a:bodyPr/>
        <a:lstStyle/>
        <a:p>
          <a:endParaRPr lang="en-US"/>
        </a:p>
      </dgm:t>
    </dgm:pt>
    <dgm:pt modelId="{5AA53510-9CBB-46AF-8EE7-7C186BDBFA03}" type="pres">
      <dgm:prSet presAssocID="{FA5F303D-8504-4203-8098-19A7FBD2F1A9}" presName="sibTrans" presStyleLbl="sibTrans2D1" presStyleIdx="3" presStyleCnt="8"/>
      <dgm:spPr/>
      <dgm:t>
        <a:bodyPr/>
        <a:lstStyle/>
        <a:p>
          <a:endParaRPr lang="en-US"/>
        </a:p>
      </dgm:t>
    </dgm:pt>
    <dgm:pt modelId="{A8AC629E-2FE6-4C14-9355-D598CC909EA4}" type="pres">
      <dgm:prSet presAssocID="{FA5F303D-8504-4203-8098-19A7FBD2F1A9}" presName="connectorText" presStyleLbl="sibTrans2D1" presStyleIdx="3" presStyleCnt="8"/>
      <dgm:spPr/>
      <dgm:t>
        <a:bodyPr/>
        <a:lstStyle/>
        <a:p>
          <a:endParaRPr lang="en-US"/>
        </a:p>
      </dgm:t>
    </dgm:pt>
    <dgm:pt modelId="{210CAB28-D993-4C7C-A171-FAAF931A22BE}" type="pres">
      <dgm:prSet presAssocID="{768AC1D2-BBDD-4E69-9D9A-5BB25120F2A2}" presName="node" presStyleLbl="node1" presStyleIdx="4" presStyleCnt="9">
        <dgm:presLayoutVars>
          <dgm:bulletEnabled val="1"/>
        </dgm:presLayoutVars>
      </dgm:prSet>
      <dgm:spPr/>
      <dgm:t>
        <a:bodyPr/>
        <a:lstStyle/>
        <a:p>
          <a:endParaRPr lang="en-US"/>
        </a:p>
      </dgm:t>
    </dgm:pt>
    <dgm:pt modelId="{B9A55154-D6A9-4433-8A66-30B34F5357A9}" type="pres">
      <dgm:prSet presAssocID="{933237DA-ABAC-4AA8-86EE-5F03C1E047A5}" presName="sibTrans" presStyleLbl="sibTrans2D1" presStyleIdx="4" presStyleCnt="8"/>
      <dgm:spPr/>
      <dgm:t>
        <a:bodyPr/>
        <a:lstStyle/>
        <a:p>
          <a:endParaRPr lang="en-US"/>
        </a:p>
      </dgm:t>
    </dgm:pt>
    <dgm:pt modelId="{BED8581A-A01D-47C1-AE8D-718B76D57345}" type="pres">
      <dgm:prSet presAssocID="{933237DA-ABAC-4AA8-86EE-5F03C1E047A5}" presName="connectorText" presStyleLbl="sibTrans2D1" presStyleIdx="4" presStyleCnt="8"/>
      <dgm:spPr/>
      <dgm:t>
        <a:bodyPr/>
        <a:lstStyle/>
        <a:p>
          <a:endParaRPr lang="en-US"/>
        </a:p>
      </dgm:t>
    </dgm:pt>
    <dgm:pt modelId="{D556769E-886E-4092-B4AE-4AE1FF56B196}" type="pres">
      <dgm:prSet presAssocID="{F5674F1C-1673-4786-8DAE-DB38EC84E474}" presName="node" presStyleLbl="node1" presStyleIdx="5" presStyleCnt="9">
        <dgm:presLayoutVars>
          <dgm:bulletEnabled val="1"/>
        </dgm:presLayoutVars>
      </dgm:prSet>
      <dgm:spPr/>
      <dgm:t>
        <a:bodyPr/>
        <a:lstStyle/>
        <a:p>
          <a:endParaRPr lang="en-US"/>
        </a:p>
      </dgm:t>
    </dgm:pt>
    <dgm:pt modelId="{42D7EB70-6B6F-43B9-9803-2DBC60DAA51F}" type="pres">
      <dgm:prSet presAssocID="{DD27B4AE-D750-4BB9-B266-D86296A36333}" presName="sibTrans" presStyleLbl="sibTrans2D1" presStyleIdx="5" presStyleCnt="8"/>
      <dgm:spPr/>
      <dgm:t>
        <a:bodyPr/>
        <a:lstStyle/>
        <a:p>
          <a:endParaRPr lang="en-US"/>
        </a:p>
      </dgm:t>
    </dgm:pt>
    <dgm:pt modelId="{E424E253-D439-4759-9252-C2D579D853D5}" type="pres">
      <dgm:prSet presAssocID="{DD27B4AE-D750-4BB9-B266-D86296A36333}" presName="connectorText" presStyleLbl="sibTrans2D1" presStyleIdx="5" presStyleCnt="8"/>
      <dgm:spPr/>
      <dgm:t>
        <a:bodyPr/>
        <a:lstStyle/>
        <a:p>
          <a:endParaRPr lang="en-US"/>
        </a:p>
      </dgm:t>
    </dgm:pt>
    <dgm:pt modelId="{BF307ED7-BC3B-4C6D-9BDD-62BAD05A3C92}" type="pres">
      <dgm:prSet presAssocID="{CE6CE533-8AEC-4AB5-9B15-4BD16C07251D}" presName="node" presStyleLbl="node1" presStyleIdx="6" presStyleCnt="9">
        <dgm:presLayoutVars>
          <dgm:bulletEnabled val="1"/>
        </dgm:presLayoutVars>
      </dgm:prSet>
      <dgm:spPr/>
      <dgm:t>
        <a:bodyPr/>
        <a:lstStyle/>
        <a:p>
          <a:endParaRPr lang="en-US"/>
        </a:p>
      </dgm:t>
    </dgm:pt>
    <dgm:pt modelId="{CBAB9A07-337F-4A86-9395-5767B72139E7}" type="pres">
      <dgm:prSet presAssocID="{64DF5A32-5B79-4904-968B-4839FF622386}" presName="sibTrans" presStyleLbl="sibTrans2D1" presStyleIdx="6" presStyleCnt="8"/>
      <dgm:spPr/>
      <dgm:t>
        <a:bodyPr/>
        <a:lstStyle/>
        <a:p>
          <a:endParaRPr lang="en-US"/>
        </a:p>
      </dgm:t>
    </dgm:pt>
    <dgm:pt modelId="{05233CB3-A40E-486D-90EC-37982AE59EEB}" type="pres">
      <dgm:prSet presAssocID="{64DF5A32-5B79-4904-968B-4839FF622386}" presName="connectorText" presStyleLbl="sibTrans2D1" presStyleIdx="6" presStyleCnt="8"/>
      <dgm:spPr/>
      <dgm:t>
        <a:bodyPr/>
        <a:lstStyle/>
        <a:p>
          <a:endParaRPr lang="en-US"/>
        </a:p>
      </dgm:t>
    </dgm:pt>
    <dgm:pt modelId="{78213E00-113D-48D6-9BF5-916C9D1C138B}" type="pres">
      <dgm:prSet presAssocID="{D9192397-8F73-4950-874A-56C9997A0F3C}" presName="node" presStyleLbl="node1" presStyleIdx="7" presStyleCnt="9">
        <dgm:presLayoutVars>
          <dgm:bulletEnabled val="1"/>
        </dgm:presLayoutVars>
      </dgm:prSet>
      <dgm:spPr/>
      <dgm:t>
        <a:bodyPr/>
        <a:lstStyle/>
        <a:p>
          <a:endParaRPr lang="en-US"/>
        </a:p>
      </dgm:t>
    </dgm:pt>
    <dgm:pt modelId="{6352EB8F-7C08-4B9C-BC6C-094406003D31}" type="pres">
      <dgm:prSet presAssocID="{94549C67-0CA7-413B-A8B2-E29D76AF835F}" presName="sibTrans" presStyleLbl="sibTrans2D1" presStyleIdx="7" presStyleCnt="8"/>
      <dgm:spPr/>
      <dgm:t>
        <a:bodyPr/>
        <a:lstStyle/>
        <a:p>
          <a:endParaRPr lang="en-US"/>
        </a:p>
      </dgm:t>
    </dgm:pt>
    <dgm:pt modelId="{8323581A-36EB-469B-BD44-A3A37FB8B391}" type="pres">
      <dgm:prSet presAssocID="{94549C67-0CA7-413B-A8B2-E29D76AF835F}" presName="connectorText" presStyleLbl="sibTrans2D1" presStyleIdx="7" presStyleCnt="8"/>
      <dgm:spPr/>
      <dgm:t>
        <a:bodyPr/>
        <a:lstStyle/>
        <a:p>
          <a:endParaRPr lang="en-US"/>
        </a:p>
      </dgm:t>
    </dgm:pt>
    <dgm:pt modelId="{6FFED9B6-E93A-4E6B-A85C-B1D8AA6E0FB0}" type="pres">
      <dgm:prSet presAssocID="{5F816DC5-2B08-4424-B039-6A89B8F73A54}" presName="node" presStyleLbl="node1" presStyleIdx="8" presStyleCnt="9">
        <dgm:presLayoutVars>
          <dgm:bulletEnabled val="1"/>
        </dgm:presLayoutVars>
      </dgm:prSet>
      <dgm:spPr/>
      <dgm:t>
        <a:bodyPr/>
        <a:lstStyle/>
        <a:p>
          <a:endParaRPr lang="en-US"/>
        </a:p>
      </dgm:t>
    </dgm:pt>
  </dgm:ptLst>
  <dgm:cxnLst>
    <dgm:cxn modelId="{3DE8AB80-3FDB-4C89-A3F0-BEFF88C72E0D}" type="presOf" srcId="{DFCAE3B5-22E8-4BC5-91B4-C31D131BEFA2}" destId="{63E8261E-91D4-4571-ACE3-DB5EBDC68A38}" srcOrd="0" destOrd="0" presId="urn:microsoft.com/office/officeart/2005/8/layout/process5"/>
    <dgm:cxn modelId="{9D362931-D790-4143-922E-E3463FE6F531}" srcId="{1DE717C8-882A-4516-9793-9411C2EF6B70}" destId="{9A9673BD-2E68-4B7B-AB24-69699F5E5A6D}" srcOrd="0" destOrd="0" parTransId="{BA3183F0-3479-45E8-A5A2-8EFD262DEBB7}" sibTransId="{DC72AE21-2B85-4E2E-88BD-4063BC47E8CD}"/>
    <dgm:cxn modelId="{4477EC28-184F-4053-AFDF-D29CCD728356}" type="presOf" srcId="{FC8A72AA-E93F-43B5-9EB2-459A166E73E7}" destId="{E8DE1C11-DD62-45E6-B55F-A815E3395671}" srcOrd="0" destOrd="0" presId="urn:microsoft.com/office/officeart/2005/8/layout/process5"/>
    <dgm:cxn modelId="{A8887BBC-4ACF-43E9-971D-A46B50F0E05A}" srcId="{1DE717C8-882A-4516-9793-9411C2EF6B70}" destId="{5F816DC5-2B08-4424-B039-6A89B8F73A54}" srcOrd="8" destOrd="0" parTransId="{D8A370F8-FC45-4415-A9EF-C177ECD20D75}" sibTransId="{71B5D1CA-97E4-4C60-89D9-99862059CB59}"/>
    <dgm:cxn modelId="{2742693F-CD6C-43EC-9ABC-07D4E7A377A7}" type="presOf" srcId="{FA5F303D-8504-4203-8098-19A7FBD2F1A9}" destId="{5AA53510-9CBB-46AF-8EE7-7C186BDBFA03}" srcOrd="0" destOrd="0" presId="urn:microsoft.com/office/officeart/2005/8/layout/process5"/>
    <dgm:cxn modelId="{FA7285FD-15E0-4FC4-A88A-BB4EB3294D9E}" type="presOf" srcId="{94549C67-0CA7-413B-A8B2-E29D76AF835F}" destId="{8323581A-36EB-469B-BD44-A3A37FB8B391}" srcOrd="1" destOrd="0" presId="urn:microsoft.com/office/officeart/2005/8/layout/process5"/>
    <dgm:cxn modelId="{085D5F9B-4743-4BB6-A7B4-AD0EE7CF91F6}" type="presOf" srcId="{F5674F1C-1673-4786-8DAE-DB38EC84E474}" destId="{D556769E-886E-4092-B4AE-4AE1FF56B196}" srcOrd="0" destOrd="0" presId="urn:microsoft.com/office/officeart/2005/8/layout/process5"/>
    <dgm:cxn modelId="{1B396B41-2E4A-4E31-BAA4-29B8C0D39920}" type="presOf" srcId="{933237DA-ABAC-4AA8-86EE-5F03C1E047A5}" destId="{B9A55154-D6A9-4433-8A66-30B34F5357A9}" srcOrd="0" destOrd="0" presId="urn:microsoft.com/office/officeart/2005/8/layout/process5"/>
    <dgm:cxn modelId="{5E2E6BC2-6027-434E-964F-800186267E38}" type="presOf" srcId="{D9192397-8F73-4950-874A-56C9997A0F3C}" destId="{78213E00-113D-48D6-9BF5-916C9D1C138B}" srcOrd="0" destOrd="0" presId="urn:microsoft.com/office/officeart/2005/8/layout/process5"/>
    <dgm:cxn modelId="{2969D67C-BB00-4339-A6E2-A80A3E885A25}" type="presOf" srcId="{30366EE1-002E-4043-A0A0-30CCB2E36B50}" destId="{E5849C47-3276-4410-91C1-D2D6220FAB25}" srcOrd="1" destOrd="0" presId="urn:microsoft.com/office/officeart/2005/8/layout/process5"/>
    <dgm:cxn modelId="{C39A2A92-2A18-4955-BB78-C2439665EEA8}" type="presOf" srcId="{DC72AE21-2B85-4E2E-88BD-4063BC47E8CD}" destId="{366F2768-2BCB-47A6-84F5-797E25C3448B}" srcOrd="1" destOrd="0" presId="urn:microsoft.com/office/officeart/2005/8/layout/process5"/>
    <dgm:cxn modelId="{8DFF9172-248B-4A46-9342-66D378C0C001}" srcId="{1DE717C8-882A-4516-9793-9411C2EF6B70}" destId="{768AC1D2-BBDD-4E69-9D9A-5BB25120F2A2}" srcOrd="4" destOrd="0" parTransId="{2A14A060-487C-488B-BB59-B6FD237391F3}" sibTransId="{933237DA-ABAC-4AA8-86EE-5F03C1E047A5}"/>
    <dgm:cxn modelId="{8A998690-726B-47C1-99ED-69B338F81CBC}" type="presOf" srcId="{30366EE1-002E-4043-A0A0-30CCB2E36B50}" destId="{81A86409-8D73-4027-B193-E687648C673B}" srcOrd="0" destOrd="0" presId="urn:microsoft.com/office/officeart/2005/8/layout/process5"/>
    <dgm:cxn modelId="{39002C0D-CE0F-4709-AEC7-635A09623B34}" type="presOf" srcId="{64DF5A32-5B79-4904-968B-4839FF622386}" destId="{CBAB9A07-337F-4A86-9395-5767B72139E7}" srcOrd="0" destOrd="0" presId="urn:microsoft.com/office/officeart/2005/8/layout/process5"/>
    <dgm:cxn modelId="{8C90D926-8A68-440C-B9B5-D2539DC551F1}" type="presOf" srcId="{64DF5A32-5B79-4904-968B-4839FF622386}" destId="{05233CB3-A40E-486D-90EC-37982AE59EEB}" srcOrd="1" destOrd="0" presId="urn:microsoft.com/office/officeart/2005/8/layout/process5"/>
    <dgm:cxn modelId="{234C83A1-63E4-45B8-9924-BF0A51D7C0F5}" type="presOf" srcId="{933237DA-ABAC-4AA8-86EE-5F03C1E047A5}" destId="{BED8581A-A01D-47C1-AE8D-718B76D57345}" srcOrd="1" destOrd="0" presId="urn:microsoft.com/office/officeart/2005/8/layout/process5"/>
    <dgm:cxn modelId="{C611C605-D02A-4FC5-B740-06DB70DA4BF5}" type="presOf" srcId="{CE6CE533-8AEC-4AB5-9B15-4BD16C07251D}" destId="{BF307ED7-BC3B-4C6D-9BDD-62BAD05A3C92}" srcOrd="0" destOrd="0" presId="urn:microsoft.com/office/officeart/2005/8/layout/process5"/>
    <dgm:cxn modelId="{440EDFA3-212C-4883-8CF1-CFA9E5191A3B}" type="presOf" srcId="{363C4539-1144-47E9-9354-A8CCDD209997}" destId="{F545839A-41B0-4D2E-879C-74CE0F9535E9}" srcOrd="1" destOrd="0" presId="urn:microsoft.com/office/officeart/2005/8/layout/process5"/>
    <dgm:cxn modelId="{E47A6E27-7ED6-4A46-A569-4F1E17469F39}" type="presOf" srcId="{5F816DC5-2B08-4424-B039-6A89B8F73A54}" destId="{6FFED9B6-E93A-4E6B-A85C-B1D8AA6E0FB0}" srcOrd="0" destOrd="0" presId="urn:microsoft.com/office/officeart/2005/8/layout/process5"/>
    <dgm:cxn modelId="{FA261D0E-6E92-4FD6-9A18-59D4A5E1B519}" type="presOf" srcId="{363C4539-1144-47E9-9354-A8CCDD209997}" destId="{C7B70D18-7D3D-499A-AD99-6669B9447E17}" srcOrd="0" destOrd="0" presId="urn:microsoft.com/office/officeart/2005/8/layout/process5"/>
    <dgm:cxn modelId="{4C775A45-6E64-4982-96A3-524890F8E843}" type="presOf" srcId="{DC72AE21-2B85-4E2E-88BD-4063BC47E8CD}" destId="{8F23BADE-75D4-4617-9A39-6399B825DA8B}" srcOrd="0" destOrd="0" presId="urn:microsoft.com/office/officeart/2005/8/layout/process5"/>
    <dgm:cxn modelId="{45D0D493-B4D5-4EE0-83C1-8C75C286FE9C}" type="presOf" srcId="{DD27B4AE-D750-4BB9-B266-D86296A36333}" destId="{42D7EB70-6B6F-43B9-9803-2DBC60DAA51F}" srcOrd="0" destOrd="0" presId="urn:microsoft.com/office/officeart/2005/8/layout/process5"/>
    <dgm:cxn modelId="{6175079F-DE11-484D-A965-C969074FFFAA}" type="presOf" srcId="{FA5F303D-8504-4203-8098-19A7FBD2F1A9}" destId="{A8AC629E-2FE6-4C14-9355-D598CC909EA4}" srcOrd="1" destOrd="0" presId="urn:microsoft.com/office/officeart/2005/8/layout/process5"/>
    <dgm:cxn modelId="{871462E3-F01B-4600-8C37-99C9FBF1A001}" srcId="{1DE717C8-882A-4516-9793-9411C2EF6B70}" destId="{FC8A72AA-E93F-43B5-9EB2-459A166E73E7}" srcOrd="1" destOrd="0" parTransId="{237EF3A0-800A-4767-8876-2F89B9817FDD}" sibTransId="{363C4539-1144-47E9-9354-A8CCDD209997}"/>
    <dgm:cxn modelId="{368153CB-58BF-4E66-8FAA-C072F5E85D97}" type="presOf" srcId="{1DE717C8-882A-4516-9793-9411C2EF6B70}" destId="{F355773E-27DE-4807-A4C1-EFD333A30656}" srcOrd="0" destOrd="0" presId="urn:microsoft.com/office/officeart/2005/8/layout/process5"/>
    <dgm:cxn modelId="{79449BE2-A3A0-47DF-A485-A32802F048F8}" srcId="{1DE717C8-882A-4516-9793-9411C2EF6B70}" destId="{F5674F1C-1673-4786-8DAE-DB38EC84E474}" srcOrd="5" destOrd="0" parTransId="{FFE546F4-E936-449B-8EC9-CF95D24245FC}" sibTransId="{DD27B4AE-D750-4BB9-B266-D86296A36333}"/>
    <dgm:cxn modelId="{097D8E98-1C1C-4B17-A9A5-08CF0DBBD540}" srcId="{1DE717C8-882A-4516-9793-9411C2EF6B70}" destId="{CE6CE533-8AEC-4AB5-9B15-4BD16C07251D}" srcOrd="6" destOrd="0" parTransId="{A2E535BA-2B5F-4B1A-B0A6-55CD0C9F10F8}" sibTransId="{64DF5A32-5B79-4904-968B-4839FF622386}"/>
    <dgm:cxn modelId="{A682CD28-F7B0-4BAF-A566-7DFA1302840F}" srcId="{1DE717C8-882A-4516-9793-9411C2EF6B70}" destId="{D9192397-8F73-4950-874A-56C9997A0F3C}" srcOrd="7" destOrd="0" parTransId="{4790D9ED-4AF5-4FEB-A11F-D01B100ABB0A}" sibTransId="{94549C67-0CA7-413B-A8B2-E29D76AF835F}"/>
    <dgm:cxn modelId="{32EFD805-7987-409F-93FF-AD0EF77AF607}" type="presOf" srcId="{A6CD0432-1828-419A-B3AF-F2D7FA8A7187}" destId="{EE196C96-F499-41F2-830A-EADBD545D46E}" srcOrd="0" destOrd="0" presId="urn:microsoft.com/office/officeart/2005/8/layout/process5"/>
    <dgm:cxn modelId="{0A9E4F0A-C1EB-4197-B129-FD25B1EE4BBD}" type="presOf" srcId="{DD27B4AE-D750-4BB9-B266-D86296A36333}" destId="{E424E253-D439-4759-9252-C2D579D853D5}" srcOrd="1" destOrd="0" presId="urn:microsoft.com/office/officeart/2005/8/layout/process5"/>
    <dgm:cxn modelId="{01B35737-65BF-490D-AEBB-EE09E1EA5B01}" type="presOf" srcId="{9A9673BD-2E68-4B7B-AB24-69699F5E5A6D}" destId="{33533EA0-30A3-4453-AF91-B1804DBBE168}" srcOrd="0" destOrd="0" presId="urn:microsoft.com/office/officeart/2005/8/layout/process5"/>
    <dgm:cxn modelId="{187EA858-CBE5-4758-B549-4398D22904C9}" srcId="{1DE717C8-882A-4516-9793-9411C2EF6B70}" destId="{A6CD0432-1828-419A-B3AF-F2D7FA8A7187}" srcOrd="2" destOrd="0" parTransId="{4A3744F7-A05F-44A9-ACBD-CE2F6F536149}" sibTransId="{30366EE1-002E-4043-A0A0-30CCB2E36B50}"/>
    <dgm:cxn modelId="{ED5EDD6A-31CE-496D-889B-2B850584BD15}" type="presOf" srcId="{94549C67-0CA7-413B-A8B2-E29D76AF835F}" destId="{6352EB8F-7C08-4B9C-BC6C-094406003D31}" srcOrd="0" destOrd="0" presId="urn:microsoft.com/office/officeart/2005/8/layout/process5"/>
    <dgm:cxn modelId="{D70889D4-5062-4414-8ECC-6AFF3F3066BD}" type="presOf" srcId="{768AC1D2-BBDD-4E69-9D9A-5BB25120F2A2}" destId="{210CAB28-D993-4C7C-A171-FAAF931A22BE}" srcOrd="0" destOrd="0" presId="urn:microsoft.com/office/officeart/2005/8/layout/process5"/>
    <dgm:cxn modelId="{75AEF9E4-35B5-4B08-ADE0-1D5080BB567C}" srcId="{1DE717C8-882A-4516-9793-9411C2EF6B70}" destId="{DFCAE3B5-22E8-4BC5-91B4-C31D131BEFA2}" srcOrd="3" destOrd="0" parTransId="{DDE7CF94-6271-44DB-B41E-8B05DB72CACA}" sibTransId="{FA5F303D-8504-4203-8098-19A7FBD2F1A9}"/>
    <dgm:cxn modelId="{EF918C60-7291-4BD8-934D-4A91E40FF65E}" type="presParOf" srcId="{F355773E-27DE-4807-A4C1-EFD333A30656}" destId="{33533EA0-30A3-4453-AF91-B1804DBBE168}" srcOrd="0" destOrd="0" presId="urn:microsoft.com/office/officeart/2005/8/layout/process5"/>
    <dgm:cxn modelId="{907A4ED5-C279-457F-B745-21C43D994337}" type="presParOf" srcId="{F355773E-27DE-4807-A4C1-EFD333A30656}" destId="{8F23BADE-75D4-4617-9A39-6399B825DA8B}" srcOrd="1" destOrd="0" presId="urn:microsoft.com/office/officeart/2005/8/layout/process5"/>
    <dgm:cxn modelId="{08199819-ECFB-47FE-98C8-65CBCA5751B0}" type="presParOf" srcId="{8F23BADE-75D4-4617-9A39-6399B825DA8B}" destId="{366F2768-2BCB-47A6-84F5-797E25C3448B}" srcOrd="0" destOrd="0" presId="urn:microsoft.com/office/officeart/2005/8/layout/process5"/>
    <dgm:cxn modelId="{E7B8915C-D003-4B21-98FC-BC3DFA0B0CB0}" type="presParOf" srcId="{F355773E-27DE-4807-A4C1-EFD333A30656}" destId="{E8DE1C11-DD62-45E6-B55F-A815E3395671}" srcOrd="2" destOrd="0" presId="urn:microsoft.com/office/officeart/2005/8/layout/process5"/>
    <dgm:cxn modelId="{6FB99B83-75F1-4893-B16D-6F6CF5F449E8}" type="presParOf" srcId="{F355773E-27DE-4807-A4C1-EFD333A30656}" destId="{C7B70D18-7D3D-499A-AD99-6669B9447E17}" srcOrd="3" destOrd="0" presId="urn:microsoft.com/office/officeart/2005/8/layout/process5"/>
    <dgm:cxn modelId="{5B95B6D3-535C-49FD-920D-B67C7F6F56E3}" type="presParOf" srcId="{C7B70D18-7D3D-499A-AD99-6669B9447E17}" destId="{F545839A-41B0-4D2E-879C-74CE0F9535E9}" srcOrd="0" destOrd="0" presId="urn:microsoft.com/office/officeart/2005/8/layout/process5"/>
    <dgm:cxn modelId="{099EBB96-939A-4A96-8A34-2E39765D1AA5}" type="presParOf" srcId="{F355773E-27DE-4807-A4C1-EFD333A30656}" destId="{EE196C96-F499-41F2-830A-EADBD545D46E}" srcOrd="4" destOrd="0" presId="urn:microsoft.com/office/officeart/2005/8/layout/process5"/>
    <dgm:cxn modelId="{043CC925-DE4D-4861-BDDB-FC531BC0D231}" type="presParOf" srcId="{F355773E-27DE-4807-A4C1-EFD333A30656}" destId="{81A86409-8D73-4027-B193-E687648C673B}" srcOrd="5" destOrd="0" presId="urn:microsoft.com/office/officeart/2005/8/layout/process5"/>
    <dgm:cxn modelId="{0E9E9732-F19F-4221-8354-869DE31634F0}" type="presParOf" srcId="{81A86409-8D73-4027-B193-E687648C673B}" destId="{E5849C47-3276-4410-91C1-D2D6220FAB25}" srcOrd="0" destOrd="0" presId="urn:microsoft.com/office/officeart/2005/8/layout/process5"/>
    <dgm:cxn modelId="{614984A9-CE88-4CC0-ABCD-CD41608DC91B}" type="presParOf" srcId="{F355773E-27DE-4807-A4C1-EFD333A30656}" destId="{63E8261E-91D4-4571-ACE3-DB5EBDC68A38}" srcOrd="6" destOrd="0" presId="urn:microsoft.com/office/officeart/2005/8/layout/process5"/>
    <dgm:cxn modelId="{57E68B85-749E-447A-9551-E9501FAFF1A0}" type="presParOf" srcId="{F355773E-27DE-4807-A4C1-EFD333A30656}" destId="{5AA53510-9CBB-46AF-8EE7-7C186BDBFA03}" srcOrd="7" destOrd="0" presId="urn:microsoft.com/office/officeart/2005/8/layout/process5"/>
    <dgm:cxn modelId="{01A77D4C-5D57-49AF-A480-B97930A80BDC}" type="presParOf" srcId="{5AA53510-9CBB-46AF-8EE7-7C186BDBFA03}" destId="{A8AC629E-2FE6-4C14-9355-D598CC909EA4}" srcOrd="0" destOrd="0" presId="urn:microsoft.com/office/officeart/2005/8/layout/process5"/>
    <dgm:cxn modelId="{CE20E461-6717-42FE-B28A-E27FD8289CEC}" type="presParOf" srcId="{F355773E-27DE-4807-A4C1-EFD333A30656}" destId="{210CAB28-D993-4C7C-A171-FAAF931A22BE}" srcOrd="8" destOrd="0" presId="urn:microsoft.com/office/officeart/2005/8/layout/process5"/>
    <dgm:cxn modelId="{AF8AED14-AD12-4DF6-9C2C-6E32FA0DD332}" type="presParOf" srcId="{F355773E-27DE-4807-A4C1-EFD333A30656}" destId="{B9A55154-D6A9-4433-8A66-30B34F5357A9}" srcOrd="9" destOrd="0" presId="urn:microsoft.com/office/officeart/2005/8/layout/process5"/>
    <dgm:cxn modelId="{39314EC2-6D47-403C-A3BB-2EA99E17026F}" type="presParOf" srcId="{B9A55154-D6A9-4433-8A66-30B34F5357A9}" destId="{BED8581A-A01D-47C1-AE8D-718B76D57345}" srcOrd="0" destOrd="0" presId="urn:microsoft.com/office/officeart/2005/8/layout/process5"/>
    <dgm:cxn modelId="{93C54B28-4697-4AF2-8526-8EACDA2A60AE}" type="presParOf" srcId="{F355773E-27DE-4807-A4C1-EFD333A30656}" destId="{D556769E-886E-4092-B4AE-4AE1FF56B196}" srcOrd="10" destOrd="0" presId="urn:microsoft.com/office/officeart/2005/8/layout/process5"/>
    <dgm:cxn modelId="{7A1B8F76-CB57-4438-9565-9B7644E254FC}" type="presParOf" srcId="{F355773E-27DE-4807-A4C1-EFD333A30656}" destId="{42D7EB70-6B6F-43B9-9803-2DBC60DAA51F}" srcOrd="11" destOrd="0" presId="urn:microsoft.com/office/officeart/2005/8/layout/process5"/>
    <dgm:cxn modelId="{746751E1-C0CD-4205-B8FF-F527024957DD}" type="presParOf" srcId="{42D7EB70-6B6F-43B9-9803-2DBC60DAA51F}" destId="{E424E253-D439-4759-9252-C2D579D853D5}" srcOrd="0" destOrd="0" presId="urn:microsoft.com/office/officeart/2005/8/layout/process5"/>
    <dgm:cxn modelId="{B0E83BD6-BAFF-4DD2-9BF5-E4AE8511D011}" type="presParOf" srcId="{F355773E-27DE-4807-A4C1-EFD333A30656}" destId="{BF307ED7-BC3B-4C6D-9BDD-62BAD05A3C92}" srcOrd="12" destOrd="0" presId="urn:microsoft.com/office/officeart/2005/8/layout/process5"/>
    <dgm:cxn modelId="{55179597-554F-4BDC-BA8B-6DADD45F8123}" type="presParOf" srcId="{F355773E-27DE-4807-A4C1-EFD333A30656}" destId="{CBAB9A07-337F-4A86-9395-5767B72139E7}" srcOrd="13" destOrd="0" presId="urn:microsoft.com/office/officeart/2005/8/layout/process5"/>
    <dgm:cxn modelId="{25315C64-B272-4B15-B0FB-B6952CD9C67B}" type="presParOf" srcId="{CBAB9A07-337F-4A86-9395-5767B72139E7}" destId="{05233CB3-A40E-486D-90EC-37982AE59EEB}" srcOrd="0" destOrd="0" presId="urn:microsoft.com/office/officeart/2005/8/layout/process5"/>
    <dgm:cxn modelId="{129EB3C0-FD24-4D67-BABD-AFC1E5A1D513}" type="presParOf" srcId="{F355773E-27DE-4807-A4C1-EFD333A30656}" destId="{78213E00-113D-48D6-9BF5-916C9D1C138B}" srcOrd="14" destOrd="0" presId="urn:microsoft.com/office/officeart/2005/8/layout/process5"/>
    <dgm:cxn modelId="{9418FFD7-F387-4917-BAF9-BA9BF3326C4A}" type="presParOf" srcId="{F355773E-27DE-4807-A4C1-EFD333A30656}" destId="{6352EB8F-7C08-4B9C-BC6C-094406003D31}" srcOrd="15" destOrd="0" presId="urn:microsoft.com/office/officeart/2005/8/layout/process5"/>
    <dgm:cxn modelId="{3C84739F-B7C1-40EE-914B-47BF8C33DA09}" type="presParOf" srcId="{6352EB8F-7C08-4B9C-BC6C-094406003D31}" destId="{8323581A-36EB-469B-BD44-A3A37FB8B391}" srcOrd="0" destOrd="0" presId="urn:microsoft.com/office/officeart/2005/8/layout/process5"/>
    <dgm:cxn modelId="{22531F54-0C48-4E44-8A9D-2E839BBD5D8F}" type="presParOf" srcId="{F355773E-27DE-4807-A4C1-EFD333A30656}" destId="{6FFED9B6-E93A-4E6B-A85C-B1D8AA6E0FB0}" srcOrd="1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a:t>
            </a:r>
            <a:r>
              <a:rPr lang="en-US" dirty="0"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565668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14</a:t>
            </a:fld>
            <a:endParaRPr lang="en-US" dirty="0"/>
          </a:p>
        </p:txBody>
      </p:sp>
    </p:spTree>
    <p:extLst>
      <p:ext uri="{BB962C8B-B14F-4D97-AF65-F5344CB8AC3E}">
        <p14:creationId xmlns:p14="http://schemas.microsoft.com/office/powerpoint/2010/main" val="1224194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15</a:t>
            </a:fld>
            <a:endParaRPr lang="en-US" dirty="0"/>
          </a:p>
        </p:txBody>
      </p:sp>
    </p:spTree>
    <p:extLst>
      <p:ext uri="{BB962C8B-B14F-4D97-AF65-F5344CB8AC3E}">
        <p14:creationId xmlns:p14="http://schemas.microsoft.com/office/powerpoint/2010/main" val="3865573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977259-48FA-4AC7-8F10-BC9488D4CCC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4133045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b="0" baseline="0"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12/5/2012 1:57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19</a:t>
            </a:fld>
            <a:endParaRPr lang="en-US" dirty="0"/>
          </a:p>
        </p:txBody>
      </p:sp>
    </p:spTree>
    <p:extLst>
      <p:ext uri="{BB962C8B-B14F-4D97-AF65-F5344CB8AC3E}">
        <p14:creationId xmlns:p14="http://schemas.microsoft.com/office/powerpoint/2010/main" val="2935855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20</a:t>
            </a:fld>
            <a:endParaRPr lang="en-US" dirty="0"/>
          </a:p>
        </p:txBody>
      </p:sp>
    </p:spTree>
    <p:extLst>
      <p:ext uri="{BB962C8B-B14F-4D97-AF65-F5344CB8AC3E}">
        <p14:creationId xmlns:p14="http://schemas.microsoft.com/office/powerpoint/2010/main" val="297517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A43D724-EAD6-425F-A2BA-C476F7ACDE6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947044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22</a:t>
            </a:fld>
            <a:endParaRPr lang="en-US" dirty="0"/>
          </a:p>
        </p:txBody>
      </p:sp>
    </p:spTree>
    <p:extLst>
      <p:ext uri="{BB962C8B-B14F-4D97-AF65-F5344CB8AC3E}">
        <p14:creationId xmlns:p14="http://schemas.microsoft.com/office/powerpoint/2010/main" val="4708684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23</a:t>
            </a:fld>
            <a:endParaRPr lang="en-US" dirty="0"/>
          </a:p>
        </p:txBody>
      </p:sp>
    </p:spTree>
    <p:extLst>
      <p:ext uri="{BB962C8B-B14F-4D97-AF65-F5344CB8AC3E}">
        <p14:creationId xmlns:p14="http://schemas.microsoft.com/office/powerpoint/2010/main" val="4282529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24</a:t>
            </a:fld>
            <a:endParaRPr lang="en-US" dirty="0"/>
          </a:p>
        </p:txBody>
      </p:sp>
    </p:spTree>
    <p:extLst>
      <p:ext uri="{BB962C8B-B14F-4D97-AF65-F5344CB8AC3E}">
        <p14:creationId xmlns:p14="http://schemas.microsoft.com/office/powerpoint/2010/main" val="896009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25</a:t>
            </a:fld>
            <a:endParaRPr lang="en-US" dirty="0"/>
          </a:p>
        </p:txBody>
      </p:sp>
    </p:spTree>
    <p:extLst>
      <p:ext uri="{BB962C8B-B14F-4D97-AF65-F5344CB8AC3E}">
        <p14:creationId xmlns:p14="http://schemas.microsoft.com/office/powerpoint/2010/main" val="756415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26</a:t>
            </a:fld>
            <a:endParaRPr lang="en-US" dirty="0"/>
          </a:p>
        </p:txBody>
      </p:sp>
    </p:spTree>
    <p:extLst>
      <p:ext uri="{BB962C8B-B14F-4D97-AF65-F5344CB8AC3E}">
        <p14:creationId xmlns:p14="http://schemas.microsoft.com/office/powerpoint/2010/main" val="18202276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27</a:t>
            </a:fld>
            <a:endParaRPr lang="en-US" dirty="0"/>
          </a:p>
        </p:txBody>
      </p:sp>
    </p:spTree>
    <p:extLst>
      <p:ext uri="{BB962C8B-B14F-4D97-AF65-F5344CB8AC3E}">
        <p14:creationId xmlns:p14="http://schemas.microsoft.com/office/powerpoint/2010/main" val="41908909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73E6628-0705-4E34-90AA-D61A964D0AFD}" type="slidenum">
              <a:rPr lang="en-US" smtClean="0"/>
              <a:pPr/>
              <a:t>29</a:t>
            </a:fld>
            <a:endParaRPr lang="en-US" dirty="0"/>
          </a:p>
        </p:txBody>
      </p:sp>
      <p:sp>
        <p:nvSpPr>
          <p:cNvPr id="5" name="Date Placeholder 4"/>
          <p:cNvSpPr>
            <a:spLocks noGrp="1"/>
          </p:cNvSpPr>
          <p:nvPr>
            <p:ph type="dt" idx="11"/>
          </p:nvPr>
        </p:nvSpPr>
        <p:spPr/>
        <p:txBody>
          <a:bodyPr/>
          <a:lstStyle/>
          <a:p>
            <a:r>
              <a:rPr lang="en-US" dirty="0" smtClean="0"/>
              <a:t>8/26/2008</a:t>
            </a:r>
            <a:endParaRPr lang="en-US" dirty="0"/>
          </a:p>
        </p:txBody>
      </p:sp>
      <p:sp>
        <p:nvSpPr>
          <p:cNvPr id="6" name="Header Placeholder 5"/>
          <p:cNvSpPr>
            <a:spLocks noGrp="1"/>
          </p:cNvSpPr>
          <p:nvPr>
            <p:ph type="hdr" sz="quarter" idx="12"/>
          </p:nvPr>
        </p:nvSpPr>
        <p:spPr/>
        <p:txBody>
          <a:bodyPr/>
          <a:lstStyle/>
          <a:p>
            <a:r>
              <a:rPr lang="en-US" dirty="0" smtClean="0"/>
              <a:t>02 - CSS Primer</a:t>
            </a:r>
            <a:endParaRPr lang="en-US" dirty="0"/>
          </a:p>
        </p:txBody>
      </p:sp>
      <p:sp>
        <p:nvSpPr>
          <p:cNvPr id="7" name="Footer Placeholder 6"/>
          <p:cNvSpPr>
            <a:spLocks noGrp="1"/>
          </p:cNvSpPr>
          <p:nvPr>
            <p:ph type="ftr" sz="quarter" idx="13"/>
          </p:nvPr>
        </p:nvSpPr>
        <p:spPr/>
        <p:txBody>
          <a:bodyPr/>
          <a:lstStyle/>
          <a:p>
            <a:r>
              <a:rPr lang="en-US" dirty="0" smtClean="0"/>
              <a:t>© 2008 Ted Pattison Group, Inc - All Rights Reserved</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3975930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12/5/2012 1:57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490C302-EBE8-4C28-B486-AF466792E0E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0286217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396700-6914-4541-82A3-ED5E424DB924}"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722958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91DB55-2E03-4ACE-A4B8-C6C2882B3AF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2748321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501878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670B7DF-CEDD-4D2E-8459-A19DEA02FDC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35658446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2743951-B0BF-44C0-B0B5-688C7D9C277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4913424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1E0ECF4-37CB-4D73-B362-B32E96AB4B5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34135312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B5F3E92-B925-430C-91FB-8F5DDAFBD76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6003874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41</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pPr>
                <a:defRPr/>
              </a:pPr>
              <a:t>42</a:t>
            </a:fld>
            <a:endParaRPr lang="en-US" dirty="0"/>
          </a:p>
        </p:txBody>
      </p:sp>
    </p:spTree>
    <p:extLst>
      <p:ext uri="{BB962C8B-B14F-4D97-AF65-F5344CB8AC3E}">
        <p14:creationId xmlns:p14="http://schemas.microsoft.com/office/powerpoint/2010/main" val="25422403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0762BE-98AB-4396-B0AB-5C7FBE65E38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34911210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B7EA8EB-37B9-4B5C-8292-CB4EB79294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1193036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46</a:t>
            </a:fld>
            <a:endParaRPr lang="en-US" dirty="0"/>
          </a:p>
        </p:txBody>
      </p:sp>
    </p:spTree>
    <p:extLst>
      <p:ext uri="{BB962C8B-B14F-4D97-AF65-F5344CB8AC3E}">
        <p14:creationId xmlns:p14="http://schemas.microsoft.com/office/powerpoint/2010/main" val="26983971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12/5/2012 1:57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0760144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B80E48A-C840-4ADD-960B-342246AF7B9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11222636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1:57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BE49C2C-5CAC-4BB9-9880-6419C8AA4DED}"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193582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083469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060895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060895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27966576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userDrawn="1"/>
        </p:nvSpPr>
        <p:spPr bwMode="hidden">
          <a:xfrm rot="5400000" flipV="1">
            <a:off x="7221857" y="4188117"/>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p>
        </p:txBody>
      </p:sp>
      <p:sp>
        <p:nvSpPr>
          <p:cNvPr id="39" name="Rectangle 38"/>
          <p:cNvSpPr/>
          <p:nvPr userDrawn="1"/>
        </p:nvSpPr>
        <p:spPr bwMode="hidden">
          <a:xfrm>
            <a:off x="9736353" y="3587405"/>
            <a:ext cx="612267" cy="3407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41" name="Rectangle 40"/>
          <p:cNvSpPr/>
          <p:nvPr userDrawn="1"/>
        </p:nvSpPr>
        <p:spPr bwMode="hidden">
          <a:xfrm>
            <a:off x="8811474" y="3573105"/>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42" name="Rectangle 41"/>
          <p:cNvSpPr/>
          <p:nvPr userDrawn="1"/>
        </p:nvSpPr>
        <p:spPr bwMode="hidden">
          <a:xfrm>
            <a:off x="10027910" y="4334423"/>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44" name="Rectangle 43"/>
          <p:cNvSpPr/>
          <p:nvPr userDrawn="1"/>
        </p:nvSpPr>
        <p:spPr bwMode="hidden">
          <a:xfrm>
            <a:off x="9695210" y="-1"/>
            <a:ext cx="536465"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2" name="Title 1"/>
          <p:cNvSpPr>
            <a:spLocks noGrp="1"/>
          </p:cNvSpPr>
          <p:nvPr>
            <p:ph type="ctrTitle"/>
          </p:nvPr>
        </p:nvSpPr>
        <p:spPr>
          <a:xfrm>
            <a:off x="853611" y="2642889"/>
            <a:ext cx="9174289" cy="2058986"/>
          </a:xfrm>
        </p:spPr>
        <p:txBody>
          <a:bodyPr anchor="b" anchorCtr="0">
            <a:noAutofit/>
          </a:bodyPr>
          <a:lstStyle>
            <a:lvl1pPr>
              <a:lnSpc>
                <a:spcPct val="90000"/>
              </a:lnSpc>
              <a:defRPr lang="en-US" sz="5500" b="0" kern="1200" cap="none" spc="-102" baseline="0" dirty="0">
                <a:ln w="3175">
                  <a:noFill/>
                </a:ln>
                <a:gradFill flip="none" rotWithShape="1">
                  <a:gsLst>
                    <a:gs pos="0">
                      <a:schemeClr val="tx1"/>
                    </a:gs>
                    <a:gs pos="86000">
                      <a:schemeClr val="tx1"/>
                    </a:gs>
                  </a:gsLst>
                  <a:lin ang="5400000" scaled="0"/>
                  <a:tileRect/>
                </a:gradFill>
                <a:effectLst/>
                <a:latin typeface="+mj-lt"/>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53610" y="5052113"/>
            <a:ext cx="9174289" cy="1398905"/>
          </a:xfrm>
        </p:spPr>
        <p:txBody>
          <a:bodyPr>
            <a:noAutofit/>
          </a:bodyPr>
          <a:lstStyle>
            <a:lvl1pPr marL="0" indent="0" algn="l">
              <a:lnSpc>
                <a:spcPct val="90000"/>
              </a:lnSpc>
              <a:spcBef>
                <a:spcPts val="0"/>
              </a:spcBef>
              <a:buNone/>
              <a:defRPr lang="en-US" sz="3700" kern="1200" dirty="0">
                <a:gradFill>
                  <a:gsLst>
                    <a:gs pos="37000">
                      <a:schemeClr val="bg2"/>
                    </a:gs>
                    <a:gs pos="99000">
                      <a:schemeClr val="bg2"/>
                    </a:gs>
                  </a:gsLst>
                  <a:lin ang="16200000" scaled="0"/>
                </a:gradFill>
                <a:latin typeface="+mn-lt"/>
                <a:ea typeface="+mn-ea"/>
                <a:cs typeface="+mn-cs"/>
              </a:defRPr>
            </a:lvl1pPr>
            <a:lvl2pPr marL="466371" indent="0" algn="ctr">
              <a:buNone/>
              <a:defRPr>
                <a:solidFill>
                  <a:schemeClr val="tx1">
                    <a:tint val="75000"/>
                  </a:schemeClr>
                </a:solidFill>
              </a:defRPr>
            </a:lvl2pPr>
            <a:lvl3pPr marL="932742" indent="0" algn="ctr">
              <a:buNone/>
              <a:defRPr>
                <a:solidFill>
                  <a:schemeClr val="tx1">
                    <a:tint val="75000"/>
                  </a:schemeClr>
                </a:solidFill>
              </a:defRPr>
            </a:lvl3pPr>
            <a:lvl4pPr marL="1399113" indent="0" algn="ctr">
              <a:buNone/>
              <a:defRPr>
                <a:solidFill>
                  <a:schemeClr val="tx1">
                    <a:tint val="75000"/>
                  </a:schemeClr>
                </a:solidFill>
              </a:defRPr>
            </a:lvl4pPr>
            <a:lvl5pPr marL="1865484" indent="0" algn="ctr">
              <a:buNone/>
              <a:defRPr>
                <a:solidFill>
                  <a:schemeClr val="tx1">
                    <a:tint val="75000"/>
                  </a:schemeClr>
                </a:solidFill>
              </a:defRPr>
            </a:lvl5pPr>
            <a:lvl6pPr marL="2331856" indent="0" algn="ctr">
              <a:buNone/>
              <a:defRPr>
                <a:solidFill>
                  <a:schemeClr val="tx1">
                    <a:tint val="75000"/>
                  </a:schemeClr>
                </a:solidFill>
              </a:defRPr>
            </a:lvl6pPr>
            <a:lvl7pPr marL="2798226" indent="0" algn="ctr">
              <a:buNone/>
              <a:defRPr>
                <a:solidFill>
                  <a:schemeClr val="tx1">
                    <a:tint val="75000"/>
                  </a:schemeClr>
                </a:solidFill>
              </a:defRPr>
            </a:lvl7pPr>
            <a:lvl8pPr marL="3264597" indent="0" algn="ctr">
              <a:buNone/>
              <a:defRPr>
                <a:solidFill>
                  <a:schemeClr val="tx1">
                    <a:tint val="75000"/>
                  </a:schemeClr>
                </a:solidFill>
              </a:defRPr>
            </a:lvl8pPr>
            <a:lvl9pPr marL="3730969" indent="0" algn="ctr">
              <a:buNone/>
              <a:defRPr>
                <a:solidFill>
                  <a:schemeClr val="tx1">
                    <a:tint val="75000"/>
                  </a:schemeClr>
                </a:solidFill>
              </a:defRPr>
            </a:lvl9pPr>
          </a:lstStyle>
          <a:p>
            <a:r>
              <a:rPr lang="en-US" smtClean="0"/>
              <a:t>Click to edit Master subtitle style</a:t>
            </a:r>
            <a:endParaRPr lang="en-US" dirty="0"/>
          </a:p>
        </p:txBody>
      </p:sp>
      <p:sp>
        <p:nvSpPr>
          <p:cNvPr id="37" name="Rectangle 36"/>
          <p:cNvSpPr/>
          <p:nvPr userDrawn="1"/>
        </p:nvSpPr>
        <p:spPr bwMode="gray">
          <a:xfrm>
            <a:off x="-1620" y="4813413"/>
            <a:ext cx="10029520"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p>
        </p:txBody>
      </p:sp>
    </p:spTree>
    <p:extLst>
      <p:ext uri="{BB962C8B-B14F-4D97-AF65-F5344CB8AC3E}">
        <p14:creationId xmlns:p14="http://schemas.microsoft.com/office/powerpoint/2010/main" val="379591045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450"/>
                                  </p:stCondLst>
                                  <p:childTnLst>
                                    <p:set>
                                      <p:cBhvr>
                                        <p:cTn id="6" dur="1" fill="hold">
                                          <p:stCondLst>
                                            <p:cond delay="0"/>
                                          </p:stCondLst>
                                        </p:cTn>
                                        <p:tgtEl>
                                          <p:spTgt spid="38"/>
                                        </p:tgtEl>
                                        <p:attrNameLst>
                                          <p:attrName>style.visibility</p:attrName>
                                        </p:attrNameLst>
                                      </p:cBhvr>
                                      <p:to>
                                        <p:strVal val="visible"/>
                                      </p:to>
                                    </p:set>
                                  </p:childTnLst>
                                </p:cTn>
                              </p:par>
                              <p:par>
                                <p:cTn id="7" presetID="42" presetClass="path" presetSubtype="0" fill="hold" grpId="0" nodeType="withEffect">
                                  <p:stCondLst>
                                    <p:cond delay="450"/>
                                  </p:stCondLst>
                                  <p:childTnLst>
                                    <p:animMotion origin="layout" path="M 3.75E-6 -0.74838 L 3.75E-6 0.94444 " pathEditMode="relative" rAng="0" ptsTypes="AA">
                                      <p:cBhvr>
                                        <p:cTn id="8" dur="750" fill="hold"/>
                                        <p:tgtEl>
                                          <p:spTgt spid="38"/>
                                        </p:tgtEl>
                                        <p:attrNameLst>
                                          <p:attrName>ppt_x</p:attrName>
                                          <p:attrName>ppt_y</p:attrName>
                                        </p:attrNameLst>
                                      </p:cBhvr>
                                      <p:rCtr x="0" y="84630"/>
                                    </p:animMotion>
                                  </p:childTnLst>
                                </p:cTn>
                              </p:par>
                              <p:par>
                                <p:cTn id="9" presetID="1" presetClass="exit"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hidden"/>
                                      </p:to>
                                    </p:set>
                                  </p:childTnLst>
                                </p:cTn>
                              </p:par>
                              <p:par>
                                <p:cTn id="11" presetID="2" presetClass="entr" presetSubtype="8" accel="3000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2" grpId="0"/>
      <p:bldP spid="3" grpId="0">
        <p:tmplLst>
          <p:tmpl>
            <p:tnLst>
              <p:par>
                <p:cTn presetID="10" presetClass="entr" presetSubtype="0" fill="hold" nodeType="withEffect">
                  <p:stCondLst>
                    <p:cond delay="90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7"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080"/>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
        <p:nvSpPr>
          <p:cNvPr id="8" name="Rectangle 7"/>
          <p:cNvSpPr/>
          <p:nvPr userDrawn="1"/>
        </p:nvSpPr>
        <p:spPr bwMode="gray">
          <a:xfrm flipV="1">
            <a:off x="620367" y="6605939"/>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p>
        </p:txBody>
      </p:sp>
      <p:sp>
        <p:nvSpPr>
          <p:cNvPr id="7" name="Rectangle 6"/>
          <p:cNvSpPr/>
          <p:nvPr userDrawn="1"/>
        </p:nvSpPr>
        <p:spPr bwMode="gray">
          <a:xfrm>
            <a:off x="0" y="1241256"/>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p>
        </p:txBody>
      </p:sp>
      <p:sp>
        <p:nvSpPr>
          <p:cNvPr id="9" name="Text Placeholder 4"/>
          <p:cNvSpPr>
            <a:spLocks noGrp="1"/>
          </p:cNvSpPr>
          <p:nvPr>
            <p:ph type="body" sz="quarter" idx="10"/>
          </p:nvPr>
        </p:nvSpPr>
        <p:spPr>
          <a:xfrm>
            <a:off x="775862" y="1554338"/>
            <a:ext cx="10962499" cy="1940531"/>
          </a:xfrm>
        </p:spPr>
        <p:txBody>
          <a:bodyPr/>
          <a:lstStyle>
            <a:lvl1pPr marL="414569" indent="-414569">
              <a:defRPr sz="2900">
                <a:gradFill>
                  <a:gsLst>
                    <a:gs pos="0">
                      <a:schemeClr val="tx1"/>
                    </a:gs>
                    <a:gs pos="86000">
                      <a:schemeClr val="tx1"/>
                    </a:gs>
                  </a:gsLst>
                  <a:lin ang="5400000" scaled="0"/>
                </a:gradFill>
                <a:latin typeface="+mn-lt"/>
              </a:defRPr>
            </a:lvl1pPr>
            <a:lvl2pPr>
              <a:defRPr sz="2400">
                <a:gradFill>
                  <a:gsLst>
                    <a:gs pos="0">
                      <a:schemeClr val="tx1"/>
                    </a:gs>
                    <a:gs pos="86000">
                      <a:schemeClr val="tx1"/>
                    </a:gs>
                  </a:gsLst>
                  <a:lin ang="5400000" scaled="0"/>
                </a:gradFill>
                <a:latin typeface="+mn-lt"/>
              </a:defRPr>
            </a:lvl2pPr>
            <a:lvl3pPr marL="1229132" indent="-356270">
              <a:defRPr sz="2000">
                <a:gradFill>
                  <a:gsLst>
                    <a:gs pos="0">
                      <a:schemeClr val="tx1"/>
                    </a:gs>
                    <a:gs pos="86000">
                      <a:schemeClr val="tx1"/>
                    </a:gs>
                  </a:gsLst>
                  <a:lin ang="5400000" scaled="0"/>
                </a:gradFill>
                <a:latin typeface="+mn-lt"/>
              </a:defRPr>
            </a:lvl3pPr>
            <a:lvl4pPr marL="1569208" indent="-285016">
              <a:defRPr sz="1800">
                <a:gradFill>
                  <a:gsLst>
                    <a:gs pos="0">
                      <a:schemeClr val="tx1"/>
                    </a:gs>
                    <a:gs pos="86000">
                      <a:schemeClr val="tx1"/>
                    </a:gs>
                  </a:gsLst>
                  <a:lin ang="5400000" scaled="0"/>
                </a:gradFill>
                <a:latin typeface="+mn-lt"/>
              </a:defRPr>
            </a:lvl4pPr>
            <a:lvl5pPr marL="1925478" indent="-288255">
              <a:defRPr sz="1800">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5194716"/>
      </p:ext>
    </p:extLst>
  </p:cSld>
  <p:clrMapOvr>
    <a:masterClrMapping/>
  </p:clrMapOvr>
  <p:transition spd="slow">
    <p:wipe dir="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bwMode="hidden">
          <a:xfrm rot="5400000" flipV="1">
            <a:off x="9010057" y="4017496"/>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p>
        </p:txBody>
      </p:sp>
      <p:pic>
        <p:nvPicPr>
          <p:cNvPr id="22"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userDrawn="1"/>
        </p:nvSpPr>
        <p:spPr bwMode="hidden">
          <a:xfrm>
            <a:off x="11524552" y="3586895"/>
            <a:ext cx="612267" cy="3019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11" name="Rectangle 10"/>
          <p:cNvSpPr/>
          <p:nvPr userDrawn="1"/>
        </p:nvSpPr>
        <p:spPr bwMode="gray">
          <a:xfrm>
            <a:off x="620365" y="3772805"/>
            <a:ext cx="11195743" cy="266474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p>
        </p:txBody>
      </p:sp>
      <p:sp>
        <p:nvSpPr>
          <p:cNvPr id="3" name="Subtitle 2"/>
          <p:cNvSpPr>
            <a:spLocks noGrp="1"/>
          </p:cNvSpPr>
          <p:nvPr>
            <p:ph type="subTitle" idx="1"/>
          </p:nvPr>
        </p:nvSpPr>
        <p:spPr>
          <a:xfrm>
            <a:off x="1022801" y="4078228"/>
            <a:ext cx="9512820" cy="470856"/>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mn-lt"/>
              </a:defRPr>
            </a:lvl1pPr>
            <a:lvl2pPr marL="466371" indent="0" algn="ctr">
              <a:buNone/>
              <a:defRPr>
                <a:solidFill>
                  <a:schemeClr val="tx1">
                    <a:tint val="75000"/>
                  </a:schemeClr>
                </a:solidFill>
              </a:defRPr>
            </a:lvl2pPr>
            <a:lvl3pPr marL="932742" indent="0" algn="ctr">
              <a:buNone/>
              <a:defRPr>
                <a:solidFill>
                  <a:schemeClr val="tx1">
                    <a:tint val="75000"/>
                  </a:schemeClr>
                </a:solidFill>
              </a:defRPr>
            </a:lvl3pPr>
            <a:lvl4pPr marL="1399113" indent="0" algn="ctr">
              <a:buNone/>
              <a:defRPr>
                <a:solidFill>
                  <a:schemeClr val="tx1">
                    <a:tint val="75000"/>
                  </a:schemeClr>
                </a:solidFill>
              </a:defRPr>
            </a:lvl4pPr>
            <a:lvl5pPr marL="1865484" indent="0" algn="ctr">
              <a:buNone/>
              <a:defRPr>
                <a:solidFill>
                  <a:schemeClr val="tx1">
                    <a:tint val="75000"/>
                  </a:schemeClr>
                </a:solidFill>
              </a:defRPr>
            </a:lvl5pPr>
            <a:lvl6pPr marL="2331856" indent="0" algn="ctr">
              <a:buNone/>
              <a:defRPr>
                <a:solidFill>
                  <a:schemeClr val="tx1">
                    <a:tint val="75000"/>
                  </a:schemeClr>
                </a:solidFill>
              </a:defRPr>
            </a:lvl6pPr>
            <a:lvl7pPr marL="2798226" indent="0" algn="ctr">
              <a:buNone/>
              <a:defRPr>
                <a:solidFill>
                  <a:schemeClr val="tx1">
                    <a:tint val="75000"/>
                  </a:schemeClr>
                </a:solidFill>
              </a:defRPr>
            </a:lvl7pPr>
            <a:lvl8pPr marL="3264597" indent="0" algn="ctr">
              <a:buNone/>
              <a:defRPr>
                <a:solidFill>
                  <a:schemeClr val="tx1">
                    <a:tint val="75000"/>
                  </a:schemeClr>
                </a:solidFill>
              </a:defRPr>
            </a:lvl8pPr>
            <a:lvl9pPr marL="3730969" indent="0" algn="ctr">
              <a:buNone/>
              <a:defRPr>
                <a:solidFill>
                  <a:schemeClr val="tx1">
                    <a:tint val="75000"/>
                  </a:schemeClr>
                </a:solidFill>
              </a:defRPr>
            </a:lvl9pPr>
          </a:lstStyle>
          <a:p>
            <a:r>
              <a:rPr lang="en-US" smtClean="0"/>
              <a:t>Click to edit Master subtitle style</a:t>
            </a:r>
            <a:endParaRPr lang="en-US" dirty="0"/>
          </a:p>
        </p:txBody>
      </p:sp>
      <p:sp>
        <p:nvSpPr>
          <p:cNvPr id="16" name="Rectangle 15"/>
          <p:cNvSpPr/>
          <p:nvPr userDrawn="1"/>
        </p:nvSpPr>
        <p:spPr bwMode="gray">
          <a:xfrm flipV="1">
            <a:off x="620367" y="6605939"/>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p>
        </p:txBody>
      </p:sp>
      <p:sp>
        <p:nvSpPr>
          <p:cNvPr id="17" name="Rectangle 16"/>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18" name="Rectangle 17"/>
          <p:cNvSpPr/>
          <p:nvPr userDrawn="1"/>
        </p:nvSpPr>
        <p:spPr bwMode="gray">
          <a:xfrm>
            <a:off x="0" y="3586896"/>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p>
        </p:txBody>
      </p:sp>
      <p:sp>
        <p:nvSpPr>
          <p:cNvPr id="19" name="Rectangle 18"/>
          <p:cNvSpPr/>
          <p:nvPr userDrawn="1"/>
        </p:nvSpPr>
        <p:spPr bwMode="hidden">
          <a:xfrm>
            <a:off x="10599674" y="2345639"/>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20" name="Rectangle 19"/>
          <p:cNvSpPr/>
          <p:nvPr userDrawn="1"/>
        </p:nvSpPr>
        <p:spPr bwMode="hidden">
          <a:xfrm>
            <a:off x="11816109" y="3109386"/>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21" name="Rectangle 20"/>
          <p:cNvSpPr/>
          <p:nvPr userDrawn="1"/>
        </p:nvSpPr>
        <p:spPr bwMode="hidden">
          <a:xfrm>
            <a:off x="11232198" y="6652568"/>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23" name="Rectangle 22"/>
          <p:cNvSpPr/>
          <p:nvPr userDrawn="1"/>
        </p:nvSpPr>
        <p:spPr bwMode="hidden">
          <a:xfrm>
            <a:off x="11483409" y="0"/>
            <a:ext cx="536465"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2" name="Title 1"/>
          <p:cNvSpPr>
            <a:spLocks noGrp="1"/>
          </p:cNvSpPr>
          <p:nvPr>
            <p:ph type="ctrTitle"/>
          </p:nvPr>
        </p:nvSpPr>
        <p:spPr>
          <a:xfrm>
            <a:off x="1022800" y="699710"/>
            <a:ext cx="10793309" cy="1553823"/>
          </a:xfrm>
        </p:spPr>
        <p:txBody>
          <a:bodyPr anchor="ctr" anchorCtr="0">
            <a:noAutofit/>
          </a:bodyPr>
          <a:lstStyle>
            <a:lvl1pPr>
              <a:lnSpc>
                <a:spcPct val="90000"/>
              </a:lnSpc>
              <a:defRPr sz="4900" baseline="0">
                <a:gradFill flip="none" rotWithShape="1">
                  <a:gsLst>
                    <a:gs pos="0">
                      <a:schemeClr val="tx1"/>
                    </a:gs>
                    <a:gs pos="86000">
                      <a:schemeClr val="tx1"/>
                    </a:gs>
                  </a:gsLst>
                  <a:lin ang="5400000" scaled="0"/>
                  <a:tileRect/>
                </a:gradFill>
                <a:latin typeface="+mj-lt"/>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1022800" y="2386569"/>
            <a:ext cx="10794930" cy="1406089"/>
          </a:xfrm>
        </p:spPr>
        <p:txBody>
          <a:bodyPr anchor="b" anchorCtr="0">
            <a:noAutofit/>
            <a:scene3d>
              <a:camera prst="orthographicFront"/>
              <a:lightRig rig="flat" dir="t"/>
            </a:scene3d>
            <a:sp3d>
              <a:contourClr>
                <a:schemeClr val="bg2"/>
              </a:contourClr>
            </a:sp3d>
          </a:bodyPr>
          <a:lstStyle>
            <a:lvl1pPr marL="0" indent="0" algn="r">
              <a:buFont typeface="Arial" pitchFamily="34" charset="0"/>
              <a:buNone/>
              <a:defRPr kumimoji="0" lang="en-US" sz="10200" b="0" i="0" u="none" strike="noStrike" kern="1200" cap="none" spc="612" normalizeH="0" baseline="0" noProof="0" dirty="0" smtClean="0">
                <a:ln w="31750">
                  <a:noFill/>
                </a:ln>
                <a:gradFill>
                  <a:gsLst>
                    <a:gs pos="37000">
                      <a:schemeClr val="bg2"/>
                    </a:gs>
                    <a:gs pos="99000">
                      <a:schemeClr val="bg2"/>
                    </a:gs>
                  </a:gsLst>
                  <a:lin ang="540000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6125830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 presetClass="entr" presetSubtype="0" fill="hold" grpId="1" nodeType="withEffect">
                                  <p:stCondLst>
                                    <p:cond delay="450"/>
                                  </p:stCondLst>
                                  <p:childTnLst>
                                    <p:set>
                                      <p:cBhvr>
                                        <p:cTn id="10" dur="1" fill="hold">
                                          <p:stCondLst>
                                            <p:cond delay="0"/>
                                          </p:stCondLst>
                                        </p:cTn>
                                        <p:tgtEl>
                                          <p:spTgt spid="14"/>
                                        </p:tgtEl>
                                        <p:attrNameLst>
                                          <p:attrName>style.visibility</p:attrName>
                                        </p:attrNameLst>
                                      </p:cBhvr>
                                      <p:to>
                                        <p:strVal val="visible"/>
                                      </p:to>
                                    </p:set>
                                  </p:childTnLst>
                                </p:cTn>
                              </p:par>
                              <p:par>
                                <p:cTn id="11" presetID="42" presetClass="path" presetSubtype="0" fill="hold" grpId="0" nodeType="withEffect">
                                  <p:stCondLst>
                                    <p:cond delay="450"/>
                                  </p:stCondLst>
                                  <p:childTnLst>
                                    <p:animMotion origin="layout" path="M 3.52849E-6 -0.71968 L 3.52849E-6 0.97106 " pathEditMode="relative" rAng="0" ptsTypes="AA">
                                      <p:cBhvr>
                                        <p:cTn id="12" dur="750" fill="hold"/>
                                        <p:tgtEl>
                                          <p:spTgt spid="14"/>
                                        </p:tgtEl>
                                        <p:attrNameLst>
                                          <p:attrName>ppt_x</p:attrName>
                                          <p:attrName>ppt_y</p:attrName>
                                        </p:attrNameLst>
                                      </p:cBhvr>
                                      <p:rCtr x="0" y="84537"/>
                                    </p:animMotion>
                                  </p:childTnLst>
                                </p:cTn>
                              </p:par>
                              <p:par>
                                <p:cTn id="13" presetID="2" presetClass="entr" presetSubtype="2" decel="100000" fill="hold" grpId="0" nodeType="withEffect">
                                  <p:stCondLst>
                                    <p:cond delay="8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1+#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1" presetClass="exit"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0" presetClass="entr" presetSubtype="0"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750"/>
                                        <p:tgtEl>
                                          <p:spTgt spid="3"/>
                                        </p:tgtEl>
                                      </p:cBhvr>
                                    </p:animEffect>
                                  </p:childTnLst>
                                </p:cTn>
                              </p:par>
                              <p:par>
                                <p:cTn id="25" presetID="2" presetClass="entr" presetSubtype="8" decel="10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800" fill="hold"/>
                                        <p:tgtEl>
                                          <p:spTgt spid="7"/>
                                        </p:tgtEl>
                                        <p:attrNameLst>
                                          <p:attrName>ppt_x</p:attrName>
                                        </p:attrNameLst>
                                      </p:cBhvr>
                                      <p:tavLst>
                                        <p:tav tm="0">
                                          <p:val>
                                            <p:strVal val="0-#ppt_w/2"/>
                                          </p:val>
                                        </p:tav>
                                        <p:tav tm="100000">
                                          <p:val>
                                            <p:strVal val="#ppt_x"/>
                                          </p:val>
                                        </p:tav>
                                      </p:tavLst>
                                    </p:anim>
                                    <p:anim calcmode="lin" valueType="num">
                                      <p:cBhvr additive="base">
                                        <p:cTn id="28" dur="800" fill="hold"/>
                                        <p:tgtEl>
                                          <p:spTgt spid="7"/>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1" grpId="0" animBg="1"/>
      <p:bldP spid="3" grpId="0">
        <p:tmplLst>
          <p:tmpl>
            <p:tnLst>
              <p:par>
                <p:cTn presetID="10" presetClass="entr" presetSubtype="0" fill="hold" nodeType="withEffect">
                  <p:stCondLst>
                    <p:cond delay="75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16" grpId="0" animBg="1"/>
      <p:bldP spid="18" grpId="0" animBg="1"/>
      <p:bldP spid="2" grpId="0"/>
      <p:bldP spid="7" grpId="0">
        <p:tmplLst>
          <p:tmpl>
            <p:tnLst>
              <p:par>
                <p:cTn presetID="2" presetClass="entr" presetSubtype="8"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800" fill="hold"/>
                        <p:tgtEl>
                          <p:spTgt spid="7"/>
                        </p:tgtEl>
                        <p:attrNameLst>
                          <p:attrName>ppt_x</p:attrName>
                        </p:attrNameLst>
                      </p:cBhvr>
                      <p:tavLst>
                        <p:tav tm="0">
                          <p:val>
                            <p:strVal val="0-#ppt_w/2"/>
                          </p:val>
                        </p:tav>
                        <p:tav tm="100000">
                          <p:val>
                            <p:strVal val="#ppt_x"/>
                          </p:val>
                        </p:tav>
                      </p:tavLst>
                    </p:anim>
                    <p:anim calcmode="lin" valueType="num">
                      <p:cBhvr additive="base">
                        <p:cTn dur="80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3022844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7.png"/><Relationship Id="rId2" Type="http://schemas.openxmlformats.org/officeDocument/2006/relationships/slideLayout" Target="../slideLayouts/slideLayout24.xml"/><Relationship Id="rId16"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 id="2147484206" r:id="rId13"/>
    <p:sldLayoutId id="2147484207" r:id="rId14"/>
    <p:sldLayoutId id="2147484208"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hyperlink" Target="http://bit.ly/sp2010-brandingbook" TargetMode="External"/><Relationship Id="rId2" Type="http://schemas.openxmlformats.org/officeDocument/2006/relationships/hyperlink" Target="http://bit.ly/SP2013Branding" TargetMode="External"/><Relationship Id="rId1" Type="http://schemas.openxmlformats.org/officeDocument/2006/relationships/slideLayout" Target="../slideLayouts/slideLayout26.xml"/><Relationship Id="rId6" Type="http://schemas.openxmlformats.org/officeDocument/2006/relationships/image" Target="../media/image9.png"/><Relationship Id="rId5" Type="http://schemas.openxmlformats.org/officeDocument/2006/relationships/hyperlink" Target="http://twitter.com/Drisgill" TargetMode="External"/><Relationship Id="rId4" Type="http://schemas.openxmlformats.org/officeDocument/2006/relationships/hyperlink" Target="http://blog.drisgill.com/"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2.xml"/><Relationship Id="rId1" Type="http://schemas.openxmlformats.org/officeDocument/2006/relationships/slideLayout" Target="../slideLayouts/slideLayout2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bit.ly/sp2010-brandingbook" TargetMode="External"/><Relationship Id="rId2" Type="http://schemas.openxmlformats.org/officeDocument/2006/relationships/hyperlink" Target="http://bit.ly/SP2013Branding" TargetMode="External"/><Relationship Id="rId1" Type="http://schemas.openxmlformats.org/officeDocument/2006/relationships/slideLayout" Target="../slideLayouts/slideLayout26.xml"/><Relationship Id="rId6" Type="http://schemas.openxmlformats.org/officeDocument/2006/relationships/image" Target="../media/image9.png"/><Relationship Id="rId5" Type="http://schemas.openxmlformats.org/officeDocument/2006/relationships/hyperlink" Target="http://twitter.com/johnrossjr" TargetMode="External"/><Relationship Id="rId4" Type="http://schemas.openxmlformats.org/officeDocument/2006/relationships/hyperlink" Target="http://johnrossjr.wordpress.com/"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3" Type="http://schemas.openxmlformats.org/officeDocument/2006/relationships/hyperlink" Target="StarterMasterPages.CodePlex.Com" TargetMode="External"/><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26.xml"/><Relationship Id="rId5" Type="http://schemas.openxmlformats.org/officeDocument/2006/relationships/image" Target="../media/image32.png"/><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8" Type="http://schemas.openxmlformats.org/officeDocument/2006/relationships/hyperlink" Target="mailto:John.Ross@Rackspace.com" TargetMode="External"/><Relationship Id="rId3" Type="http://schemas.openxmlformats.org/officeDocument/2006/relationships/hyperlink" Target="http://blog.drisgill.com/" TargetMode="External"/><Relationship Id="rId7" Type="http://schemas.openxmlformats.org/officeDocument/2006/relationships/hyperlink" Target="mailto:Randy.Drisgill@Rackspace.com" TargetMode="External"/><Relationship Id="rId2" Type="http://schemas.openxmlformats.org/officeDocument/2006/relationships/notesSlide" Target="../notesSlides/notesSlide40.xml"/><Relationship Id="rId1" Type="http://schemas.openxmlformats.org/officeDocument/2006/relationships/slideLayout" Target="../slideLayouts/slideLayout26.xml"/><Relationship Id="rId6" Type="http://schemas.openxmlformats.org/officeDocument/2006/relationships/hyperlink" Target="http://twitter.com/johnrossjr" TargetMode="External"/><Relationship Id="rId5" Type="http://schemas.openxmlformats.org/officeDocument/2006/relationships/hyperlink" Target="http://twitter.com/drisgill" TargetMode="External"/><Relationship Id="rId4" Type="http://schemas.openxmlformats.org/officeDocument/2006/relationships/hyperlink" Target="http://johnrossjr.wordpress.com/"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Randy\AppData\Local\Microsoft\Windows\Temporary Internet Files\Content.IE5\VJNCLJQ5\MP90040695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85477" y="-463768"/>
            <a:ext cx="13403890" cy="828656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74639" y="295274"/>
            <a:ext cx="8686798" cy="917575"/>
          </a:xfrm>
        </p:spPr>
        <p:txBody>
          <a:bodyPr/>
          <a:lstStyle/>
          <a:p>
            <a:r>
              <a:rPr lang="en-US" dirty="0" smtClean="0">
                <a:solidFill>
                  <a:schemeClr val="bg1"/>
                </a:solidFill>
              </a:rPr>
              <a:t>Approaches to Branding</a:t>
            </a:r>
            <a:br>
              <a:rPr lang="en-US" dirty="0" smtClean="0">
                <a:solidFill>
                  <a:schemeClr val="bg1"/>
                </a:solidFill>
              </a:rPr>
            </a:br>
            <a:r>
              <a:rPr lang="en-US" dirty="0" smtClean="0">
                <a:solidFill>
                  <a:schemeClr val="bg1"/>
                </a:solidFill>
              </a:rPr>
              <a:t>SharePoint </a:t>
            </a:r>
            <a:r>
              <a:rPr lang="en-US" dirty="0" smtClean="0">
                <a:solidFill>
                  <a:schemeClr val="bg1"/>
                </a:solidFill>
                <a:latin typeface="+mn-lt"/>
              </a:rPr>
              <a:t>2010</a:t>
            </a:r>
            <a:endParaRPr lang="en-US" dirty="0">
              <a:solidFill>
                <a:schemeClr val="bg1"/>
              </a:solidFill>
              <a:latin typeface="+mn-lt"/>
            </a:endParaRPr>
          </a:p>
        </p:txBody>
      </p:sp>
      <p:sp>
        <p:nvSpPr>
          <p:cNvPr id="8" name="Rectangle 7"/>
          <p:cNvSpPr/>
          <p:nvPr/>
        </p:nvSpPr>
        <p:spPr>
          <a:xfrm>
            <a:off x="1260127" y="3669993"/>
            <a:ext cx="8742530" cy="152594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Rectangle 5"/>
          <p:cNvSpPr/>
          <p:nvPr/>
        </p:nvSpPr>
        <p:spPr>
          <a:xfrm>
            <a:off x="1545203" y="2201862"/>
            <a:ext cx="8172378" cy="5218669"/>
          </a:xfrm>
          <a:prstGeom prst="rect">
            <a:avLst/>
          </a:prstGeom>
        </p:spPr>
        <p:txBody>
          <a:bodyPr wrap="square" lIns="93278" tIns="46639" rIns="93278" bIns="46639">
            <a:spAutoFit/>
          </a:bodyPr>
          <a:lstStyle/>
          <a:p>
            <a:pPr defTabSz="816182">
              <a:lnSpc>
                <a:spcPct val="90000"/>
              </a:lnSpc>
              <a:spcBef>
                <a:spcPct val="0"/>
              </a:spcBef>
              <a:spcAft>
                <a:spcPct val="35000"/>
              </a:spcAft>
            </a:pPr>
            <a:r>
              <a:rPr lang="en-US" sz="2800" b="1" dirty="0">
                <a:solidFill>
                  <a:schemeClr val="bg1"/>
                </a:solidFill>
                <a:latin typeface="Segoe UI Light" pitchFamily="34" charset="0"/>
                <a:ea typeface="Segoe UI" pitchFamily="34" charset="0"/>
                <a:cs typeface="Segoe UI" pitchFamily="34" charset="0"/>
              </a:rPr>
              <a:t>Full Effort</a:t>
            </a:r>
          </a:p>
          <a:p>
            <a:pPr defTabSz="816182">
              <a:lnSpc>
                <a:spcPct val="90000"/>
              </a:lnSpc>
              <a:spcBef>
                <a:spcPct val="0"/>
              </a:spcBef>
              <a:spcAft>
                <a:spcPct val="35000"/>
              </a:spcAft>
            </a:pPr>
            <a:r>
              <a:rPr lang="en-US" sz="2400" dirty="0" smtClean="0">
                <a:solidFill>
                  <a:schemeClr val="bg1"/>
                </a:solidFill>
                <a:latin typeface="Segoe UI Light" pitchFamily="34" charset="0"/>
                <a:ea typeface="Segoe UI" pitchFamily="34" charset="0"/>
                <a:cs typeface="Segoe UI" pitchFamily="34" charset="0"/>
              </a:rPr>
              <a:t>Custom </a:t>
            </a:r>
            <a:r>
              <a:rPr lang="en-US" sz="2400" dirty="0">
                <a:solidFill>
                  <a:schemeClr val="bg1"/>
                </a:solidFill>
                <a:latin typeface="Segoe UI Light" pitchFamily="34" charset="0"/>
                <a:ea typeface="Segoe UI" pitchFamily="34" charset="0"/>
                <a:cs typeface="Segoe UI" pitchFamily="34" charset="0"/>
              </a:rPr>
              <a:t>Master Pages, Page Layouts, </a:t>
            </a:r>
            <a:endParaRPr lang="en-US" sz="2400" dirty="0" smtClean="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400" dirty="0" smtClean="0">
                <a:solidFill>
                  <a:schemeClr val="bg1"/>
                </a:solidFill>
                <a:latin typeface="Segoe UI Light" pitchFamily="34" charset="0"/>
                <a:ea typeface="Segoe UI" pitchFamily="34" charset="0"/>
                <a:cs typeface="Segoe UI" pitchFamily="34" charset="0"/>
              </a:rPr>
              <a:t>XSLT</a:t>
            </a:r>
            <a:endParaRPr lang="en-US" sz="2400" dirty="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smtClean="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a:solidFill>
                  <a:schemeClr val="bg1"/>
                </a:solidFill>
                <a:latin typeface="Segoe UI Light" pitchFamily="34" charset="0"/>
                <a:ea typeface="Segoe UI" pitchFamily="34" charset="0"/>
                <a:cs typeface="Segoe UI" pitchFamily="34" charset="0"/>
              </a:rPr>
              <a:t>Medium Effort</a:t>
            </a:r>
          </a:p>
          <a:p>
            <a:pPr defTabSz="816182">
              <a:lnSpc>
                <a:spcPct val="90000"/>
              </a:lnSpc>
              <a:spcBef>
                <a:spcPct val="0"/>
              </a:spcBef>
              <a:spcAft>
                <a:spcPct val="35000"/>
              </a:spcAft>
            </a:pPr>
            <a:r>
              <a:rPr lang="en-US" sz="2400" dirty="0" smtClean="0">
                <a:solidFill>
                  <a:schemeClr val="bg1"/>
                </a:solidFill>
                <a:latin typeface="Segoe UI Light" pitchFamily="34" charset="0"/>
                <a:ea typeface="Segoe UI" pitchFamily="34" charset="0"/>
                <a:cs typeface="Segoe UI" pitchFamily="34" charset="0"/>
              </a:rPr>
              <a:t>Custom CSS</a:t>
            </a:r>
          </a:p>
          <a:p>
            <a:pPr defTabSz="816182">
              <a:lnSpc>
                <a:spcPct val="90000"/>
              </a:lnSpc>
              <a:spcBef>
                <a:spcPct val="0"/>
              </a:spcBef>
              <a:spcAft>
                <a:spcPct val="35000"/>
              </a:spcAft>
            </a:pPr>
            <a:endParaRPr lang="en-US" sz="900" dirty="0" smtClean="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smtClean="0">
                <a:solidFill>
                  <a:schemeClr val="bg1"/>
                </a:solidFill>
                <a:latin typeface="Segoe UI Light" pitchFamily="34" charset="0"/>
                <a:ea typeface="Segoe UI" pitchFamily="34" charset="0"/>
                <a:cs typeface="Segoe UI" pitchFamily="34" charset="0"/>
              </a:rPr>
              <a:t>Low </a:t>
            </a:r>
            <a:r>
              <a:rPr lang="en-US" sz="2800" b="1" dirty="0">
                <a:solidFill>
                  <a:schemeClr val="bg1"/>
                </a:solidFill>
                <a:latin typeface="Segoe UI Light" pitchFamily="34" charset="0"/>
                <a:ea typeface="Segoe UI" pitchFamily="34" charset="0"/>
                <a:cs typeface="Segoe UI" pitchFamily="34" charset="0"/>
              </a:rPr>
              <a:t>Effort</a:t>
            </a:r>
          </a:p>
          <a:p>
            <a:pPr defTabSz="816182">
              <a:lnSpc>
                <a:spcPct val="90000"/>
              </a:lnSpc>
              <a:spcBef>
                <a:spcPct val="0"/>
              </a:spcBef>
              <a:spcAft>
                <a:spcPct val="35000"/>
              </a:spcAft>
            </a:pPr>
            <a:r>
              <a:rPr lang="en-US" sz="2400" dirty="0">
                <a:solidFill>
                  <a:schemeClr val="bg1"/>
                </a:solidFill>
                <a:latin typeface="Segoe UI Light" pitchFamily="34" charset="0"/>
                <a:ea typeface="Segoe UI" pitchFamily="34" charset="0"/>
                <a:cs typeface="Segoe UI" pitchFamily="34" charset="0"/>
              </a:rPr>
              <a:t>Page Editing &amp; </a:t>
            </a:r>
            <a:r>
              <a:rPr lang="en-US" sz="2400" dirty="0" smtClean="0">
                <a:solidFill>
                  <a:schemeClr val="bg1"/>
                </a:solidFill>
                <a:latin typeface="Segoe UI Light" pitchFamily="34" charset="0"/>
                <a:ea typeface="Segoe UI" pitchFamily="34" charset="0"/>
                <a:cs typeface="Segoe UI" pitchFamily="34" charset="0"/>
              </a:rPr>
              <a:t>Themes</a:t>
            </a:r>
            <a:endParaRPr lang="en-US" sz="2400" dirty="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dirty="0">
              <a:solidFill>
                <a:schemeClr val="bg1"/>
              </a:solidFill>
              <a:latin typeface="Segoe UI" pitchFamily="34" charset="0"/>
              <a:ea typeface="Segoe UI" pitchFamily="34" charset="0"/>
              <a:cs typeface="Segoe UI" pitchFamily="34" charset="0"/>
            </a:endParaRPr>
          </a:p>
          <a:p>
            <a:pPr lvl="0"/>
            <a:endParaRPr lang="en-US" dirty="0">
              <a:solidFill>
                <a:schemeClr val="bg1"/>
              </a:solidFill>
            </a:endParaRPr>
          </a:p>
        </p:txBody>
      </p:sp>
      <p:grpSp>
        <p:nvGrpSpPr>
          <p:cNvPr id="21" name="Group 20"/>
          <p:cNvGrpSpPr/>
          <p:nvPr/>
        </p:nvGrpSpPr>
        <p:grpSpPr>
          <a:xfrm>
            <a:off x="652066" y="2049462"/>
            <a:ext cx="608061" cy="4428652"/>
            <a:chOff x="3740726" y="1532793"/>
            <a:chExt cx="419592" cy="3706888"/>
          </a:xfrm>
        </p:grpSpPr>
        <p:sp>
          <p:nvSpPr>
            <p:cNvPr id="14" name="Down Arrow 13"/>
            <p:cNvSpPr/>
            <p:nvPr/>
          </p:nvSpPr>
          <p:spPr bwMode="auto">
            <a:xfrm rot="10800000">
              <a:off x="3740726" y="1532793"/>
              <a:ext cx="415636" cy="1853444"/>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17" name="Down Arrow 16"/>
            <p:cNvSpPr/>
            <p:nvPr/>
          </p:nvSpPr>
          <p:spPr bwMode="auto">
            <a:xfrm rot="10800000">
              <a:off x="3744682" y="3386237"/>
              <a:ext cx="415636" cy="960199"/>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18" name="Down Arrow 17"/>
            <p:cNvSpPr/>
            <p:nvPr/>
          </p:nvSpPr>
          <p:spPr bwMode="auto">
            <a:xfrm rot="10800000">
              <a:off x="3744682" y="4346436"/>
              <a:ext cx="415636" cy="893245"/>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grpSp>
    </p:spTree>
    <p:extLst>
      <p:ext uri="{BB962C8B-B14F-4D97-AF65-F5344CB8AC3E}">
        <p14:creationId xmlns:p14="http://schemas.microsoft.com/office/powerpoint/2010/main" val="98051128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1545203" y="2201862"/>
            <a:ext cx="8172378" cy="5218669"/>
          </a:xfrm>
          <a:prstGeom prst="rect">
            <a:avLst/>
          </a:prstGeom>
        </p:spPr>
        <p:txBody>
          <a:bodyPr wrap="square" lIns="93278" tIns="46639" rIns="93278" bIns="46639">
            <a:spAutoFit/>
          </a:bodyPr>
          <a:lstStyle/>
          <a:p>
            <a:pPr defTabSz="816182">
              <a:lnSpc>
                <a:spcPct val="90000"/>
              </a:lnSpc>
              <a:spcBef>
                <a:spcPct val="0"/>
              </a:spcBef>
              <a:spcAft>
                <a:spcPct val="35000"/>
              </a:spcAft>
            </a:pPr>
            <a:r>
              <a:rPr lang="en-US" sz="2800" b="1" dirty="0">
                <a:solidFill>
                  <a:schemeClr val="bg1"/>
                </a:solidFill>
                <a:latin typeface="Segoe UI Light" pitchFamily="34" charset="0"/>
                <a:ea typeface="Segoe UI" pitchFamily="34" charset="0"/>
                <a:cs typeface="Segoe UI" pitchFamily="34" charset="0"/>
              </a:rPr>
              <a:t>Full Effort</a:t>
            </a:r>
          </a:p>
          <a:p>
            <a:pPr defTabSz="816182">
              <a:lnSpc>
                <a:spcPct val="90000"/>
              </a:lnSpc>
              <a:spcBef>
                <a:spcPct val="0"/>
              </a:spcBef>
              <a:spcAft>
                <a:spcPct val="35000"/>
              </a:spcAft>
            </a:pPr>
            <a:r>
              <a:rPr lang="en-US" sz="2400" dirty="0" smtClean="0">
                <a:solidFill>
                  <a:schemeClr val="bg1"/>
                </a:solidFill>
                <a:latin typeface="Segoe UI Light" pitchFamily="34" charset="0"/>
                <a:ea typeface="Segoe UI" pitchFamily="34" charset="0"/>
                <a:cs typeface="Segoe UI" pitchFamily="34" charset="0"/>
              </a:rPr>
              <a:t>Custom </a:t>
            </a:r>
            <a:r>
              <a:rPr lang="en-US" sz="2400" dirty="0">
                <a:solidFill>
                  <a:schemeClr val="bg1"/>
                </a:solidFill>
                <a:latin typeface="Segoe UI Light" pitchFamily="34" charset="0"/>
                <a:ea typeface="Segoe UI" pitchFamily="34" charset="0"/>
                <a:cs typeface="Segoe UI" pitchFamily="34" charset="0"/>
              </a:rPr>
              <a:t>Master Pages, Page Layouts, </a:t>
            </a:r>
            <a:endParaRPr lang="en-US" sz="2400" dirty="0" smtClean="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400" dirty="0" smtClean="0">
                <a:solidFill>
                  <a:schemeClr val="bg1"/>
                </a:solidFill>
                <a:latin typeface="Segoe UI Light" pitchFamily="34" charset="0"/>
                <a:ea typeface="Segoe UI" pitchFamily="34" charset="0"/>
                <a:cs typeface="Segoe UI" pitchFamily="34" charset="0"/>
              </a:rPr>
              <a:t>XSLT</a:t>
            </a:r>
            <a:endParaRPr lang="en-US" sz="2400" dirty="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smtClean="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a:solidFill>
                  <a:schemeClr val="bg1"/>
                </a:solidFill>
                <a:latin typeface="Segoe UI Light" pitchFamily="34" charset="0"/>
                <a:ea typeface="Segoe UI" pitchFamily="34" charset="0"/>
                <a:cs typeface="Segoe UI" pitchFamily="34" charset="0"/>
              </a:rPr>
              <a:t>Medium Effort</a:t>
            </a:r>
          </a:p>
          <a:p>
            <a:pPr defTabSz="816182">
              <a:lnSpc>
                <a:spcPct val="90000"/>
              </a:lnSpc>
              <a:spcBef>
                <a:spcPct val="0"/>
              </a:spcBef>
              <a:spcAft>
                <a:spcPct val="35000"/>
              </a:spcAft>
            </a:pPr>
            <a:r>
              <a:rPr lang="en-US" sz="2400" dirty="0" smtClean="0">
                <a:solidFill>
                  <a:schemeClr val="bg1"/>
                </a:solidFill>
                <a:latin typeface="Segoe UI Light" pitchFamily="34" charset="0"/>
                <a:ea typeface="Segoe UI" pitchFamily="34" charset="0"/>
                <a:cs typeface="Segoe UI" pitchFamily="34" charset="0"/>
              </a:rPr>
              <a:t>CSS</a:t>
            </a:r>
          </a:p>
          <a:p>
            <a:pPr defTabSz="816182">
              <a:lnSpc>
                <a:spcPct val="90000"/>
              </a:lnSpc>
              <a:spcBef>
                <a:spcPct val="0"/>
              </a:spcBef>
              <a:spcAft>
                <a:spcPct val="35000"/>
              </a:spcAft>
            </a:pPr>
            <a:endParaRPr lang="en-US" sz="900" dirty="0" smtClean="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smtClean="0">
                <a:solidFill>
                  <a:schemeClr val="bg1"/>
                </a:solidFill>
                <a:latin typeface="Segoe UI Light" pitchFamily="34" charset="0"/>
                <a:ea typeface="Segoe UI" pitchFamily="34" charset="0"/>
                <a:cs typeface="Segoe UI" pitchFamily="34" charset="0"/>
              </a:rPr>
              <a:t>Low </a:t>
            </a:r>
            <a:r>
              <a:rPr lang="en-US" sz="2800" b="1" dirty="0">
                <a:solidFill>
                  <a:schemeClr val="bg1"/>
                </a:solidFill>
                <a:latin typeface="Segoe UI Light" pitchFamily="34" charset="0"/>
                <a:ea typeface="Segoe UI" pitchFamily="34" charset="0"/>
                <a:cs typeface="Segoe UI" pitchFamily="34" charset="0"/>
              </a:rPr>
              <a:t>Effort</a:t>
            </a:r>
          </a:p>
          <a:p>
            <a:pPr defTabSz="816182">
              <a:lnSpc>
                <a:spcPct val="90000"/>
              </a:lnSpc>
              <a:spcBef>
                <a:spcPct val="0"/>
              </a:spcBef>
              <a:spcAft>
                <a:spcPct val="35000"/>
              </a:spcAft>
            </a:pPr>
            <a:r>
              <a:rPr lang="en-US" sz="2400" dirty="0">
                <a:solidFill>
                  <a:schemeClr val="bg1"/>
                </a:solidFill>
                <a:latin typeface="Segoe UI Light" pitchFamily="34" charset="0"/>
                <a:ea typeface="Segoe UI" pitchFamily="34" charset="0"/>
                <a:cs typeface="Segoe UI" pitchFamily="34" charset="0"/>
              </a:rPr>
              <a:t>Page Editing &amp; </a:t>
            </a:r>
            <a:r>
              <a:rPr lang="en-US" sz="2400" dirty="0" smtClean="0">
                <a:solidFill>
                  <a:schemeClr val="bg1"/>
                </a:solidFill>
                <a:latin typeface="Segoe UI Light" pitchFamily="34" charset="0"/>
                <a:ea typeface="Segoe UI" pitchFamily="34" charset="0"/>
                <a:cs typeface="Segoe UI" pitchFamily="34" charset="0"/>
              </a:rPr>
              <a:t>Themes</a:t>
            </a:r>
            <a:endParaRPr lang="en-US" sz="2400" dirty="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dirty="0">
              <a:solidFill>
                <a:schemeClr val="bg1"/>
              </a:solidFill>
              <a:latin typeface="Segoe UI" pitchFamily="34" charset="0"/>
              <a:ea typeface="Segoe UI" pitchFamily="34" charset="0"/>
              <a:cs typeface="Segoe UI" pitchFamily="34" charset="0"/>
            </a:endParaRPr>
          </a:p>
          <a:p>
            <a:pPr lvl="0"/>
            <a:endParaRPr lang="en-US" dirty="0">
              <a:solidFill>
                <a:schemeClr val="bg1"/>
              </a:solidFill>
            </a:endParaRPr>
          </a:p>
        </p:txBody>
      </p:sp>
      <p:pic>
        <p:nvPicPr>
          <p:cNvPr id="10" name="Picture 6" descr="C:\Users\Randy\AppData\Local\Microsoft\Windows\Temporary Internet Files\Content.IE5\DK6JMGYJ\MP900414045[1].jpg"/>
          <p:cNvPicPr>
            <a:picLocks noChangeAspect="1" noChangeArrowheads="1"/>
          </p:cNvPicPr>
          <p:nvPr/>
        </p:nvPicPr>
        <p:blipFill rotWithShape="1">
          <a:blip r:embed="rId3">
            <a:extLst>
              <a:ext uri="{28A0092B-C50C-407E-A947-70E740481C1C}">
                <a14:useLocalDpi xmlns:a14="http://schemas.microsoft.com/office/drawing/2010/main" val="0"/>
              </a:ext>
            </a:extLst>
          </a:blip>
          <a:srcRect l="-7320" t="-10191" r="-7320" b="-10191"/>
          <a:stretch/>
        </p:blipFill>
        <p:spPr bwMode="auto">
          <a:xfrm flipH="1">
            <a:off x="-1096963" y="-951259"/>
            <a:ext cx="16352838" cy="1089763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74639" y="295274"/>
            <a:ext cx="8686798" cy="917575"/>
          </a:xfrm>
        </p:spPr>
        <p:txBody>
          <a:bodyPr/>
          <a:lstStyle/>
          <a:p>
            <a:r>
              <a:rPr lang="en-US" dirty="0" smtClean="0">
                <a:solidFill>
                  <a:schemeClr val="bg1"/>
                </a:solidFill>
              </a:rPr>
              <a:t>Approaches to Branding SharePoint </a:t>
            </a:r>
            <a:r>
              <a:rPr lang="en-US" dirty="0" smtClean="0">
                <a:solidFill>
                  <a:schemeClr val="bg1"/>
                </a:solidFill>
                <a:latin typeface="+mn-lt"/>
              </a:rPr>
              <a:t>2013</a:t>
            </a:r>
            <a:endParaRPr lang="en-US" dirty="0">
              <a:solidFill>
                <a:schemeClr val="bg1"/>
              </a:solidFill>
              <a:latin typeface="+mn-lt"/>
            </a:endParaRPr>
          </a:p>
        </p:txBody>
      </p:sp>
      <p:sp>
        <p:nvSpPr>
          <p:cNvPr id="8" name="Rectangle 7"/>
          <p:cNvSpPr/>
          <p:nvPr/>
        </p:nvSpPr>
        <p:spPr>
          <a:xfrm>
            <a:off x="1260127" y="3669993"/>
            <a:ext cx="8742530" cy="152594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Rectangle 15"/>
          <p:cNvSpPr/>
          <p:nvPr/>
        </p:nvSpPr>
        <p:spPr>
          <a:xfrm>
            <a:off x="1545203" y="2201862"/>
            <a:ext cx="5663634" cy="5300999"/>
          </a:xfrm>
          <a:prstGeom prst="rect">
            <a:avLst/>
          </a:prstGeom>
        </p:spPr>
        <p:txBody>
          <a:bodyPr wrap="square" lIns="93278" tIns="46639" rIns="93278" bIns="46639">
            <a:spAutoFit/>
          </a:bodyPr>
          <a:lstStyle/>
          <a:p>
            <a:pPr defTabSz="816182">
              <a:lnSpc>
                <a:spcPct val="90000"/>
              </a:lnSpc>
              <a:spcBef>
                <a:spcPct val="0"/>
              </a:spcBef>
              <a:spcAft>
                <a:spcPct val="35000"/>
              </a:spcAft>
            </a:pPr>
            <a:r>
              <a:rPr lang="en-US" sz="2800" b="1" dirty="0">
                <a:solidFill>
                  <a:schemeClr val="bg1"/>
                </a:solidFill>
                <a:latin typeface="Segoe UI Light" pitchFamily="34" charset="0"/>
                <a:ea typeface="Segoe UI" pitchFamily="34" charset="0"/>
                <a:cs typeface="Segoe UI" pitchFamily="34" charset="0"/>
              </a:rPr>
              <a:t>Full Effort</a:t>
            </a:r>
          </a:p>
          <a:p>
            <a:pPr defTabSz="816182">
              <a:lnSpc>
                <a:spcPct val="90000"/>
              </a:lnSpc>
              <a:spcBef>
                <a:spcPct val="0"/>
              </a:spcBef>
              <a:spcAft>
                <a:spcPct val="35000"/>
              </a:spcAft>
            </a:pPr>
            <a:r>
              <a:rPr lang="en-US" sz="2400" dirty="0">
                <a:solidFill>
                  <a:schemeClr val="bg1"/>
                </a:solidFill>
                <a:latin typeface="Segoe UI Light" pitchFamily="34" charset="0"/>
                <a:ea typeface="Segoe UI" pitchFamily="34" charset="0"/>
                <a:cs typeface="Segoe UI" pitchFamily="34" charset="0"/>
              </a:rPr>
              <a:t>Custom Master Pages, Page Layouts, Display Templates</a:t>
            </a:r>
          </a:p>
          <a:p>
            <a:pPr defTabSz="816182">
              <a:lnSpc>
                <a:spcPct val="90000"/>
              </a:lnSpc>
              <a:spcBef>
                <a:spcPct val="0"/>
              </a:spcBef>
              <a:spcAft>
                <a:spcPct val="35000"/>
              </a:spcAft>
            </a:pPr>
            <a:endParaRPr lang="en-US" sz="1400" dirty="0" smtClean="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smtClean="0">
                <a:solidFill>
                  <a:schemeClr val="bg1"/>
                </a:solidFill>
                <a:latin typeface="Segoe UI Light" pitchFamily="34" charset="0"/>
                <a:ea typeface="Segoe UI" pitchFamily="34" charset="0"/>
                <a:cs typeface="Segoe UI" pitchFamily="34" charset="0"/>
              </a:rPr>
              <a:t>Medium </a:t>
            </a:r>
            <a:r>
              <a:rPr lang="en-US" sz="2800" b="1" dirty="0">
                <a:solidFill>
                  <a:schemeClr val="bg1"/>
                </a:solidFill>
                <a:latin typeface="Segoe UI Light" pitchFamily="34" charset="0"/>
                <a:ea typeface="Segoe UI" pitchFamily="34" charset="0"/>
                <a:cs typeface="Segoe UI" pitchFamily="34" charset="0"/>
              </a:rPr>
              <a:t>Effort</a:t>
            </a:r>
          </a:p>
          <a:p>
            <a:pPr defTabSz="816182">
              <a:lnSpc>
                <a:spcPct val="90000"/>
              </a:lnSpc>
              <a:spcBef>
                <a:spcPct val="0"/>
              </a:spcBef>
              <a:spcAft>
                <a:spcPct val="35000"/>
              </a:spcAft>
            </a:pPr>
            <a:r>
              <a:rPr lang="en-US" sz="2400" dirty="0">
                <a:solidFill>
                  <a:schemeClr val="bg1"/>
                </a:solidFill>
                <a:latin typeface="Segoe UI Light" pitchFamily="34" charset="0"/>
                <a:ea typeface="Segoe UI" pitchFamily="34" charset="0"/>
                <a:cs typeface="Segoe UI" pitchFamily="34" charset="0"/>
              </a:rPr>
              <a:t>Design Manger for Publishing Sites</a:t>
            </a:r>
          </a:p>
          <a:p>
            <a:pPr defTabSz="816182">
              <a:lnSpc>
                <a:spcPct val="90000"/>
              </a:lnSpc>
              <a:spcBef>
                <a:spcPct val="0"/>
              </a:spcBef>
              <a:spcAft>
                <a:spcPct val="35000"/>
              </a:spcAft>
            </a:pPr>
            <a:r>
              <a:rPr lang="en-US" sz="2400" dirty="0">
                <a:solidFill>
                  <a:schemeClr val="bg1"/>
                </a:solidFill>
                <a:latin typeface="Segoe UI Light" pitchFamily="34" charset="0"/>
                <a:ea typeface="Segoe UI" pitchFamily="34" charset="0"/>
                <a:cs typeface="Segoe UI" pitchFamily="34" charset="0"/>
              </a:rPr>
              <a:t>Custom CSS &amp; Background Images</a:t>
            </a:r>
          </a:p>
          <a:p>
            <a:pPr defTabSz="816182">
              <a:lnSpc>
                <a:spcPct val="90000"/>
              </a:lnSpc>
              <a:spcBef>
                <a:spcPct val="0"/>
              </a:spcBef>
              <a:spcAft>
                <a:spcPct val="35000"/>
              </a:spcAft>
            </a:pPr>
            <a:endParaRPr lang="en-US" sz="900" dirty="0" smtClean="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900" dirty="0" smtClean="0">
              <a:solidFill>
                <a:schemeClr val="bg1"/>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smtClean="0">
                <a:solidFill>
                  <a:schemeClr val="bg1"/>
                </a:solidFill>
                <a:latin typeface="Segoe UI Light" pitchFamily="34" charset="0"/>
                <a:ea typeface="Segoe UI" pitchFamily="34" charset="0"/>
                <a:cs typeface="Segoe UI" pitchFamily="34" charset="0"/>
              </a:rPr>
              <a:t>Low </a:t>
            </a:r>
            <a:r>
              <a:rPr lang="en-US" sz="2800" b="1" dirty="0">
                <a:solidFill>
                  <a:schemeClr val="bg1"/>
                </a:solidFill>
                <a:latin typeface="Segoe UI Light" pitchFamily="34" charset="0"/>
                <a:ea typeface="Segoe UI" pitchFamily="34" charset="0"/>
                <a:cs typeface="Segoe UI" pitchFamily="34" charset="0"/>
              </a:rPr>
              <a:t>Effort</a:t>
            </a:r>
          </a:p>
          <a:p>
            <a:pPr defTabSz="816182">
              <a:lnSpc>
                <a:spcPct val="90000"/>
              </a:lnSpc>
              <a:spcBef>
                <a:spcPct val="0"/>
              </a:spcBef>
              <a:spcAft>
                <a:spcPct val="35000"/>
              </a:spcAft>
            </a:pPr>
            <a:r>
              <a:rPr lang="en-US" sz="2400" dirty="0">
                <a:solidFill>
                  <a:schemeClr val="bg1"/>
                </a:solidFill>
                <a:latin typeface="Segoe UI Light" pitchFamily="34" charset="0"/>
                <a:ea typeface="Segoe UI" pitchFamily="34" charset="0"/>
                <a:cs typeface="Segoe UI" pitchFamily="34" charset="0"/>
              </a:rPr>
              <a:t>Page Editing &amp; Composed Looks</a:t>
            </a:r>
          </a:p>
          <a:p>
            <a:pPr defTabSz="816182">
              <a:lnSpc>
                <a:spcPct val="90000"/>
              </a:lnSpc>
              <a:spcBef>
                <a:spcPct val="0"/>
              </a:spcBef>
              <a:spcAft>
                <a:spcPct val="35000"/>
              </a:spcAft>
            </a:pPr>
            <a:endParaRPr lang="en-US" dirty="0">
              <a:solidFill>
                <a:schemeClr val="bg1"/>
              </a:solidFill>
              <a:latin typeface="Segoe UI" pitchFamily="34" charset="0"/>
              <a:ea typeface="Segoe UI" pitchFamily="34" charset="0"/>
              <a:cs typeface="Segoe UI" pitchFamily="34" charset="0"/>
            </a:endParaRPr>
          </a:p>
          <a:p>
            <a:pPr lvl="0"/>
            <a:endParaRPr lang="en-US" dirty="0">
              <a:solidFill>
                <a:schemeClr val="bg1"/>
              </a:solidFill>
            </a:endParaRPr>
          </a:p>
        </p:txBody>
      </p:sp>
      <p:grpSp>
        <p:nvGrpSpPr>
          <p:cNvPr id="24" name="Group 23"/>
          <p:cNvGrpSpPr/>
          <p:nvPr/>
        </p:nvGrpSpPr>
        <p:grpSpPr>
          <a:xfrm>
            <a:off x="652066" y="2049462"/>
            <a:ext cx="608061" cy="4428652"/>
            <a:chOff x="3740726" y="1532793"/>
            <a:chExt cx="419592" cy="3706888"/>
          </a:xfrm>
        </p:grpSpPr>
        <p:sp>
          <p:nvSpPr>
            <p:cNvPr id="25" name="Down Arrow 24"/>
            <p:cNvSpPr/>
            <p:nvPr/>
          </p:nvSpPr>
          <p:spPr bwMode="auto">
            <a:xfrm rot="10800000">
              <a:off x="3740726" y="1532793"/>
              <a:ext cx="415636" cy="1211843"/>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6" name="Down Arrow 25"/>
            <p:cNvSpPr/>
            <p:nvPr/>
          </p:nvSpPr>
          <p:spPr bwMode="auto">
            <a:xfrm rot="10800000">
              <a:off x="3744682" y="2744636"/>
              <a:ext cx="415636" cy="1601799"/>
            </a:xfrm>
            <a:prstGeom prst="downArrow">
              <a:avLst/>
            </a:prstGeom>
            <a:solidFill>
              <a:schemeClr val="bg2">
                <a:lumMod val="60000"/>
                <a:lumOff val="40000"/>
              </a:schemeClr>
            </a:solidFill>
            <a:ln w="76200">
              <a:solidFill>
                <a:schemeClr val="bg2">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7" name="Down Arrow 26"/>
            <p:cNvSpPr/>
            <p:nvPr/>
          </p:nvSpPr>
          <p:spPr bwMode="auto">
            <a:xfrm rot="10800000">
              <a:off x="3744682" y="4346436"/>
              <a:ext cx="415636" cy="893245"/>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grpSp>
    </p:spTree>
    <p:extLst>
      <p:ext uri="{BB962C8B-B14F-4D97-AF65-F5344CB8AC3E}">
        <p14:creationId xmlns:p14="http://schemas.microsoft.com/office/powerpoint/2010/main" val="31041165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1831975"/>
          </a:xfrm>
        </p:spPr>
        <p:txBody>
          <a:bodyPr/>
          <a:lstStyle/>
          <a:p>
            <a:r>
              <a:rPr lang="en-US" dirty="0" smtClean="0"/>
              <a:t>Low Effort Branding</a:t>
            </a:r>
            <a:endParaRPr lang="en-US" dirty="0"/>
          </a:p>
        </p:txBody>
      </p:sp>
      <p:sp>
        <p:nvSpPr>
          <p:cNvPr id="6" name="Subtitle 5"/>
          <p:cNvSpPr>
            <a:spLocks noGrp="1"/>
          </p:cNvSpPr>
          <p:nvPr>
            <p:ph type="subTitle" idx="4294967295"/>
          </p:nvPr>
        </p:nvSpPr>
        <p:spPr>
          <a:xfrm>
            <a:off x="274638" y="3573462"/>
            <a:ext cx="9174163" cy="738187"/>
          </a:xfrm>
        </p:spPr>
        <p:txBody>
          <a:bodyPr/>
          <a:lstStyle/>
          <a:p>
            <a:pPr marL="0" indent="0">
              <a:buNone/>
            </a:pPr>
            <a:r>
              <a:rPr lang="en-US" dirty="0" smtClean="0"/>
              <a:t>Page editing and Composed Looks</a:t>
            </a:r>
            <a:endParaRPr lang="en-US" dirty="0"/>
          </a:p>
        </p:txBody>
      </p:sp>
    </p:spTree>
    <p:extLst>
      <p:ext uri="{BB962C8B-B14F-4D97-AF65-F5344CB8AC3E}">
        <p14:creationId xmlns:p14="http://schemas.microsoft.com/office/powerpoint/2010/main" val="44644630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5791199" cy="5740033"/>
          </a:xfrm>
        </p:spPr>
        <p:txBody>
          <a:bodyPr/>
          <a:lstStyle/>
          <a:p>
            <a:pPr marL="342900" lvl="1" indent="-342900"/>
            <a:r>
              <a:rPr lang="en-US" sz="2800" dirty="0" smtClean="0"/>
              <a:t>Windows 8 style icons</a:t>
            </a:r>
          </a:p>
          <a:p>
            <a:pPr marL="342900" lvl="1" indent="-342900"/>
            <a:r>
              <a:rPr lang="en-US" sz="2800" dirty="0" smtClean="0"/>
              <a:t>Easy </a:t>
            </a:r>
            <a:r>
              <a:rPr lang="en-US" sz="2800" dirty="0"/>
              <a:t>page editing / linking</a:t>
            </a:r>
          </a:p>
          <a:p>
            <a:pPr marL="342900" lvl="1" indent="-342900"/>
            <a:r>
              <a:rPr lang="en-US" sz="2800" dirty="0"/>
              <a:t>Add I</a:t>
            </a:r>
            <a:r>
              <a:rPr lang="en-US" sz="2800" dirty="0" smtClean="0"/>
              <a:t>mages, Video, Web Parts, and App Parts easily</a:t>
            </a:r>
          </a:p>
          <a:p>
            <a:pPr marL="342900" lvl="1" indent="-342900"/>
            <a:endParaRPr lang="en-US" sz="1400" dirty="0" smtClean="0"/>
          </a:p>
          <a:p>
            <a:r>
              <a:rPr lang="en-US" sz="3600" dirty="0" smtClean="0"/>
              <a:t>Team Sites</a:t>
            </a:r>
          </a:p>
          <a:p>
            <a:pPr lvl="1"/>
            <a:r>
              <a:rPr lang="en-US" sz="2000" dirty="0" smtClean="0"/>
              <a:t>Text Layouts - Quick prebuilt layouts</a:t>
            </a:r>
          </a:p>
          <a:p>
            <a:pPr lvl="1"/>
            <a:r>
              <a:rPr lang="en-US" sz="2000" dirty="0" smtClean="0"/>
              <a:t>Collaboration focused</a:t>
            </a:r>
          </a:p>
          <a:p>
            <a:r>
              <a:rPr lang="en-US" sz="3600" dirty="0" smtClean="0"/>
              <a:t>Publishing sites</a:t>
            </a:r>
          </a:p>
          <a:p>
            <a:pPr lvl="1"/>
            <a:r>
              <a:rPr lang="en-US" sz="2000" dirty="0" smtClean="0"/>
              <a:t>Customizable Page Layouts instead of Text Layouts</a:t>
            </a:r>
          </a:p>
          <a:p>
            <a:pPr lvl="1"/>
            <a:r>
              <a:rPr lang="en-US" sz="2000" dirty="0" smtClean="0"/>
              <a:t>Communication focused</a:t>
            </a:r>
          </a:p>
          <a:p>
            <a:endParaRPr lang="en-US" dirty="0"/>
          </a:p>
        </p:txBody>
      </p:sp>
      <p:sp>
        <p:nvSpPr>
          <p:cNvPr id="2" name="Title 1"/>
          <p:cNvSpPr>
            <a:spLocks noGrp="1"/>
          </p:cNvSpPr>
          <p:nvPr>
            <p:ph type="title"/>
          </p:nvPr>
        </p:nvSpPr>
        <p:spPr/>
        <p:txBody>
          <a:bodyPr/>
          <a:lstStyle/>
          <a:p>
            <a:r>
              <a:rPr lang="en-US" dirty="0" smtClean="0"/>
              <a:t>Page Editing is Similar to 2010 </a:t>
            </a:r>
            <a:endParaRPr lang="en-US" dirty="0"/>
          </a:p>
        </p:txBody>
      </p:sp>
      <p:sp>
        <p:nvSpPr>
          <p:cNvPr id="4" name="Isosceles Triangle 3"/>
          <p:cNvSpPr/>
          <p:nvPr/>
        </p:nvSpPr>
        <p:spPr bwMode="auto">
          <a:xfrm rot="5400000">
            <a:off x="11526834" y="6279500"/>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237" y="1592262"/>
            <a:ext cx="6078202"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787949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77912" y="1211262"/>
            <a:ext cx="10363199" cy="8198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r>
              <a:rPr lang="en-US" dirty="0" smtClean="0"/>
              <a:t>Composed Looks</a:t>
            </a:r>
            <a:endParaRPr lang="en-US" dirty="0"/>
          </a:p>
        </p:txBody>
      </p:sp>
    </p:spTree>
    <p:extLst>
      <p:ext uri="{BB962C8B-B14F-4D97-AF65-F5344CB8AC3E}">
        <p14:creationId xmlns:p14="http://schemas.microsoft.com/office/powerpoint/2010/main" val="174484354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a:xfrm>
            <a:off x="274638" y="1212850"/>
            <a:ext cx="11887200" cy="5367623"/>
          </a:xfrm>
        </p:spPr>
        <p:txBody>
          <a:bodyPr/>
          <a:lstStyle/>
          <a:p>
            <a:r>
              <a:rPr lang="en-US" dirty="0" smtClean="0"/>
              <a:t>Similar to Themes in SP2010</a:t>
            </a:r>
          </a:p>
          <a:p>
            <a:r>
              <a:rPr lang="en-US" dirty="0" smtClean="0"/>
              <a:t>Include Master Page, Colors, Fonts, Background Image, and a preview file</a:t>
            </a:r>
          </a:p>
          <a:p>
            <a:r>
              <a:rPr lang="en-US" dirty="0" smtClean="0"/>
              <a:t>Composed looks are NOT created with Office client</a:t>
            </a:r>
          </a:p>
          <a:p>
            <a:pPr lvl="1"/>
            <a:r>
              <a:rPr lang="en-US" dirty="0" smtClean="0"/>
              <a:t>Colors and fonts are defined in XML Files</a:t>
            </a:r>
          </a:p>
          <a:p>
            <a:pPr lvl="1"/>
            <a:endParaRPr lang="en-US" dirty="0"/>
          </a:p>
          <a:p>
            <a:r>
              <a:rPr lang="en-US" dirty="0" smtClean="0"/>
              <a:t>Note: Making your own branding work with Composed Looks will require making a Preview File</a:t>
            </a:r>
          </a:p>
          <a:p>
            <a:endParaRPr lang="en-US" dirty="0"/>
          </a:p>
        </p:txBody>
      </p:sp>
      <p:sp>
        <p:nvSpPr>
          <p:cNvPr id="3" name="Title 2"/>
          <p:cNvSpPr>
            <a:spLocks noGrp="1"/>
          </p:cNvSpPr>
          <p:nvPr>
            <p:ph type="title"/>
          </p:nvPr>
        </p:nvSpPr>
        <p:spPr/>
        <p:txBody>
          <a:bodyPr/>
          <a:lstStyle/>
          <a:p>
            <a:r>
              <a:rPr lang="en-US" dirty="0" smtClean="0"/>
              <a:t>Composed Looks</a:t>
            </a:r>
          </a:p>
        </p:txBody>
      </p:sp>
    </p:spTree>
    <p:extLst>
      <p:ext uri="{BB962C8B-B14F-4D97-AF65-F5344CB8AC3E}">
        <p14:creationId xmlns:p14="http://schemas.microsoft.com/office/powerpoint/2010/main" val="79885139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938" r="8125"/>
          <a:stretch/>
        </p:blipFill>
        <p:spPr bwMode="auto">
          <a:xfrm>
            <a:off x="-374043" y="1237001"/>
            <a:ext cx="5601680" cy="4971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5300" y="1100813"/>
            <a:ext cx="7817137" cy="5107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sz="4800" dirty="0" smtClean="0"/>
              <a:t>Composed Looks Gallery / Change the Look</a:t>
            </a:r>
            <a:endParaRPr lang="en-US" sz="4800" dirty="0"/>
          </a:p>
        </p:txBody>
      </p:sp>
    </p:spTree>
    <p:extLst>
      <p:ext uri="{BB962C8B-B14F-4D97-AF65-F5344CB8AC3E}">
        <p14:creationId xmlns:p14="http://schemas.microsoft.com/office/powerpoint/2010/main" val="103694075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Demo: Composed Looks</a:t>
            </a:r>
            <a:endParaRPr lang="en-US" sz="4800" dirty="0"/>
          </a:p>
        </p:txBody>
      </p:sp>
      <p:sp>
        <p:nvSpPr>
          <p:cNvPr id="4" name="Text Placeholder 3"/>
          <p:cNvSpPr>
            <a:spLocks noGrp="1"/>
          </p:cNvSpPr>
          <p:nvPr>
            <p:ph type="body" sz="quarter" idx="12"/>
          </p:nvPr>
        </p:nvSpPr>
        <p:spPr/>
        <p:txBody>
          <a:bodyPr/>
          <a:lstStyle/>
          <a:p>
            <a:r>
              <a:rPr lang="en-US" dirty="0" smtClean="0"/>
              <a:t>Randy Drisgill</a:t>
            </a:r>
            <a:endParaRPr lang="en-US" dirty="0"/>
          </a:p>
        </p:txBody>
      </p:sp>
    </p:spTree>
    <p:extLst>
      <p:ext uri="{BB962C8B-B14F-4D97-AF65-F5344CB8AC3E}">
        <p14:creationId xmlns:p14="http://schemas.microsoft.com/office/powerpoint/2010/main" val="25931630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Medium Effort Branding</a:t>
            </a:r>
            <a:endParaRPr lang="en-US" dirty="0"/>
          </a:p>
        </p:txBody>
      </p:sp>
      <p:sp>
        <p:nvSpPr>
          <p:cNvPr id="6" name="Subtitle 5"/>
          <p:cNvSpPr>
            <a:spLocks noGrp="1"/>
          </p:cNvSpPr>
          <p:nvPr>
            <p:ph type="subTitle" idx="4294967295"/>
          </p:nvPr>
        </p:nvSpPr>
        <p:spPr>
          <a:xfrm>
            <a:off x="350837" y="3497262"/>
            <a:ext cx="9174163" cy="738187"/>
          </a:xfrm>
        </p:spPr>
        <p:txBody>
          <a:bodyPr/>
          <a:lstStyle/>
          <a:p>
            <a:pPr marL="0" indent="0">
              <a:buNone/>
            </a:pPr>
            <a:r>
              <a:rPr lang="en-US" dirty="0" smtClean="0"/>
              <a:t>Working with the Design Manager</a:t>
            </a:r>
            <a:endParaRPr lang="en-US" dirty="0"/>
          </a:p>
        </p:txBody>
      </p:sp>
    </p:spTree>
    <p:extLst>
      <p:ext uri="{BB962C8B-B14F-4D97-AF65-F5344CB8AC3E}">
        <p14:creationId xmlns:p14="http://schemas.microsoft.com/office/powerpoint/2010/main" val="154641847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8153399" cy="4567404"/>
          </a:xfrm>
        </p:spPr>
        <p:txBody>
          <a:bodyPr/>
          <a:lstStyle/>
          <a:p>
            <a:r>
              <a:rPr lang="en-US" sz="3200" dirty="0" smtClean="0"/>
              <a:t>Ease of branding &amp; design was a big feature in 2013</a:t>
            </a:r>
          </a:p>
          <a:p>
            <a:r>
              <a:rPr lang="en-US" sz="3200" dirty="0" smtClean="0"/>
              <a:t>You can tell because the Design Manager is featured in the Site Actions drop down!</a:t>
            </a:r>
          </a:p>
          <a:p>
            <a:r>
              <a:rPr lang="en-US" sz="3200" dirty="0" smtClean="0"/>
              <a:t>Available in SharePoint Server for sites with Publishing activated</a:t>
            </a:r>
          </a:p>
          <a:p>
            <a:endParaRPr lang="en-US" sz="3200" dirty="0" smtClean="0"/>
          </a:p>
          <a:p>
            <a:r>
              <a:rPr lang="en-US" sz="3200" dirty="0" smtClean="0"/>
              <a:t>The hub for many new design features in SharePoint 2013 </a:t>
            </a:r>
          </a:p>
        </p:txBody>
      </p:sp>
      <p:sp>
        <p:nvSpPr>
          <p:cNvPr id="2" name="Title 1"/>
          <p:cNvSpPr>
            <a:spLocks noGrp="1"/>
          </p:cNvSpPr>
          <p:nvPr>
            <p:ph type="title"/>
          </p:nvPr>
        </p:nvSpPr>
        <p:spPr/>
        <p:txBody>
          <a:bodyPr/>
          <a:lstStyle/>
          <a:p>
            <a:r>
              <a:rPr lang="en-US" dirty="0" smtClean="0"/>
              <a:t>Design Manager</a:t>
            </a: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6637" y="1363662"/>
            <a:ext cx="2971800" cy="4769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059665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Creating Your Brand in SharePoint 2013 On-Premises or In the Cloud</a:t>
            </a:r>
            <a:r>
              <a:rPr lang="en-US" sz="4000" dirty="0" smtClean="0"/>
              <a:t/>
            </a:r>
            <a:br>
              <a:rPr lang="en-US" sz="4000" dirty="0" smtClean="0"/>
            </a:br>
            <a:endParaRPr lang="en-US" sz="4000" dirty="0"/>
          </a:p>
        </p:txBody>
      </p:sp>
      <p:sp>
        <p:nvSpPr>
          <p:cNvPr id="5" name="Text Placeholder 4"/>
          <p:cNvSpPr>
            <a:spLocks noGrp="1"/>
          </p:cNvSpPr>
          <p:nvPr>
            <p:ph type="body" sz="quarter" idx="12"/>
          </p:nvPr>
        </p:nvSpPr>
        <p:spPr/>
        <p:txBody>
          <a:bodyPr/>
          <a:lstStyle/>
          <a:p>
            <a:r>
              <a:rPr lang="en-US" dirty="0" smtClean="0"/>
              <a:t>Randy Drisgill &amp; John Ross</a:t>
            </a:r>
          </a:p>
          <a:p>
            <a:r>
              <a:rPr lang="en-US" sz="2000" dirty="0"/>
              <a:t>SharePoint MVPs</a:t>
            </a:r>
          </a:p>
          <a:p>
            <a:r>
              <a:rPr lang="en-US" sz="2000" dirty="0"/>
              <a:t>Rackspace Services for SharePoint</a:t>
            </a:r>
          </a:p>
          <a:p>
            <a:endParaRPr lang="en-US" dirty="0" smtClean="0"/>
          </a:p>
        </p:txBody>
      </p:sp>
      <p:sp>
        <p:nvSpPr>
          <p:cNvPr id="2" name="Rectangle 1"/>
          <p:cNvSpPr/>
          <p:nvPr/>
        </p:nvSpPr>
        <p:spPr>
          <a:xfrm>
            <a:off x="11247437" y="1058862"/>
            <a:ext cx="955711" cy="369332"/>
          </a:xfrm>
          <a:prstGeom prst="rect">
            <a:avLst/>
          </a:prstGeom>
        </p:spPr>
        <p:txBody>
          <a:bodyPr wrap="none">
            <a:spAutoFit/>
          </a:bodyPr>
          <a:lstStyle/>
          <a:p>
            <a:r>
              <a:rPr lang="en-US" dirty="0" smtClean="0"/>
              <a:t>SPC047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274638" y="1212850"/>
            <a:ext cx="11887200" cy="4770537"/>
          </a:xfrm>
        </p:spPr>
        <p:txBody>
          <a:bodyPr/>
          <a:lstStyle/>
          <a:p>
            <a:r>
              <a:rPr lang="en-US" sz="3600" dirty="0" smtClean="0"/>
              <a:t>SharePoint Designer is no longer the only choice</a:t>
            </a:r>
          </a:p>
          <a:p>
            <a:pPr lvl="1"/>
            <a:r>
              <a:rPr lang="en-US" sz="2000" dirty="0" smtClean="0"/>
              <a:t>Still available if you are most comfortable with it</a:t>
            </a:r>
          </a:p>
          <a:p>
            <a:pPr lvl="1"/>
            <a:r>
              <a:rPr lang="en-US" sz="2000" dirty="0" smtClean="0"/>
              <a:t>Warning: SharePoint Designer 2013 lacks the Design View</a:t>
            </a:r>
          </a:p>
          <a:p>
            <a:pPr lvl="1"/>
            <a:endParaRPr lang="en-US" sz="2000" dirty="0" smtClean="0"/>
          </a:p>
          <a:p>
            <a:r>
              <a:rPr lang="en-US" sz="3600" dirty="0" smtClean="0"/>
              <a:t>Map a drive to the Site &gt; Master Page Gallery and edit away</a:t>
            </a:r>
          </a:p>
          <a:p>
            <a:r>
              <a:rPr lang="en-US" sz="3600" dirty="0" smtClean="0"/>
              <a:t>Use any tool you like to edit code</a:t>
            </a:r>
          </a:p>
          <a:p>
            <a:pPr lvl="1"/>
            <a:r>
              <a:rPr lang="en-US" sz="2000" dirty="0" smtClean="0"/>
              <a:t>Dreamweaver</a:t>
            </a:r>
          </a:p>
          <a:p>
            <a:pPr lvl="1"/>
            <a:r>
              <a:rPr lang="en-US" sz="2000" dirty="0" smtClean="0"/>
              <a:t>Expression Web</a:t>
            </a:r>
          </a:p>
          <a:p>
            <a:pPr lvl="1"/>
            <a:r>
              <a:rPr lang="en-US" sz="2000" dirty="0" smtClean="0"/>
              <a:t>Notepad++ </a:t>
            </a:r>
          </a:p>
          <a:p>
            <a:pPr lvl="1"/>
            <a:r>
              <a:rPr lang="en-US" sz="2000" strike="sngStrike" dirty="0" smtClean="0"/>
              <a:t>Hotdog Pro?</a:t>
            </a:r>
            <a:endParaRPr lang="en-US" sz="2000" strike="sngStrike" dirty="0"/>
          </a:p>
        </p:txBody>
      </p:sp>
      <p:sp>
        <p:nvSpPr>
          <p:cNvPr id="3" name="Title 2"/>
          <p:cNvSpPr>
            <a:spLocks noGrp="1"/>
          </p:cNvSpPr>
          <p:nvPr>
            <p:ph type="title"/>
          </p:nvPr>
        </p:nvSpPr>
        <p:spPr/>
        <p:txBody>
          <a:bodyPr/>
          <a:lstStyle/>
          <a:p>
            <a:r>
              <a:rPr lang="en-US" dirty="0" smtClean="0"/>
              <a:t>Common Design Tools</a:t>
            </a:r>
            <a:endParaRPr lang="en-US" dirty="0"/>
          </a:p>
        </p:txBody>
      </p:sp>
    </p:spTree>
    <p:extLst>
      <p:ext uri="{BB962C8B-B14F-4D97-AF65-F5344CB8AC3E}">
        <p14:creationId xmlns:p14="http://schemas.microsoft.com/office/powerpoint/2010/main" val="250210243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264166"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38826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Randy\AppData\Local\Temp\SNAGHTML36d6989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912967" cy="699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612006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C:\Users\Randy\AppData\Local\Temp\SNAGHTML36db581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912969" cy="699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9986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7" y="2049462"/>
            <a:ext cx="11887200" cy="4124206"/>
          </a:xfrm>
        </p:spPr>
        <p:txBody>
          <a:bodyPr/>
          <a:lstStyle/>
          <a:p>
            <a:r>
              <a:rPr lang="en-US" sz="3200" dirty="0" smtClean="0"/>
              <a:t>Both Master Pages and Page Layouts can now be edited in HTML</a:t>
            </a:r>
          </a:p>
          <a:p>
            <a:r>
              <a:rPr lang="en-US" sz="3200" dirty="0" smtClean="0"/>
              <a:t>Design Manager can create a new minimal master page or page layout </a:t>
            </a:r>
          </a:p>
          <a:p>
            <a:r>
              <a:rPr lang="en-US" sz="3200" dirty="0" smtClean="0"/>
              <a:t>Design Manager can also convert existing HTML designs to functioning master pages</a:t>
            </a:r>
          </a:p>
          <a:p>
            <a:r>
              <a:rPr lang="en-US" sz="3200" dirty="0" smtClean="0"/>
              <a:t>In both cases there is an associated HTML file for editing</a:t>
            </a:r>
          </a:p>
          <a:p>
            <a:r>
              <a:rPr lang="en-US" sz="3200" dirty="0" smtClean="0"/>
              <a:t>With every save SharePoint updates and regenerates the corresponding master page or page layout</a:t>
            </a:r>
            <a:endParaRPr lang="en-US" sz="3200" dirty="0"/>
          </a:p>
        </p:txBody>
      </p:sp>
      <p:sp>
        <p:nvSpPr>
          <p:cNvPr id="2" name="Title 1"/>
          <p:cNvSpPr>
            <a:spLocks noGrp="1"/>
          </p:cNvSpPr>
          <p:nvPr>
            <p:ph type="title"/>
          </p:nvPr>
        </p:nvSpPr>
        <p:spPr/>
        <p:txBody>
          <a:bodyPr/>
          <a:lstStyle/>
          <a:p>
            <a:r>
              <a:rPr lang="en-US" dirty="0" smtClean="0"/>
              <a:t>HTML based Master Pages &amp; Page Layouts</a:t>
            </a:r>
            <a:endParaRPr lang="en-US" dirty="0"/>
          </a:p>
        </p:txBody>
      </p:sp>
    </p:spTree>
    <p:extLst>
      <p:ext uri="{BB962C8B-B14F-4D97-AF65-F5344CB8AC3E}">
        <p14:creationId xmlns:p14="http://schemas.microsoft.com/office/powerpoint/2010/main" val="11185672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109091"/>
          </a:xfrm>
        </p:spPr>
        <p:txBody>
          <a:bodyPr/>
          <a:lstStyle/>
          <a:p>
            <a:r>
              <a:rPr lang="en-US" sz="3600" dirty="0" smtClean="0"/>
              <a:t>Microsoft provides a set of common Snippets that you can copy / paste into your HTML master page or page layout</a:t>
            </a:r>
          </a:p>
          <a:p>
            <a:r>
              <a:rPr lang="en-US" sz="3600" dirty="0" smtClean="0"/>
              <a:t>Includes most common SharePoint functionality:</a:t>
            </a:r>
          </a:p>
          <a:p>
            <a:pPr lvl="1"/>
            <a:r>
              <a:rPr lang="en-US" sz="2800" dirty="0" smtClean="0"/>
              <a:t>Navigation</a:t>
            </a:r>
          </a:p>
          <a:p>
            <a:pPr lvl="1"/>
            <a:r>
              <a:rPr lang="en-US" sz="2800" dirty="0" smtClean="0"/>
              <a:t>Breadcrumbs</a:t>
            </a:r>
          </a:p>
          <a:p>
            <a:pPr lvl="1"/>
            <a:r>
              <a:rPr lang="en-US" sz="2800" dirty="0" smtClean="0"/>
              <a:t>Search Box</a:t>
            </a:r>
          </a:p>
          <a:p>
            <a:pPr lvl="1"/>
            <a:r>
              <a:rPr lang="en-US" sz="2800" dirty="0" smtClean="0"/>
              <a:t>Title / Logo</a:t>
            </a:r>
          </a:p>
          <a:p>
            <a:pPr lvl="1"/>
            <a:r>
              <a:rPr lang="en-US" sz="2800" dirty="0" smtClean="0"/>
              <a:t>Sign In</a:t>
            </a:r>
          </a:p>
          <a:p>
            <a:pPr lvl="1"/>
            <a:r>
              <a:rPr lang="en-US" sz="2800" dirty="0" smtClean="0"/>
              <a:t>Web Parts</a:t>
            </a:r>
          </a:p>
          <a:p>
            <a:pPr lvl="1"/>
            <a:r>
              <a:rPr lang="en-US" sz="2800" dirty="0" smtClean="0"/>
              <a:t>Etc.</a:t>
            </a:r>
            <a:endParaRPr lang="en-US" sz="2800" dirty="0"/>
          </a:p>
        </p:txBody>
      </p:sp>
      <p:sp>
        <p:nvSpPr>
          <p:cNvPr id="2" name="Title 1"/>
          <p:cNvSpPr>
            <a:spLocks noGrp="1"/>
          </p:cNvSpPr>
          <p:nvPr>
            <p:ph type="title"/>
          </p:nvPr>
        </p:nvSpPr>
        <p:spPr/>
        <p:txBody>
          <a:bodyPr/>
          <a:lstStyle/>
          <a:p>
            <a:r>
              <a:rPr lang="en-US" dirty="0" smtClean="0"/>
              <a:t>Snippet Gallery</a:t>
            </a:r>
            <a:endParaRPr lang="en-US" dirty="0"/>
          </a:p>
        </p:txBody>
      </p:sp>
    </p:spTree>
    <p:extLst>
      <p:ext uri="{BB962C8B-B14F-4D97-AF65-F5344CB8AC3E}">
        <p14:creationId xmlns:p14="http://schemas.microsoft.com/office/powerpoint/2010/main" val="342733577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436475" cy="8030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391313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516664"/>
          </a:xfrm>
          <a:prstGeom prst="rect">
            <a:avLst/>
          </a:prstGeom>
        </p:spPr>
        <p:txBody>
          <a:bodyPr lIns="93278" tIns="46639" rIns="93278" bIns="46639"/>
          <a:lstStyle/>
          <a:p>
            <a:r>
              <a:rPr lang="en-US" dirty="0" smtClean="0"/>
              <a:t>Design Manager can automagically create design packages</a:t>
            </a:r>
          </a:p>
          <a:p>
            <a:pPr lvl="1"/>
            <a:r>
              <a:rPr lang="en-US" dirty="0" smtClean="0"/>
              <a:t>Includes master pages, page layouts, css, images, and more</a:t>
            </a:r>
          </a:p>
          <a:p>
            <a:r>
              <a:rPr lang="en-US" dirty="0" smtClean="0"/>
              <a:t>Can be easily imported into another site even on different farm</a:t>
            </a:r>
          </a:p>
          <a:p>
            <a:r>
              <a:rPr lang="en-US" dirty="0" smtClean="0"/>
              <a:t>Creates a simple sandbox solution</a:t>
            </a:r>
            <a:endParaRPr lang="en-US" dirty="0"/>
          </a:p>
        </p:txBody>
      </p:sp>
      <p:sp>
        <p:nvSpPr>
          <p:cNvPr id="2" name="Title 1"/>
          <p:cNvSpPr>
            <a:spLocks noGrp="1"/>
          </p:cNvSpPr>
          <p:nvPr>
            <p:ph type="title"/>
          </p:nvPr>
        </p:nvSpPr>
        <p:spPr/>
        <p:txBody>
          <a:bodyPr/>
          <a:lstStyle/>
          <a:p>
            <a:r>
              <a:rPr lang="en-US" dirty="0" smtClean="0"/>
              <a:t>Create / Import Design Package</a:t>
            </a:r>
            <a:endParaRPr lang="en-US" dirty="0"/>
          </a:p>
        </p:txBody>
      </p:sp>
    </p:spTree>
    <p:extLst>
      <p:ext uri="{BB962C8B-B14F-4D97-AF65-F5344CB8AC3E}">
        <p14:creationId xmlns:p14="http://schemas.microsoft.com/office/powerpoint/2010/main" val="209803874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Demo: Design Manager</a:t>
            </a:r>
            <a:endParaRPr lang="en-US" dirty="0"/>
          </a:p>
        </p:txBody>
      </p:sp>
      <p:sp>
        <p:nvSpPr>
          <p:cNvPr id="7" name="Text Placeholder 6"/>
          <p:cNvSpPr>
            <a:spLocks noGrp="1"/>
          </p:cNvSpPr>
          <p:nvPr>
            <p:ph type="body" sz="quarter" idx="12"/>
          </p:nvPr>
        </p:nvSpPr>
        <p:spPr/>
        <p:txBody>
          <a:bodyPr/>
          <a:lstStyle/>
          <a:p>
            <a:r>
              <a:rPr lang="en-US" dirty="0" smtClean="0"/>
              <a:t>Randy Drisgill</a:t>
            </a:r>
            <a:endParaRPr lang="en-US" dirty="0"/>
          </a:p>
        </p:txBody>
      </p:sp>
    </p:spTree>
    <p:extLst>
      <p:ext uri="{BB962C8B-B14F-4D97-AF65-F5344CB8AC3E}">
        <p14:creationId xmlns:p14="http://schemas.microsoft.com/office/powerpoint/2010/main" val="30086962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681555"/>
          </a:xfrm>
        </p:spPr>
        <p:txBody>
          <a:bodyPr/>
          <a:lstStyle/>
          <a:p>
            <a:r>
              <a:rPr lang="en-US" dirty="0" smtClean="0"/>
              <a:t>CSS used to override default SharePoint branding</a:t>
            </a:r>
          </a:p>
          <a:p>
            <a:r>
              <a:rPr lang="en-US" dirty="0" smtClean="0"/>
              <a:t>Custom CSS Options:</a:t>
            </a:r>
          </a:p>
          <a:p>
            <a:pPr lvl="1"/>
            <a:r>
              <a:rPr lang="en-US" dirty="0" smtClean="0"/>
              <a:t>CSS Applied to a page with </a:t>
            </a:r>
            <a:r>
              <a:rPr lang="en-US" dirty="0"/>
              <a:t>Script Editor Web Part </a:t>
            </a:r>
            <a:r>
              <a:rPr lang="en-US" dirty="0" smtClean="0"/>
              <a:t>or Content Editor Web Part</a:t>
            </a:r>
          </a:p>
          <a:p>
            <a:pPr lvl="2"/>
            <a:r>
              <a:rPr lang="en-US" dirty="0" smtClean="0"/>
              <a:t>Easy to do but only applies to a single page</a:t>
            </a:r>
          </a:p>
          <a:p>
            <a:pPr lvl="2"/>
            <a:endParaRPr lang="en-US" dirty="0" smtClean="0"/>
          </a:p>
          <a:p>
            <a:pPr lvl="1"/>
            <a:r>
              <a:rPr lang="en-US" dirty="0" smtClean="0"/>
              <a:t>CSS Applied to a custom Master </a:t>
            </a:r>
            <a:r>
              <a:rPr lang="en-US" dirty="0"/>
              <a:t>P</a:t>
            </a:r>
            <a:r>
              <a:rPr lang="en-US" dirty="0" smtClean="0"/>
              <a:t>age</a:t>
            </a:r>
          </a:p>
          <a:p>
            <a:pPr lvl="2"/>
            <a:r>
              <a:rPr lang="en-US" dirty="0" smtClean="0"/>
              <a:t>Requires some knowledge of master pages and/or Design Manager</a:t>
            </a:r>
          </a:p>
          <a:p>
            <a:pPr lvl="2"/>
            <a:endParaRPr lang="en-US" dirty="0" smtClean="0"/>
          </a:p>
          <a:p>
            <a:pPr lvl="1"/>
            <a:r>
              <a:rPr lang="en-US" dirty="0" smtClean="0"/>
              <a:t>Using the Alternate CSS feature of Publishing sites</a:t>
            </a:r>
          </a:p>
          <a:p>
            <a:pPr lvl="2"/>
            <a:r>
              <a:rPr lang="en-US" dirty="0" smtClean="0"/>
              <a:t>Must activate the Publishing features or create a Publishing site</a:t>
            </a:r>
          </a:p>
          <a:p>
            <a:endParaRPr lang="en-US" dirty="0" smtClean="0"/>
          </a:p>
          <a:p>
            <a:endParaRPr lang="en-US" dirty="0" smtClean="0"/>
          </a:p>
        </p:txBody>
      </p:sp>
      <p:sp>
        <p:nvSpPr>
          <p:cNvPr id="2" name="Title 1"/>
          <p:cNvSpPr>
            <a:spLocks noGrp="1"/>
          </p:cNvSpPr>
          <p:nvPr>
            <p:ph type="title"/>
          </p:nvPr>
        </p:nvSpPr>
        <p:spPr/>
        <p:txBody>
          <a:bodyPr/>
          <a:lstStyle/>
          <a:p>
            <a:r>
              <a:rPr lang="en-US" dirty="0" smtClean="0"/>
              <a:t>Cascading Style Sheets (CSS)</a:t>
            </a:r>
          </a:p>
        </p:txBody>
      </p:sp>
      <p:sp>
        <p:nvSpPr>
          <p:cNvPr id="4" name="5-Point Star 3"/>
          <p:cNvSpPr/>
          <p:nvPr/>
        </p:nvSpPr>
        <p:spPr bwMode="auto">
          <a:xfrm>
            <a:off x="207275" y="6683657"/>
            <a:ext cx="207274" cy="155434"/>
          </a:xfrm>
          <a:prstGeom prst="star5">
            <a:avLst/>
          </a:prstGeom>
          <a:noFill/>
          <a:ln>
            <a:solidFill>
              <a:schemeClr val="bg1">
                <a:lumMod val="65000"/>
                <a:lumOff val="35000"/>
              </a:schemeClr>
            </a:solid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95791044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829288"/>
          </a:xfrm>
        </p:spPr>
        <p:txBody>
          <a:bodyPr/>
          <a:lstStyle/>
          <a:p>
            <a:r>
              <a:rPr lang="en-US" sz="3600" dirty="0" smtClean="0"/>
              <a:t>SP Branding &amp; Design Lead – Rackspace Hosting</a:t>
            </a:r>
          </a:p>
          <a:p>
            <a:r>
              <a:rPr lang="en-US" sz="3600" dirty="0" smtClean="0"/>
              <a:t>Author</a:t>
            </a:r>
          </a:p>
          <a:p>
            <a:pPr lvl="1"/>
            <a:r>
              <a:rPr lang="en-US" sz="2000" dirty="0" smtClean="0">
                <a:solidFill>
                  <a:srgbClr val="00B0F0"/>
                </a:solidFill>
              </a:rPr>
              <a:t>Coming Soon – </a:t>
            </a:r>
            <a:r>
              <a:rPr lang="en-US" sz="2000" dirty="0" smtClean="0"/>
              <a:t>SharePoint 2013 Branding &amp; UI Design</a:t>
            </a:r>
          </a:p>
          <a:p>
            <a:pPr lvl="2"/>
            <a:r>
              <a:rPr lang="en-US" sz="1800" dirty="0" smtClean="0">
                <a:hlinkClick r:id="rId2"/>
              </a:rPr>
              <a:t>http://bit.ly/SP2013Branding</a:t>
            </a:r>
            <a:endParaRPr lang="en-US" sz="1800" dirty="0" smtClean="0"/>
          </a:p>
          <a:p>
            <a:pPr lvl="1"/>
            <a:r>
              <a:rPr lang="en-US" sz="2000" dirty="0" smtClean="0"/>
              <a:t>Professional SharePoint 2010 Branding</a:t>
            </a:r>
          </a:p>
          <a:p>
            <a:pPr lvl="2"/>
            <a:r>
              <a:rPr lang="en-US" sz="1800" dirty="0" smtClean="0">
                <a:hlinkClick r:id="rId3"/>
              </a:rPr>
              <a:t>http://bit.ly/sp2010-brandingbook</a:t>
            </a:r>
            <a:r>
              <a:rPr lang="en-US" sz="1800" dirty="0" smtClean="0"/>
              <a:t>  </a:t>
            </a:r>
          </a:p>
          <a:p>
            <a:r>
              <a:rPr lang="en-US" sz="3600" dirty="0" smtClean="0"/>
              <a:t>Blog:</a:t>
            </a:r>
          </a:p>
          <a:p>
            <a:pPr lvl="1"/>
            <a:r>
              <a:rPr lang="en-US" sz="2000" dirty="0" smtClean="0">
                <a:hlinkClick r:id="rId4"/>
              </a:rPr>
              <a:t>http://blog.drisgill.com</a:t>
            </a:r>
            <a:endParaRPr lang="en-US" sz="2000" dirty="0" smtClean="0"/>
          </a:p>
          <a:p>
            <a:r>
              <a:rPr lang="en-US" sz="3600" dirty="0" smtClean="0"/>
              <a:t>Twitter:</a:t>
            </a:r>
          </a:p>
          <a:p>
            <a:pPr lvl="1"/>
            <a:r>
              <a:rPr lang="en-US" sz="2000" dirty="0" smtClean="0">
                <a:hlinkClick r:id="rId5"/>
              </a:rPr>
              <a:t>http://twitter.com/Drisgill</a:t>
            </a:r>
            <a:r>
              <a:rPr lang="en-US" sz="2000" dirty="0" smtClean="0"/>
              <a:t> </a:t>
            </a:r>
          </a:p>
          <a:p>
            <a:r>
              <a:rPr lang="en-US" sz="3600" dirty="0" smtClean="0"/>
              <a:t>Orlando, FL</a:t>
            </a:r>
          </a:p>
          <a:p>
            <a:endParaRPr lang="en-US" dirty="0"/>
          </a:p>
        </p:txBody>
      </p:sp>
      <p:sp>
        <p:nvSpPr>
          <p:cNvPr id="2" name="Title 1"/>
          <p:cNvSpPr>
            <a:spLocks noGrp="1"/>
          </p:cNvSpPr>
          <p:nvPr>
            <p:ph type="title"/>
          </p:nvPr>
        </p:nvSpPr>
        <p:spPr/>
        <p:txBody>
          <a:bodyPr/>
          <a:lstStyle/>
          <a:p>
            <a:r>
              <a:rPr lang="en-US" dirty="0" smtClean="0"/>
              <a:t>Randy Drisgill</a:t>
            </a:r>
            <a:endParaRPr lang="en-US" dirty="0"/>
          </a:p>
        </p:txBody>
      </p:sp>
      <p:pic>
        <p:nvPicPr>
          <p:cNvPr id="4" name="Picture 2"/>
          <p:cNvPicPr>
            <a:picLocks noChangeAspect="1" noChangeArrowheads="1"/>
          </p:cNvPicPr>
          <p:nvPr/>
        </p:nvPicPr>
        <p:blipFill>
          <a:blip r:embed="rId6" cstate="print"/>
          <a:srcRect/>
          <a:stretch>
            <a:fillRect/>
          </a:stretch>
        </p:blipFill>
        <p:spPr bwMode="auto">
          <a:xfrm>
            <a:off x="9687500" y="2354262"/>
            <a:ext cx="1348654" cy="2075383"/>
          </a:xfrm>
          <a:prstGeom prst="rect">
            <a:avLst/>
          </a:prstGeom>
          <a:ln w="28575" cap="rnd">
            <a:solidFill>
              <a:srgbClr val="FFFFFF"/>
            </a:solidFill>
          </a:ln>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38409989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a:xfrm>
            <a:off x="274638" y="1212850"/>
            <a:ext cx="11887200" cy="3853363"/>
          </a:xfrm>
        </p:spPr>
        <p:txBody>
          <a:bodyPr/>
          <a:lstStyle/>
          <a:p>
            <a:r>
              <a:rPr lang="en-US" dirty="0" smtClean="0"/>
              <a:t>CoreV15 has even more lines of CSS</a:t>
            </a:r>
          </a:p>
          <a:p>
            <a:r>
              <a:rPr lang="en-US" dirty="0" smtClean="0"/>
              <a:t>IE F12 Developer Tools and/or Firebug for Firefox</a:t>
            </a:r>
          </a:p>
          <a:p>
            <a:r>
              <a:rPr lang="en-US" dirty="0" smtClean="0"/>
              <a:t>Highlight elements in the browser and see… </a:t>
            </a:r>
          </a:p>
          <a:p>
            <a:pPr lvl="2"/>
            <a:r>
              <a:rPr lang="en-US" dirty="0" smtClean="0"/>
              <a:t>What style is being applied to the HTML element</a:t>
            </a:r>
          </a:p>
          <a:p>
            <a:pPr lvl="2"/>
            <a:r>
              <a:rPr lang="en-US" dirty="0" smtClean="0"/>
              <a:t>How CSS classes are overriding each other</a:t>
            </a:r>
          </a:p>
          <a:p>
            <a:r>
              <a:rPr lang="en-US" dirty="0" smtClean="0"/>
              <a:t>Immediately see impact of CSS changes</a:t>
            </a:r>
          </a:p>
          <a:p>
            <a:pPr lvl="1"/>
            <a:endParaRPr lang="en-US" dirty="0"/>
          </a:p>
        </p:txBody>
      </p:sp>
      <p:sp>
        <p:nvSpPr>
          <p:cNvPr id="3" name="Title 2"/>
          <p:cNvSpPr>
            <a:spLocks noGrp="1"/>
          </p:cNvSpPr>
          <p:nvPr>
            <p:ph type="title"/>
          </p:nvPr>
        </p:nvSpPr>
        <p:spPr/>
        <p:txBody>
          <a:bodyPr/>
          <a:lstStyle/>
          <a:p>
            <a:r>
              <a:rPr lang="en-US" dirty="0" smtClean="0"/>
              <a:t>CSS Tools</a:t>
            </a:r>
            <a:endParaRPr lang="en-US" dirty="0"/>
          </a:p>
        </p:txBody>
      </p:sp>
    </p:spTree>
    <p:extLst>
      <p:ext uri="{BB962C8B-B14F-4D97-AF65-F5344CB8AC3E}">
        <p14:creationId xmlns:p14="http://schemas.microsoft.com/office/powerpoint/2010/main" val="271643853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CSS Tools</a:t>
            </a:r>
            <a:endParaRPr lang="en-US" dirty="0"/>
          </a:p>
        </p:txBody>
      </p:sp>
      <p:sp>
        <p:nvSpPr>
          <p:cNvPr id="4" name="Text Placeholder 3"/>
          <p:cNvSpPr>
            <a:spLocks noGrp="1"/>
          </p:cNvSpPr>
          <p:nvPr>
            <p:ph type="body" sz="quarter" idx="12"/>
          </p:nvPr>
        </p:nvSpPr>
        <p:spPr/>
        <p:txBody>
          <a:bodyPr/>
          <a:lstStyle/>
          <a:p>
            <a:r>
              <a:rPr lang="en-US" dirty="0" smtClean="0"/>
              <a:t>Randy Drisgill </a:t>
            </a:r>
            <a:endParaRPr lang="en-US" dirty="0"/>
          </a:p>
        </p:txBody>
      </p:sp>
    </p:spTree>
    <p:extLst>
      <p:ext uri="{BB962C8B-B14F-4D97-AF65-F5344CB8AC3E}">
        <p14:creationId xmlns:p14="http://schemas.microsoft.com/office/powerpoint/2010/main" val="13676349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 Effort Branding</a:t>
            </a:r>
            <a:endParaRPr lang="en-US" dirty="0"/>
          </a:p>
        </p:txBody>
      </p:sp>
      <p:sp>
        <p:nvSpPr>
          <p:cNvPr id="6" name="Subtitle 5"/>
          <p:cNvSpPr>
            <a:spLocks noGrp="1"/>
          </p:cNvSpPr>
          <p:nvPr>
            <p:ph type="subTitle" idx="4294967295"/>
          </p:nvPr>
        </p:nvSpPr>
        <p:spPr>
          <a:xfrm>
            <a:off x="350837" y="3573462"/>
            <a:ext cx="9174163" cy="738664"/>
          </a:xfrm>
        </p:spPr>
        <p:txBody>
          <a:bodyPr/>
          <a:lstStyle/>
          <a:p>
            <a:pPr marL="0" indent="0">
              <a:buNone/>
            </a:pPr>
            <a:r>
              <a:rPr lang="en-US" dirty="0" smtClean="0"/>
              <a:t>Everything else!</a:t>
            </a:r>
            <a:endParaRPr lang="en-US" dirty="0"/>
          </a:p>
        </p:txBody>
      </p:sp>
    </p:spTree>
    <p:extLst>
      <p:ext uri="{BB962C8B-B14F-4D97-AF65-F5344CB8AC3E}">
        <p14:creationId xmlns:p14="http://schemas.microsoft.com/office/powerpoint/2010/main" val="65126977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smtClean="0"/>
              <a:t>But first</a:t>
            </a:r>
            <a:r>
              <a:rPr lang="en-US" sz="5400" dirty="0" smtClean="0"/>
              <a:t>...</a:t>
            </a:r>
            <a:r>
              <a:rPr lang="en-US" sz="7200" dirty="0" smtClean="0"/>
              <a:t> Some Awesome SharePoint Branding</a:t>
            </a:r>
            <a:endParaRPr lang="en-US" sz="7200" dirty="0"/>
          </a:p>
        </p:txBody>
      </p:sp>
      <p:sp>
        <p:nvSpPr>
          <p:cNvPr id="6" name="Subtitle 5"/>
          <p:cNvSpPr>
            <a:spLocks noGrp="1"/>
          </p:cNvSpPr>
          <p:nvPr>
            <p:ph type="subTitle" idx="4294967295"/>
          </p:nvPr>
        </p:nvSpPr>
        <p:spPr>
          <a:xfrm>
            <a:off x="350837" y="4335462"/>
            <a:ext cx="9174163" cy="738187"/>
          </a:xfrm>
        </p:spPr>
        <p:txBody>
          <a:bodyPr/>
          <a:lstStyle/>
          <a:p>
            <a:pPr marL="0" indent="0">
              <a:buNone/>
            </a:pPr>
            <a:r>
              <a:rPr lang="en-US" dirty="0" smtClean="0"/>
              <a:t>From TopSharePoint.com</a:t>
            </a:r>
            <a:endParaRPr lang="en-US" dirty="0"/>
          </a:p>
        </p:txBody>
      </p:sp>
    </p:spTree>
    <p:extLst>
      <p:ext uri="{BB962C8B-B14F-4D97-AF65-F5344CB8AC3E}">
        <p14:creationId xmlns:p14="http://schemas.microsoft.com/office/powerpoint/2010/main" val="319122617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163" y="-681"/>
            <a:ext cx="13258800" cy="74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1687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669914" cy="715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9856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669915" cy="715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554396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436475" cy="773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44795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692" y="13833"/>
            <a:ext cx="9565091" cy="9140902"/>
          </a:xfrm>
          <a:prstGeom prst="rect">
            <a:avLst/>
          </a:prstGeom>
        </p:spPr>
      </p:pic>
    </p:spTree>
    <p:extLst>
      <p:ext uri="{BB962C8B-B14F-4D97-AF65-F5344CB8AC3E}">
        <p14:creationId xmlns:p14="http://schemas.microsoft.com/office/powerpoint/2010/main" val="36071359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Planning for Full Branding</a:t>
            </a:r>
          </a:p>
        </p:txBody>
      </p:sp>
      <p:graphicFrame>
        <p:nvGraphicFramePr>
          <p:cNvPr id="4" name="Diagram 3"/>
          <p:cNvGraphicFramePr/>
          <p:nvPr>
            <p:extLst>
              <p:ext uri="{D42A27DB-BD31-4B8C-83A1-F6EECF244321}">
                <p14:modId xmlns:p14="http://schemas.microsoft.com/office/powerpoint/2010/main" val="1123182721"/>
              </p:ext>
            </p:extLst>
          </p:nvPr>
        </p:nvGraphicFramePr>
        <p:xfrm>
          <a:off x="1066800" y="1295400"/>
          <a:ext cx="9799637" cy="5402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776253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829288"/>
          </a:xfrm>
        </p:spPr>
        <p:txBody>
          <a:bodyPr/>
          <a:lstStyle/>
          <a:p>
            <a:r>
              <a:rPr lang="en-US" sz="3600" dirty="0" smtClean="0"/>
              <a:t>Custom Solutions Lead at Rackspace Hosting</a:t>
            </a:r>
          </a:p>
          <a:p>
            <a:r>
              <a:rPr lang="en-US" sz="3600" dirty="0" smtClean="0"/>
              <a:t>Author</a:t>
            </a:r>
          </a:p>
          <a:p>
            <a:pPr lvl="1"/>
            <a:r>
              <a:rPr lang="en-US" sz="2000" dirty="0">
                <a:solidFill>
                  <a:srgbClr val="00B0F0"/>
                </a:solidFill>
              </a:rPr>
              <a:t>Coming Soon – </a:t>
            </a:r>
            <a:r>
              <a:rPr lang="en-US" sz="2000" dirty="0" smtClean="0"/>
              <a:t>SharePoint 2013 Branding &amp; UI Design</a:t>
            </a:r>
          </a:p>
          <a:p>
            <a:pPr lvl="2"/>
            <a:r>
              <a:rPr lang="en-US" sz="1800" dirty="0" smtClean="0">
                <a:hlinkClick r:id="rId2"/>
              </a:rPr>
              <a:t>http://bit.ly/SP2013Branding</a:t>
            </a:r>
            <a:endParaRPr lang="en-US" sz="1800" dirty="0" smtClean="0"/>
          </a:p>
          <a:p>
            <a:pPr lvl="1"/>
            <a:r>
              <a:rPr lang="en-US" sz="2000" dirty="0" smtClean="0"/>
              <a:t>Professional SharePoint 2010 Branding</a:t>
            </a:r>
          </a:p>
          <a:p>
            <a:pPr lvl="2"/>
            <a:r>
              <a:rPr lang="en-US" sz="1800" dirty="0" smtClean="0">
                <a:hlinkClick r:id="rId3"/>
              </a:rPr>
              <a:t>http://bit.ly/sp2010-brandingbook</a:t>
            </a:r>
            <a:r>
              <a:rPr lang="en-US" sz="1800" dirty="0" smtClean="0"/>
              <a:t>  </a:t>
            </a:r>
          </a:p>
          <a:p>
            <a:r>
              <a:rPr lang="en-US" sz="3600" dirty="0" smtClean="0"/>
              <a:t>Blog:</a:t>
            </a:r>
          </a:p>
          <a:p>
            <a:pPr lvl="1"/>
            <a:r>
              <a:rPr lang="en-US" sz="2000" dirty="0" smtClean="0">
                <a:hlinkClick r:id="rId4"/>
              </a:rPr>
              <a:t>http://johnrossjr.wordpress.com/</a:t>
            </a:r>
            <a:endParaRPr lang="en-US" sz="2000" dirty="0" smtClean="0"/>
          </a:p>
          <a:p>
            <a:r>
              <a:rPr lang="en-US" sz="3600" dirty="0" smtClean="0"/>
              <a:t>Twitter:</a:t>
            </a:r>
          </a:p>
          <a:p>
            <a:pPr lvl="1"/>
            <a:r>
              <a:rPr lang="en-US" sz="2000" dirty="0" smtClean="0">
                <a:hlinkClick r:id="rId5"/>
              </a:rPr>
              <a:t>http://twitter.com/johnrossjr</a:t>
            </a:r>
            <a:r>
              <a:rPr lang="en-US" sz="2000" dirty="0" smtClean="0"/>
              <a:t> </a:t>
            </a:r>
          </a:p>
          <a:p>
            <a:r>
              <a:rPr lang="en-US" sz="3600" dirty="0" smtClean="0"/>
              <a:t>Orlando, FL</a:t>
            </a:r>
          </a:p>
          <a:p>
            <a:endParaRPr lang="en-US" dirty="0"/>
          </a:p>
        </p:txBody>
      </p:sp>
      <p:sp>
        <p:nvSpPr>
          <p:cNvPr id="2" name="Title 1"/>
          <p:cNvSpPr>
            <a:spLocks noGrp="1"/>
          </p:cNvSpPr>
          <p:nvPr>
            <p:ph type="title"/>
          </p:nvPr>
        </p:nvSpPr>
        <p:spPr/>
        <p:txBody>
          <a:bodyPr/>
          <a:lstStyle/>
          <a:p>
            <a:r>
              <a:rPr lang="en-US" dirty="0" smtClean="0"/>
              <a:t>John Ross</a:t>
            </a:r>
            <a:endParaRPr lang="en-US" dirty="0"/>
          </a:p>
        </p:txBody>
      </p:sp>
      <p:pic>
        <p:nvPicPr>
          <p:cNvPr id="7" name="Picture 2"/>
          <p:cNvPicPr>
            <a:picLocks noChangeAspect="1" noChangeArrowheads="1"/>
          </p:cNvPicPr>
          <p:nvPr/>
        </p:nvPicPr>
        <p:blipFill>
          <a:blip r:embed="rId6" cstate="print"/>
          <a:srcRect/>
          <a:stretch>
            <a:fillRect/>
          </a:stretch>
        </p:blipFill>
        <p:spPr bwMode="auto">
          <a:xfrm>
            <a:off x="9687500" y="2354262"/>
            <a:ext cx="1348654" cy="2075383"/>
          </a:xfrm>
          <a:prstGeom prst="rect">
            <a:avLst/>
          </a:prstGeom>
          <a:ln w="28575" cap="rnd">
            <a:solidFill>
              <a:srgbClr val="FFFFFF"/>
            </a:solidFill>
          </a:ln>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53548186"/>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982786261"/>
              </p:ext>
            </p:extLst>
          </p:nvPr>
        </p:nvGraphicFramePr>
        <p:xfrm>
          <a:off x="808037" y="435017"/>
          <a:ext cx="10668000" cy="6034045"/>
        </p:xfrm>
        <a:graphic>
          <a:graphicData uri="http://schemas.openxmlformats.org/drawingml/2006/table">
            <a:tbl>
              <a:tblPr firstRow="1" bandRow="1">
                <a:tableStyleId>{6E25E649-3F16-4E02-A733-19D2CDBF48F0}</a:tableStyleId>
              </a:tblPr>
              <a:tblGrid>
                <a:gridCol w="5334000"/>
                <a:gridCol w="2590800"/>
                <a:gridCol w="2743200"/>
              </a:tblGrid>
              <a:tr h="666015">
                <a:tc>
                  <a:txBody>
                    <a:bodyPr/>
                    <a:lstStyle/>
                    <a:p>
                      <a:endParaRPr lang="en-US" dirty="0"/>
                    </a:p>
                  </a:txBody>
                  <a:tcPr anchor="ctr"/>
                </a:tc>
                <a:tc>
                  <a:txBody>
                    <a:bodyPr/>
                    <a:lstStyle/>
                    <a:p>
                      <a:pPr algn="ctr"/>
                      <a:r>
                        <a:rPr lang="en-US" dirty="0" smtClean="0"/>
                        <a:t>Design Manager</a:t>
                      </a:r>
                      <a:endParaRPr lang="en-US" dirty="0"/>
                    </a:p>
                  </a:txBody>
                  <a:tcPr anchor="ctr"/>
                </a:tc>
                <a:tc>
                  <a:txBody>
                    <a:bodyPr/>
                    <a:lstStyle/>
                    <a:p>
                      <a:pPr algn="ctr"/>
                      <a:r>
                        <a:rPr lang="en-US" dirty="0" smtClean="0"/>
                        <a:t>Custom Master</a:t>
                      </a:r>
                      <a:r>
                        <a:rPr lang="en-US" baseline="0" dirty="0" smtClean="0"/>
                        <a:t> Page</a:t>
                      </a:r>
                      <a:endParaRPr lang="en-US" dirty="0"/>
                    </a:p>
                  </a:txBody>
                  <a:tcPr anchor="ctr"/>
                </a:tc>
              </a:tr>
              <a:tr h="705925">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1" dirty="0" smtClean="0"/>
                        <a:t>You have Foundation or non-Publishing site</a:t>
                      </a:r>
                      <a:endParaRPr lang="en-US" sz="1800" b="1" dirty="0" smtClean="0">
                        <a:gradFill>
                          <a:gsLst>
                            <a:gs pos="2917">
                              <a:schemeClr val="tx1"/>
                            </a:gs>
                            <a:gs pos="30000">
                              <a:schemeClr val="tx1"/>
                            </a:gs>
                          </a:gsLst>
                          <a:lin ang="5400000" scaled="0"/>
                        </a:gradFill>
                      </a:endParaRPr>
                    </a:p>
                  </a:txBody>
                  <a:tcPr anchor="ctr"/>
                </a:tc>
                <a:tc>
                  <a:txBody>
                    <a:bodyPr/>
                    <a:lstStyle/>
                    <a:p>
                      <a:pPr algn="ctr"/>
                      <a:endParaRPr lang="en-US" dirty="0"/>
                    </a:p>
                  </a:txBody>
                  <a:tcPr anchor="ctr"/>
                </a:tc>
                <a:tc>
                  <a:txBody>
                    <a:bodyPr/>
                    <a:lstStyle/>
                    <a:p>
                      <a:pPr algn="ctr"/>
                      <a:endParaRPr lang="en-US" dirty="0"/>
                    </a:p>
                  </a:txBody>
                  <a:tcPr anchor="ctr"/>
                </a:tc>
              </a:tr>
              <a:tr h="666015">
                <a:tc>
                  <a:txBody>
                    <a:bodyPr/>
                    <a:lstStyle/>
                    <a:p>
                      <a:r>
                        <a:rPr lang="en-US" b="1" dirty="0" smtClean="0"/>
                        <a:t>You have SP Server or O365</a:t>
                      </a:r>
                      <a:r>
                        <a:rPr lang="en-US" b="1" baseline="0" dirty="0" smtClean="0"/>
                        <a:t> Ent.</a:t>
                      </a:r>
                      <a:endParaRPr lang="en-US" b="1" dirty="0"/>
                    </a:p>
                  </a:txBody>
                  <a:tcPr anchor="ctr"/>
                </a:tc>
                <a:tc>
                  <a:txBody>
                    <a:bodyPr/>
                    <a:lstStyle/>
                    <a:p>
                      <a:pPr algn="ctr"/>
                      <a:endParaRPr lang="en-US" dirty="0"/>
                    </a:p>
                  </a:txBody>
                  <a:tcPr anchor="ctr"/>
                </a:tc>
                <a:tc>
                  <a:txBody>
                    <a:bodyPr/>
                    <a:lstStyle/>
                    <a:p>
                      <a:pPr algn="ctr"/>
                      <a:endParaRPr lang="en-US" dirty="0"/>
                    </a:p>
                  </a:txBody>
                  <a:tcPr anchor="ctr"/>
                </a:tc>
              </a:tr>
              <a:tr h="666015">
                <a:tc>
                  <a:txBody>
                    <a:bodyPr/>
                    <a:lstStyle/>
                    <a:p>
                      <a:r>
                        <a:rPr lang="en-US" b="1" dirty="0" smtClean="0"/>
                        <a:t>Need</a:t>
                      </a:r>
                      <a:r>
                        <a:rPr lang="en-US" b="1" baseline="0" dirty="0" smtClean="0"/>
                        <a:t> quick nice looking branding</a:t>
                      </a:r>
                      <a:endParaRPr lang="en-US" b="1" dirty="0"/>
                    </a:p>
                  </a:txBody>
                  <a:tcPr anchor="ctr"/>
                </a:tc>
                <a:tc>
                  <a:txBody>
                    <a:bodyPr/>
                    <a:lstStyle/>
                    <a:p>
                      <a:pPr algn="ctr"/>
                      <a:endParaRPr lang="en-US"/>
                    </a:p>
                  </a:txBody>
                  <a:tcPr anchor="ctr"/>
                </a:tc>
                <a:tc>
                  <a:txBody>
                    <a:bodyPr/>
                    <a:lstStyle/>
                    <a:p>
                      <a:pPr algn="ctr"/>
                      <a:endParaRPr lang="en-US" dirty="0"/>
                    </a:p>
                  </a:txBody>
                  <a:tcPr anchor="ctr"/>
                </a:tc>
              </a:tr>
              <a:tr h="666015">
                <a:tc>
                  <a:txBody>
                    <a:bodyPr/>
                    <a:lstStyle/>
                    <a:p>
                      <a:r>
                        <a:rPr lang="en-US" b="1" dirty="0" smtClean="0"/>
                        <a:t>Need highly stylized / complex</a:t>
                      </a:r>
                      <a:r>
                        <a:rPr lang="en-US" b="1" baseline="0" dirty="0" smtClean="0"/>
                        <a:t> branding</a:t>
                      </a:r>
                      <a:endParaRPr lang="en-US" b="1" dirty="0"/>
                    </a:p>
                  </a:txBody>
                  <a:tcPr anchor="ctr"/>
                </a:tc>
                <a:tc>
                  <a:txBody>
                    <a:bodyPr/>
                    <a:lstStyle/>
                    <a:p>
                      <a:pPr algn="ctr"/>
                      <a:endParaRPr lang="en-US"/>
                    </a:p>
                  </a:txBody>
                  <a:tcPr anchor="ctr"/>
                </a:tc>
                <a:tc>
                  <a:txBody>
                    <a:bodyPr/>
                    <a:lstStyle/>
                    <a:p>
                      <a:pPr algn="ctr"/>
                      <a:endParaRPr lang="en-US" dirty="0"/>
                    </a:p>
                  </a:txBody>
                  <a:tcPr anchor="ctr"/>
                </a:tc>
              </a:tr>
              <a:tr h="666015">
                <a:tc>
                  <a:txBody>
                    <a:bodyPr/>
                    <a:lstStyle/>
                    <a:p>
                      <a:r>
                        <a:rPr lang="en-US" b="1" dirty="0" smtClean="0"/>
                        <a:t>Existing SharePoint Branding</a:t>
                      </a:r>
                      <a:endParaRPr lang="en-US" b="1" dirty="0"/>
                    </a:p>
                  </a:txBody>
                  <a:tcPr anchor="ctr"/>
                </a:tc>
                <a:tc>
                  <a:txBody>
                    <a:bodyPr/>
                    <a:lstStyle/>
                    <a:p>
                      <a:pPr algn="ctr"/>
                      <a:endParaRPr lang="en-US" dirty="0"/>
                    </a:p>
                  </a:txBody>
                  <a:tcPr anchor="ctr"/>
                </a:tc>
                <a:tc>
                  <a:txBody>
                    <a:bodyPr/>
                    <a:lstStyle/>
                    <a:p>
                      <a:pPr algn="ctr"/>
                      <a:endParaRPr lang="en-US" dirty="0"/>
                    </a:p>
                  </a:txBody>
                  <a:tcPr anchor="ctr"/>
                </a:tc>
              </a:tr>
              <a:tr h="666015">
                <a:tc>
                  <a:txBody>
                    <a:bodyPr/>
                    <a:lstStyle/>
                    <a:p>
                      <a:r>
                        <a:rPr lang="en-US" b="1" dirty="0" smtClean="0"/>
                        <a:t>You need to apply</a:t>
                      </a:r>
                      <a:r>
                        <a:rPr lang="en-US" b="1" baseline="0" dirty="0" smtClean="0"/>
                        <a:t> branding to Team / Collab sites with MDS</a:t>
                      </a:r>
                      <a:endParaRPr lang="en-US" b="1" dirty="0"/>
                    </a:p>
                  </a:txBody>
                  <a:tcPr anchor="ctr"/>
                </a:tc>
                <a:tc>
                  <a:txBody>
                    <a:bodyPr/>
                    <a:lstStyle/>
                    <a:p>
                      <a:pPr algn="ctr"/>
                      <a:endParaRPr lang="en-US"/>
                    </a:p>
                  </a:txBody>
                  <a:tcPr anchor="ctr"/>
                </a:tc>
                <a:tc>
                  <a:txBody>
                    <a:bodyPr/>
                    <a:lstStyle/>
                    <a:p>
                      <a:pPr algn="ctr"/>
                      <a:endParaRPr lang="en-US"/>
                    </a:p>
                  </a:txBody>
                  <a:tcPr anchor="ctr"/>
                </a:tc>
              </a:tr>
              <a:tr h="666015">
                <a:tc>
                  <a:txBody>
                    <a:bodyPr/>
                    <a:lstStyle/>
                    <a:p>
                      <a:r>
                        <a:rPr lang="en-US" b="1" dirty="0" smtClean="0"/>
                        <a:t>You are experienced with HTML and CSS</a:t>
                      </a:r>
                      <a:endParaRPr lang="en-US" b="1" dirty="0"/>
                    </a:p>
                  </a:txBody>
                  <a:tcPr anchor="ctr"/>
                </a:tc>
                <a:tc>
                  <a:txBody>
                    <a:bodyPr/>
                    <a:lstStyle/>
                    <a:p>
                      <a:pPr algn="ctr"/>
                      <a:endParaRPr lang="en-US"/>
                    </a:p>
                  </a:txBody>
                  <a:tcPr anchor="ctr"/>
                </a:tc>
                <a:tc>
                  <a:txBody>
                    <a:bodyPr/>
                    <a:lstStyle/>
                    <a:p>
                      <a:pPr algn="ctr"/>
                      <a:endParaRPr lang="en-US" dirty="0"/>
                    </a:p>
                  </a:txBody>
                  <a:tcPr anchor="ctr"/>
                </a:tc>
              </a:tr>
              <a:tr h="666015">
                <a:tc>
                  <a:txBody>
                    <a:bodyPr/>
                    <a:lstStyle/>
                    <a:p>
                      <a:r>
                        <a:rPr lang="en-US" b="1" dirty="0" smtClean="0"/>
                        <a:t>You are experienced with Pre-SP 2013 branding </a:t>
                      </a:r>
                      <a:endParaRPr lang="en-US" b="1" dirty="0"/>
                    </a:p>
                  </a:txBody>
                  <a:tcPr anchor="ctr"/>
                </a:tc>
                <a:tc>
                  <a:txBody>
                    <a:bodyPr/>
                    <a:lstStyle/>
                    <a:p>
                      <a:pPr algn="ctr"/>
                      <a:endParaRPr lang="en-US" dirty="0"/>
                    </a:p>
                  </a:txBody>
                  <a:tcPr anchor="ctr"/>
                </a:tc>
                <a:tc>
                  <a:txBody>
                    <a:bodyPr/>
                    <a:lstStyle/>
                    <a:p>
                      <a:pPr algn="ctr"/>
                      <a:endParaRPr lang="en-US" dirty="0"/>
                    </a:p>
                  </a:txBody>
                  <a:tcPr anchor="ctr"/>
                </a:tc>
              </a:tr>
            </a:tbl>
          </a:graphicData>
        </a:graphic>
      </p:graphicFrame>
      <p:sp>
        <p:nvSpPr>
          <p:cNvPr id="10" name="Oval 9"/>
          <p:cNvSpPr/>
          <p:nvPr/>
        </p:nvSpPr>
        <p:spPr bwMode="auto">
          <a:xfrm>
            <a:off x="7132637" y="1959357"/>
            <a:ext cx="381000" cy="381000"/>
          </a:xfrm>
          <a:prstGeom prst="ellipse">
            <a:avLst/>
          </a:prstGeom>
          <a:solidFill>
            <a:srgbClr val="00A65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Oval 13"/>
          <p:cNvSpPr/>
          <p:nvPr/>
        </p:nvSpPr>
        <p:spPr bwMode="auto">
          <a:xfrm>
            <a:off x="7132637" y="5312157"/>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Oval 15"/>
          <p:cNvSpPr/>
          <p:nvPr/>
        </p:nvSpPr>
        <p:spPr bwMode="auto">
          <a:xfrm>
            <a:off x="7132637" y="5952600"/>
            <a:ext cx="381000" cy="381000"/>
          </a:xfrm>
          <a:prstGeom prst="ellipse">
            <a:avLst/>
          </a:prstGeom>
          <a:solidFill>
            <a:srgbClr val="00A651">
              <a:alpha val="25098"/>
            </a:srgbClr>
          </a:solidFill>
          <a:ln w="38100">
            <a:solidFill>
              <a:srgbClr val="00A65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Oval 16"/>
          <p:cNvSpPr/>
          <p:nvPr/>
        </p:nvSpPr>
        <p:spPr bwMode="auto">
          <a:xfrm>
            <a:off x="7132637" y="2645157"/>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Oval 8"/>
          <p:cNvSpPr/>
          <p:nvPr/>
        </p:nvSpPr>
        <p:spPr bwMode="auto">
          <a:xfrm>
            <a:off x="9875837" y="1273557"/>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Oval 10"/>
          <p:cNvSpPr/>
          <p:nvPr/>
        </p:nvSpPr>
        <p:spPr bwMode="auto">
          <a:xfrm>
            <a:off x="9875837" y="1975005"/>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Oval 11"/>
          <p:cNvSpPr/>
          <p:nvPr/>
        </p:nvSpPr>
        <p:spPr bwMode="auto">
          <a:xfrm>
            <a:off x="9875837" y="3940557"/>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Oval 12"/>
          <p:cNvSpPr/>
          <p:nvPr/>
        </p:nvSpPr>
        <p:spPr bwMode="auto">
          <a:xfrm>
            <a:off x="9875837" y="4626357"/>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Oval 14"/>
          <p:cNvSpPr/>
          <p:nvPr/>
        </p:nvSpPr>
        <p:spPr bwMode="auto">
          <a:xfrm>
            <a:off x="9875837" y="5921757"/>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Oval 17"/>
          <p:cNvSpPr/>
          <p:nvPr/>
        </p:nvSpPr>
        <p:spPr bwMode="auto">
          <a:xfrm>
            <a:off x="9875837" y="3300114"/>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 name="Oval 20"/>
          <p:cNvSpPr/>
          <p:nvPr/>
        </p:nvSpPr>
        <p:spPr bwMode="auto">
          <a:xfrm>
            <a:off x="7132637" y="3300114"/>
            <a:ext cx="381000" cy="381000"/>
          </a:xfrm>
          <a:prstGeom prst="ellipse">
            <a:avLst/>
          </a:prstGeom>
          <a:solidFill>
            <a:srgbClr val="00A651">
              <a:alpha val="25098"/>
            </a:srgbClr>
          </a:solidFill>
          <a:ln w="38100">
            <a:solidFill>
              <a:srgbClr val="00A65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 name="Oval 21"/>
          <p:cNvSpPr/>
          <p:nvPr/>
        </p:nvSpPr>
        <p:spPr bwMode="auto">
          <a:xfrm>
            <a:off x="7132637" y="3940557"/>
            <a:ext cx="381000" cy="381000"/>
          </a:xfrm>
          <a:prstGeom prst="ellipse">
            <a:avLst/>
          </a:prstGeom>
          <a:solidFill>
            <a:srgbClr val="00A651">
              <a:alpha val="25098"/>
            </a:srgbClr>
          </a:solidFill>
          <a:ln w="38100">
            <a:solidFill>
              <a:srgbClr val="00A65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5618370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8199168"/>
          </a:xfrm>
        </p:spPr>
        <p:txBody>
          <a:bodyPr/>
          <a:lstStyle/>
          <a:p>
            <a:r>
              <a:rPr lang="en-US" dirty="0" smtClean="0"/>
              <a:t>Use a Starter Master Page - </a:t>
            </a:r>
            <a:r>
              <a:rPr lang="en-US" sz="3200" dirty="0" smtClean="0">
                <a:hlinkClick r:id="rId3" action="ppaction://hlinkfile"/>
              </a:rPr>
              <a:t>StarterMasterPages.CodePlex.Com</a:t>
            </a:r>
            <a:endParaRPr lang="en-US" sz="3200" dirty="0"/>
          </a:p>
          <a:p>
            <a:endParaRPr lang="en-US" sz="2000" dirty="0" smtClean="0"/>
          </a:p>
          <a:p>
            <a:r>
              <a:rPr lang="en-US" dirty="0" smtClean="0"/>
              <a:t>Similar to using Design Manager</a:t>
            </a:r>
          </a:p>
          <a:p>
            <a:pPr lvl="1"/>
            <a:r>
              <a:rPr lang="en-US" dirty="0" smtClean="0"/>
              <a:t>Create HTML Design</a:t>
            </a:r>
          </a:p>
          <a:p>
            <a:pPr lvl="1"/>
            <a:r>
              <a:rPr lang="en-US" dirty="0" smtClean="0"/>
              <a:t>Map network drive and add images and CSS to MPG</a:t>
            </a:r>
          </a:p>
          <a:p>
            <a:pPr lvl="2"/>
            <a:r>
              <a:rPr lang="en-US" dirty="0" smtClean="0"/>
              <a:t>Use Development Server not Production</a:t>
            </a:r>
          </a:p>
          <a:p>
            <a:pPr lvl="1"/>
            <a:r>
              <a:rPr lang="en-US" dirty="0" smtClean="0"/>
              <a:t>Add Starter Master Page</a:t>
            </a:r>
          </a:p>
          <a:p>
            <a:pPr lvl="1"/>
            <a:r>
              <a:rPr lang="en-US" dirty="0" smtClean="0"/>
              <a:t>Instead of adding snippets, add the controls and move placeholders as needed</a:t>
            </a:r>
          </a:p>
          <a:p>
            <a:pPr lvl="1"/>
            <a:r>
              <a:rPr lang="en-US" dirty="0" smtClean="0"/>
              <a:t>Customize CSS to change the look</a:t>
            </a:r>
          </a:p>
          <a:p>
            <a:pPr lvl="1"/>
            <a:r>
              <a:rPr lang="en-US" dirty="0" smtClean="0"/>
              <a:t>Create Page Layouts with SPD2013</a:t>
            </a:r>
          </a:p>
          <a:p>
            <a:pPr lvl="1"/>
            <a:r>
              <a:rPr lang="en-US" dirty="0" smtClean="0"/>
              <a:t>Package as WSP with Visual Studio</a:t>
            </a:r>
          </a:p>
          <a:p>
            <a:endParaRPr lang="en-US" dirty="0" smtClean="0"/>
          </a:p>
          <a:p>
            <a:endParaRPr lang="en-US" dirty="0" smtClean="0"/>
          </a:p>
          <a:p>
            <a:endParaRPr lang="en-US" dirty="0" smtClean="0"/>
          </a:p>
          <a:p>
            <a:endParaRPr lang="en-US" dirty="0"/>
          </a:p>
        </p:txBody>
      </p:sp>
      <p:sp>
        <p:nvSpPr>
          <p:cNvPr id="2" name="Title 1"/>
          <p:cNvSpPr>
            <a:spLocks noGrp="1"/>
          </p:cNvSpPr>
          <p:nvPr>
            <p:ph type="title"/>
          </p:nvPr>
        </p:nvSpPr>
        <p:spPr/>
        <p:txBody>
          <a:bodyPr/>
          <a:lstStyle/>
          <a:p>
            <a:r>
              <a:rPr lang="en-US" dirty="0" smtClean="0"/>
              <a:t>Custom Master Pages</a:t>
            </a:r>
            <a:endParaRPr lang="en-US" dirty="0"/>
          </a:p>
        </p:txBody>
      </p:sp>
      <p:sp>
        <p:nvSpPr>
          <p:cNvPr id="7" name="Rectangle 6"/>
          <p:cNvSpPr/>
          <p:nvPr/>
        </p:nvSpPr>
        <p:spPr>
          <a:xfrm>
            <a:off x="310912" y="5595620"/>
            <a:ext cx="10260092" cy="376684"/>
          </a:xfrm>
          <a:prstGeom prst="rect">
            <a:avLst/>
          </a:prstGeom>
        </p:spPr>
        <p:txBody>
          <a:bodyPr wrap="square" lIns="93278" tIns="46639" rIns="93278" bIns="46639">
            <a:spAutoFit/>
          </a:bodyPr>
          <a:lstStyle/>
          <a:p>
            <a:endParaRPr lang="en-US" dirty="0"/>
          </a:p>
        </p:txBody>
      </p:sp>
    </p:spTree>
    <p:extLst>
      <p:ext uri="{BB962C8B-B14F-4D97-AF65-F5344CB8AC3E}">
        <p14:creationId xmlns:p14="http://schemas.microsoft.com/office/powerpoint/2010/main" val="366615510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084469"/>
          </a:xfrm>
        </p:spPr>
        <p:txBody>
          <a:bodyPr/>
          <a:lstStyle/>
          <a:p>
            <a:r>
              <a:rPr lang="en-US" dirty="0" smtClean="0"/>
              <a:t>Content Search Web Part</a:t>
            </a:r>
          </a:p>
          <a:p>
            <a:pPr lvl="1"/>
            <a:r>
              <a:rPr lang="en-US" dirty="0" smtClean="0"/>
              <a:t>Similar to Content Query Web Part but based on SharePoint search</a:t>
            </a:r>
          </a:p>
          <a:p>
            <a:pPr lvl="1"/>
            <a:r>
              <a:rPr lang="en-US" dirty="0" smtClean="0"/>
              <a:t>HTML / JavaScript based Display Templates</a:t>
            </a:r>
          </a:p>
          <a:p>
            <a:pPr lvl="1"/>
            <a:r>
              <a:rPr lang="en-US" dirty="0" smtClean="0"/>
              <a:t>More flexible, better performance</a:t>
            </a:r>
          </a:p>
          <a:p>
            <a:endParaRPr lang="en-US" sz="2000" dirty="0" smtClean="0"/>
          </a:p>
          <a:p>
            <a:r>
              <a:rPr lang="en-US" dirty="0" smtClean="0"/>
              <a:t>Catalogs for products &amp; other “repeatable” types </a:t>
            </a:r>
            <a:br>
              <a:rPr lang="en-US" dirty="0" smtClean="0"/>
            </a:br>
            <a:r>
              <a:rPr lang="en-US" dirty="0" smtClean="0"/>
              <a:t>of content</a:t>
            </a:r>
          </a:p>
          <a:p>
            <a:r>
              <a:rPr lang="en-US" dirty="0" smtClean="0"/>
              <a:t>Edit Templates one time &amp; affect many products:</a:t>
            </a:r>
          </a:p>
          <a:p>
            <a:pPr lvl="1"/>
            <a:r>
              <a:rPr lang="en-US" dirty="0" smtClean="0"/>
              <a:t>Category Pages</a:t>
            </a:r>
          </a:p>
          <a:p>
            <a:pPr lvl="1"/>
            <a:r>
              <a:rPr lang="en-US" dirty="0" smtClean="0"/>
              <a:t>Detail Pages</a:t>
            </a:r>
            <a:endParaRPr lang="en-US" dirty="0"/>
          </a:p>
        </p:txBody>
      </p:sp>
      <p:sp>
        <p:nvSpPr>
          <p:cNvPr id="2" name="Title 1"/>
          <p:cNvSpPr>
            <a:spLocks noGrp="1"/>
          </p:cNvSpPr>
          <p:nvPr>
            <p:ph type="title"/>
          </p:nvPr>
        </p:nvSpPr>
        <p:spPr/>
        <p:txBody>
          <a:bodyPr/>
          <a:lstStyle/>
          <a:p>
            <a:r>
              <a:rPr lang="en-US" dirty="0" smtClean="0"/>
              <a:t>WCM Features</a:t>
            </a:r>
            <a:endParaRPr lang="en-US" dirty="0"/>
          </a:p>
        </p:txBody>
      </p:sp>
    </p:spTree>
    <p:extLst>
      <p:ext uri="{BB962C8B-B14F-4D97-AF65-F5344CB8AC3E}">
        <p14:creationId xmlns:p14="http://schemas.microsoft.com/office/powerpoint/2010/main" val="244892493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6670" y="1230312"/>
            <a:ext cx="2514600" cy="554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437" y="1234621"/>
            <a:ext cx="3476625" cy="509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3851" y="1370012"/>
            <a:ext cx="6183390" cy="4465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Content Search Web Part</a:t>
            </a:r>
            <a:br>
              <a:rPr lang="en-US" dirty="0"/>
            </a:br>
            <a:endParaRPr lang="en-US" dirty="0"/>
          </a:p>
        </p:txBody>
      </p:sp>
    </p:spTree>
    <p:extLst>
      <p:ext uri="{BB962C8B-B14F-4D97-AF65-F5344CB8AC3E}">
        <p14:creationId xmlns:p14="http://schemas.microsoft.com/office/powerpoint/2010/main" val="234265589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 Branding</a:t>
            </a:r>
            <a:endParaRPr lang="en-US" dirty="0"/>
          </a:p>
        </p:txBody>
      </p:sp>
      <p:sp>
        <p:nvSpPr>
          <p:cNvPr id="6" name="Subtitle 5"/>
          <p:cNvSpPr>
            <a:spLocks noGrp="1"/>
          </p:cNvSpPr>
          <p:nvPr>
            <p:ph type="subTitle" idx="4294967295"/>
          </p:nvPr>
        </p:nvSpPr>
        <p:spPr>
          <a:xfrm>
            <a:off x="274637" y="3421062"/>
            <a:ext cx="9982200" cy="1292662"/>
          </a:xfrm>
        </p:spPr>
        <p:txBody>
          <a:bodyPr/>
          <a:lstStyle/>
          <a:p>
            <a:pPr marL="0" indent="0">
              <a:buNone/>
            </a:pPr>
            <a:r>
              <a:rPr lang="en-US" dirty="0" smtClean="0"/>
              <a:t>Working with SharePoint Online Public Site</a:t>
            </a:r>
            <a:endParaRPr lang="en-US" dirty="0"/>
          </a:p>
        </p:txBody>
      </p:sp>
    </p:spTree>
    <p:extLst>
      <p:ext uri="{BB962C8B-B14F-4D97-AF65-F5344CB8AC3E}">
        <p14:creationId xmlns:p14="http://schemas.microsoft.com/office/powerpoint/2010/main" val="394149894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63" y="-1"/>
            <a:ext cx="12911304"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507870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7" y="1383985"/>
            <a:ext cx="11887200" cy="3982629"/>
          </a:xfrm>
        </p:spPr>
        <p:txBody>
          <a:bodyPr/>
          <a:lstStyle/>
          <a:p>
            <a:r>
              <a:rPr lang="en-US" sz="3200" dirty="0" smtClean="0"/>
              <a:t>Public facing internet site for marketing your business</a:t>
            </a:r>
          </a:p>
          <a:p>
            <a:r>
              <a:rPr lang="en-US" sz="3200" dirty="0" smtClean="0"/>
              <a:t>All Office 365 plans include one Public Website</a:t>
            </a:r>
          </a:p>
          <a:p>
            <a:pPr lvl="1"/>
            <a:r>
              <a:rPr lang="en-US" sz="1800" dirty="0" smtClean="0"/>
              <a:t>Small Business Plans have the Public Website automatically created at the root level of their site</a:t>
            </a:r>
          </a:p>
          <a:p>
            <a:pPr lvl="1"/>
            <a:r>
              <a:rPr lang="en-US" sz="1800" dirty="0" smtClean="0"/>
              <a:t>Enterprise Plans can create one Public Website from the Manage Site Collections menu</a:t>
            </a:r>
          </a:p>
          <a:p>
            <a:r>
              <a:rPr lang="en-US" sz="3200" dirty="0" smtClean="0"/>
              <a:t>2013 includes Master Pages and Page Layouts now with Design Manager</a:t>
            </a:r>
          </a:p>
          <a:p>
            <a:r>
              <a:rPr lang="en-US" sz="3200" dirty="0" smtClean="0"/>
              <a:t>Includes Ribbon based Site tools to easily style your site</a:t>
            </a:r>
          </a:p>
          <a:p>
            <a:endParaRPr lang="en-US" dirty="0"/>
          </a:p>
        </p:txBody>
      </p:sp>
      <p:sp>
        <p:nvSpPr>
          <p:cNvPr id="2" name="Title 1"/>
          <p:cNvSpPr>
            <a:spLocks noGrp="1"/>
          </p:cNvSpPr>
          <p:nvPr>
            <p:ph type="title"/>
          </p:nvPr>
        </p:nvSpPr>
        <p:spPr/>
        <p:txBody>
          <a:bodyPr/>
          <a:lstStyle/>
          <a:p>
            <a:r>
              <a:rPr lang="en-US" dirty="0" smtClean="0"/>
              <a:t>SharePoint Online Public Website</a:t>
            </a:r>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3037" y="4640262"/>
            <a:ext cx="7010400" cy="2165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255689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SPO Public Site</a:t>
            </a:r>
            <a:endParaRPr lang="en-US" dirty="0"/>
          </a:p>
        </p:txBody>
      </p:sp>
      <p:sp>
        <p:nvSpPr>
          <p:cNvPr id="4" name="Text Placeholder 3"/>
          <p:cNvSpPr>
            <a:spLocks noGrp="1"/>
          </p:cNvSpPr>
          <p:nvPr>
            <p:ph type="body" sz="quarter" idx="12"/>
          </p:nvPr>
        </p:nvSpPr>
        <p:spPr/>
        <p:txBody>
          <a:bodyPr/>
          <a:lstStyle/>
          <a:p>
            <a:r>
              <a:rPr lang="en-US" dirty="0" smtClean="0"/>
              <a:t>Randy Drisgill </a:t>
            </a:r>
            <a:endParaRPr lang="en-US" dirty="0"/>
          </a:p>
        </p:txBody>
      </p:sp>
    </p:spTree>
    <p:extLst>
      <p:ext uri="{BB962C8B-B14F-4D97-AF65-F5344CB8AC3E}">
        <p14:creationId xmlns:p14="http://schemas.microsoft.com/office/powerpoint/2010/main" val="32304913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207579"/>
          </a:xfrm>
        </p:spPr>
        <p:txBody>
          <a:bodyPr/>
          <a:lstStyle/>
          <a:p>
            <a:r>
              <a:rPr lang="en-US" dirty="0" smtClean="0"/>
              <a:t>Blog:</a:t>
            </a:r>
          </a:p>
          <a:p>
            <a:pPr lvl="1"/>
            <a:r>
              <a:rPr lang="en-US" dirty="0" smtClean="0">
                <a:hlinkClick r:id="rId3"/>
              </a:rPr>
              <a:t>http://blog.drisgill.com</a:t>
            </a:r>
            <a:r>
              <a:rPr lang="en-US" dirty="0" smtClean="0"/>
              <a:t> </a:t>
            </a:r>
          </a:p>
          <a:p>
            <a:pPr lvl="1"/>
            <a:r>
              <a:rPr lang="en-US" dirty="0" smtClean="0">
                <a:hlinkClick r:id="rId4"/>
              </a:rPr>
              <a:t>http://johnrossjr.wordpress.com/</a:t>
            </a:r>
            <a:endParaRPr lang="en-US" dirty="0" smtClean="0"/>
          </a:p>
          <a:p>
            <a:r>
              <a:rPr lang="en-US" dirty="0" smtClean="0"/>
              <a:t>Twitter:</a:t>
            </a:r>
          </a:p>
          <a:p>
            <a:pPr lvl="1"/>
            <a:r>
              <a:rPr lang="en-US" dirty="0" smtClean="0">
                <a:hlinkClick r:id="rId5"/>
              </a:rPr>
              <a:t>http://twitter.com/drisgill</a:t>
            </a:r>
            <a:r>
              <a:rPr lang="en-US" dirty="0" smtClean="0"/>
              <a:t> </a:t>
            </a:r>
          </a:p>
          <a:p>
            <a:pPr lvl="1"/>
            <a:r>
              <a:rPr lang="en-US" dirty="0" smtClean="0">
                <a:hlinkClick r:id="rId6"/>
              </a:rPr>
              <a:t>http://twitter.com/johnrossjr</a:t>
            </a:r>
            <a:r>
              <a:rPr lang="en-US" dirty="0" smtClean="0"/>
              <a:t> </a:t>
            </a:r>
          </a:p>
          <a:p>
            <a:r>
              <a:rPr lang="en-US" dirty="0" smtClean="0"/>
              <a:t>Email</a:t>
            </a:r>
          </a:p>
          <a:p>
            <a:pPr lvl="1"/>
            <a:r>
              <a:rPr lang="en-US" dirty="0" smtClean="0">
                <a:hlinkClick r:id="rId7"/>
              </a:rPr>
              <a:t>Randy.Drisgill@Rackspace.com</a:t>
            </a:r>
            <a:endParaRPr lang="en-US" dirty="0" smtClean="0"/>
          </a:p>
          <a:p>
            <a:pPr lvl="1"/>
            <a:r>
              <a:rPr lang="en-US" dirty="0" smtClean="0">
                <a:hlinkClick r:id="rId8"/>
              </a:rPr>
              <a:t>John.Ross@Rackspace.com</a:t>
            </a:r>
            <a:endParaRPr lang="en-US" dirty="0" smtClean="0"/>
          </a:p>
          <a:p>
            <a:pPr marL="0" indent="0">
              <a:buNone/>
            </a:pPr>
            <a:endParaRPr lang="en-US" dirty="0"/>
          </a:p>
        </p:txBody>
      </p:sp>
      <p:sp>
        <p:nvSpPr>
          <p:cNvPr id="2" name="Title 1"/>
          <p:cNvSpPr>
            <a:spLocks noGrp="1"/>
          </p:cNvSpPr>
          <p:nvPr>
            <p:ph type="title"/>
          </p:nvPr>
        </p:nvSpPr>
        <p:spPr/>
        <p:txBody>
          <a:bodyPr/>
          <a:lstStyle/>
          <a:p>
            <a:r>
              <a:rPr lang="en-US" dirty="0" smtClean="0"/>
              <a:t>Contact Info</a:t>
            </a:r>
            <a:endParaRPr lang="en-US" dirty="0"/>
          </a:p>
        </p:txBody>
      </p:sp>
    </p:spTree>
    <p:extLst>
      <p:ext uri="{BB962C8B-B14F-4D97-AF65-F5344CB8AC3E}">
        <p14:creationId xmlns:p14="http://schemas.microsoft.com/office/powerpoint/2010/main" val="401873461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209840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730252"/>
          </a:xfrm>
        </p:spPr>
        <p:txBody>
          <a:bodyPr/>
          <a:lstStyle/>
          <a:p>
            <a:r>
              <a:rPr lang="en-US" sz="3600" dirty="0" smtClean="0"/>
              <a:t>Intro to Branding on premise &amp; in SharePoint Online</a:t>
            </a:r>
          </a:p>
          <a:p>
            <a:r>
              <a:rPr lang="en-US" sz="3600" dirty="0" smtClean="0"/>
              <a:t>Low Effort Branding</a:t>
            </a:r>
          </a:p>
          <a:p>
            <a:r>
              <a:rPr lang="en-US" sz="3600" dirty="0" smtClean="0"/>
              <a:t>Medium Effort Branding</a:t>
            </a:r>
          </a:p>
          <a:p>
            <a:r>
              <a:rPr lang="en-US" sz="3600" dirty="0" smtClean="0"/>
              <a:t>High Effort Branding</a:t>
            </a:r>
          </a:p>
          <a:p>
            <a:r>
              <a:rPr lang="en-US" sz="3600" dirty="0" smtClean="0"/>
              <a:t>SharePoint Online</a:t>
            </a:r>
          </a:p>
          <a:p>
            <a:endParaRPr lang="en-US" sz="3600" dirty="0"/>
          </a:p>
        </p:txBody>
      </p:sp>
      <p:sp>
        <p:nvSpPr>
          <p:cNvPr id="2" name="Title 1"/>
          <p:cNvSpPr>
            <a:spLocks noGrp="1"/>
          </p:cNvSpPr>
          <p:nvPr>
            <p:ph type="title"/>
          </p:nvPr>
        </p:nvSpPr>
        <p:spPr/>
        <p:txBody>
          <a:bodyPr/>
          <a:lstStyle/>
          <a:p>
            <a:r>
              <a:rPr lang="en-US" dirty="0" smtClean="0"/>
              <a:t>What are we going to talk about?</a:t>
            </a:r>
            <a:endParaRPr lang="en-US" dirty="0"/>
          </a:p>
        </p:txBody>
      </p:sp>
      <p:sp>
        <p:nvSpPr>
          <p:cNvPr id="4" name="Isosceles Triangle 3"/>
          <p:cNvSpPr/>
          <p:nvPr/>
        </p:nvSpPr>
        <p:spPr bwMode="auto">
          <a:xfrm rot="5400000">
            <a:off x="11526834" y="6279500"/>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2344189942"/>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Introduction to Branding</a:t>
            </a:r>
            <a:endParaRPr lang="en-US" dirty="0"/>
          </a:p>
        </p:txBody>
      </p:sp>
    </p:spTree>
    <p:extLst>
      <p:ext uri="{BB962C8B-B14F-4D97-AF65-F5344CB8AC3E}">
        <p14:creationId xmlns:p14="http://schemas.microsoft.com/office/powerpoint/2010/main" val="423715789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503237" y="4487862"/>
            <a:ext cx="11734800" cy="222526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ext Placeholder 2"/>
          <p:cNvSpPr>
            <a:spLocks noGrp="1"/>
          </p:cNvSpPr>
          <p:nvPr>
            <p:ph type="body" sz="quarter" idx="10"/>
          </p:nvPr>
        </p:nvSpPr>
        <p:spPr>
          <a:xfrm>
            <a:off x="274638" y="1212850"/>
            <a:ext cx="11887200" cy="3681008"/>
          </a:xfrm>
        </p:spPr>
        <p:txBody>
          <a:bodyPr/>
          <a:lstStyle/>
          <a:p>
            <a:r>
              <a:rPr lang="en-US" sz="3200" dirty="0" smtClean="0"/>
              <a:t>Started with ranchers branding their cattle</a:t>
            </a:r>
          </a:p>
          <a:p>
            <a:r>
              <a:rPr lang="en-US" sz="3200" dirty="0" smtClean="0"/>
              <a:t>Moved to being a symbol of quality</a:t>
            </a:r>
          </a:p>
          <a:p>
            <a:r>
              <a:rPr lang="en-US" sz="3200" dirty="0" smtClean="0"/>
              <a:t>Now a marketing term which describes the feeling and emotions elicited by something</a:t>
            </a:r>
          </a:p>
          <a:p>
            <a:r>
              <a:rPr lang="en-US" sz="3200" dirty="0" smtClean="0"/>
              <a:t>Branding is why you use Kleenex® instead of tissue and how someone can charge $2.00 for a cup of coffee</a:t>
            </a:r>
          </a:p>
          <a:p>
            <a:endParaRPr lang="en-US" sz="3200" dirty="0" smtClean="0"/>
          </a:p>
        </p:txBody>
      </p:sp>
      <p:sp>
        <p:nvSpPr>
          <p:cNvPr id="2" name="Title 1"/>
          <p:cNvSpPr>
            <a:spLocks noGrp="1"/>
          </p:cNvSpPr>
          <p:nvPr>
            <p:ph type="title"/>
          </p:nvPr>
        </p:nvSpPr>
        <p:spPr/>
        <p:txBody>
          <a:bodyPr/>
          <a:lstStyle/>
          <a:p>
            <a:r>
              <a:rPr lang="en-US" dirty="0" smtClean="0"/>
              <a:t>Branding through the ages</a:t>
            </a:r>
            <a:endParaRPr lang="en-US" dirty="0"/>
          </a:p>
        </p:txBody>
      </p:sp>
      <p:pic>
        <p:nvPicPr>
          <p:cNvPr id="7176" name="Picture 8" descr="http://www.flixya.com/files-photo/a/p/k/apkasns20039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037" y="4564062"/>
            <a:ext cx="1944379" cy="127500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thegreatgeekmanual.com/images/geekhistory/june/microsoft-blibbet-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3594" y="5956753"/>
            <a:ext cx="2848938" cy="622954"/>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http://images1.wikia.nocookie.net/__cb20101007022827/htmlcss/images/e/e6/Microsoft_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1637" y="4597854"/>
            <a:ext cx="3886200" cy="141400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433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2103" y="4944255"/>
            <a:ext cx="4962525"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72857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644075"/>
          </a:xfrm>
        </p:spPr>
        <p:txBody>
          <a:bodyPr/>
          <a:lstStyle/>
          <a:p>
            <a:r>
              <a:rPr lang="en-US" dirty="0" smtClean="0"/>
              <a:t>Website Branding: </a:t>
            </a:r>
          </a:p>
          <a:p>
            <a:pPr lvl="1"/>
            <a:r>
              <a:rPr lang="en-US" dirty="0" smtClean="0"/>
              <a:t>The colors, fonts, logos, and supporting graphics that make up the general look and feel of a corporate website.</a:t>
            </a:r>
          </a:p>
          <a:p>
            <a:pPr lvl="1"/>
            <a:endParaRPr lang="en-US" dirty="0" smtClean="0"/>
          </a:p>
          <a:p>
            <a:r>
              <a:rPr lang="en-US" dirty="0" smtClean="0"/>
              <a:t>Branding for SharePoint: </a:t>
            </a:r>
          </a:p>
          <a:p>
            <a:pPr lvl="1"/>
            <a:r>
              <a:rPr lang="en-US" dirty="0" smtClean="0"/>
              <a:t>Master pages, page layouts, CSS, web parts, images, etc.</a:t>
            </a:r>
          </a:p>
          <a:p>
            <a:endParaRPr lang="en-US" dirty="0"/>
          </a:p>
        </p:txBody>
      </p:sp>
      <p:sp>
        <p:nvSpPr>
          <p:cNvPr id="2" name="Title 1"/>
          <p:cNvSpPr>
            <a:spLocks noGrp="1"/>
          </p:cNvSpPr>
          <p:nvPr>
            <p:ph type="title"/>
          </p:nvPr>
        </p:nvSpPr>
        <p:spPr/>
        <p:txBody>
          <a:bodyPr/>
          <a:lstStyle/>
          <a:p>
            <a:r>
              <a:rPr lang="en-US" dirty="0" smtClean="0"/>
              <a:t>Branding on the web</a:t>
            </a:r>
            <a:endParaRPr lang="en-US" dirty="0"/>
          </a:p>
        </p:txBody>
      </p:sp>
    </p:spTree>
    <p:extLst>
      <p:ext uri="{BB962C8B-B14F-4D97-AF65-F5344CB8AC3E}">
        <p14:creationId xmlns:p14="http://schemas.microsoft.com/office/powerpoint/2010/main" val="88013093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1973262"/>
            <a:ext cx="11887200" cy="4068806"/>
          </a:xfrm>
        </p:spPr>
        <p:txBody>
          <a:bodyPr/>
          <a:lstStyle/>
          <a:p>
            <a:r>
              <a:rPr lang="en-US" sz="3600" dirty="0" smtClean="0"/>
              <a:t>Small Business Plan (P Plan)</a:t>
            </a:r>
          </a:p>
          <a:p>
            <a:pPr lvl="1"/>
            <a:r>
              <a:rPr lang="en-US" sz="2000" dirty="0" smtClean="0"/>
              <a:t>Designed for up to 25 employees who want:</a:t>
            </a:r>
          </a:p>
          <a:p>
            <a:pPr lvl="1"/>
            <a:r>
              <a:rPr lang="en-US" sz="2000" dirty="0" smtClean="0"/>
              <a:t>One site collection for collaboration</a:t>
            </a:r>
          </a:p>
          <a:p>
            <a:pPr lvl="1"/>
            <a:r>
              <a:rPr lang="en-US" sz="2000" dirty="0" smtClean="0"/>
              <a:t>One Public web site automatically created at the root</a:t>
            </a:r>
          </a:p>
          <a:p>
            <a:pPr lvl="1"/>
            <a:endParaRPr lang="en-US" sz="2000" dirty="0" smtClean="0"/>
          </a:p>
          <a:p>
            <a:r>
              <a:rPr lang="en-US" sz="3600" dirty="0" smtClean="0"/>
              <a:t>Enterprise Plans (E Plans)</a:t>
            </a:r>
          </a:p>
          <a:p>
            <a:pPr lvl="1"/>
            <a:r>
              <a:rPr lang="en-US" sz="2000" dirty="0" smtClean="0"/>
              <a:t>Full access to create SharePoint 2013 site collections</a:t>
            </a:r>
          </a:p>
          <a:p>
            <a:pPr lvl="1"/>
            <a:r>
              <a:rPr lang="en-US" sz="2000" dirty="0" smtClean="0"/>
              <a:t>Can turn on the publishing features</a:t>
            </a:r>
          </a:p>
          <a:p>
            <a:pPr lvl="1"/>
            <a:r>
              <a:rPr lang="en-US" sz="2000" dirty="0" smtClean="0"/>
              <a:t>One Public web site collection can be created</a:t>
            </a:r>
          </a:p>
          <a:p>
            <a:pPr lvl="1"/>
            <a:endParaRPr lang="en-US" dirty="0"/>
          </a:p>
        </p:txBody>
      </p:sp>
      <p:sp>
        <p:nvSpPr>
          <p:cNvPr id="2" name="Title 1"/>
          <p:cNvSpPr>
            <a:spLocks noGrp="1"/>
          </p:cNvSpPr>
          <p:nvPr>
            <p:ph type="title"/>
          </p:nvPr>
        </p:nvSpPr>
        <p:spPr/>
        <p:txBody>
          <a:bodyPr/>
          <a:lstStyle/>
          <a:p>
            <a:r>
              <a:rPr lang="en-US" dirty="0" smtClean="0"/>
              <a:t>What flavor of SharePoint comes with Office 365?</a:t>
            </a:r>
            <a:endParaRPr lang="en-US" dirty="0"/>
          </a:p>
        </p:txBody>
      </p:sp>
      <p:sp>
        <p:nvSpPr>
          <p:cNvPr id="4" name="Isosceles Triangle 3"/>
          <p:cNvSpPr/>
          <p:nvPr/>
        </p:nvSpPr>
        <p:spPr bwMode="auto">
          <a:xfrm rot="5400000">
            <a:off x="11526834" y="6279500"/>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6730472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Randy Drisgill; John Ross</External_x0020_Speaker>
    <Session_x0020_Code xmlns="2295e2e7-0eeb-498e-8716-217bb2ee6ee3">SPC047</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John Ross, Randy Drisgill</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7E5B4B42-3D7A-4417-BAE3-9F3125871D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http://schemas.microsoft.com/office/infopath/2007/PartnerControls"/>
    <ds:schemaRef ds:uri="http://purl.org/dc/elements/1.1/"/>
    <ds:schemaRef ds:uri="http://schemas.microsoft.com/office/2006/metadata/properties"/>
    <ds:schemaRef ds:uri="http://schemas.microsoft.com/office/2006/documentManagement/types"/>
    <ds:schemaRef ds:uri="032d541b-1b4e-4d91-93c7-b10533c52f73"/>
    <ds:schemaRef ds:uri="http://schemas.openxmlformats.org/package/2006/metadata/core-properties"/>
    <ds:schemaRef ds:uri="http://purl.org/dc/terms/"/>
    <ds:schemaRef ds:uri="230e9df3-be65-4c73-a93b-d1236ebd677e"/>
    <ds:schemaRef ds:uri="2295e2e7-0eeb-498e-8716-217bb2ee6ee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2969</TotalTime>
  <Words>3637</Words>
  <Application>Microsoft Office PowerPoint</Application>
  <PresentationFormat>Custom</PresentationFormat>
  <Paragraphs>367</Paragraphs>
  <Slides>50</Slides>
  <Notes>41</Notes>
  <HiddenSlides>0</HiddenSlides>
  <MMClips>0</MMClips>
  <ScaleCrop>false</ScaleCrop>
  <HeadingPairs>
    <vt:vector size="4" baseType="variant">
      <vt:variant>
        <vt:lpstr>Theme</vt:lpstr>
      </vt:variant>
      <vt:variant>
        <vt:i4>2</vt:i4>
      </vt:variant>
      <vt:variant>
        <vt:lpstr>Slide Titles</vt:lpstr>
      </vt:variant>
      <vt:variant>
        <vt:i4>50</vt:i4>
      </vt:variant>
    </vt:vector>
  </HeadingPairs>
  <TitlesOfParts>
    <vt:vector size="52" baseType="lpstr">
      <vt:lpstr>SPC2012_Developer_Template_16x9</vt:lpstr>
      <vt:lpstr>5-30072_SPC2012_Developer_Template_16x9_Light</vt:lpstr>
      <vt:lpstr>PowerPoint Presentation</vt:lpstr>
      <vt:lpstr>Creating Your Brand in SharePoint 2013 On-Premises or In the Cloud </vt:lpstr>
      <vt:lpstr>Randy Drisgill</vt:lpstr>
      <vt:lpstr>John Ross</vt:lpstr>
      <vt:lpstr>What are we going to talk about?</vt:lpstr>
      <vt:lpstr>Introduction to Branding</vt:lpstr>
      <vt:lpstr>Branding through the ages</vt:lpstr>
      <vt:lpstr>Branding on the web</vt:lpstr>
      <vt:lpstr>What flavor of SharePoint comes with Office 365?</vt:lpstr>
      <vt:lpstr>Approaches to Branding SharePoint 2010</vt:lpstr>
      <vt:lpstr>Approaches to Branding SharePoint 2013</vt:lpstr>
      <vt:lpstr>Low Effort Branding</vt:lpstr>
      <vt:lpstr>Page Editing is Similar to 2010 </vt:lpstr>
      <vt:lpstr>Composed Looks</vt:lpstr>
      <vt:lpstr>Composed Looks</vt:lpstr>
      <vt:lpstr>Composed Looks Gallery / Change the Look</vt:lpstr>
      <vt:lpstr>Demo: Composed Looks</vt:lpstr>
      <vt:lpstr>Medium Effort Branding</vt:lpstr>
      <vt:lpstr>Design Manager</vt:lpstr>
      <vt:lpstr>Common Design Tools</vt:lpstr>
      <vt:lpstr>PowerPoint Presentation</vt:lpstr>
      <vt:lpstr>PowerPoint Presentation</vt:lpstr>
      <vt:lpstr>PowerPoint Presentation</vt:lpstr>
      <vt:lpstr>HTML based Master Pages &amp; Page Layouts</vt:lpstr>
      <vt:lpstr>Snippet Gallery</vt:lpstr>
      <vt:lpstr>PowerPoint Presentation</vt:lpstr>
      <vt:lpstr>Create / Import Design Package</vt:lpstr>
      <vt:lpstr>Demo: Design Manager</vt:lpstr>
      <vt:lpstr>Cascading Style Sheets (CSS)</vt:lpstr>
      <vt:lpstr>CSS Tools</vt:lpstr>
      <vt:lpstr>Demo: CSS Tools</vt:lpstr>
      <vt:lpstr>Full Effort Branding</vt:lpstr>
      <vt:lpstr>But first... Some Awesome SharePoint Branding</vt:lpstr>
      <vt:lpstr>PowerPoint Presentation</vt:lpstr>
      <vt:lpstr>PowerPoint Presentation</vt:lpstr>
      <vt:lpstr>PowerPoint Presentation</vt:lpstr>
      <vt:lpstr>PowerPoint Presentation</vt:lpstr>
      <vt:lpstr>PowerPoint Presentation</vt:lpstr>
      <vt:lpstr>Planning for Full Branding</vt:lpstr>
      <vt:lpstr>PowerPoint Presentation</vt:lpstr>
      <vt:lpstr>Custom Master Pages</vt:lpstr>
      <vt:lpstr>WCM Features</vt:lpstr>
      <vt:lpstr>Content Search Web Part </vt:lpstr>
      <vt:lpstr>SPO Branding</vt:lpstr>
      <vt:lpstr>PowerPoint Presentation</vt:lpstr>
      <vt:lpstr>SharePoint Online Public Website</vt:lpstr>
      <vt:lpstr>Demo: SPO Public Site</vt:lpstr>
      <vt:lpstr>Contact Info</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Your Brand in SharePoint 2013 On-Premises or In the Cloud</dc:title>
  <dc:subject>SharePoint Conference 2012</dc:subject>
  <dc:creator>Randy</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49</cp:revision>
  <dcterms:created xsi:type="dcterms:W3CDTF">2012-11-01T16:54:07Z</dcterms:created>
  <dcterms:modified xsi:type="dcterms:W3CDTF">2012-12-05T22:01:53Z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