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4082" r:id="rId4"/>
    <p:sldMasterId id="2147484183" r:id="rId5"/>
  </p:sldMasterIdLst>
  <p:notesMasterIdLst>
    <p:notesMasterId r:id="rId14"/>
  </p:notesMasterIdLst>
  <p:handoutMasterIdLst>
    <p:handoutMasterId r:id="rId15"/>
  </p:handoutMasterIdLst>
  <p:sldIdLst>
    <p:sldId id="1055" r:id="rId6"/>
    <p:sldId id="1054" r:id="rId7"/>
    <p:sldId id="1090" r:id="rId8"/>
    <p:sldId id="1106" r:id="rId9"/>
    <p:sldId id="1100" r:id="rId10"/>
    <p:sldId id="1107" r:id="rId11"/>
    <p:sldId id="1108" r:id="rId12"/>
    <p:sldId id="1076" r:id="rId13"/>
  </p:sldIdLst>
  <p:sldSz cx="12436475" cy="6994525"/>
  <p:notesSz cx="6858000" cy="9144000"/>
  <p:defaultTex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SPC2012-Developer-Template" id="{6DD5C800-9A2C-4823-B056-4AFFC9A97500}">
          <p14:sldIdLst>
            <p14:sldId id="1055"/>
            <p14:sldId id="1054"/>
            <p14:sldId id="1090"/>
            <p14:sldId id="1106"/>
            <p14:sldId id="1100"/>
            <p14:sldId id="1107"/>
            <p14:sldId id="1108"/>
            <p14:sldId id="1076"/>
          </p14:sldIdLst>
        </p14:section>
      </p14:sectionLst>
    </p:ext>
    <p:ext uri="{EFAFB233-063F-42B5-8137-9DF3F51BA10A}">
      <p15:sldGuideLst xmlns:p15="http://schemas.microsoft.com/office/powerpoint/2012/main" xmlns="">
        <p15:guide id="1" orient="horz" pos="187">
          <p15:clr>
            <a:srgbClr val="A4A3A4"/>
          </p15:clr>
        </p15:guide>
        <p15:guide id="2" orient="horz" pos="763">
          <p15:clr>
            <a:srgbClr val="A4A3A4"/>
          </p15:clr>
        </p15:guide>
        <p15:guide id="3" orient="horz" pos="1339">
          <p15:clr>
            <a:srgbClr val="A4A3A4"/>
          </p15:clr>
        </p15:guide>
        <p15:guide id="4" orient="horz" pos="2491">
          <p15:clr>
            <a:srgbClr val="A4A3A4"/>
          </p15:clr>
        </p15:guide>
        <p15:guide id="5" orient="horz" pos="4219">
          <p15:clr>
            <a:srgbClr val="A4A3A4"/>
          </p15:clr>
        </p15:guide>
        <p15:guide id="6" orient="horz" pos="3643">
          <p15:clr>
            <a:srgbClr val="A4A3A4"/>
          </p15:clr>
        </p15:guide>
        <p15:guide id="7" orient="horz" pos="3067">
          <p15:clr>
            <a:srgbClr val="A4A3A4"/>
          </p15:clr>
        </p15:guide>
        <p15:guide id="8" orient="horz" pos="1915">
          <p15:clr>
            <a:srgbClr val="A4A3A4"/>
          </p15:clr>
        </p15:guide>
        <p15:guide id="9" pos="173">
          <p15:clr>
            <a:srgbClr val="A4A3A4"/>
          </p15:clr>
        </p15:guide>
        <p15:guide id="10" pos="1325">
          <p15:clr>
            <a:srgbClr val="A4A3A4"/>
          </p15:clr>
        </p15:guide>
        <p15:guide id="11" pos="7661">
          <p15:clr>
            <a:srgbClr val="A4A3A4"/>
          </p15:clr>
        </p15:guide>
        <p15:guide id="12" pos="749">
          <p15:clr>
            <a:srgbClr val="A4A3A4"/>
          </p15:clr>
        </p15:guide>
        <p15:guide id="13" pos="7085">
          <p15:clr>
            <a:srgbClr val="A4A3A4"/>
          </p15:clr>
        </p15:guide>
        <p15:guide id="14" pos="3629">
          <p15:clr>
            <a:srgbClr val="A4A3A4"/>
          </p15:clr>
        </p15:guide>
        <p15:guide id="15" pos="1901">
          <p15:clr>
            <a:srgbClr val="A4A3A4"/>
          </p15:clr>
        </p15:guide>
        <p15:guide id="16" pos="2477">
          <p15:clr>
            <a:srgbClr val="A4A3A4"/>
          </p15:clr>
        </p15:guide>
        <p15:guide id="17" pos="4205">
          <p15:clr>
            <a:srgbClr val="A4A3A4"/>
          </p15:clr>
        </p15:guide>
        <p15:guide id="18" pos="4781">
          <p15:clr>
            <a:srgbClr val="A4A3A4"/>
          </p15:clr>
        </p15:guide>
        <p15:guide id="19" pos="5357">
          <p15:clr>
            <a:srgbClr val="A4A3A4"/>
          </p15:clr>
        </p15:guide>
        <p15:guide id="20" pos="5933">
          <p15:clr>
            <a:srgbClr val="A4A3A4"/>
          </p15:clr>
        </p15:guide>
        <p15:guide id="21" pos="6509">
          <p15:clr>
            <a:srgbClr val="A4A3A4"/>
          </p15:clr>
        </p15:guide>
        <p15:guide id="22" pos="3053">
          <p15:clr>
            <a:srgbClr val="A4A3A4"/>
          </p15:clr>
        </p15:guide>
      </p15:sldGuideLst>
    </p:ext>
    <p:ext uri="{2D200454-40CA-4A62-9FC3-DE9A4176ACB9}">
      <p15:notesGuideLst xmlns:p15="http://schemas.microsoft.com/office/powerpoint/2012/main" xmlns="">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Saku Uchikawa" initials="SU" lastIdx="11" clrIdx="0"/>
  <p:cmAuthor id="1" name="Mary Feil-Jacobs" initials="MFJ" lastIdx="43"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002050"/>
    <a:srgbClr val="442359"/>
    <a:srgbClr val="333333"/>
    <a:srgbClr val="FFFFFF"/>
    <a:srgbClr val="505050"/>
    <a:srgbClr val="00FFFF"/>
    <a:srgbClr val="CC00CC"/>
    <a:srgbClr val="5F5F5F"/>
    <a:srgbClr val="FF99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5413" autoAdjust="0"/>
    <p:restoredTop sz="95238" autoAdjust="0"/>
  </p:normalViewPr>
  <p:slideViewPr>
    <p:cSldViewPr>
      <p:cViewPr>
        <p:scale>
          <a:sx n="118" d="100"/>
          <a:sy n="118" d="100"/>
        </p:scale>
        <p:origin x="-72" y="-72"/>
      </p:cViewPr>
      <p:guideLst>
        <p:guide orient="horz" pos="187"/>
        <p:guide orient="horz" pos="763"/>
        <p:guide orient="horz" pos="1339"/>
        <p:guide orient="horz" pos="2491"/>
        <p:guide orient="horz" pos="4219"/>
        <p:guide orient="horz" pos="3643"/>
        <p:guide orient="horz" pos="3067"/>
        <p:guide orient="horz" pos="1915"/>
        <p:guide pos="173"/>
        <p:guide pos="1325"/>
        <p:guide pos="7661"/>
        <p:guide pos="749"/>
        <p:guide pos="7085"/>
        <p:guide pos="3629"/>
        <p:guide pos="1901"/>
        <p:guide pos="2477"/>
        <p:guide pos="4205"/>
        <p:guide pos="4781"/>
        <p:guide pos="5357"/>
        <p:guide pos="5933"/>
        <p:guide pos="6509"/>
        <p:guide pos="3053"/>
      </p:guideLst>
    </p:cSldViewPr>
  </p:slideViewPr>
  <p:notesTextViewPr>
    <p:cViewPr>
      <p:scale>
        <a:sx n="100" d="100"/>
        <a:sy n="100" d="100"/>
      </p:scale>
      <p:origin x="0" y="0"/>
    </p:cViewPr>
  </p:notesTextViewPr>
  <p:sorterViewPr>
    <p:cViewPr varScale="1">
      <p:scale>
        <a:sx n="1" d="1"/>
        <a:sy n="1" d="1"/>
      </p:scale>
      <p:origin x="0" y="0"/>
    </p:cViewPr>
  </p:sorterViewPr>
  <p:notesViewPr>
    <p:cSldViewPr showGuides="1">
      <p:cViewPr varScale="1">
        <p:scale>
          <a:sx n="95" d="100"/>
          <a:sy n="95" d="100"/>
        </p:scale>
        <p:origin x="-3582" y="-108"/>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viewProps" Target="viewProps.xml"/><Relationship Id="rId3" Type="http://schemas.openxmlformats.org/officeDocument/2006/relationships/customXml" Target="../customXml/item3.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commentAuthors" Target="commentAuthors.xml"/><Relationship Id="rId20"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5" Type="http://schemas.openxmlformats.org/officeDocument/2006/relationships/slideMaster" Target="slideMasters/slideMaster2.xml"/><Relationship Id="rId15" Type="http://schemas.openxmlformats.org/officeDocument/2006/relationships/handoutMaster" Target="handoutMasters/handoutMaster1.xml"/><Relationship Id="rId10" Type="http://schemas.openxmlformats.org/officeDocument/2006/relationships/slide" Target="slides/slide5.xml"/><Relationship Id="rId19"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6" name="Header Placeholder 5"/>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r>
              <a:rPr lang="en-US" dirty="0"/>
              <a:t>SPC2012 </a:t>
            </a:r>
            <a:r>
              <a:rPr lang="en-US"/>
              <a:t>- </a:t>
            </a:r>
            <a:r>
              <a:rPr lang="en-US" smtClean="0"/>
              <a:t>Developer</a:t>
            </a:r>
            <a:endParaRPr lang="en-US" dirty="0"/>
          </a:p>
          <a:p>
            <a:endParaRPr lang="en-US" dirty="0">
              <a:latin typeface="Segoe UI" pitchFamily="34" charset="0"/>
            </a:endParaRPr>
          </a:p>
        </p:txBody>
      </p:sp>
      <p:sp>
        <p:nvSpPr>
          <p:cNvPr id="7" name="Date Placeholder 6"/>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DE219B1A-AE41-483B-A766-69B9363DDA6A}" type="datetimeFigureOut">
              <a:rPr lang="en-US" smtClean="0">
                <a:latin typeface="Segoe UI" pitchFamily="34" charset="0"/>
              </a:rPr>
              <a:t>12/5/2012</a:t>
            </a:fld>
            <a:endParaRPr lang="en-US" dirty="0">
              <a:latin typeface="Segoe UI" pitchFamily="34" charset="0"/>
            </a:endParaRPr>
          </a:p>
        </p:txBody>
      </p:sp>
      <p:sp>
        <p:nvSpPr>
          <p:cNvPr id="8" name="Footer Placeholder 7"/>
          <p:cNvSpPr>
            <a:spLocks noGrp="1"/>
          </p:cNvSpPr>
          <p:nvPr>
            <p:ph type="ftr" sz="quarter" idx="2"/>
          </p:nvPr>
        </p:nvSpPr>
        <p:spPr>
          <a:xfrm>
            <a:off x="0" y="8685213"/>
            <a:ext cx="5795010" cy="332434"/>
          </a:xfrm>
          <a:prstGeom prst="rect">
            <a:avLst/>
          </a:prstGeom>
        </p:spPr>
        <p:txBody>
          <a:bodyPr vert="horz" lIns="91440" tIns="45720" rIns="91440" bIns="45720" rtlCol="0" anchor="b"/>
          <a:lstStyle>
            <a:lvl1pPr algn="l">
              <a:defRPr sz="1200"/>
            </a:lvl1pPr>
          </a:lstStyle>
          <a:p>
            <a:pPr marL="398463" defTabSz="914099" eaLnBrk="0" hangingPunct="0"/>
            <a:r>
              <a:rPr lang="en-US" sz="400" dirty="0">
                <a:gradFill>
                  <a:gsLst>
                    <a:gs pos="0">
                      <a:schemeClr val="tx1"/>
                    </a:gs>
                    <a:gs pos="100000">
                      <a:schemeClr val="tx1"/>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marL="398463" defTabSz="914099" eaLnBrk="0" hangingPunct="0"/>
            <a:r>
              <a:rPr lang="en-US" sz="400" dirty="0">
                <a:gradFill>
                  <a:gsLst>
                    <a:gs pos="0">
                      <a:schemeClr val="tx1"/>
                    </a:gs>
                    <a:gs pos="100000">
                      <a:schemeClr val="tx1"/>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a:t>
            </a:r>
            <a:r>
              <a:rPr lang="en-US" sz="400" dirty="0" smtClean="0">
                <a:gradFill>
                  <a:gsLst>
                    <a:gs pos="0">
                      <a:schemeClr val="tx1"/>
                    </a:gs>
                    <a:gs pos="100000">
                      <a:schemeClr val="tx1"/>
                    </a:gs>
                  </a:gsLst>
                  <a:lin ang="5400000" scaled="0"/>
                </a:gradFill>
                <a:latin typeface="Segoe UI" pitchFamily="34" charset="0"/>
                <a:ea typeface="Segoe UI" pitchFamily="34" charset="0"/>
                <a:cs typeface="Segoe UI" pitchFamily="34" charset="0"/>
              </a:rPr>
              <a:t>part </a:t>
            </a:r>
            <a:r>
              <a:rPr lang="en-US" sz="400" dirty="0">
                <a:gradFill>
                  <a:gsLst>
                    <a:gs pos="0">
                      <a:schemeClr val="tx1"/>
                    </a:gs>
                    <a:gs pos="100000">
                      <a:schemeClr val="tx1"/>
                    </a:gs>
                  </a:gsLst>
                  <a:lin ang="5400000" scaled="0"/>
                </a:gradFill>
                <a:latin typeface="Segoe UI" pitchFamily="34" charset="0"/>
                <a:ea typeface="Segoe UI" pitchFamily="34" charset="0"/>
                <a:cs typeface="Segoe UI" pitchFamily="34" charset="0"/>
              </a:rPr>
              <a:t>of Microsoft, and Microsoft cannot guarantee the accuracy of any information provided after the date of this presentation.  MICROSOFT MAKES NO WARRANTIES, EXPRESS, IMPLIED OR STATUTORY, AS TO THE INFORMATION IN THIS PRESENTATION</a:t>
            </a:r>
            <a:r>
              <a:rPr lang="en-US" sz="400" dirty="0" smtClean="0">
                <a:gradFill>
                  <a:gsLst>
                    <a:gs pos="0">
                      <a:schemeClr val="tx1"/>
                    </a:gs>
                    <a:gs pos="100000">
                      <a:schemeClr val="tx1"/>
                    </a:gs>
                  </a:gsLst>
                  <a:lin ang="5400000" scaled="0"/>
                </a:gradFill>
                <a:latin typeface="Segoe UI" pitchFamily="34" charset="0"/>
                <a:ea typeface="Segoe UI" pitchFamily="34" charset="0"/>
                <a:cs typeface="Segoe UI" pitchFamily="34" charset="0"/>
              </a:rPr>
              <a:t>.</a:t>
            </a:r>
            <a:endParaRPr lang="en-US" sz="400" dirty="0">
              <a:gradFill>
                <a:gsLst>
                  <a:gs pos="0">
                    <a:schemeClr val="tx1"/>
                  </a:gs>
                  <a:gs pos="100000">
                    <a:schemeClr val="tx1"/>
                  </a:gs>
                </a:gsLst>
                <a:lin ang="5400000" scaled="0"/>
              </a:gradFill>
              <a:latin typeface="Segoe UI" pitchFamily="34" charset="0"/>
              <a:ea typeface="Segoe UI" pitchFamily="34" charset="0"/>
              <a:cs typeface="Segoe UI" pitchFamily="34" charset="0"/>
            </a:endParaRPr>
          </a:p>
        </p:txBody>
      </p:sp>
      <p:sp>
        <p:nvSpPr>
          <p:cNvPr id="9" name="Slide Number Placeholder 8"/>
          <p:cNvSpPr>
            <a:spLocks noGrp="1"/>
          </p:cNvSpPr>
          <p:nvPr>
            <p:ph type="sldNum" sz="quarter" idx="3"/>
          </p:nvPr>
        </p:nvSpPr>
        <p:spPr>
          <a:xfrm>
            <a:off x="5783579" y="8685213"/>
            <a:ext cx="1072833" cy="457200"/>
          </a:xfrm>
          <a:prstGeom prst="rect">
            <a:avLst/>
          </a:prstGeom>
        </p:spPr>
        <p:txBody>
          <a:bodyPr vert="horz" lIns="91440" tIns="45720" rIns="91440" bIns="45720" rtlCol="0" anchor="b"/>
          <a:lstStyle>
            <a:lvl1pPr algn="r">
              <a:defRPr sz="1200"/>
            </a:lvl1pPr>
          </a:lstStyle>
          <a:p>
            <a:fld id="{0EC9E9D6-92A0-482B-A603-C9BA7FFB8190}" type="slidenum">
              <a:rPr lang="en-US" smtClean="0">
                <a:latin typeface="Segoe UI" pitchFamily="34" charset="0"/>
              </a:rPr>
              <a:t>‹#›</a:t>
            </a:fld>
            <a:endParaRPr lang="en-US" dirty="0">
              <a:latin typeface="Segoe UI" pitchFamily="34" charset="0"/>
            </a:endParaRPr>
          </a:p>
        </p:txBody>
      </p:sp>
    </p:spTree>
    <p:extLst>
      <p:ext uri="{BB962C8B-B14F-4D97-AF65-F5344CB8AC3E}">
        <p14:creationId xmlns:p14="http://schemas.microsoft.com/office/powerpoint/2010/main" val="3904595630"/>
      </p:ext>
    </p:extLst>
  </p:cSld>
  <p:clrMap bg1="lt1" tx1="dk1" bg2="lt2" tx2="dk2" accent1="accent1" accent2="accent2" accent3="accent3" accent4="accent4" accent5="accent5" accent6="accent6" hlink="hlink" folHlink="folHlink"/>
  <p:hf/>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 name="Header Placeholder 7"/>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Segoe UI" pitchFamily="34" charset="0"/>
              </a:defRPr>
            </a:lvl1pPr>
          </a:lstStyle>
          <a:p>
            <a:r>
              <a:rPr lang="en-US" dirty="0" smtClean="0"/>
              <a:t>SPC2012 - Developer</a:t>
            </a:r>
            <a:endParaRPr lang="en-US" dirty="0"/>
          </a:p>
        </p:txBody>
      </p:sp>
      <p:sp>
        <p:nvSpPr>
          <p:cNvPr id="9" name="Slide Image Placeholder 8"/>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10" name="Footer Placeholder 9"/>
          <p:cNvSpPr>
            <a:spLocks noGrp="1"/>
          </p:cNvSpPr>
          <p:nvPr>
            <p:ph type="ftr" sz="quarter" idx="4"/>
          </p:nvPr>
        </p:nvSpPr>
        <p:spPr>
          <a:xfrm>
            <a:off x="0" y="8686800"/>
            <a:ext cx="5920740" cy="355964"/>
          </a:xfrm>
          <a:prstGeom prst="rect">
            <a:avLst/>
          </a:prstGeom>
        </p:spPr>
        <p:txBody>
          <a:bodyPr vert="horz" lIns="91440" tIns="45720" rIns="91440" bIns="45720" rtlCol="0" anchor="b"/>
          <a:lstStyle>
            <a:lvl1pPr marL="571500" indent="0" algn="l">
              <a:defRPr sz="1200"/>
            </a:lvl1pPr>
          </a:lstStyle>
          <a:p>
            <a:pPr defTabSz="914099" eaLnBrk="0" hangingPunct="0"/>
            <a:r>
              <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14099" eaLnBrk="0" hangingPunct="0"/>
            <a:r>
              <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
        <p:nvSpPr>
          <p:cNvPr id="11" name="Date Placeholder 10"/>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Segoe UI" pitchFamily="34" charset="0"/>
              </a:defRPr>
            </a:lvl1pPr>
          </a:lstStyle>
          <a:p>
            <a:fld id="{D51B1278-D92B-4AF3-A9C1-71DD298190CE}" type="datetimeFigureOut">
              <a:rPr lang="en-US" smtClean="0"/>
              <a:pPr/>
              <a:t>12/5/2012</a:t>
            </a:fld>
            <a:endParaRPr lang="en-US" dirty="0"/>
          </a:p>
        </p:txBody>
      </p:sp>
      <p:sp>
        <p:nvSpPr>
          <p:cNvPr id="12" name="Notes Placeholder 11"/>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3" name="Slide Number Placeholder 12"/>
          <p:cNvSpPr>
            <a:spLocks noGrp="1"/>
          </p:cNvSpPr>
          <p:nvPr>
            <p:ph type="sldNum" sz="quarter" idx="5"/>
          </p:nvPr>
        </p:nvSpPr>
        <p:spPr>
          <a:xfrm>
            <a:off x="5909309" y="8685213"/>
            <a:ext cx="947103" cy="457200"/>
          </a:xfrm>
          <a:prstGeom prst="rect">
            <a:avLst/>
          </a:prstGeom>
        </p:spPr>
        <p:txBody>
          <a:bodyPr vert="horz" lIns="91440" tIns="45720" rIns="91440" bIns="45720" rtlCol="0" anchor="b"/>
          <a:lstStyle>
            <a:lvl1pPr algn="r">
              <a:defRPr sz="1200">
                <a:latin typeface="Segoe UI" pitchFamily="34" charset="0"/>
              </a:defRPr>
            </a:lvl1pPr>
          </a:lstStyle>
          <a:p>
            <a:fld id="{B4008EB6-D09E-4580-8CD6-DDB14511944F}" type="slidenum">
              <a:rPr lang="en-US" smtClean="0"/>
              <a:pPr/>
              <a:t>‹#›</a:t>
            </a:fld>
            <a:endParaRPr lang="en-US" dirty="0"/>
          </a:p>
        </p:txBody>
      </p:sp>
    </p:spTree>
    <p:extLst>
      <p:ext uri="{BB962C8B-B14F-4D97-AF65-F5344CB8AC3E}">
        <p14:creationId xmlns:p14="http://schemas.microsoft.com/office/powerpoint/2010/main" val="2624648265"/>
      </p:ext>
    </p:extLst>
  </p:cSld>
  <p:clrMap bg1="lt1" tx1="dk1" bg2="lt2" tx2="dk2" accent1="accent1" accent2="accent2" accent3="accent3" accent4="accent4" accent5="accent5" accent6="accent6" hlink="hlink" folHlink="folHlink"/>
  <p:hf/>
  <p:notesStyle>
    <a:lvl1pPr marL="0" algn="l" defTabSz="932742" rtl="0" eaLnBrk="1" latinLnBrk="0" hangingPunct="1">
      <a:lnSpc>
        <a:spcPct val="90000"/>
      </a:lnSpc>
      <a:spcAft>
        <a:spcPts val="340"/>
      </a:spcAft>
      <a:defRPr sz="900" kern="1200">
        <a:solidFill>
          <a:schemeClr val="tx1"/>
        </a:solidFill>
        <a:latin typeface="Segoe UI Light" pitchFamily="34" charset="0"/>
        <a:ea typeface="+mn-ea"/>
        <a:cs typeface="+mn-cs"/>
      </a:defRPr>
    </a:lvl1pPr>
    <a:lvl2pPr marL="217262" indent="-107956"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2pPr>
    <a:lvl3pPr marL="334664" indent="-117403"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3pPr>
    <a:lvl4pPr marL="492551" indent="-149789"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4pPr>
    <a:lvl5pPr marL="627496" indent="-117403"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5pPr>
    <a:lvl6pPr marL="2331856" algn="l" defTabSz="932742" rtl="0" eaLnBrk="1" latinLnBrk="0" hangingPunct="1">
      <a:defRPr sz="1200" kern="1200">
        <a:solidFill>
          <a:schemeClr val="tx1"/>
        </a:solidFill>
        <a:latin typeface="+mn-lt"/>
        <a:ea typeface="+mn-ea"/>
        <a:cs typeface="+mn-cs"/>
      </a:defRPr>
    </a:lvl6pPr>
    <a:lvl7pPr marL="2798226" algn="l" defTabSz="932742" rtl="0" eaLnBrk="1" latinLnBrk="0" hangingPunct="1">
      <a:defRPr sz="1200" kern="1200">
        <a:solidFill>
          <a:schemeClr val="tx1"/>
        </a:solidFill>
        <a:latin typeface="+mn-lt"/>
        <a:ea typeface="+mn-ea"/>
        <a:cs typeface="+mn-cs"/>
      </a:defRPr>
    </a:lvl7pPr>
    <a:lvl8pPr marL="3264597" algn="l" defTabSz="932742" rtl="0" eaLnBrk="1" latinLnBrk="0" hangingPunct="1">
      <a:defRPr sz="1200" kern="1200">
        <a:solidFill>
          <a:schemeClr val="tx1"/>
        </a:solidFill>
        <a:latin typeface="+mn-lt"/>
        <a:ea typeface="+mn-ea"/>
        <a:cs typeface="+mn-cs"/>
      </a:defRPr>
    </a:lvl8pPr>
    <a:lvl9pPr marL="3730969" algn="l" defTabSz="932742"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r>
              <a:rPr lang="en-US" dirty="0" smtClean="0"/>
              <a:t>SPC2012 - Developer</a:t>
            </a:r>
            <a:endParaRPr lang="en-US" dirty="0"/>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9C921CCD-CD54-43E7-8264-E011CC13D76A}" type="datetime1">
              <a:rPr lang="en-US" smtClean="0"/>
              <a:t>12/5/2012</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1</a:t>
            </a:fld>
            <a:endParaRPr lang="en-US" dirty="0"/>
          </a:p>
        </p:txBody>
      </p:sp>
    </p:spTree>
    <p:extLst>
      <p:ext uri="{BB962C8B-B14F-4D97-AF65-F5344CB8AC3E}">
        <p14:creationId xmlns:p14="http://schemas.microsoft.com/office/powerpoint/2010/main" val="307552067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r>
              <a:rPr lang="en-US" dirty="0"/>
              <a:t>SPC2012 - Developer</a:t>
            </a:r>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A2C41630-7864-4C52-BD43-FA19BC1F1CE8}" type="datetime1">
              <a:rPr lang="en-US" smtClean="0"/>
              <a:t>12/5/2012</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2</a:t>
            </a:fld>
            <a:endParaRPr lang="en-US" dirty="0"/>
          </a:p>
        </p:txBody>
      </p:sp>
    </p:spTree>
    <p:extLst>
      <p:ext uri="{BB962C8B-B14F-4D97-AF65-F5344CB8AC3E}">
        <p14:creationId xmlns:p14="http://schemas.microsoft.com/office/powerpoint/2010/main" val="352208506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smtClean="0"/>
              <a:t>SPC2012 - Developer</a:t>
            </a:r>
            <a:endParaRPr lang="en-US" dirty="0"/>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FA0C6B6D-BA72-4A3D-BD6E-8BC6F7E93F16}" type="datetime1">
              <a:rPr lang="en-US" smtClean="0"/>
              <a:t>12/5/2012</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6</a:t>
            </a:fld>
            <a:endParaRPr lang="en-US" dirty="0"/>
          </a:p>
        </p:txBody>
      </p:sp>
    </p:spTree>
    <p:extLst>
      <p:ext uri="{BB962C8B-B14F-4D97-AF65-F5344CB8AC3E}">
        <p14:creationId xmlns:p14="http://schemas.microsoft.com/office/powerpoint/2010/main" val="128541092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a:xfrm>
            <a:off x="0" y="0"/>
            <a:ext cx="2971800" cy="457200"/>
          </a:xfrm>
          <a:prstGeom prst="rect">
            <a:avLst/>
          </a:prstGeom>
        </p:spPr>
        <p:txBody>
          <a:bodyPr/>
          <a:lstStyle/>
          <a:p>
            <a:endParaRPr lang="en-US" dirty="0">
              <a:solidFill>
                <a:prstClr val="black"/>
              </a:solidFill>
            </a:endParaRPr>
          </a:p>
        </p:txBody>
      </p:sp>
      <p:sp>
        <p:nvSpPr>
          <p:cNvPr id="5" name="Date Placeholder 4"/>
          <p:cNvSpPr>
            <a:spLocks noGrp="1"/>
          </p:cNvSpPr>
          <p:nvPr>
            <p:ph type="dt" idx="11"/>
          </p:nvPr>
        </p:nvSpPr>
        <p:spPr/>
        <p:txBody>
          <a:bodyPr/>
          <a:lstStyle/>
          <a:p>
            <a:fld id="{81331B57-0BE5-4F82-AA58-76F53EFF3ADA}" type="datetime8">
              <a:rPr lang="en-US" smtClean="0">
                <a:solidFill>
                  <a:prstClr val="black"/>
                </a:solidFill>
              </a:rPr>
              <a:pPr/>
              <a:t>12/5/2012 3:51 PM</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solidFill>
                  <a:prstClr val="black"/>
                </a:solidFill>
              </a:rPr>
              <a:pPr/>
              <a:t>8</a:t>
            </a:fld>
            <a:endParaRPr lang="en-US" dirty="0">
              <a:solidFill>
                <a:prstClr val="black"/>
              </a:solidFill>
            </a:endParaRPr>
          </a:p>
        </p:txBody>
      </p:sp>
      <p:sp>
        <p:nvSpPr>
          <p:cNvPr id="8" name="Footer Placeholder 3"/>
          <p:cNvSpPr>
            <a:spLocks noGrp="1"/>
          </p:cNvSpPr>
          <p:nvPr>
            <p:ph type="ftr" sz="quarter" idx="4"/>
          </p:nvPr>
        </p:nvSpPr>
        <p:spPr>
          <a:xfrm>
            <a:off x="0" y="8685213"/>
            <a:ext cx="6248400" cy="457200"/>
          </a:xfrm>
          <a:prstGeom prst="rect">
            <a:avLst/>
          </a:prstGeom>
        </p:spPr>
        <p:txBody>
          <a:bodyPr vert="horz" lIns="91440" tIns="45720" rIns="91440" bIns="45720" rtlCol="0" anchor="b"/>
          <a:lstStyle>
            <a:lvl1pPr algn="l">
              <a:defRPr sz="1200"/>
            </a:lvl1pPr>
          </a:lstStyle>
          <a:p>
            <a:r>
              <a:rPr lang="en-US" sz="500" dirty="0" smtClean="0">
                <a:solidFill>
                  <a:srgbClr val="000000"/>
                </a:solidFill>
                <a:latin typeface="Segoe UI" pitchFamily="34" charset="0"/>
              </a:rPr>
              <a:t>© 2010 Microsoft Corporation. All rights reserved. Microsoft, Windows, Windows Vista and other product names are or may be registered trademarks and/or trademarks in the U.S. and/or other countries.</a:t>
            </a:r>
          </a:p>
          <a:p>
            <a:r>
              <a:rPr lang="en-US" sz="500" dirty="0"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z="500" dirty="0" smtClean="0">
                <a:solidFill>
                  <a:srgbClr val="000000"/>
                </a:solidFill>
                <a:latin typeface="Segoe UI" pitchFamily="34" charset="0"/>
              </a:rPr>
            </a:br>
            <a:r>
              <a:rPr lang="en-US" sz="500" dirty="0" smtClean="0">
                <a:solidFill>
                  <a:srgbClr val="000000"/>
                </a:solidFill>
                <a:latin typeface="Segoe UI" pitchFamily="34" charset="0"/>
              </a:rPr>
              <a:t>MICROSOFT MAKES NO WARRANTIES, EXPRESS, IMPLIED OR STATUTORY, AS TO THE INFORMATION IN THIS PRESENTATION.</a:t>
            </a:r>
          </a:p>
        </p:txBody>
      </p:sp>
    </p:spTree>
    <p:extLst>
      <p:ext uri="{BB962C8B-B14F-4D97-AF65-F5344CB8AC3E}">
        <p14:creationId xmlns:p14="http://schemas.microsoft.com/office/powerpoint/2010/main" val="3210898479"/>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jp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2">
    <p:bg bwMode="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7" name="Picture 2"/>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6929266" y="1626410"/>
            <a:ext cx="1106235" cy="49456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Rounded Rectangle 5"/>
          <p:cNvSpPr/>
          <p:nvPr userDrawn="1"/>
        </p:nvSpPr>
        <p:spPr bwMode="auto">
          <a:xfrm>
            <a:off x="4846638" y="3954463"/>
            <a:ext cx="7315200" cy="2743199"/>
          </a:xfrm>
          <a:prstGeom prst="roundRect">
            <a:avLst>
              <a:gd name="adj" fmla="val 4941"/>
            </a:avLst>
          </a:prstGeom>
          <a:solidFill>
            <a:schemeClr val="bg1"/>
          </a:solidFill>
          <a:ln>
            <a:noFill/>
            <a:headEnd type="none" w="med" len="med"/>
            <a:tailEnd type="none" w="med" len="med"/>
          </a:ln>
          <a:effectLst>
            <a:outerShdw blurRad="50800" dist="12700" dir="5400000" algn="t" rotWithShape="0">
              <a:prstClr val="black">
                <a:alpha val="31000"/>
              </a:prstClr>
            </a:outerShdw>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lvl="0" algn="ctr" defTabSz="932472" fontAlgn="base">
              <a:lnSpc>
                <a:spcPct val="90000"/>
              </a:lnSpc>
              <a:spcBef>
                <a:spcPct val="0"/>
              </a:spcBef>
              <a:spcAft>
                <a:spcPct val="0"/>
              </a:spcAft>
            </a:pPr>
            <a:endParaRPr lang="en-US" sz="30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9" name="Title 1"/>
          <p:cNvSpPr>
            <a:spLocks noGrp="1"/>
          </p:cNvSpPr>
          <p:nvPr>
            <p:ph type="title" hasCustomPrompt="1"/>
          </p:nvPr>
        </p:nvSpPr>
        <p:spPr>
          <a:xfrm>
            <a:off x="4846638" y="3954462"/>
            <a:ext cx="7315200" cy="1371580"/>
          </a:xfrm>
          <a:noFill/>
        </p:spPr>
        <p:txBody>
          <a:bodyPr lIns="146304" tIns="91440" rIns="146304" bIns="91440" anchor="t" anchorCtr="0"/>
          <a:lstStyle>
            <a:lvl1pPr algn="l" defTabSz="932742" rtl="0" eaLnBrk="1" latinLnBrk="0" hangingPunct="1">
              <a:lnSpc>
                <a:spcPct val="90000"/>
              </a:lnSpc>
              <a:spcBef>
                <a:spcPct val="0"/>
              </a:spcBef>
              <a:buNone/>
              <a:defRPr lang="en-US" sz="5200" b="0" kern="1200" cap="none" spc="-100" baseline="0" dirty="0">
                <a:ln w="3175">
                  <a:noFill/>
                </a:ln>
                <a:gradFill>
                  <a:gsLst>
                    <a:gs pos="5833">
                      <a:schemeClr val="tx1"/>
                    </a:gs>
                    <a:gs pos="18000">
                      <a:schemeClr val="tx1"/>
                    </a:gs>
                  </a:gsLst>
                  <a:lin ang="5400000" scaled="0"/>
                </a:gradFill>
                <a:effectLst/>
                <a:latin typeface="+mj-lt"/>
                <a:ea typeface="+mn-ea"/>
                <a:cs typeface="Segoe UI" pitchFamily="34" charset="0"/>
              </a:defRPr>
            </a:lvl1pPr>
          </a:lstStyle>
          <a:p>
            <a:r>
              <a:rPr lang="en-US" dirty="0" smtClean="0"/>
              <a:t>Presentation title</a:t>
            </a:r>
            <a:endParaRPr lang="en-US" dirty="0"/>
          </a:p>
        </p:txBody>
      </p:sp>
      <p:sp>
        <p:nvSpPr>
          <p:cNvPr id="5" name="Text Placeholder 4"/>
          <p:cNvSpPr>
            <a:spLocks noGrp="1"/>
          </p:cNvSpPr>
          <p:nvPr>
            <p:ph type="body" sz="quarter" idx="12" hasCustomPrompt="1"/>
          </p:nvPr>
        </p:nvSpPr>
        <p:spPr>
          <a:xfrm>
            <a:off x="4846637" y="5326042"/>
            <a:ext cx="7315201" cy="1372151"/>
          </a:xfrm>
          <a:noFill/>
        </p:spPr>
        <p:txBody>
          <a:bodyPr lIns="146304" tIns="109728" rIns="146304" bIns="109728">
            <a:noAutofit/>
          </a:bodyPr>
          <a:lstStyle>
            <a:lvl1pPr marL="0" indent="0">
              <a:spcBef>
                <a:spcPts val="0"/>
              </a:spcBef>
              <a:buNone/>
              <a:defRPr lang="en-US" sz="3200" kern="1200" spc="0" baseline="0" dirty="0" smtClean="0">
                <a:gradFill>
                  <a:gsLst>
                    <a:gs pos="2917">
                      <a:schemeClr val="tx1"/>
                    </a:gs>
                    <a:gs pos="30000">
                      <a:schemeClr val="tx1"/>
                    </a:gs>
                  </a:gsLst>
                  <a:lin ang="5400000" scaled="0"/>
                </a:gradFill>
                <a:latin typeface="+mj-lt"/>
                <a:ea typeface="+mn-ea"/>
                <a:cs typeface="+mn-cs"/>
              </a:defRPr>
            </a:lvl1pPr>
          </a:lstStyle>
          <a:p>
            <a:pPr marL="0" marR="0" lvl="0" indent="0" algn="l" defTabSz="932742" rtl="0" eaLnBrk="1" fontAlgn="auto" latinLnBrk="0" hangingPunct="1">
              <a:lnSpc>
                <a:spcPct val="90000"/>
              </a:lnSpc>
              <a:spcBef>
                <a:spcPts val="0"/>
              </a:spcBef>
              <a:spcAft>
                <a:spcPts val="0"/>
              </a:spcAft>
              <a:buClrTx/>
              <a:buSzPct val="90000"/>
              <a:buFont typeface="Arial" pitchFamily="34" charset="0"/>
              <a:buNone/>
              <a:tabLst/>
            </a:pPr>
            <a:r>
              <a:rPr lang="en-US" dirty="0" smtClean="0"/>
              <a:t>Speaker Name</a:t>
            </a:r>
          </a:p>
        </p:txBody>
      </p:sp>
      <p:pic>
        <p:nvPicPr>
          <p:cNvPr id="1026" name="Picture 2" descr="\\sfp\Work\White_Whale\5-30072_SharePoint_Conference\Templates\Client_provided\psd\psd\SPC_Logo.png"/>
          <p:cNvPicPr>
            <a:picLocks noChangeAspect="1" noChangeArrowheads="1"/>
          </p:cNvPicPr>
          <p:nvPr userDrawn="1"/>
        </p:nvPicPr>
        <p:blipFill>
          <a:blip r:embed="rId4" cstate="screen">
            <a:extLst>
              <a:ext uri="{28A0092B-C50C-407E-A947-70E740481C1C}">
                <a14:useLocalDpi xmlns:a14="http://schemas.microsoft.com/office/drawing/2010/main"/>
              </a:ext>
            </a:extLst>
          </a:blip>
          <a:srcRect/>
          <a:stretch>
            <a:fillRect/>
          </a:stretch>
        </p:blipFill>
        <p:spPr bwMode="auto">
          <a:xfrm>
            <a:off x="2536401" y="2491433"/>
            <a:ext cx="1498013" cy="208085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41244791"/>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025170"/>
          </a:xfrm>
        </p:spPr>
        <p:txBody>
          <a:bodyPr>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553196831"/>
      </p:ext>
    </p:extLst>
  </p:cSld>
  <p:clrMapOvr>
    <a:masterClrMapping/>
  </p:clrMapOvr>
  <p:transition>
    <p:fade/>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and Content 1st level color tex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025170"/>
          </a:xfrm>
        </p:spPr>
        <p:txBody>
          <a:bodyPr>
            <a:spAutoFit/>
          </a:bodyPr>
          <a:lstStyle>
            <a:lvl1pPr>
              <a:defRPr>
                <a:gradFill>
                  <a:gsLst>
                    <a:gs pos="1250">
                      <a:schemeClr val="tx2"/>
                    </a:gs>
                    <a:gs pos="99000">
                      <a:schemeClr val="tx2"/>
                    </a:gs>
                  </a:gsLst>
                  <a:lin ang="5400000" scaled="0"/>
                </a:gradFill>
              </a:defRPr>
            </a:lvl1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229941979"/>
      </p:ext>
    </p:extLst>
  </p:cSld>
  <p:clrMapOvr>
    <a:masterClrMapping/>
  </p:clrMapOvr>
  <p:transition>
    <p:fade/>
  </p:transition>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wo Column 2-color Non-bullete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468368"/>
          </a:xfrm>
        </p:spPr>
        <p:txBody>
          <a:bodyPr wrap="square">
            <a:spAutoFit/>
          </a:bodyPr>
          <a:lstStyle>
            <a:lvl1pPr marL="0" indent="0">
              <a:spcBef>
                <a:spcPts val="1224"/>
              </a:spcBef>
              <a:buClr>
                <a:schemeClr val="tx1"/>
              </a:buClr>
              <a:buFont typeface="Wingdings" pitchFamily="2" charset="2"/>
              <a:buNone/>
              <a:defRPr sz="3600">
                <a:gradFill>
                  <a:gsLst>
                    <a:gs pos="1250">
                      <a:schemeClr val="tx2">
                        <a:lumMod val="40000"/>
                        <a:lumOff val="60000"/>
                      </a:schemeClr>
                    </a:gs>
                    <a:gs pos="99000">
                      <a:schemeClr val="tx2">
                        <a:lumMod val="40000"/>
                        <a:lumOff val="60000"/>
                      </a:schemeClr>
                    </a:gs>
                  </a:gsLst>
                  <a:lin ang="5400000" scaled="0"/>
                </a:gradFill>
              </a:defRPr>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468368"/>
          </a:xfrm>
        </p:spPr>
        <p:txBody>
          <a:bodyPr wrap="square">
            <a:spAutoFit/>
          </a:bodyPr>
          <a:lstStyle>
            <a:lvl1pPr marL="0" indent="0">
              <a:spcBef>
                <a:spcPts val="1224"/>
              </a:spcBef>
              <a:buClr>
                <a:schemeClr val="tx1"/>
              </a:buClr>
              <a:buFont typeface="Wingdings" pitchFamily="2" charset="2"/>
              <a:buNone/>
              <a:defRPr sz="3600">
                <a:gradFill>
                  <a:gsLst>
                    <a:gs pos="1250">
                      <a:schemeClr val="tx2">
                        <a:lumMod val="40000"/>
                        <a:lumOff val="60000"/>
                      </a:schemeClr>
                    </a:gs>
                    <a:gs pos="99000">
                      <a:schemeClr val="tx2">
                        <a:lumMod val="40000"/>
                        <a:lumOff val="60000"/>
                      </a:schemeClr>
                    </a:gs>
                  </a:gsLst>
                  <a:lin ang="5400000" scaled="0"/>
                </a:gradFill>
              </a:defRPr>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968534032"/>
      </p:ext>
    </p:extLst>
  </p:cSld>
  <p:clrMapOvr>
    <a:masterClrMapping/>
  </p:clrMapOvr>
  <p:transition>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wo Column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468368"/>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468368"/>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918839873"/>
      </p:ext>
    </p:extLst>
  </p:cSld>
  <p:clrMapOvr>
    <a:masterClrMapping/>
  </p:clrMapOvr>
  <p:transition>
    <p:fade/>
  </p:transition>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wo Column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536079"/>
          </a:xfrm>
        </p:spPr>
        <p:txBody>
          <a:bodyPr wrap="square">
            <a:spAutoFit/>
          </a:bodyPr>
          <a:lstStyle>
            <a:lvl1pPr marL="287338" indent="-287338">
              <a:spcBef>
                <a:spcPts val="1224"/>
              </a:spcBef>
              <a:buClr>
                <a:schemeClr val="tx1"/>
              </a:buClr>
              <a:buFont typeface="Arial" pitchFamily="34" charset="0"/>
              <a:buChar char="•"/>
              <a:defRPr sz="3600"/>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536079"/>
          </a:xfrm>
        </p:spPr>
        <p:txBody>
          <a:bodyPr wrap="square">
            <a:spAutoFit/>
          </a:bodyPr>
          <a:lstStyle>
            <a:lvl1pPr marL="287338" indent="-287338">
              <a:spcBef>
                <a:spcPts val="1224"/>
              </a:spcBef>
              <a:buClr>
                <a:schemeClr val="tx1"/>
              </a:buClr>
              <a:buFont typeface="Arial" pitchFamily="34" charset="0"/>
              <a:buChar char="•"/>
              <a:defRPr sz="3600"/>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429362577"/>
      </p:ext>
    </p:extLst>
  </p:cSld>
  <p:clrMapOvr>
    <a:masterClrMapping/>
  </p:clrMapOvr>
  <p:transition>
    <p:fad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wo Column Bullet text 1st level color">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536079"/>
          </a:xfrm>
        </p:spPr>
        <p:txBody>
          <a:bodyPr wrap="square">
            <a:spAutoFit/>
          </a:bodyPr>
          <a:lstStyle>
            <a:lvl1pPr marL="287338" indent="-287338">
              <a:spcBef>
                <a:spcPts val="1224"/>
              </a:spcBef>
              <a:buClr>
                <a:schemeClr val="tx2">
                  <a:lumMod val="40000"/>
                  <a:lumOff val="60000"/>
                </a:schemeClr>
              </a:buClr>
              <a:buFont typeface="Arial" pitchFamily="34" charset="0"/>
              <a:buChar char="•"/>
              <a:defRPr sz="3600">
                <a:gradFill>
                  <a:gsLst>
                    <a:gs pos="1250">
                      <a:schemeClr val="tx2">
                        <a:lumMod val="40000"/>
                        <a:lumOff val="60000"/>
                      </a:schemeClr>
                    </a:gs>
                    <a:gs pos="99000">
                      <a:schemeClr val="tx2">
                        <a:lumMod val="40000"/>
                        <a:lumOff val="60000"/>
                      </a:schemeClr>
                    </a:gs>
                  </a:gsLst>
                  <a:lin ang="5400000" scaled="0"/>
                </a:gradFill>
              </a:defRPr>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536079"/>
          </a:xfrm>
        </p:spPr>
        <p:txBody>
          <a:bodyPr wrap="square">
            <a:spAutoFit/>
          </a:bodyPr>
          <a:lstStyle>
            <a:lvl1pPr marL="287338" indent="-287338">
              <a:spcBef>
                <a:spcPts val="1224"/>
              </a:spcBef>
              <a:buClr>
                <a:schemeClr val="tx2">
                  <a:lumMod val="40000"/>
                  <a:lumOff val="60000"/>
                </a:schemeClr>
              </a:buClr>
              <a:buFont typeface="Arial" pitchFamily="34" charset="0"/>
              <a:buChar char="•"/>
              <a:defRPr sz="3600">
                <a:gradFill>
                  <a:gsLst>
                    <a:gs pos="1250">
                      <a:schemeClr val="tx2">
                        <a:lumMod val="40000"/>
                        <a:lumOff val="60000"/>
                      </a:schemeClr>
                    </a:gs>
                    <a:gs pos="99000">
                      <a:schemeClr val="tx2">
                        <a:lumMod val="40000"/>
                        <a:lumOff val="60000"/>
                      </a:schemeClr>
                    </a:gs>
                  </a:gsLst>
                  <a:lin ang="5400000" scaled="0"/>
                </a:gradFill>
              </a:defRPr>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198371309"/>
      </p:ext>
    </p:extLst>
  </p:cSld>
  <p:clrMapOvr>
    <a:masterClrMapping/>
  </p:clrMapOvr>
  <p:transition>
    <p:fad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311135705"/>
      </p:ext>
    </p:extLst>
  </p:cSld>
  <p:clrMapOvr>
    <a:masterClrMapping/>
  </p:clrMapOvr>
  <p:transition>
    <p:fade/>
  </p:transition>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189526804"/>
      </p:ext>
    </p:extLst>
  </p:cSld>
  <p:clrMapOvr>
    <a:masterClrMapping/>
  </p:clrMapOvr>
  <p:transition>
    <p:fade/>
  </p:transition>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userDrawn="1">
  <p:cSld name="Blank Accent Color 1">
    <p:bg>
      <p:bgPr>
        <a:solidFill>
          <a:schemeClr val="accent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878450787"/>
      </p:ext>
    </p:extLst>
  </p:cSld>
  <p:clrMapOvr>
    <a:masterClrMapping/>
  </p:clrMapOvr>
  <p:transition>
    <p:fade/>
  </p:transition>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userDrawn="1">
  <p:cSld name="Blank Accent Color 2">
    <p:bg>
      <p:bgPr>
        <a:solidFill>
          <a:schemeClr val="accent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859344578"/>
      </p:ext>
    </p:extLst>
  </p:cSld>
  <p:clrMapOvr>
    <a:masterClrMapping/>
  </p:clrMapOvr>
  <p:transition>
    <p:fade/>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Walk-in">
    <p:bg bwMode="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bwMode="gray">
          <a:xfrm>
            <a:off x="10417877" y="6183603"/>
            <a:ext cx="1552931" cy="331497"/>
          </a:xfrm>
          <a:prstGeom prst="rect">
            <a:avLst/>
          </a:prstGeom>
        </p:spPr>
      </p:pic>
      <p:grpSp>
        <p:nvGrpSpPr>
          <p:cNvPr id="5" name="Group 4"/>
          <p:cNvGrpSpPr/>
          <p:nvPr userDrawn="1"/>
        </p:nvGrpSpPr>
        <p:grpSpPr>
          <a:xfrm>
            <a:off x="274638" y="5600359"/>
            <a:ext cx="2194608" cy="1097304"/>
            <a:chOff x="274638" y="5600359"/>
            <a:chExt cx="2194608" cy="1097304"/>
          </a:xfrm>
        </p:grpSpPr>
        <p:sp>
          <p:nvSpPr>
            <p:cNvPr id="7" name="Rounded Rectangle 6"/>
            <p:cNvSpPr/>
            <p:nvPr userDrawn="1"/>
          </p:nvSpPr>
          <p:spPr bwMode="auto">
            <a:xfrm>
              <a:off x="274638" y="5600359"/>
              <a:ext cx="2194608" cy="1097304"/>
            </a:xfrm>
            <a:prstGeom prst="roundRect">
              <a:avLst/>
            </a:prstGeom>
            <a:solidFill>
              <a:schemeClr val="bg1"/>
            </a:solidFill>
            <a:ln>
              <a:noFill/>
              <a:headEnd type="none" w="med" len="med"/>
              <a:tailEnd type="none" w="med" len="med"/>
            </a:ln>
            <a:effectLst>
              <a:outerShdw blurRad="50800" dist="12700" dir="5400000" algn="t" rotWithShape="0">
                <a:prstClr val="black">
                  <a:alpha val="31000"/>
                </a:prstClr>
              </a:outerShdw>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lvl="0" algn="ctr" defTabSz="932472" fontAlgn="base">
                <a:lnSpc>
                  <a:spcPct val="90000"/>
                </a:lnSpc>
                <a:spcBef>
                  <a:spcPct val="0"/>
                </a:spcBef>
                <a:spcAft>
                  <a:spcPct val="0"/>
                </a:spcAft>
              </a:pPr>
              <a:endParaRPr lang="en-US" sz="30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8" name="Freeform 6"/>
            <p:cNvSpPr>
              <a:spLocks noEditPoints="1"/>
            </p:cNvSpPr>
            <p:nvPr userDrawn="1"/>
          </p:nvSpPr>
          <p:spPr bwMode="auto">
            <a:xfrm>
              <a:off x="968154" y="5772575"/>
              <a:ext cx="807577" cy="807577"/>
            </a:xfrm>
            <a:custGeom>
              <a:avLst/>
              <a:gdLst>
                <a:gd name="T0" fmla="*/ 256 w 1728"/>
                <a:gd name="T1" fmla="*/ 256 h 1728"/>
                <a:gd name="T2" fmla="*/ 1728 w 1728"/>
                <a:gd name="T3" fmla="*/ 864 h 1728"/>
                <a:gd name="T4" fmla="*/ 864 w 1728"/>
                <a:gd name="T5" fmla="*/ 1728 h 1728"/>
                <a:gd name="T6" fmla="*/ 0 w 1728"/>
                <a:gd name="T7" fmla="*/ 864 h 1728"/>
                <a:gd name="T8" fmla="*/ 864 w 1728"/>
                <a:gd name="T9" fmla="*/ 0 h 1728"/>
                <a:gd name="T10" fmla="*/ 1472 w 1728"/>
                <a:gd name="T11" fmla="*/ 256 h 1728"/>
                <a:gd name="T12" fmla="*/ 864 w 1728"/>
                <a:gd name="T13" fmla="*/ 93 h 1728"/>
                <a:gd name="T14" fmla="*/ 319 w 1728"/>
                <a:gd name="T15" fmla="*/ 319 h 1728"/>
                <a:gd name="T16" fmla="*/ 93 w 1728"/>
                <a:gd name="T17" fmla="*/ 864 h 1728"/>
                <a:gd name="T18" fmla="*/ 319 w 1728"/>
                <a:gd name="T19" fmla="*/ 1409 h 1728"/>
                <a:gd name="T20" fmla="*/ 864 w 1728"/>
                <a:gd name="T21" fmla="*/ 1635 h 1728"/>
                <a:gd name="T22" fmla="*/ 1409 w 1728"/>
                <a:gd name="T23" fmla="*/ 1409 h 1728"/>
                <a:gd name="T24" fmla="*/ 1635 w 1728"/>
                <a:gd name="T25" fmla="*/ 864 h 1728"/>
                <a:gd name="T26" fmla="*/ 1409 w 1728"/>
                <a:gd name="T27" fmla="*/ 319 h 1728"/>
                <a:gd name="T28" fmla="*/ 864 w 1728"/>
                <a:gd name="T29" fmla="*/ 93 h 1728"/>
                <a:gd name="T30" fmla="*/ 1523 w 1728"/>
                <a:gd name="T31" fmla="*/ 934 h 1728"/>
                <a:gd name="T32" fmla="*/ 1264 w 1728"/>
                <a:gd name="T33" fmla="*/ 1043 h 1728"/>
                <a:gd name="T34" fmla="*/ 1394 w 1728"/>
                <a:gd name="T35" fmla="*/ 671 h 1728"/>
                <a:gd name="T36" fmla="*/ 970 w 1728"/>
                <a:gd name="T37" fmla="*/ 914 h 1728"/>
                <a:gd name="T38" fmla="*/ 562 w 1728"/>
                <a:gd name="T39" fmla="*/ 928 h 1728"/>
                <a:gd name="T40" fmla="*/ 221 w 1728"/>
                <a:gd name="T41" fmla="*/ 1043 h 1728"/>
                <a:gd name="T42" fmla="*/ 388 w 1728"/>
                <a:gd name="T43" fmla="*/ 671 h 1728"/>
                <a:gd name="T44" fmla="*/ 757 w 1728"/>
                <a:gd name="T45" fmla="*/ 633 h 1728"/>
                <a:gd name="T46" fmla="*/ 651 w 1728"/>
                <a:gd name="T47" fmla="*/ 830 h 1728"/>
                <a:gd name="T48" fmla="*/ 864 w 1728"/>
                <a:gd name="T49" fmla="*/ 717 h 1728"/>
                <a:gd name="T50" fmla="*/ 757 w 1728"/>
                <a:gd name="T51" fmla="*/ 914 h 1728"/>
                <a:gd name="T52" fmla="*/ 970 w 1728"/>
                <a:gd name="T53" fmla="*/ 800 h 1728"/>
                <a:gd name="T54" fmla="*/ 1100 w 1728"/>
                <a:gd name="T55" fmla="*/ 671 h 1728"/>
                <a:gd name="T56" fmla="*/ 1229 w 1728"/>
                <a:gd name="T57" fmla="*/ 934 h 1728"/>
                <a:gd name="T58" fmla="*/ 970 w 1728"/>
                <a:gd name="T59" fmla="*/ 1043 h 1728"/>
                <a:gd name="T60" fmla="*/ 455 w 1728"/>
                <a:gd name="T61" fmla="*/ 857 h 1728"/>
                <a:gd name="T62" fmla="*/ 346 w 1728"/>
                <a:gd name="T63" fmla="*/ 778 h 1728"/>
                <a:gd name="T64" fmla="*/ 374 w 1728"/>
                <a:gd name="T65" fmla="*/ 936 h 17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728" h="1728">
                  <a:moveTo>
                    <a:pt x="256" y="256"/>
                  </a:moveTo>
                  <a:cubicBezTo>
                    <a:pt x="256" y="256"/>
                    <a:pt x="256" y="256"/>
                    <a:pt x="256" y="256"/>
                  </a:cubicBezTo>
                  <a:moveTo>
                    <a:pt x="864" y="0"/>
                  </a:moveTo>
                  <a:cubicBezTo>
                    <a:pt x="1341" y="0"/>
                    <a:pt x="1728" y="387"/>
                    <a:pt x="1728" y="864"/>
                  </a:cubicBezTo>
                  <a:cubicBezTo>
                    <a:pt x="1728" y="864"/>
                    <a:pt x="1728" y="864"/>
                    <a:pt x="1728" y="864"/>
                  </a:cubicBezTo>
                  <a:cubicBezTo>
                    <a:pt x="1728" y="1341"/>
                    <a:pt x="1341" y="1728"/>
                    <a:pt x="864" y="1728"/>
                  </a:cubicBezTo>
                  <a:cubicBezTo>
                    <a:pt x="864" y="1728"/>
                    <a:pt x="864" y="1728"/>
                    <a:pt x="864" y="1728"/>
                  </a:cubicBezTo>
                  <a:cubicBezTo>
                    <a:pt x="387" y="1728"/>
                    <a:pt x="0" y="1341"/>
                    <a:pt x="0" y="864"/>
                  </a:cubicBezTo>
                  <a:cubicBezTo>
                    <a:pt x="0" y="864"/>
                    <a:pt x="0" y="864"/>
                    <a:pt x="0" y="864"/>
                  </a:cubicBezTo>
                  <a:cubicBezTo>
                    <a:pt x="0" y="387"/>
                    <a:pt x="387" y="0"/>
                    <a:pt x="864" y="0"/>
                  </a:cubicBezTo>
                  <a:cubicBezTo>
                    <a:pt x="864" y="0"/>
                    <a:pt x="864" y="0"/>
                    <a:pt x="864" y="0"/>
                  </a:cubicBezTo>
                  <a:moveTo>
                    <a:pt x="1472" y="256"/>
                  </a:moveTo>
                  <a:cubicBezTo>
                    <a:pt x="1472" y="256"/>
                    <a:pt x="1472" y="256"/>
                    <a:pt x="1472" y="256"/>
                  </a:cubicBezTo>
                  <a:moveTo>
                    <a:pt x="864" y="93"/>
                  </a:moveTo>
                  <a:cubicBezTo>
                    <a:pt x="651" y="93"/>
                    <a:pt x="459" y="180"/>
                    <a:pt x="319" y="319"/>
                  </a:cubicBezTo>
                  <a:cubicBezTo>
                    <a:pt x="319" y="319"/>
                    <a:pt x="319" y="319"/>
                    <a:pt x="319" y="319"/>
                  </a:cubicBezTo>
                  <a:cubicBezTo>
                    <a:pt x="180" y="459"/>
                    <a:pt x="93" y="651"/>
                    <a:pt x="93" y="864"/>
                  </a:cubicBezTo>
                  <a:cubicBezTo>
                    <a:pt x="93" y="864"/>
                    <a:pt x="93" y="864"/>
                    <a:pt x="93" y="864"/>
                  </a:cubicBezTo>
                  <a:cubicBezTo>
                    <a:pt x="93" y="1077"/>
                    <a:pt x="180" y="1269"/>
                    <a:pt x="319" y="1409"/>
                  </a:cubicBezTo>
                  <a:cubicBezTo>
                    <a:pt x="319" y="1409"/>
                    <a:pt x="319" y="1409"/>
                    <a:pt x="319" y="1409"/>
                  </a:cubicBezTo>
                  <a:cubicBezTo>
                    <a:pt x="459" y="1548"/>
                    <a:pt x="651" y="1635"/>
                    <a:pt x="864" y="1635"/>
                  </a:cubicBezTo>
                  <a:cubicBezTo>
                    <a:pt x="864" y="1635"/>
                    <a:pt x="864" y="1635"/>
                    <a:pt x="864" y="1635"/>
                  </a:cubicBezTo>
                  <a:cubicBezTo>
                    <a:pt x="1077" y="1635"/>
                    <a:pt x="1269" y="1548"/>
                    <a:pt x="1409" y="1409"/>
                  </a:cubicBezTo>
                  <a:cubicBezTo>
                    <a:pt x="1409" y="1409"/>
                    <a:pt x="1409" y="1409"/>
                    <a:pt x="1409" y="1409"/>
                  </a:cubicBezTo>
                  <a:cubicBezTo>
                    <a:pt x="1548" y="1269"/>
                    <a:pt x="1635" y="1077"/>
                    <a:pt x="1635" y="864"/>
                  </a:cubicBezTo>
                  <a:cubicBezTo>
                    <a:pt x="1635" y="864"/>
                    <a:pt x="1635" y="864"/>
                    <a:pt x="1635" y="864"/>
                  </a:cubicBezTo>
                  <a:cubicBezTo>
                    <a:pt x="1635" y="651"/>
                    <a:pt x="1548" y="459"/>
                    <a:pt x="1409" y="319"/>
                  </a:cubicBezTo>
                  <a:cubicBezTo>
                    <a:pt x="1409" y="319"/>
                    <a:pt x="1409" y="319"/>
                    <a:pt x="1409" y="319"/>
                  </a:cubicBezTo>
                  <a:cubicBezTo>
                    <a:pt x="1269" y="180"/>
                    <a:pt x="1077" y="93"/>
                    <a:pt x="864" y="93"/>
                  </a:cubicBezTo>
                  <a:cubicBezTo>
                    <a:pt x="864" y="93"/>
                    <a:pt x="864" y="93"/>
                    <a:pt x="864" y="93"/>
                  </a:cubicBezTo>
                  <a:moveTo>
                    <a:pt x="1394" y="934"/>
                  </a:moveTo>
                  <a:cubicBezTo>
                    <a:pt x="1523" y="934"/>
                    <a:pt x="1523" y="934"/>
                    <a:pt x="1523" y="934"/>
                  </a:cubicBezTo>
                  <a:cubicBezTo>
                    <a:pt x="1523" y="1043"/>
                    <a:pt x="1523" y="1043"/>
                    <a:pt x="1523" y="1043"/>
                  </a:cubicBezTo>
                  <a:cubicBezTo>
                    <a:pt x="1264" y="1043"/>
                    <a:pt x="1264" y="1043"/>
                    <a:pt x="1264" y="1043"/>
                  </a:cubicBezTo>
                  <a:cubicBezTo>
                    <a:pt x="1264" y="671"/>
                    <a:pt x="1264" y="671"/>
                    <a:pt x="1264" y="671"/>
                  </a:cubicBezTo>
                  <a:cubicBezTo>
                    <a:pt x="1394" y="671"/>
                    <a:pt x="1394" y="671"/>
                    <a:pt x="1394" y="671"/>
                  </a:cubicBezTo>
                  <a:lnTo>
                    <a:pt x="1394" y="934"/>
                  </a:lnTo>
                  <a:close/>
                  <a:moveTo>
                    <a:pt x="970" y="914"/>
                  </a:moveTo>
                  <a:cubicBezTo>
                    <a:pt x="757" y="1082"/>
                    <a:pt x="757" y="1082"/>
                    <a:pt x="757" y="1082"/>
                  </a:cubicBezTo>
                  <a:cubicBezTo>
                    <a:pt x="562" y="928"/>
                    <a:pt x="562" y="928"/>
                    <a:pt x="562" y="928"/>
                  </a:cubicBezTo>
                  <a:cubicBezTo>
                    <a:pt x="534" y="996"/>
                    <a:pt x="466" y="1043"/>
                    <a:pt x="388" y="1043"/>
                  </a:cubicBezTo>
                  <a:cubicBezTo>
                    <a:pt x="221" y="1043"/>
                    <a:pt x="221" y="1043"/>
                    <a:pt x="221" y="1043"/>
                  </a:cubicBezTo>
                  <a:cubicBezTo>
                    <a:pt x="221" y="671"/>
                    <a:pt x="221" y="671"/>
                    <a:pt x="221" y="671"/>
                  </a:cubicBezTo>
                  <a:cubicBezTo>
                    <a:pt x="388" y="671"/>
                    <a:pt x="388" y="671"/>
                    <a:pt x="388" y="671"/>
                  </a:cubicBezTo>
                  <a:cubicBezTo>
                    <a:pt x="475" y="671"/>
                    <a:pt x="538" y="727"/>
                    <a:pt x="562" y="786"/>
                  </a:cubicBezTo>
                  <a:cubicBezTo>
                    <a:pt x="757" y="633"/>
                    <a:pt x="757" y="633"/>
                    <a:pt x="757" y="633"/>
                  </a:cubicBezTo>
                  <a:cubicBezTo>
                    <a:pt x="829" y="690"/>
                    <a:pt x="829" y="690"/>
                    <a:pt x="829" y="690"/>
                  </a:cubicBezTo>
                  <a:cubicBezTo>
                    <a:pt x="651" y="830"/>
                    <a:pt x="651" y="830"/>
                    <a:pt x="651" y="830"/>
                  </a:cubicBezTo>
                  <a:cubicBezTo>
                    <a:pt x="685" y="857"/>
                    <a:pt x="685" y="857"/>
                    <a:pt x="685" y="857"/>
                  </a:cubicBezTo>
                  <a:cubicBezTo>
                    <a:pt x="864" y="717"/>
                    <a:pt x="864" y="717"/>
                    <a:pt x="864" y="717"/>
                  </a:cubicBezTo>
                  <a:cubicBezTo>
                    <a:pt x="936" y="773"/>
                    <a:pt x="936" y="773"/>
                    <a:pt x="936" y="773"/>
                  </a:cubicBezTo>
                  <a:cubicBezTo>
                    <a:pt x="757" y="914"/>
                    <a:pt x="757" y="914"/>
                    <a:pt x="757" y="914"/>
                  </a:cubicBezTo>
                  <a:cubicBezTo>
                    <a:pt x="791" y="941"/>
                    <a:pt x="791" y="941"/>
                    <a:pt x="791" y="941"/>
                  </a:cubicBezTo>
                  <a:cubicBezTo>
                    <a:pt x="970" y="800"/>
                    <a:pt x="970" y="800"/>
                    <a:pt x="970" y="800"/>
                  </a:cubicBezTo>
                  <a:cubicBezTo>
                    <a:pt x="970" y="671"/>
                    <a:pt x="970" y="671"/>
                    <a:pt x="970" y="671"/>
                  </a:cubicBezTo>
                  <a:cubicBezTo>
                    <a:pt x="1100" y="671"/>
                    <a:pt x="1100" y="671"/>
                    <a:pt x="1100" y="671"/>
                  </a:cubicBezTo>
                  <a:cubicBezTo>
                    <a:pt x="1100" y="934"/>
                    <a:pt x="1100" y="934"/>
                    <a:pt x="1100" y="934"/>
                  </a:cubicBezTo>
                  <a:cubicBezTo>
                    <a:pt x="1229" y="934"/>
                    <a:pt x="1229" y="934"/>
                    <a:pt x="1229" y="934"/>
                  </a:cubicBezTo>
                  <a:cubicBezTo>
                    <a:pt x="1229" y="1043"/>
                    <a:pt x="1229" y="1043"/>
                    <a:pt x="1229" y="1043"/>
                  </a:cubicBezTo>
                  <a:cubicBezTo>
                    <a:pt x="970" y="1043"/>
                    <a:pt x="970" y="1043"/>
                    <a:pt x="970" y="1043"/>
                  </a:cubicBezTo>
                  <a:lnTo>
                    <a:pt x="970" y="914"/>
                  </a:lnTo>
                  <a:close/>
                  <a:moveTo>
                    <a:pt x="455" y="857"/>
                  </a:moveTo>
                  <a:cubicBezTo>
                    <a:pt x="455" y="807"/>
                    <a:pt x="422" y="778"/>
                    <a:pt x="375" y="778"/>
                  </a:cubicBezTo>
                  <a:cubicBezTo>
                    <a:pt x="346" y="778"/>
                    <a:pt x="346" y="778"/>
                    <a:pt x="346" y="778"/>
                  </a:cubicBezTo>
                  <a:cubicBezTo>
                    <a:pt x="346" y="936"/>
                    <a:pt x="346" y="936"/>
                    <a:pt x="346" y="936"/>
                  </a:cubicBezTo>
                  <a:cubicBezTo>
                    <a:pt x="374" y="936"/>
                    <a:pt x="374" y="936"/>
                    <a:pt x="374" y="936"/>
                  </a:cubicBezTo>
                  <a:cubicBezTo>
                    <a:pt x="418" y="936"/>
                    <a:pt x="455" y="912"/>
                    <a:pt x="455" y="857"/>
                  </a:cubicBezTo>
                  <a:close/>
                </a:path>
              </a:pathLst>
            </a:custGeom>
            <a:solidFill>
              <a:srgbClr val="000000"/>
            </a:solidFill>
            <a:ln>
              <a:noFill/>
            </a:ln>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1291273887"/>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userDrawn="1">
  <p:cSld name="Blank Accent Color 3">
    <p:bg>
      <p:bgPr>
        <a:solidFill>
          <a:schemeClr val="accent3"/>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896928305"/>
      </p:ext>
    </p:extLst>
  </p:cSld>
  <p:clrMapOvr>
    <a:masterClrMapping/>
  </p:clrMapOvr>
  <p:transition>
    <p:fade/>
  </p:transition>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Developer Code Layou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baseline="0"/>
            </a:lvl1pPr>
          </a:lstStyle>
          <a:p>
            <a:r>
              <a:rPr lang="en-US" dirty="0" smtClean="0"/>
              <a:t>Slide for Developer Code</a:t>
            </a:r>
            <a:endParaRPr lang="en-US" dirty="0"/>
          </a:p>
        </p:txBody>
      </p:sp>
      <p:sp>
        <p:nvSpPr>
          <p:cNvPr id="3" name="Rectangle 2"/>
          <p:cNvSpPr/>
          <p:nvPr userDrawn="1"/>
        </p:nvSpPr>
        <p:spPr bwMode="hidden">
          <a:xfrm>
            <a:off x="1" y="1212849"/>
            <a:ext cx="12436475" cy="5781676"/>
          </a:xfrm>
          <a:prstGeom prst="rect">
            <a:avLst/>
          </a:prstGeom>
          <a:solidFill>
            <a:srgbClr val="FFFFFF"/>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9" tIns="46639" rIns="46639" bIns="46639" numCol="1" spcCol="0" rtlCol="0" fromWordArt="0" anchor="ctr" anchorCtr="0" forceAA="0" compatLnSpc="1">
            <a:prstTxWarp prst="textNoShape">
              <a:avLst/>
            </a:prstTxWarp>
            <a:noAutofit/>
          </a:bodyPr>
          <a:lstStyle/>
          <a:p>
            <a:pPr algn="ctr" defTabSz="932472" fontAlgn="base">
              <a:spcBef>
                <a:spcPct val="0"/>
              </a:spcBef>
              <a:spcAft>
                <a:spcPct val="0"/>
              </a:spcAft>
            </a:pPr>
            <a:endParaRPr lang="en-US" dirty="0" smtClean="0">
              <a:gradFill>
                <a:gsLst>
                  <a:gs pos="0">
                    <a:srgbClr val="FFFFFF"/>
                  </a:gs>
                  <a:gs pos="100000">
                    <a:srgbClr val="FFFFFF"/>
                  </a:gs>
                </a:gsLst>
                <a:lin ang="5400000" scaled="0"/>
              </a:gradFill>
              <a:ea typeface="Segoe UI" pitchFamily="34" charset="0"/>
              <a:cs typeface="Segoe UI" pitchFamily="34" charset="0"/>
            </a:endParaRPr>
          </a:p>
        </p:txBody>
      </p:sp>
      <p:sp>
        <p:nvSpPr>
          <p:cNvPr id="5" name="Text Placeholder 4"/>
          <p:cNvSpPr>
            <a:spLocks noGrp="1"/>
          </p:cNvSpPr>
          <p:nvPr>
            <p:ph type="body" sz="quarter" idx="10"/>
          </p:nvPr>
        </p:nvSpPr>
        <p:spPr>
          <a:xfrm>
            <a:off x="274638" y="1221157"/>
            <a:ext cx="11887199" cy="1995931"/>
          </a:xfrm>
        </p:spPr>
        <p:txBody>
          <a:bodyPr/>
          <a:lstStyle>
            <a:lvl1pPr marL="0" indent="0">
              <a:buNone/>
              <a:defRPr sz="3300">
                <a:gradFill>
                  <a:gsLst>
                    <a:gs pos="1250">
                      <a:srgbClr val="000000"/>
                    </a:gs>
                    <a:gs pos="100000">
                      <a:srgbClr val="000000"/>
                    </a:gs>
                  </a:gsLst>
                  <a:lin ang="5400000" scaled="0"/>
                </a:gradFill>
                <a:latin typeface="Segoe UI" pitchFamily="34" charset="0"/>
                <a:cs typeface="Segoe UI" pitchFamily="34" charset="0"/>
              </a:defRPr>
            </a:lvl1pPr>
            <a:lvl2pPr marL="346553" indent="0">
              <a:buNone/>
              <a:defRPr>
                <a:gradFill>
                  <a:gsLst>
                    <a:gs pos="1250">
                      <a:srgbClr val="000000"/>
                    </a:gs>
                    <a:gs pos="100000">
                      <a:srgbClr val="000000"/>
                    </a:gs>
                  </a:gsLst>
                  <a:lin ang="5400000" scaled="0"/>
                </a:gradFill>
                <a:latin typeface="Segoe UI" pitchFamily="34" charset="0"/>
                <a:cs typeface="Segoe UI" pitchFamily="34" charset="0"/>
              </a:defRPr>
            </a:lvl2pPr>
            <a:lvl3pPr marL="584607" indent="0">
              <a:buNone/>
              <a:defRPr>
                <a:gradFill>
                  <a:gsLst>
                    <a:gs pos="1250">
                      <a:srgbClr val="000000"/>
                    </a:gs>
                    <a:gs pos="100000">
                      <a:srgbClr val="000000"/>
                    </a:gs>
                  </a:gsLst>
                  <a:lin ang="5400000" scaled="0"/>
                </a:gradFill>
                <a:latin typeface="Segoe UI" pitchFamily="34" charset="0"/>
                <a:cs typeface="Segoe UI" pitchFamily="34" charset="0"/>
              </a:defRPr>
            </a:lvl3pPr>
            <a:lvl4pPr marL="814563" indent="0">
              <a:buNone/>
              <a:defRPr>
                <a:gradFill>
                  <a:gsLst>
                    <a:gs pos="1250">
                      <a:srgbClr val="000000"/>
                    </a:gs>
                    <a:gs pos="100000">
                      <a:srgbClr val="000000"/>
                    </a:gs>
                  </a:gsLst>
                  <a:lin ang="5400000" scaled="0"/>
                </a:gradFill>
                <a:latin typeface="Segoe UI" pitchFamily="34" charset="0"/>
                <a:cs typeface="Segoe UI" pitchFamily="34" charset="0"/>
              </a:defRPr>
            </a:lvl4pPr>
            <a:lvl5pPr marL="1050997" indent="0">
              <a:buNone/>
              <a:defRPr>
                <a:gradFill>
                  <a:gsLst>
                    <a:gs pos="1250">
                      <a:srgbClr val="000000"/>
                    </a:gs>
                    <a:gs pos="100000">
                      <a:srgbClr val="000000"/>
                    </a:gs>
                  </a:gsLst>
                  <a:lin ang="5400000" scaled="0"/>
                </a:gradFill>
                <a:latin typeface="Segoe UI" pitchFamily="34" charset="0"/>
                <a:cs typeface="Segoe UI" pitchFamily="34"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562577389"/>
      </p:ext>
    </p:extLst>
  </p:cSld>
  <p:clrMapOvr>
    <a:masterClrMapping/>
  </p:clrMapOvr>
  <p:transition>
    <p:fade/>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preserve="1" userDrawn="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74638" y="1212850"/>
            <a:ext cx="11887200" cy="2443746"/>
          </a:xfrm>
          <a:prstGeom prst="rect">
            <a:avLst/>
          </a:prstGeom>
        </p:spPr>
        <p:txBody>
          <a:bodyPr/>
          <a:lstStyle>
            <a:lvl1pPr marL="290513" indent="-290513">
              <a:buClr>
                <a:schemeClr val="tx1"/>
              </a:buClr>
              <a:buSzPct val="90000"/>
              <a:buFont typeface="Arial" pitchFamily="34" charset="0"/>
              <a:buChar char="•"/>
              <a:defRPr sz="3600">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71500" indent="-280988">
              <a:buClr>
                <a:schemeClr val="tx1"/>
              </a:buClr>
              <a:buSzPct val="90000"/>
              <a:buFont typeface="Arial" pitchFamily="34" charset="0"/>
              <a:buChar char="•"/>
              <a:defRPr sz="3200">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62013" indent="-290513">
              <a:buClr>
                <a:schemeClr val="tx1"/>
              </a:buClr>
              <a:buSzPct val="90000"/>
              <a:buFont typeface="Arial" pitchFamily="34" charset="0"/>
              <a:buChar char="•"/>
              <a:defRPr sz="2800">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90613" indent="-228600">
              <a:buClr>
                <a:schemeClr val="tx1"/>
              </a:buClr>
              <a:buSzPct val="90000"/>
              <a:buFont typeface="Arial" pitchFamily="34" charset="0"/>
              <a:buChar char="•"/>
              <a:defRPr sz="2400">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319213" indent="-228600">
              <a:buClr>
                <a:schemeClr val="tx1"/>
              </a:buClr>
              <a:buSzPct val="90000"/>
              <a:buFont typeface="Arial" pitchFamily="34" charset="0"/>
              <a:buChar char="•"/>
              <a:defRPr sz="2000">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6"/>
          <p:cNvSpPr>
            <a:spLocks noGrp="1"/>
          </p:cNvSpPr>
          <p:nvPr>
            <p:ph type="body" sz="quarter" idx="11" hasCustomPrompt="1"/>
          </p:nvPr>
        </p:nvSpPr>
        <p:spPr>
          <a:xfrm>
            <a:off x="1" y="6363076"/>
            <a:ext cx="12436476" cy="631450"/>
          </a:xfrm>
          <a:prstGeom prst="rect">
            <a:avLst/>
          </a:prstGeom>
          <a:solidFill>
            <a:srgbClr val="FFFF99"/>
          </a:solidFill>
        </p:spPr>
        <p:txBody>
          <a:bodyPr wrap="square" lIns="155457" tIns="77729" rIns="155457" bIns="77729" anchor="b" anchorCtr="0">
            <a:noAutofit/>
          </a:bodyPr>
          <a:lstStyle>
            <a:lvl1pPr algn="r">
              <a:buFont typeface="Arial" pitchFamily="34" charset="0"/>
              <a:buNone/>
              <a:defRPr sz="3700" spc="-51" baseline="0">
                <a:gradFill>
                  <a:gsLst>
                    <a:gs pos="0">
                      <a:srgbClr val="000000"/>
                    </a:gs>
                    <a:gs pos="100000">
                      <a:srgbClr val="000000"/>
                    </a:gs>
                  </a:gsLst>
                  <a:lin ang="5400000" scaled="0"/>
                </a:gradFill>
                <a:effectLst/>
                <a:latin typeface="Segoe UI" pitchFamily="34" charset="0"/>
                <a:ea typeface="Segoe UI" pitchFamily="34" charset="0"/>
                <a:cs typeface="Segoe UI" pitchFamily="34" charset="0"/>
              </a:defRPr>
            </a:lvl1pPr>
          </a:lstStyle>
          <a:p>
            <a:pPr lvl="0"/>
            <a:r>
              <a:rPr lang="en-US" dirty="0" smtClean="0"/>
              <a:t>Next:</a:t>
            </a:r>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smtClean="0"/>
              <a:t>Click to edit Master title style</a:t>
            </a:r>
            <a:endParaRPr lang="en-US" dirty="0"/>
          </a:p>
        </p:txBody>
      </p:sp>
    </p:spTree>
    <p:extLst>
      <p:ext uri="{BB962C8B-B14F-4D97-AF65-F5344CB8AC3E}">
        <p14:creationId xmlns:p14="http://schemas.microsoft.com/office/powerpoint/2010/main" val="3530996961"/>
      </p:ext>
    </p:extLst>
  </p:cSld>
  <p:clrMapOvr>
    <a:masterClrMapping/>
  </p:clrMapOvr>
  <p:transition>
    <p:fade/>
  </p:transition>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Title &amp; 2-color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6" name="Text Placeholder 5"/>
          <p:cNvSpPr>
            <a:spLocks noGrp="1"/>
          </p:cNvSpPr>
          <p:nvPr>
            <p:ph type="body" sz="quarter" idx="10"/>
          </p:nvPr>
        </p:nvSpPr>
        <p:spPr>
          <a:xfrm>
            <a:off x="274638" y="1212850"/>
            <a:ext cx="11887200" cy="2025170"/>
          </a:xfrm>
        </p:spPr>
        <p:txBody>
          <a:bodyPr/>
          <a:lstStyle>
            <a:lvl1pPr marL="0" indent="0">
              <a:buNone/>
              <a:defRPr>
                <a:gradFill>
                  <a:gsLst>
                    <a:gs pos="1250">
                      <a:schemeClr val="tx2"/>
                    </a:gs>
                    <a:gs pos="99000">
                      <a:schemeClr val="tx2"/>
                    </a:gs>
                  </a:gsLst>
                  <a:lin ang="5400000" scaled="0"/>
                </a:gradFill>
              </a:defRPr>
            </a:lvl1pPr>
            <a:lvl2pPr marL="0" indent="0">
              <a:buFontTx/>
              <a:buNone/>
              <a:defRPr sz="2000"/>
            </a:lvl2pPr>
            <a:lvl3pPr marL="228600" indent="0">
              <a:buNone/>
              <a:defRPr/>
            </a:lvl3pPr>
            <a:lvl4pPr marL="457200" indent="0">
              <a:buNone/>
              <a:defRPr/>
            </a:lvl4pPr>
            <a:lvl5pPr marL="685800" indent="0">
              <a:buNone/>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597465452"/>
      </p:ext>
    </p:extLst>
  </p:cSld>
  <p:clrMapOvr>
    <a:masterClrMapping/>
  </p:clrMapOvr>
  <p:transition>
    <p:fade/>
  </p:transition>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Title &amp;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6" name="Text Placeholder 5"/>
          <p:cNvSpPr>
            <a:spLocks noGrp="1"/>
          </p:cNvSpPr>
          <p:nvPr>
            <p:ph type="body" sz="quarter" idx="10"/>
          </p:nvPr>
        </p:nvSpPr>
        <p:spPr>
          <a:xfrm>
            <a:off x="274638" y="1212850"/>
            <a:ext cx="11887200" cy="2025170"/>
          </a:xfrm>
        </p:spPr>
        <p:txBody>
          <a:bodyPr/>
          <a:lstStyle>
            <a:lvl1pPr marL="0" indent="0">
              <a:buNone/>
              <a:defRPr>
                <a:gradFill>
                  <a:gsLst>
                    <a:gs pos="1250">
                      <a:schemeClr val="tx1"/>
                    </a:gs>
                    <a:gs pos="99000">
                      <a:schemeClr val="tx1"/>
                    </a:gs>
                  </a:gsLst>
                  <a:lin ang="5400000" scaled="0"/>
                </a:gradFill>
              </a:defRPr>
            </a:lvl1pPr>
            <a:lvl2pPr marL="0" indent="0">
              <a:buFontTx/>
              <a:buNone/>
              <a:defRPr sz="2000"/>
            </a:lvl2pPr>
            <a:lvl3pPr marL="228600" indent="0">
              <a:buNone/>
              <a:defRPr/>
            </a:lvl3pPr>
            <a:lvl4pPr marL="457200" indent="0">
              <a:buNone/>
              <a:defRPr/>
            </a:lvl4pPr>
            <a:lvl5pPr marL="685800" indent="0">
              <a:buNone/>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1700084325"/>
      </p:ext>
    </p:extLst>
  </p:cSld>
  <p:clrMapOvr>
    <a:masterClrMapping/>
  </p:clrMapOvr>
  <p:transition>
    <p:fade/>
  </p:transition>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025170"/>
          </a:xfrm>
        </p:spPr>
        <p:txBody>
          <a:bodyPr>
            <a:sp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007079026"/>
      </p:ext>
    </p:extLst>
  </p:cSld>
  <p:clrMapOvr>
    <a:masterClrMapping/>
  </p:clrMapOvr>
  <p:transition>
    <p:fade/>
  </p:transition>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Title and Content 1st level color tex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025170"/>
          </a:xfrm>
        </p:spPr>
        <p:txBody>
          <a:bodyPr>
            <a:spAutoFit/>
          </a:bodyPr>
          <a:lstStyle>
            <a:lvl1pPr>
              <a:defRPr>
                <a:gradFill>
                  <a:gsLst>
                    <a:gs pos="1250">
                      <a:schemeClr val="tx2"/>
                    </a:gs>
                    <a:gs pos="99000">
                      <a:schemeClr val="tx2"/>
                    </a:gs>
                  </a:gsLst>
                  <a:lin ang="5400000" scaled="0"/>
                </a:gradFill>
              </a:defRPr>
            </a:lvl1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460288532"/>
      </p:ext>
    </p:extLst>
  </p:cSld>
  <p:clrMapOvr>
    <a:masterClrMapping/>
  </p:clrMapOvr>
  <p:transition>
    <p:fade/>
  </p:transition>
  <p:timing>
    <p:tnLst>
      <p:par>
        <p:cT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Two Column 2-color Non-bullete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468368"/>
          </a:xfrm>
        </p:spPr>
        <p:txBody>
          <a:bodyPr wrap="square">
            <a:spAutoFit/>
          </a:bodyPr>
          <a:lstStyle>
            <a:lvl1pPr marL="0" indent="0">
              <a:spcBef>
                <a:spcPts val="1224"/>
              </a:spcBef>
              <a:buClr>
                <a:schemeClr val="tx1"/>
              </a:buClr>
              <a:buFont typeface="Wingdings" pitchFamily="2" charset="2"/>
              <a:buNone/>
              <a:defRPr sz="3600">
                <a:gradFill>
                  <a:gsLst>
                    <a:gs pos="1250">
                      <a:schemeClr val="tx2"/>
                    </a:gs>
                    <a:gs pos="99000">
                      <a:schemeClr val="tx2"/>
                    </a:gs>
                  </a:gsLst>
                  <a:lin ang="5400000" scaled="0"/>
                </a:gradFill>
              </a:defRPr>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3"/>
          <p:cNvSpPr>
            <a:spLocks noGrp="1"/>
          </p:cNvSpPr>
          <p:nvPr>
            <p:ph type="body" sz="quarter" idx="11"/>
          </p:nvPr>
        </p:nvSpPr>
        <p:spPr>
          <a:xfrm>
            <a:off x="6675439" y="1212849"/>
            <a:ext cx="5486399" cy="2468368"/>
          </a:xfrm>
        </p:spPr>
        <p:txBody>
          <a:bodyPr wrap="square">
            <a:spAutoFit/>
          </a:bodyPr>
          <a:lstStyle>
            <a:lvl1pPr marL="0" indent="0">
              <a:spcBef>
                <a:spcPts val="1224"/>
              </a:spcBef>
              <a:buClr>
                <a:schemeClr val="tx1"/>
              </a:buClr>
              <a:buFont typeface="Wingdings" pitchFamily="2" charset="2"/>
              <a:buNone/>
              <a:defRPr sz="3600">
                <a:gradFill>
                  <a:gsLst>
                    <a:gs pos="1250">
                      <a:schemeClr val="tx2"/>
                    </a:gs>
                    <a:gs pos="99000">
                      <a:schemeClr val="tx2"/>
                    </a:gs>
                  </a:gsLst>
                  <a:lin ang="5400000" scaled="0"/>
                </a:gradFill>
              </a:defRPr>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3851143400"/>
      </p:ext>
    </p:extLst>
  </p:cSld>
  <p:clrMapOvr>
    <a:masterClrMapping/>
  </p:clrMapOvr>
  <p:transition>
    <p:fade/>
  </p:transition>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Two Column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468368"/>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3"/>
          <p:cNvSpPr>
            <a:spLocks noGrp="1"/>
          </p:cNvSpPr>
          <p:nvPr>
            <p:ph type="body" sz="quarter" idx="11"/>
          </p:nvPr>
        </p:nvSpPr>
        <p:spPr>
          <a:xfrm>
            <a:off x="6675439" y="1212849"/>
            <a:ext cx="5486399" cy="2468368"/>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1739758282"/>
      </p:ext>
    </p:extLst>
  </p:cSld>
  <p:clrMapOvr>
    <a:masterClrMapping/>
  </p:clrMapOvr>
  <p:transition>
    <p:fade/>
  </p:transition>
  <p:timing>
    <p:tnLst>
      <p:par>
        <p:cTn id="1" dur="indefinite" restart="never" nodeType="tmRoot"/>
      </p:par>
    </p:tn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Two Column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536079"/>
          </a:xfrm>
        </p:spPr>
        <p:txBody>
          <a:bodyPr wrap="square">
            <a:spAutoFit/>
          </a:bodyPr>
          <a:lstStyle>
            <a:lvl1pPr marL="287338" indent="-287338">
              <a:spcBef>
                <a:spcPts val="1224"/>
              </a:spcBef>
              <a:buClr>
                <a:schemeClr val="tx1"/>
              </a:buClr>
              <a:buFont typeface="Arial" pitchFamily="34" charset="0"/>
              <a:buChar char="•"/>
              <a:defRPr sz="3600"/>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3"/>
          <p:cNvSpPr>
            <a:spLocks noGrp="1"/>
          </p:cNvSpPr>
          <p:nvPr>
            <p:ph type="body" sz="quarter" idx="11"/>
          </p:nvPr>
        </p:nvSpPr>
        <p:spPr>
          <a:xfrm>
            <a:off x="6675439" y="1212849"/>
            <a:ext cx="5486399" cy="2536079"/>
          </a:xfrm>
        </p:spPr>
        <p:txBody>
          <a:bodyPr wrap="square">
            <a:spAutoFit/>
          </a:bodyPr>
          <a:lstStyle>
            <a:lvl1pPr marL="287338" indent="-287338">
              <a:spcBef>
                <a:spcPts val="1224"/>
              </a:spcBef>
              <a:buClr>
                <a:schemeClr val="tx1"/>
              </a:buClr>
              <a:buFont typeface="Arial" pitchFamily="34" charset="0"/>
              <a:buChar char="•"/>
              <a:defRPr sz="3600"/>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49652108"/>
      </p:ext>
    </p:extLst>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Demo slide">
    <p:bg bwMode="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7" name="Picture 2"/>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6929266" y="1626410"/>
            <a:ext cx="1106235" cy="49456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Rounded Rectangle 5"/>
          <p:cNvSpPr/>
          <p:nvPr userDrawn="1"/>
        </p:nvSpPr>
        <p:spPr bwMode="auto">
          <a:xfrm>
            <a:off x="274702" y="3954463"/>
            <a:ext cx="8229536" cy="2743200"/>
          </a:xfrm>
          <a:prstGeom prst="roundRect">
            <a:avLst>
              <a:gd name="adj" fmla="val 4941"/>
            </a:avLst>
          </a:prstGeom>
          <a:solidFill>
            <a:schemeClr val="bg1"/>
          </a:solidFill>
          <a:ln>
            <a:noFill/>
            <a:headEnd type="none" w="med" len="med"/>
            <a:tailEnd type="none" w="med" len="med"/>
          </a:ln>
          <a:effectLst>
            <a:outerShdw blurRad="50800" dist="12700" dir="5400000" algn="t" rotWithShape="0">
              <a:prstClr val="black">
                <a:alpha val="31000"/>
              </a:prstClr>
            </a:outerShdw>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lvl="0" algn="ctr" defTabSz="932472" fontAlgn="base">
              <a:lnSpc>
                <a:spcPct val="90000"/>
              </a:lnSpc>
              <a:spcBef>
                <a:spcPct val="0"/>
              </a:spcBef>
              <a:spcAft>
                <a:spcPct val="0"/>
              </a:spcAft>
            </a:pPr>
            <a:endParaRPr lang="en-US" sz="30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hasCustomPrompt="1"/>
          </p:nvPr>
        </p:nvSpPr>
        <p:spPr>
          <a:xfrm>
            <a:off x="274639" y="3954462"/>
            <a:ext cx="8228300" cy="1371579"/>
          </a:xfrm>
          <a:noFill/>
        </p:spPr>
        <p:txBody>
          <a:bodyPr tIns="91440" bIns="91440" anchor="t" anchorCtr="0"/>
          <a:lstStyle>
            <a:lvl1pPr algn="l" defTabSz="932742" rtl="0" eaLnBrk="1" latinLnBrk="0" hangingPunct="1">
              <a:lnSpc>
                <a:spcPct val="90000"/>
              </a:lnSpc>
              <a:spcBef>
                <a:spcPct val="0"/>
              </a:spcBef>
              <a:buNone/>
              <a:defRPr lang="en-US" sz="5200" b="0" kern="1200" cap="none" spc="-100" baseline="0" dirty="0">
                <a:ln w="3175">
                  <a:noFill/>
                </a:ln>
                <a:gradFill>
                  <a:gsLst>
                    <a:gs pos="5833">
                      <a:schemeClr val="tx1"/>
                    </a:gs>
                    <a:gs pos="18000">
                      <a:schemeClr val="tx1"/>
                    </a:gs>
                  </a:gsLst>
                  <a:lin ang="5400000" scaled="0"/>
                </a:gradFill>
                <a:effectLst/>
                <a:latin typeface="+mj-lt"/>
                <a:ea typeface="+mn-ea"/>
                <a:cs typeface="Segoe UI" pitchFamily="34" charset="0"/>
              </a:defRPr>
            </a:lvl1pPr>
          </a:lstStyle>
          <a:p>
            <a:r>
              <a:rPr lang="en-US" dirty="0" smtClean="0"/>
              <a:t>Demo title</a:t>
            </a:r>
            <a:endParaRPr lang="en-US" dirty="0"/>
          </a:p>
        </p:txBody>
      </p:sp>
      <p:sp>
        <p:nvSpPr>
          <p:cNvPr id="5" name="Text Placeholder 4"/>
          <p:cNvSpPr>
            <a:spLocks noGrp="1"/>
          </p:cNvSpPr>
          <p:nvPr>
            <p:ph type="body" sz="quarter" idx="12" hasCustomPrompt="1"/>
          </p:nvPr>
        </p:nvSpPr>
        <p:spPr>
          <a:xfrm>
            <a:off x="274639" y="5326043"/>
            <a:ext cx="8229600" cy="1372414"/>
          </a:xfrm>
          <a:noFill/>
        </p:spPr>
        <p:txBody>
          <a:bodyPr lIns="182880" tIns="146304" rIns="182880" bIns="146304">
            <a:noAutofit/>
          </a:bodyPr>
          <a:lstStyle>
            <a:lvl1pPr marL="0" indent="0">
              <a:spcBef>
                <a:spcPts val="0"/>
              </a:spcBef>
              <a:buNone/>
              <a:defRPr lang="en-US" sz="3000" kern="1200" spc="0" baseline="0" dirty="0" smtClean="0">
                <a:gradFill>
                  <a:gsLst>
                    <a:gs pos="0">
                      <a:schemeClr val="tx1"/>
                    </a:gs>
                    <a:gs pos="100000">
                      <a:schemeClr val="tx1"/>
                    </a:gs>
                  </a:gsLst>
                  <a:lin ang="5400000" scaled="0"/>
                </a:gradFill>
                <a:latin typeface="+mj-lt"/>
                <a:ea typeface="+mn-ea"/>
                <a:cs typeface="+mn-cs"/>
              </a:defRPr>
            </a:lvl1pPr>
          </a:lstStyle>
          <a:p>
            <a:pPr marL="0" marR="0" lvl="0" indent="0" algn="l" defTabSz="932742" rtl="0" eaLnBrk="1" fontAlgn="auto" latinLnBrk="0" hangingPunct="1">
              <a:lnSpc>
                <a:spcPct val="90000"/>
              </a:lnSpc>
              <a:spcBef>
                <a:spcPts val="0"/>
              </a:spcBef>
              <a:spcAft>
                <a:spcPts val="0"/>
              </a:spcAft>
              <a:buClrTx/>
              <a:buSzPct val="90000"/>
              <a:buFont typeface="Arial" pitchFamily="34" charset="0"/>
              <a:buNone/>
              <a:tabLst/>
            </a:pPr>
            <a:r>
              <a:rPr lang="en-US" dirty="0" smtClean="0"/>
              <a:t>Speaker Name</a:t>
            </a:r>
          </a:p>
        </p:txBody>
      </p:sp>
    </p:spTree>
    <p:extLst>
      <p:ext uri="{BB962C8B-B14F-4D97-AF65-F5344CB8AC3E}">
        <p14:creationId xmlns:p14="http://schemas.microsoft.com/office/powerpoint/2010/main" val="2923861903"/>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Two Column Bullet text 1st level color">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536079"/>
          </a:xfrm>
        </p:spPr>
        <p:txBody>
          <a:bodyPr wrap="square">
            <a:spAutoFit/>
          </a:bodyPr>
          <a:lstStyle>
            <a:lvl1pPr marL="287338" indent="-287338">
              <a:spcBef>
                <a:spcPts val="1224"/>
              </a:spcBef>
              <a:buClr>
                <a:schemeClr val="tx2"/>
              </a:buClr>
              <a:buFont typeface="Arial" pitchFamily="34" charset="0"/>
              <a:buChar char="•"/>
              <a:defRPr sz="3600">
                <a:gradFill>
                  <a:gsLst>
                    <a:gs pos="1250">
                      <a:schemeClr val="tx2"/>
                    </a:gs>
                    <a:gs pos="99000">
                      <a:schemeClr val="tx2"/>
                    </a:gs>
                  </a:gsLst>
                  <a:lin ang="5400000" scaled="0"/>
                </a:gradFill>
              </a:defRPr>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3"/>
          <p:cNvSpPr>
            <a:spLocks noGrp="1"/>
          </p:cNvSpPr>
          <p:nvPr>
            <p:ph type="body" sz="quarter" idx="11"/>
          </p:nvPr>
        </p:nvSpPr>
        <p:spPr>
          <a:xfrm>
            <a:off x="6675439" y="1212849"/>
            <a:ext cx="5486399" cy="2536079"/>
          </a:xfrm>
        </p:spPr>
        <p:txBody>
          <a:bodyPr wrap="square">
            <a:spAutoFit/>
          </a:bodyPr>
          <a:lstStyle>
            <a:lvl1pPr marL="287338" indent="-287338">
              <a:spcBef>
                <a:spcPts val="1224"/>
              </a:spcBef>
              <a:buClr>
                <a:schemeClr val="tx2"/>
              </a:buClr>
              <a:buFont typeface="Arial" pitchFamily="34" charset="0"/>
              <a:buChar char="•"/>
              <a:defRPr sz="3600">
                <a:gradFill>
                  <a:gsLst>
                    <a:gs pos="1250">
                      <a:schemeClr val="tx2"/>
                    </a:gs>
                    <a:gs pos="99000">
                      <a:schemeClr val="tx2"/>
                    </a:gs>
                  </a:gsLst>
                  <a:lin ang="5400000" scaled="0"/>
                </a:gradFill>
              </a:defRPr>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2857764875"/>
      </p:ext>
    </p:extLst>
  </p:cSld>
  <p:clrMapOvr>
    <a:masterClrMapping/>
  </p:clrMapOvr>
  <p:transition>
    <p:fade/>
  </p:transition>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873291353"/>
      </p:ext>
    </p:extLst>
  </p:cSld>
  <p:clrMapOvr>
    <a:masterClrMapping/>
  </p:clrMapOvr>
  <p:transition>
    <p:fade/>
  </p:transition>
  <p:timing>
    <p:tnLst>
      <p:par>
        <p:cTn id="1" dur="indefinite" restart="never" nodeType="tmRoot"/>
      </p:par>
    </p:tn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028630601"/>
      </p:ext>
    </p:extLst>
  </p:cSld>
  <p:clrMapOvr>
    <a:masterClrMapping/>
  </p:clrMapOvr>
  <p:transition>
    <p:fade/>
  </p:transition>
  <p:timing>
    <p:tnLst>
      <p:par>
        <p:cTn id="1" dur="indefinite" restart="never" nodeType="tmRoot"/>
      </p:par>
    </p:tnLst>
  </p:timing>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Developer Code Layou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baseline="0"/>
            </a:lvl1pPr>
          </a:lstStyle>
          <a:p>
            <a:r>
              <a:rPr lang="en-US" dirty="0" smtClean="0"/>
              <a:t>Slide for Developer Code</a:t>
            </a:r>
            <a:endParaRPr lang="en-US" dirty="0"/>
          </a:p>
        </p:txBody>
      </p:sp>
      <p:sp>
        <p:nvSpPr>
          <p:cNvPr id="3" name="Rectangle 2"/>
          <p:cNvSpPr/>
          <p:nvPr userDrawn="1"/>
        </p:nvSpPr>
        <p:spPr bwMode="hidden">
          <a:xfrm>
            <a:off x="1" y="1212849"/>
            <a:ext cx="12436475" cy="5781676"/>
          </a:xfrm>
          <a:prstGeom prst="rect">
            <a:avLst/>
          </a:prstGeom>
          <a:solidFill>
            <a:srgbClr val="FFFFFF"/>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9" tIns="46639" rIns="46639" bIns="46639" numCol="1" spcCol="0" rtlCol="0" fromWordArt="0" anchor="ctr" anchorCtr="0" forceAA="0" compatLnSpc="1">
            <a:prstTxWarp prst="textNoShape">
              <a:avLst/>
            </a:prstTxWarp>
            <a:noAutofit/>
          </a:bodyPr>
          <a:lstStyle/>
          <a:p>
            <a:pPr algn="ctr" defTabSz="932472" fontAlgn="base">
              <a:spcBef>
                <a:spcPct val="0"/>
              </a:spcBef>
              <a:spcAft>
                <a:spcPct val="0"/>
              </a:spcAft>
            </a:pPr>
            <a:endParaRPr lang="en-US" dirty="0" smtClean="0">
              <a:gradFill>
                <a:gsLst>
                  <a:gs pos="0">
                    <a:srgbClr val="FFFFFF"/>
                  </a:gs>
                  <a:gs pos="100000">
                    <a:srgbClr val="FFFFFF"/>
                  </a:gs>
                </a:gsLst>
                <a:lin ang="5400000" scaled="0"/>
              </a:gradFill>
              <a:ea typeface="Segoe UI" pitchFamily="34" charset="0"/>
              <a:cs typeface="Segoe UI" pitchFamily="34" charset="0"/>
            </a:endParaRPr>
          </a:p>
        </p:txBody>
      </p:sp>
      <p:sp>
        <p:nvSpPr>
          <p:cNvPr id="5" name="Text Placeholder 4"/>
          <p:cNvSpPr>
            <a:spLocks noGrp="1"/>
          </p:cNvSpPr>
          <p:nvPr>
            <p:ph type="body" sz="quarter" idx="10"/>
          </p:nvPr>
        </p:nvSpPr>
        <p:spPr>
          <a:xfrm>
            <a:off x="274638" y="1221157"/>
            <a:ext cx="11887199" cy="1995931"/>
          </a:xfrm>
        </p:spPr>
        <p:txBody>
          <a:bodyPr/>
          <a:lstStyle>
            <a:lvl1pPr marL="0" indent="0">
              <a:buNone/>
              <a:defRPr sz="3300">
                <a:gradFill>
                  <a:gsLst>
                    <a:gs pos="1250">
                      <a:srgbClr val="000000"/>
                    </a:gs>
                    <a:gs pos="100000">
                      <a:srgbClr val="000000"/>
                    </a:gs>
                  </a:gsLst>
                  <a:lin ang="5400000" scaled="0"/>
                </a:gradFill>
                <a:latin typeface="Segoe UI" pitchFamily="34" charset="0"/>
                <a:cs typeface="Segoe UI" pitchFamily="34" charset="0"/>
              </a:defRPr>
            </a:lvl1pPr>
            <a:lvl2pPr marL="346553" indent="0">
              <a:buNone/>
              <a:defRPr>
                <a:gradFill>
                  <a:gsLst>
                    <a:gs pos="1250">
                      <a:srgbClr val="000000"/>
                    </a:gs>
                    <a:gs pos="100000">
                      <a:srgbClr val="000000"/>
                    </a:gs>
                  </a:gsLst>
                  <a:lin ang="5400000" scaled="0"/>
                </a:gradFill>
                <a:latin typeface="Segoe UI" pitchFamily="34" charset="0"/>
                <a:cs typeface="Segoe UI" pitchFamily="34" charset="0"/>
              </a:defRPr>
            </a:lvl2pPr>
            <a:lvl3pPr marL="584607" indent="0">
              <a:buNone/>
              <a:defRPr>
                <a:gradFill>
                  <a:gsLst>
                    <a:gs pos="1250">
                      <a:srgbClr val="000000"/>
                    </a:gs>
                    <a:gs pos="100000">
                      <a:srgbClr val="000000"/>
                    </a:gs>
                  </a:gsLst>
                  <a:lin ang="5400000" scaled="0"/>
                </a:gradFill>
                <a:latin typeface="Segoe UI" pitchFamily="34" charset="0"/>
                <a:cs typeface="Segoe UI" pitchFamily="34" charset="0"/>
              </a:defRPr>
            </a:lvl3pPr>
            <a:lvl4pPr marL="814563" indent="0">
              <a:buNone/>
              <a:defRPr>
                <a:gradFill>
                  <a:gsLst>
                    <a:gs pos="1250">
                      <a:srgbClr val="000000"/>
                    </a:gs>
                    <a:gs pos="100000">
                      <a:srgbClr val="000000"/>
                    </a:gs>
                  </a:gsLst>
                  <a:lin ang="5400000" scaled="0"/>
                </a:gradFill>
                <a:latin typeface="Segoe UI" pitchFamily="34" charset="0"/>
                <a:cs typeface="Segoe UI" pitchFamily="34" charset="0"/>
              </a:defRPr>
            </a:lvl4pPr>
            <a:lvl5pPr marL="1050997" indent="0">
              <a:buNone/>
              <a:defRPr>
                <a:gradFill>
                  <a:gsLst>
                    <a:gs pos="1250">
                      <a:srgbClr val="000000"/>
                    </a:gs>
                    <a:gs pos="100000">
                      <a:srgbClr val="000000"/>
                    </a:gs>
                  </a:gsLst>
                  <a:lin ang="5400000" scaled="0"/>
                </a:gradFill>
                <a:latin typeface="Segoe UI" pitchFamily="34" charset="0"/>
                <a:cs typeface="Segoe UI"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507580892"/>
      </p:ext>
    </p:extLst>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Video slide">
    <p:bg bwMode="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6" name="Picture 2"/>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6929266" y="1626410"/>
            <a:ext cx="1106235" cy="49456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ounded Rectangle 4"/>
          <p:cNvSpPr/>
          <p:nvPr userDrawn="1"/>
        </p:nvSpPr>
        <p:spPr bwMode="auto">
          <a:xfrm>
            <a:off x="274702" y="3954463"/>
            <a:ext cx="8229536" cy="2743200"/>
          </a:xfrm>
          <a:prstGeom prst="roundRect">
            <a:avLst>
              <a:gd name="adj" fmla="val 4941"/>
            </a:avLst>
          </a:prstGeom>
          <a:solidFill>
            <a:schemeClr val="bg1"/>
          </a:solidFill>
          <a:ln>
            <a:noFill/>
            <a:headEnd type="none" w="med" len="med"/>
            <a:tailEnd type="none" w="med" len="med"/>
          </a:ln>
          <a:effectLst>
            <a:outerShdw blurRad="50800" dist="12700" dir="5400000" algn="t" rotWithShape="0">
              <a:prstClr val="black">
                <a:alpha val="31000"/>
              </a:prstClr>
            </a:outerShdw>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lvl="0" algn="ctr" defTabSz="932472" fontAlgn="base">
              <a:lnSpc>
                <a:spcPct val="90000"/>
              </a:lnSpc>
              <a:spcBef>
                <a:spcPct val="0"/>
              </a:spcBef>
              <a:spcAft>
                <a:spcPct val="0"/>
              </a:spcAft>
            </a:pPr>
            <a:endParaRPr lang="en-US" sz="30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hasCustomPrompt="1"/>
          </p:nvPr>
        </p:nvSpPr>
        <p:spPr>
          <a:xfrm>
            <a:off x="274639" y="3954462"/>
            <a:ext cx="8229599" cy="1371579"/>
          </a:xfrm>
          <a:noFill/>
        </p:spPr>
        <p:txBody>
          <a:bodyPr tIns="91440" bIns="91440" anchor="t" anchorCtr="0"/>
          <a:lstStyle>
            <a:lvl1pPr>
              <a:defRPr sz="5200" spc="-100" baseline="0">
                <a:gradFill>
                  <a:gsLst>
                    <a:gs pos="5833">
                      <a:schemeClr val="tx1"/>
                    </a:gs>
                    <a:gs pos="18000">
                      <a:schemeClr val="tx1"/>
                    </a:gs>
                  </a:gsLst>
                  <a:lin ang="5400000" scaled="0"/>
                </a:gradFill>
              </a:defRPr>
            </a:lvl1pPr>
          </a:lstStyle>
          <a:p>
            <a:r>
              <a:rPr lang="en-US" dirty="0" smtClean="0"/>
              <a:t>Video title</a:t>
            </a:r>
            <a:endParaRPr lang="en-US" dirty="0"/>
          </a:p>
        </p:txBody>
      </p:sp>
    </p:spTree>
    <p:extLst>
      <p:ext uri="{BB962C8B-B14F-4D97-AF65-F5344CB8AC3E}">
        <p14:creationId xmlns:p14="http://schemas.microsoft.com/office/powerpoint/2010/main" val="2159412218"/>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Section Title Accent Color 1">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100000">
                      <a:schemeClr val="tx1"/>
                    </a:gs>
                    <a:gs pos="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4075357253"/>
      </p:ext>
    </p:extLst>
  </p:cSld>
  <p:clrMapOvr>
    <a:masterClrMapping/>
  </p:clrMapOvr>
  <p:transition>
    <p:fade/>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Section Title Accent Color 2">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100000">
                      <a:schemeClr val="tx1"/>
                    </a:gs>
                    <a:gs pos="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762536910"/>
      </p:ext>
    </p:extLst>
  </p:cSld>
  <p:clrMapOvr>
    <a:masterClrMapping/>
  </p:clrMapOvr>
  <p:transition>
    <p:fade/>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Section Title Accent Color 3">
    <p:bg>
      <p:bgPr>
        <a:solidFill>
          <a:schemeClr val="accent3"/>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100000">
                      <a:schemeClr val="tx1"/>
                    </a:gs>
                    <a:gs pos="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2472271686"/>
      </p:ext>
    </p:extLst>
  </p:cSld>
  <p:clrMapOvr>
    <a:masterClrMapping/>
  </p:clrMapOvr>
  <p:transition>
    <p:fade/>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amp; 2-color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6" name="Text Placeholder 5"/>
          <p:cNvSpPr>
            <a:spLocks noGrp="1"/>
          </p:cNvSpPr>
          <p:nvPr>
            <p:ph type="body" sz="quarter" idx="10"/>
          </p:nvPr>
        </p:nvSpPr>
        <p:spPr>
          <a:xfrm>
            <a:off x="274638" y="1212850"/>
            <a:ext cx="11887200" cy="2025170"/>
          </a:xfrm>
        </p:spPr>
        <p:txBody>
          <a:bodyPr/>
          <a:lstStyle>
            <a:lvl1pPr marL="0" indent="0">
              <a:buNone/>
              <a:defRPr>
                <a:gradFill>
                  <a:gsLst>
                    <a:gs pos="1250">
                      <a:schemeClr val="tx2">
                        <a:lumMod val="40000"/>
                        <a:lumOff val="60000"/>
                      </a:schemeClr>
                    </a:gs>
                    <a:gs pos="99000">
                      <a:schemeClr val="tx2">
                        <a:lumMod val="40000"/>
                        <a:lumOff val="60000"/>
                      </a:schemeClr>
                    </a:gs>
                  </a:gsLst>
                  <a:lin ang="5400000" scaled="0"/>
                </a:gradFill>
              </a:defRPr>
            </a:lvl1pPr>
            <a:lvl2pPr marL="0" indent="0">
              <a:buFontTx/>
              <a:buNone/>
              <a:defRPr sz="2000"/>
            </a:lvl2pPr>
            <a:lvl3pPr marL="228600" indent="0">
              <a:buNone/>
              <a:defRPr/>
            </a:lvl3pPr>
            <a:lvl4pPr marL="457200" indent="0">
              <a:buNone/>
              <a:defRPr/>
            </a:lvl4pPr>
            <a:lvl5pPr marL="685800" indent="0">
              <a:buNone/>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174816850"/>
      </p:ext>
    </p:extLst>
  </p:cSld>
  <p:clrMapOvr>
    <a:masterClrMapping/>
  </p:clrMapOvr>
  <p:transition>
    <p:fade/>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amp;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6" name="Text Placeholder 5"/>
          <p:cNvSpPr>
            <a:spLocks noGrp="1"/>
          </p:cNvSpPr>
          <p:nvPr>
            <p:ph type="body" sz="quarter" idx="10"/>
          </p:nvPr>
        </p:nvSpPr>
        <p:spPr>
          <a:xfrm>
            <a:off x="274638" y="1212850"/>
            <a:ext cx="11887200" cy="2025170"/>
          </a:xfrm>
        </p:spPr>
        <p:txBody>
          <a:bodyPr/>
          <a:lstStyle>
            <a:lvl1pPr marL="0" indent="0">
              <a:buNone/>
              <a:defRPr>
                <a:gradFill>
                  <a:gsLst>
                    <a:gs pos="1250">
                      <a:schemeClr val="tx1"/>
                    </a:gs>
                    <a:gs pos="99000">
                      <a:schemeClr val="tx1"/>
                    </a:gs>
                  </a:gsLst>
                  <a:lin ang="5400000" scaled="0"/>
                </a:gradFill>
              </a:defRPr>
            </a:lvl1pPr>
            <a:lvl2pPr marL="0" indent="0">
              <a:buFontTx/>
              <a:buNone/>
              <a:defRPr sz="2000"/>
            </a:lvl2pPr>
            <a:lvl3pPr marL="228600" indent="0">
              <a:buNone/>
              <a:defRPr/>
            </a:lvl3pPr>
            <a:lvl4pPr marL="457200" indent="0">
              <a:buNone/>
              <a:defRPr/>
            </a:lvl4pPr>
            <a:lvl5pPr marL="685800" indent="0">
              <a:buNone/>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843985228"/>
      </p:ext>
    </p:extLst>
  </p:cSld>
  <p:clrMapOvr>
    <a:masterClrMapping/>
  </p:clrMapOvr>
  <p:transition>
    <p:fade/>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image" Target="../media/image6.png"/><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2.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74639" y="295274"/>
            <a:ext cx="11889564" cy="917575"/>
          </a:xfrm>
          <a:prstGeom prst="rect">
            <a:avLst/>
          </a:prstGeom>
        </p:spPr>
        <p:txBody>
          <a:bodyPr vert="horz" wrap="square" lIns="146304" tIns="91440" rIns="146304" bIns="91440" rtlCol="0" anchor="t">
            <a:noAutofit/>
          </a:bodyPr>
          <a:lstStyle/>
          <a:p>
            <a:r>
              <a:rPr lang="en-US" smtClean="0"/>
              <a:t>Click to edit Master title style</a:t>
            </a:r>
            <a:endParaRPr lang="en-US" dirty="0"/>
          </a:p>
        </p:txBody>
      </p:sp>
      <p:sp>
        <p:nvSpPr>
          <p:cNvPr id="4" name="Text Placeholder 3"/>
          <p:cNvSpPr>
            <a:spLocks noGrp="1"/>
          </p:cNvSpPr>
          <p:nvPr>
            <p:ph type="body" idx="1"/>
          </p:nvPr>
        </p:nvSpPr>
        <p:spPr>
          <a:xfrm>
            <a:off x="274640" y="1212851"/>
            <a:ext cx="11887198" cy="2092881"/>
          </a:xfrm>
          <a:prstGeom prst="rect">
            <a:avLst/>
          </a:prstGeom>
        </p:spPr>
        <p:txBody>
          <a:bodyPr vert="horz" wrap="square" lIns="146304" tIns="91440" rIns="146304" bIns="91440" rtlCol="0">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790270825"/>
      </p:ext>
    </p:extLst>
  </p:cSld>
  <p:clrMap bg1="dk1" tx1="lt1" bg2="dk2" tx2="lt2" accent1="accent1" accent2="accent2" accent3="accent3" accent4="accent4" accent5="accent5" accent6="accent6" hlink="hlink" folHlink="folHlink"/>
  <p:sldLayoutIdLst>
    <p:sldLayoutId id="2147484166" r:id="rId1"/>
    <p:sldLayoutId id="2147484163" r:id="rId2"/>
    <p:sldLayoutId id="2147484105" r:id="rId3"/>
    <p:sldLayoutId id="2147484182" r:id="rId4"/>
    <p:sldLayoutId id="2147484130" r:id="rId5"/>
    <p:sldLayoutId id="2147484101" r:id="rId6"/>
    <p:sldLayoutId id="2147484102" r:id="rId7"/>
    <p:sldLayoutId id="2147484087" r:id="rId8"/>
    <p:sldLayoutId id="2147484098" r:id="rId9"/>
    <p:sldLayoutId id="2147484086" r:id="rId10"/>
    <p:sldLayoutId id="2147484107" r:id="rId11"/>
    <p:sldLayoutId id="2147484099" r:id="rId12"/>
    <p:sldLayoutId id="2147484100" r:id="rId13"/>
    <p:sldLayoutId id="2147484089" r:id="rId14"/>
    <p:sldLayoutId id="2147484106" r:id="rId15"/>
    <p:sldLayoutId id="2147484092" r:id="rId16"/>
    <p:sldLayoutId id="2147484093" r:id="rId17"/>
    <p:sldLayoutId id="2147484127" r:id="rId18"/>
    <p:sldLayoutId id="2147484128" r:id="rId19"/>
    <p:sldLayoutId id="2147484129" r:id="rId20"/>
    <p:sldLayoutId id="2147484094" r:id="rId21"/>
    <p:sldLayoutId id="2147484096" r:id="rId22"/>
  </p:sldLayoutIdLst>
  <p:transition>
    <p:fade/>
  </p:transition>
  <p:timing>
    <p:tnLst>
      <p:par>
        <p:cTn id="1" dur="indefinite" restart="never" nodeType="tmRoot"/>
      </p:par>
    </p:tnLst>
  </p:timing>
  <p:txStyles>
    <p:titleStyle>
      <a:lvl1pPr algn="l" defTabSz="932742" rtl="0" eaLnBrk="1" latinLnBrk="0" hangingPunct="1">
        <a:lnSpc>
          <a:spcPct val="90000"/>
        </a:lnSpc>
        <a:spcBef>
          <a:spcPct val="0"/>
        </a:spcBef>
        <a:buNone/>
        <a:defRPr lang="en-US" sz="5400"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p:titleStyle>
    <p:bodyStyle>
      <a:lvl1pPr marL="342900" marR="0" indent="-342900" algn="l" defTabSz="932742" rtl="0" eaLnBrk="1" fontAlgn="auto" latinLnBrk="0" hangingPunct="1">
        <a:lnSpc>
          <a:spcPct val="90000"/>
        </a:lnSpc>
        <a:spcBef>
          <a:spcPct val="20000"/>
        </a:spcBef>
        <a:spcAft>
          <a:spcPts val="0"/>
        </a:spcAft>
        <a:buClrTx/>
        <a:buSzPct val="90000"/>
        <a:buFont typeface="Arial" pitchFamily="34" charset="0"/>
        <a:buChar char="•"/>
        <a:tabLst/>
        <a:defRPr sz="4000" kern="1200" spc="0" baseline="0">
          <a:gradFill>
            <a:gsLst>
              <a:gs pos="1250">
                <a:schemeClr val="tx1"/>
              </a:gs>
              <a:gs pos="100000">
                <a:schemeClr val="tx1"/>
              </a:gs>
            </a:gsLst>
            <a:lin ang="5400000" scaled="0"/>
          </a:gradFill>
          <a:latin typeface="+mj-lt"/>
          <a:ea typeface="+mn-ea"/>
          <a:cs typeface="+mn-cs"/>
        </a:defRPr>
      </a:lvl1pPr>
      <a:lvl2pPr marL="584200" marR="0" indent="-241300" algn="l" defTabSz="932742" rtl="0" eaLnBrk="1" fontAlgn="auto" latinLnBrk="0" hangingPunct="1">
        <a:lnSpc>
          <a:spcPct val="90000"/>
        </a:lnSpc>
        <a:spcBef>
          <a:spcPct val="20000"/>
        </a:spcBef>
        <a:spcAft>
          <a:spcPts val="0"/>
        </a:spcAft>
        <a:buClrTx/>
        <a:buSzPct val="90000"/>
        <a:buFont typeface="Arial" pitchFamily="34" charset="0"/>
        <a:buChar char="•"/>
        <a:tabLst/>
        <a:defRPr sz="2400" kern="1200" spc="0" baseline="0">
          <a:gradFill>
            <a:gsLst>
              <a:gs pos="1250">
                <a:schemeClr val="tx1"/>
              </a:gs>
              <a:gs pos="100000">
                <a:schemeClr val="tx1"/>
              </a:gs>
            </a:gsLst>
            <a:lin ang="5400000" scaled="0"/>
          </a:gradFill>
          <a:latin typeface="+mn-lt"/>
          <a:ea typeface="+mn-ea"/>
          <a:cs typeface="+mn-cs"/>
        </a:defRPr>
      </a:lvl2pPr>
      <a:lvl3pPr marL="8001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2000" kern="1200" spc="0" baseline="0">
          <a:gradFill>
            <a:gsLst>
              <a:gs pos="1250">
                <a:schemeClr val="tx1"/>
              </a:gs>
              <a:gs pos="100000">
                <a:schemeClr val="tx1"/>
              </a:gs>
            </a:gsLst>
            <a:lin ang="5400000" scaled="0"/>
          </a:gradFill>
          <a:latin typeface="+mn-lt"/>
          <a:ea typeface="+mn-ea"/>
          <a:cs typeface="+mn-cs"/>
        </a:defRPr>
      </a:lvl3pPr>
      <a:lvl4pPr marL="10287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1800" kern="1200" spc="0" baseline="0">
          <a:gradFill>
            <a:gsLst>
              <a:gs pos="1250">
                <a:schemeClr val="tx1"/>
              </a:gs>
              <a:gs pos="100000">
                <a:schemeClr val="tx1"/>
              </a:gs>
            </a:gsLst>
            <a:lin ang="5400000" scaled="0"/>
          </a:gradFill>
          <a:latin typeface="+mn-lt"/>
          <a:ea typeface="+mn-ea"/>
          <a:cs typeface="+mn-cs"/>
        </a:defRPr>
      </a:lvl4pPr>
      <a:lvl5pPr marL="12573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18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13">
            <a:extLst>
              <a:ext uri="{28A0092B-C50C-407E-A947-70E740481C1C}">
                <a14:useLocalDpi xmlns:a14="http://schemas.microsoft.com/office/drawing/2010/main" val="0"/>
              </a:ext>
            </a:extLst>
          </a:blip>
          <a:stretch>
            <a:fillRect/>
          </a:stretch>
        </p:blipFill>
        <p:spPr bwMode="auto">
          <a:xfrm>
            <a:off x="317" y="-318"/>
            <a:ext cx="12435839" cy="6995159"/>
          </a:xfrm>
          <a:prstGeom prst="rect">
            <a:avLst/>
          </a:prstGeom>
          <a:noFill/>
          <a:extLst>
            <a:ext uri="{909E8E84-426E-40DD-AFC4-6F175D3DCCD1}">
              <a14:hiddenFill xmlns:a14="http://schemas.microsoft.com/office/drawing/2010/main">
                <a:solidFill>
                  <a:srgbClr val="FFFFFF"/>
                </a:solidFill>
              </a14:hiddenFill>
            </a:ext>
          </a:extLst>
        </p:spPr>
      </p:pic>
      <p:sp>
        <p:nvSpPr>
          <p:cNvPr id="2" name="Title Placeholder 1"/>
          <p:cNvSpPr>
            <a:spLocks noGrp="1"/>
          </p:cNvSpPr>
          <p:nvPr>
            <p:ph type="title"/>
          </p:nvPr>
        </p:nvSpPr>
        <p:spPr>
          <a:xfrm>
            <a:off x="274639" y="295274"/>
            <a:ext cx="11889564" cy="917575"/>
          </a:xfrm>
          <a:prstGeom prst="rect">
            <a:avLst/>
          </a:prstGeom>
        </p:spPr>
        <p:txBody>
          <a:bodyPr vert="horz" wrap="square" lIns="146304" tIns="91440" rIns="146304" bIns="91440" rtlCol="0" anchor="t">
            <a:noAutofit/>
          </a:bodyPr>
          <a:lstStyle/>
          <a:p>
            <a:r>
              <a:rPr lang="en-US" dirty="0" smtClean="0"/>
              <a:t>Click to edit Master title style</a:t>
            </a:r>
            <a:endParaRPr lang="en-US" dirty="0"/>
          </a:p>
        </p:txBody>
      </p:sp>
      <p:sp>
        <p:nvSpPr>
          <p:cNvPr id="4" name="Text Placeholder 3"/>
          <p:cNvSpPr>
            <a:spLocks noGrp="1"/>
          </p:cNvSpPr>
          <p:nvPr>
            <p:ph type="body" idx="1"/>
          </p:nvPr>
        </p:nvSpPr>
        <p:spPr>
          <a:xfrm>
            <a:off x="274640" y="1212851"/>
            <a:ext cx="11887198" cy="2092881"/>
          </a:xfrm>
          <a:prstGeom prst="rect">
            <a:avLst/>
          </a:prstGeom>
        </p:spPr>
        <p:txBody>
          <a:bodyPr vert="horz" wrap="square" lIns="146304" tIns="91440" rIns="146304" bIns="91440" rtlCol="0">
            <a:sp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2371740285"/>
      </p:ext>
    </p:extLst>
  </p:cSld>
  <p:clrMap bg1="lt1" tx1="dk1" bg2="lt2" tx2="dk2" accent1="accent1" accent2="accent2" accent3="accent3" accent4="accent4" accent5="accent5" accent6="accent6" hlink="hlink" folHlink="folHlink"/>
  <p:sldLayoutIdLst>
    <p:sldLayoutId id="2147484191" r:id="rId1"/>
    <p:sldLayoutId id="2147484192" r:id="rId2"/>
    <p:sldLayoutId id="2147484193" r:id="rId3"/>
    <p:sldLayoutId id="2147484194" r:id="rId4"/>
    <p:sldLayoutId id="2147484195" r:id="rId5"/>
    <p:sldLayoutId id="2147484196" r:id="rId6"/>
    <p:sldLayoutId id="2147484197" r:id="rId7"/>
    <p:sldLayoutId id="2147484198" r:id="rId8"/>
    <p:sldLayoutId id="2147484199" r:id="rId9"/>
    <p:sldLayoutId id="2147484200" r:id="rId10"/>
    <p:sldLayoutId id="2147484204" r:id="rId11"/>
  </p:sldLayoutIdLst>
  <p:transition>
    <p:fade/>
  </p:transition>
  <p:timing>
    <p:tnLst>
      <p:par>
        <p:cTn id="1" dur="indefinite" restart="never" nodeType="tmRoot"/>
      </p:par>
    </p:tnLst>
  </p:timing>
  <p:txStyles>
    <p:titleStyle>
      <a:lvl1pPr algn="l" defTabSz="932742" rtl="0" eaLnBrk="1" latinLnBrk="0" hangingPunct="1">
        <a:lnSpc>
          <a:spcPct val="90000"/>
        </a:lnSpc>
        <a:spcBef>
          <a:spcPct val="0"/>
        </a:spcBef>
        <a:buNone/>
        <a:defRPr lang="en-US" sz="5400"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p:titleStyle>
    <p:bodyStyle>
      <a:lvl1pPr marL="342900" marR="0" indent="-342900" algn="l" defTabSz="932742" rtl="0" eaLnBrk="1" fontAlgn="auto" latinLnBrk="0" hangingPunct="1">
        <a:lnSpc>
          <a:spcPct val="90000"/>
        </a:lnSpc>
        <a:spcBef>
          <a:spcPct val="20000"/>
        </a:spcBef>
        <a:spcAft>
          <a:spcPts val="0"/>
        </a:spcAft>
        <a:buClrTx/>
        <a:buSzPct val="90000"/>
        <a:buFont typeface="Arial" pitchFamily="34" charset="0"/>
        <a:buChar char="•"/>
        <a:tabLst/>
        <a:defRPr sz="4000" kern="1200" spc="0" baseline="0">
          <a:gradFill>
            <a:gsLst>
              <a:gs pos="1250">
                <a:schemeClr val="tx1"/>
              </a:gs>
              <a:gs pos="100000">
                <a:schemeClr val="tx1"/>
              </a:gs>
            </a:gsLst>
            <a:lin ang="5400000" scaled="0"/>
          </a:gradFill>
          <a:latin typeface="+mj-lt"/>
          <a:ea typeface="+mn-ea"/>
          <a:cs typeface="+mn-cs"/>
        </a:defRPr>
      </a:lvl1pPr>
      <a:lvl2pPr marL="584200" marR="0" indent="-241300" algn="l" defTabSz="932742" rtl="0" eaLnBrk="1" fontAlgn="auto" latinLnBrk="0" hangingPunct="1">
        <a:lnSpc>
          <a:spcPct val="90000"/>
        </a:lnSpc>
        <a:spcBef>
          <a:spcPct val="20000"/>
        </a:spcBef>
        <a:spcAft>
          <a:spcPts val="0"/>
        </a:spcAft>
        <a:buClrTx/>
        <a:buSzPct val="90000"/>
        <a:buFont typeface="Arial" pitchFamily="34" charset="0"/>
        <a:buChar char="•"/>
        <a:tabLst/>
        <a:defRPr sz="2400" kern="1200" spc="0" baseline="0">
          <a:gradFill>
            <a:gsLst>
              <a:gs pos="1250">
                <a:schemeClr val="tx1"/>
              </a:gs>
              <a:gs pos="100000">
                <a:schemeClr val="tx1"/>
              </a:gs>
            </a:gsLst>
            <a:lin ang="5400000" scaled="0"/>
          </a:gradFill>
          <a:latin typeface="+mn-lt"/>
          <a:ea typeface="+mn-ea"/>
          <a:cs typeface="+mn-cs"/>
        </a:defRPr>
      </a:lvl2pPr>
      <a:lvl3pPr marL="8001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2000" kern="1200" spc="0" baseline="0">
          <a:gradFill>
            <a:gsLst>
              <a:gs pos="1250">
                <a:schemeClr val="tx1"/>
              </a:gs>
              <a:gs pos="100000">
                <a:schemeClr val="tx1"/>
              </a:gs>
            </a:gsLst>
            <a:lin ang="5400000" scaled="0"/>
          </a:gradFill>
          <a:latin typeface="+mn-lt"/>
          <a:ea typeface="+mn-ea"/>
          <a:cs typeface="+mn-cs"/>
        </a:defRPr>
      </a:lvl3pPr>
      <a:lvl4pPr marL="10287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1800" kern="1200" spc="0" baseline="0">
          <a:gradFill>
            <a:gsLst>
              <a:gs pos="1250">
                <a:schemeClr val="tx1"/>
              </a:gs>
              <a:gs pos="100000">
                <a:schemeClr val="tx1"/>
              </a:gs>
            </a:gsLst>
            <a:lin ang="5400000" scaled="0"/>
          </a:gradFill>
          <a:latin typeface="+mn-lt"/>
          <a:ea typeface="+mn-ea"/>
          <a:cs typeface="+mn-cs"/>
        </a:defRPr>
      </a:lvl4pPr>
      <a:lvl5pPr marL="12573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18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hyperlink" Target="http://myspc.sharepointconference.com/" TargetMode="External"/><Relationship Id="rId1" Type="http://schemas.openxmlformats.org/officeDocument/2006/relationships/slideLayout" Target="../slideLayouts/slideLayout17.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slides/_rels/slide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4.xml"/><Relationship Id="rId1" Type="http://schemas.openxmlformats.org/officeDocument/2006/relationships/slideLayout" Target="../slideLayouts/slideLayout1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661169938"/>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Client Side Rendering in SharePoint Server 2013 </a:t>
            </a:r>
            <a:br>
              <a:rPr lang="en-US" dirty="0" smtClean="0"/>
            </a:br>
            <a:endParaRPr lang="en-US" dirty="0"/>
          </a:p>
        </p:txBody>
      </p:sp>
      <p:sp>
        <p:nvSpPr>
          <p:cNvPr id="5" name="Text Placeholder 4"/>
          <p:cNvSpPr>
            <a:spLocks noGrp="1"/>
          </p:cNvSpPr>
          <p:nvPr>
            <p:ph type="body" sz="quarter" idx="12"/>
          </p:nvPr>
        </p:nvSpPr>
        <p:spPr/>
        <p:txBody>
          <a:bodyPr/>
          <a:lstStyle/>
          <a:p>
            <a:r>
              <a:rPr lang="en-US" dirty="0" smtClean="0"/>
              <a:t>Kirk Evans</a:t>
            </a:r>
          </a:p>
          <a:p>
            <a:r>
              <a:rPr lang="en-US" dirty="0" smtClean="0"/>
              <a:t>Principal Premier Field Engineer</a:t>
            </a:r>
          </a:p>
        </p:txBody>
      </p:sp>
    </p:spTree>
    <p:extLst>
      <p:ext uri="{BB962C8B-B14F-4D97-AF65-F5344CB8AC3E}">
        <p14:creationId xmlns:p14="http://schemas.microsoft.com/office/powerpoint/2010/main" val="2485864877"/>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Agenda</a:t>
            </a:r>
            <a:endParaRPr lang="en-US" dirty="0"/>
          </a:p>
        </p:txBody>
      </p:sp>
      <p:sp>
        <p:nvSpPr>
          <p:cNvPr id="3" name="Text Placeholder 2"/>
          <p:cNvSpPr>
            <a:spLocks noGrp="1"/>
          </p:cNvSpPr>
          <p:nvPr>
            <p:ph type="body" sz="quarter" idx="10"/>
          </p:nvPr>
        </p:nvSpPr>
        <p:spPr>
          <a:xfrm>
            <a:off x="274638" y="1212850"/>
            <a:ext cx="11887200" cy="3447098"/>
          </a:xfrm>
        </p:spPr>
        <p:txBody>
          <a:bodyPr/>
          <a:lstStyle/>
          <a:p>
            <a:r>
              <a:rPr lang="en-US" dirty="0" smtClean="0"/>
              <a:t>Client Side Object Model</a:t>
            </a:r>
          </a:p>
          <a:p>
            <a:r>
              <a:rPr lang="en-US" dirty="0" smtClean="0"/>
              <a:t>Minimal Download Strategy</a:t>
            </a:r>
          </a:p>
          <a:p>
            <a:r>
              <a:rPr lang="en-US" dirty="0" smtClean="0"/>
              <a:t>Client Side Rendering</a:t>
            </a:r>
          </a:p>
          <a:p>
            <a:r>
              <a:rPr lang="en-US" dirty="0" smtClean="0"/>
              <a:t>Micro </a:t>
            </a:r>
            <a:r>
              <a:rPr lang="en-US" dirty="0" err="1" smtClean="0"/>
              <a:t>Templating</a:t>
            </a:r>
            <a:r>
              <a:rPr lang="en-US" dirty="0" smtClean="0"/>
              <a:t> with </a:t>
            </a:r>
            <a:r>
              <a:rPr lang="en-US" dirty="0" err="1" smtClean="0"/>
              <a:t>JSLink</a:t>
            </a:r>
            <a:endParaRPr lang="en-US" dirty="0" smtClean="0"/>
          </a:p>
          <a:p>
            <a:r>
              <a:rPr lang="en-US" dirty="0" smtClean="0"/>
              <a:t>Design Manager</a:t>
            </a:r>
          </a:p>
        </p:txBody>
      </p:sp>
    </p:spTree>
    <p:extLst>
      <p:ext uri="{BB962C8B-B14F-4D97-AF65-F5344CB8AC3E}">
        <p14:creationId xmlns:p14="http://schemas.microsoft.com/office/powerpoint/2010/main" val="2684304059"/>
      </p:ext>
    </p:extLst>
  </p:cSld>
  <p:clrMapOvr>
    <a:masterClrMapping/>
  </p:clrMapOvr>
  <p:transition>
    <p:fad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Lots of Demos!</a:t>
            </a:r>
            <a:endParaRPr lang="en-US" dirty="0"/>
          </a:p>
        </p:txBody>
      </p:sp>
      <p:sp>
        <p:nvSpPr>
          <p:cNvPr id="3" name="Text Placeholder 2"/>
          <p:cNvSpPr>
            <a:spLocks noGrp="1"/>
          </p:cNvSpPr>
          <p:nvPr>
            <p:ph type="body" sz="quarter" idx="12"/>
          </p:nvPr>
        </p:nvSpPr>
        <p:spPr/>
        <p:txBody>
          <a:bodyPr/>
          <a:lstStyle/>
          <a:p>
            <a:r>
              <a:rPr lang="en-US" dirty="0" smtClean="0"/>
              <a:t>Kirk Evans</a:t>
            </a:r>
          </a:p>
          <a:p>
            <a:r>
              <a:rPr lang="en-US" dirty="0" smtClean="0"/>
              <a:t>Principal Premier Field Engineer</a:t>
            </a:r>
            <a:endParaRPr lang="en-US" dirty="0"/>
          </a:p>
        </p:txBody>
      </p:sp>
    </p:spTree>
    <p:extLst>
      <p:ext uri="{BB962C8B-B14F-4D97-AF65-F5344CB8AC3E}">
        <p14:creationId xmlns:p14="http://schemas.microsoft.com/office/powerpoint/2010/main" val="670538616"/>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sz="quarter" idx="10"/>
          </p:nvPr>
        </p:nvSpPr>
        <p:spPr>
          <a:xfrm>
            <a:off x="274638" y="1212850"/>
            <a:ext cx="11887200" cy="3447098"/>
          </a:xfrm>
        </p:spPr>
        <p:txBody>
          <a:bodyPr/>
          <a:lstStyle/>
          <a:p>
            <a:r>
              <a:rPr lang="en-US" dirty="0"/>
              <a:t>Client Side Object Model</a:t>
            </a:r>
          </a:p>
          <a:p>
            <a:r>
              <a:rPr lang="en-US" dirty="0"/>
              <a:t>Minimal Download Strategy</a:t>
            </a:r>
          </a:p>
          <a:p>
            <a:r>
              <a:rPr lang="en-US" dirty="0"/>
              <a:t>Client Side Rendering</a:t>
            </a:r>
          </a:p>
          <a:p>
            <a:r>
              <a:rPr lang="en-US" dirty="0"/>
              <a:t>Micro </a:t>
            </a:r>
            <a:r>
              <a:rPr lang="en-US" dirty="0" err="1"/>
              <a:t>Templating</a:t>
            </a:r>
            <a:r>
              <a:rPr lang="en-US" dirty="0"/>
              <a:t> with </a:t>
            </a:r>
            <a:r>
              <a:rPr lang="en-US" dirty="0" err="1"/>
              <a:t>JSLink</a:t>
            </a:r>
            <a:endParaRPr lang="en-US" dirty="0"/>
          </a:p>
          <a:p>
            <a:r>
              <a:rPr lang="en-US" dirty="0"/>
              <a:t>Design </a:t>
            </a:r>
            <a:r>
              <a:rPr lang="en-US" dirty="0" smtClean="0"/>
              <a:t>Manager</a:t>
            </a:r>
            <a:endParaRPr lang="en-US" dirty="0"/>
          </a:p>
        </p:txBody>
      </p:sp>
      <p:sp>
        <p:nvSpPr>
          <p:cNvPr id="4" name="Title 3"/>
          <p:cNvSpPr>
            <a:spLocks noGrp="1"/>
          </p:cNvSpPr>
          <p:nvPr>
            <p:ph type="title"/>
          </p:nvPr>
        </p:nvSpPr>
        <p:spPr/>
        <p:txBody>
          <a:bodyPr/>
          <a:lstStyle/>
          <a:p>
            <a:r>
              <a:rPr lang="en-US" dirty="0" smtClean="0"/>
              <a:t>Summary</a:t>
            </a:r>
            <a:endParaRPr lang="en-US" dirty="0"/>
          </a:p>
        </p:txBody>
      </p:sp>
    </p:spTree>
    <p:extLst>
      <p:ext uri="{BB962C8B-B14F-4D97-AF65-F5344CB8AC3E}">
        <p14:creationId xmlns:p14="http://schemas.microsoft.com/office/powerpoint/2010/main" val="3476386374"/>
      </p:ext>
    </p:extLst>
  </p:cSld>
  <p:clrMapOvr>
    <a:masterClrMapping/>
  </p:clrMapOvr>
  <p:transition>
    <p:fad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Thank you!</a:t>
            </a:r>
            <a:endParaRPr lang="en-US" dirty="0"/>
          </a:p>
        </p:txBody>
      </p:sp>
      <p:sp>
        <p:nvSpPr>
          <p:cNvPr id="5" name="Text Placeholder 4"/>
          <p:cNvSpPr>
            <a:spLocks noGrp="1"/>
          </p:cNvSpPr>
          <p:nvPr>
            <p:ph type="body" sz="quarter" idx="10"/>
          </p:nvPr>
        </p:nvSpPr>
        <p:spPr>
          <a:xfrm>
            <a:off x="274638" y="1212850"/>
            <a:ext cx="11887200" cy="4124206"/>
          </a:xfrm>
        </p:spPr>
        <p:txBody>
          <a:bodyPr/>
          <a:lstStyle/>
          <a:p>
            <a:r>
              <a:rPr lang="en-US" dirty="0" smtClean="0"/>
              <a:t>SharePoint Community</a:t>
            </a:r>
          </a:p>
          <a:p>
            <a:pPr lvl="1"/>
            <a:r>
              <a:rPr lang="en-US" dirty="0" smtClean="0"/>
              <a:t>Raymond Mitchell @</a:t>
            </a:r>
            <a:r>
              <a:rPr lang="en-US" dirty="0" err="1" smtClean="0"/>
              <a:t>iwkid</a:t>
            </a:r>
            <a:endParaRPr lang="en-US" dirty="0" smtClean="0"/>
          </a:p>
          <a:p>
            <a:pPr lvl="1"/>
            <a:r>
              <a:rPr lang="en-US" dirty="0" smtClean="0"/>
              <a:t>Phil Jirsa @</a:t>
            </a:r>
            <a:r>
              <a:rPr lang="en-US" dirty="0" err="1" smtClean="0"/>
              <a:t>pjirsa</a:t>
            </a:r>
            <a:endParaRPr lang="en-US" dirty="0" smtClean="0"/>
          </a:p>
          <a:p>
            <a:r>
              <a:rPr lang="en-US" dirty="0" smtClean="0"/>
              <a:t>Microsoft </a:t>
            </a:r>
            <a:endParaRPr lang="en-US" dirty="0"/>
          </a:p>
          <a:p>
            <a:pPr lvl="1"/>
            <a:r>
              <a:rPr lang="en-US" dirty="0" smtClean="0"/>
              <a:t>Jon Campbell @</a:t>
            </a:r>
            <a:r>
              <a:rPr lang="en-US" dirty="0" err="1" smtClean="0"/>
              <a:t>MSFT_joncamp</a:t>
            </a:r>
            <a:endParaRPr lang="en-US" dirty="0" smtClean="0"/>
          </a:p>
          <a:p>
            <a:pPr lvl="1"/>
            <a:r>
              <a:rPr lang="en-US" dirty="0" smtClean="0"/>
              <a:t>Kirk Evans @</a:t>
            </a:r>
            <a:r>
              <a:rPr lang="en-US" dirty="0" err="1" smtClean="0"/>
              <a:t>kaevans</a:t>
            </a:r>
            <a:endParaRPr lang="en-US" dirty="0" smtClean="0"/>
          </a:p>
          <a:p>
            <a:pPr lvl="1"/>
            <a:endParaRPr lang="en-US" dirty="0"/>
          </a:p>
          <a:p>
            <a:pPr lvl="1"/>
            <a:r>
              <a:rPr lang="en-US" sz="4000" dirty="0" smtClean="0">
                <a:solidFill>
                  <a:schemeClr val="tx2"/>
                </a:solidFill>
                <a:latin typeface="+mj-lt"/>
              </a:rPr>
              <a:t>You</a:t>
            </a:r>
          </a:p>
          <a:p>
            <a:pPr lvl="1"/>
            <a:r>
              <a:rPr lang="en-US" dirty="0" smtClean="0"/>
              <a:t>Please remember to complete your feedback!</a:t>
            </a:r>
          </a:p>
        </p:txBody>
      </p:sp>
    </p:spTree>
    <p:extLst>
      <p:ext uri="{BB962C8B-B14F-4D97-AF65-F5344CB8AC3E}">
        <p14:creationId xmlns:p14="http://schemas.microsoft.com/office/powerpoint/2010/main" val="4184603194"/>
      </p:ext>
    </p:extLst>
  </p:cSld>
  <p:clrMapOvr>
    <a:masterClrMapping/>
  </p:clrMapOvr>
  <p:transition>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8" name="Group 17"/>
          <p:cNvGrpSpPr/>
          <p:nvPr/>
        </p:nvGrpSpPr>
        <p:grpSpPr>
          <a:xfrm>
            <a:off x="2" y="-46950"/>
            <a:ext cx="12436475" cy="2367124"/>
            <a:chOff x="0" y="-46033"/>
            <a:chExt cx="12188825" cy="2320920"/>
          </a:xfrm>
        </p:grpSpPr>
        <p:sp>
          <p:nvSpPr>
            <p:cNvPr id="13" name="Rectangle 12"/>
            <p:cNvSpPr/>
            <p:nvPr/>
          </p:nvSpPr>
          <p:spPr bwMode="auto">
            <a:xfrm>
              <a:off x="0" y="-46033"/>
              <a:ext cx="12188825" cy="1735133"/>
            </a:xfrm>
            <a:prstGeom prst="rect">
              <a:avLst/>
            </a:prstGeom>
            <a:solidFill>
              <a:srgbClr val="0072C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182880" tIns="182880" rIns="182880" bIns="45718" numCol="1" rtlCol="0" anchor="t" anchorCtr="0" compatLnSpc="1">
              <a:prstTxWarp prst="textNoShape">
                <a:avLst/>
              </a:prstTxWarp>
            </a:bodyPr>
            <a:lstStyle/>
            <a:p>
              <a:pPr algn="ctr" defTabSz="932381" fontAlgn="base">
                <a:spcBef>
                  <a:spcPct val="0"/>
                </a:spcBef>
                <a:spcAft>
                  <a:spcPct val="0"/>
                </a:spcAft>
              </a:pPr>
              <a:endParaRPr lang="en-US" sz="2200" dirty="0">
                <a:gradFill>
                  <a:gsLst>
                    <a:gs pos="0">
                      <a:srgbClr val="FFFFFF"/>
                    </a:gs>
                    <a:gs pos="100000">
                      <a:srgbClr val="FFFFFF"/>
                    </a:gs>
                  </a:gsLst>
                  <a:lin ang="5400000" scaled="0"/>
                </a:gradFill>
                <a:latin typeface="Segoe Condensed" pitchFamily="34" charset="0"/>
              </a:endParaRPr>
            </a:p>
          </p:txBody>
        </p:sp>
        <p:sp>
          <p:nvSpPr>
            <p:cNvPr id="6" name="Right Triangle 5"/>
            <p:cNvSpPr/>
            <p:nvPr/>
          </p:nvSpPr>
          <p:spPr bwMode="auto">
            <a:xfrm rot="5400000">
              <a:off x="50006" y="1613694"/>
              <a:ext cx="612774" cy="709612"/>
            </a:xfrm>
            <a:prstGeom prst="rtTriangle">
              <a:avLst/>
            </a:prstGeom>
            <a:solidFill>
              <a:srgbClr val="0072C6"/>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51122" fontAlgn="base">
                <a:spcBef>
                  <a:spcPct val="0"/>
                </a:spcBef>
                <a:spcAft>
                  <a:spcPct val="0"/>
                </a:spcAft>
              </a:pPr>
              <a:endParaRPr lang="en-US" sz="2000" dirty="0">
                <a:gradFill>
                  <a:gsLst>
                    <a:gs pos="0">
                      <a:srgbClr val="FFFFFF"/>
                    </a:gs>
                    <a:gs pos="100000">
                      <a:srgbClr val="FFFFFF"/>
                    </a:gs>
                  </a:gsLst>
                  <a:lin ang="5400000" scaled="0"/>
                </a:gradFill>
              </a:endParaRPr>
            </a:p>
          </p:txBody>
        </p:sp>
      </p:grpSp>
      <p:sp>
        <p:nvSpPr>
          <p:cNvPr id="11" name="Text Placeholder 3"/>
          <p:cNvSpPr txBox="1">
            <a:spLocks/>
          </p:cNvSpPr>
          <p:nvPr/>
        </p:nvSpPr>
        <p:spPr>
          <a:xfrm>
            <a:off x="482689" y="2498276"/>
            <a:ext cx="7071847" cy="4093723"/>
          </a:xfrm>
          <a:prstGeom prst="rect">
            <a:avLst/>
          </a:prstGeom>
        </p:spPr>
        <p:txBody>
          <a:bodyPr lIns="93269" tIns="46635" rIns="93269" bIns="46635"/>
          <a:lstStyle>
            <a:lvl1pPr marL="336078" marR="0" indent="-336078" algn="l" defTabSz="914185" rtl="0" eaLnBrk="1" fontAlgn="auto" latinLnBrk="0" hangingPunct="1">
              <a:lnSpc>
                <a:spcPct val="90000"/>
              </a:lnSpc>
              <a:spcBef>
                <a:spcPct val="20000"/>
              </a:spcBef>
              <a:spcAft>
                <a:spcPts val="0"/>
              </a:spcAft>
              <a:buClrTx/>
              <a:buSzPct val="90000"/>
              <a:buFont typeface="Arial" pitchFamily="34" charset="0"/>
              <a:buChar char="•"/>
              <a:tabLst/>
              <a:defRPr sz="3900" kern="1200" spc="0" baseline="0">
                <a:gradFill>
                  <a:gsLst>
                    <a:gs pos="1250">
                      <a:schemeClr val="tx1"/>
                    </a:gs>
                    <a:gs pos="100000">
                      <a:schemeClr val="tx1"/>
                    </a:gs>
                  </a:gsLst>
                  <a:lin ang="5400000" scaled="0"/>
                </a:gradFill>
                <a:latin typeface="+mj-lt"/>
                <a:ea typeface="+mn-ea"/>
                <a:cs typeface="+mn-cs"/>
              </a:defRPr>
            </a:lvl1pPr>
            <a:lvl2pPr marL="572577" marR="0" indent="-236499" algn="l" defTabSz="914185" rtl="0" eaLnBrk="1" fontAlgn="auto" latinLnBrk="0" hangingPunct="1">
              <a:lnSpc>
                <a:spcPct val="90000"/>
              </a:lnSpc>
              <a:spcBef>
                <a:spcPct val="20000"/>
              </a:spcBef>
              <a:spcAft>
                <a:spcPts val="0"/>
              </a:spcAft>
              <a:buClrTx/>
              <a:buSzPct val="90000"/>
              <a:buFont typeface="Arial" pitchFamily="34" charset="0"/>
              <a:buChar char="•"/>
              <a:tabLst/>
              <a:defRPr sz="2400" kern="1200" spc="0" baseline="0">
                <a:gradFill>
                  <a:gsLst>
                    <a:gs pos="1250">
                      <a:schemeClr val="tx1"/>
                    </a:gs>
                    <a:gs pos="100000">
                      <a:schemeClr val="tx1"/>
                    </a:gs>
                  </a:gsLst>
                  <a:lin ang="5400000" scaled="0"/>
                </a:gradFill>
                <a:latin typeface="+mn-lt"/>
                <a:ea typeface="+mn-ea"/>
                <a:cs typeface="+mn-cs"/>
              </a:defRPr>
            </a:lvl2pPr>
            <a:lvl3pPr marL="784182" marR="0" indent="-224052" algn="l" defTabSz="914185" rtl="0" eaLnBrk="1" fontAlgn="auto" latinLnBrk="0" hangingPunct="1">
              <a:lnSpc>
                <a:spcPct val="90000"/>
              </a:lnSpc>
              <a:spcBef>
                <a:spcPct val="20000"/>
              </a:spcBef>
              <a:spcAft>
                <a:spcPts val="0"/>
              </a:spcAft>
              <a:buClrTx/>
              <a:buSzPct val="90000"/>
              <a:buFont typeface="Arial" pitchFamily="34" charset="0"/>
              <a:buChar char="•"/>
              <a:tabLst/>
              <a:defRPr sz="2000" kern="1200" spc="0" baseline="0">
                <a:gradFill>
                  <a:gsLst>
                    <a:gs pos="1250">
                      <a:schemeClr val="tx1"/>
                    </a:gs>
                    <a:gs pos="100000">
                      <a:schemeClr val="tx1"/>
                    </a:gs>
                  </a:gsLst>
                  <a:lin ang="5400000" scaled="0"/>
                </a:gradFill>
                <a:latin typeface="+mn-lt"/>
                <a:ea typeface="+mn-ea"/>
                <a:cs typeface="+mn-cs"/>
              </a:defRPr>
            </a:lvl3pPr>
            <a:lvl4pPr marL="1008233" marR="0" indent="-224052" algn="l" defTabSz="914185" rtl="0" eaLnBrk="1" fontAlgn="auto" latinLnBrk="0" hangingPunct="1">
              <a:lnSpc>
                <a:spcPct val="90000"/>
              </a:lnSpc>
              <a:spcBef>
                <a:spcPct val="20000"/>
              </a:spcBef>
              <a:spcAft>
                <a:spcPts val="0"/>
              </a:spcAft>
              <a:buClrTx/>
              <a:buSzPct val="90000"/>
              <a:buFont typeface="Arial" pitchFamily="34" charset="0"/>
              <a:buChar char="•"/>
              <a:tabLst/>
              <a:defRPr sz="1800" kern="1200" spc="0" baseline="0">
                <a:gradFill>
                  <a:gsLst>
                    <a:gs pos="1250">
                      <a:schemeClr val="tx1"/>
                    </a:gs>
                    <a:gs pos="100000">
                      <a:schemeClr val="tx1"/>
                    </a:gs>
                  </a:gsLst>
                  <a:lin ang="5400000" scaled="0"/>
                </a:gradFill>
                <a:latin typeface="+mn-lt"/>
                <a:ea typeface="+mn-ea"/>
                <a:cs typeface="+mn-cs"/>
              </a:defRPr>
            </a:lvl4pPr>
            <a:lvl5pPr marL="1232284" marR="0" indent="-224052" algn="l" defTabSz="914185" rtl="0" eaLnBrk="1" fontAlgn="auto" latinLnBrk="0" hangingPunct="1">
              <a:lnSpc>
                <a:spcPct val="90000"/>
              </a:lnSpc>
              <a:spcBef>
                <a:spcPct val="20000"/>
              </a:spcBef>
              <a:spcAft>
                <a:spcPts val="0"/>
              </a:spcAft>
              <a:buClrTx/>
              <a:buSzPct val="90000"/>
              <a:buFont typeface="Arial" pitchFamily="34" charset="0"/>
              <a:buChar char="•"/>
              <a:tabLst/>
              <a:defRPr sz="1800" kern="1200" spc="0" baseline="0">
                <a:gradFill>
                  <a:gsLst>
                    <a:gs pos="1250">
                      <a:schemeClr val="tx1"/>
                    </a:gs>
                    <a:gs pos="100000">
                      <a:schemeClr val="tx1"/>
                    </a:gs>
                  </a:gsLst>
                  <a:lin ang="5400000" scaled="0"/>
                </a:gradFill>
                <a:latin typeface="+mn-lt"/>
                <a:ea typeface="+mn-ea"/>
                <a:cs typeface="+mn-cs"/>
              </a:defRPr>
            </a:lvl5pPr>
            <a:lvl6pPr marL="2514005" indent="-228546" algn="l" defTabSz="914185"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099" indent="-228546" algn="l" defTabSz="914185"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191" indent="-228546" algn="l" defTabSz="914185"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5284" indent="-228546" algn="l" defTabSz="914185"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nSpc>
                <a:spcPct val="100000"/>
              </a:lnSpc>
              <a:spcBef>
                <a:spcPts val="1836"/>
              </a:spcBef>
              <a:buNone/>
            </a:pPr>
            <a:r>
              <a:rPr lang="en-US" sz="3300" dirty="0">
                <a:gradFill>
                  <a:gsLst>
                    <a:gs pos="1250">
                      <a:srgbClr val="505050"/>
                    </a:gs>
                    <a:gs pos="100000">
                      <a:srgbClr val="505050"/>
                    </a:gs>
                  </a:gsLst>
                  <a:lin ang="5400000" scaled="0"/>
                </a:gradFill>
              </a:rPr>
              <a:t>Evaluate this session now on </a:t>
            </a:r>
            <a:r>
              <a:rPr lang="en-US" sz="3300" dirty="0" err="1">
                <a:gradFill>
                  <a:gsLst>
                    <a:gs pos="1250">
                      <a:srgbClr val="505050"/>
                    </a:gs>
                    <a:gs pos="100000">
                      <a:srgbClr val="505050"/>
                    </a:gs>
                  </a:gsLst>
                  <a:lin ang="5400000" scaled="0"/>
                </a:gradFill>
              </a:rPr>
              <a:t>MySPC</a:t>
            </a:r>
            <a:r>
              <a:rPr lang="en-US" sz="3300" dirty="0">
                <a:gradFill>
                  <a:gsLst>
                    <a:gs pos="1250">
                      <a:srgbClr val="505050"/>
                    </a:gs>
                    <a:gs pos="100000">
                      <a:srgbClr val="505050"/>
                    </a:gs>
                  </a:gsLst>
                  <a:lin ang="5400000" scaled="0"/>
                </a:gradFill>
              </a:rPr>
              <a:t> </a:t>
            </a:r>
            <a:br>
              <a:rPr lang="en-US" sz="3300" dirty="0">
                <a:gradFill>
                  <a:gsLst>
                    <a:gs pos="1250">
                      <a:srgbClr val="505050"/>
                    </a:gs>
                    <a:gs pos="100000">
                      <a:srgbClr val="505050"/>
                    </a:gs>
                  </a:gsLst>
                  <a:lin ang="5400000" scaled="0"/>
                </a:gradFill>
              </a:rPr>
            </a:br>
            <a:r>
              <a:rPr lang="en-US" sz="3300" dirty="0">
                <a:gradFill>
                  <a:gsLst>
                    <a:gs pos="1250">
                      <a:srgbClr val="505050"/>
                    </a:gs>
                    <a:gs pos="100000">
                      <a:srgbClr val="505050"/>
                    </a:gs>
                  </a:gsLst>
                  <a:lin ang="5400000" scaled="0"/>
                </a:gradFill>
              </a:rPr>
              <a:t>using your laptop or mobile device: </a:t>
            </a:r>
            <a:r>
              <a:rPr lang="en-US" sz="2900" dirty="0">
                <a:gradFill>
                  <a:gsLst>
                    <a:gs pos="1250">
                      <a:srgbClr val="505050"/>
                    </a:gs>
                    <a:gs pos="100000">
                      <a:srgbClr val="505050"/>
                    </a:gs>
                  </a:gsLst>
                  <a:lin ang="5400000" scaled="0"/>
                </a:gradFill>
                <a:latin typeface="Segoe UI"/>
                <a:hlinkClick r:id="rId2"/>
              </a:rPr>
              <a:t>http://myspc.sharepointconference.com</a:t>
            </a:r>
            <a:endParaRPr lang="en-US" sz="2900" dirty="0">
              <a:solidFill>
                <a:srgbClr val="505050"/>
              </a:solidFill>
              <a:latin typeface="Segoe UI"/>
            </a:endParaRPr>
          </a:p>
        </p:txBody>
      </p:sp>
      <p:sp>
        <p:nvSpPr>
          <p:cNvPr id="17" name="Title 9"/>
          <p:cNvSpPr txBox="1">
            <a:spLocks/>
          </p:cNvSpPr>
          <p:nvPr/>
        </p:nvSpPr>
        <p:spPr>
          <a:xfrm>
            <a:off x="482687" y="179227"/>
            <a:ext cx="4736162" cy="1661200"/>
          </a:xfrm>
          <a:prstGeom prst="rect">
            <a:avLst/>
          </a:prstGeom>
        </p:spPr>
        <p:txBody>
          <a:bodyPr vert="horz" wrap="square" lIns="146260" tIns="91413" rIns="146260" bIns="91413" rtlCol="0" anchor="t">
            <a:noAutofit/>
          </a:bodyPr>
          <a:lstStyle>
            <a:lvl1pPr algn="l" defTabSz="914185" rtl="0" eaLnBrk="1" latinLnBrk="0" hangingPunct="1">
              <a:lnSpc>
                <a:spcPct val="90000"/>
              </a:lnSpc>
              <a:spcBef>
                <a:spcPct val="0"/>
              </a:spcBef>
              <a:buNone/>
              <a:defRPr lang="en-US" sz="5300" b="0" kern="1200" cap="none" spc="-100"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a:lstStyle>
          <a:p>
            <a:r>
              <a:rPr sz="8200" err="1">
                <a:solidFill>
                  <a:srgbClr val="FFFFFF"/>
                </a:solidFill>
              </a:rPr>
              <a:t>MySPC</a:t>
            </a:r>
            <a:endParaRPr sz="8200">
              <a:solidFill>
                <a:srgbClr val="FFFFFF"/>
              </a:solidFill>
            </a:endParaRPr>
          </a:p>
        </p:txBody>
      </p:sp>
      <p:pic>
        <p:nvPicPr>
          <p:cNvPr id="19" name="Picture 1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037774" y="6109310"/>
            <a:ext cx="1830338" cy="499354"/>
          </a:xfrm>
          <a:prstGeom prst="rect">
            <a:avLst/>
          </a:prstGeom>
        </p:spPr>
      </p:pic>
      <p:pic>
        <p:nvPicPr>
          <p:cNvPr id="3" name="Picture 2"/>
          <p:cNvPicPr>
            <a:picLocks noChangeAspect="1"/>
          </p:cNvPicPr>
          <p:nvPr/>
        </p:nvPicPr>
        <p:blipFill rotWithShape="1">
          <a:blip r:embed="rId4">
            <a:extLst>
              <a:ext uri="{28A0092B-C50C-407E-A947-70E740481C1C}">
                <a14:useLocalDpi xmlns:a14="http://schemas.microsoft.com/office/drawing/2010/main" val="0"/>
              </a:ext>
            </a:extLst>
          </a:blip>
          <a:srcRect b="28498"/>
          <a:stretch/>
        </p:blipFill>
        <p:spPr>
          <a:xfrm>
            <a:off x="2396462" y="4416200"/>
            <a:ext cx="2478258" cy="1626691"/>
          </a:xfrm>
          <a:prstGeom prst="rect">
            <a:avLst/>
          </a:prstGeom>
        </p:spPr>
      </p:pic>
      <p:pic>
        <p:nvPicPr>
          <p:cNvPr id="4" name="Picture 3"/>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870786" y="2434323"/>
            <a:ext cx="4361382" cy="3264920"/>
          </a:xfrm>
          <a:prstGeom prst="rect">
            <a:avLst/>
          </a:prstGeom>
        </p:spPr>
      </p:pic>
      <p:pic>
        <p:nvPicPr>
          <p:cNvPr id="5" name="Picture 4"/>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0279786" y="3374962"/>
            <a:ext cx="1572756" cy="2547596"/>
          </a:xfrm>
          <a:prstGeom prst="rect">
            <a:avLst/>
          </a:prstGeom>
        </p:spPr>
      </p:pic>
    </p:spTree>
    <p:extLst>
      <p:ext uri="{BB962C8B-B14F-4D97-AF65-F5344CB8AC3E}">
        <p14:creationId xmlns:p14="http://schemas.microsoft.com/office/powerpoint/2010/main" val="10967551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Box 3"/>
          <p:cNvSpPr txBox="1">
            <a:spLocks noChangeArrowheads="1"/>
          </p:cNvSpPr>
          <p:nvPr/>
        </p:nvSpPr>
        <p:spPr bwMode="blackWhite">
          <a:xfrm>
            <a:off x="273051" y="6079032"/>
            <a:ext cx="10974388" cy="618631"/>
          </a:xfrm>
          <a:prstGeom prst="rect">
            <a:avLst/>
          </a:prstGeom>
          <a:noFill/>
          <a:ln w="12700">
            <a:noFill/>
            <a:miter lim="800000"/>
            <a:headEnd type="none" w="sm" len="sm"/>
            <a:tailEnd type="none" w="sm" len="sm"/>
          </a:ln>
          <a:effectLst/>
        </p:spPr>
        <p:txBody>
          <a:bodyPr vert="horz" wrap="square" lIns="182880" tIns="146304" rIns="182880" bIns="146304" numCol="1" anchor="t" anchorCtr="0" compatLnSpc="1">
            <a:prstTxWarp prst="textNoShape">
              <a:avLst/>
            </a:prstTxWarp>
            <a:spAutoFit/>
          </a:bodyPr>
          <a:lstStyle/>
          <a:p>
            <a:pPr defTabSz="932290" eaLnBrk="0" hangingPunct="0"/>
            <a:r>
              <a:rPr lang="en-US" sz="700" dirty="0">
                <a:gradFill>
                  <a:gsLst>
                    <a:gs pos="0">
                      <a:srgbClr val="FFFFFF"/>
                    </a:gs>
                    <a:gs pos="100000">
                      <a:srgbClr val="FFFFFF"/>
                    </a:gs>
                  </a:gsLst>
                  <a:lin ang="5400000" scaled="0"/>
                </a:gradFill>
                <a:cs typeface="Segoe UI" pitchFamily="34" charset="0"/>
              </a:rPr>
              <a:t>© 2012 Microsoft Corporation. All rights reserved. Microsoft, Windows, Windows Vista and other product names are or may be registered trademarks and/or trademarks in the U.S. and/or other countries.</a:t>
            </a:r>
          </a:p>
          <a:p>
            <a:pPr defTabSz="932290" eaLnBrk="0" hangingPunct="0"/>
            <a:r>
              <a:rPr lang="en-US" sz="700" dirty="0">
                <a:gradFill>
                  <a:gsLst>
                    <a:gs pos="0">
                      <a:srgbClr val="FFFFFF"/>
                    </a:gs>
                    <a:gs pos="100000">
                      <a:srgbClr val="FFFFFF"/>
                    </a:gs>
                  </a:gsLst>
                  <a:lin ang="5400000" scaled="0"/>
                </a:gradFill>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bwMode="invGray">
          <a:xfrm>
            <a:off x="459230" y="3145040"/>
            <a:ext cx="3288506" cy="704445"/>
          </a:xfrm>
          <a:prstGeom prst="rect">
            <a:avLst/>
          </a:prstGeom>
        </p:spPr>
      </p:pic>
    </p:spTree>
    <p:extLst>
      <p:ext uri="{BB962C8B-B14F-4D97-AF65-F5344CB8AC3E}">
        <p14:creationId xmlns:p14="http://schemas.microsoft.com/office/powerpoint/2010/main" val="24927001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theme/theme1.xml><?xml version="1.0" encoding="utf-8"?>
<a:theme xmlns:a="http://schemas.openxmlformats.org/drawingml/2006/main" name="5-30072_SPC2012_Developer_Template_16x9">
  <a:themeElements>
    <a:clrScheme name="SPC2012 - Developer">
      <a:dk1>
        <a:srgbClr val="505050"/>
      </a:dk1>
      <a:lt1>
        <a:srgbClr val="FFFFFF"/>
      </a:lt1>
      <a:dk2>
        <a:srgbClr val="012654"/>
      </a:dk2>
      <a:lt2>
        <a:srgbClr val="00AEEF"/>
      </a:lt2>
      <a:accent1>
        <a:srgbClr val="00A651"/>
      </a:accent1>
      <a:accent2>
        <a:srgbClr val="F26522"/>
      </a:accent2>
      <a:accent3>
        <a:srgbClr val="BA141A"/>
      </a:accent3>
      <a:accent4>
        <a:srgbClr val="68217A"/>
      </a:accent4>
      <a:accent5>
        <a:srgbClr val="B4009E"/>
      </a:accent5>
      <a:accent6>
        <a:srgbClr val="008272"/>
      </a:accent6>
      <a:hlink>
        <a:srgbClr val="F26522"/>
      </a:hlink>
      <a:folHlink>
        <a:srgbClr val="F7A27A"/>
      </a:folHlink>
    </a:clrScheme>
    <a:fontScheme name="Custom 1">
      <a:majorFont>
        <a:latin typeface="Segoe UI Light"/>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a:noFill/>
          <a:headEnd type="none" w="med" len="med"/>
          <a:tailEnd type="none" w="med" len="med"/>
        </a:ln>
        <a:effectLst/>
      </a:spPr>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defPPr defTabSz="932472" fontAlgn="base">
          <a:lnSpc>
            <a:spcPct val="90000"/>
          </a:lnSpc>
          <a:spcBef>
            <a:spcPct val="0"/>
          </a:spcBef>
          <a:spcAft>
            <a:spcPct val="0"/>
          </a:spcAft>
          <a:defRPr sz="2400" dirty="0" err="1" smtClean="0">
            <a:gradFill>
              <a:gsLst>
                <a:gs pos="0">
                  <a:srgbClr val="FFFFFF"/>
                </a:gs>
                <a:gs pos="100000">
                  <a:srgbClr val="FFFFFF"/>
                </a:gs>
              </a:gsLst>
              <a:lin ang="5400000" scaled="0"/>
            </a:gradFill>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theme>
</file>

<file path=ppt/theme/theme2.xml><?xml version="1.0" encoding="utf-8"?>
<a:theme xmlns:a="http://schemas.openxmlformats.org/drawingml/2006/main" name="5-30072_SPC2012_Developer_Template_16x9_Light">
  <a:themeElements>
    <a:clrScheme name="SPC2012 - Developer">
      <a:dk1>
        <a:srgbClr val="505050"/>
      </a:dk1>
      <a:lt1>
        <a:srgbClr val="FFFFFF"/>
      </a:lt1>
      <a:dk2>
        <a:srgbClr val="012654"/>
      </a:dk2>
      <a:lt2>
        <a:srgbClr val="00AEEF"/>
      </a:lt2>
      <a:accent1>
        <a:srgbClr val="00A651"/>
      </a:accent1>
      <a:accent2>
        <a:srgbClr val="F26522"/>
      </a:accent2>
      <a:accent3>
        <a:srgbClr val="BA141A"/>
      </a:accent3>
      <a:accent4>
        <a:srgbClr val="68217A"/>
      </a:accent4>
      <a:accent5>
        <a:srgbClr val="B4009E"/>
      </a:accent5>
      <a:accent6>
        <a:srgbClr val="008272"/>
      </a:accent6>
      <a:hlink>
        <a:srgbClr val="F26522"/>
      </a:hlink>
      <a:folHlink>
        <a:srgbClr val="F7A27A"/>
      </a:folHlink>
    </a:clrScheme>
    <a:fontScheme name="Custom 1">
      <a:majorFont>
        <a:latin typeface="Segoe UI Light"/>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noFill/>
          <a:headEnd type="none" w="med" len="med"/>
          <a:tailEnd type="none" w="med" len="med"/>
        </a:ln>
      </a:spPr>
      <a:bodyPr vert="horz" wrap="square" lIns="0" tIns="46637" rIns="0" bIns="46637" numCol="1" rtlCol="0" anchor="ctr" anchorCtr="0" compatLnSpc="1">
        <a:prstTxWarp prst="textNoShape">
          <a:avLst/>
        </a:prstTxWarp>
      </a:bodyPr>
      <a:lstStyle>
        <a:defPPr algn="ctr" defTabSz="932472" fontAlgn="base">
          <a:spcBef>
            <a:spcPct val="0"/>
          </a:spcBef>
          <a:spcAft>
            <a:spcPct val="0"/>
          </a:spcAft>
          <a:defRPr sz="2000" dirty="0">
            <a:gradFill>
              <a:gsLst>
                <a:gs pos="0">
                  <a:srgbClr val="FFFFFF"/>
                </a:gs>
                <a:gs pos="100000">
                  <a:srgbClr val="FFFFFF"/>
                </a:gs>
              </a:gsLst>
              <a:lin ang="5400000" scaled="0"/>
            </a:gradFill>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TrackTaxHTField0 xmlns="2295e2e7-0eeb-498e-8716-217bb2ee6ee3">
      <Terms xmlns="http://schemas.microsoft.com/office/infopath/2007/PartnerControls"/>
    </TrackTaxHTField0>
    <CampaignTaxHTField0 xmlns="2295e2e7-0eeb-498e-8716-217bb2ee6ee3">
      <Terms xmlns="http://schemas.microsoft.com/office/infopath/2007/PartnerControls"/>
    </CampaignTaxHTField0>
    <Event_x0020_End_x0020_Date xmlns="2295e2e7-0eeb-498e-8716-217bb2ee6ee3">2012-11-15T08:00:00+00:00</Event_x0020_End_x0020_Date>
    <Event_x0020_Start_x0020_Date xmlns="2295e2e7-0eeb-498e-8716-217bb2ee6ee3">2012-11-12T08:00:00+00:00</Event_x0020_Start_x0020_Date>
    <MS_x0020_Speaker xmlns="2295e2e7-0eeb-498e-8716-217bb2ee6ee3">
      <UserInfo>
        <DisplayName/>
        <AccountId xsi:nil="true"/>
        <AccountType/>
      </UserInfo>
    </MS_x0020_Speaker>
    <External_x0020_Speaker xmlns="2295e2e7-0eeb-498e-8716-217bb2ee6ee3">Kirk Evans</External_x0020_Speaker>
    <Session_x0020_Code xmlns="2295e2e7-0eeb-498e-8716-217bb2ee6ee3">SPC040</Session_x0020_Code>
    <ProductTaxHTField0 xmlns="2295e2e7-0eeb-498e-8716-217bb2ee6ee3">
      <Terms xmlns="http://schemas.microsoft.com/office/infopath/2007/PartnerControls"/>
    </ProductTaxHTField0>
    <Presentation_x0020_Date xmlns="2295e2e7-0eeb-498e-8716-217bb2ee6ee3">2012-11-14T08:00:00+00:00</Presentation_x0020_Date>
    <Event_x0020_LocationTaxHTField0 xmlns="2295e2e7-0eeb-498e-8716-217bb2ee6ee3">
      <Terms xmlns="http://schemas.microsoft.com/office/infopath/2007/PartnerControls">
        <TermInfo xmlns="http://schemas.microsoft.com/office/infopath/2007/PartnerControls">
          <TermName xmlns="http://schemas.microsoft.com/office/infopath/2007/PartnerControls">Las Vegas</TermName>
          <TermId xmlns="http://schemas.microsoft.com/office/infopath/2007/PartnerControls">e731b1e0-234c-4781-a780-e65aa36c0b98</TermId>
        </TermInfo>
      </Terms>
    </Event_x0020_LocationTaxHTField0>
    <Event1TaxHTField0 xmlns="2295e2e7-0eeb-498e-8716-217bb2ee6ee3">
      <Terms xmlns="http://schemas.microsoft.com/office/infopath/2007/PartnerControls">
        <TermInfo xmlns="http://schemas.microsoft.com/office/infopath/2007/PartnerControls">
          <TermName xmlns="http://schemas.microsoft.com/office/infopath/2007/PartnerControls">Microsoft SharePoint Conference</TermName>
          <TermId xmlns="http://schemas.microsoft.com/office/infopath/2007/PartnerControls">a629e079-6b4e-41d1-9641-98de5e4410b7</TermId>
        </TermInfo>
      </Terms>
    </Event1TaxHTField0>
    <MS_x0020_Content_x0020_Owner xmlns="2295e2e7-0eeb-498e-8716-217bb2ee6ee3">
      <UserInfo>
        <DisplayName/>
        <AccountId xsi:nil="true"/>
        <AccountType/>
      </UserInfo>
    </MS_x0020_Content_x0020_Owner>
    <Event_x0020_VenueTaxHTField0 xmlns="2295e2e7-0eeb-498e-8716-217bb2ee6ee3">
      <Terms xmlns="http://schemas.microsoft.com/office/infopath/2007/PartnerControls">
        <TermInfo xmlns="http://schemas.microsoft.com/office/infopath/2007/PartnerControls">
          <TermName xmlns="http://schemas.microsoft.com/office/infopath/2007/PartnerControls">Mandalay Bay Resort and Casino</TermName>
          <TermId xmlns="http://schemas.microsoft.com/office/infopath/2007/PartnerControls">fc459485-1b13-4ce3-bfeb-ea2ace2bf8f6</TermId>
        </TermInfo>
      </Terms>
    </Event_x0020_VenueTaxHTField0>
    <TaxCatchAll xmlns="230e9df3-be65-4c73-a93b-d1236ebd677e">
      <Value>316</Value>
      <Value>282</Value>
      <Value>355</Value>
    </TaxCatchAll>
    <AudienceTaxHTField0 xmlns="2295e2e7-0eeb-498e-8716-217bb2ee6ee3">
      <Terms xmlns="http://schemas.microsoft.com/office/infopath/2007/PartnerControls"/>
    </AudienceTaxHTField0>
    <Speaker xmlns="032d541b-1b4e-4d91-93c7-b10533c52f73">Kirk Evans</Speaker>
    <AverageRating xmlns="http://schemas.microsoft.com/sharepoint/v3"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PresentationsDoc" ma:contentTypeID="0x010100B88FC3ECA26D1C46B3C4C83281D2EB9C00F943C65EE9652644877590F39FC422DC" ma:contentTypeVersion="73" ma:contentTypeDescription="" ma:contentTypeScope="" ma:versionID="94f318fc1d6dfb4c762b81d0eea8859a">
  <xsd:schema xmlns:xsd="http://www.w3.org/2001/XMLSchema" xmlns:xs="http://www.w3.org/2001/XMLSchema" xmlns:p="http://schemas.microsoft.com/office/2006/metadata/properties" xmlns:ns1="http://schemas.microsoft.com/sharepoint/v3" xmlns:ns2="2295e2e7-0eeb-498e-8716-217bb2ee6ee3" xmlns:ns3="032d541b-1b4e-4d91-93c7-b10533c52f73" xmlns:ns4="230e9df3-be65-4c73-a93b-d1236ebd677e" targetNamespace="http://schemas.microsoft.com/office/2006/metadata/properties" ma:root="true" ma:fieldsID="75074476dc966ccddfb3f34adbaed049" ns1:_="" ns2:_="" ns3:_="" ns4:_="">
    <xsd:import namespace="http://schemas.microsoft.com/sharepoint/v3"/>
    <xsd:import namespace="2295e2e7-0eeb-498e-8716-217bb2ee6ee3"/>
    <xsd:import namespace="032d541b-1b4e-4d91-93c7-b10533c52f73"/>
    <xsd:import namespace="230e9df3-be65-4c73-a93b-d1236ebd677e"/>
    <xsd:element name="properties">
      <xsd:complexType>
        <xsd:sequence>
          <xsd:element name="documentManagement">
            <xsd:complexType>
              <xsd:all>
                <xsd:element ref="ns2:Event_x0020_Start_x0020_Date" minOccurs="0"/>
                <xsd:element ref="ns2:Event_x0020_End_x0020_Date" minOccurs="0"/>
                <xsd:element ref="ns2:Presentation_x0020_Date" minOccurs="0"/>
                <xsd:element ref="ns3:Speaker" minOccurs="0"/>
                <xsd:element ref="ns2:Session_x0020_Code" minOccurs="0"/>
                <xsd:element ref="ns2:MS_x0020_Content_x0020_Owner" minOccurs="0"/>
                <xsd:element ref="ns1:AverageRating" minOccurs="0"/>
                <xsd:element ref="ns1:RatingCount" minOccurs="0"/>
                <xsd:element ref="ns4:TaxCatchAll" minOccurs="0"/>
                <xsd:element ref="ns2:ProductTaxHTField0" minOccurs="0"/>
                <xsd:element ref="ns4:TaxCatchAllLabel" minOccurs="0"/>
                <xsd:element ref="ns2:CampaignTaxHTField0" minOccurs="0"/>
                <xsd:element ref="ns2:TrackTaxHTField0" minOccurs="0"/>
                <xsd:element ref="ns2:Event_x0020_VenueTaxHTField0" minOccurs="0"/>
                <xsd:element ref="ns2:AudienceTaxHTField0" minOccurs="0"/>
                <xsd:element ref="ns2:Event_x0020_LocationTaxHTField0" minOccurs="0"/>
                <xsd:element ref="ns2:Event1TaxHTField0" minOccurs="0"/>
                <xsd:element ref="ns2:MS_x0020_Speaker" minOccurs="0"/>
                <xsd:element ref="ns2:External_x0020_Speake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AverageRating" ma:index="15" nillable="true" ma:displayName="Rating (0-5)" ma:decimals="2" ma:description="Average value of all the ratings that have been submitted" ma:internalName="AverageRating" ma:readOnly="true">
      <xsd:simpleType>
        <xsd:restriction base="dms:Number"/>
      </xsd:simpleType>
    </xsd:element>
    <xsd:element name="RatingCount" ma:index="16" nillable="true" ma:displayName="Number of Ratings" ma:decimals="0" ma:description="Number of ratings submitted" ma:internalName="RatingCount" ma:readOnly="true">
      <xsd:simpleType>
        <xsd:restriction base="dms:Number"/>
      </xsd:simpleType>
    </xsd:element>
  </xsd:schema>
  <xsd:schema xmlns:xsd="http://www.w3.org/2001/XMLSchema" xmlns:xs="http://www.w3.org/2001/XMLSchema" xmlns:dms="http://schemas.microsoft.com/office/2006/documentManagement/types" xmlns:pc="http://schemas.microsoft.com/office/infopath/2007/PartnerControls" targetNamespace="2295e2e7-0eeb-498e-8716-217bb2ee6ee3" elementFormDefault="qualified">
    <xsd:import namespace="http://schemas.microsoft.com/office/2006/documentManagement/types"/>
    <xsd:import namespace="http://schemas.microsoft.com/office/infopath/2007/PartnerControls"/>
    <xsd:element name="Event_x0020_Start_x0020_Date" ma:index="5" nillable="true" ma:displayName="Event Start Date" ma:format="DateOnly" ma:internalName="Event_x0020_Start_x0020_Date">
      <xsd:simpleType>
        <xsd:restriction base="dms:DateTime"/>
      </xsd:simpleType>
    </xsd:element>
    <xsd:element name="Event_x0020_End_x0020_Date" ma:index="6" nillable="true" ma:displayName="Event End Date" ma:format="DateOnly" ma:internalName="Event_x0020_End_x0020_Date">
      <xsd:simpleType>
        <xsd:restriction base="dms:DateTime"/>
      </xsd:simpleType>
    </xsd:element>
    <xsd:element name="Presentation_x0020_Date" ma:index="7" nillable="true" ma:displayName="Presentation Date" ma:format="DateOnly" ma:internalName="Presentation_x0020_Date" ma:readOnly="false">
      <xsd:simpleType>
        <xsd:restriction base="dms:DateTime"/>
      </xsd:simpleType>
    </xsd:element>
    <xsd:element name="Session_x0020_Code" ma:index="12" nillable="true" ma:displayName="Session Code" ma:internalName="Session_x0020_Code" ma:readOnly="false">
      <xsd:simpleType>
        <xsd:restriction base="dms:Text">
          <xsd:maxLength value="255"/>
        </xsd:restriction>
      </xsd:simpleType>
    </xsd:element>
    <xsd:element name="MS_x0020_Content_x0020_Owner" ma:index="14" nillable="true" ma:displayName="MS Content Owner" ma:list="UserInfo" ma:SharePointGroup="0" ma:internalName="MS_x0020_Content_x0020_Owner" ma:showField="ImnNam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ProductTaxHTField0" ma:index="19" nillable="true" ma:taxonomy="true" ma:internalName="ProductTaxHTField0" ma:taxonomyFieldName="Product" ma:displayName="Product" ma:default="" ma:fieldId="{59a4a0b0-ed64-4542-a55e-4a6c70bd0ce0}" ma:taxonomyMulti="true" ma:sspId="e385fb40-52d4-4fae-9c5b-3e8ff8a5878e" ma:termSetId="3005e9c6-5dbe-483c-971d-51ba052e9268" ma:anchorId="00000000-0000-0000-0000-000000000000" ma:open="false" ma:isKeyword="false">
      <xsd:complexType>
        <xsd:sequence>
          <xsd:element ref="pc:Terms" minOccurs="0" maxOccurs="1"/>
        </xsd:sequence>
      </xsd:complexType>
    </xsd:element>
    <xsd:element name="CampaignTaxHTField0" ma:index="22" nillable="true" ma:taxonomy="true" ma:internalName="CampaignTaxHTField0" ma:taxonomyFieldName="Campaign" ma:displayName="Campaign" ma:default="" ma:fieldId="{bcb0c99d-b00c-42c6-a16b-e1e19731231d}" ma:sspId="e385fb40-52d4-4fae-9c5b-3e8ff8a5878e" ma:termSetId="769410c5-f612-414c-bc8d-14eb300b4117" ma:anchorId="00000000-0000-0000-0000-000000000000" ma:open="false" ma:isKeyword="false">
      <xsd:complexType>
        <xsd:sequence>
          <xsd:element ref="pc:Terms" minOccurs="0" maxOccurs="1"/>
        </xsd:sequence>
      </xsd:complexType>
    </xsd:element>
    <xsd:element name="TrackTaxHTField0" ma:index="23" nillable="true" ma:taxonomy="true" ma:internalName="TrackTaxHTField0" ma:taxonomyFieldName="Track" ma:displayName="Track" ma:default="" ma:fieldId="{95cacdfb-fc4c-4855-b7e7-906e6cf614c7}" ma:sspId="e385fb40-52d4-4fae-9c5b-3e8ff8a5878e" ma:termSetId="0e8a185d-72dd-4c1d-8327-06082ee7fbb4" ma:anchorId="00000000-0000-0000-0000-000000000000" ma:open="false" ma:isKeyword="false">
      <xsd:complexType>
        <xsd:sequence>
          <xsd:element ref="pc:Terms" minOccurs="0" maxOccurs="1"/>
        </xsd:sequence>
      </xsd:complexType>
    </xsd:element>
    <xsd:element name="Event_x0020_VenueTaxHTField0" ma:index="25" nillable="true" ma:taxonomy="true" ma:internalName="Event_x0020_VenueTaxHTField0" ma:taxonomyFieldName="Event_x0020_Venue" ma:displayName="Event Venue" ma:default="" ma:fieldId="{72225233-bea3-47c9-bcc0-70aff672e91a}" ma:sspId="e385fb40-52d4-4fae-9c5b-3e8ff8a5878e" ma:termSetId="8280d8e6-c94b-487a-bd8b-a7d74984b60f" ma:anchorId="00000000-0000-0000-0000-000000000000" ma:open="false" ma:isKeyword="false">
      <xsd:complexType>
        <xsd:sequence>
          <xsd:element ref="pc:Terms" minOccurs="0" maxOccurs="1"/>
        </xsd:sequence>
      </xsd:complexType>
    </xsd:element>
    <xsd:element name="AudienceTaxHTField0" ma:index="26" nillable="true" ma:taxonomy="true" ma:internalName="AudienceTaxHTField0" ma:taxonomyFieldName="Audience" ma:displayName="Audience" ma:default="" ma:fieldId="{6a4ad93e-f836-4089-85dd-0b5a8d4c5063}" ma:taxonomyMulti="true" ma:sspId="e385fb40-52d4-4fae-9c5b-3e8ff8a5878e" ma:termSetId="147febbf-7221-47e1-ac97-bfa1a8e909cb" ma:anchorId="00000000-0000-0000-0000-000000000000" ma:open="false" ma:isKeyword="false">
      <xsd:complexType>
        <xsd:sequence>
          <xsd:element ref="pc:Terms" minOccurs="0" maxOccurs="1"/>
        </xsd:sequence>
      </xsd:complexType>
    </xsd:element>
    <xsd:element name="Event_x0020_LocationTaxHTField0" ma:index="27" nillable="true" ma:taxonomy="true" ma:internalName="Event_x0020_LocationTaxHTField0" ma:taxonomyFieldName="Event_x0020_Location" ma:displayName="Event Location" ma:default="" ma:fieldId="{721246b6-18f0-4d78-9fb7-960f4884f52f}" ma:sspId="e385fb40-52d4-4fae-9c5b-3e8ff8a5878e" ma:termSetId="9f38d074-2cf4-4ed1-a6e5-5a4bce426041" ma:anchorId="00000000-0000-0000-0000-000000000000" ma:open="false" ma:isKeyword="false">
      <xsd:complexType>
        <xsd:sequence>
          <xsd:element ref="pc:Terms" minOccurs="0" maxOccurs="1"/>
        </xsd:sequence>
      </xsd:complexType>
    </xsd:element>
    <xsd:element name="Event1TaxHTField0" ma:index="30" ma:taxonomy="true" ma:internalName="Event1TaxHTField0" ma:taxonomyFieldName="Event1" ma:displayName="Event Name" ma:default="" ma:fieldId="{173efa96-a0c5-4b7e-a5c5-ebf0027a79b9}" ma:sspId="e385fb40-52d4-4fae-9c5b-3e8ff8a5878e" ma:termSetId="a93ddb37-2243-4aad-9cf2-0d00c5bfa8eb" ma:anchorId="00000000-0000-0000-0000-000000000000" ma:open="false" ma:isKeyword="false">
      <xsd:complexType>
        <xsd:sequence>
          <xsd:element ref="pc:Terms" minOccurs="0" maxOccurs="1"/>
        </xsd:sequence>
      </xsd:complexType>
    </xsd:element>
    <xsd:element name="MS_x0020_Speaker" ma:index="31" nillable="true" ma:displayName="MS Speaker" ma:hidden="true" ma:list="UserInfo" ma:SharePointGroup="0" ma:internalName="MS_x0020_Speaker" ma:readOnly="false" ma:showField="ImnNam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External_x0020_Speaker" ma:index="32" nillable="true" ma:displayName="External Speaker" ma:hidden="true" ma:internalName="External_x0020_Speaker" ma:readOnly="false">
      <xsd:simpleType>
        <xsd:restriction base="dms:Text">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032d541b-1b4e-4d91-93c7-b10533c52f73" elementFormDefault="qualified">
    <xsd:import namespace="http://schemas.microsoft.com/office/2006/documentManagement/types"/>
    <xsd:import namespace="http://schemas.microsoft.com/office/infopath/2007/PartnerControls"/>
    <xsd:element name="Speaker" ma:index="8" nillable="true" ma:displayName="Speaker" ma:internalName="Speaker">
      <xsd:simpleType>
        <xsd:restriction base="dms:Text">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230e9df3-be65-4c73-a93b-d1236ebd677e" elementFormDefault="qualified">
    <xsd:import namespace="http://schemas.microsoft.com/office/2006/documentManagement/types"/>
    <xsd:import namespace="http://schemas.microsoft.com/office/infopath/2007/PartnerControls"/>
    <xsd:element name="TaxCatchAll" ma:index="18" nillable="true" ma:displayName="Taxonomy Catch All Column" ma:hidden="true" ma:list="{09db2fa7-4ee4-4bb3-80e9-fade681f539b}" ma:internalName="TaxCatchAll" ma:showField="CatchAllData" ma:web="2295e2e7-0eeb-498e-8716-217bb2ee6ee3">
      <xsd:complexType>
        <xsd:complexContent>
          <xsd:extension base="dms:MultiChoiceLookup">
            <xsd:sequence>
              <xsd:element name="Value" type="dms:Lookup" maxOccurs="unbounded" minOccurs="0" nillable="true"/>
            </xsd:sequence>
          </xsd:extension>
        </xsd:complexContent>
      </xsd:complexType>
    </xsd:element>
    <xsd:element name="TaxCatchAllLabel" ma:index="20" nillable="true" ma:displayName="Taxonomy Catch All Column1" ma:hidden="true" ma:list="{09db2fa7-4ee4-4bb3-80e9-fade681f539b}" ma:internalName="TaxCatchAllLabel" ma:readOnly="true" ma:showField="CatchAllDataLabel" ma:web="2295e2e7-0eeb-498e-8716-217bb2ee6ee3">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28" ma:displayName="Content Type"/>
        <xsd:element ref="dc:title" minOccurs="0" maxOccurs="1" ma:index="1"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F990F116-B58F-4255-B05B-DA3808E0E5C6}">
  <ds:schemaRefs>
    <ds:schemaRef ds:uri="230e9df3-be65-4c73-a93b-d1236ebd677e"/>
    <ds:schemaRef ds:uri="http://www.w3.org/XML/1998/namespace"/>
    <ds:schemaRef ds:uri="http://schemas.openxmlformats.org/package/2006/metadata/core-properties"/>
    <ds:schemaRef ds:uri="http://purl.org/dc/elements/1.1/"/>
    <ds:schemaRef ds:uri="http://schemas.microsoft.com/office/2006/metadata/properties"/>
    <ds:schemaRef ds:uri="http://schemas.microsoft.com/office/2006/documentManagement/types"/>
    <ds:schemaRef ds:uri="http://schemas.microsoft.com/office/infopath/2007/PartnerControls"/>
    <ds:schemaRef ds:uri="2295e2e7-0eeb-498e-8716-217bb2ee6ee3"/>
    <ds:schemaRef ds:uri="http://purl.org/dc/dcmitype/"/>
    <ds:schemaRef ds:uri="http://purl.org/dc/terms/"/>
    <ds:schemaRef ds:uri="032d541b-1b4e-4d91-93c7-b10533c52f73"/>
    <ds:schemaRef ds:uri="http://schemas.microsoft.com/sharepoint/v3"/>
  </ds:schemaRefs>
</ds:datastoreItem>
</file>

<file path=customXml/itemProps2.xml><?xml version="1.0" encoding="utf-8"?>
<ds:datastoreItem xmlns:ds="http://schemas.openxmlformats.org/officeDocument/2006/customXml" ds:itemID="{758FDAC0-319D-4A54-8D8E-1D42CB1F8004}">
  <ds:schemaRefs>
    <ds:schemaRef ds:uri="http://schemas.microsoft.com/sharepoint/v3/contenttype/forms"/>
  </ds:schemaRefs>
</ds:datastoreItem>
</file>

<file path=customXml/itemProps3.xml><?xml version="1.0" encoding="utf-8"?>
<ds:datastoreItem xmlns:ds="http://schemas.openxmlformats.org/officeDocument/2006/customXml" ds:itemID="{0F9CBAD4-678F-468F-899C-63B80ADA141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2295e2e7-0eeb-498e-8716-217bb2ee6ee3"/>
    <ds:schemaRef ds:uri="032d541b-1b4e-4d91-93c7-b10533c52f73"/>
    <ds:schemaRef ds:uri="230e9df3-be65-4c73-a93b-d1236ebd677e"/>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SPC2012_Developer_Template_16x9</Template>
  <TotalTime>692</TotalTime>
  <Words>681</Words>
  <Application>Microsoft Office PowerPoint</Application>
  <PresentationFormat>Custom</PresentationFormat>
  <Paragraphs>51</Paragraphs>
  <Slides>8</Slides>
  <Notes>4</Notes>
  <HiddenSlides>0</HiddenSlides>
  <MMClips>0</MMClips>
  <ScaleCrop>false</ScaleCrop>
  <HeadingPairs>
    <vt:vector size="4" baseType="variant">
      <vt:variant>
        <vt:lpstr>Theme</vt:lpstr>
      </vt:variant>
      <vt:variant>
        <vt:i4>2</vt:i4>
      </vt:variant>
      <vt:variant>
        <vt:lpstr>Slide Titles</vt:lpstr>
      </vt:variant>
      <vt:variant>
        <vt:i4>8</vt:i4>
      </vt:variant>
    </vt:vector>
  </HeadingPairs>
  <TitlesOfParts>
    <vt:vector size="10" baseType="lpstr">
      <vt:lpstr>5-30072_SPC2012_Developer_Template_16x9</vt:lpstr>
      <vt:lpstr>5-30072_SPC2012_Developer_Template_16x9_Light</vt:lpstr>
      <vt:lpstr>PowerPoint Presentation</vt:lpstr>
      <vt:lpstr>Client Side Rendering in SharePoint Server 2013  </vt:lpstr>
      <vt:lpstr>Agenda</vt:lpstr>
      <vt:lpstr>Lots of Demos!</vt:lpstr>
      <vt:lpstr>Summary</vt:lpstr>
      <vt:lpstr>Thank you!</vt:lpstr>
      <vt:lpstr>PowerPoint Presentation</vt:lpstr>
      <vt:lpstr>PowerPoint Presentation</vt:lpstr>
    </vt:vector>
  </TitlesOfParts>
  <Manager>Ron Sasaki</Manager>
  <Company>Microsoft Corporation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Client Side Rendering in SharePoint Server 2013</dc:title>
  <dc:subject>SharePoint Conference 2012</dc:subject>
  <dc:creator>Kirk Evans</dc:creator>
  <cp:keywords>SharePoint Conference 2012</cp:keywords>
  <dc:description>Template: Mitchell Derrey, Silver Fox Productions
Formatting:  
Show Dates: November 12th-15th, 2012
Location: Mandalay Bay, Las Vegas, Nevada
Audience Type: Internal/External</dc:description>
  <cp:lastModifiedBy>Erin Sanborn</cp:lastModifiedBy>
  <cp:revision>9</cp:revision>
  <dcterms:created xsi:type="dcterms:W3CDTF">2012-11-02T15:39:03Z</dcterms:created>
  <dcterms:modified xsi:type="dcterms:W3CDTF">2012-12-05T23:53:18Z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0x010100B88FC3ECA26D1C46B3C4C83281D2EB9C00F943C65EE9652644877590F39FC422DC</vt:lpwstr>
  </property>
  <property fmtid="{D5CDD505-2E9C-101B-9397-08002B2CF9AE}" pid="3" name="Product">
    <vt:lpwstr/>
  </property>
  <property fmtid="{D5CDD505-2E9C-101B-9397-08002B2CF9AE}" pid="4" name="Event1">
    <vt:lpwstr>282;#Microsoft SharePoint Conference|a629e079-6b4e-41d1-9641-98de5e4410b7</vt:lpwstr>
  </property>
  <property fmtid="{D5CDD505-2E9C-101B-9397-08002B2CF9AE}" pid="5" name="Audience">
    <vt:lpwstr/>
  </property>
  <property fmtid="{D5CDD505-2E9C-101B-9397-08002B2CF9AE}" pid="6" name="Event Location">
    <vt:lpwstr>316;#Las Vegas|e731b1e0-234c-4781-a780-e65aa36c0b98</vt:lpwstr>
  </property>
  <property fmtid="{D5CDD505-2E9C-101B-9397-08002B2CF9AE}" pid="7" name="Campaign">
    <vt:lpwstr/>
  </property>
  <property fmtid="{D5CDD505-2E9C-101B-9397-08002B2CF9AE}" pid="8" name="Event Venue">
    <vt:lpwstr>355;#Mandalay Bay Resort and Casino|fc459485-1b13-4ce3-bfeb-ea2ace2bf8f6</vt:lpwstr>
  </property>
  <property fmtid="{D5CDD505-2E9C-101B-9397-08002B2CF9AE}" pid="9" name="Track">
    <vt:lpwstr/>
  </property>
</Properties>
</file>