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charts/chart5.xml" ContentType="application/vnd.openxmlformats-officedocument.drawingml.chart+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Lst>
  <p:notesMasterIdLst>
    <p:notesMasterId r:id="rId49"/>
  </p:notesMasterIdLst>
  <p:handoutMasterIdLst>
    <p:handoutMasterId r:id="rId50"/>
  </p:handoutMasterIdLst>
  <p:sldIdLst>
    <p:sldId id="1055" r:id="rId6"/>
    <p:sldId id="1054" r:id="rId7"/>
    <p:sldId id="1090" r:id="rId8"/>
    <p:sldId id="1094" r:id="rId9"/>
    <p:sldId id="1091" r:id="rId10"/>
    <p:sldId id="1117" r:id="rId11"/>
    <p:sldId id="1096" r:id="rId12"/>
    <p:sldId id="1101" r:id="rId13"/>
    <p:sldId id="1097" r:id="rId14"/>
    <p:sldId id="1102" r:id="rId15"/>
    <p:sldId id="1098" r:id="rId16"/>
    <p:sldId id="1104" r:id="rId17"/>
    <p:sldId id="1105" r:id="rId18"/>
    <p:sldId id="1106" r:id="rId19"/>
    <p:sldId id="1103" r:id="rId20"/>
    <p:sldId id="1119" r:id="rId21"/>
    <p:sldId id="1120" r:id="rId22"/>
    <p:sldId id="1121" r:id="rId23"/>
    <p:sldId id="1122" r:id="rId24"/>
    <p:sldId id="1123" r:id="rId25"/>
    <p:sldId id="1124" r:id="rId26"/>
    <p:sldId id="1131" r:id="rId27"/>
    <p:sldId id="1132" r:id="rId28"/>
    <p:sldId id="1133" r:id="rId29"/>
    <p:sldId id="1134" r:id="rId30"/>
    <p:sldId id="1137" r:id="rId31"/>
    <p:sldId id="1136" r:id="rId32"/>
    <p:sldId id="1138" r:id="rId33"/>
    <p:sldId id="1116" r:id="rId34"/>
    <p:sldId id="1139" r:id="rId35"/>
    <p:sldId id="1099" r:id="rId36"/>
    <p:sldId id="1107" r:id="rId37"/>
    <p:sldId id="1108" r:id="rId38"/>
    <p:sldId id="1100" r:id="rId39"/>
    <p:sldId id="1109" r:id="rId40"/>
    <p:sldId id="1110" r:id="rId41"/>
    <p:sldId id="1111" r:id="rId42"/>
    <p:sldId id="1112" r:id="rId43"/>
    <p:sldId id="1092" r:id="rId44"/>
    <p:sldId id="1113" r:id="rId45"/>
    <p:sldId id="1114" r:id="rId46"/>
    <p:sldId id="1115" r:id="rId47"/>
    <p:sldId id="1093" r:id="rId48"/>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413" autoAdjust="0"/>
    <p:restoredTop sz="69467" autoAdjust="0"/>
  </p:normalViewPr>
  <p:slideViewPr>
    <p:cSldViewPr>
      <p:cViewPr varScale="1">
        <p:scale>
          <a:sx n="69" d="100"/>
          <a:sy n="69" d="100"/>
        </p:scale>
        <p:origin x="-1140" y="-96"/>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p:scale>
        <a:sx n="50" d="100"/>
        <a:sy n="50" d="100"/>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handoutMaster" Target="handoutMasters/handoutMaster1.xml"/><Relationship Id="rId55"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54"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8" Type="http://schemas.openxmlformats.org/officeDocument/2006/relationships/slide" Target="slides/slide3.xml"/><Relationship Id="rId51" Type="http://schemas.openxmlformats.org/officeDocument/2006/relationships/commentAuthors" Target="commentAuthors.xml"/><Relationship Id="rId3" Type="http://schemas.openxmlformats.org/officeDocument/2006/relationships/customXml" Target="../customXml/item3.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5"/>
      <c:rotY val="20"/>
      <c:rAngAx val="1"/>
    </c:view3D>
    <c:floor>
      <c:thickness val="0"/>
    </c:floor>
    <c:sideWall>
      <c:thickness val="0"/>
    </c:sideWall>
    <c:backWall>
      <c:thickness val="0"/>
    </c:backWall>
    <c:plotArea>
      <c:layout/>
      <c:bar3DChart>
        <c:barDir val="col"/>
        <c:grouping val="clustered"/>
        <c:varyColors val="0"/>
        <c:ser>
          <c:idx val="0"/>
          <c:order val="0"/>
          <c:tx>
            <c:strRef>
              <c:f>Sheet1!$B$1</c:f>
              <c:strCache>
                <c:ptCount val="1"/>
                <c:pt idx="0">
                  <c:v>Series 1</c:v>
                </c:pt>
              </c:strCache>
            </c:strRef>
          </c:tx>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Series 2</c:v>
                </c:pt>
              </c:strCache>
            </c:strRef>
          </c:tx>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ser>
        <c:ser>
          <c:idx val="2"/>
          <c:order val="2"/>
          <c:tx>
            <c:strRef>
              <c:f>Sheet1!$D$1</c:f>
              <c:strCache>
                <c:ptCount val="1"/>
                <c:pt idx="0">
                  <c:v>Series 3</c:v>
                </c:pt>
              </c:strCache>
            </c:strRef>
          </c:tx>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150"/>
        <c:shape val="cylinder"/>
        <c:axId val="141271424"/>
        <c:axId val="141272960"/>
        <c:axId val="0"/>
      </c:bar3DChart>
      <c:catAx>
        <c:axId val="141271424"/>
        <c:scaling>
          <c:orientation val="minMax"/>
        </c:scaling>
        <c:delete val="1"/>
        <c:axPos val="b"/>
        <c:majorTickMark val="out"/>
        <c:minorTickMark val="none"/>
        <c:tickLblPos val="nextTo"/>
        <c:crossAx val="141272960"/>
        <c:crosses val="autoZero"/>
        <c:auto val="1"/>
        <c:lblAlgn val="ctr"/>
        <c:lblOffset val="100"/>
        <c:noMultiLvlLbl val="0"/>
      </c:catAx>
      <c:valAx>
        <c:axId val="141272960"/>
        <c:scaling>
          <c:orientation val="minMax"/>
        </c:scaling>
        <c:delete val="1"/>
        <c:axPos val="l"/>
        <c:majorGridlines/>
        <c:numFmt formatCode="General" sourceLinked="1"/>
        <c:majorTickMark val="out"/>
        <c:minorTickMark val="none"/>
        <c:tickLblPos val="nextTo"/>
        <c:crossAx val="141271424"/>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rAngAx val="0"/>
      <c:perspective val="30"/>
    </c:view3D>
    <c:floor>
      <c:thickness val="0"/>
    </c:floor>
    <c:sideWall>
      <c:thickness val="0"/>
    </c:sideWall>
    <c:backWall>
      <c:thickness val="0"/>
    </c:backWall>
    <c:plotArea>
      <c:layout/>
      <c:pie3DChart>
        <c:varyColors val="1"/>
        <c:ser>
          <c:idx val="0"/>
          <c:order val="0"/>
          <c:tx>
            <c:strRef>
              <c:f>Sheet1!$B$1</c:f>
              <c:strCache>
                <c:ptCount val="1"/>
                <c:pt idx="0">
                  <c:v>Sales</c:v>
                </c:pt>
              </c:strCache>
            </c:strRef>
          </c:tx>
          <c:cat>
            <c:strRef>
              <c:f>Sheet1!$A$2:$A$5</c:f>
              <c:strCache>
                <c:ptCount val="4"/>
                <c:pt idx="0">
                  <c:v>1st Qtr</c:v>
                </c:pt>
                <c:pt idx="1">
                  <c:v>2nd Qtr</c:v>
                </c:pt>
                <c:pt idx="2">
                  <c:v>3rd Qtr</c:v>
                </c:pt>
                <c:pt idx="3">
                  <c:v>4th Qtr</c:v>
                </c:pt>
              </c:strCache>
            </c:strRef>
          </c:cat>
          <c:val>
            <c:numRef>
              <c:f>Sheet1!$B$2:$B$5</c:f>
              <c:numCache>
                <c:formatCode>General</c:formatCode>
                <c:ptCount val="4"/>
                <c:pt idx="0">
                  <c:v>8.1999999999999993</c:v>
                </c:pt>
                <c:pt idx="1">
                  <c:v>3.2</c:v>
                </c:pt>
                <c:pt idx="2">
                  <c:v>1.4</c:v>
                </c:pt>
                <c:pt idx="3">
                  <c:v>1.2</c:v>
                </c:pt>
              </c:numCache>
            </c:numRef>
          </c:val>
        </c:ser>
        <c:dLbls>
          <c:showLegendKey val="0"/>
          <c:showVal val="0"/>
          <c:showCatName val="0"/>
          <c:showSerName val="0"/>
          <c:showPercent val="0"/>
          <c:showBubbleSize val="0"/>
          <c:showLeaderLines val="1"/>
        </c:dLbls>
      </c:pie3DChart>
    </c:plotArea>
    <c:plotVisOnly val="1"/>
    <c:dispBlanksAs val="gap"/>
    <c:showDLblsOverMax val="0"/>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rAngAx val="0"/>
      <c:perspective val="30"/>
    </c:view3D>
    <c:floor>
      <c:thickness val="0"/>
    </c:floor>
    <c:sideWall>
      <c:thickness val="0"/>
    </c:sideWall>
    <c:backWall>
      <c:thickness val="0"/>
    </c:backWall>
    <c:plotArea>
      <c:layout/>
      <c:pie3DChart>
        <c:varyColors val="1"/>
        <c:ser>
          <c:idx val="0"/>
          <c:order val="0"/>
          <c:tx>
            <c:strRef>
              <c:f>Sheet1!$B$1</c:f>
              <c:strCache>
                <c:ptCount val="1"/>
                <c:pt idx="0">
                  <c:v>Sales</c:v>
                </c:pt>
              </c:strCache>
            </c:strRef>
          </c:tx>
          <c:cat>
            <c:strRef>
              <c:f>Sheet1!$A$2:$A$5</c:f>
              <c:strCache>
                <c:ptCount val="4"/>
                <c:pt idx="0">
                  <c:v>1st Qtr</c:v>
                </c:pt>
                <c:pt idx="1">
                  <c:v>2nd Qtr</c:v>
                </c:pt>
                <c:pt idx="2">
                  <c:v>3rd Qtr</c:v>
                </c:pt>
                <c:pt idx="3">
                  <c:v>4th Qtr</c:v>
                </c:pt>
              </c:strCache>
            </c:strRef>
          </c:cat>
          <c:val>
            <c:numRef>
              <c:f>Sheet1!$B$2:$B$5</c:f>
              <c:numCache>
                <c:formatCode>General</c:formatCode>
                <c:ptCount val="4"/>
                <c:pt idx="0">
                  <c:v>8.1999999999999993</c:v>
                </c:pt>
                <c:pt idx="1">
                  <c:v>3.2</c:v>
                </c:pt>
                <c:pt idx="2">
                  <c:v>1.4</c:v>
                </c:pt>
                <c:pt idx="3">
                  <c:v>1.2</c:v>
                </c:pt>
              </c:numCache>
            </c:numRef>
          </c:val>
        </c:ser>
        <c:dLbls>
          <c:showLegendKey val="0"/>
          <c:showVal val="0"/>
          <c:showCatName val="0"/>
          <c:showSerName val="0"/>
          <c:showPercent val="0"/>
          <c:showBubbleSize val="0"/>
          <c:showLeaderLines val="1"/>
        </c:dLbls>
      </c:pie3DChart>
    </c:plotArea>
    <c:plotVisOnly val="1"/>
    <c:dispBlanksAs val="gap"/>
    <c:showDLblsOverMax val="0"/>
  </c:chart>
  <c:txPr>
    <a:bodyPr/>
    <a:lstStyle/>
    <a:p>
      <a:pPr>
        <a:defRPr sz="1800"/>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rAngAx val="0"/>
      <c:perspective val="30"/>
    </c:view3D>
    <c:floor>
      <c:thickness val="0"/>
    </c:floor>
    <c:sideWall>
      <c:thickness val="0"/>
    </c:sideWall>
    <c:backWall>
      <c:thickness val="0"/>
    </c:backWall>
    <c:plotArea>
      <c:layout/>
      <c:pie3DChart>
        <c:varyColors val="1"/>
        <c:ser>
          <c:idx val="0"/>
          <c:order val="0"/>
          <c:tx>
            <c:strRef>
              <c:f>Sheet1!$B$1</c:f>
              <c:strCache>
                <c:ptCount val="1"/>
                <c:pt idx="0">
                  <c:v>Sales</c:v>
                </c:pt>
              </c:strCache>
            </c:strRef>
          </c:tx>
          <c:cat>
            <c:strRef>
              <c:f>Sheet1!$A$2:$A$5</c:f>
              <c:strCache>
                <c:ptCount val="4"/>
                <c:pt idx="0">
                  <c:v>1st Qtr</c:v>
                </c:pt>
                <c:pt idx="1">
                  <c:v>2nd Qtr</c:v>
                </c:pt>
                <c:pt idx="2">
                  <c:v>3rd Qtr</c:v>
                </c:pt>
                <c:pt idx="3">
                  <c:v>4th Qtr</c:v>
                </c:pt>
              </c:strCache>
            </c:strRef>
          </c:cat>
          <c:val>
            <c:numRef>
              <c:f>Sheet1!$B$2:$B$5</c:f>
              <c:numCache>
                <c:formatCode>General</c:formatCode>
                <c:ptCount val="4"/>
                <c:pt idx="0">
                  <c:v>8.1999999999999993</c:v>
                </c:pt>
                <c:pt idx="1">
                  <c:v>3.2</c:v>
                </c:pt>
                <c:pt idx="2">
                  <c:v>1.4</c:v>
                </c:pt>
                <c:pt idx="3">
                  <c:v>1.2</c:v>
                </c:pt>
              </c:numCache>
            </c:numRef>
          </c:val>
        </c:ser>
        <c:dLbls>
          <c:showLegendKey val="0"/>
          <c:showVal val="0"/>
          <c:showCatName val="0"/>
          <c:showSerName val="0"/>
          <c:showPercent val="0"/>
          <c:showBubbleSize val="0"/>
          <c:showLeaderLines val="1"/>
        </c:dLbls>
      </c:pie3DChart>
    </c:plotArea>
    <c:plotVisOnly val="1"/>
    <c:dispBlanksAs val="gap"/>
    <c:showDLblsOverMax val="0"/>
  </c:chart>
  <c:txPr>
    <a:bodyPr/>
    <a:lstStyle/>
    <a:p>
      <a:pPr>
        <a:defRPr sz="18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Sheet1!$B$1</c:f>
              <c:strCache>
                <c:ptCount val="1"/>
                <c:pt idx="0">
                  <c:v>North</c:v>
                </c:pt>
              </c:strCache>
            </c:strRef>
          </c:tx>
          <c:invertIfNegative val="0"/>
          <c:cat>
            <c:strRef>
              <c:f>Sheet1!$A$2:$A$5</c:f>
              <c:strCache>
                <c:ptCount val="4"/>
                <c:pt idx="0">
                  <c:v>Part A</c:v>
                </c:pt>
                <c:pt idx="1">
                  <c:v>Part B</c:v>
                </c:pt>
                <c:pt idx="2">
                  <c:v>Part C</c:v>
                </c:pt>
                <c:pt idx="3">
                  <c:v>Part D</c:v>
                </c:pt>
              </c:strCache>
            </c:strRef>
          </c:cat>
          <c:val>
            <c:numRef>
              <c:f>Sheet1!$B$2:$B$5</c:f>
              <c:numCache>
                <c:formatCode>General</c:formatCode>
                <c:ptCount val="4"/>
                <c:pt idx="0">
                  <c:v>145</c:v>
                </c:pt>
                <c:pt idx="1">
                  <c:v>124</c:v>
                </c:pt>
                <c:pt idx="2">
                  <c:v>133</c:v>
                </c:pt>
                <c:pt idx="3">
                  <c:v>254</c:v>
                </c:pt>
              </c:numCache>
            </c:numRef>
          </c:val>
        </c:ser>
        <c:ser>
          <c:idx val="1"/>
          <c:order val="1"/>
          <c:tx>
            <c:strRef>
              <c:f>Sheet1!$C$1</c:f>
              <c:strCache>
                <c:ptCount val="1"/>
                <c:pt idx="0">
                  <c:v>South</c:v>
                </c:pt>
              </c:strCache>
            </c:strRef>
          </c:tx>
          <c:invertIfNegative val="0"/>
          <c:cat>
            <c:strRef>
              <c:f>Sheet1!$A$2:$A$5</c:f>
              <c:strCache>
                <c:ptCount val="4"/>
                <c:pt idx="0">
                  <c:v>Part A</c:v>
                </c:pt>
                <c:pt idx="1">
                  <c:v>Part B</c:v>
                </c:pt>
                <c:pt idx="2">
                  <c:v>Part C</c:v>
                </c:pt>
                <c:pt idx="3">
                  <c:v>Part D</c:v>
                </c:pt>
              </c:strCache>
            </c:strRef>
          </c:cat>
          <c:val>
            <c:numRef>
              <c:f>Sheet1!$C$2:$C$5</c:f>
              <c:numCache>
                <c:formatCode>General</c:formatCode>
                <c:ptCount val="4"/>
                <c:pt idx="0">
                  <c:v>155</c:v>
                </c:pt>
                <c:pt idx="1">
                  <c:v>132</c:v>
                </c:pt>
                <c:pt idx="2">
                  <c:v>131</c:v>
                </c:pt>
                <c:pt idx="3">
                  <c:v>178</c:v>
                </c:pt>
              </c:numCache>
            </c:numRef>
          </c:val>
        </c:ser>
        <c:ser>
          <c:idx val="2"/>
          <c:order val="2"/>
          <c:tx>
            <c:strRef>
              <c:f>Sheet1!$D$1</c:f>
              <c:strCache>
                <c:ptCount val="1"/>
                <c:pt idx="0">
                  <c:v>East</c:v>
                </c:pt>
              </c:strCache>
            </c:strRef>
          </c:tx>
          <c:invertIfNegative val="0"/>
          <c:cat>
            <c:strRef>
              <c:f>Sheet1!$A$2:$A$5</c:f>
              <c:strCache>
                <c:ptCount val="4"/>
                <c:pt idx="0">
                  <c:v>Part A</c:v>
                </c:pt>
                <c:pt idx="1">
                  <c:v>Part B</c:v>
                </c:pt>
                <c:pt idx="2">
                  <c:v>Part C</c:v>
                </c:pt>
                <c:pt idx="3">
                  <c:v>Part D</c:v>
                </c:pt>
              </c:strCache>
            </c:strRef>
          </c:cat>
          <c:val>
            <c:numRef>
              <c:f>Sheet1!$D$2:$D$5</c:f>
              <c:numCache>
                <c:formatCode>General</c:formatCode>
                <c:ptCount val="4"/>
                <c:pt idx="0">
                  <c:v>126</c:v>
                </c:pt>
                <c:pt idx="1">
                  <c:v>145</c:v>
                </c:pt>
                <c:pt idx="2">
                  <c:v>135</c:v>
                </c:pt>
                <c:pt idx="3">
                  <c:v>45</c:v>
                </c:pt>
              </c:numCache>
            </c:numRef>
          </c:val>
        </c:ser>
        <c:ser>
          <c:idx val="3"/>
          <c:order val="3"/>
          <c:tx>
            <c:strRef>
              <c:f>Sheet1!$E$1</c:f>
              <c:strCache>
                <c:ptCount val="1"/>
                <c:pt idx="0">
                  <c:v>West</c:v>
                </c:pt>
              </c:strCache>
            </c:strRef>
          </c:tx>
          <c:invertIfNegative val="0"/>
          <c:cat>
            <c:strRef>
              <c:f>Sheet1!$A$2:$A$5</c:f>
              <c:strCache>
                <c:ptCount val="4"/>
                <c:pt idx="0">
                  <c:v>Part A</c:v>
                </c:pt>
                <c:pt idx="1">
                  <c:v>Part B</c:v>
                </c:pt>
                <c:pt idx="2">
                  <c:v>Part C</c:v>
                </c:pt>
                <c:pt idx="3">
                  <c:v>Part D</c:v>
                </c:pt>
              </c:strCache>
            </c:strRef>
          </c:cat>
          <c:val>
            <c:numRef>
              <c:f>Sheet1!$E$2:$E$5</c:f>
              <c:numCache>
                <c:formatCode>General</c:formatCode>
                <c:ptCount val="4"/>
                <c:pt idx="0">
                  <c:v>56</c:v>
                </c:pt>
                <c:pt idx="1">
                  <c:v>79</c:v>
                </c:pt>
                <c:pt idx="2">
                  <c:v>211</c:v>
                </c:pt>
                <c:pt idx="3">
                  <c:v>55</c:v>
                </c:pt>
              </c:numCache>
            </c:numRef>
          </c:val>
        </c:ser>
        <c:dLbls>
          <c:showLegendKey val="0"/>
          <c:showVal val="0"/>
          <c:showCatName val="0"/>
          <c:showSerName val="0"/>
          <c:showPercent val="0"/>
          <c:showBubbleSize val="0"/>
        </c:dLbls>
        <c:gapWidth val="150"/>
        <c:axId val="142288768"/>
        <c:axId val="140767232"/>
      </c:barChart>
      <c:catAx>
        <c:axId val="142288768"/>
        <c:scaling>
          <c:orientation val="minMax"/>
        </c:scaling>
        <c:delete val="0"/>
        <c:axPos val="b"/>
        <c:majorTickMark val="out"/>
        <c:minorTickMark val="none"/>
        <c:tickLblPos val="nextTo"/>
        <c:txPr>
          <a:bodyPr/>
          <a:lstStyle/>
          <a:p>
            <a:pPr>
              <a:defRPr>
                <a:solidFill>
                  <a:schemeClr val="bg1"/>
                </a:solidFill>
              </a:defRPr>
            </a:pPr>
            <a:endParaRPr lang="en-US"/>
          </a:p>
        </c:txPr>
        <c:crossAx val="140767232"/>
        <c:crosses val="autoZero"/>
        <c:auto val="1"/>
        <c:lblAlgn val="ctr"/>
        <c:lblOffset val="100"/>
        <c:noMultiLvlLbl val="0"/>
      </c:catAx>
      <c:valAx>
        <c:axId val="140767232"/>
        <c:scaling>
          <c:orientation val="minMax"/>
        </c:scaling>
        <c:delete val="1"/>
        <c:axPos val="l"/>
        <c:majorGridlines/>
        <c:numFmt formatCode="General" sourceLinked="1"/>
        <c:majorTickMark val="out"/>
        <c:minorTickMark val="none"/>
        <c:tickLblPos val="nextTo"/>
        <c:crossAx val="142288768"/>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diagrams/_rels/data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11.png"/><Relationship Id="rId4" Type="http://schemas.openxmlformats.org/officeDocument/2006/relationships/image" Target="../media/image14.png"/></Relationships>
</file>

<file path=ppt/diagrams/_rels/drawing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2.png"/><Relationship Id="rId1" Type="http://schemas.openxmlformats.org/officeDocument/2006/relationships/image" Target="../media/image11.png"/><Relationship Id="rId4" Type="http://schemas.openxmlformats.org/officeDocument/2006/relationships/image" Target="../media/image13.png"/></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159B89E-CE06-4074-A755-1B359EEC8218}" type="doc">
      <dgm:prSet loTypeId="urn:microsoft.com/office/officeart/2005/8/layout/list1" loCatId="list" qsTypeId="urn:microsoft.com/office/officeart/2005/8/quickstyle/simple1" qsCatId="simple" csTypeId="urn:microsoft.com/office/officeart/2005/8/colors/accent2_2" csCatId="accent2" phldr="1"/>
      <dgm:spPr/>
      <dgm:t>
        <a:bodyPr/>
        <a:lstStyle/>
        <a:p>
          <a:endParaRPr lang="en-US"/>
        </a:p>
      </dgm:t>
    </dgm:pt>
    <dgm:pt modelId="{36042FF8-FF1E-4A32-9894-19CB70AE2814}">
      <dgm:prSet phldrT="[Text]"/>
      <dgm:spPr/>
      <dgm:t>
        <a:bodyPr/>
        <a:lstStyle/>
        <a:p>
          <a:r>
            <a:rPr lang="en-US" dirty="0" smtClean="0"/>
            <a:t>Data</a:t>
          </a:r>
          <a:endParaRPr lang="en-US" dirty="0"/>
        </a:p>
      </dgm:t>
    </dgm:pt>
    <dgm:pt modelId="{E0ACDFBD-BA42-43F6-9992-BFC80F34C4D3}" type="parTrans" cxnId="{D5C1960E-6F89-4B22-BBE3-457A07588EBC}">
      <dgm:prSet/>
      <dgm:spPr/>
      <dgm:t>
        <a:bodyPr/>
        <a:lstStyle/>
        <a:p>
          <a:endParaRPr lang="en-US"/>
        </a:p>
      </dgm:t>
    </dgm:pt>
    <dgm:pt modelId="{2EAC0969-EEC9-42AA-9F37-4738F79DEDB9}" type="sibTrans" cxnId="{D5C1960E-6F89-4B22-BBE3-457A07588EBC}">
      <dgm:prSet/>
      <dgm:spPr/>
      <dgm:t>
        <a:bodyPr/>
        <a:lstStyle/>
        <a:p>
          <a:endParaRPr lang="en-US"/>
        </a:p>
      </dgm:t>
    </dgm:pt>
    <dgm:pt modelId="{B7D96413-F5F3-4AA0-8263-CB8C9D53B29D}">
      <dgm:prSet phldrT="[Text]"/>
      <dgm:spPr/>
      <dgm:t>
        <a:bodyPr/>
        <a:lstStyle/>
        <a:p>
          <a:r>
            <a:rPr lang="en-US" dirty="0" smtClean="0"/>
            <a:t>Server code</a:t>
          </a:r>
          <a:endParaRPr lang="en-US" dirty="0"/>
        </a:p>
      </dgm:t>
    </dgm:pt>
    <dgm:pt modelId="{4D3AA341-097E-4C65-B05C-4EB886D5EFC9}" type="parTrans" cxnId="{9F4585C3-23E3-4219-9B1F-A0AC3967289C}">
      <dgm:prSet/>
      <dgm:spPr/>
      <dgm:t>
        <a:bodyPr/>
        <a:lstStyle/>
        <a:p>
          <a:endParaRPr lang="en-US"/>
        </a:p>
      </dgm:t>
    </dgm:pt>
    <dgm:pt modelId="{2B223A52-A438-4CFB-9F0B-CBCBBC09D2B9}" type="sibTrans" cxnId="{9F4585C3-23E3-4219-9B1F-A0AC3967289C}">
      <dgm:prSet/>
      <dgm:spPr/>
      <dgm:t>
        <a:bodyPr/>
        <a:lstStyle/>
        <a:p>
          <a:endParaRPr lang="en-US"/>
        </a:p>
      </dgm:t>
    </dgm:pt>
    <dgm:pt modelId="{11E471D0-0849-496A-8123-1581BC85D906}">
      <dgm:prSet phldrT="[Text]"/>
      <dgm:spPr/>
      <dgm:t>
        <a:bodyPr/>
        <a:lstStyle/>
        <a:p>
          <a:r>
            <a:rPr lang="en-US" dirty="0" smtClean="0"/>
            <a:t>User interface code</a:t>
          </a:r>
          <a:endParaRPr lang="en-US" dirty="0"/>
        </a:p>
      </dgm:t>
    </dgm:pt>
    <dgm:pt modelId="{6CFF7081-8B2C-45C4-8B3B-449FCDF07CF3}" type="parTrans" cxnId="{9D39FBD8-3A49-4A73-BABC-7D4DB1512823}">
      <dgm:prSet/>
      <dgm:spPr/>
      <dgm:t>
        <a:bodyPr/>
        <a:lstStyle/>
        <a:p>
          <a:endParaRPr lang="en-US"/>
        </a:p>
      </dgm:t>
    </dgm:pt>
    <dgm:pt modelId="{545C13CE-34C8-4BDF-A84E-B1070234DB19}" type="sibTrans" cxnId="{9D39FBD8-3A49-4A73-BABC-7D4DB1512823}">
      <dgm:prSet/>
      <dgm:spPr/>
      <dgm:t>
        <a:bodyPr/>
        <a:lstStyle/>
        <a:p>
          <a:endParaRPr lang="en-US"/>
        </a:p>
      </dgm:t>
    </dgm:pt>
    <dgm:pt modelId="{FAC51560-D45C-4C5A-BB12-2E33B620851B}">
      <dgm:prSet phldrT="[Text]"/>
      <dgm:spPr/>
      <dgm:t>
        <a:bodyPr/>
        <a:lstStyle/>
        <a:p>
          <a:r>
            <a:rPr lang="en-US" dirty="0" smtClean="0"/>
            <a:t>SQL, </a:t>
          </a:r>
          <a:r>
            <a:rPr lang="en-US" dirty="0" err="1" smtClean="0"/>
            <a:t>mySQL</a:t>
          </a:r>
          <a:r>
            <a:rPr lang="en-US" dirty="0" smtClean="0"/>
            <a:t>, Oracle, CSV, Access, FoxPro, DB2, SQLite</a:t>
          </a:r>
          <a:endParaRPr lang="en-US" dirty="0"/>
        </a:p>
      </dgm:t>
    </dgm:pt>
    <dgm:pt modelId="{CC10B539-12AF-4102-AA2C-B39C0044404D}" type="parTrans" cxnId="{60F52319-77DB-4B74-BACE-BDB014877EDF}">
      <dgm:prSet/>
      <dgm:spPr/>
      <dgm:t>
        <a:bodyPr/>
        <a:lstStyle/>
        <a:p>
          <a:endParaRPr lang="en-US"/>
        </a:p>
      </dgm:t>
    </dgm:pt>
    <dgm:pt modelId="{10D50E48-7C4F-4A82-94D0-6F43C1E4E59A}" type="sibTrans" cxnId="{60F52319-77DB-4B74-BACE-BDB014877EDF}">
      <dgm:prSet/>
      <dgm:spPr/>
      <dgm:t>
        <a:bodyPr/>
        <a:lstStyle/>
        <a:p>
          <a:endParaRPr lang="en-US"/>
        </a:p>
      </dgm:t>
    </dgm:pt>
    <dgm:pt modelId="{46DBB7E8-A73B-4B12-BE8A-4C32C343F90B}">
      <dgm:prSet phldrT="[Text]"/>
      <dgm:spPr/>
      <dgm:t>
        <a:bodyPr/>
        <a:lstStyle/>
        <a:p>
          <a:r>
            <a:rPr lang="en-US" dirty="0" smtClean="0"/>
            <a:t>C#, VB.NET, PHP, CGI, Java, Perl, Ruby, Node.js </a:t>
          </a:r>
          <a:endParaRPr lang="en-US" dirty="0"/>
        </a:p>
      </dgm:t>
    </dgm:pt>
    <dgm:pt modelId="{FC220F41-65B6-43D4-A926-A3E1036B3152}" type="parTrans" cxnId="{6488DCE6-582C-4471-BA7A-2B970B5DE58D}">
      <dgm:prSet/>
      <dgm:spPr/>
      <dgm:t>
        <a:bodyPr/>
        <a:lstStyle/>
        <a:p>
          <a:endParaRPr lang="en-US"/>
        </a:p>
      </dgm:t>
    </dgm:pt>
    <dgm:pt modelId="{2C9BD8FB-CD1D-43E2-A0F7-F178B75A6FC2}" type="sibTrans" cxnId="{6488DCE6-582C-4471-BA7A-2B970B5DE58D}">
      <dgm:prSet/>
      <dgm:spPr/>
      <dgm:t>
        <a:bodyPr/>
        <a:lstStyle/>
        <a:p>
          <a:endParaRPr lang="en-US"/>
        </a:p>
      </dgm:t>
    </dgm:pt>
    <dgm:pt modelId="{4E378DE8-3054-44A1-AD95-9D4B86BFFC94}">
      <dgm:prSet phldrT="[Text]"/>
      <dgm:spPr/>
      <dgm:t>
        <a:bodyPr/>
        <a:lstStyle/>
        <a:p>
          <a:r>
            <a:rPr lang="en-US" dirty="0" smtClean="0"/>
            <a:t>HTML4/5, JavaScript, </a:t>
          </a:r>
          <a:r>
            <a:rPr lang="en-US" dirty="0" err="1" smtClean="0"/>
            <a:t>jQuery</a:t>
          </a:r>
          <a:r>
            <a:rPr lang="en-US" dirty="0" smtClean="0"/>
            <a:t>, Silverlight, Flash, AJAX</a:t>
          </a:r>
          <a:endParaRPr lang="en-US" dirty="0"/>
        </a:p>
      </dgm:t>
    </dgm:pt>
    <dgm:pt modelId="{2041FA4A-4A1C-4ECB-9676-F38DEA3CA7D2}" type="parTrans" cxnId="{5CAC93EC-D850-4EBE-8215-2573F09063F7}">
      <dgm:prSet/>
      <dgm:spPr/>
      <dgm:t>
        <a:bodyPr/>
        <a:lstStyle/>
        <a:p>
          <a:endParaRPr lang="en-US"/>
        </a:p>
      </dgm:t>
    </dgm:pt>
    <dgm:pt modelId="{2947F2AB-A606-4B7C-A35C-16C3C16613B1}" type="sibTrans" cxnId="{5CAC93EC-D850-4EBE-8215-2573F09063F7}">
      <dgm:prSet/>
      <dgm:spPr/>
      <dgm:t>
        <a:bodyPr/>
        <a:lstStyle/>
        <a:p>
          <a:endParaRPr lang="en-US"/>
        </a:p>
      </dgm:t>
    </dgm:pt>
    <dgm:pt modelId="{B77750E5-8143-4750-8728-2E34022BD315}" type="pres">
      <dgm:prSet presAssocID="{2159B89E-CE06-4074-A755-1B359EEC8218}" presName="linear" presStyleCnt="0">
        <dgm:presLayoutVars>
          <dgm:dir/>
          <dgm:animLvl val="lvl"/>
          <dgm:resizeHandles val="exact"/>
        </dgm:presLayoutVars>
      </dgm:prSet>
      <dgm:spPr/>
      <dgm:t>
        <a:bodyPr/>
        <a:lstStyle/>
        <a:p>
          <a:endParaRPr lang="en-US"/>
        </a:p>
      </dgm:t>
    </dgm:pt>
    <dgm:pt modelId="{AAA141EF-2CAA-4C42-8AB2-BAACA72A8C50}" type="pres">
      <dgm:prSet presAssocID="{36042FF8-FF1E-4A32-9894-19CB70AE2814}" presName="parentLin" presStyleCnt="0"/>
      <dgm:spPr/>
      <dgm:t>
        <a:bodyPr/>
        <a:lstStyle/>
        <a:p>
          <a:endParaRPr lang="en-US"/>
        </a:p>
      </dgm:t>
    </dgm:pt>
    <dgm:pt modelId="{3DE867E4-B1F2-4899-A36C-1C5E9268314B}" type="pres">
      <dgm:prSet presAssocID="{36042FF8-FF1E-4A32-9894-19CB70AE2814}" presName="parentLeftMargin" presStyleLbl="node1" presStyleIdx="0" presStyleCnt="3"/>
      <dgm:spPr/>
      <dgm:t>
        <a:bodyPr/>
        <a:lstStyle/>
        <a:p>
          <a:endParaRPr lang="en-US"/>
        </a:p>
      </dgm:t>
    </dgm:pt>
    <dgm:pt modelId="{5736CF5B-5119-45AA-9891-05C6E4180054}" type="pres">
      <dgm:prSet presAssocID="{36042FF8-FF1E-4A32-9894-19CB70AE2814}" presName="parentText" presStyleLbl="node1" presStyleIdx="0" presStyleCnt="3">
        <dgm:presLayoutVars>
          <dgm:chMax val="0"/>
          <dgm:bulletEnabled val="1"/>
        </dgm:presLayoutVars>
      </dgm:prSet>
      <dgm:spPr/>
      <dgm:t>
        <a:bodyPr/>
        <a:lstStyle/>
        <a:p>
          <a:endParaRPr lang="en-US"/>
        </a:p>
      </dgm:t>
    </dgm:pt>
    <dgm:pt modelId="{EDC19F12-58A9-45A4-9929-5940B5BE70E8}" type="pres">
      <dgm:prSet presAssocID="{36042FF8-FF1E-4A32-9894-19CB70AE2814}" presName="negativeSpace" presStyleCnt="0"/>
      <dgm:spPr/>
      <dgm:t>
        <a:bodyPr/>
        <a:lstStyle/>
        <a:p>
          <a:endParaRPr lang="en-US"/>
        </a:p>
      </dgm:t>
    </dgm:pt>
    <dgm:pt modelId="{85582034-A43E-4809-A88F-F07E217B2E3A}" type="pres">
      <dgm:prSet presAssocID="{36042FF8-FF1E-4A32-9894-19CB70AE2814}" presName="childText" presStyleLbl="conFgAcc1" presStyleIdx="0" presStyleCnt="3">
        <dgm:presLayoutVars>
          <dgm:bulletEnabled val="1"/>
        </dgm:presLayoutVars>
      </dgm:prSet>
      <dgm:spPr/>
      <dgm:t>
        <a:bodyPr/>
        <a:lstStyle/>
        <a:p>
          <a:endParaRPr lang="en-US"/>
        </a:p>
      </dgm:t>
    </dgm:pt>
    <dgm:pt modelId="{BA99D811-069A-4371-AC24-448F880203C9}" type="pres">
      <dgm:prSet presAssocID="{2EAC0969-EEC9-42AA-9F37-4738F79DEDB9}" presName="spaceBetweenRectangles" presStyleCnt="0"/>
      <dgm:spPr/>
      <dgm:t>
        <a:bodyPr/>
        <a:lstStyle/>
        <a:p>
          <a:endParaRPr lang="en-US"/>
        </a:p>
      </dgm:t>
    </dgm:pt>
    <dgm:pt modelId="{4E5A3594-F178-4E75-985C-D23C3D13E7C6}" type="pres">
      <dgm:prSet presAssocID="{B7D96413-F5F3-4AA0-8263-CB8C9D53B29D}" presName="parentLin" presStyleCnt="0"/>
      <dgm:spPr/>
      <dgm:t>
        <a:bodyPr/>
        <a:lstStyle/>
        <a:p>
          <a:endParaRPr lang="en-US"/>
        </a:p>
      </dgm:t>
    </dgm:pt>
    <dgm:pt modelId="{660B86DB-CDD1-4769-81BB-E3DD73827F42}" type="pres">
      <dgm:prSet presAssocID="{B7D96413-F5F3-4AA0-8263-CB8C9D53B29D}" presName="parentLeftMargin" presStyleLbl="node1" presStyleIdx="0" presStyleCnt="3"/>
      <dgm:spPr/>
      <dgm:t>
        <a:bodyPr/>
        <a:lstStyle/>
        <a:p>
          <a:endParaRPr lang="en-US"/>
        </a:p>
      </dgm:t>
    </dgm:pt>
    <dgm:pt modelId="{D1ACAE9A-DEA6-4C57-9239-5232FFFA3239}" type="pres">
      <dgm:prSet presAssocID="{B7D96413-F5F3-4AA0-8263-CB8C9D53B29D}" presName="parentText" presStyleLbl="node1" presStyleIdx="1" presStyleCnt="3">
        <dgm:presLayoutVars>
          <dgm:chMax val="0"/>
          <dgm:bulletEnabled val="1"/>
        </dgm:presLayoutVars>
      </dgm:prSet>
      <dgm:spPr/>
      <dgm:t>
        <a:bodyPr/>
        <a:lstStyle/>
        <a:p>
          <a:endParaRPr lang="en-US"/>
        </a:p>
      </dgm:t>
    </dgm:pt>
    <dgm:pt modelId="{37F89A3C-5200-4BF7-BB2B-CD5FFD9CA93B}" type="pres">
      <dgm:prSet presAssocID="{B7D96413-F5F3-4AA0-8263-CB8C9D53B29D}" presName="negativeSpace" presStyleCnt="0"/>
      <dgm:spPr/>
      <dgm:t>
        <a:bodyPr/>
        <a:lstStyle/>
        <a:p>
          <a:endParaRPr lang="en-US"/>
        </a:p>
      </dgm:t>
    </dgm:pt>
    <dgm:pt modelId="{5551779C-C6C1-415F-8915-EAD678F7A2B3}" type="pres">
      <dgm:prSet presAssocID="{B7D96413-F5F3-4AA0-8263-CB8C9D53B29D}" presName="childText" presStyleLbl="conFgAcc1" presStyleIdx="1" presStyleCnt="3">
        <dgm:presLayoutVars>
          <dgm:bulletEnabled val="1"/>
        </dgm:presLayoutVars>
      </dgm:prSet>
      <dgm:spPr/>
      <dgm:t>
        <a:bodyPr/>
        <a:lstStyle/>
        <a:p>
          <a:endParaRPr lang="en-US"/>
        </a:p>
      </dgm:t>
    </dgm:pt>
    <dgm:pt modelId="{1D44D8B6-1832-4947-9AEE-8162FE4B58CE}" type="pres">
      <dgm:prSet presAssocID="{2B223A52-A438-4CFB-9F0B-CBCBBC09D2B9}" presName="spaceBetweenRectangles" presStyleCnt="0"/>
      <dgm:spPr/>
      <dgm:t>
        <a:bodyPr/>
        <a:lstStyle/>
        <a:p>
          <a:endParaRPr lang="en-US"/>
        </a:p>
      </dgm:t>
    </dgm:pt>
    <dgm:pt modelId="{A9D8DD9D-71C2-48DD-AD6A-00BD76FBE7E6}" type="pres">
      <dgm:prSet presAssocID="{11E471D0-0849-496A-8123-1581BC85D906}" presName="parentLin" presStyleCnt="0"/>
      <dgm:spPr/>
      <dgm:t>
        <a:bodyPr/>
        <a:lstStyle/>
        <a:p>
          <a:endParaRPr lang="en-US"/>
        </a:p>
      </dgm:t>
    </dgm:pt>
    <dgm:pt modelId="{EFB329F2-E773-480F-BFC6-BE7C69025E1D}" type="pres">
      <dgm:prSet presAssocID="{11E471D0-0849-496A-8123-1581BC85D906}" presName="parentLeftMargin" presStyleLbl="node1" presStyleIdx="1" presStyleCnt="3"/>
      <dgm:spPr/>
      <dgm:t>
        <a:bodyPr/>
        <a:lstStyle/>
        <a:p>
          <a:endParaRPr lang="en-US"/>
        </a:p>
      </dgm:t>
    </dgm:pt>
    <dgm:pt modelId="{D3DFECFB-60CE-401F-93B3-8A05475E6F1F}" type="pres">
      <dgm:prSet presAssocID="{11E471D0-0849-496A-8123-1581BC85D906}" presName="parentText" presStyleLbl="node1" presStyleIdx="2" presStyleCnt="3">
        <dgm:presLayoutVars>
          <dgm:chMax val="0"/>
          <dgm:bulletEnabled val="1"/>
        </dgm:presLayoutVars>
      </dgm:prSet>
      <dgm:spPr/>
      <dgm:t>
        <a:bodyPr/>
        <a:lstStyle/>
        <a:p>
          <a:endParaRPr lang="en-US"/>
        </a:p>
      </dgm:t>
    </dgm:pt>
    <dgm:pt modelId="{94F5D831-D56D-4A2F-850A-F90065020CFE}" type="pres">
      <dgm:prSet presAssocID="{11E471D0-0849-496A-8123-1581BC85D906}" presName="negativeSpace" presStyleCnt="0"/>
      <dgm:spPr/>
      <dgm:t>
        <a:bodyPr/>
        <a:lstStyle/>
        <a:p>
          <a:endParaRPr lang="en-US"/>
        </a:p>
      </dgm:t>
    </dgm:pt>
    <dgm:pt modelId="{9A4514F2-4625-4131-942C-9209C821F6E8}" type="pres">
      <dgm:prSet presAssocID="{11E471D0-0849-496A-8123-1581BC85D906}" presName="childText" presStyleLbl="conFgAcc1" presStyleIdx="2" presStyleCnt="3">
        <dgm:presLayoutVars>
          <dgm:bulletEnabled val="1"/>
        </dgm:presLayoutVars>
      </dgm:prSet>
      <dgm:spPr/>
      <dgm:t>
        <a:bodyPr/>
        <a:lstStyle/>
        <a:p>
          <a:endParaRPr lang="en-US"/>
        </a:p>
      </dgm:t>
    </dgm:pt>
  </dgm:ptLst>
  <dgm:cxnLst>
    <dgm:cxn modelId="{D5C1960E-6F89-4B22-BBE3-457A07588EBC}" srcId="{2159B89E-CE06-4074-A755-1B359EEC8218}" destId="{36042FF8-FF1E-4A32-9894-19CB70AE2814}" srcOrd="0" destOrd="0" parTransId="{E0ACDFBD-BA42-43F6-9992-BFC80F34C4D3}" sibTransId="{2EAC0969-EEC9-42AA-9F37-4738F79DEDB9}"/>
    <dgm:cxn modelId="{9D39FBD8-3A49-4A73-BABC-7D4DB1512823}" srcId="{2159B89E-CE06-4074-A755-1B359EEC8218}" destId="{11E471D0-0849-496A-8123-1581BC85D906}" srcOrd="2" destOrd="0" parTransId="{6CFF7081-8B2C-45C4-8B3B-449FCDF07CF3}" sibTransId="{545C13CE-34C8-4BDF-A84E-B1070234DB19}"/>
    <dgm:cxn modelId="{FC0AAEC7-EDA2-4E98-8A9F-0A27A65AD314}" type="presOf" srcId="{B7D96413-F5F3-4AA0-8263-CB8C9D53B29D}" destId="{660B86DB-CDD1-4769-81BB-E3DD73827F42}" srcOrd="0" destOrd="0" presId="urn:microsoft.com/office/officeart/2005/8/layout/list1"/>
    <dgm:cxn modelId="{CDB29471-CC51-441C-BACC-5FC08E1D5746}" type="presOf" srcId="{11E471D0-0849-496A-8123-1581BC85D906}" destId="{EFB329F2-E773-480F-BFC6-BE7C69025E1D}" srcOrd="0" destOrd="0" presId="urn:microsoft.com/office/officeart/2005/8/layout/list1"/>
    <dgm:cxn modelId="{A10D1059-BD41-4D96-BA68-D72FAB88FBFC}" type="presOf" srcId="{FAC51560-D45C-4C5A-BB12-2E33B620851B}" destId="{85582034-A43E-4809-A88F-F07E217B2E3A}" srcOrd="0" destOrd="0" presId="urn:microsoft.com/office/officeart/2005/8/layout/list1"/>
    <dgm:cxn modelId="{2889876E-10BD-4982-B5F7-0EA4BFB95DAC}" type="presOf" srcId="{B7D96413-F5F3-4AA0-8263-CB8C9D53B29D}" destId="{D1ACAE9A-DEA6-4C57-9239-5232FFFA3239}" srcOrd="1" destOrd="0" presId="urn:microsoft.com/office/officeart/2005/8/layout/list1"/>
    <dgm:cxn modelId="{6488DCE6-582C-4471-BA7A-2B970B5DE58D}" srcId="{B7D96413-F5F3-4AA0-8263-CB8C9D53B29D}" destId="{46DBB7E8-A73B-4B12-BE8A-4C32C343F90B}" srcOrd="0" destOrd="0" parTransId="{FC220F41-65B6-43D4-A926-A3E1036B3152}" sibTransId="{2C9BD8FB-CD1D-43E2-A0F7-F178B75A6FC2}"/>
    <dgm:cxn modelId="{523AF545-A46A-4172-8610-0C45A7AED32D}" type="presOf" srcId="{2159B89E-CE06-4074-A755-1B359EEC8218}" destId="{B77750E5-8143-4750-8728-2E34022BD315}" srcOrd="0" destOrd="0" presId="urn:microsoft.com/office/officeart/2005/8/layout/list1"/>
    <dgm:cxn modelId="{60F52319-77DB-4B74-BACE-BDB014877EDF}" srcId="{36042FF8-FF1E-4A32-9894-19CB70AE2814}" destId="{FAC51560-D45C-4C5A-BB12-2E33B620851B}" srcOrd="0" destOrd="0" parTransId="{CC10B539-12AF-4102-AA2C-B39C0044404D}" sibTransId="{10D50E48-7C4F-4A82-94D0-6F43C1E4E59A}"/>
    <dgm:cxn modelId="{9F4585C3-23E3-4219-9B1F-A0AC3967289C}" srcId="{2159B89E-CE06-4074-A755-1B359EEC8218}" destId="{B7D96413-F5F3-4AA0-8263-CB8C9D53B29D}" srcOrd="1" destOrd="0" parTransId="{4D3AA341-097E-4C65-B05C-4EB886D5EFC9}" sibTransId="{2B223A52-A438-4CFB-9F0B-CBCBBC09D2B9}"/>
    <dgm:cxn modelId="{F57807E1-0A5B-46FB-B8C3-7414A6E9A830}" type="presOf" srcId="{11E471D0-0849-496A-8123-1581BC85D906}" destId="{D3DFECFB-60CE-401F-93B3-8A05475E6F1F}" srcOrd="1" destOrd="0" presId="urn:microsoft.com/office/officeart/2005/8/layout/list1"/>
    <dgm:cxn modelId="{51E9963A-940D-42E4-9A2B-198CA39A18BA}" type="presOf" srcId="{36042FF8-FF1E-4A32-9894-19CB70AE2814}" destId="{5736CF5B-5119-45AA-9891-05C6E4180054}" srcOrd="1" destOrd="0" presId="urn:microsoft.com/office/officeart/2005/8/layout/list1"/>
    <dgm:cxn modelId="{AD280C0E-BCCB-4823-8DDB-5B8FEBE85276}" type="presOf" srcId="{4E378DE8-3054-44A1-AD95-9D4B86BFFC94}" destId="{9A4514F2-4625-4131-942C-9209C821F6E8}" srcOrd="0" destOrd="0" presId="urn:microsoft.com/office/officeart/2005/8/layout/list1"/>
    <dgm:cxn modelId="{161FE958-A2FF-4359-AB09-CE9CBBD7A3CB}" type="presOf" srcId="{36042FF8-FF1E-4A32-9894-19CB70AE2814}" destId="{3DE867E4-B1F2-4899-A36C-1C5E9268314B}" srcOrd="0" destOrd="0" presId="urn:microsoft.com/office/officeart/2005/8/layout/list1"/>
    <dgm:cxn modelId="{5CAC93EC-D850-4EBE-8215-2573F09063F7}" srcId="{11E471D0-0849-496A-8123-1581BC85D906}" destId="{4E378DE8-3054-44A1-AD95-9D4B86BFFC94}" srcOrd="0" destOrd="0" parTransId="{2041FA4A-4A1C-4ECB-9676-F38DEA3CA7D2}" sibTransId="{2947F2AB-A606-4B7C-A35C-16C3C16613B1}"/>
    <dgm:cxn modelId="{13E28B85-80E5-45E1-BCD7-D4A7777BD430}" type="presOf" srcId="{46DBB7E8-A73B-4B12-BE8A-4C32C343F90B}" destId="{5551779C-C6C1-415F-8915-EAD678F7A2B3}" srcOrd="0" destOrd="0" presId="urn:microsoft.com/office/officeart/2005/8/layout/list1"/>
    <dgm:cxn modelId="{257D48D8-FE3A-47C5-A5FE-A4D1E0A24B1A}" type="presParOf" srcId="{B77750E5-8143-4750-8728-2E34022BD315}" destId="{AAA141EF-2CAA-4C42-8AB2-BAACA72A8C50}" srcOrd="0" destOrd="0" presId="urn:microsoft.com/office/officeart/2005/8/layout/list1"/>
    <dgm:cxn modelId="{656FAB02-2BB3-41B9-A603-8DA27E59965B}" type="presParOf" srcId="{AAA141EF-2CAA-4C42-8AB2-BAACA72A8C50}" destId="{3DE867E4-B1F2-4899-A36C-1C5E9268314B}" srcOrd="0" destOrd="0" presId="urn:microsoft.com/office/officeart/2005/8/layout/list1"/>
    <dgm:cxn modelId="{9D285EA5-BCCC-437D-A305-0AA788EEE93D}" type="presParOf" srcId="{AAA141EF-2CAA-4C42-8AB2-BAACA72A8C50}" destId="{5736CF5B-5119-45AA-9891-05C6E4180054}" srcOrd="1" destOrd="0" presId="urn:microsoft.com/office/officeart/2005/8/layout/list1"/>
    <dgm:cxn modelId="{CCE4DDEB-28E1-4796-996B-12E3E35A738F}" type="presParOf" srcId="{B77750E5-8143-4750-8728-2E34022BD315}" destId="{EDC19F12-58A9-45A4-9929-5940B5BE70E8}" srcOrd="1" destOrd="0" presId="urn:microsoft.com/office/officeart/2005/8/layout/list1"/>
    <dgm:cxn modelId="{49C4CABD-725B-46AD-B88D-B8998535EBFF}" type="presParOf" srcId="{B77750E5-8143-4750-8728-2E34022BD315}" destId="{85582034-A43E-4809-A88F-F07E217B2E3A}" srcOrd="2" destOrd="0" presId="urn:microsoft.com/office/officeart/2005/8/layout/list1"/>
    <dgm:cxn modelId="{AD726C5D-AA7F-4B7E-BCD1-94C5B6861DB0}" type="presParOf" srcId="{B77750E5-8143-4750-8728-2E34022BD315}" destId="{BA99D811-069A-4371-AC24-448F880203C9}" srcOrd="3" destOrd="0" presId="urn:microsoft.com/office/officeart/2005/8/layout/list1"/>
    <dgm:cxn modelId="{A5CF4368-2F38-413A-BDC0-1297B10371E4}" type="presParOf" srcId="{B77750E5-8143-4750-8728-2E34022BD315}" destId="{4E5A3594-F178-4E75-985C-D23C3D13E7C6}" srcOrd="4" destOrd="0" presId="urn:microsoft.com/office/officeart/2005/8/layout/list1"/>
    <dgm:cxn modelId="{39A4EE1D-480B-46CA-BAB1-BFE0D9DE0B0E}" type="presParOf" srcId="{4E5A3594-F178-4E75-985C-D23C3D13E7C6}" destId="{660B86DB-CDD1-4769-81BB-E3DD73827F42}" srcOrd="0" destOrd="0" presId="urn:microsoft.com/office/officeart/2005/8/layout/list1"/>
    <dgm:cxn modelId="{C58A0259-3C4C-4464-AC12-DAB2A7BA9166}" type="presParOf" srcId="{4E5A3594-F178-4E75-985C-D23C3D13E7C6}" destId="{D1ACAE9A-DEA6-4C57-9239-5232FFFA3239}" srcOrd="1" destOrd="0" presId="urn:microsoft.com/office/officeart/2005/8/layout/list1"/>
    <dgm:cxn modelId="{FCBD18F4-BB5F-453E-8037-C9311841EA6A}" type="presParOf" srcId="{B77750E5-8143-4750-8728-2E34022BD315}" destId="{37F89A3C-5200-4BF7-BB2B-CD5FFD9CA93B}" srcOrd="5" destOrd="0" presId="urn:microsoft.com/office/officeart/2005/8/layout/list1"/>
    <dgm:cxn modelId="{E5CAACBB-595B-4F09-A2F6-5B98A22C4C68}" type="presParOf" srcId="{B77750E5-8143-4750-8728-2E34022BD315}" destId="{5551779C-C6C1-415F-8915-EAD678F7A2B3}" srcOrd="6" destOrd="0" presId="urn:microsoft.com/office/officeart/2005/8/layout/list1"/>
    <dgm:cxn modelId="{65FB3DA8-82E7-4AB6-AD57-334FDCDB1DDE}" type="presParOf" srcId="{B77750E5-8143-4750-8728-2E34022BD315}" destId="{1D44D8B6-1832-4947-9AEE-8162FE4B58CE}" srcOrd="7" destOrd="0" presId="urn:microsoft.com/office/officeart/2005/8/layout/list1"/>
    <dgm:cxn modelId="{3AC3970E-27CF-406A-BEF1-BF6955F34119}" type="presParOf" srcId="{B77750E5-8143-4750-8728-2E34022BD315}" destId="{A9D8DD9D-71C2-48DD-AD6A-00BD76FBE7E6}" srcOrd="8" destOrd="0" presId="urn:microsoft.com/office/officeart/2005/8/layout/list1"/>
    <dgm:cxn modelId="{A7A8ADC8-3F32-4209-AD77-6B938C047E27}" type="presParOf" srcId="{A9D8DD9D-71C2-48DD-AD6A-00BD76FBE7E6}" destId="{EFB329F2-E773-480F-BFC6-BE7C69025E1D}" srcOrd="0" destOrd="0" presId="urn:microsoft.com/office/officeart/2005/8/layout/list1"/>
    <dgm:cxn modelId="{D7A66455-9B0A-4ADF-B4DC-28A4A7B3EC33}" type="presParOf" srcId="{A9D8DD9D-71C2-48DD-AD6A-00BD76FBE7E6}" destId="{D3DFECFB-60CE-401F-93B3-8A05475E6F1F}" srcOrd="1" destOrd="0" presId="urn:microsoft.com/office/officeart/2005/8/layout/list1"/>
    <dgm:cxn modelId="{16815DA7-70DE-4AF5-9F95-029E6EA9F1AE}" type="presParOf" srcId="{B77750E5-8143-4750-8728-2E34022BD315}" destId="{94F5D831-D56D-4A2F-850A-F90065020CFE}" srcOrd="9" destOrd="0" presId="urn:microsoft.com/office/officeart/2005/8/layout/list1"/>
    <dgm:cxn modelId="{8A2EA1BC-73C3-46D7-AC24-5FCF893A39D0}" type="presParOf" srcId="{B77750E5-8143-4750-8728-2E34022BD315}" destId="{9A4514F2-4625-4131-942C-9209C821F6E8}"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0C00F92-9BF1-4C32-9DC6-2A2B95A191F4}" type="doc">
      <dgm:prSet loTypeId="urn:microsoft.com/office/officeart/2008/layout/HexagonCluster" loCatId="relationship" qsTypeId="urn:microsoft.com/office/officeart/2005/8/quickstyle/simple1" qsCatId="simple" csTypeId="urn:microsoft.com/office/officeart/2005/8/colors/colorful1" csCatId="colorful" phldr="1"/>
      <dgm:spPr/>
    </dgm:pt>
    <dgm:pt modelId="{29C342FF-803E-4512-B6F2-9A0EF8EB1D23}">
      <dgm:prSet phldrT="[Text]" custT="1"/>
      <dgm:spPr/>
      <dgm:t>
        <a:bodyPr/>
        <a:lstStyle/>
        <a:p>
          <a:r>
            <a:rPr lang="en-US" sz="2000" dirty="0" smtClean="0"/>
            <a:t>Web Pages</a:t>
          </a:r>
          <a:endParaRPr lang="en-US" sz="2000" dirty="0"/>
        </a:p>
      </dgm:t>
    </dgm:pt>
    <dgm:pt modelId="{162AD03D-D1CD-4F4D-8DCF-E55519DB4B8E}" type="parTrans" cxnId="{896753C7-BD72-4684-BEB2-C77D5C6614E9}">
      <dgm:prSet/>
      <dgm:spPr/>
      <dgm:t>
        <a:bodyPr/>
        <a:lstStyle/>
        <a:p>
          <a:endParaRPr lang="en-US"/>
        </a:p>
      </dgm:t>
    </dgm:pt>
    <dgm:pt modelId="{B1A2E626-CF4C-4EF3-937B-F65FD243009F}" type="sibTrans" cxnId="{896753C7-BD72-4684-BEB2-C77D5C6614E9}">
      <dgm:prSet/>
      <dgm:spPr>
        <a:blipFill>
          <a:blip xmlns:r="http://schemas.openxmlformats.org/officeDocument/2006/relationships" r:embed="rId1">
            <a:extLst>
              <a:ext uri="{28A0092B-C50C-407E-A947-70E740481C1C}">
                <a14:useLocalDpi xmlns:a14="http://schemas.microsoft.com/office/drawing/2010/main" val="0"/>
              </a:ext>
            </a:extLst>
          </a:blip>
          <a:srcRect/>
          <a:stretch>
            <a:fillRect t="-32000" b="-32000"/>
          </a:stretch>
        </a:blipFill>
      </dgm:spPr>
      <dgm:t>
        <a:bodyPr/>
        <a:lstStyle/>
        <a:p>
          <a:endParaRPr lang="en-US"/>
        </a:p>
      </dgm:t>
    </dgm:pt>
    <dgm:pt modelId="{26F16492-4D32-42C7-9AA9-C54ADDF213AE}">
      <dgm:prSet phldrT="[Text]" custT="1"/>
      <dgm:spPr/>
      <dgm:t>
        <a:bodyPr/>
        <a:lstStyle/>
        <a:p>
          <a:r>
            <a:rPr lang="en-US" sz="2000" dirty="0" smtClean="0"/>
            <a:t>Jobs</a:t>
          </a:r>
          <a:endParaRPr lang="en-US" sz="2000" dirty="0"/>
        </a:p>
      </dgm:t>
    </dgm:pt>
    <dgm:pt modelId="{244C4DDF-4CF7-4E5A-A3F6-34EF78D22853}" type="parTrans" cxnId="{386D33CB-36A1-475B-B71B-ED8B8799DE7E}">
      <dgm:prSet/>
      <dgm:spPr/>
      <dgm:t>
        <a:bodyPr/>
        <a:lstStyle/>
        <a:p>
          <a:endParaRPr lang="en-US"/>
        </a:p>
      </dgm:t>
    </dgm:pt>
    <dgm:pt modelId="{2F00A915-D7C1-4495-99F7-72D583E5D92E}" type="sibTrans" cxnId="{386D33CB-36A1-475B-B71B-ED8B8799DE7E}">
      <dgm:prSet/>
      <dgm:spPr>
        <a:blipFill>
          <a:blip xmlns:r="http://schemas.openxmlformats.org/officeDocument/2006/relationships" r:embed="rId2">
            <a:extLst>
              <a:ext uri="{28A0092B-C50C-407E-A947-70E740481C1C}">
                <a14:useLocalDpi xmlns:a14="http://schemas.microsoft.com/office/drawing/2010/main" val="0"/>
              </a:ext>
            </a:extLst>
          </a:blip>
          <a:srcRect/>
          <a:stretch>
            <a:fillRect t="-37000" b="-37000"/>
          </a:stretch>
        </a:blipFill>
      </dgm:spPr>
      <dgm:t>
        <a:bodyPr/>
        <a:lstStyle/>
        <a:p>
          <a:endParaRPr lang="en-US"/>
        </a:p>
      </dgm:t>
    </dgm:pt>
    <dgm:pt modelId="{A3F5F11D-11DF-4969-BBAA-7E5C41B2E837}">
      <dgm:prSet phldrT="[Text]" custT="1"/>
      <dgm:spPr/>
      <dgm:t>
        <a:bodyPr/>
        <a:lstStyle/>
        <a:p>
          <a:r>
            <a:rPr lang="en-US" sz="2000" dirty="0" smtClean="0"/>
            <a:t>Services</a:t>
          </a:r>
          <a:endParaRPr lang="en-US" sz="2000" dirty="0"/>
        </a:p>
      </dgm:t>
    </dgm:pt>
    <dgm:pt modelId="{746D31BB-5C70-4AC9-A23F-CEB66D837923}" type="parTrans" cxnId="{AB2206DB-756C-4C74-BDA0-BCFD32192995}">
      <dgm:prSet/>
      <dgm:spPr/>
      <dgm:t>
        <a:bodyPr/>
        <a:lstStyle/>
        <a:p>
          <a:endParaRPr lang="en-US"/>
        </a:p>
      </dgm:t>
    </dgm:pt>
    <dgm:pt modelId="{D50053D0-7AB6-4894-8BAE-57587EDB4318}" type="sibTrans" cxnId="{AB2206DB-756C-4C74-BDA0-BCFD32192995}">
      <dgm:prSet/>
      <dgm:spPr>
        <a:blipFill>
          <a:blip xmlns:r="http://schemas.openxmlformats.org/officeDocument/2006/relationships" r:embed="rId3">
            <a:extLst>
              <a:ext uri="{28A0092B-C50C-407E-A947-70E740481C1C}">
                <a14:useLocalDpi xmlns:a14="http://schemas.microsoft.com/office/drawing/2010/main" val="0"/>
              </a:ext>
            </a:extLst>
          </a:blip>
          <a:srcRect/>
          <a:stretch>
            <a:fillRect l="-14000" r="-14000"/>
          </a:stretch>
        </a:blipFill>
      </dgm:spPr>
      <dgm:t>
        <a:bodyPr/>
        <a:lstStyle/>
        <a:p>
          <a:endParaRPr lang="en-US"/>
        </a:p>
      </dgm:t>
    </dgm:pt>
    <dgm:pt modelId="{F2145EAC-046A-4CBF-B3D9-18B6620075FC}">
      <dgm:prSet phldrT="[Text]" custT="1"/>
      <dgm:spPr/>
      <dgm:t>
        <a:bodyPr/>
        <a:lstStyle/>
        <a:p>
          <a:r>
            <a:rPr lang="en-US" sz="2000" dirty="0" smtClean="0"/>
            <a:t>Data Sources</a:t>
          </a:r>
          <a:endParaRPr lang="en-US" sz="2000" dirty="0"/>
        </a:p>
      </dgm:t>
    </dgm:pt>
    <dgm:pt modelId="{FEEBF334-FD01-4EFD-9FC9-1176C1A76E64}" type="parTrans" cxnId="{86523879-93C0-4D61-8557-487096185D5A}">
      <dgm:prSet/>
      <dgm:spPr/>
      <dgm:t>
        <a:bodyPr/>
        <a:lstStyle/>
        <a:p>
          <a:endParaRPr lang="en-US"/>
        </a:p>
      </dgm:t>
    </dgm:pt>
    <dgm:pt modelId="{1F51FAED-8FD6-4D01-8949-5A1EA4445111}" type="sibTrans" cxnId="{86523879-93C0-4D61-8557-487096185D5A}">
      <dgm:prSet/>
      <dgm:spPr>
        <a:blipFill>
          <a:blip xmlns:r="http://schemas.openxmlformats.org/officeDocument/2006/relationships" r:embed="rId4">
            <a:extLst>
              <a:ext uri="{28A0092B-C50C-407E-A947-70E740481C1C}">
                <a14:useLocalDpi xmlns:a14="http://schemas.microsoft.com/office/drawing/2010/main" val="0"/>
              </a:ext>
            </a:extLst>
          </a:blip>
          <a:srcRect/>
          <a:stretch>
            <a:fillRect t="-63000" b="-63000"/>
          </a:stretch>
        </a:blipFill>
      </dgm:spPr>
      <dgm:t>
        <a:bodyPr/>
        <a:lstStyle/>
        <a:p>
          <a:endParaRPr lang="en-US"/>
        </a:p>
      </dgm:t>
    </dgm:pt>
    <dgm:pt modelId="{CE43314C-F7AF-497A-ABE0-CEE802D430DB}">
      <dgm:prSet phldrT="[Text]" custT="1"/>
      <dgm:spPr/>
      <dgm:t>
        <a:bodyPr/>
        <a:lstStyle/>
        <a:p>
          <a:r>
            <a:rPr lang="en-US" sz="1300" dirty="0" smtClean="0"/>
            <a:t>Long running</a:t>
          </a:r>
          <a:endParaRPr lang="en-US" sz="1300" dirty="0"/>
        </a:p>
      </dgm:t>
    </dgm:pt>
    <dgm:pt modelId="{88EB534C-C948-4C29-996F-F00CF6334C42}" type="parTrans" cxnId="{B5A20206-110F-40C5-86A8-7B621C04AD64}">
      <dgm:prSet/>
      <dgm:spPr/>
      <dgm:t>
        <a:bodyPr/>
        <a:lstStyle/>
        <a:p>
          <a:endParaRPr lang="en-US"/>
        </a:p>
      </dgm:t>
    </dgm:pt>
    <dgm:pt modelId="{B360E15D-F8C1-4F39-A372-7AABF1B0CD6F}" type="sibTrans" cxnId="{B5A20206-110F-40C5-86A8-7B621C04AD64}">
      <dgm:prSet/>
      <dgm:spPr/>
      <dgm:t>
        <a:bodyPr/>
        <a:lstStyle/>
        <a:p>
          <a:endParaRPr lang="en-US"/>
        </a:p>
      </dgm:t>
    </dgm:pt>
    <dgm:pt modelId="{87194DC5-FE57-4E2E-AA2A-751A121A09AD}">
      <dgm:prSet phldrT="[Text]" custT="1"/>
      <dgm:spPr/>
      <dgm:t>
        <a:bodyPr/>
        <a:lstStyle/>
        <a:p>
          <a:r>
            <a:rPr lang="en-US" sz="1300" dirty="0" smtClean="0"/>
            <a:t>Automated</a:t>
          </a:r>
          <a:endParaRPr lang="en-US" sz="1300" dirty="0"/>
        </a:p>
      </dgm:t>
    </dgm:pt>
    <dgm:pt modelId="{D9149293-D824-421A-BBAC-95F132709065}" type="parTrans" cxnId="{D50E94D7-E07A-4BB1-9511-97A072D226C3}">
      <dgm:prSet/>
      <dgm:spPr/>
      <dgm:t>
        <a:bodyPr/>
        <a:lstStyle/>
        <a:p>
          <a:endParaRPr lang="en-US"/>
        </a:p>
      </dgm:t>
    </dgm:pt>
    <dgm:pt modelId="{E67606CF-7C07-477E-B3FD-051243CFA5B4}" type="sibTrans" cxnId="{D50E94D7-E07A-4BB1-9511-97A072D226C3}">
      <dgm:prSet/>
      <dgm:spPr/>
      <dgm:t>
        <a:bodyPr/>
        <a:lstStyle/>
        <a:p>
          <a:endParaRPr lang="en-US"/>
        </a:p>
      </dgm:t>
    </dgm:pt>
    <dgm:pt modelId="{8FC08FB8-F622-4124-B9D2-34FDAA6C2097}">
      <dgm:prSet phldrT="[Text]" custT="1"/>
      <dgm:spPr/>
      <dgm:t>
        <a:bodyPr/>
        <a:lstStyle/>
        <a:p>
          <a:r>
            <a:rPr lang="en-US" sz="1300" dirty="0" smtClean="0"/>
            <a:t>Databases</a:t>
          </a:r>
          <a:endParaRPr lang="en-US" sz="1300" dirty="0"/>
        </a:p>
      </dgm:t>
    </dgm:pt>
    <dgm:pt modelId="{D6C1EB2B-5769-474E-8483-9CED3EF32EE1}" type="parTrans" cxnId="{90DA034E-5E9D-4AD2-BF44-D3F63A8D60AD}">
      <dgm:prSet/>
      <dgm:spPr/>
      <dgm:t>
        <a:bodyPr/>
        <a:lstStyle/>
        <a:p>
          <a:endParaRPr lang="en-US"/>
        </a:p>
      </dgm:t>
    </dgm:pt>
    <dgm:pt modelId="{2003C6B1-F925-470C-960F-AEE6DA22DCB0}" type="sibTrans" cxnId="{90DA034E-5E9D-4AD2-BF44-D3F63A8D60AD}">
      <dgm:prSet/>
      <dgm:spPr/>
      <dgm:t>
        <a:bodyPr/>
        <a:lstStyle/>
        <a:p>
          <a:endParaRPr lang="en-US"/>
        </a:p>
      </dgm:t>
    </dgm:pt>
    <dgm:pt modelId="{350D29EB-ABC5-46D9-9BC9-E86461217D40}">
      <dgm:prSet phldrT="[Text]" custT="1"/>
      <dgm:spPr/>
      <dgm:t>
        <a:bodyPr/>
        <a:lstStyle/>
        <a:p>
          <a:r>
            <a:rPr lang="en-US" sz="1300" dirty="0" smtClean="0"/>
            <a:t>Services</a:t>
          </a:r>
          <a:endParaRPr lang="en-US" sz="1300" dirty="0"/>
        </a:p>
      </dgm:t>
    </dgm:pt>
    <dgm:pt modelId="{24715E9C-9E08-4B23-B315-D17F7139BF05}" type="parTrans" cxnId="{A2FA9D0B-704A-4A8F-9596-47295F71EBE4}">
      <dgm:prSet/>
      <dgm:spPr/>
      <dgm:t>
        <a:bodyPr/>
        <a:lstStyle/>
        <a:p>
          <a:endParaRPr lang="en-US"/>
        </a:p>
      </dgm:t>
    </dgm:pt>
    <dgm:pt modelId="{9BAEA26B-C360-42C1-BCF8-65B930C54993}" type="sibTrans" cxnId="{A2FA9D0B-704A-4A8F-9596-47295F71EBE4}">
      <dgm:prSet/>
      <dgm:spPr/>
      <dgm:t>
        <a:bodyPr/>
        <a:lstStyle/>
        <a:p>
          <a:endParaRPr lang="en-US"/>
        </a:p>
      </dgm:t>
    </dgm:pt>
    <dgm:pt modelId="{86411F99-4ED2-4010-9E2D-876060767E6E}">
      <dgm:prSet phldrT="[Text]" custT="1"/>
      <dgm:spPr/>
      <dgm:t>
        <a:bodyPr/>
        <a:lstStyle/>
        <a:p>
          <a:r>
            <a:rPr lang="en-US" sz="1300" dirty="0" err="1" smtClean="0"/>
            <a:t>jQuery</a:t>
          </a:r>
          <a:endParaRPr lang="en-US" sz="1300" dirty="0"/>
        </a:p>
      </dgm:t>
    </dgm:pt>
    <dgm:pt modelId="{8D18C976-5077-4517-8D34-4B6914273084}" type="parTrans" cxnId="{85501582-1D87-45F0-A81E-E71FCC6E84D5}">
      <dgm:prSet/>
      <dgm:spPr/>
      <dgm:t>
        <a:bodyPr/>
        <a:lstStyle/>
        <a:p>
          <a:endParaRPr lang="en-US"/>
        </a:p>
      </dgm:t>
    </dgm:pt>
    <dgm:pt modelId="{1AE19EE7-BE63-4544-BD06-14B2D37A3929}" type="sibTrans" cxnId="{85501582-1D87-45F0-A81E-E71FCC6E84D5}">
      <dgm:prSet/>
      <dgm:spPr/>
      <dgm:t>
        <a:bodyPr/>
        <a:lstStyle/>
        <a:p>
          <a:endParaRPr lang="en-US"/>
        </a:p>
      </dgm:t>
    </dgm:pt>
    <dgm:pt modelId="{04FD23E4-3272-4F33-82CA-5D763C7FBDE6}">
      <dgm:prSet phldrT="[Text]" custT="1"/>
      <dgm:spPr/>
      <dgm:t>
        <a:bodyPr/>
        <a:lstStyle/>
        <a:p>
          <a:r>
            <a:rPr lang="en-US" sz="1300" dirty="0" err="1" smtClean="0"/>
            <a:t>jQuery</a:t>
          </a:r>
          <a:r>
            <a:rPr lang="en-US" sz="1300" dirty="0" smtClean="0"/>
            <a:t> Plug-ins</a:t>
          </a:r>
          <a:endParaRPr lang="en-US" sz="1300" dirty="0"/>
        </a:p>
      </dgm:t>
    </dgm:pt>
    <dgm:pt modelId="{CCB8D7AD-6B00-4924-8F13-BFFE23207C50}" type="parTrans" cxnId="{9BFAE5B0-A9B0-409A-A192-124D2D404B87}">
      <dgm:prSet/>
      <dgm:spPr/>
      <dgm:t>
        <a:bodyPr/>
        <a:lstStyle/>
        <a:p>
          <a:endParaRPr lang="en-US"/>
        </a:p>
      </dgm:t>
    </dgm:pt>
    <dgm:pt modelId="{B8492F2D-5E20-4CC6-AE6B-DE15D931BC69}" type="sibTrans" cxnId="{9BFAE5B0-A9B0-409A-A192-124D2D404B87}">
      <dgm:prSet/>
      <dgm:spPr/>
      <dgm:t>
        <a:bodyPr/>
        <a:lstStyle/>
        <a:p>
          <a:endParaRPr lang="en-US"/>
        </a:p>
      </dgm:t>
    </dgm:pt>
    <dgm:pt modelId="{32544CE7-E766-40A9-A902-9A1C1853EDD7}">
      <dgm:prSet phldrT="[Text]" custT="1"/>
      <dgm:spPr/>
      <dgm:t>
        <a:bodyPr/>
        <a:lstStyle/>
        <a:p>
          <a:r>
            <a:rPr lang="en-US" sz="1300" dirty="0" smtClean="0"/>
            <a:t>CSS</a:t>
          </a:r>
          <a:endParaRPr lang="en-US" sz="1300" dirty="0"/>
        </a:p>
      </dgm:t>
    </dgm:pt>
    <dgm:pt modelId="{7451BE73-C6AE-4E2C-9B4A-151004AEB564}" type="parTrans" cxnId="{5E464ABA-3AF4-4785-9034-3FF863467B69}">
      <dgm:prSet/>
      <dgm:spPr/>
      <dgm:t>
        <a:bodyPr/>
        <a:lstStyle/>
        <a:p>
          <a:endParaRPr lang="en-US"/>
        </a:p>
      </dgm:t>
    </dgm:pt>
    <dgm:pt modelId="{1858BCBD-55DC-459B-9C6B-954CCB47365B}" type="sibTrans" cxnId="{5E464ABA-3AF4-4785-9034-3FF863467B69}">
      <dgm:prSet/>
      <dgm:spPr/>
      <dgm:t>
        <a:bodyPr/>
        <a:lstStyle/>
        <a:p>
          <a:endParaRPr lang="en-US"/>
        </a:p>
      </dgm:t>
    </dgm:pt>
    <dgm:pt modelId="{6647A8F9-B6D1-43A5-BC5F-055A76D15A78}">
      <dgm:prSet phldrT="[Text]" custT="1"/>
      <dgm:spPr/>
      <dgm:t>
        <a:bodyPr/>
        <a:lstStyle/>
        <a:p>
          <a:r>
            <a:rPr lang="en-US" sz="1300" dirty="0" smtClean="0"/>
            <a:t>Queues</a:t>
          </a:r>
          <a:endParaRPr lang="en-US" sz="1300" dirty="0"/>
        </a:p>
      </dgm:t>
    </dgm:pt>
    <dgm:pt modelId="{24655533-7E4C-4715-B670-55DF83DDF5A5}" type="parTrans" cxnId="{1CBB4B35-BB73-4F15-B9CE-BD27EDF5D174}">
      <dgm:prSet/>
      <dgm:spPr/>
      <dgm:t>
        <a:bodyPr/>
        <a:lstStyle/>
        <a:p>
          <a:endParaRPr lang="en-US"/>
        </a:p>
      </dgm:t>
    </dgm:pt>
    <dgm:pt modelId="{AB0144A6-0EF2-431D-8EF2-28F3B4494377}" type="sibTrans" cxnId="{1CBB4B35-BB73-4F15-B9CE-BD27EDF5D174}">
      <dgm:prSet/>
      <dgm:spPr/>
      <dgm:t>
        <a:bodyPr/>
        <a:lstStyle/>
        <a:p>
          <a:endParaRPr lang="en-US"/>
        </a:p>
      </dgm:t>
    </dgm:pt>
    <dgm:pt modelId="{D26E4EA5-696B-4761-AABC-7D7B9B761ECE}">
      <dgm:prSet phldrT="[Text]" custT="1"/>
      <dgm:spPr/>
      <dgm:t>
        <a:bodyPr/>
        <a:lstStyle/>
        <a:p>
          <a:r>
            <a:rPr lang="en-US" sz="1300" dirty="0" smtClean="0"/>
            <a:t>Subscriptions</a:t>
          </a:r>
          <a:endParaRPr lang="en-US" sz="1300" dirty="0"/>
        </a:p>
      </dgm:t>
    </dgm:pt>
    <dgm:pt modelId="{74BA3CB1-5E73-480B-82DD-C704E0289F95}" type="parTrans" cxnId="{C3280254-C8F3-4604-B759-9871BFEEBBD6}">
      <dgm:prSet/>
      <dgm:spPr/>
      <dgm:t>
        <a:bodyPr/>
        <a:lstStyle/>
        <a:p>
          <a:endParaRPr lang="en-US"/>
        </a:p>
      </dgm:t>
    </dgm:pt>
    <dgm:pt modelId="{62CE696A-A897-4FB2-8D86-F3300339FC6A}" type="sibTrans" cxnId="{C3280254-C8F3-4604-B759-9871BFEEBBD6}">
      <dgm:prSet/>
      <dgm:spPr/>
      <dgm:t>
        <a:bodyPr/>
        <a:lstStyle/>
        <a:p>
          <a:endParaRPr lang="en-US"/>
        </a:p>
      </dgm:t>
    </dgm:pt>
    <dgm:pt modelId="{09C7D912-618C-4694-BEB2-B24DBF5AD274}">
      <dgm:prSet phldrT="[Text]" custT="1"/>
      <dgm:spPr/>
      <dgm:t>
        <a:bodyPr/>
        <a:lstStyle/>
        <a:p>
          <a:r>
            <a:rPr lang="en-US" sz="1300" dirty="0" smtClean="0"/>
            <a:t>Notifications</a:t>
          </a:r>
          <a:endParaRPr lang="en-US" sz="1300" dirty="0"/>
        </a:p>
      </dgm:t>
    </dgm:pt>
    <dgm:pt modelId="{EC82DB64-4D24-4433-BF3A-6049892336C2}" type="parTrans" cxnId="{2319D9E2-E65F-4CE8-912F-C028C96DB4DF}">
      <dgm:prSet/>
      <dgm:spPr/>
      <dgm:t>
        <a:bodyPr/>
        <a:lstStyle/>
        <a:p>
          <a:endParaRPr lang="en-US"/>
        </a:p>
      </dgm:t>
    </dgm:pt>
    <dgm:pt modelId="{A9D43DDB-7EC2-4CED-BE5F-406266EF0E8D}" type="sibTrans" cxnId="{2319D9E2-E65F-4CE8-912F-C028C96DB4DF}">
      <dgm:prSet/>
      <dgm:spPr/>
      <dgm:t>
        <a:bodyPr/>
        <a:lstStyle/>
        <a:p>
          <a:endParaRPr lang="en-US"/>
        </a:p>
      </dgm:t>
    </dgm:pt>
    <dgm:pt modelId="{572F7088-7ED6-4434-98F5-7D3B0BCC0B78}">
      <dgm:prSet phldrT="[Text]" custT="1"/>
      <dgm:spPr/>
      <dgm:t>
        <a:bodyPr/>
        <a:lstStyle/>
        <a:p>
          <a:r>
            <a:rPr lang="en-US" sz="1300" dirty="0" smtClean="0"/>
            <a:t>Notifications</a:t>
          </a:r>
          <a:endParaRPr lang="en-US" sz="1300" dirty="0"/>
        </a:p>
      </dgm:t>
    </dgm:pt>
    <dgm:pt modelId="{A3D47831-5482-4D66-BDEF-D26A8F12BB4C}" type="parTrans" cxnId="{F7D504EA-E418-4D4F-B288-8FF002BDF90A}">
      <dgm:prSet/>
      <dgm:spPr/>
      <dgm:t>
        <a:bodyPr/>
        <a:lstStyle/>
        <a:p>
          <a:endParaRPr lang="en-US"/>
        </a:p>
      </dgm:t>
    </dgm:pt>
    <dgm:pt modelId="{A48B03CB-5385-4DF4-8F1C-79C7B5D95C68}" type="sibTrans" cxnId="{F7D504EA-E418-4D4F-B288-8FF002BDF90A}">
      <dgm:prSet/>
      <dgm:spPr/>
      <dgm:t>
        <a:bodyPr/>
        <a:lstStyle/>
        <a:p>
          <a:endParaRPr lang="en-US"/>
        </a:p>
      </dgm:t>
    </dgm:pt>
    <dgm:pt modelId="{46FC4C6C-CF17-45AC-996E-F601ED7D5C75}">
      <dgm:prSet phldrT="[Text]" custT="1"/>
      <dgm:spPr/>
      <dgm:t>
        <a:bodyPr/>
        <a:lstStyle/>
        <a:p>
          <a:r>
            <a:rPr lang="en-US" sz="1300" dirty="0" smtClean="0"/>
            <a:t>Subscriptions</a:t>
          </a:r>
          <a:endParaRPr lang="en-US" sz="1300" dirty="0"/>
        </a:p>
      </dgm:t>
    </dgm:pt>
    <dgm:pt modelId="{2DA9305F-FC43-441E-B615-C2B37E371E0B}" type="parTrans" cxnId="{B716A537-A79A-443D-A358-39EDE239AA2B}">
      <dgm:prSet/>
      <dgm:spPr/>
      <dgm:t>
        <a:bodyPr/>
        <a:lstStyle/>
        <a:p>
          <a:endParaRPr lang="en-US"/>
        </a:p>
      </dgm:t>
    </dgm:pt>
    <dgm:pt modelId="{860A2AC5-3197-42A5-BEC4-B044B1847F8E}" type="sibTrans" cxnId="{B716A537-A79A-443D-A358-39EDE239AA2B}">
      <dgm:prSet/>
      <dgm:spPr/>
      <dgm:t>
        <a:bodyPr/>
        <a:lstStyle/>
        <a:p>
          <a:endParaRPr lang="en-US"/>
        </a:p>
      </dgm:t>
    </dgm:pt>
    <dgm:pt modelId="{387F7DA8-64C7-4974-A0BB-304EE024B272}">
      <dgm:prSet phldrT="[Text]" custT="1"/>
      <dgm:spPr/>
      <dgm:t>
        <a:bodyPr/>
        <a:lstStyle/>
        <a:p>
          <a:r>
            <a:rPr lang="en-US" sz="1300" dirty="0" smtClean="0"/>
            <a:t>Email</a:t>
          </a:r>
          <a:endParaRPr lang="en-US" sz="1300" dirty="0"/>
        </a:p>
      </dgm:t>
    </dgm:pt>
    <dgm:pt modelId="{51064656-291B-49E2-92EF-6E23890DD58E}" type="parTrans" cxnId="{EA44A066-1F66-4699-AB92-AB795FC7969C}">
      <dgm:prSet/>
      <dgm:spPr/>
      <dgm:t>
        <a:bodyPr/>
        <a:lstStyle/>
        <a:p>
          <a:endParaRPr lang="en-US"/>
        </a:p>
      </dgm:t>
    </dgm:pt>
    <dgm:pt modelId="{24C5F988-9C42-4418-8658-CE9B6B688337}" type="sibTrans" cxnId="{EA44A066-1F66-4699-AB92-AB795FC7969C}">
      <dgm:prSet/>
      <dgm:spPr/>
      <dgm:t>
        <a:bodyPr/>
        <a:lstStyle/>
        <a:p>
          <a:endParaRPr lang="en-US"/>
        </a:p>
      </dgm:t>
    </dgm:pt>
    <dgm:pt modelId="{628C95C3-6678-4DD3-BDD8-6CA989C9CD10}">
      <dgm:prSet phldrT="[Text]" custT="1"/>
      <dgm:spPr/>
      <dgm:t>
        <a:bodyPr/>
        <a:lstStyle/>
        <a:p>
          <a:r>
            <a:rPr lang="en-US" sz="1300" dirty="0" smtClean="0"/>
            <a:t>Workflow</a:t>
          </a:r>
          <a:endParaRPr lang="en-US" sz="1300" dirty="0"/>
        </a:p>
      </dgm:t>
    </dgm:pt>
    <dgm:pt modelId="{049B6239-47D9-4B5B-9572-C799D7F6D99E}" type="parTrans" cxnId="{B8F613E8-0633-46BD-9152-23340ACBCD6E}">
      <dgm:prSet/>
      <dgm:spPr/>
      <dgm:t>
        <a:bodyPr/>
        <a:lstStyle/>
        <a:p>
          <a:endParaRPr lang="en-US"/>
        </a:p>
      </dgm:t>
    </dgm:pt>
    <dgm:pt modelId="{05EC9E79-F2CD-4C23-9EB6-5FA44C0D582E}" type="sibTrans" cxnId="{B8F613E8-0633-46BD-9152-23340ACBCD6E}">
      <dgm:prSet/>
      <dgm:spPr/>
      <dgm:t>
        <a:bodyPr/>
        <a:lstStyle/>
        <a:p>
          <a:endParaRPr lang="en-US"/>
        </a:p>
      </dgm:t>
    </dgm:pt>
    <dgm:pt modelId="{D7B873A7-46F4-46CB-8461-6BC9EA590EB9}" type="pres">
      <dgm:prSet presAssocID="{20C00F92-9BF1-4C32-9DC6-2A2B95A191F4}" presName="Name0" presStyleCnt="0">
        <dgm:presLayoutVars>
          <dgm:chMax val="21"/>
          <dgm:chPref val="21"/>
        </dgm:presLayoutVars>
      </dgm:prSet>
      <dgm:spPr/>
    </dgm:pt>
    <dgm:pt modelId="{D25A707A-2F68-423A-A4B4-EF1143964E62}" type="pres">
      <dgm:prSet presAssocID="{29C342FF-803E-4512-B6F2-9A0EF8EB1D23}" presName="text1" presStyleCnt="0"/>
      <dgm:spPr/>
    </dgm:pt>
    <dgm:pt modelId="{5AE5899B-09ED-4D51-A6B9-FAE13107806F}" type="pres">
      <dgm:prSet presAssocID="{29C342FF-803E-4512-B6F2-9A0EF8EB1D23}" presName="textRepeatNode" presStyleLbl="alignNode1" presStyleIdx="0" presStyleCnt="4">
        <dgm:presLayoutVars>
          <dgm:chMax val="0"/>
          <dgm:chPref val="0"/>
          <dgm:bulletEnabled val="1"/>
        </dgm:presLayoutVars>
      </dgm:prSet>
      <dgm:spPr/>
      <dgm:t>
        <a:bodyPr/>
        <a:lstStyle/>
        <a:p>
          <a:endParaRPr lang="en-US"/>
        </a:p>
      </dgm:t>
    </dgm:pt>
    <dgm:pt modelId="{95086CD3-2CFB-42FA-9E02-72EB35F96C58}" type="pres">
      <dgm:prSet presAssocID="{29C342FF-803E-4512-B6F2-9A0EF8EB1D23}" presName="textaccent1" presStyleCnt="0"/>
      <dgm:spPr/>
    </dgm:pt>
    <dgm:pt modelId="{D7A3D529-36ED-49A8-ADCC-5780EBDDC7C7}" type="pres">
      <dgm:prSet presAssocID="{29C342FF-803E-4512-B6F2-9A0EF8EB1D23}" presName="accentRepeatNode" presStyleLbl="solidAlignAcc1" presStyleIdx="0" presStyleCnt="8"/>
      <dgm:spPr/>
      <dgm:t>
        <a:bodyPr/>
        <a:lstStyle/>
        <a:p>
          <a:endParaRPr lang="en-US"/>
        </a:p>
      </dgm:t>
    </dgm:pt>
    <dgm:pt modelId="{4942E68F-E24D-4482-9F32-124B388772CB}" type="pres">
      <dgm:prSet presAssocID="{B1A2E626-CF4C-4EF3-937B-F65FD243009F}" presName="image1" presStyleCnt="0"/>
      <dgm:spPr/>
    </dgm:pt>
    <dgm:pt modelId="{5E745A99-7E63-4FB5-BA0D-FD58560B3359}" type="pres">
      <dgm:prSet presAssocID="{B1A2E626-CF4C-4EF3-937B-F65FD243009F}" presName="imageRepeatNode" presStyleLbl="alignAcc1" presStyleIdx="0" presStyleCnt="4"/>
      <dgm:spPr/>
      <dgm:t>
        <a:bodyPr/>
        <a:lstStyle/>
        <a:p>
          <a:endParaRPr lang="en-US"/>
        </a:p>
      </dgm:t>
    </dgm:pt>
    <dgm:pt modelId="{FEE05A9B-5858-4C21-A520-F94B51B20195}" type="pres">
      <dgm:prSet presAssocID="{B1A2E626-CF4C-4EF3-937B-F65FD243009F}" presName="imageaccent1" presStyleCnt="0"/>
      <dgm:spPr/>
    </dgm:pt>
    <dgm:pt modelId="{1D9271FD-0D3F-4B4A-90FE-92C160FABB7F}" type="pres">
      <dgm:prSet presAssocID="{B1A2E626-CF4C-4EF3-937B-F65FD243009F}" presName="accentRepeatNode" presStyleLbl="solidAlignAcc1" presStyleIdx="1" presStyleCnt="8"/>
      <dgm:spPr/>
    </dgm:pt>
    <dgm:pt modelId="{605E87EC-4780-4B73-8A99-387913DD7D30}" type="pres">
      <dgm:prSet presAssocID="{26F16492-4D32-42C7-9AA9-C54ADDF213AE}" presName="text2" presStyleCnt="0"/>
      <dgm:spPr/>
    </dgm:pt>
    <dgm:pt modelId="{B16272FD-FEA2-4140-B7C6-1F240106F57D}" type="pres">
      <dgm:prSet presAssocID="{26F16492-4D32-42C7-9AA9-C54ADDF213AE}" presName="textRepeatNode" presStyleLbl="alignNode1" presStyleIdx="1" presStyleCnt="4">
        <dgm:presLayoutVars>
          <dgm:chMax val="0"/>
          <dgm:chPref val="0"/>
          <dgm:bulletEnabled val="1"/>
        </dgm:presLayoutVars>
      </dgm:prSet>
      <dgm:spPr/>
      <dgm:t>
        <a:bodyPr/>
        <a:lstStyle/>
        <a:p>
          <a:endParaRPr lang="en-US"/>
        </a:p>
      </dgm:t>
    </dgm:pt>
    <dgm:pt modelId="{DFFFD2E0-AED8-44AA-AC41-DCD419788A3D}" type="pres">
      <dgm:prSet presAssocID="{26F16492-4D32-42C7-9AA9-C54ADDF213AE}" presName="textaccent2" presStyleCnt="0"/>
      <dgm:spPr/>
    </dgm:pt>
    <dgm:pt modelId="{532691B6-E5D4-456C-8A13-77EBF00E4AC3}" type="pres">
      <dgm:prSet presAssocID="{26F16492-4D32-42C7-9AA9-C54ADDF213AE}" presName="accentRepeatNode" presStyleLbl="solidAlignAcc1" presStyleIdx="2" presStyleCnt="8"/>
      <dgm:spPr/>
    </dgm:pt>
    <dgm:pt modelId="{B2ADA65D-8B90-40DE-9766-B0661AC94DE6}" type="pres">
      <dgm:prSet presAssocID="{2F00A915-D7C1-4495-99F7-72D583E5D92E}" presName="image2" presStyleCnt="0"/>
      <dgm:spPr/>
    </dgm:pt>
    <dgm:pt modelId="{48C070DE-1C8C-4703-8A76-C60367B55F89}" type="pres">
      <dgm:prSet presAssocID="{2F00A915-D7C1-4495-99F7-72D583E5D92E}" presName="imageRepeatNode" presStyleLbl="alignAcc1" presStyleIdx="1" presStyleCnt="4"/>
      <dgm:spPr/>
      <dgm:t>
        <a:bodyPr/>
        <a:lstStyle/>
        <a:p>
          <a:endParaRPr lang="en-US"/>
        </a:p>
      </dgm:t>
    </dgm:pt>
    <dgm:pt modelId="{9EB27644-D06E-4A49-B50F-C8FB6739DD96}" type="pres">
      <dgm:prSet presAssocID="{2F00A915-D7C1-4495-99F7-72D583E5D92E}" presName="imageaccent2" presStyleCnt="0"/>
      <dgm:spPr/>
    </dgm:pt>
    <dgm:pt modelId="{4D660B22-993D-4C71-9D0F-EAFB167A6E58}" type="pres">
      <dgm:prSet presAssocID="{2F00A915-D7C1-4495-99F7-72D583E5D92E}" presName="accentRepeatNode" presStyleLbl="solidAlignAcc1" presStyleIdx="3" presStyleCnt="8"/>
      <dgm:spPr/>
    </dgm:pt>
    <dgm:pt modelId="{CA5DCB00-E457-41B9-B511-61B4CFD9BE6D}" type="pres">
      <dgm:prSet presAssocID="{F2145EAC-046A-4CBF-B3D9-18B6620075FC}" presName="text3" presStyleCnt="0"/>
      <dgm:spPr/>
    </dgm:pt>
    <dgm:pt modelId="{D20BEF55-43A5-40A7-810B-993E90596A65}" type="pres">
      <dgm:prSet presAssocID="{F2145EAC-046A-4CBF-B3D9-18B6620075FC}" presName="textRepeatNode" presStyleLbl="alignNode1" presStyleIdx="2" presStyleCnt="4">
        <dgm:presLayoutVars>
          <dgm:chMax val="0"/>
          <dgm:chPref val="0"/>
          <dgm:bulletEnabled val="1"/>
        </dgm:presLayoutVars>
      </dgm:prSet>
      <dgm:spPr/>
      <dgm:t>
        <a:bodyPr/>
        <a:lstStyle/>
        <a:p>
          <a:endParaRPr lang="en-US"/>
        </a:p>
      </dgm:t>
    </dgm:pt>
    <dgm:pt modelId="{E4CD669B-BC32-4DEC-A9CA-870B5DEE80FD}" type="pres">
      <dgm:prSet presAssocID="{F2145EAC-046A-4CBF-B3D9-18B6620075FC}" presName="textaccent3" presStyleCnt="0"/>
      <dgm:spPr/>
    </dgm:pt>
    <dgm:pt modelId="{CC7A52DA-315B-41E7-AD56-DA4F1024E0AC}" type="pres">
      <dgm:prSet presAssocID="{F2145EAC-046A-4CBF-B3D9-18B6620075FC}" presName="accentRepeatNode" presStyleLbl="solidAlignAcc1" presStyleIdx="4" presStyleCnt="8"/>
      <dgm:spPr/>
    </dgm:pt>
    <dgm:pt modelId="{05BC40EB-0D22-4F84-B9E5-DD1C20E65C2E}" type="pres">
      <dgm:prSet presAssocID="{1F51FAED-8FD6-4D01-8949-5A1EA4445111}" presName="image3" presStyleCnt="0"/>
      <dgm:spPr/>
    </dgm:pt>
    <dgm:pt modelId="{A18E036C-DE99-4DF2-BB47-78D74BBC4A57}" type="pres">
      <dgm:prSet presAssocID="{1F51FAED-8FD6-4D01-8949-5A1EA4445111}" presName="imageRepeatNode" presStyleLbl="alignAcc1" presStyleIdx="2" presStyleCnt="4"/>
      <dgm:spPr/>
      <dgm:t>
        <a:bodyPr/>
        <a:lstStyle/>
        <a:p>
          <a:endParaRPr lang="en-US"/>
        </a:p>
      </dgm:t>
    </dgm:pt>
    <dgm:pt modelId="{EAE81990-7179-49AD-B0E0-8AA7035A6446}" type="pres">
      <dgm:prSet presAssocID="{1F51FAED-8FD6-4D01-8949-5A1EA4445111}" presName="imageaccent3" presStyleCnt="0"/>
      <dgm:spPr/>
    </dgm:pt>
    <dgm:pt modelId="{DB4B4AB3-6C4B-4628-9DE8-E53CA4AAA166}" type="pres">
      <dgm:prSet presAssocID="{1F51FAED-8FD6-4D01-8949-5A1EA4445111}" presName="accentRepeatNode" presStyleLbl="solidAlignAcc1" presStyleIdx="5" presStyleCnt="8"/>
      <dgm:spPr/>
    </dgm:pt>
    <dgm:pt modelId="{7C2E8A2F-4798-4ED5-AB9D-EDFE0436E7E5}" type="pres">
      <dgm:prSet presAssocID="{A3F5F11D-11DF-4969-BBAA-7E5C41B2E837}" presName="text4" presStyleCnt="0"/>
      <dgm:spPr/>
    </dgm:pt>
    <dgm:pt modelId="{0B5F5571-32D3-442B-9A94-BDC7EAF5654E}" type="pres">
      <dgm:prSet presAssocID="{A3F5F11D-11DF-4969-BBAA-7E5C41B2E837}" presName="textRepeatNode" presStyleLbl="alignNode1" presStyleIdx="3" presStyleCnt="4">
        <dgm:presLayoutVars>
          <dgm:chMax val="0"/>
          <dgm:chPref val="0"/>
          <dgm:bulletEnabled val="1"/>
        </dgm:presLayoutVars>
      </dgm:prSet>
      <dgm:spPr/>
      <dgm:t>
        <a:bodyPr/>
        <a:lstStyle/>
        <a:p>
          <a:endParaRPr lang="en-US"/>
        </a:p>
      </dgm:t>
    </dgm:pt>
    <dgm:pt modelId="{EF4ECC6D-F0ED-48F0-B5B7-2665C189AA54}" type="pres">
      <dgm:prSet presAssocID="{A3F5F11D-11DF-4969-BBAA-7E5C41B2E837}" presName="textaccent4" presStyleCnt="0"/>
      <dgm:spPr/>
    </dgm:pt>
    <dgm:pt modelId="{A1E10D7D-21AD-47D4-AED7-1EC2493BD64C}" type="pres">
      <dgm:prSet presAssocID="{A3F5F11D-11DF-4969-BBAA-7E5C41B2E837}" presName="accentRepeatNode" presStyleLbl="solidAlignAcc1" presStyleIdx="6" presStyleCnt="8"/>
      <dgm:spPr/>
    </dgm:pt>
    <dgm:pt modelId="{0C928EFB-18FB-427A-BB1B-63CB0E32C17F}" type="pres">
      <dgm:prSet presAssocID="{D50053D0-7AB6-4894-8BAE-57587EDB4318}" presName="image4" presStyleCnt="0"/>
      <dgm:spPr/>
    </dgm:pt>
    <dgm:pt modelId="{DF326F10-F5C9-4CC0-B6F5-258BEBCF201C}" type="pres">
      <dgm:prSet presAssocID="{D50053D0-7AB6-4894-8BAE-57587EDB4318}" presName="imageRepeatNode" presStyleLbl="alignAcc1" presStyleIdx="3" presStyleCnt="4"/>
      <dgm:spPr/>
      <dgm:t>
        <a:bodyPr/>
        <a:lstStyle/>
        <a:p>
          <a:endParaRPr lang="en-US"/>
        </a:p>
      </dgm:t>
    </dgm:pt>
    <dgm:pt modelId="{DCD814E8-E7D9-4DC8-9A4C-9DC19778EBB7}" type="pres">
      <dgm:prSet presAssocID="{D50053D0-7AB6-4894-8BAE-57587EDB4318}" presName="imageaccent4" presStyleCnt="0"/>
      <dgm:spPr/>
    </dgm:pt>
    <dgm:pt modelId="{D33B5BC5-9234-4B6B-A53C-249FB8EE75A1}" type="pres">
      <dgm:prSet presAssocID="{D50053D0-7AB6-4894-8BAE-57587EDB4318}" presName="accentRepeatNode" presStyleLbl="solidAlignAcc1" presStyleIdx="7" presStyleCnt="8"/>
      <dgm:spPr/>
    </dgm:pt>
  </dgm:ptLst>
  <dgm:cxnLst>
    <dgm:cxn modelId="{B5A20206-110F-40C5-86A8-7B621C04AD64}" srcId="{26F16492-4D32-42C7-9AA9-C54ADDF213AE}" destId="{CE43314C-F7AF-497A-ABE0-CEE802D430DB}" srcOrd="0" destOrd="0" parTransId="{88EB534C-C948-4C29-996F-F00CF6334C42}" sibTransId="{B360E15D-F8C1-4F39-A372-7AABF1B0CD6F}"/>
    <dgm:cxn modelId="{EA44A066-1F66-4699-AB92-AB795FC7969C}" srcId="{A3F5F11D-11DF-4969-BBAA-7E5C41B2E837}" destId="{387F7DA8-64C7-4974-A0BB-304EE024B272}" srcOrd="2" destOrd="0" parTransId="{51064656-291B-49E2-92EF-6E23890DD58E}" sibTransId="{24C5F988-9C42-4418-8658-CE9B6B688337}"/>
    <dgm:cxn modelId="{1EF271B9-978D-4873-B822-A65BB7F16BFF}" type="presOf" srcId="{A3F5F11D-11DF-4969-BBAA-7E5C41B2E837}" destId="{0B5F5571-32D3-442B-9A94-BDC7EAF5654E}" srcOrd="0" destOrd="0" presId="urn:microsoft.com/office/officeart/2008/layout/HexagonCluster"/>
    <dgm:cxn modelId="{E5F8F2FB-9727-4D85-9888-62A8E17C678F}" type="presOf" srcId="{1F51FAED-8FD6-4D01-8949-5A1EA4445111}" destId="{A18E036C-DE99-4DF2-BB47-78D74BBC4A57}" srcOrd="0" destOrd="0" presId="urn:microsoft.com/office/officeart/2008/layout/HexagonCluster"/>
    <dgm:cxn modelId="{85501582-1D87-45F0-A81E-E71FCC6E84D5}" srcId="{29C342FF-803E-4512-B6F2-9A0EF8EB1D23}" destId="{86411F99-4ED2-4010-9E2D-876060767E6E}" srcOrd="0" destOrd="0" parTransId="{8D18C976-5077-4517-8D34-4B6914273084}" sibTransId="{1AE19EE7-BE63-4544-BD06-14B2D37A3929}"/>
    <dgm:cxn modelId="{9EB902FF-FF41-4EFE-AEA7-F12D9BB1CEDA}" type="presOf" srcId="{B1A2E626-CF4C-4EF3-937B-F65FD243009F}" destId="{5E745A99-7E63-4FB5-BA0D-FD58560B3359}" srcOrd="0" destOrd="0" presId="urn:microsoft.com/office/officeart/2008/layout/HexagonCluster"/>
    <dgm:cxn modelId="{86523879-93C0-4D61-8557-487096185D5A}" srcId="{20C00F92-9BF1-4C32-9DC6-2A2B95A191F4}" destId="{F2145EAC-046A-4CBF-B3D9-18B6620075FC}" srcOrd="2" destOrd="0" parTransId="{FEEBF334-FD01-4EFD-9FC9-1176C1A76E64}" sibTransId="{1F51FAED-8FD6-4D01-8949-5A1EA4445111}"/>
    <dgm:cxn modelId="{90DA034E-5E9D-4AD2-BF44-D3F63A8D60AD}" srcId="{F2145EAC-046A-4CBF-B3D9-18B6620075FC}" destId="{8FC08FB8-F622-4124-B9D2-34FDAA6C2097}" srcOrd="0" destOrd="0" parTransId="{D6C1EB2B-5769-474E-8483-9CED3EF32EE1}" sibTransId="{2003C6B1-F925-470C-960F-AEE6DA22DCB0}"/>
    <dgm:cxn modelId="{F561A88A-6946-479F-9C2D-87F383865C90}" type="presOf" srcId="{572F7088-7ED6-4434-98F5-7D3B0BCC0B78}" destId="{0B5F5571-32D3-442B-9A94-BDC7EAF5654E}" srcOrd="0" destOrd="1" presId="urn:microsoft.com/office/officeart/2008/layout/HexagonCluster"/>
    <dgm:cxn modelId="{C3280254-C8F3-4604-B759-9871BFEEBBD6}" srcId="{F2145EAC-046A-4CBF-B3D9-18B6620075FC}" destId="{D26E4EA5-696B-4761-AABC-7D7B9B761ECE}" srcOrd="3" destOrd="0" parTransId="{74BA3CB1-5E73-480B-82DD-C704E0289F95}" sibTransId="{62CE696A-A897-4FB2-8D86-F3300339FC6A}"/>
    <dgm:cxn modelId="{62D9F94C-6DE7-4194-8651-292237E09BA2}" type="presOf" srcId="{628C95C3-6678-4DD3-BDD8-6CA989C9CD10}" destId="{0B5F5571-32D3-442B-9A94-BDC7EAF5654E}" srcOrd="0" destOrd="4" presId="urn:microsoft.com/office/officeart/2008/layout/HexagonCluster"/>
    <dgm:cxn modelId="{B716A537-A79A-443D-A358-39EDE239AA2B}" srcId="{A3F5F11D-11DF-4969-BBAA-7E5C41B2E837}" destId="{46FC4C6C-CF17-45AC-996E-F601ED7D5C75}" srcOrd="1" destOrd="0" parTransId="{2DA9305F-FC43-441E-B615-C2B37E371E0B}" sibTransId="{860A2AC5-3197-42A5-BEC4-B044B1847F8E}"/>
    <dgm:cxn modelId="{576D8C3A-6462-4EAB-8367-12E2164745CA}" type="presOf" srcId="{86411F99-4ED2-4010-9E2D-876060767E6E}" destId="{5AE5899B-09ED-4D51-A6B9-FAE13107806F}" srcOrd="0" destOrd="1" presId="urn:microsoft.com/office/officeart/2008/layout/HexagonCluster"/>
    <dgm:cxn modelId="{4913CB21-7922-46C5-983A-8E4FECFA2E59}" type="presOf" srcId="{387F7DA8-64C7-4974-A0BB-304EE024B272}" destId="{0B5F5571-32D3-442B-9A94-BDC7EAF5654E}" srcOrd="0" destOrd="3" presId="urn:microsoft.com/office/officeart/2008/layout/HexagonCluster"/>
    <dgm:cxn modelId="{AB2206DB-756C-4C74-BDA0-BCFD32192995}" srcId="{20C00F92-9BF1-4C32-9DC6-2A2B95A191F4}" destId="{A3F5F11D-11DF-4969-BBAA-7E5C41B2E837}" srcOrd="3" destOrd="0" parTransId="{746D31BB-5C70-4AC9-A23F-CEB66D837923}" sibTransId="{D50053D0-7AB6-4894-8BAE-57587EDB4318}"/>
    <dgm:cxn modelId="{19AD4DB3-216C-48A0-9999-84E611269562}" type="presOf" srcId="{6647A8F9-B6D1-43A5-BC5F-055A76D15A78}" destId="{D20BEF55-43A5-40A7-810B-993E90596A65}" srcOrd="0" destOrd="3" presId="urn:microsoft.com/office/officeart/2008/layout/HexagonCluster"/>
    <dgm:cxn modelId="{826EFB58-72B4-45CA-A031-A37CAB56B563}" type="presOf" srcId="{09C7D912-618C-4694-BEB2-B24DBF5AD274}" destId="{D20BEF55-43A5-40A7-810B-993E90596A65}" srcOrd="0" destOrd="5" presId="urn:microsoft.com/office/officeart/2008/layout/HexagonCluster"/>
    <dgm:cxn modelId="{43770A66-B4F3-44E1-A54A-1801D2D19153}" type="presOf" srcId="{26F16492-4D32-42C7-9AA9-C54ADDF213AE}" destId="{B16272FD-FEA2-4140-B7C6-1F240106F57D}" srcOrd="0" destOrd="0" presId="urn:microsoft.com/office/officeart/2008/layout/HexagonCluster"/>
    <dgm:cxn modelId="{35112625-075B-4C7C-A164-F2092E6FE874}" type="presOf" srcId="{D50053D0-7AB6-4894-8BAE-57587EDB4318}" destId="{DF326F10-F5C9-4CC0-B6F5-258BEBCF201C}" srcOrd="0" destOrd="0" presId="urn:microsoft.com/office/officeart/2008/layout/HexagonCluster"/>
    <dgm:cxn modelId="{1CBB4B35-BB73-4F15-B9CE-BD27EDF5D174}" srcId="{F2145EAC-046A-4CBF-B3D9-18B6620075FC}" destId="{6647A8F9-B6D1-43A5-BC5F-055A76D15A78}" srcOrd="2" destOrd="0" parTransId="{24655533-7E4C-4715-B670-55DF83DDF5A5}" sibTransId="{AB0144A6-0EF2-431D-8EF2-28F3B4494377}"/>
    <dgm:cxn modelId="{A21FBD31-6B62-4ACB-A323-6A84FEFF7396}" type="presOf" srcId="{29C342FF-803E-4512-B6F2-9A0EF8EB1D23}" destId="{5AE5899B-09ED-4D51-A6B9-FAE13107806F}" srcOrd="0" destOrd="0" presId="urn:microsoft.com/office/officeart/2008/layout/HexagonCluster"/>
    <dgm:cxn modelId="{89A1EC11-063F-4C50-9CA5-702EBAC9823A}" type="presOf" srcId="{F2145EAC-046A-4CBF-B3D9-18B6620075FC}" destId="{D20BEF55-43A5-40A7-810B-993E90596A65}" srcOrd="0" destOrd="0" presId="urn:microsoft.com/office/officeart/2008/layout/HexagonCluster"/>
    <dgm:cxn modelId="{5ABD05A7-6F9F-47AE-8F37-2F32ED1A9255}" type="presOf" srcId="{D26E4EA5-696B-4761-AABC-7D7B9B761ECE}" destId="{D20BEF55-43A5-40A7-810B-993E90596A65}" srcOrd="0" destOrd="4" presId="urn:microsoft.com/office/officeart/2008/layout/HexagonCluster"/>
    <dgm:cxn modelId="{FD6969E5-CBE8-4B3A-BAB4-BA0A7700F512}" type="presOf" srcId="{04FD23E4-3272-4F33-82CA-5D763C7FBDE6}" destId="{5AE5899B-09ED-4D51-A6B9-FAE13107806F}" srcOrd="0" destOrd="2" presId="urn:microsoft.com/office/officeart/2008/layout/HexagonCluster"/>
    <dgm:cxn modelId="{8FBBA3BD-1811-4A37-83D8-DCBDF603F9D4}" type="presOf" srcId="{8FC08FB8-F622-4124-B9D2-34FDAA6C2097}" destId="{D20BEF55-43A5-40A7-810B-993E90596A65}" srcOrd="0" destOrd="1" presId="urn:microsoft.com/office/officeart/2008/layout/HexagonCluster"/>
    <dgm:cxn modelId="{5E464ABA-3AF4-4785-9034-3FF863467B69}" srcId="{29C342FF-803E-4512-B6F2-9A0EF8EB1D23}" destId="{32544CE7-E766-40A9-A902-9A1C1853EDD7}" srcOrd="2" destOrd="0" parTransId="{7451BE73-C6AE-4E2C-9B4A-151004AEB564}" sibTransId="{1858BCBD-55DC-459B-9C6B-954CCB47365B}"/>
    <dgm:cxn modelId="{D50E94D7-E07A-4BB1-9511-97A072D226C3}" srcId="{26F16492-4D32-42C7-9AA9-C54ADDF213AE}" destId="{87194DC5-FE57-4E2E-AA2A-751A121A09AD}" srcOrd="1" destOrd="0" parTransId="{D9149293-D824-421A-BBAC-95F132709065}" sibTransId="{E67606CF-7C07-477E-B3FD-051243CFA5B4}"/>
    <dgm:cxn modelId="{A4B7B43A-470A-48F8-BD97-A3AC807E9CCD}" type="presOf" srcId="{2F00A915-D7C1-4495-99F7-72D583E5D92E}" destId="{48C070DE-1C8C-4703-8A76-C60367B55F89}" srcOrd="0" destOrd="0" presId="urn:microsoft.com/office/officeart/2008/layout/HexagonCluster"/>
    <dgm:cxn modelId="{A199A66B-4B84-4AAA-BDC3-F557735C8360}" type="presOf" srcId="{46FC4C6C-CF17-45AC-996E-F601ED7D5C75}" destId="{0B5F5571-32D3-442B-9A94-BDC7EAF5654E}" srcOrd="0" destOrd="2" presId="urn:microsoft.com/office/officeart/2008/layout/HexagonCluster"/>
    <dgm:cxn modelId="{82152039-83CC-4BBF-8CD7-9A44A8A97149}" type="presOf" srcId="{350D29EB-ABC5-46D9-9BC9-E86461217D40}" destId="{D20BEF55-43A5-40A7-810B-993E90596A65}" srcOrd="0" destOrd="2" presId="urn:microsoft.com/office/officeart/2008/layout/HexagonCluster"/>
    <dgm:cxn modelId="{9BFAE5B0-A9B0-409A-A192-124D2D404B87}" srcId="{29C342FF-803E-4512-B6F2-9A0EF8EB1D23}" destId="{04FD23E4-3272-4F33-82CA-5D763C7FBDE6}" srcOrd="1" destOrd="0" parTransId="{CCB8D7AD-6B00-4924-8F13-BFFE23207C50}" sibTransId="{B8492F2D-5E20-4CC6-AE6B-DE15D931BC69}"/>
    <dgm:cxn modelId="{EDEA1164-1069-477A-9003-35BCC1E2467C}" type="presOf" srcId="{87194DC5-FE57-4E2E-AA2A-751A121A09AD}" destId="{B16272FD-FEA2-4140-B7C6-1F240106F57D}" srcOrd="0" destOrd="2" presId="urn:microsoft.com/office/officeart/2008/layout/HexagonCluster"/>
    <dgm:cxn modelId="{B79B4009-487E-4C20-A8E0-656959A8C66D}" type="presOf" srcId="{CE43314C-F7AF-497A-ABE0-CEE802D430DB}" destId="{B16272FD-FEA2-4140-B7C6-1F240106F57D}" srcOrd="0" destOrd="1" presId="urn:microsoft.com/office/officeart/2008/layout/HexagonCluster"/>
    <dgm:cxn modelId="{2319D9E2-E65F-4CE8-912F-C028C96DB4DF}" srcId="{F2145EAC-046A-4CBF-B3D9-18B6620075FC}" destId="{09C7D912-618C-4694-BEB2-B24DBF5AD274}" srcOrd="4" destOrd="0" parTransId="{EC82DB64-4D24-4433-BF3A-6049892336C2}" sibTransId="{A9D43DDB-7EC2-4CED-BE5F-406266EF0E8D}"/>
    <dgm:cxn modelId="{896753C7-BD72-4684-BEB2-C77D5C6614E9}" srcId="{20C00F92-9BF1-4C32-9DC6-2A2B95A191F4}" destId="{29C342FF-803E-4512-B6F2-9A0EF8EB1D23}" srcOrd="0" destOrd="0" parTransId="{162AD03D-D1CD-4F4D-8DCF-E55519DB4B8E}" sibTransId="{B1A2E626-CF4C-4EF3-937B-F65FD243009F}"/>
    <dgm:cxn modelId="{A2FA9D0B-704A-4A8F-9596-47295F71EBE4}" srcId="{F2145EAC-046A-4CBF-B3D9-18B6620075FC}" destId="{350D29EB-ABC5-46D9-9BC9-E86461217D40}" srcOrd="1" destOrd="0" parTransId="{24715E9C-9E08-4B23-B315-D17F7139BF05}" sibTransId="{9BAEA26B-C360-42C1-BCF8-65B930C54993}"/>
    <dgm:cxn modelId="{F7D504EA-E418-4D4F-B288-8FF002BDF90A}" srcId="{A3F5F11D-11DF-4969-BBAA-7E5C41B2E837}" destId="{572F7088-7ED6-4434-98F5-7D3B0BCC0B78}" srcOrd="0" destOrd="0" parTransId="{A3D47831-5482-4D66-BDEF-D26A8F12BB4C}" sibTransId="{A48B03CB-5385-4DF4-8F1C-79C7B5D95C68}"/>
    <dgm:cxn modelId="{B8F613E8-0633-46BD-9152-23340ACBCD6E}" srcId="{A3F5F11D-11DF-4969-BBAA-7E5C41B2E837}" destId="{628C95C3-6678-4DD3-BDD8-6CA989C9CD10}" srcOrd="3" destOrd="0" parTransId="{049B6239-47D9-4B5B-9572-C799D7F6D99E}" sibTransId="{05EC9E79-F2CD-4C23-9EB6-5FA44C0D582E}"/>
    <dgm:cxn modelId="{C18EB6DF-D9B6-400C-9C7B-596F6F680341}" type="presOf" srcId="{32544CE7-E766-40A9-A902-9A1C1853EDD7}" destId="{5AE5899B-09ED-4D51-A6B9-FAE13107806F}" srcOrd="0" destOrd="3" presId="urn:microsoft.com/office/officeart/2008/layout/HexagonCluster"/>
    <dgm:cxn modelId="{386D33CB-36A1-475B-B71B-ED8B8799DE7E}" srcId="{20C00F92-9BF1-4C32-9DC6-2A2B95A191F4}" destId="{26F16492-4D32-42C7-9AA9-C54ADDF213AE}" srcOrd="1" destOrd="0" parTransId="{244C4DDF-4CF7-4E5A-A3F6-34EF78D22853}" sibTransId="{2F00A915-D7C1-4495-99F7-72D583E5D92E}"/>
    <dgm:cxn modelId="{8CADDD38-060A-4A7F-B347-D4B42CFDD968}" type="presOf" srcId="{20C00F92-9BF1-4C32-9DC6-2A2B95A191F4}" destId="{D7B873A7-46F4-46CB-8461-6BC9EA590EB9}" srcOrd="0" destOrd="0" presId="urn:microsoft.com/office/officeart/2008/layout/HexagonCluster"/>
    <dgm:cxn modelId="{8CA0F4F7-297A-4DE3-A0EC-F9C76D844174}" type="presParOf" srcId="{D7B873A7-46F4-46CB-8461-6BC9EA590EB9}" destId="{D25A707A-2F68-423A-A4B4-EF1143964E62}" srcOrd="0" destOrd="0" presId="urn:microsoft.com/office/officeart/2008/layout/HexagonCluster"/>
    <dgm:cxn modelId="{72258D39-07A4-43F8-BABA-15FF4FF05EF6}" type="presParOf" srcId="{D25A707A-2F68-423A-A4B4-EF1143964E62}" destId="{5AE5899B-09ED-4D51-A6B9-FAE13107806F}" srcOrd="0" destOrd="0" presId="urn:microsoft.com/office/officeart/2008/layout/HexagonCluster"/>
    <dgm:cxn modelId="{CC403FDE-3B83-4547-9FE6-158C5933CDE2}" type="presParOf" srcId="{D7B873A7-46F4-46CB-8461-6BC9EA590EB9}" destId="{95086CD3-2CFB-42FA-9E02-72EB35F96C58}" srcOrd="1" destOrd="0" presId="urn:microsoft.com/office/officeart/2008/layout/HexagonCluster"/>
    <dgm:cxn modelId="{51FC658B-5AFB-469B-B063-E3D745903D7B}" type="presParOf" srcId="{95086CD3-2CFB-42FA-9E02-72EB35F96C58}" destId="{D7A3D529-36ED-49A8-ADCC-5780EBDDC7C7}" srcOrd="0" destOrd="0" presId="urn:microsoft.com/office/officeart/2008/layout/HexagonCluster"/>
    <dgm:cxn modelId="{F171B477-C5E8-4F06-9FB9-8CD29F98AE66}" type="presParOf" srcId="{D7B873A7-46F4-46CB-8461-6BC9EA590EB9}" destId="{4942E68F-E24D-4482-9F32-124B388772CB}" srcOrd="2" destOrd="0" presId="urn:microsoft.com/office/officeart/2008/layout/HexagonCluster"/>
    <dgm:cxn modelId="{F087B8FD-F5FB-417C-8986-323656AB4561}" type="presParOf" srcId="{4942E68F-E24D-4482-9F32-124B388772CB}" destId="{5E745A99-7E63-4FB5-BA0D-FD58560B3359}" srcOrd="0" destOrd="0" presId="urn:microsoft.com/office/officeart/2008/layout/HexagonCluster"/>
    <dgm:cxn modelId="{BF68360A-A36A-4BDC-9667-3E5BFBA6368C}" type="presParOf" srcId="{D7B873A7-46F4-46CB-8461-6BC9EA590EB9}" destId="{FEE05A9B-5858-4C21-A520-F94B51B20195}" srcOrd="3" destOrd="0" presId="urn:microsoft.com/office/officeart/2008/layout/HexagonCluster"/>
    <dgm:cxn modelId="{DB087C5A-2925-4D57-B428-2D8E4635F909}" type="presParOf" srcId="{FEE05A9B-5858-4C21-A520-F94B51B20195}" destId="{1D9271FD-0D3F-4B4A-90FE-92C160FABB7F}" srcOrd="0" destOrd="0" presId="urn:microsoft.com/office/officeart/2008/layout/HexagonCluster"/>
    <dgm:cxn modelId="{51CDF15C-DF9F-4CE7-8C0B-E352566BEB95}" type="presParOf" srcId="{D7B873A7-46F4-46CB-8461-6BC9EA590EB9}" destId="{605E87EC-4780-4B73-8A99-387913DD7D30}" srcOrd="4" destOrd="0" presId="urn:microsoft.com/office/officeart/2008/layout/HexagonCluster"/>
    <dgm:cxn modelId="{C0A8B9EB-F7F3-43AA-BFFB-C36C04132B7D}" type="presParOf" srcId="{605E87EC-4780-4B73-8A99-387913DD7D30}" destId="{B16272FD-FEA2-4140-B7C6-1F240106F57D}" srcOrd="0" destOrd="0" presId="urn:microsoft.com/office/officeart/2008/layout/HexagonCluster"/>
    <dgm:cxn modelId="{69993E38-A29A-465E-9725-CD41D899BA52}" type="presParOf" srcId="{D7B873A7-46F4-46CB-8461-6BC9EA590EB9}" destId="{DFFFD2E0-AED8-44AA-AC41-DCD419788A3D}" srcOrd="5" destOrd="0" presId="urn:microsoft.com/office/officeart/2008/layout/HexagonCluster"/>
    <dgm:cxn modelId="{D6727A2E-7DCC-4169-8E32-95F2B4D545DA}" type="presParOf" srcId="{DFFFD2E0-AED8-44AA-AC41-DCD419788A3D}" destId="{532691B6-E5D4-456C-8A13-77EBF00E4AC3}" srcOrd="0" destOrd="0" presId="urn:microsoft.com/office/officeart/2008/layout/HexagonCluster"/>
    <dgm:cxn modelId="{07B33C3A-2083-4657-98FC-89FE1236EDA2}" type="presParOf" srcId="{D7B873A7-46F4-46CB-8461-6BC9EA590EB9}" destId="{B2ADA65D-8B90-40DE-9766-B0661AC94DE6}" srcOrd="6" destOrd="0" presId="urn:microsoft.com/office/officeart/2008/layout/HexagonCluster"/>
    <dgm:cxn modelId="{93D50251-7B09-439D-9F1E-1707842865D1}" type="presParOf" srcId="{B2ADA65D-8B90-40DE-9766-B0661AC94DE6}" destId="{48C070DE-1C8C-4703-8A76-C60367B55F89}" srcOrd="0" destOrd="0" presId="urn:microsoft.com/office/officeart/2008/layout/HexagonCluster"/>
    <dgm:cxn modelId="{844E5660-A10F-4BAB-B691-9ADFDF783936}" type="presParOf" srcId="{D7B873A7-46F4-46CB-8461-6BC9EA590EB9}" destId="{9EB27644-D06E-4A49-B50F-C8FB6739DD96}" srcOrd="7" destOrd="0" presId="urn:microsoft.com/office/officeart/2008/layout/HexagonCluster"/>
    <dgm:cxn modelId="{CBFBADA9-DACF-4F67-92F9-CEA913550809}" type="presParOf" srcId="{9EB27644-D06E-4A49-B50F-C8FB6739DD96}" destId="{4D660B22-993D-4C71-9D0F-EAFB167A6E58}" srcOrd="0" destOrd="0" presId="urn:microsoft.com/office/officeart/2008/layout/HexagonCluster"/>
    <dgm:cxn modelId="{AF08F4D8-76F6-4B8C-9594-0D8265ACF260}" type="presParOf" srcId="{D7B873A7-46F4-46CB-8461-6BC9EA590EB9}" destId="{CA5DCB00-E457-41B9-B511-61B4CFD9BE6D}" srcOrd="8" destOrd="0" presId="urn:microsoft.com/office/officeart/2008/layout/HexagonCluster"/>
    <dgm:cxn modelId="{74A0CD46-5F5F-401B-998D-1BEF7D9B52CD}" type="presParOf" srcId="{CA5DCB00-E457-41B9-B511-61B4CFD9BE6D}" destId="{D20BEF55-43A5-40A7-810B-993E90596A65}" srcOrd="0" destOrd="0" presId="urn:microsoft.com/office/officeart/2008/layout/HexagonCluster"/>
    <dgm:cxn modelId="{7A6E6071-8DB3-48B8-852C-0102D9CD6D9D}" type="presParOf" srcId="{D7B873A7-46F4-46CB-8461-6BC9EA590EB9}" destId="{E4CD669B-BC32-4DEC-A9CA-870B5DEE80FD}" srcOrd="9" destOrd="0" presId="urn:microsoft.com/office/officeart/2008/layout/HexagonCluster"/>
    <dgm:cxn modelId="{3B73A315-E218-4C2E-9E83-CE4AC3EDFCD6}" type="presParOf" srcId="{E4CD669B-BC32-4DEC-A9CA-870B5DEE80FD}" destId="{CC7A52DA-315B-41E7-AD56-DA4F1024E0AC}" srcOrd="0" destOrd="0" presId="urn:microsoft.com/office/officeart/2008/layout/HexagonCluster"/>
    <dgm:cxn modelId="{A23D32B6-3C3F-4D3B-8DAB-B41E68E5F920}" type="presParOf" srcId="{D7B873A7-46F4-46CB-8461-6BC9EA590EB9}" destId="{05BC40EB-0D22-4F84-B9E5-DD1C20E65C2E}" srcOrd="10" destOrd="0" presId="urn:microsoft.com/office/officeart/2008/layout/HexagonCluster"/>
    <dgm:cxn modelId="{B9271909-404E-4153-B814-2C94803C47DC}" type="presParOf" srcId="{05BC40EB-0D22-4F84-B9E5-DD1C20E65C2E}" destId="{A18E036C-DE99-4DF2-BB47-78D74BBC4A57}" srcOrd="0" destOrd="0" presId="urn:microsoft.com/office/officeart/2008/layout/HexagonCluster"/>
    <dgm:cxn modelId="{F5DE427A-5212-4F9C-8898-D97DA0B430FD}" type="presParOf" srcId="{D7B873A7-46F4-46CB-8461-6BC9EA590EB9}" destId="{EAE81990-7179-49AD-B0E0-8AA7035A6446}" srcOrd="11" destOrd="0" presId="urn:microsoft.com/office/officeart/2008/layout/HexagonCluster"/>
    <dgm:cxn modelId="{7C8C665C-2637-4C81-87CD-7D9DA70C6A5E}" type="presParOf" srcId="{EAE81990-7179-49AD-B0E0-8AA7035A6446}" destId="{DB4B4AB3-6C4B-4628-9DE8-E53CA4AAA166}" srcOrd="0" destOrd="0" presId="urn:microsoft.com/office/officeart/2008/layout/HexagonCluster"/>
    <dgm:cxn modelId="{8257C695-5EA5-4FDC-8817-D40843641864}" type="presParOf" srcId="{D7B873A7-46F4-46CB-8461-6BC9EA590EB9}" destId="{7C2E8A2F-4798-4ED5-AB9D-EDFE0436E7E5}" srcOrd="12" destOrd="0" presId="urn:microsoft.com/office/officeart/2008/layout/HexagonCluster"/>
    <dgm:cxn modelId="{FE660E5F-FE19-47D3-A30E-19E486E57839}" type="presParOf" srcId="{7C2E8A2F-4798-4ED5-AB9D-EDFE0436E7E5}" destId="{0B5F5571-32D3-442B-9A94-BDC7EAF5654E}" srcOrd="0" destOrd="0" presId="urn:microsoft.com/office/officeart/2008/layout/HexagonCluster"/>
    <dgm:cxn modelId="{6E051946-5AF4-476C-98EC-70A90B2C08E0}" type="presParOf" srcId="{D7B873A7-46F4-46CB-8461-6BC9EA590EB9}" destId="{EF4ECC6D-F0ED-48F0-B5B7-2665C189AA54}" srcOrd="13" destOrd="0" presId="urn:microsoft.com/office/officeart/2008/layout/HexagonCluster"/>
    <dgm:cxn modelId="{56F07F84-E478-474D-9C83-1A88ECA9BEF3}" type="presParOf" srcId="{EF4ECC6D-F0ED-48F0-B5B7-2665C189AA54}" destId="{A1E10D7D-21AD-47D4-AED7-1EC2493BD64C}" srcOrd="0" destOrd="0" presId="urn:microsoft.com/office/officeart/2008/layout/HexagonCluster"/>
    <dgm:cxn modelId="{0F79B5DE-67B4-45D8-A13C-5324DB8CF6D0}" type="presParOf" srcId="{D7B873A7-46F4-46CB-8461-6BC9EA590EB9}" destId="{0C928EFB-18FB-427A-BB1B-63CB0E32C17F}" srcOrd="14" destOrd="0" presId="urn:microsoft.com/office/officeart/2008/layout/HexagonCluster"/>
    <dgm:cxn modelId="{7116D416-4E0B-4676-AEE4-C236CB4C7B38}" type="presParOf" srcId="{0C928EFB-18FB-427A-BB1B-63CB0E32C17F}" destId="{DF326F10-F5C9-4CC0-B6F5-258BEBCF201C}" srcOrd="0" destOrd="0" presId="urn:microsoft.com/office/officeart/2008/layout/HexagonCluster"/>
    <dgm:cxn modelId="{A86DD003-8B3D-4302-B33C-6EB25393EC15}" type="presParOf" srcId="{D7B873A7-46F4-46CB-8461-6BC9EA590EB9}" destId="{DCD814E8-E7D9-4DC8-9A4C-9DC19778EBB7}" srcOrd="15" destOrd="0" presId="urn:microsoft.com/office/officeart/2008/layout/HexagonCluster"/>
    <dgm:cxn modelId="{4D85214B-9AD7-4D3C-9C77-737A6E503882}" type="presParOf" srcId="{DCD814E8-E7D9-4DC8-9A4C-9DC19778EBB7}" destId="{D33B5BC5-9234-4B6B-A53C-249FB8EE75A1}" srcOrd="0" destOrd="0" presId="urn:microsoft.com/office/officeart/2008/layout/HexagonCluster"/>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917AABC-B01E-4076-8185-68876EA08630}" type="doc">
      <dgm:prSet loTypeId="urn:microsoft.com/office/officeart/2005/8/layout/hierarchy5" loCatId="hierarchy" qsTypeId="urn:microsoft.com/office/officeart/2005/8/quickstyle/simple1" qsCatId="simple" csTypeId="urn:microsoft.com/office/officeart/2005/8/colors/accent1_2" csCatId="accent1" phldr="1"/>
      <dgm:spPr/>
      <dgm:t>
        <a:bodyPr/>
        <a:lstStyle/>
        <a:p>
          <a:endParaRPr lang="en-US"/>
        </a:p>
      </dgm:t>
    </dgm:pt>
    <dgm:pt modelId="{502DA11D-C706-4FD5-98ED-B42272AC9D5B}">
      <dgm:prSet phldrT="[Text]">
        <dgm:style>
          <a:lnRef idx="2">
            <a:schemeClr val="dk1">
              <a:shade val="50000"/>
            </a:schemeClr>
          </a:lnRef>
          <a:fillRef idx="1">
            <a:schemeClr val="dk1"/>
          </a:fillRef>
          <a:effectRef idx="0">
            <a:schemeClr val="dk1"/>
          </a:effectRef>
          <a:fontRef idx="minor">
            <a:schemeClr val="lt1"/>
          </a:fontRef>
        </dgm:style>
      </dgm:prSet>
      <dgm:spPr/>
      <dgm:t>
        <a:bodyPr/>
        <a:lstStyle/>
        <a:p>
          <a:r>
            <a:rPr lang="en-US" dirty="0" smtClean="0"/>
            <a:t>Home</a:t>
          </a:r>
          <a:endParaRPr lang="en-US" dirty="0"/>
        </a:p>
      </dgm:t>
    </dgm:pt>
    <dgm:pt modelId="{E7D20DCF-1F20-4BB9-AC87-FD52871F6959}" type="parTrans" cxnId="{E6C74977-6B46-4895-A1FC-4B05EC799331}">
      <dgm:prSet/>
      <dgm:spPr/>
      <dgm:t>
        <a:bodyPr/>
        <a:lstStyle/>
        <a:p>
          <a:endParaRPr lang="en-US"/>
        </a:p>
      </dgm:t>
    </dgm:pt>
    <dgm:pt modelId="{3495BA74-042B-4612-816D-0712B359E977}" type="sibTrans" cxnId="{E6C74977-6B46-4895-A1FC-4B05EC799331}">
      <dgm:prSet/>
      <dgm:spPr/>
      <dgm:t>
        <a:bodyPr/>
        <a:lstStyle/>
        <a:p>
          <a:endParaRPr lang="en-US"/>
        </a:p>
      </dgm:t>
    </dgm:pt>
    <dgm:pt modelId="{5BBA24F8-5843-4E55-B830-04F26E390F49}" type="asst">
      <dgm:prSet phldrT="[Text]">
        <dgm:style>
          <a:lnRef idx="2">
            <a:schemeClr val="accent2">
              <a:shade val="50000"/>
            </a:schemeClr>
          </a:lnRef>
          <a:fillRef idx="1">
            <a:schemeClr val="accent2"/>
          </a:fillRef>
          <a:effectRef idx="0">
            <a:schemeClr val="accent2"/>
          </a:effectRef>
          <a:fontRef idx="minor">
            <a:schemeClr val="lt1"/>
          </a:fontRef>
        </dgm:style>
      </dgm:prSet>
      <dgm:spPr/>
      <dgm:t>
        <a:bodyPr/>
        <a:lstStyle/>
        <a:p>
          <a:r>
            <a:rPr lang="en-US" dirty="0" smtClean="0"/>
            <a:t>South</a:t>
          </a:r>
          <a:endParaRPr lang="en-US" dirty="0"/>
        </a:p>
      </dgm:t>
    </dgm:pt>
    <dgm:pt modelId="{472A6B27-77D3-4744-98C4-B9EC1EFC7ED3}" type="parTrans" cxnId="{54BE44BA-C46D-4E0F-B53F-E7C32E1045AE}">
      <dgm:prSet>
        <dgm:style>
          <a:lnRef idx="2">
            <a:schemeClr val="dk1"/>
          </a:lnRef>
          <a:fillRef idx="0">
            <a:schemeClr val="dk1"/>
          </a:fillRef>
          <a:effectRef idx="1">
            <a:schemeClr val="dk1"/>
          </a:effectRef>
          <a:fontRef idx="minor">
            <a:schemeClr val="tx1"/>
          </a:fontRef>
        </dgm:style>
      </dgm:prSet>
      <dgm:spPr/>
      <dgm:t>
        <a:bodyPr/>
        <a:lstStyle/>
        <a:p>
          <a:endParaRPr lang="en-US"/>
        </a:p>
      </dgm:t>
    </dgm:pt>
    <dgm:pt modelId="{5FF8B082-3EAC-40C1-AA7D-5B3EB6F485EF}" type="sibTrans" cxnId="{54BE44BA-C46D-4E0F-B53F-E7C32E1045AE}">
      <dgm:prSet/>
      <dgm:spPr/>
      <dgm:t>
        <a:bodyPr/>
        <a:lstStyle/>
        <a:p>
          <a:endParaRPr lang="en-US"/>
        </a:p>
      </dgm:t>
    </dgm:pt>
    <dgm:pt modelId="{9B55A61A-5FEE-4FBD-9A6D-D5F29B3DAE76}" type="asst">
      <dgm:prSet phldrT="[Text]">
        <dgm:style>
          <a:lnRef idx="2">
            <a:schemeClr val="accent3">
              <a:shade val="50000"/>
            </a:schemeClr>
          </a:lnRef>
          <a:fillRef idx="1">
            <a:schemeClr val="accent3"/>
          </a:fillRef>
          <a:effectRef idx="0">
            <a:schemeClr val="accent3"/>
          </a:effectRef>
          <a:fontRef idx="minor">
            <a:schemeClr val="lt1"/>
          </a:fontRef>
        </dgm:style>
      </dgm:prSet>
      <dgm:spPr/>
      <dgm:t>
        <a:bodyPr/>
        <a:lstStyle/>
        <a:p>
          <a:r>
            <a:rPr lang="en-US" dirty="0" smtClean="0"/>
            <a:t>East</a:t>
          </a:r>
          <a:endParaRPr lang="en-US" dirty="0"/>
        </a:p>
      </dgm:t>
    </dgm:pt>
    <dgm:pt modelId="{E234C61C-25C6-45F1-88D3-24689CDA0ED2}" type="parTrans" cxnId="{0DC46A4B-8A13-44C8-B2CD-DA1EB464077B}">
      <dgm:prSet>
        <dgm:style>
          <a:lnRef idx="2">
            <a:schemeClr val="dk1"/>
          </a:lnRef>
          <a:fillRef idx="0">
            <a:schemeClr val="dk1"/>
          </a:fillRef>
          <a:effectRef idx="1">
            <a:schemeClr val="dk1"/>
          </a:effectRef>
          <a:fontRef idx="minor">
            <a:schemeClr val="tx1"/>
          </a:fontRef>
        </dgm:style>
      </dgm:prSet>
      <dgm:spPr/>
      <dgm:t>
        <a:bodyPr/>
        <a:lstStyle/>
        <a:p>
          <a:endParaRPr lang="en-US"/>
        </a:p>
      </dgm:t>
    </dgm:pt>
    <dgm:pt modelId="{C6720195-0022-4D2F-9EE0-73437718ED58}" type="sibTrans" cxnId="{0DC46A4B-8A13-44C8-B2CD-DA1EB464077B}">
      <dgm:prSet/>
      <dgm:spPr/>
      <dgm:t>
        <a:bodyPr/>
        <a:lstStyle/>
        <a:p>
          <a:endParaRPr lang="en-US"/>
        </a:p>
      </dgm:t>
    </dgm:pt>
    <dgm:pt modelId="{612A0D49-22FD-47E2-A64F-05C9EF2290E5}" type="asst">
      <dgm:prSet phldrT="[Text]">
        <dgm:style>
          <a:lnRef idx="2">
            <a:schemeClr val="accent4">
              <a:shade val="50000"/>
            </a:schemeClr>
          </a:lnRef>
          <a:fillRef idx="1">
            <a:schemeClr val="accent4"/>
          </a:fillRef>
          <a:effectRef idx="0">
            <a:schemeClr val="accent4"/>
          </a:effectRef>
          <a:fontRef idx="minor">
            <a:schemeClr val="lt1"/>
          </a:fontRef>
        </dgm:style>
      </dgm:prSet>
      <dgm:spPr/>
      <dgm:t>
        <a:bodyPr/>
        <a:lstStyle/>
        <a:p>
          <a:r>
            <a:rPr lang="en-US" dirty="0" smtClean="0"/>
            <a:t>West</a:t>
          </a:r>
          <a:endParaRPr lang="en-US" dirty="0"/>
        </a:p>
      </dgm:t>
    </dgm:pt>
    <dgm:pt modelId="{ED0CD427-D7E2-4176-83F3-C459238367F3}" type="parTrans" cxnId="{978E4C2F-BF38-4963-8CFF-2E49DCF40B40}">
      <dgm:prSet>
        <dgm:style>
          <a:lnRef idx="2">
            <a:schemeClr val="dk1"/>
          </a:lnRef>
          <a:fillRef idx="0">
            <a:schemeClr val="dk1"/>
          </a:fillRef>
          <a:effectRef idx="1">
            <a:schemeClr val="dk1"/>
          </a:effectRef>
          <a:fontRef idx="minor">
            <a:schemeClr val="tx1"/>
          </a:fontRef>
        </dgm:style>
      </dgm:prSet>
      <dgm:spPr/>
      <dgm:t>
        <a:bodyPr/>
        <a:lstStyle/>
        <a:p>
          <a:endParaRPr lang="en-US"/>
        </a:p>
      </dgm:t>
    </dgm:pt>
    <dgm:pt modelId="{2D433287-0D89-4ABC-9BAC-92F856E0DCE9}" type="sibTrans" cxnId="{978E4C2F-BF38-4963-8CFF-2E49DCF40B40}">
      <dgm:prSet/>
      <dgm:spPr/>
      <dgm:t>
        <a:bodyPr/>
        <a:lstStyle/>
        <a:p>
          <a:endParaRPr lang="en-US"/>
        </a:p>
      </dgm:t>
    </dgm:pt>
    <dgm:pt modelId="{BFC30B44-64AE-4488-8E62-0C0361DB9188}">
      <dgm:prSet phldrT="[Text]">
        <dgm:style>
          <a:lnRef idx="2">
            <a:schemeClr val="dk1">
              <a:shade val="50000"/>
            </a:schemeClr>
          </a:lnRef>
          <a:fillRef idx="1">
            <a:schemeClr val="dk1"/>
          </a:fillRef>
          <a:effectRef idx="0">
            <a:schemeClr val="dk1"/>
          </a:effectRef>
          <a:fontRef idx="minor">
            <a:schemeClr val="lt1"/>
          </a:fontRef>
        </dgm:style>
      </dgm:prSet>
      <dgm:spPr/>
      <dgm:t>
        <a:bodyPr/>
        <a:lstStyle/>
        <a:p>
          <a:r>
            <a:rPr lang="en-US" dirty="0" smtClean="0"/>
            <a:t>Finance</a:t>
          </a:r>
          <a:endParaRPr lang="en-US" dirty="0"/>
        </a:p>
      </dgm:t>
    </dgm:pt>
    <dgm:pt modelId="{6F3DCF75-C60B-4DED-A2B4-7EF5D4CC1946}" type="parTrans" cxnId="{3EE28A21-FF0B-44C3-8F1A-0803EB4BD79F}">
      <dgm:prSet>
        <dgm:style>
          <a:lnRef idx="2">
            <a:schemeClr val="dk1"/>
          </a:lnRef>
          <a:fillRef idx="0">
            <a:schemeClr val="dk1"/>
          </a:fillRef>
          <a:effectRef idx="1">
            <a:schemeClr val="dk1"/>
          </a:effectRef>
          <a:fontRef idx="minor">
            <a:schemeClr val="tx1"/>
          </a:fontRef>
        </dgm:style>
      </dgm:prSet>
      <dgm:spPr/>
      <dgm:t>
        <a:bodyPr/>
        <a:lstStyle/>
        <a:p>
          <a:endParaRPr lang="en-US"/>
        </a:p>
      </dgm:t>
    </dgm:pt>
    <dgm:pt modelId="{7FFE7176-B277-44F1-AD68-98FC0293E7E2}" type="sibTrans" cxnId="{3EE28A21-FF0B-44C3-8F1A-0803EB4BD79F}">
      <dgm:prSet/>
      <dgm:spPr/>
      <dgm:t>
        <a:bodyPr/>
        <a:lstStyle/>
        <a:p>
          <a:endParaRPr lang="en-US"/>
        </a:p>
      </dgm:t>
    </dgm:pt>
    <dgm:pt modelId="{9402DEBB-8413-4E5E-8AD2-9BC92CECB342}" type="asst">
      <dgm:prSet phldrT="[Text]">
        <dgm:style>
          <a:lnRef idx="2">
            <a:schemeClr val="accent1">
              <a:shade val="50000"/>
            </a:schemeClr>
          </a:lnRef>
          <a:fillRef idx="1">
            <a:schemeClr val="accent1"/>
          </a:fillRef>
          <a:effectRef idx="0">
            <a:schemeClr val="accent1"/>
          </a:effectRef>
          <a:fontRef idx="minor">
            <a:schemeClr val="lt1"/>
          </a:fontRef>
        </dgm:style>
      </dgm:prSet>
      <dgm:spPr/>
      <dgm:t>
        <a:bodyPr/>
        <a:lstStyle/>
        <a:p>
          <a:r>
            <a:rPr lang="en-US" dirty="0" smtClean="0"/>
            <a:t>North</a:t>
          </a:r>
          <a:endParaRPr lang="en-US" dirty="0"/>
        </a:p>
      </dgm:t>
    </dgm:pt>
    <dgm:pt modelId="{B1904370-5E86-4DF6-A01B-98AA32BCEE27}" type="parTrans" cxnId="{1C723402-4C71-4F85-B765-8894C48FEB28}">
      <dgm:prSet>
        <dgm:style>
          <a:lnRef idx="2">
            <a:schemeClr val="dk1"/>
          </a:lnRef>
          <a:fillRef idx="0">
            <a:schemeClr val="dk1"/>
          </a:fillRef>
          <a:effectRef idx="1">
            <a:schemeClr val="dk1"/>
          </a:effectRef>
          <a:fontRef idx="minor">
            <a:schemeClr val="tx1"/>
          </a:fontRef>
        </dgm:style>
      </dgm:prSet>
      <dgm:spPr/>
      <dgm:t>
        <a:bodyPr/>
        <a:lstStyle/>
        <a:p>
          <a:endParaRPr lang="en-US"/>
        </a:p>
      </dgm:t>
    </dgm:pt>
    <dgm:pt modelId="{4DFB34D1-1D99-47F4-8A30-D5500179F61B}" type="sibTrans" cxnId="{1C723402-4C71-4F85-B765-8894C48FEB28}">
      <dgm:prSet/>
      <dgm:spPr/>
      <dgm:t>
        <a:bodyPr/>
        <a:lstStyle/>
        <a:p>
          <a:endParaRPr lang="en-US"/>
        </a:p>
      </dgm:t>
    </dgm:pt>
    <dgm:pt modelId="{66B0DFC2-BB45-48D4-A501-56401427A789}">
      <dgm:prSet phldrT="[Text]">
        <dgm:style>
          <a:lnRef idx="2">
            <a:schemeClr val="dk1">
              <a:shade val="50000"/>
            </a:schemeClr>
          </a:lnRef>
          <a:fillRef idx="1">
            <a:schemeClr val="dk1"/>
          </a:fillRef>
          <a:effectRef idx="0">
            <a:schemeClr val="dk1"/>
          </a:effectRef>
          <a:fontRef idx="minor">
            <a:schemeClr val="lt1"/>
          </a:fontRef>
        </dgm:style>
      </dgm:prSet>
      <dgm:spPr/>
      <dgm:t>
        <a:bodyPr/>
        <a:lstStyle/>
        <a:p>
          <a:r>
            <a:rPr lang="en-US" dirty="0" smtClean="0"/>
            <a:t>Departments</a:t>
          </a:r>
          <a:endParaRPr lang="en-US" dirty="0"/>
        </a:p>
      </dgm:t>
    </dgm:pt>
    <dgm:pt modelId="{C2E78C51-799C-4A5B-897D-27516C84C3C8}" type="parTrans" cxnId="{56302E17-4704-441F-8C51-AEE4ED5BDB8A}">
      <dgm:prSet>
        <dgm:style>
          <a:lnRef idx="2">
            <a:schemeClr val="dk1"/>
          </a:lnRef>
          <a:fillRef idx="0">
            <a:schemeClr val="dk1"/>
          </a:fillRef>
          <a:effectRef idx="1">
            <a:schemeClr val="dk1"/>
          </a:effectRef>
          <a:fontRef idx="minor">
            <a:schemeClr val="tx1"/>
          </a:fontRef>
        </dgm:style>
      </dgm:prSet>
      <dgm:spPr/>
      <dgm:t>
        <a:bodyPr/>
        <a:lstStyle/>
        <a:p>
          <a:endParaRPr lang="en-US"/>
        </a:p>
      </dgm:t>
    </dgm:pt>
    <dgm:pt modelId="{22D1C555-FD27-4BE6-8EAE-2A599223D6E8}" type="sibTrans" cxnId="{56302E17-4704-441F-8C51-AEE4ED5BDB8A}">
      <dgm:prSet/>
      <dgm:spPr/>
      <dgm:t>
        <a:bodyPr/>
        <a:lstStyle/>
        <a:p>
          <a:endParaRPr lang="en-US"/>
        </a:p>
      </dgm:t>
    </dgm:pt>
    <dgm:pt modelId="{D498A512-6DDE-4A46-BF7A-70DD17F2AA38}" type="pres">
      <dgm:prSet presAssocID="{C917AABC-B01E-4076-8185-68876EA08630}" presName="mainComposite" presStyleCnt="0">
        <dgm:presLayoutVars>
          <dgm:chPref val="1"/>
          <dgm:dir/>
          <dgm:animOne val="branch"/>
          <dgm:animLvl val="lvl"/>
          <dgm:resizeHandles val="exact"/>
        </dgm:presLayoutVars>
      </dgm:prSet>
      <dgm:spPr/>
      <dgm:t>
        <a:bodyPr/>
        <a:lstStyle/>
        <a:p>
          <a:endParaRPr lang="en-US"/>
        </a:p>
      </dgm:t>
    </dgm:pt>
    <dgm:pt modelId="{338428A1-31F6-4ADF-92EA-4E81BEA928D1}" type="pres">
      <dgm:prSet presAssocID="{C917AABC-B01E-4076-8185-68876EA08630}" presName="hierFlow" presStyleCnt="0"/>
      <dgm:spPr/>
    </dgm:pt>
    <dgm:pt modelId="{42F79313-7CE3-4EA0-B372-A8110E4C0C2C}" type="pres">
      <dgm:prSet presAssocID="{C917AABC-B01E-4076-8185-68876EA08630}" presName="hierChild1" presStyleCnt="0">
        <dgm:presLayoutVars>
          <dgm:chPref val="1"/>
          <dgm:animOne val="branch"/>
          <dgm:animLvl val="lvl"/>
        </dgm:presLayoutVars>
      </dgm:prSet>
      <dgm:spPr/>
    </dgm:pt>
    <dgm:pt modelId="{CC9BF47A-9A51-4301-AF7E-D305E640BE2A}" type="pres">
      <dgm:prSet presAssocID="{502DA11D-C706-4FD5-98ED-B42272AC9D5B}" presName="Name17" presStyleCnt="0"/>
      <dgm:spPr/>
    </dgm:pt>
    <dgm:pt modelId="{8C4905E1-142B-4964-945E-3AC274A5B9D3}" type="pres">
      <dgm:prSet presAssocID="{502DA11D-C706-4FD5-98ED-B42272AC9D5B}" presName="level1Shape" presStyleLbl="node0" presStyleIdx="0" presStyleCnt="1">
        <dgm:presLayoutVars>
          <dgm:chPref val="3"/>
        </dgm:presLayoutVars>
      </dgm:prSet>
      <dgm:spPr/>
      <dgm:t>
        <a:bodyPr/>
        <a:lstStyle/>
        <a:p>
          <a:endParaRPr lang="en-US"/>
        </a:p>
      </dgm:t>
    </dgm:pt>
    <dgm:pt modelId="{26FEA57B-B5E2-4510-A959-631958AAD3E9}" type="pres">
      <dgm:prSet presAssocID="{502DA11D-C706-4FD5-98ED-B42272AC9D5B}" presName="hierChild2" presStyleCnt="0"/>
      <dgm:spPr/>
    </dgm:pt>
    <dgm:pt modelId="{1741EF08-247B-4C8E-9053-601EDDE548D4}" type="pres">
      <dgm:prSet presAssocID="{6F3DCF75-C60B-4DED-A2B4-7EF5D4CC1946}" presName="Name25" presStyleLbl="parChTrans1D2" presStyleIdx="0" presStyleCnt="2"/>
      <dgm:spPr/>
      <dgm:t>
        <a:bodyPr/>
        <a:lstStyle/>
        <a:p>
          <a:endParaRPr lang="en-US"/>
        </a:p>
      </dgm:t>
    </dgm:pt>
    <dgm:pt modelId="{E03AECA3-072D-474D-95C5-FE2E0CE23D33}" type="pres">
      <dgm:prSet presAssocID="{6F3DCF75-C60B-4DED-A2B4-7EF5D4CC1946}" presName="connTx" presStyleLbl="parChTrans1D2" presStyleIdx="0" presStyleCnt="2"/>
      <dgm:spPr/>
      <dgm:t>
        <a:bodyPr/>
        <a:lstStyle/>
        <a:p>
          <a:endParaRPr lang="en-US"/>
        </a:p>
      </dgm:t>
    </dgm:pt>
    <dgm:pt modelId="{57F4D830-A9B8-4030-BD24-605DF24BE3D9}" type="pres">
      <dgm:prSet presAssocID="{BFC30B44-64AE-4488-8E62-0C0361DB9188}" presName="Name30" presStyleCnt="0"/>
      <dgm:spPr/>
    </dgm:pt>
    <dgm:pt modelId="{73201AC1-F055-463C-A759-FBC5CA2CB1AD}" type="pres">
      <dgm:prSet presAssocID="{BFC30B44-64AE-4488-8E62-0C0361DB9188}" presName="level2Shape" presStyleLbl="node2" presStyleIdx="0" presStyleCnt="2"/>
      <dgm:spPr/>
      <dgm:t>
        <a:bodyPr/>
        <a:lstStyle/>
        <a:p>
          <a:endParaRPr lang="en-US"/>
        </a:p>
      </dgm:t>
    </dgm:pt>
    <dgm:pt modelId="{27BF0B88-9606-4F5A-AB7C-AACF69FD25C9}" type="pres">
      <dgm:prSet presAssocID="{BFC30B44-64AE-4488-8E62-0C0361DB9188}" presName="hierChild3" presStyleCnt="0"/>
      <dgm:spPr/>
    </dgm:pt>
    <dgm:pt modelId="{F5F1B677-F031-429B-9D00-D3C74723F5D2}" type="pres">
      <dgm:prSet presAssocID="{C2E78C51-799C-4A5B-897D-27516C84C3C8}" presName="Name25" presStyleLbl="parChTrans1D2" presStyleIdx="1" presStyleCnt="2"/>
      <dgm:spPr/>
      <dgm:t>
        <a:bodyPr/>
        <a:lstStyle/>
        <a:p>
          <a:endParaRPr lang="en-US"/>
        </a:p>
      </dgm:t>
    </dgm:pt>
    <dgm:pt modelId="{FE744068-E7E4-4F35-A8A4-E59C4859580F}" type="pres">
      <dgm:prSet presAssocID="{C2E78C51-799C-4A5B-897D-27516C84C3C8}" presName="connTx" presStyleLbl="parChTrans1D2" presStyleIdx="1" presStyleCnt="2"/>
      <dgm:spPr/>
      <dgm:t>
        <a:bodyPr/>
        <a:lstStyle/>
        <a:p>
          <a:endParaRPr lang="en-US"/>
        </a:p>
      </dgm:t>
    </dgm:pt>
    <dgm:pt modelId="{04099497-B868-41A1-AD0D-F3E211BE71E3}" type="pres">
      <dgm:prSet presAssocID="{66B0DFC2-BB45-48D4-A501-56401427A789}" presName="Name30" presStyleCnt="0"/>
      <dgm:spPr/>
    </dgm:pt>
    <dgm:pt modelId="{32766AE9-AE8C-44D5-B631-35DE04ADFA9D}" type="pres">
      <dgm:prSet presAssocID="{66B0DFC2-BB45-48D4-A501-56401427A789}" presName="level2Shape" presStyleLbl="node2" presStyleIdx="1" presStyleCnt="2"/>
      <dgm:spPr/>
      <dgm:t>
        <a:bodyPr/>
        <a:lstStyle/>
        <a:p>
          <a:endParaRPr lang="en-US"/>
        </a:p>
      </dgm:t>
    </dgm:pt>
    <dgm:pt modelId="{EE00D246-CF76-484B-8F1D-78BCAFCF39C5}" type="pres">
      <dgm:prSet presAssocID="{66B0DFC2-BB45-48D4-A501-56401427A789}" presName="hierChild3" presStyleCnt="0"/>
      <dgm:spPr/>
    </dgm:pt>
    <dgm:pt modelId="{9BAD172F-E377-4981-B89C-609A3BE50BD0}" type="pres">
      <dgm:prSet presAssocID="{B1904370-5E86-4DF6-A01B-98AA32BCEE27}" presName="Name25" presStyleLbl="parChTrans1D3" presStyleIdx="0" presStyleCnt="4"/>
      <dgm:spPr/>
      <dgm:t>
        <a:bodyPr/>
        <a:lstStyle/>
        <a:p>
          <a:endParaRPr lang="en-US"/>
        </a:p>
      </dgm:t>
    </dgm:pt>
    <dgm:pt modelId="{E5B9B99A-722B-45BF-A4D0-E01F24F2F272}" type="pres">
      <dgm:prSet presAssocID="{B1904370-5E86-4DF6-A01B-98AA32BCEE27}" presName="connTx" presStyleLbl="parChTrans1D3" presStyleIdx="0" presStyleCnt="4"/>
      <dgm:spPr/>
      <dgm:t>
        <a:bodyPr/>
        <a:lstStyle/>
        <a:p>
          <a:endParaRPr lang="en-US"/>
        </a:p>
      </dgm:t>
    </dgm:pt>
    <dgm:pt modelId="{2F639F73-4447-4734-949D-EE6B34E77F81}" type="pres">
      <dgm:prSet presAssocID="{9402DEBB-8413-4E5E-8AD2-9BC92CECB342}" presName="Name30" presStyleCnt="0"/>
      <dgm:spPr/>
    </dgm:pt>
    <dgm:pt modelId="{D177927C-4617-44F0-A9B8-5AC4FAEA8865}" type="pres">
      <dgm:prSet presAssocID="{9402DEBB-8413-4E5E-8AD2-9BC92CECB342}" presName="level2Shape" presStyleLbl="asst2" presStyleIdx="0" presStyleCnt="4"/>
      <dgm:spPr/>
      <dgm:t>
        <a:bodyPr/>
        <a:lstStyle/>
        <a:p>
          <a:endParaRPr lang="en-US"/>
        </a:p>
      </dgm:t>
    </dgm:pt>
    <dgm:pt modelId="{4F7FD72E-D563-429F-A90C-30860BF0D80C}" type="pres">
      <dgm:prSet presAssocID="{9402DEBB-8413-4E5E-8AD2-9BC92CECB342}" presName="hierChild3" presStyleCnt="0"/>
      <dgm:spPr/>
    </dgm:pt>
    <dgm:pt modelId="{828A96DC-107D-484F-BFAA-5CB001DD8E43}" type="pres">
      <dgm:prSet presAssocID="{472A6B27-77D3-4744-98C4-B9EC1EFC7ED3}" presName="Name25" presStyleLbl="parChTrans1D3" presStyleIdx="1" presStyleCnt="4"/>
      <dgm:spPr/>
      <dgm:t>
        <a:bodyPr/>
        <a:lstStyle/>
        <a:p>
          <a:endParaRPr lang="en-US"/>
        </a:p>
      </dgm:t>
    </dgm:pt>
    <dgm:pt modelId="{A560679A-CAC9-4DD8-A75E-8970D05A4884}" type="pres">
      <dgm:prSet presAssocID="{472A6B27-77D3-4744-98C4-B9EC1EFC7ED3}" presName="connTx" presStyleLbl="parChTrans1D3" presStyleIdx="1" presStyleCnt="4"/>
      <dgm:spPr/>
      <dgm:t>
        <a:bodyPr/>
        <a:lstStyle/>
        <a:p>
          <a:endParaRPr lang="en-US"/>
        </a:p>
      </dgm:t>
    </dgm:pt>
    <dgm:pt modelId="{50C2CA87-AD54-499F-86B1-8A6473363550}" type="pres">
      <dgm:prSet presAssocID="{5BBA24F8-5843-4E55-B830-04F26E390F49}" presName="Name30" presStyleCnt="0"/>
      <dgm:spPr/>
    </dgm:pt>
    <dgm:pt modelId="{7E6FA49E-EE99-4796-BB44-9F686B8D64D3}" type="pres">
      <dgm:prSet presAssocID="{5BBA24F8-5843-4E55-B830-04F26E390F49}" presName="level2Shape" presStyleLbl="asst2" presStyleIdx="1" presStyleCnt="4"/>
      <dgm:spPr/>
      <dgm:t>
        <a:bodyPr/>
        <a:lstStyle/>
        <a:p>
          <a:endParaRPr lang="en-US"/>
        </a:p>
      </dgm:t>
    </dgm:pt>
    <dgm:pt modelId="{66F4B346-E5E1-4113-B596-4F9E6EE80F9D}" type="pres">
      <dgm:prSet presAssocID="{5BBA24F8-5843-4E55-B830-04F26E390F49}" presName="hierChild3" presStyleCnt="0"/>
      <dgm:spPr/>
    </dgm:pt>
    <dgm:pt modelId="{54E03E54-DD36-4FA9-A4D4-59732073E39C}" type="pres">
      <dgm:prSet presAssocID="{E234C61C-25C6-45F1-88D3-24689CDA0ED2}" presName="Name25" presStyleLbl="parChTrans1D3" presStyleIdx="2" presStyleCnt="4"/>
      <dgm:spPr/>
      <dgm:t>
        <a:bodyPr/>
        <a:lstStyle/>
        <a:p>
          <a:endParaRPr lang="en-US"/>
        </a:p>
      </dgm:t>
    </dgm:pt>
    <dgm:pt modelId="{319CB762-38FD-4AB2-9E34-B06FF773E8F5}" type="pres">
      <dgm:prSet presAssocID="{E234C61C-25C6-45F1-88D3-24689CDA0ED2}" presName="connTx" presStyleLbl="parChTrans1D3" presStyleIdx="2" presStyleCnt="4"/>
      <dgm:spPr/>
      <dgm:t>
        <a:bodyPr/>
        <a:lstStyle/>
        <a:p>
          <a:endParaRPr lang="en-US"/>
        </a:p>
      </dgm:t>
    </dgm:pt>
    <dgm:pt modelId="{9432DD37-5EA2-4872-B8D3-9772334974DB}" type="pres">
      <dgm:prSet presAssocID="{9B55A61A-5FEE-4FBD-9A6D-D5F29B3DAE76}" presName="Name30" presStyleCnt="0"/>
      <dgm:spPr/>
    </dgm:pt>
    <dgm:pt modelId="{A656C39D-9DE2-4307-9D05-916EA12A51AC}" type="pres">
      <dgm:prSet presAssocID="{9B55A61A-5FEE-4FBD-9A6D-D5F29B3DAE76}" presName="level2Shape" presStyleLbl="asst2" presStyleIdx="2" presStyleCnt="4"/>
      <dgm:spPr/>
      <dgm:t>
        <a:bodyPr/>
        <a:lstStyle/>
        <a:p>
          <a:endParaRPr lang="en-US"/>
        </a:p>
      </dgm:t>
    </dgm:pt>
    <dgm:pt modelId="{BC34536D-94D5-43D0-9695-544573F8C7A5}" type="pres">
      <dgm:prSet presAssocID="{9B55A61A-5FEE-4FBD-9A6D-D5F29B3DAE76}" presName="hierChild3" presStyleCnt="0"/>
      <dgm:spPr/>
    </dgm:pt>
    <dgm:pt modelId="{11B7B29C-AB5C-4527-8346-DAD7076166B5}" type="pres">
      <dgm:prSet presAssocID="{ED0CD427-D7E2-4176-83F3-C459238367F3}" presName="Name25" presStyleLbl="parChTrans1D3" presStyleIdx="3" presStyleCnt="4"/>
      <dgm:spPr/>
      <dgm:t>
        <a:bodyPr/>
        <a:lstStyle/>
        <a:p>
          <a:endParaRPr lang="en-US"/>
        </a:p>
      </dgm:t>
    </dgm:pt>
    <dgm:pt modelId="{365BDF29-F5DA-435C-A6E7-E91E32BE1DDE}" type="pres">
      <dgm:prSet presAssocID="{ED0CD427-D7E2-4176-83F3-C459238367F3}" presName="connTx" presStyleLbl="parChTrans1D3" presStyleIdx="3" presStyleCnt="4"/>
      <dgm:spPr/>
      <dgm:t>
        <a:bodyPr/>
        <a:lstStyle/>
        <a:p>
          <a:endParaRPr lang="en-US"/>
        </a:p>
      </dgm:t>
    </dgm:pt>
    <dgm:pt modelId="{F4F95A3B-E343-44CF-8359-7C20BAE4434F}" type="pres">
      <dgm:prSet presAssocID="{612A0D49-22FD-47E2-A64F-05C9EF2290E5}" presName="Name30" presStyleCnt="0"/>
      <dgm:spPr/>
    </dgm:pt>
    <dgm:pt modelId="{9F5CC44F-643A-453F-A01E-D11A5FB5329C}" type="pres">
      <dgm:prSet presAssocID="{612A0D49-22FD-47E2-A64F-05C9EF2290E5}" presName="level2Shape" presStyleLbl="asst2" presStyleIdx="3" presStyleCnt="4"/>
      <dgm:spPr/>
      <dgm:t>
        <a:bodyPr/>
        <a:lstStyle/>
        <a:p>
          <a:endParaRPr lang="en-US"/>
        </a:p>
      </dgm:t>
    </dgm:pt>
    <dgm:pt modelId="{8E80D036-F823-447A-B059-AAEDE7ADD212}" type="pres">
      <dgm:prSet presAssocID="{612A0D49-22FD-47E2-A64F-05C9EF2290E5}" presName="hierChild3" presStyleCnt="0"/>
      <dgm:spPr/>
    </dgm:pt>
    <dgm:pt modelId="{7B678558-BF57-41E3-A42C-FDF7D28751F4}" type="pres">
      <dgm:prSet presAssocID="{C917AABC-B01E-4076-8185-68876EA08630}" presName="bgShapesFlow" presStyleCnt="0"/>
      <dgm:spPr/>
    </dgm:pt>
  </dgm:ptLst>
  <dgm:cxnLst>
    <dgm:cxn modelId="{978E4C2F-BF38-4963-8CFF-2E49DCF40B40}" srcId="{66B0DFC2-BB45-48D4-A501-56401427A789}" destId="{612A0D49-22FD-47E2-A64F-05C9EF2290E5}" srcOrd="3" destOrd="0" parTransId="{ED0CD427-D7E2-4176-83F3-C459238367F3}" sibTransId="{2D433287-0D89-4ABC-9BAC-92F856E0DCE9}"/>
    <dgm:cxn modelId="{EDEE0DB8-90C1-4510-9C1B-3AD51E17CE62}" type="presOf" srcId="{9B55A61A-5FEE-4FBD-9A6D-D5F29B3DAE76}" destId="{A656C39D-9DE2-4307-9D05-916EA12A51AC}" srcOrd="0" destOrd="0" presId="urn:microsoft.com/office/officeart/2005/8/layout/hierarchy5"/>
    <dgm:cxn modelId="{54BE44BA-C46D-4E0F-B53F-E7C32E1045AE}" srcId="{66B0DFC2-BB45-48D4-A501-56401427A789}" destId="{5BBA24F8-5843-4E55-B830-04F26E390F49}" srcOrd="1" destOrd="0" parTransId="{472A6B27-77D3-4744-98C4-B9EC1EFC7ED3}" sibTransId="{5FF8B082-3EAC-40C1-AA7D-5B3EB6F485EF}"/>
    <dgm:cxn modelId="{5436EEEE-E237-4FA6-8632-FA1875037B31}" type="presOf" srcId="{66B0DFC2-BB45-48D4-A501-56401427A789}" destId="{32766AE9-AE8C-44D5-B631-35DE04ADFA9D}" srcOrd="0" destOrd="0" presId="urn:microsoft.com/office/officeart/2005/8/layout/hierarchy5"/>
    <dgm:cxn modelId="{009694A7-61BB-47CB-AFC5-75C65B73F33E}" type="presOf" srcId="{5BBA24F8-5843-4E55-B830-04F26E390F49}" destId="{7E6FA49E-EE99-4796-BB44-9F686B8D64D3}" srcOrd="0" destOrd="0" presId="urn:microsoft.com/office/officeart/2005/8/layout/hierarchy5"/>
    <dgm:cxn modelId="{2CB7170F-A710-4D25-8427-76844DD2A27E}" type="presOf" srcId="{C917AABC-B01E-4076-8185-68876EA08630}" destId="{D498A512-6DDE-4A46-BF7A-70DD17F2AA38}" srcOrd="0" destOrd="0" presId="urn:microsoft.com/office/officeart/2005/8/layout/hierarchy5"/>
    <dgm:cxn modelId="{C2F4AD4F-5634-4E15-9BEA-2EA274CA4CB1}" type="presOf" srcId="{502DA11D-C706-4FD5-98ED-B42272AC9D5B}" destId="{8C4905E1-142B-4964-945E-3AC274A5B9D3}" srcOrd="0" destOrd="0" presId="urn:microsoft.com/office/officeart/2005/8/layout/hierarchy5"/>
    <dgm:cxn modelId="{52149126-64F1-402A-9D3A-04F53FFDEA66}" type="presOf" srcId="{6F3DCF75-C60B-4DED-A2B4-7EF5D4CC1946}" destId="{E03AECA3-072D-474D-95C5-FE2E0CE23D33}" srcOrd="1" destOrd="0" presId="urn:microsoft.com/office/officeart/2005/8/layout/hierarchy5"/>
    <dgm:cxn modelId="{CC984E5B-364A-45F7-A511-B9971D84BFCA}" type="presOf" srcId="{612A0D49-22FD-47E2-A64F-05C9EF2290E5}" destId="{9F5CC44F-643A-453F-A01E-D11A5FB5329C}" srcOrd="0" destOrd="0" presId="urn:microsoft.com/office/officeart/2005/8/layout/hierarchy5"/>
    <dgm:cxn modelId="{3EE28A21-FF0B-44C3-8F1A-0803EB4BD79F}" srcId="{502DA11D-C706-4FD5-98ED-B42272AC9D5B}" destId="{BFC30B44-64AE-4488-8E62-0C0361DB9188}" srcOrd="0" destOrd="0" parTransId="{6F3DCF75-C60B-4DED-A2B4-7EF5D4CC1946}" sibTransId="{7FFE7176-B277-44F1-AD68-98FC0293E7E2}"/>
    <dgm:cxn modelId="{359E73A6-A031-4ACF-8AB0-CB40B6C9BAF2}" type="presOf" srcId="{B1904370-5E86-4DF6-A01B-98AA32BCEE27}" destId="{9BAD172F-E377-4981-B89C-609A3BE50BD0}" srcOrd="0" destOrd="0" presId="urn:microsoft.com/office/officeart/2005/8/layout/hierarchy5"/>
    <dgm:cxn modelId="{393DA32E-0756-4CF1-AA1A-60FD1B12FFFD}" type="presOf" srcId="{9402DEBB-8413-4E5E-8AD2-9BC92CECB342}" destId="{D177927C-4617-44F0-A9B8-5AC4FAEA8865}" srcOrd="0" destOrd="0" presId="urn:microsoft.com/office/officeart/2005/8/layout/hierarchy5"/>
    <dgm:cxn modelId="{A4800208-C2EF-4703-A466-BC985FCF4F71}" type="presOf" srcId="{BFC30B44-64AE-4488-8E62-0C0361DB9188}" destId="{73201AC1-F055-463C-A759-FBC5CA2CB1AD}" srcOrd="0" destOrd="0" presId="urn:microsoft.com/office/officeart/2005/8/layout/hierarchy5"/>
    <dgm:cxn modelId="{56302E17-4704-441F-8C51-AEE4ED5BDB8A}" srcId="{502DA11D-C706-4FD5-98ED-B42272AC9D5B}" destId="{66B0DFC2-BB45-48D4-A501-56401427A789}" srcOrd="1" destOrd="0" parTransId="{C2E78C51-799C-4A5B-897D-27516C84C3C8}" sibTransId="{22D1C555-FD27-4BE6-8EAE-2A599223D6E8}"/>
    <dgm:cxn modelId="{1C723402-4C71-4F85-B765-8894C48FEB28}" srcId="{66B0DFC2-BB45-48D4-A501-56401427A789}" destId="{9402DEBB-8413-4E5E-8AD2-9BC92CECB342}" srcOrd="0" destOrd="0" parTransId="{B1904370-5E86-4DF6-A01B-98AA32BCEE27}" sibTransId="{4DFB34D1-1D99-47F4-8A30-D5500179F61B}"/>
    <dgm:cxn modelId="{D73A8A22-F53E-416F-B8B9-92254303B087}" type="presOf" srcId="{C2E78C51-799C-4A5B-897D-27516C84C3C8}" destId="{FE744068-E7E4-4F35-A8A4-E59C4859580F}" srcOrd="1" destOrd="0" presId="urn:microsoft.com/office/officeart/2005/8/layout/hierarchy5"/>
    <dgm:cxn modelId="{26110924-D72A-4508-93C1-1A41A6DE277C}" type="presOf" srcId="{ED0CD427-D7E2-4176-83F3-C459238367F3}" destId="{11B7B29C-AB5C-4527-8346-DAD7076166B5}" srcOrd="0" destOrd="0" presId="urn:microsoft.com/office/officeart/2005/8/layout/hierarchy5"/>
    <dgm:cxn modelId="{5653586D-5865-40EE-8DA5-944BE41D78A0}" type="presOf" srcId="{E234C61C-25C6-45F1-88D3-24689CDA0ED2}" destId="{54E03E54-DD36-4FA9-A4D4-59732073E39C}" srcOrd="0" destOrd="0" presId="urn:microsoft.com/office/officeart/2005/8/layout/hierarchy5"/>
    <dgm:cxn modelId="{818F5B0C-31E9-45B5-BF8B-D0BC0AE6D70D}" type="presOf" srcId="{472A6B27-77D3-4744-98C4-B9EC1EFC7ED3}" destId="{828A96DC-107D-484F-BFAA-5CB001DD8E43}" srcOrd="0" destOrd="0" presId="urn:microsoft.com/office/officeart/2005/8/layout/hierarchy5"/>
    <dgm:cxn modelId="{E6C74977-6B46-4895-A1FC-4B05EC799331}" srcId="{C917AABC-B01E-4076-8185-68876EA08630}" destId="{502DA11D-C706-4FD5-98ED-B42272AC9D5B}" srcOrd="0" destOrd="0" parTransId="{E7D20DCF-1F20-4BB9-AC87-FD52871F6959}" sibTransId="{3495BA74-042B-4612-816D-0712B359E977}"/>
    <dgm:cxn modelId="{71424C91-46F3-4A1B-A8BA-1A3F11025741}" type="presOf" srcId="{6F3DCF75-C60B-4DED-A2B4-7EF5D4CC1946}" destId="{1741EF08-247B-4C8E-9053-601EDDE548D4}" srcOrd="0" destOrd="0" presId="urn:microsoft.com/office/officeart/2005/8/layout/hierarchy5"/>
    <dgm:cxn modelId="{B2D56A73-1689-48F8-A559-EF88B64D8D8E}" type="presOf" srcId="{ED0CD427-D7E2-4176-83F3-C459238367F3}" destId="{365BDF29-F5DA-435C-A6E7-E91E32BE1DDE}" srcOrd="1" destOrd="0" presId="urn:microsoft.com/office/officeart/2005/8/layout/hierarchy5"/>
    <dgm:cxn modelId="{832AA431-821B-49D1-9C14-62FB7617F0F0}" type="presOf" srcId="{C2E78C51-799C-4A5B-897D-27516C84C3C8}" destId="{F5F1B677-F031-429B-9D00-D3C74723F5D2}" srcOrd="0" destOrd="0" presId="urn:microsoft.com/office/officeart/2005/8/layout/hierarchy5"/>
    <dgm:cxn modelId="{0DC46A4B-8A13-44C8-B2CD-DA1EB464077B}" srcId="{66B0DFC2-BB45-48D4-A501-56401427A789}" destId="{9B55A61A-5FEE-4FBD-9A6D-D5F29B3DAE76}" srcOrd="2" destOrd="0" parTransId="{E234C61C-25C6-45F1-88D3-24689CDA0ED2}" sibTransId="{C6720195-0022-4D2F-9EE0-73437718ED58}"/>
    <dgm:cxn modelId="{B7D051B8-6B98-4B88-A67A-81C31F4F4001}" type="presOf" srcId="{472A6B27-77D3-4744-98C4-B9EC1EFC7ED3}" destId="{A560679A-CAC9-4DD8-A75E-8970D05A4884}" srcOrd="1" destOrd="0" presId="urn:microsoft.com/office/officeart/2005/8/layout/hierarchy5"/>
    <dgm:cxn modelId="{61C5D445-C9F2-4DB1-8026-7103827E0BB6}" type="presOf" srcId="{B1904370-5E86-4DF6-A01B-98AA32BCEE27}" destId="{E5B9B99A-722B-45BF-A4D0-E01F24F2F272}" srcOrd="1" destOrd="0" presId="urn:microsoft.com/office/officeart/2005/8/layout/hierarchy5"/>
    <dgm:cxn modelId="{3BA2FAE8-15F6-4440-AA91-7D63D1AA35F2}" type="presOf" srcId="{E234C61C-25C6-45F1-88D3-24689CDA0ED2}" destId="{319CB762-38FD-4AB2-9E34-B06FF773E8F5}" srcOrd="1" destOrd="0" presId="urn:microsoft.com/office/officeart/2005/8/layout/hierarchy5"/>
    <dgm:cxn modelId="{B3DE3026-11BF-428C-ABB3-2B1FEEF407A9}" type="presParOf" srcId="{D498A512-6DDE-4A46-BF7A-70DD17F2AA38}" destId="{338428A1-31F6-4ADF-92EA-4E81BEA928D1}" srcOrd="0" destOrd="0" presId="urn:microsoft.com/office/officeart/2005/8/layout/hierarchy5"/>
    <dgm:cxn modelId="{B9262F98-90ED-4685-BE7D-E424B0E11EFF}" type="presParOf" srcId="{338428A1-31F6-4ADF-92EA-4E81BEA928D1}" destId="{42F79313-7CE3-4EA0-B372-A8110E4C0C2C}" srcOrd="0" destOrd="0" presId="urn:microsoft.com/office/officeart/2005/8/layout/hierarchy5"/>
    <dgm:cxn modelId="{D09C3C2D-92D2-46D8-8071-FD2BC1929144}" type="presParOf" srcId="{42F79313-7CE3-4EA0-B372-A8110E4C0C2C}" destId="{CC9BF47A-9A51-4301-AF7E-D305E640BE2A}" srcOrd="0" destOrd="0" presId="urn:microsoft.com/office/officeart/2005/8/layout/hierarchy5"/>
    <dgm:cxn modelId="{D2E58E11-1CE2-41FE-A253-80B5ED4F5660}" type="presParOf" srcId="{CC9BF47A-9A51-4301-AF7E-D305E640BE2A}" destId="{8C4905E1-142B-4964-945E-3AC274A5B9D3}" srcOrd="0" destOrd="0" presId="urn:microsoft.com/office/officeart/2005/8/layout/hierarchy5"/>
    <dgm:cxn modelId="{0FB7FDB9-F5D0-4D5E-9A91-D1B8B6A9D199}" type="presParOf" srcId="{CC9BF47A-9A51-4301-AF7E-D305E640BE2A}" destId="{26FEA57B-B5E2-4510-A959-631958AAD3E9}" srcOrd="1" destOrd="0" presId="urn:microsoft.com/office/officeart/2005/8/layout/hierarchy5"/>
    <dgm:cxn modelId="{F4B7D27C-FF40-4C70-B448-762501B792A0}" type="presParOf" srcId="{26FEA57B-B5E2-4510-A959-631958AAD3E9}" destId="{1741EF08-247B-4C8E-9053-601EDDE548D4}" srcOrd="0" destOrd="0" presId="urn:microsoft.com/office/officeart/2005/8/layout/hierarchy5"/>
    <dgm:cxn modelId="{B267F03A-7ADD-467F-B6DB-39FBC7F9991C}" type="presParOf" srcId="{1741EF08-247B-4C8E-9053-601EDDE548D4}" destId="{E03AECA3-072D-474D-95C5-FE2E0CE23D33}" srcOrd="0" destOrd="0" presId="urn:microsoft.com/office/officeart/2005/8/layout/hierarchy5"/>
    <dgm:cxn modelId="{1178C230-9834-4771-B199-7D68765DF856}" type="presParOf" srcId="{26FEA57B-B5E2-4510-A959-631958AAD3E9}" destId="{57F4D830-A9B8-4030-BD24-605DF24BE3D9}" srcOrd="1" destOrd="0" presId="urn:microsoft.com/office/officeart/2005/8/layout/hierarchy5"/>
    <dgm:cxn modelId="{6CC9F752-BF22-496B-B390-CFE0A4376888}" type="presParOf" srcId="{57F4D830-A9B8-4030-BD24-605DF24BE3D9}" destId="{73201AC1-F055-463C-A759-FBC5CA2CB1AD}" srcOrd="0" destOrd="0" presId="urn:microsoft.com/office/officeart/2005/8/layout/hierarchy5"/>
    <dgm:cxn modelId="{35AC5C7D-7729-4F27-9432-A04CCBACADC3}" type="presParOf" srcId="{57F4D830-A9B8-4030-BD24-605DF24BE3D9}" destId="{27BF0B88-9606-4F5A-AB7C-AACF69FD25C9}" srcOrd="1" destOrd="0" presId="urn:microsoft.com/office/officeart/2005/8/layout/hierarchy5"/>
    <dgm:cxn modelId="{1794DF3E-FAD3-4F64-89DC-E798A058BA79}" type="presParOf" srcId="{26FEA57B-B5E2-4510-A959-631958AAD3E9}" destId="{F5F1B677-F031-429B-9D00-D3C74723F5D2}" srcOrd="2" destOrd="0" presId="urn:microsoft.com/office/officeart/2005/8/layout/hierarchy5"/>
    <dgm:cxn modelId="{B8BC6203-B076-444F-B1FF-26AE623F88D7}" type="presParOf" srcId="{F5F1B677-F031-429B-9D00-D3C74723F5D2}" destId="{FE744068-E7E4-4F35-A8A4-E59C4859580F}" srcOrd="0" destOrd="0" presId="urn:microsoft.com/office/officeart/2005/8/layout/hierarchy5"/>
    <dgm:cxn modelId="{78225A6D-69F4-426B-9ED2-AD23FC3CDF5B}" type="presParOf" srcId="{26FEA57B-B5E2-4510-A959-631958AAD3E9}" destId="{04099497-B868-41A1-AD0D-F3E211BE71E3}" srcOrd="3" destOrd="0" presId="urn:microsoft.com/office/officeart/2005/8/layout/hierarchy5"/>
    <dgm:cxn modelId="{EC6E990C-3F7C-4B4A-A3F9-AC5622CBD589}" type="presParOf" srcId="{04099497-B868-41A1-AD0D-F3E211BE71E3}" destId="{32766AE9-AE8C-44D5-B631-35DE04ADFA9D}" srcOrd="0" destOrd="0" presId="urn:microsoft.com/office/officeart/2005/8/layout/hierarchy5"/>
    <dgm:cxn modelId="{D12B7C9C-5860-48BB-B188-81CDD37BD512}" type="presParOf" srcId="{04099497-B868-41A1-AD0D-F3E211BE71E3}" destId="{EE00D246-CF76-484B-8F1D-78BCAFCF39C5}" srcOrd="1" destOrd="0" presId="urn:microsoft.com/office/officeart/2005/8/layout/hierarchy5"/>
    <dgm:cxn modelId="{D1835118-AFD7-4F1B-89D0-AA82B857C86A}" type="presParOf" srcId="{EE00D246-CF76-484B-8F1D-78BCAFCF39C5}" destId="{9BAD172F-E377-4981-B89C-609A3BE50BD0}" srcOrd="0" destOrd="0" presId="urn:microsoft.com/office/officeart/2005/8/layout/hierarchy5"/>
    <dgm:cxn modelId="{F0D2BB48-388A-49D1-A71C-BA8CFB1B2FBB}" type="presParOf" srcId="{9BAD172F-E377-4981-B89C-609A3BE50BD0}" destId="{E5B9B99A-722B-45BF-A4D0-E01F24F2F272}" srcOrd="0" destOrd="0" presId="urn:microsoft.com/office/officeart/2005/8/layout/hierarchy5"/>
    <dgm:cxn modelId="{798B4CB5-032C-4E43-A2DB-867FB32165D0}" type="presParOf" srcId="{EE00D246-CF76-484B-8F1D-78BCAFCF39C5}" destId="{2F639F73-4447-4734-949D-EE6B34E77F81}" srcOrd="1" destOrd="0" presId="urn:microsoft.com/office/officeart/2005/8/layout/hierarchy5"/>
    <dgm:cxn modelId="{989E3768-57A3-4F54-85D3-2E07CDAA18D7}" type="presParOf" srcId="{2F639F73-4447-4734-949D-EE6B34E77F81}" destId="{D177927C-4617-44F0-A9B8-5AC4FAEA8865}" srcOrd="0" destOrd="0" presId="urn:microsoft.com/office/officeart/2005/8/layout/hierarchy5"/>
    <dgm:cxn modelId="{31F33321-8E49-4C29-9604-B41F83881149}" type="presParOf" srcId="{2F639F73-4447-4734-949D-EE6B34E77F81}" destId="{4F7FD72E-D563-429F-A90C-30860BF0D80C}" srcOrd="1" destOrd="0" presId="urn:microsoft.com/office/officeart/2005/8/layout/hierarchy5"/>
    <dgm:cxn modelId="{2AD618A0-E5CC-4692-A3EB-E4085F0835C9}" type="presParOf" srcId="{EE00D246-CF76-484B-8F1D-78BCAFCF39C5}" destId="{828A96DC-107D-484F-BFAA-5CB001DD8E43}" srcOrd="2" destOrd="0" presId="urn:microsoft.com/office/officeart/2005/8/layout/hierarchy5"/>
    <dgm:cxn modelId="{FB924619-2EDE-4993-92B1-9EA2DB9C9843}" type="presParOf" srcId="{828A96DC-107D-484F-BFAA-5CB001DD8E43}" destId="{A560679A-CAC9-4DD8-A75E-8970D05A4884}" srcOrd="0" destOrd="0" presId="urn:microsoft.com/office/officeart/2005/8/layout/hierarchy5"/>
    <dgm:cxn modelId="{D8E1ADFF-152A-405A-A466-99D5AFB5C608}" type="presParOf" srcId="{EE00D246-CF76-484B-8F1D-78BCAFCF39C5}" destId="{50C2CA87-AD54-499F-86B1-8A6473363550}" srcOrd="3" destOrd="0" presId="urn:microsoft.com/office/officeart/2005/8/layout/hierarchy5"/>
    <dgm:cxn modelId="{7100EB85-93FF-4D43-BC5F-233BEEA45F64}" type="presParOf" srcId="{50C2CA87-AD54-499F-86B1-8A6473363550}" destId="{7E6FA49E-EE99-4796-BB44-9F686B8D64D3}" srcOrd="0" destOrd="0" presId="urn:microsoft.com/office/officeart/2005/8/layout/hierarchy5"/>
    <dgm:cxn modelId="{C25E07D6-4CA1-4764-AB24-EBD31934D270}" type="presParOf" srcId="{50C2CA87-AD54-499F-86B1-8A6473363550}" destId="{66F4B346-E5E1-4113-B596-4F9E6EE80F9D}" srcOrd="1" destOrd="0" presId="urn:microsoft.com/office/officeart/2005/8/layout/hierarchy5"/>
    <dgm:cxn modelId="{E2F0B6F2-6098-4C82-865E-A81BB25E0F90}" type="presParOf" srcId="{EE00D246-CF76-484B-8F1D-78BCAFCF39C5}" destId="{54E03E54-DD36-4FA9-A4D4-59732073E39C}" srcOrd="4" destOrd="0" presId="urn:microsoft.com/office/officeart/2005/8/layout/hierarchy5"/>
    <dgm:cxn modelId="{6F2797BD-8ADC-4C35-822E-E26F115853ED}" type="presParOf" srcId="{54E03E54-DD36-4FA9-A4D4-59732073E39C}" destId="{319CB762-38FD-4AB2-9E34-B06FF773E8F5}" srcOrd="0" destOrd="0" presId="urn:microsoft.com/office/officeart/2005/8/layout/hierarchy5"/>
    <dgm:cxn modelId="{F9B20E2E-89B2-4382-ACE7-F642FA72ACF6}" type="presParOf" srcId="{EE00D246-CF76-484B-8F1D-78BCAFCF39C5}" destId="{9432DD37-5EA2-4872-B8D3-9772334974DB}" srcOrd="5" destOrd="0" presId="urn:microsoft.com/office/officeart/2005/8/layout/hierarchy5"/>
    <dgm:cxn modelId="{842B6F24-74C0-4557-9501-09C982F3D23A}" type="presParOf" srcId="{9432DD37-5EA2-4872-B8D3-9772334974DB}" destId="{A656C39D-9DE2-4307-9D05-916EA12A51AC}" srcOrd="0" destOrd="0" presId="urn:microsoft.com/office/officeart/2005/8/layout/hierarchy5"/>
    <dgm:cxn modelId="{438F4365-042F-4045-89C4-377DE78FFDC9}" type="presParOf" srcId="{9432DD37-5EA2-4872-B8D3-9772334974DB}" destId="{BC34536D-94D5-43D0-9695-544573F8C7A5}" srcOrd="1" destOrd="0" presId="urn:microsoft.com/office/officeart/2005/8/layout/hierarchy5"/>
    <dgm:cxn modelId="{CB30D02B-A0C2-4974-9140-ED4052E72C7C}" type="presParOf" srcId="{EE00D246-CF76-484B-8F1D-78BCAFCF39C5}" destId="{11B7B29C-AB5C-4527-8346-DAD7076166B5}" srcOrd="6" destOrd="0" presId="urn:microsoft.com/office/officeart/2005/8/layout/hierarchy5"/>
    <dgm:cxn modelId="{1559B3B2-12B0-4B33-9F22-71B5C2A982C9}" type="presParOf" srcId="{11B7B29C-AB5C-4527-8346-DAD7076166B5}" destId="{365BDF29-F5DA-435C-A6E7-E91E32BE1DDE}" srcOrd="0" destOrd="0" presId="urn:microsoft.com/office/officeart/2005/8/layout/hierarchy5"/>
    <dgm:cxn modelId="{185A02BD-FAB4-46F4-9510-506241601FB2}" type="presParOf" srcId="{EE00D246-CF76-484B-8F1D-78BCAFCF39C5}" destId="{F4F95A3B-E343-44CF-8359-7C20BAE4434F}" srcOrd="7" destOrd="0" presId="urn:microsoft.com/office/officeart/2005/8/layout/hierarchy5"/>
    <dgm:cxn modelId="{93BA0576-A982-4246-AD75-D654F7C7CD69}" type="presParOf" srcId="{F4F95A3B-E343-44CF-8359-7C20BAE4434F}" destId="{9F5CC44F-643A-453F-A01E-D11A5FB5329C}" srcOrd="0" destOrd="0" presId="urn:microsoft.com/office/officeart/2005/8/layout/hierarchy5"/>
    <dgm:cxn modelId="{0554BE3F-F0E0-4492-B9D1-065033C4111E}" type="presParOf" srcId="{F4F95A3B-E343-44CF-8359-7C20BAE4434F}" destId="{8E80D036-F823-447A-B059-AAEDE7ADD212}" srcOrd="1" destOrd="0" presId="urn:microsoft.com/office/officeart/2005/8/layout/hierarchy5"/>
    <dgm:cxn modelId="{BECE7571-9163-440E-9E5B-01512DA00EDF}" type="presParOf" srcId="{D498A512-6DDE-4A46-BF7A-70DD17F2AA38}" destId="{7B678558-BF57-41E3-A42C-FDF7D28751F4}" srcOrd="1" destOrd="0" presId="urn:microsoft.com/office/officeart/2005/8/layout/hierarchy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582034-A43E-4809-A88F-F07E217B2E3A}">
      <dsp:nvSpPr>
        <dsp:cNvPr id="0" name=""/>
        <dsp:cNvSpPr/>
      </dsp:nvSpPr>
      <dsp:spPr>
        <a:xfrm>
          <a:off x="0" y="386037"/>
          <a:ext cx="6943699" cy="1256850"/>
        </a:xfrm>
        <a:prstGeom prst="rect">
          <a:avLst/>
        </a:prstGeom>
        <a:solidFill>
          <a:schemeClr val="lt1">
            <a:alpha val="90000"/>
            <a:hueOff val="0"/>
            <a:satOff val="0"/>
            <a:lumOff val="0"/>
            <a:alphaOff val="0"/>
          </a:schemeClr>
        </a:solidFill>
        <a:ln w="10795"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8908" tIns="437388" rIns="538908" bIns="149352" numCol="1" spcCol="1270" anchor="t" anchorCtr="0">
          <a:noAutofit/>
        </a:bodyPr>
        <a:lstStyle/>
        <a:p>
          <a:pPr marL="228600" lvl="1" indent="-228600" algn="l" defTabSz="933450">
            <a:lnSpc>
              <a:spcPct val="90000"/>
            </a:lnSpc>
            <a:spcBef>
              <a:spcPct val="0"/>
            </a:spcBef>
            <a:spcAft>
              <a:spcPct val="15000"/>
            </a:spcAft>
            <a:buChar char="••"/>
          </a:pPr>
          <a:r>
            <a:rPr lang="en-US" sz="2100" kern="1200" dirty="0" smtClean="0"/>
            <a:t>SQL, </a:t>
          </a:r>
          <a:r>
            <a:rPr lang="en-US" sz="2100" kern="1200" dirty="0" err="1" smtClean="0"/>
            <a:t>mySQL</a:t>
          </a:r>
          <a:r>
            <a:rPr lang="en-US" sz="2100" kern="1200" dirty="0" smtClean="0"/>
            <a:t>, Oracle, CSV, Access, FoxPro, DB2, SQLite</a:t>
          </a:r>
          <a:endParaRPr lang="en-US" sz="2100" kern="1200" dirty="0"/>
        </a:p>
      </dsp:txBody>
      <dsp:txXfrm>
        <a:off x="0" y="386037"/>
        <a:ext cx="6943699" cy="1256850"/>
      </dsp:txXfrm>
    </dsp:sp>
    <dsp:sp modelId="{5736CF5B-5119-45AA-9891-05C6E4180054}">
      <dsp:nvSpPr>
        <dsp:cNvPr id="0" name=""/>
        <dsp:cNvSpPr/>
      </dsp:nvSpPr>
      <dsp:spPr>
        <a:xfrm>
          <a:off x="347184" y="76077"/>
          <a:ext cx="4860589" cy="619920"/>
        </a:xfrm>
        <a:prstGeom prst="roundRect">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3719" tIns="0" rIns="183719" bIns="0" numCol="1" spcCol="1270" anchor="ctr" anchorCtr="0">
          <a:noAutofit/>
        </a:bodyPr>
        <a:lstStyle/>
        <a:p>
          <a:pPr lvl="0" algn="l" defTabSz="933450">
            <a:lnSpc>
              <a:spcPct val="90000"/>
            </a:lnSpc>
            <a:spcBef>
              <a:spcPct val="0"/>
            </a:spcBef>
            <a:spcAft>
              <a:spcPct val="35000"/>
            </a:spcAft>
          </a:pPr>
          <a:r>
            <a:rPr lang="en-US" sz="2100" kern="1200" dirty="0" smtClean="0"/>
            <a:t>Data</a:t>
          </a:r>
          <a:endParaRPr lang="en-US" sz="2100" kern="1200" dirty="0"/>
        </a:p>
      </dsp:txBody>
      <dsp:txXfrm>
        <a:off x="377446" y="106339"/>
        <a:ext cx="4800065" cy="559396"/>
      </dsp:txXfrm>
    </dsp:sp>
    <dsp:sp modelId="{5551779C-C6C1-415F-8915-EAD678F7A2B3}">
      <dsp:nvSpPr>
        <dsp:cNvPr id="0" name=""/>
        <dsp:cNvSpPr/>
      </dsp:nvSpPr>
      <dsp:spPr>
        <a:xfrm>
          <a:off x="0" y="2066247"/>
          <a:ext cx="6943699" cy="909562"/>
        </a:xfrm>
        <a:prstGeom prst="rect">
          <a:avLst/>
        </a:prstGeom>
        <a:solidFill>
          <a:schemeClr val="lt1">
            <a:alpha val="90000"/>
            <a:hueOff val="0"/>
            <a:satOff val="0"/>
            <a:lumOff val="0"/>
            <a:alphaOff val="0"/>
          </a:schemeClr>
        </a:solidFill>
        <a:ln w="10795"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8908" tIns="437388" rIns="538908" bIns="149352" numCol="1" spcCol="1270" anchor="t" anchorCtr="0">
          <a:noAutofit/>
        </a:bodyPr>
        <a:lstStyle/>
        <a:p>
          <a:pPr marL="228600" lvl="1" indent="-228600" algn="l" defTabSz="933450">
            <a:lnSpc>
              <a:spcPct val="90000"/>
            </a:lnSpc>
            <a:spcBef>
              <a:spcPct val="0"/>
            </a:spcBef>
            <a:spcAft>
              <a:spcPct val="15000"/>
            </a:spcAft>
            <a:buChar char="••"/>
          </a:pPr>
          <a:r>
            <a:rPr lang="en-US" sz="2100" kern="1200" dirty="0" smtClean="0"/>
            <a:t>C#, VB.NET, PHP, CGI, Java, Perl, Ruby, Node.js </a:t>
          </a:r>
          <a:endParaRPr lang="en-US" sz="2100" kern="1200" dirty="0"/>
        </a:p>
      </dsp:txBody>
      <dsp:txXfrm>
        <a:off x="0" y="2066247"/>
        <a:ext cx="6943699" cy="909562"/>
      </dsp:txXfrm>
    </dsp:sp>
    <dsp:sp modelId="{D1ACAE9A-DEA6-4C57-9239-5232FFFA3239}">
      <dsp:nvSpPr>
        <dsp:cNvPr id="0" name=""/>
        <dsp:cNvSpPr/>
      </dsp:nvSpPr>
      <dsp:spPr>
        <a:xfrm>
          <a:off x="347184" y="1756287"/>
          <a:ext cx="4860589" cy="619920"/>
        </a:xfrm>
        <a:prstGeom prst="roundRect">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3719" tIns="0" rIns="183719" bIns="0" numCol="1" spcCol="1270" anchor="ctr" anchorCtr="0">
          <a:noAutofit/>
        </a:bodyPr>
        <a:lstStyle/>
        <a:p>
          <a:pPr lvl="0" algn="l" defTabSz="933450">
            <a:lnSpc>
              <a:spcPct val="90000"/>
            </a:lnSpc>
            <a:spcBef>
              <a:spcPct val="0"/>
            </a:spcBef>
            <a:spcAft>
              <a:spcPct val="35000"/>
            </a:spcAft>
          </a:pPr>
          <a:r>
            <a:rPr lang="en-US" sz="2100" kern="1200" dirty="0" smtClean="0"/>
            <a:t>Server code</a:t>
          </a:r>
          <a:endParaRPr lang="en-US" sz="2100" kern="1200" dirty="0"/>
        </a:p>
      </dsp:txBody>
      <dsp:txXfrm>
        <a:off x="377446" y="1786549"/>
        <a:ext cx="4800065" cy="559396"/>
      </dsp:txXfrm>
    </dsp:sp>
    <dsp:sp modelId="{9A4514F2-4625-4131-942C-9209C821F6E8}">
      <dsp:nvSpPr>
        <dsp:cNvPr id="0" name=""/>
        <dsp:cNvSpPr/>
      </dsp:nvSpPr>
      <dsp:spPr>
        <a:xfrm>
          <a:off x="0" y="3399170"/>
          <a:ext cx="6943699" cy="1256850"/>
        </a:xfrm>
        <a:prstGeom prst="rect">
          <a:avLst/>
        </a:prstGeom>
        <a:solidFill>
          <a:schemeClr val="lt1">
            <a:alpha val="90000"/>
            <a:hueOff val="0"/>
            <a:satOff val="0"/>
            <a:lumOff val="0"/>
            <a:alphaOff val="0"/>
          </a:schemeClr>
        </a:solidFill>
        <a:ln w="10795"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8908" tIns="437388" rIns="538908" bIns="149352" numCol="1" spcCol="1270" anchor="t" anchorCtr="0">
          <a:noAutofit/>
        </a:bodyPr>
        <a:lstStyle/>
        <a:p>
          <a:pPr marL="228600" lvl="1" indent="-228600" algn="l" defTabSz="933450">
            <a:lnSpc>
              <a:spcPct val="90000"/>
            </a:lnSpc>
            <a:spcBef>
              <a:spcPct val="0"/>
            </a:spcBef>
            <a:spcAft>
              <a:spcPct val="15000"/>
            </a:spcAft>
            <a:buChar char="••"/>
          </a:pPr>
          <a:r>
            <a:rPr lang="en-US" sz="2100" kern="1200" dirty="0" smtClean="0"/>
            <a:t>HTML4/5, JavaScript, </a:t>
          </a:r>
          <a:r>
            <a:rPr lang="en-US" sz="2100" kern="1200" dirty="0" err="1" smtClean="0"/>
            <a:t>jQuery</a:t>
          </a:r>
          <a:r>
            <a:rPr lang="en-US" sz="2100" kern="1200" dirty="0" smtClean="0"/>
            <a:t>, Silverlight, Flash, AJAX</a:t>
          </a:r>
          <a:endParaRPr lang="en-US" sz="2100" kern="1200" dirty="0"/>
        </a:p>
      </dsp:txBody>
      <dsp:txXfrm>
        <a:off x="0" y="3399170"/>
        <a:ext cx="6943699" cy="1256850"/>
      </dsp:txXfrm>
    </dsp:sp>
    <dsp:sp modelId="{D3DFECFB-60CE-401F-93B3-8A05475E6F1F}">
      <dsp:nvSpPr>
        <dsp:cNvPr id="0" name=""/>
        <dsp:cNvSpPr/>
      </dsp:nvSpPr>
      <dsp:spPr>
        <a:xfrm>
          <a:off x="347184" y="3089210"/>
          <a:ext cx="4860589" cy="619920"/>
        </a:xfrm>
        <a:prstGeom prst="roundRect">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3719" tIns="0" rIns="183719" bIns="0" numCol="1" spcCol="1270" anchor="ctr" anchorCtr="0">
          <a:noAutofit/>
        </a:bodyPr>
        <a:lstStyle/>
        <a:p>
          <a:pPr lvl="0" algn="l" defTabSz="933450">
            <a:lnSpc>
              <a:spcPct val="90000"/>
            </a:lnSpc>
            <a:spcBef>
              <a:spcPct val="0"/>
            </a:spcBef>
            <a:spcAft>
              <a:spcPct val="35000"/>
            </a:spcAft>
          </a:pPr>
          <a:r>
            <a:rPr lang="en-US" sz="2100" kern="1200" dirty="0" smtClean="0"/>
            <a:t>User interface code</a:t>
          </a:r>
          <a:endParaRPr lang="en-US" sz="2100" kern="1200" dirty="0"/>
        </a:p>
      </dsp:txBody>
      <dsp:txXfrm>
        <a:off x="377446" y="3119472"/>
        <a:ext cx="4800065" cy="55939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AE5899B-09ED-4D51-A6B9-FAE13107806F}">
      <dsp:nvSpPr>
        <dsp:cNvPr id="0" name=""/>
        <dsp:cNvSpPr/>
      </dsp:nvSpPr>
      <dsp:spPr>
        <a:xfrm>
          <a:off x="2876993" y="3477315"/>
          <a:ext cx="2468149" cy="2118621"/>
        </a:xfrm>
        <a:prstGeom prst="hexagon">
          <a:avLst>
            <a:gd name="adj" fmla="val 25000"/>
            <a:gd name="vf" fmla="val 115470"/>
          </a:avLst>
        </a:prstGeom>
        <a:solidFill>
          <a:schemeClr val="accent2">
            <a:hueOff val="0"/>
            <a:satOff val="0"/>
            <a:lumOff val="0"/>
            <a:alphaOff val="0"/>
          </a:schemeClr>
        </a:solidFill>
        <a:ln w="10795"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25400" rIns="0" bIns="25400" numCol="1" spcCol="1270" anchor="t" anchorCtr="0">
          <a:noAutofit/>
        </a:bodyPr>
        <a:lstStyle/>
        <a:p>
          <a:pPr lvl="0" algn="l" defTabSz="889000">
            <a:lnSpc>
              <a:spcPct val="90000"/>
            </a:lnSpc>
            <a:spcBef>
              <a:spcPct val="0"/>
            </a:spcBef>
            <a:spcAft>
              <a:spcPct val="35000"/>
            </a:spcAft>
          </a:pPr>
          <a:r>
            <a:rPr lang="en-US" sz="2000" kern="1200" dirty="0" smtClean="0"/>
            <a:t>Web Pages</a:t>
          </a:r>
          <a:endParaRPr lang="en-US" sz="2000" kern="1200" dirty="0"/>
        </a:p>
        <a:p>
          <a:pPr marL="114300" lvl="1" indent="-114300" algn="l" defTabSz="577850">
            <a:lnSpc>
              <a:spcPct val="90000"/>
            </a:lnSpc>
            <a:spcBef>
              <a:spcPct val="0"/>
            </a:spcBef>
            <a:spcAft>
              <a:spcPct val="15000"/>
            </a:spcAft>
            <a:buChar char="••"/>
          </a:pPr>
          <a:r>
            <a:rPr lang="en-US" sz="1300" kern="1200" dirty="0" err="1" smtClean="0"/>
            <a:t>jQuery</a:t>
          </a:r>
          <a:endParaRPr lang="en-US" sz="1300" kern="1200" dirty="0"/>
        </a:p>
        <a:p>
          <a:pPr marL="114300" lvl="1" indent="-114300" algn="l" defTabSz="577850">
            <a:lnSpc>
              <a:spcPct val="90000"/>
            </a:lnSpc>
            <a:spcBef>
              <a:spcPct val="0"/>
            </a:spcBef>
            <a:spcAft>
              <a:spcPct val="15000"/>
            </a:spcAft>
            <a:buChar char="••"/>
          </a:pPr>
          <a:r>
            <a:rPr lang="en-US" sz="1300" kern="1200" dirty="0" err="1" smtClean="0"/>
            <a:t>jQuery</a:t>
          </a:r>
          <a:r>
            <a:rPr lang="en-US" sz="1300" kern="1200" dirty="0" smtClean="0"/>
            <a:t> Plug-ins</a:t>
          </a:r>
          <a:endParaRPr lang="en-US" sz="1300" kern="1200" dirty="0"/>
        </a:p>
        <a:p>
          <a:pPr marL="114300" lvl="1" indent="-114300" algn="l" defTabSz="577850">
            <a:lnSpc>
              <a:spcPct val="90000"/>
            </a:lnSpc>
            <a:spcBef>
              <a:spcPct val="0"/>
            </a:spcBef>
            <a:spcAft>
              <a:spcPct val="15000"/>
            </a:spcAft>
            <a:buChar char="••"/>
          </a:pPr>
          <a:r>
            <a:rPr lang="en-US" sz="1300" kern="1200" dirty="0" smtClean="0"/>
            <a:t>CSS</a:t>
          </a:r>
          <a:endParaRPr lang="en-US" sz="1300" kern="1200" dirty="0"/>
        </a:p>
      </dsp:txBody>
      <dsp:txXfrm>
        <a:off x="3259224" y="3805416"/>
        <a:ext cx="1703687" cy="1462419"/>
      </dsp:txXfrm>
    </dsp:sp>
    <dsp:sp modelId="{D7A3D529-36ED-49A8-ADCC-5780EBDDC7C7}">
      <dsp:nvSpPr>
        <dsp:cNvPr id="0" name=""/>
        <dsp:cNvSpPr/>
      </dsp:nvSpPr>
      <dsp:spPr>
        <a:xfrm>
          <a:off x="2954191" y="4413515"/>
          <a:ext cx="288131" cy="248459"/>
        </a:xfrm>
        <a:prstGeom prst="hexagon">
          <a:avLst>
            <a:gd name="adj" fmla="val 25000"/>
            <a:gd name="vf" fmla="val 115470"/>
          </a:avLst>
        </a:prstGeom>
        <a:solidFill>
          <a:schemeClr val="lt1">
            <a:hueOff val="0"/>
            <a:satOff val="0"/>
            <a:lumOff val="0"/>
            <a:alphaOff val="0"/>
          </a:schemeClr>
        </a:solidFill>
        <a:ln w="10795"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E745A99-7E63-4FB5-BA0D-FD58560B3359}">
      <dsp:nvSpPr>
        <dsp:cNvPr id="0" name=""/>
        <dsp:cNvSpPr/>
      </dsp:nvSpPr>
      <dsp:spPr>
        <a:xfrm>
          <a:off x="781784" y="2325671"/>
          <a:ext cx="2468149" cy="2118621"/>
        </a:xfrm>
        <a:prstGeom prst="hexagon">
          <a:avLst>
            <a:gd name="adj" fmla="val 25000"/>
            <a:gd name="vf" fmla="val 115470"/>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32000" b="-32000"/>
          </a:stretch>
        </a:blipFill>
        <a:ln w="10795"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D9271FD-0D3F-4B4A-90FE-92C160FABB7F}">
      <dsp:nvSpPr>
        <dsp:cNvPr id="0" name=""/>
        <dsp:cNvSpPr/>
      </dsp:nvSpPr>
      <dsp:spPr>
        <a:xfrm>
          <a:off x="2452950" y="4150506"/>
          <a:ext cx="288131" cy="248459"/>
        </a:xfrm>
        <a:prstGeom prst="hexagon">
          <a:avLst>
            <a:gd name="adj" fmla="val 25000"/>
            <a:gd name="vf" fmla="val 115470"/>
          </a:avLst>
        </a:prstGeom>
        <a:solidFill>
          <a:schemeClr val="lt1">
            <a:hueOff val="0"/>
            <a:satOff val="0"/>
            <a:lumOff val="0"/>
            <a:alphaOff val="0"/>
          </a:schemeClr>
        </a:solidFill>
        <a:ln w="10795"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16272FD-FEA2-4140-B7C6-1F240106F57D}">
      <dsp:nvSpPr>
        <dsp:cNvPr id="0" name=""/>
        <dsp:cNvSpPr/>
      </dsp:nvSpPr>
      <dsp:spPr>
        <a:xfrm>
          <a:off x="4970027" y="2309443"/>
          <a:ext cx="2468149" cy="2118621"/>
        </a:xfrm>
        <a:prstGeom prst="hexagon">
          <a:avLst>
            <a:gd name="adj" fmla="val 25000"/>
            <a:gd name="vf" fmla="val 115470"/>
          </a:avLst>
        </a:prstGeom>
        <a:solidFill>
          <a:schemeClr val="accent3">
            <a:hueOff val="0"/>
            <a:satOff val="0"/>
            <a:lumOff val="0"/>
            <a:alphaOff val="0"/>
          </a:schemeClr>
        </a:solidFill>
        <a:ln w="10795"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25400" rIns="0" bIns="25400" numCol="1" spcCol="1270" anchor="t" anchorCtr="0">
          <a:noAutofit/>
        </a:bodyPr>
        <a:lstStyle/>
        <a:p>
          <a:pPr lvl="0" algn="l" defTabSz="889000">
            <a:lnSpc>
              <a:spcPct val="90000"/>
            </a:lnSpc>
            <a:spcBef>
              <a:spcPct val="0"/>
            </a:spcBef>
            <a:spcAft>
              <a:spcPct val="35000"/>
            </a:spcAft>
          </a:pPr>
          <a:r>
            <a:rPr lang="en-US" sz="2000" kern="1200" dirty="0" smtClean="0"/>
            <a:t>Jobs</a:t>
          </a:r>
          <a:endParaRPr lang="en-US" sz="2000" kern="1200" dirty="0"/>
        </a:p>
        <a:p>
          <a:pPr marL="114300" lvl="1" indent="-114300" algn="l" defTabSz="577850">
            <a:lnSpc>
              <a:spcPct val="90000"/>
            </a:lnSpc>
            <a:spcBef>
              <a:spcPct val="0"/>
            </a:spcBef>
            <a:spcAft>
              <a:spcPct val="15000"/>
            </a:spcAft>
            <a:buChar char="••"/>
          </a:pPr>
          <a:r>
            <a:rPr lang="en-US" sz="1300" kern="1200" dirty="0" smtClean="0"/>
            <a:t>Long running</a:t>
          </a:r>
          <a:endParaRPr lang="en-US" sz="1300" kern="1200" dirty="0"/>
        </a:p>
        <a:p>
          <a:pPr marL="114300" lvl="1" indent="-114300" algn="l" defTabSz="577850">
            <a:lnSpc>
              <a:spcPct val="90000"/>
            </a:lnSpc>
            <a:spcBef>
              <a:spcPct val="0"/>
            </a:spcBef>
            <a:spcAft>
              <a:spcPct val="15000"/>
            </a:spcAft>
            <a:buChar char="••"/>
          </a:pPr>
          <a:r>
            <a:rPr lang="en-US" sz="1300" kern="1200" dirty="0" smtClean="0"/>
            <a:t>Automated</a:t>
          </a:r>
          <a:endParaRPr lang="en-US" sz="1300" kern="1200" dirty="0"/>
        </a:p>
      </dsp:txBody>
      <dsp:txXfrm>
        <a:off x="5352258" y="2637544"/>
        <a:ext cx="1703687" cy="1462419"/>
      </dsp:txXfrm>
    </dsp:sp>
    <dsp:sp modelId="{532691B6-E5D4-456C-8A13-77EBF00E4AC3}">
      <dsp:nvSpPr>
        <dsp:cNvPr id="0" name=""/>
        <dsp:cNvSpPr/>
      </dsp:nvSpPr>
      <dsp:spPr>
        <a:xfrm>
          <a:off x="6660764" y="4132039"/>
          <a:ext cx="288131" cy="248459"/>
        </a:xfrm>
        <a:prstGeom prst="hexagon">
          <a:avLst>
            <a:gd name="adj" fmla="val 25000"/>
            <a:gd name="vf" fmla="val 115470"/>
          </a:avLst>
        </a:prstGeom>
        <a:solidFill>
          <a:schemeClr val="lt1">
            <a:hueOff val="0"/>
            <a:satOff val="0"/>
            <a:lumOff val="0"/>
            <a:alphaOff val="0"/>
          </a:schemeClr>
        </a:solidFill>
        <a:ln w="10795"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8C070DE-1C8C-4703-8A76-C60367B55F89}">
      <dsp:nvSpPr>
        <dsp:cNvPr id="0" name=""/>
        <dsp:cNvSpPr/>
      </dsp:nvSpPr>
      <dsp:spPr>
        <a:xfrm>
          <a:off x="7073935" y="3473957"/>
          <a:ext cx="2468149" cy="2118621"/>
        </a:xfrm>
        <a:prstGeom prst="hexagon">
          <a:avLst>
            <a:gd name="adj" fmla="val 25000"/>
            <a:gd name="vf" fmla="val 115470"/>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t="-37000" b="-37000"/>
          </a:stretch>
        </a:blipFill>
        <a:ln w="10795"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D660B22-993D-4C71-9D0F-EAFB167A6E58}">
      <dsp:nvSpPr>
        <dsp:cNvPr id="0" name=""/>
        <dsp:cNvSpPr/>
      </dsp:nvSpPr>
      <dsp:spPr>
        <a:xfrm>
          <a:off x="7130474" y="4423028"/>
          <a:ext cx="288131" cy="248459"/>
        </a:xfrm>
        <a:prstGeom prst="hexagon">
          <a:avLst>
            <a:gd name="adj" fmla="val 25000"/>
            <a:gd name="vf" fmla="val 115470"/>
          </a:avLst>
        </a:prstGeom>
        <a:solidFill>
          <a:schemeClr val="lt1">
            <a:hueOff val="0"/>
            <a:satOff val="0"/>
            <a:lumOff val="0"/>
            <a:alphaOff val="0"/>
          </a:schemeClr>
        </a:solidFill>
        <a:ln w="10795"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20BEF55-43A5-40A7-810B-993E90596A65}">
      <dsp:nvSpPr>
        <dsp:cNvPr id="0" name=""/>
        <dsp:cNvSpPr/>
      </dsp:nvSpPr>
      <dsp:spPr>
        <a:xfrm>
          <a:off x="2876993" y="1167872"/>
          <a:ext cx="2468149" cy="2118621"/>
        </a:xfrm>
        <a:prstGeom prst="hexagon">
          <a:avLst>
            <a:gd name="adj" fmla="val 25000"/>
            <a:gd name="vf" fmla="val 115470"/>
          </a:avLst>
        </a:prstGeom>
        <a:solidFill>
          <a:schemeClr val="accent4">
            <a:hueOff val="0"/>
            <a:satOff val="0"/>
            <a:lumOff val="0"/>
            <a:alphaOff val="0"/>
          </a:schemeClr>
        </a:solidFill>
        <a:ln w="10795"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25400" rIns="0" bIns="25400" numCol="1" spcCol="1270" anchor="t" anchorCtr="0">
          <a:noAutofit/>
        </a:bodyPr>
        <a:lstStyle/>
        <a:p>
          <a:pPr lvl="0" algn="l" defTabSz="889000">
            <a:lnSpc>
              <a:spcPct val="90000"/>
            </a:lnSpc>
            <a:spcBef>
              <a:spcPct val="0"/>
            </a:spcBef>
            <a:spcAft>
              <a:spcPct val="35000"/>
            </a:spcAft>
          </a:pPr>
          <a:r>
            <a:rPr lang="en-US" sz="2000" kern="1200" dirty="0" smtClean="0"/>
            <a:t>Data Sources</a:t>
          </a:r>
          <a:endParaRPr lang="en-US" sz="2000" kern="1200" dirty="0"/>
        </a:p>
        <a:p>
          <a:pPr marL="114300" lvl="1" indent="-114300" algn="l" defTabSz="577850">
            <a:lnSpc>
              <a:spcPct val="90000"/>
            </a:lnSpc>
            <a:spcBef>
              <a:spcPct val="0"/>
            </a:spcBef>
            <a:spcAft>
              <a:spcPct val="15000"/>
            </a:spcAft>
            <a:buChar char="••"/>
          </a:pPr>
          <a:r>
            <a:rPr lang="en-US" sz="1300" kern="1200" dirty="0" smtClean="0"/>
            <a:t>Databases</a:t>
          </a:r>
          <a:endParaRPr lang="en-US" sz="1300" kern="1200" dirty="0"/>
        </a:p>
        <a:p>
          <a:pPr marL="114300" lvl="1" indent="-114300" algn="l" defTabSz="577850">
            <a:lnSpc>
              <a:spcPct val="90000"/>
            </a:lnSpc>
            <a:spcBef>
              <a:spcPct val="0"/>
            </a:spcBef>
            <a:spcAft>
              <a:spcPct val="15000"/>
            </a:spcAft>
            <a:buChar char="••"/>
          </a:pPr>
          <a:r>
            <a:rPr lang="en-US" sz="1300" kern="1200" dirty="0" smtClean="0"/>
            <a:t>Services</a:t>
          </a:r>
          <a:endParaRPr lang="en-US" sz="1300" kern="1200" dirty="0"/>
        </a:p>
        <a:p>
          <a:pPr marL="114300" lvl="1" indent="-114300" algn="l" defTabSz="577850">
            <a:lnSpc>
              <a:spcPct val="90000"/>
            </a:lnSpc>
            <a:spcBef>
              <a:spcPct val="0"/>
            </a:spcBef>
            <a:spcAft>
              <a:spcPct val="15000"/>
            </a:spcAft>
            <a:buChar char="••"/>
          </a:pPr>
          <a:r>
            <a:rPr lang="en-US" sz="1300" kern="1200" dirty="0" smtClean="0"/>
            <a:t>Queues</a:t>
          </a:r>
          <a:endParaRPr lang="en-US" sz="1300" kern="1200" dirty="0"/>
        </a:p>
        <a:p>
          <a:pPr marL="114300" lvl="1" indent="-114300" algn="l" defTabSz="577850">
            <a:lnSpc>
              <a:spcPct val="90000"/>
            </a:lnSpc>
            <a:spcBef>
              <a:spcPct val="0"/>
            </a:spcBef>
            <a:spcAft>
              <a:spcPct val="15000"/>
            </a:spcAft>
            <a:buChar char="••"/>
          </a:pPr>
          <a:r>
            <a:rPr lang="en-US" sz="1300" kern="1200" dirty="0" smtClean="0"/>
            <a:t>Subscriptions</a:t>
          </a:r>
          <a:endParaRPr lang="en-US" sz="1300" kern="1200" dirty="0"/>
        </a:p>
        <a:p>
          <a:pPr marL="114300" lvl="1" indent="-114300" algn="l" defTabSz="577850">
            <a:lnSpc>
              <a:spcPct val="90000"/>
            </a:lnSpc>
            <a:spcBef>
              <a:spcPct val="0"/>
            </a:spcBef>
            <a:spcAft>
              <a:spcPct val="15000"/>
            </a:spcAft>
            <a:buChar char="••"/>
          </a:pPr>
          <a:r>
            <a:rPr lang="en-US" sz="1300" kern="1200" dirty="0" smtClean="0"/>
            <a:t>Notifications</a:t>
          </a:r>
          <a:endParaRPr lang="en-US" sz="1300" kern="1200" dirty="0"/>
        </a:p>
      </dsp:txBody>
      <dsp:txXfrm>
        <a:off x="3259224" y="1495973"/>
        <a:ext cx="1703687" cy="1462419"/>
      </dsp:txXfrm>
    </dsp:sp>
    <dsp:sp modelId="{CC7A52DA-315B-41E7-AD56-DA4F1024E0AC}">
      <dsp:nvSpPr>
        <dsp:cNvPr id="0" name=""/>
        <dsp:cNvSpPr/>
      </dsp:nvSpPr>
      <dsp:spPr>
        <a:xfrm>
          <a:off x="4556857" y="1211520"/>
          <a:ext cx="288131" cy="248459"/>
        </a:xfrm>
        <a:prstGeom prst="hexagon">
          <a:avLst>
            <a:gd name="adj" fmla="val 25000"/>
            <a:gd name="vf" fmla="val 115470"/>
          </a:avLst>
        </a:prstGeom>
        <a:solidFill>
          <a:schemeClr val="lt1">
            <a:hueOff val="0"/>
            <a:satOff val="0"/>
            <a:lumOff val="0"/>
            <a:alphaOff val="0"/>
          </a:schemeClr>
        </a:solidFill>
        <a:ln w="10795"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18E036C-DE99-4DF2-BB47-78D74BBC4A57}">
      <dsp:nvSpPr>
        <dsp:cNvPr id="0" name=""/>
        <dsp:cNvSpPr/>
      </dsp:nvSpPr>
      <dsp:spPr>
        <a:xfrm>
          <a:off x="4970027" y="0"/>
          <a:ext cx="2468149" cy="2118621"/>
        </a:xfrm>
        <a:prstGeom prst="hexagon">
          <a:avLst>
            <a:gd name="adj" fmla="val 25000"/>
            <a:gd name="vf" fmla="val 115470"/>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t="-63000" b="-63000"/>
          </a:stretch>
        </a:blipFill>
        <a:ln w="10795"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B4B4AB3-6C4B-4628-9DE8-E53CA4AAA166}">
      <dsp:nvSpPr>
        <dsp:cNvPr id="0" name=""/>
        <dsp:cNvSpPr/>
      </dsp:nvSpPr>
      <dsp:spPr>
        <a:xfrm>
          <a:off x="5026567" y="938998"/>
          <a:ext cx="288131" cy="248459"/>
        </a:xfrm>
        <a:prstGeom prst="hexagon">
          <a:avLst>
            <a:gd name="adj" fmla="val 25000"/>
            <a:gd name="vf" fmla="val 115470"/>
          </a:avLst>
        </a:prstGeom>
        <a:solidFill>
          <a:schemeClr val="lt1">
            <a:hueOff val="0"/>
            <a:satOff val="0"/>
            <a:lumOff val="0"/>
            <a:alphaOff val="0"/>
          </a:schemeClr>
        </a:solidFill>
        <a:ln w="10795"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B5F5571-32D3-442B-9A94-BDC7EAF5654E}">
      <dsp:nvSpPr>
        <dsp:cNvPr id="0" name=""/>
        <dsp:cNvSpPr/>
      </dsp:nvSpPr>
      <dsp:spPr>
        <a:xfrm>
          <a:off x="7073935" y="1164514"/>
          <a:ext cx="2468149" cy="2118621"/>
        </a:xfrm>
        <a:prstGeom prst="hexagon">
          <a:avLst>
            <a:gd name="adj" fmla="val 25000"/>
            <a:gd name="vf" fmla="val 115470"/>
          </a:avLst>
        </a:prstGeom>
        <a:solidFill>
          <a:schemeClr val="accent5">
            <a:hueOff val="0"/>
            <a:satOff val="0"/>
            <a:lumOff val="0"/>
            <a:alphaOff val="0"/>
          </a:schemeClr>
        </a:solidFill>
        <a:ln w="10795"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25400" rIns="0" bIns="25400" numCol="1" spcCol="1270" anchor="t" anchorCtr="0">
          <a:noAutofit/>
        </a:bodyPr>
        <a:lstStyle/>
        <a:p>
          <a:pPr lvl="0" algn="l" defTabSz="889000">
            <a:lnSpc>
              <a:spcPct val="90000"/>
            </a:lnSpc>
            <a:spcBef>
              <a:spcPct val="0"/>
            </a:spcBef>
            <a:spcAft>
              <a:spcPct val="35000"/>
            </a:spcAft>
          </a:pPr>
          <a:r>
            <a:rPr lang="en-US" sz="2000" kern="1200" dirty="0" smtClean="0"/>
            <a:t>Services</a:t>
          </a:r>
          <a:endParaRPr lang="en-US" sz="2000" kern="1200" dirty="0"/>
        </a:p>
        <a:p>
          <a:pPr marL="114300" lvl="1" indent="-114300" algn="l" defTabSz="577850">
            <a:lnSpc>
              <a:spcPct val="90000"/>
            </a:lnSpc>
            <a:spcBef>
              <a:spcPct val="0"/>
            </a:spcBef>
            <a:spcAft>
              <a:spcPct val="15000"/>
            </a:spcAft>
            <a:buChar char="••"/>
          </a:pPr>
          <a:r>
            <a:rPr lang="en-US" sz="1300" kern="1200" dirty="0" smtClean="0"/>
            <a:t>Notifications</a:t>
          </a:r>
          <a:endParaRPr lang="en-US" sz="1300" kern="1200" dirty="0"/>
        </a:p>
        <a:p>
          <a:pPr marL="114300" lvl="1" indent="-114300" algn="l" defTabSz="577850">
            <a:lnSpc>
              <a:spcPct val="90000"/>
            </a:lnSpc>
            <a:spcBef>
              <a:spcPct val="0"/>
            </a:spcBef>
            <a:spcAft>
              <a:spcPct val="15000"/>
            </a:spcAft>
            <a:buChar char="••"/>
          </a:pPr>
          <a:r>
            <a:rPr lang="en-US" sz="1300" kern="1200" dirty="0" smtClean="0"/>
            <a:t>Subscriptions</a:t>
          </a:r>
          <a:endParaRPr lang="en-US" sz="1300" kern="1200" dirty="0"/>
        </a:p>
        <a:p>
          <a:pPr marL="114300" lvl="1" indent="-114300" algn="l" defTabSz="577850">
            <a:lnSpc>
              <a:spcPct val="90000"/>
            </a:lnSpc>
            <a:spcBef>
              <a:spcPct val="0"/>
            </a:spcBef>
            <a:spcAft>
              <a:spcPct val="15000"/>
            </a:spcAft>
            <a:buChar char="••"/>
          </a:pPr>
          <a:r>
            <a:rPr lang="en-US" sz="1300" kern="1200" dirty="0" smtClean="0"/>
            <a:t>Email</a:t>
          </a:r>
          <a:endParaRPr lang="en-US" sz="1300" kern="1200" dirty="0"/>
        </a:p>
        <a:p>
          <a:pPr marL="114300" lvl="1" indent="-114300" algn="l" defTabSz="577850">
            <a:lnSpc>
              <a:spcPct val="90000"/>
            </a:lnSpc>
            <a:spcBef>
              <a:spcPct val="0"/>
            </a:spcBef>
            <a:spcAft>
              <a:spcPct val="15000"/>
            </a:spcAft>
            <a:buChar char="••"/>
          </a:pPr>
          <a:r>
            <a:rPr lang="en-US" sz="1300" kern="1200" dirty="0" smtClean="0"/>
            <a:t>Workflow</a:t>
          </a:r>
          <a:endParaRPr lang="en-US" sz="1300" kern="1200" dirty="0"/>
        </a:p>
      </dsp:txBody>
      <dsp:txXfrm>
        <a:off x="7456166" y="1492615"/>
        <a:ext cx="1703687" cy="1462419"/>
      </dsp:txXfrm>
    </dsp:sp>
    <dsp:sp modelId="{A1E10D7D-21AD-47D4-AED7-1EC2493BD64C}">
      <dsp:nvSpPr>
        <dsp:cNvPr id="0" name=""/>
        <dsp:cNvSpPr/>
      </dsp:nvSpPr>
      <dsp:spPr>
        <a:xfrm>
          <a:off x="9196326" y="2099595"/>
          <a:ext cx="288131" cy="248459"/>
        </a:xfrm>
        <a:prstGeom prst="hexagon">
          <a:avLst>
            <a:gd name="adj" fmla="val 25000"/>
            <a:gd name="vf" fmla="val 115470"/>
          </a:avLst>
        </a:prstGeom>
        <a:solidFill>
          <a:schemeClr val="lt1">
            <a:hueOff val="0"/>
            <a:satOff val="0"/>
            <a:lumOff val="0"/>
            <a:alphaOff val="0"/>
          </a:schemeClr>
        </a:solidFill>
        <a:ln w="10795"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F326F10-F5C9-4CC0-B6F5-258BEBCF201C}">
      <dsp:nvSpPr>
        <dsp:cNvPr id="0" name=""/>
        <dsp:cNvSpPr/>
      </dsp:nvSpPr>
      <dsp:spPr>
        <a:xfrm>
          <a:off x="9186540" y="2329028"/>
          <a:ext cx="2468149" cy="2118621"/>
        </a:xfrm>
        <a:prstGeom prst="hexagon">
          <a:avLst>
            <a:gd name="adj" fmla="val 25000"/>
            <a:gd name="vf" fmla="val 115470"/>
          </a:avLst>
        </a:prstGeom>
        <a:blipFill>
          <a:blip xmlns:r="http://schemas.openxmlformats.org/officeDocument/2006/relationships" r:embed="rId4">
            <a:extLst>
              <a:ext uri="{28A0092B-C50C-407E-A947-70E740481C1C}">
                <a14:useLocalDpi xmlns:a14="http://schemas.microsoft.com/office/drawing/2010/main" val="0"/>
              </a:ext>
            </a:extLst>
          </a:blip>
          <a:srcRect/>
          <a:stretch>
            <a:fillRect l="-14000" r="-14000"/>
          </a:stretch>
        </a:blipFill>
        <a:ln w="10795"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33B5BC5-9234-4B6B-A53C-249FB8EE75A1}">
      <dsp:nvSpPr>
        <dsp:cNvPr id="0" name=""/>
        <dsp:cNvSpPr/>
      </dsp:nvSpPr>
      <dsp:spPr>
        <a:xfrm>
          <a:off x="9684519" y="2366521"/>
          <a:ext cx="288131" cy="248459"/>
        </a:xfrm>
        <a:prstGeom prst="hexagon">
          <a:avLst>
            <a:gd name="adj" fmla="val 25000"/>
            <a:gd name="vf" fmla="val 115470"/>
          </a:avLst>
        </a:prstGeom>
        <a:solidFill>
          <a:schemeClr val="lt1">
            <a:hueOff val="0"/>
            <a:satOff val="0"/>
            <a:lumOff val="0"/>
            <a:alphaOff val="0"/>
          </a:schemeClr>
        </a:solidFill>
        <a:ln w="10795"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4905E1-142B-4964-945E-3AC274A5B9D3}">
      <dsp:nvSpPr>
        <dsp:cNvPr id="0" name=""/>
        <dsp:cNvSpPr/>
      </dsp:nvSpPr>
      <dsp:spPr>
        <a:xfrm>
          <a:off x="4101" y="1617390"/>
          <a:ext cx="1906949" cy="953474"/>
        </a:xfrm>
        <a:prstGeom prst="roundRect">
          <a:avLst>
            <a:gd name="adj" fmla="val 10000"/>
          </a:avLst>
        </a:prstGeom>
        <a:solidFill>
          <a:schemeClr val="dk1"/>
        </a:solidFill>
        <a:ln w="10795" cap="flat" cmpd="sng" algn="ctr">
          <a:solidFill>
            <a:schemeClr val="dk1">
              <a:shade val="50000"/>
            </a:schemeClr>
          </a:solidFill>
          <a:prstDash val="solid"/>
        </a:ln>
        <a:effectLst/>
      </dsp:spPr>
      <dsp:style>
        <a:lnRef idx="2">
          <a:schemeClr val="dk1">
            <a:shade val="50000"/>
          </a:schemeClr>
        </a:lnRef>
        <a:fillRef idx="1">
          <a:schemeClr val="dk1"/>
        </a:fillRef>
        <a:effectRef idx="0">
          <a:schemeClr val="dk1"/>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sz="2400" kern="1200" dirty="0" smtClean="0"/>
            <a:t>Home</a:t>
          </a:r>
          <a:endParaRPr lang="en-US" sz="2400" kern="1200" dirty="0"/>
        </a:p>
      </dsp:txBody>
      <dsp:txXfrm>
        <a:off x="32027" y="1645316"/>
        <a:ext cx="1851097" cy="897622"/>
      </dsp:txXfrm>
    </dsp:sp>
    <dsp:sp modelId="{1741EF08-247B-4C8E-9053-601EDDE548D4}">
      <dsp:nvSpPr>
        <dsp:cNvPr id="0" name=""/>
        <dsp:cNvSpPr/>
      </dsp:nvSpPr>
      <dsp:spPr>
        <a:xfrm rot="19457599">
          <a:off x="1822757" y="1803766"/>
          <a:ext cx="939366" cy="32475"/>
        </a:xfrm>
        <a:custGeom>
          <a:avLst/>
          <a:gdLst/>
          <a:ahLst/>
          <a:cxnLst/>
          <a:rect l="0" t="0" r="0" b="0"/>
          <a:pathLst>
            <a:path>
              <a:moveTo>
                <a:pt x="0" y="16237"/>
              </a:moveTo>
              <a:lnTo>
                <a:pt x="939366" y="16237"/>
              </a:lnTo>
            </a:path>
          </a:pathLst>
        </a:custGeom>
        <a:noFill/>
        <a:ln w="10795" cap="flat" cmpd="sng" algn="ctr">
          <a:solidFill>
            <a:schemeClr val="dk1"/>
          </a:solidFill>
          <a:prstDash val="solid"/>
        </a:ln>
        <a:effectLst/>
      </dsp:spPr>
      <dsp:style>
        <a:lnRef idx="2">
          <a:schemeClr val="dk1"/>
        </a:lnRef>
        <a:fillRef idx="0">
          <a:schemeClr val="dk1"/>
        </a:fillRef>
        <a:effectRef idx="1">
          <a:schemeClr val="dk1"/>
        </a:effectRef>
        <a:fontRef idx="minor">
          <a:schemeClr val="tx1"/>
        </a:fontRef>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2268956" y="1796520"/>
        <a:ext cx="46968" cy="46968"/>
      </dsp:txXfrm>
    </dsp:sp>
    <dsp:sp modelId="{73201AC1-F055-463C-A759-FBC5CA2CB1AD}">
      <dsp:nvSpPr>
        <dsp:cNvPr id="0" name=""/>
        <dsp:cNvSpPr/>
      </dsp:nvSpPr>
      <dsp:spPr>
        <a:xfrm>
          <a:off x="2673830" y="1069143"/>
          <a:ext cx="1906949" cy="953474"/>
        </a:xfrm>
        <a:prstGeom prst="roundRect">
          <a:avLst>
            <a:gd name="adj" fmla="val 10000"/>
          </a:avLst>
        </a:prstGeom>
        <a:solidFill>
          <a:schemeClr val="dk1"/>
        </a:solidFill>
        <a:ln w="10795" cap="flat" cmpd="sng" algn="ctr">
          <a:solidFill>
            <a:schemeClr val="dk1">
              <a:shade val="50000"/>
            </a:schemeClr>
          </a:solidFill>
          <a:prstDash val="solid"/>
        </a:ln>
        <a:effectLst/>
      </dsp:spPr>
      <dsp:style>
        <a:lnRef idx="2">
          <a:schemeClr val="dk1">
            <a:shade val="50000"/>
          </a:schemeClr>
        </a:lnRef>
        <a:fillRef idx="1">
          <a:schemeClr val="dk1"/>
        </a:fillRef>
        <a:effectRef idx="0">
          <a:schemeClr val="dk1"/>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sz="2400" kern="1200" dirty="0" smtClean="0"/>
            <a:t>Finance</a:t>
          </a:r>
          <a:endParaRPr lang="en-US" sz="2400" kern="1200" dirty="0"/>
        </a:p>
      </dsp:txBody>
      <dsp:txXfrm>
        <a:off x="2701756" y="1097069"/>
        <a:ext cx="1851097" cy="897622"/>
      </dsp:txXfrm>
    </dsp:sp>
    <dsp:sp modelId="{F5F1B677-F031-429B-9D00-D3C74723F5D2}">
      <dsp:nvSpPr>
        <dsp:cNvPr id="0" name=""/>
        <dsp:cNvSpPr/>
      </dsp:nvSpPr>
      <dsp:spPr>
        <a:xfrm rot="2142401">
          <a:off x="1822757" y="2352014"/>
          <a:ext cx="939366" cy="32475"/>
        </a:xfrm>
        <a:custGeom>
          <a:avLst/>
          <a:gdLst/>
          <a:ahLst/>
          <a:cxnLst/>
          <a:rect l="0" t="0" r="0" b="0"/>
          <a:pathLst>
            <a:path>
              <a:moveTo>
                <a:pt x="0" y="16237"/>
              </a:moveTo>
              <a:lnTo>
                <a:pt x="939366" y="16237"/>
              </a:lnTo>
            </a:path>
          </a:pathLst>
        </a:custGeom>
        <a:noFill/>
        <a:ln w="10795" cap="flat" cmpd="sng" algn="ctr">
          <a:solidFill>
            <a:schemeClr val="dk1"/>
          </a:solidFill>
          <a:prstDash val="solid"/>
        </a:ln>
        <a:effectLst/>
      </dsp:spPr>
      <dsp:style>
        <a:lnRef idx="2">
          <a:schemeClr val="dk1"/>
        </a:lnRef>
        <a:fillRef idx="0">
          <a:schemeClr val="dk1"/>
        </a:fillRef>
        <a:effectRef idx="1">
          <a:schemeClr val="dk1"/>
        </a:effectRef>
        <a:fontRef idx="minor">
          <a:schemeClr val="tx1"/>
        </a:fontRef>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2268956" y="2344767"/>
        <a:ext cx="46968" cy="46968"/>
      </dsp:txXfrm>
    </dsp:sp>
    <dsp:sp modelId="{32766AE9-AE8C-44D5-B631-35DE04ADFA9D}">
      <dsp:nvSpPr>
        <dsp:cNvPr id="0" name=""/>
        <dsp:cNvSpPr/>
      </dsp:nvSpPr>
      <dsp:spPr>
        <a:xfrm>
          <a:off x="2673830" y="2165638"/>
          <a:ext cx="1906949" cy="953474"/>
        </a:xfrm>
        <a:prstGeom prst="roundRect">
          <a:avLst>
            <a:gd name="adj" fmla="val 10000"/>
          </a:avLst>
        </a:prstGeom>
        <a:solidFill>
          <a:schemeClr val="dk1"/>
        </a:solidFill>
        <a:ln w="10795" cap="flat" cmpd="sng" algn="ctr">
          <a:solidFill>
            <a:schemeClr val="dk1">
              <a:shade val="50000"/>
            </a:schemeClr>
          </a:solidFill>
          <a:prstDash val="solid"/>
        </a:ln>
        <a:effectLst/>
      </dsp:spPr>
      <dsp:style>
        <a:lnRef idx="2">
          <a:schemeClr val="dk1">
            <a:shade val="50000"/>
          </a:schemeClr>
        </a:lnRef>
        <a:fillRef idx="1">
          <a:schemeClr val="dk1"/>
        </a:fillRef>
        <a:effectRef idx="0">
          <a:schemeClr val="dk1"/>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sz="2400" kern="1200" dirty="0" smtClean="0"/>
            <a:t>Departments</a:t>
          </a:r>
          <a:endParaRPr lang="en-US" sz="2400" kern="1200" dirty="0"/>
        </a:p>
      </dsp:txBody>
      <dsp:txXfrm>
        <a:off x="2701756" y="2193564"/>
        <a:ext cx="1851097" cy="897622"/>
      </dsp:txXfrm>
    </dsp:sp>
    <dsp:sp modelId="{9BAD172F-E377-4981-B89C-609A3BE50BD0}">
      <dsp:nvSpPr>
        <dsp:cNvPr id="0" name=""/>
        <dsp:cNvSpPr/>
      </dsp:nvSpPr>
      <dsp:spPr>
        <a:xfrm rot="17692822">
          <a:off x="4055663" y="1803766"/>
          <a:ext cx="1813012" cy="32475"/>
        </a:xfrm>
        <a:custGeom>
          <a:avLst/>
          <a:gdLst/>
          <a:ahLst/>
          <a:cxnLst/>
          <a:rect l="0" t="0" r="0" b="0"/>
          <a:pathLst>
            <a:path>
              <a:moveTo>
                <a:pt x="0" y="16237"/>
              </a:moveTo>
              <a:lnTo>
                <a:pt x="1813012" y="16237"/>
              </a:lnTo>
            </a:path>
          </a:pathLst>
        </a:custGeom>
        <a:noFill/>
        <a:ln w="10795" cap="flat" cmpd="sng" algn="ctr">
          <a:solidFill>
            <a:schemeClr val="dk1"/>
          </a:solidFill>
          <a:prstDash val="solid"/>
        </a:ln>
        <a:effectLst/>
      </dsp:spPr>
      <dsp:style>
        <a:lnRef idx="2">
          <a:schemeClr val="dk1"/>
        </a:lnRef>
        <a:fillRef idx="0">
          <a:schemeClr val="dk1"/>
        </a:fillRef>
        <a:effectRef idx="1">
          <a:schemeClr val="dk1"/>
        </a:effectRef>
        <a:fontRef idx="minor">
          <a:schemeClr val="tx1"/>
        </a:fontRef>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4916844" y="1774678"/>
        <a:ext cx="90650" cy="90650"/>
      </dsp:txXfrm>
    </dsp:sp>
    <dsp:sp modelId="{D177927C-4617-44F0-A9B8-5AC4FAEA8865}">
      <dsp:nvSpPr>
        <dsp:cNvPr id="0" name=""/>
        <dsp:cNvSpPr/>
      </dsp:nvSpPr>
      <dsp:spPr>
        <a:xfrm>
          <a:off x="5343559" y="520895"/>
          <a:ext cx="1906949" cy="953474"/>
        </a:xfrm>
        <a:prstGeom prst="roundRect">
          <a:avLst>
            <a:gd name="adj" fmla="val 10000"/>
          </a:avLst>
        </a:prstGeom>
        <a:solidFill>
          <a:schemeClr val="accent1"/>
        </a:solidFill>
        <a:ln w="10795" cap="flat" cmpd="sng" algn="ctr">
          <a:solidFill>
            <a:schemeClr val="accent1">
              <a:shade val="50000"/>
            </a:schemeClr>
          </a:solidFill>
          <a:prstDash val="solid"/>
        </a:ln>
        <a:effectLst/>
      </dsp:spPr>
      <dsp:style>
        <a:lnRef idx="2">
          <a:schemeClr val="accent1">
            <a:shade val="50000"/>
          </a:schemeClr>
        </a:lnRef>
        <a:fillRef idx="1">
          <a:schemeClr val="accent1"/>
        </a:fillRef>
        <a:effectRef idx="0">
          <a:schemeClr val="accent1"/>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sz="2400" kern="1200" dirty="0" smtClean="0"/>
            <a:t>North</a:t>
          </a:r>
          <a:endParaRPr lang="en-US" sz="2400" kern="1200" dirty="0"/>
        </a:p>
      </dsp:txBody>
      <dsp:txXfrm>
        <a:off x="5371485" y="548821"/>
        <a:ext cx="1851097" cy="897622"/>
      </dsp:txXfrm>
    </dsp:sp>
    <dsp:sp modelId="{828A96DC-107D-484F-BFAA-5CB001DD8E43}">
      <dsp:nvSpPr>
        <dsp:cNvPr id="0" name=""/>
        <dsp:cNvSpPr/>
      </dsp:nvSpPr>
      <dsp:spPr>
        <a:xfrm rot="19457599">
          <a:off x="4492486" y="2352014"/>
          <a:ext cx="939366" cy="32475"/>
        </a:xfrm>
        <a:custGeom>
          <a:avLst/>
          <a:gdLst/>
          <a:ahLst/>
          <a:cxnLst/>
          <a:rect l="0" t="0" r="0" b="0"/>
          <a:pathLst>
            <a:path>
              <a:moveTo>
                <a:pt x="0" y="16237"/>
              </a:moveTo>
              <a:lnTo>
                <a:pt x="939366" y="16237"/>
              </a:lnTo>
            </a:path>
          </a:pathLst>
        </a:custGeom>
        <a:noFill/>
        <a:ln w="10795" cap="flat" cmpd="sng" algn="ctr">
          <a:solidFill>
            <a:schemeClr val="dk1"/>
          </a:solidFill>
          <a:prstDash val="solid"/>
        </a:ln>
        <a:effectLst/>
      </dsp:spPr>
      <dsp:style>
        <a:lnRef idx="2">
          <a:schemeClr val="dk1"/>
        </a:lnRef>
        <a:fillRef idx="0">
          <a:schemeClr val="dk1"/>
        </a:fillRef>
        <a:effectRef idx="1">
          <a:schemeClr val="dk1"/>
        </a:effectRef>
        <a:fontRef idx="minor">
          <a:schemeClr val="tx1"/>
        </a:fontRef>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4938685" y="2344767"/>
        <a:ext cx="46968" cy="46968"/>
      </dsp:txXfrm>
    </dsp:sp>
    <dsp:sp modelId="{7E6FA49E-EE99-4796-BB44-9F686B8D64D3}">
      <dsp:nvSpPr>
        <dsp:cNvPr id="0" name=""/>
        <dsp:cNvSpPr/>
      </dsp:nvSpPr>
      <dsp:spPr>
        <a:xfrm>
          <a:off x="5343559" y="1617390"/>
          <a:ext cx="1906949" cy="953474"/>
        </a:xfrm>
        <a:prstGeom prst="roundRect">
          <a:avLst>
            <a:gd name="adj" fmla="val 10000"/>
          </a:avLst>
        </a:prstGeom>
        <a:solidFill>
          <a:schemeClr val="accent2"/>
        </a:solidFill>
        <a:ln w="10795" cap="flat" cmpd="sng" algn="ctr">
          <a:solidFill>
            <a:schemeClr val="accent2">
              <a:shade val="50000"/>
            </a:schemeClr>
          </a:solidFill>
          <a:prstDash val="solid"/>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sz="2400" kern="1200" dirty="0" smtClean="0"/>
            <a:t>South</a:t>
          </a:r>
          <a:endParaRPr lang="en-US" sz="2400" kern="1200" dirty="0"/>
        </a:p>
      </dsp:txBody>
      <dsp:txXfrm>
        <a:off x="5371485" y="1645316"/>
        <a:ext cx="1851097" cy="897622"/>
      </dsp:txXfrm>
    </dsp:sp>
    <dsp:sp modelId="{54E03E54-DD36-4FA9-A4D4-59732073E39C}">
      <dsp:nvSpPr>
        <dsp:cNvPr id="0" name=""/>
        <dsp:cNvSpPr/>
      </dsp:nvSpPr>
      <dsp:spPr>
        <a:xfrm rot="2142401">
          <a:off x="4492486" y="2900262"/>
          <a:ext cx="939366" cy="32475"/>
        </a:xfrm>
        <a:custGeom>
          <a:avLst/>
          <a:gdLst/>
          <a:ahLst/>
          <a:cxnLst/>
          <a:rect l="0" t="0" r="0" b="0"/>
          <a:pathLst>
            <a:path>
              <a:moveTo>
                <a:pt x="0" y="16237"/>
              </a:moveTo>
              <a:lnTo>
                <a:pt x="939366" y="16237"/>
              </a:lnTo>
            </a:path>
          </a:pathLst>
        </a:custGeom>
        <a:noFill/>
        <a:ln w="10795" cap="flat" cmpd="sng" algn="ctr">
          <a:solidFill>
            <a:schemeClr val="dk1"/>
          </a:solidFill>
          <a:prstDash val="solid"/>
        </a:ln>
        <a:effectLst/>
      </dsp:spPr>
      <dsp:style>
        <a:lnRef idx="2">
          <a:schemeClr val="dk1"/>
        </a:lnRef>
        <a:fillRef idx="0">
          <a:schemeClr val="dk1"/>
        </a:fillRef>
        <a:effectRef idx="1">
          <a:schemeClr val="dk1"/>
        </a:effectRef>
        <a:fontRef idx="minor">
          <a:schemeClr val="tx1"/>
        </a:fontRef>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4938685" y="2893015"/>
        <a:ext cx="46968" cy="46968"/>
      </dsp:txXfrm>
    </dsp:sp>
    <dsp:sp modelId="{A656C39D-9DE2-4307-9D05-916EA12A51AC}">
      <dsp:nvSpPr>
        <dsp:cNvPr id="0" name=""/>
        <dsp:cNvSpPr/>
      </dsp:nvSpPr>
      <dsp:spPr>
        <a:xfrm>
          <a:off x="5343559" y="2713886"/>
          <a:ext cx="1906949" cy="953474"/>
        </a:xfrm>
        <a:prstGeom prst="roundRect">
          <a:avLst>
            <a:gd name="adj" fmla="val 10000"/>
          </a:avLst>
        </a:prstGeom>
        <a:solidFill>
          <a:schemeClr val="accent3"/>
        </a:solidFill>
        <a:ln w="10795" cap="flat" cmpd="sng" algn="ctr">
          <a:solidFill>
            <a:schemeClr val="accent3">
              <a:shade val="50000"/>
            </a:schemeClr>
          </a:solidFill>
          <a:prstDash val="solid"/>
        </a:ln>
        <a:effectLst/>
      </dsp:spPr>
      <dsp:style>
        <a:lnRef idx="2">
          <a:schemeClr val="accent3">
            <a:shade val="50000"/>
          </a:schemeClr>
        </a:lnRef>
        <a:fillRef idx="1">
          <a:schemeClr val="accent3"/>
        </a:fillRef>
        <a:effectRef idx="0">
          <a:schemeClr val="accent3"/>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sz="2400" kern="1200" dirty="0" smtClean="0"/>
            <a:t>East</a:t>
          </a:r>
          <a:endParaRPr lang="en-US" sz="2400" kern="1200" dirty="0"/>
        </a:p>
      </dsp:txBody>
      <dsp:txXfrm>
        <a:off x="5371485" y="2741812"/>
        <a:ext cx="1851097" cy="897622"/>
      </dsp:txXfrm>
    </dsp:sp>
    <dsp:sp modelId="{11B7B29C-AB5C-4527-8346-DAD7076166B5}">
      <dsp:nvSpPr>
        <dsp:cNvPr id="0" name=""/>
        <dsp:cNvSpPr/>
      </dsp:nvSpPr>
      <dsp:spPr>
        <a:xfrm rot="3907178">
          <a:off x="4055663" y="3448510"/>
          <a:ext cx="1813012" cy="32475"/>
        </a:xfrm>
        <a:custGeom>
          <a:avLst/>
          <a:gdLst/>
          <a:ahLst/>
          <a:cxnLst/>
          <a:rect l="0" t="0" r="0" b="0"/>
          <a:pathLst>
            <a:path>
              <a:moveTo>
                <a:pt x="0" y="16237"/>
              </a:moveTo>
              <a:lnTo>
                <a:pt x="1813012" y="16237"/>
              </a:lnTo>
            </a:path>
          </a:pathLst>
        </a:custGeom>
        <a:noFill/>
        <a:ln w="10795" cap="flat" cmpd="sng" algn="ctr">
          <a:solidFill>
            <a:schemeClr val="dk1"/>
          </a:solidFill>
          <a:prstDash val="solid"/>
        </a:ln>
        <a:effectLst/>
      </dsp:spPr>
      <dsp:style>
        <a:lnRef idx="2">
          <a:schemeClr val="dk1"/>
        </a:lnRef>
        <a:fillRef idx="0">
          <a:schemeClr val="dk1"/>
        </a:fillRef>
        <a:effectRef idx="1">
          <a:schemeClr val="dk1"/>
        </a:effectRef>
        <a:fontRef idx="minor">
          <a:schemeClr val="tx1"/>
        </a:fontRef>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4916844" y="3419422"/>
        <a:ext cx="90650" cy="90650"/>
      </dsp:txXfrm>
    </dsp:sp>
    <dsp:sp modelId="{9F5CC44F-643A-453F-A01E-D11A5FB5329C}">
      <dsp:nvSpPr>
        <dsp:cNvPr id="0" name=""/>
        <dsp:cNvSpPr/>
      </dsp:nvSpPr>
      <dsp:spPr>
        <a:xfrm>
          <a:off x="5343559" y="3810382"/>
          <a:ext cx="1906949" cy="953474"/>
        </a:xfrm>
        <a:prstGeom prst="roundRect">
          <a:avLst>
            <a:gd name="adj" fmla="val 10000"/>
          </a:avLst>
        </a:prstGeom>
        <a:solidFill>
          <a:schemeClr val="accent4"/>
        </a:solidFill>
        <a:ln w="10795" cap="flat" cmpd="sng" algn="ctr">
          <a:solidFill>
            <a:schemeClr val="accent4">
              <a:shade val="50000"/>
            </a:schemeClr>
          </a:solidFill>
          <a:prstDash val="solid"/>
        </a:ln>
        <a:effectLst/>
      </dsp:spPr>
      <dsp:style>
        <a:lnRef idx="2">
          <a:schemeClr val="accent4">
            <a:shade val="50000"/>
          </a:schemeClr>
        </a:lnRef>
        <a:fillRef idx="1">
          <a:schemeClr val="accent4"/>
        </a:fillRef>
        <a:effectRef idx="0">
          <a:schemeClr val="accent4"/>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sz="2400" kern="1200" dirty="0" smtClean="0"/>
            <a:t>West</a:t>
          </a:r>
          <a:endParaRPr lang="en-US" sz="2400" kern="1200" dirty="0"/>
        </a:p>
      </dsp:txBody>
      <dsp:txXfrm>
        <a:off x="5371485" y="3838308"/>
        <a:ext cx="1851097" cy="897622"/>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HexagonCluster">
  <dgm:title val=""/>
  <dgm:desc val=""/>
  <dgm:catLst>
    <dgm:cat type="picture" pri="21000"/>
    <dgm:cat type="relationship" pri="3200"/>
    <dgm:cat type="pictureconvert" pri="21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tyleData>
  <dgm:clr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clrData>
  <dgm:layoutNode name="Name0">
    <dgm:varLst>
      <dgm:chMax val="21"/>
      <dgm:chPref val="21"/>
    </dgm:varLst>
    <dgm:shape xmlns:r="http://schemas.openxmlformats.org/officeDocument/2006/relationships" r:blip="">
      <dgm:adjLst/>
    </dgm:shape>
    <dgm:choose name="Name1">
      <dgm:if name="Name2" axis="ch" ptType="node" func="cnt" op="equ" val="1">
        <dgm:alg type="composite">
          <dgm:param type="ar" val="1.3871"/>
        </dgm:alg>
        <dgm:constrLst>
          <dgm:constr type="primFontSz" for="des" ptType="node" op="equ" val="65"/>
          <dgm:constr type="l" for="ch" forName="text1" refType="w" fact="0.4525"/>
          <dgm:constr type="t" for="ch" forName="text1" refType="h" fact="0.346"/>
          <dgm:constr type="w" for="ch" forName="text1" refType="w" fact="0.5475"/>
          <dgm:constr type="h" for="ch" forName="text1" refType="h" fact="0.654"/>
          <dgm:constr type="l" for="ch" forName="textaccent1" refType="w" fact="0.4652"/>
          <dgm:constr type="t" for="ch" forName="textaccent1" refType="h" fact="0.6348"/>
          <dgm:constr type="w" for="ch" forName="textaccent1" refType="w" fact="0.0639"/>
          <dgm:constr type="h" for="ch" forName="textaccent1" refType="h" fact="0.0765"/>
          <dgm:constr type="l" for="ch" forName="image1" refType="w" fact="0"/>
          <dgm:constr type="t" for="ch" forName="image1" refType="h" fact="0"/>
          <dgm:constr type="w" for="ch" forName="image1" refType="w" fact="0.5468"/>
          <dgm:constr type="h" for="ch" forName="image1" refType="h" fact="0.6538"/>
          <dgm:constr type="l" for="ch" forName="imageaccent1" refType="w" fact="0.3702"/>
          <dgm:constr type="t" for="ch" forName="imageaccent1" refType="h" fact="0.5633"/>
          <dgm:constr type="w" for="ch" forName="imageaccent1" refType="w" fact="0.0639"/>
          <dgm:constr type="h" for="ch" forName="imageaccent1" refType="h" fact="0.0765"/>
        </dgm:constrLst>
      </dgm:if>
      <dgm:if name="Name3" axis="ch" ptType="node" func="cnt" op="equ" val="2">
        <dgm:alg type="composite">
          <dgm:param type="ar" val="2.6443"/>
        </dgm:alg>
        <dgm:constrLst>
          <dgm:constr type="primFontSz" for="des" ptType="node" op="equ" val="65"/>
          <dgm:constr type="l" for="ch" forName="text1" refType="w" fact="0.2383"/>
          <dgm:constr type="t" for="ch" forName="text1" refType="h" fact="0.3501"/>
          <dgm:constr type="w" for="ch" forName="text1" refType="w" fact="0.285"/>
          <dgm:constr type="h" for="ch" forName="text1" refType="h" fact="0.6499"/>
          <dgm:constr type="l" for="ch" forName="textaccent1" refType="w" fact="0.2472"/>
          <dgm:constr type="t" for="ch" forName="textaccent1" refType="h" fact="0.6371"/>
          <dgm:constr type="w" for="ch" forName="textaccent1" refType="w" fact="0.0333"/>
          <dgm:constr type="h" for="ch" forName="textaccent1" refType="h" fact="0.076"/>
          <dgm:constr type="l" for="ch" forName="image1" refType="w" fact="0"/>
          <dgm:constr type="t" for="ch" forName="image1" refType="h" fact="0"/>
          <dgm:constr type="w" for="ch" forName="image1" refType="w" fact="0.285"/>
          <dgm:constr type="h" for="ch" forName="image1" refType="h" fact="0.6499"/>
          <dgm:constr type="l" for="ch" forName="imageaccent1" refType="w" fact="0.1942"/>
          <dgm:constr type="t" for="ch" forName="imageaccent1" refType="h" fact="0.5602"/>
          <dgm:constr type="w" for="ch" forName="imageaccent1" refType="w" fact="0.0333"/>
          <dgm:constr type="h" for="ch" forName="imageaccent1" refType="h" fact="0.076"/>
          <dgm:constr type="l" for="ch" forName="text2" refType="w" fact="0.4767"/>
          <dgm:constr type="t" for="ch" forName="text2" refType="h" fact="0"/>
          <dgm:constr type="w" for="ch" forName="text2" refType="w" fact="0.285"/>
          <dgm:constr type="h" for="ch" forName="text2" refType="h" fact="0.6499"/>
          <dgm:constr type="l" for="ch" forName="textaccent2" refType="w" fact="0.6709"/>
          <dgm:constr type="t" for="ch" forName="textaccent2" refType="h" fact="0.5602"/>
          <dgm:constr type="w" for="ch" forName="textaccent2" refType="w" fact="0.0333"/>
          <dgm:constr type="h" for="ch" forName="textaccent2" refType="h" fact="0.076"/>
          <dgm:constr type="l" for="ch" forName="image2" refType="w" fact="0.715"/>
          <dgm:constr type="t" for="ch" forName="image2" refType="h" fact="0.3501"/>
          <dgm:constr type="w" for="ch" forName="image2" refType="w" fact="0.285"/>
          <dgm:constr type="h" for="ch" forName="image2" refType="h" fact="0.6499"/>
          <dgm:constr type="l" for="ch" forName="imageaccent2" refType="w" fact="0.7239"/>
          <dgm:constr type="t" for="ch" forName="imageaccent2" refType="h" fact="0.6371"/>
          <dgm:constr type="w" for="ch" forName="imageaccent2" refType="w" fact="0.0333"/>
          <dgm:constr type="h" for="ch" forName="imageaccent2" refType="h" fact="0.076"/>
        </dgm:constrLst>
      </dgm:if>
      <dgm:if name="Name4" axis="ch" ptType="node" func="cnt" op="equ" val="3">
        <dgm:alg type="composite">
          <dgm:param type="ar" val="1.5623"/>
        </dgm:alg>
        <dgm:constrLst>
          <dgm:constr type="primFontSz" for="des" ptType="node" op="equ" val="65"/>
          <dgm:constr type="l" for="ch" forName="text1" refType="w" fact="0.2402"/>
          <dgm:constr type="t" for="ch" forName="text1" refType="h" fact="0.6215"/>
          <dgm:constr type="w" for="ch" forName="text1" refType="w" fact="0.281"/>
          <dgm:constr type="h" for="ch" forName="text1" refType="h" fact="0.3785"/>
          <dgm:constr type="l" for="ch" forName="textaccent1" refType="w" fact="0.2475"/>
          <dgm:constr type="t" for="ch" forName="textaccent1" refType="h" fact="0.7886"/>
          <dgm:constr type="w" for="ch" forName="textaccent1" refType="w" fact="0.0329"/>
          <dgm:constr type="h" for="ch" forName="textaccent1" refType="h" fact="0.0443"/>
          <dgm:constr type="l" for="ch" forName="image1" refType="w" fact="0"/>
          <dgm:constr type="t" for="ch" forName="image1" refType="h" fact="0.4182"/>
          <dgm:constr type="w" for="ch" forName="image1" refType="w" fact="0.281"/>
          <dgm:constr type="h" for="ch" forName="image1" refType="h" fact="0.3785"/>
          <dgm:constr type="l" for="ch" forName="imageaccent1" refType="w" fact="0.1913"/>
          <dgm:constr type="t" for="ch" forName="imageaccent1" refType="h" fact="0.7467"/>
          <dgm:constr type="w" for="ch" forName="imageaccent1" refType="w" fact="0.0329"/>
          <dgm:constr type="h" for="ch" forName="imageaccent1" refType="h" fact="0.0443"/>
          <dgm:constr type="l" for="ch" forName="text2" refType="w" fact="0.4796"/>
          <dgm:constr type="t" for="ch" forName="text2" refType="h" fact="0.4137"/>
          <dgm:constr type="w" for="ch" forName="text2" refType="w" fact="0.281"/>
          <dgm:constr type="h" for="ch" forName="text2" refType="h" fact="0.3785"/>
          <dgm:constr type="l" for="ch" forName="textaccent2" refType="w" fact="0.6717"/>
          <dgm:constr type="t" for="ch" forName="textaccent2" refType="h" fact="0.7418"/>
          <dgm:constr type="w" for="ch" forName="textaccent2" refType="w" fact="0.0329"/>
          <dgm:constr type="h" for="ch" forName="textaccent2" refType="h" fact="0.0443"/>
          <dgm:constr type="l" for="ch" forName="image2" refType="w" fact="0.719"/>
          <dgm:constr type="t" for="ch" forName="image2" refType="h" fact="0.6215"/>
          <dgm:constr type="w" for="ch" forName="image2" refType="w" fact="0.281"/>
          <dgm:constr type="h" for="ch" forName="image2" refType="h" fact="0.3785"/>
          <dgm:constr type="l" for="ch" forName="imageaccent2" refType="w" fact="0.7263"/>
          <dgm:constr type="t" for="ch" forName="imageaccent2" refType="h" fact="0.7886"/>
          <dgm:constr type="w" for="ch" forName="imageaccent2" refType="w" fact="0.0329"/>
          <dgm:constr type="h" for="ch" forName="imageaccent2" refType="h" fact="0.0443"/>
          <dgm:constr type="l" for="ch" forName="text3" refType="w" fact="0.2402"/>
          <dgm:constr type="t" for="ch" forName="text3" refType="h" fact="0.2068"/>
          <dgm:constr type="w" for="ch" forName="text3" refType="w" fact="0.281"/>
          <dgm:constr type="h" for="ch" forName="text3" refType="h" fact="0.3785"/>
          <dgm:constr type="l" for="ch" forName="textaccent3" refType="w" fact="0.4307"/>
          <dgm:constr type="t" for="ch" forName="textaccent3" refType="h" fact="0.215"/>
          <dgm:constr type="w" for="ch" forName="textaccent3" refType="w" fact="0.0329"/>
          <dgm:constr type="h" for="ch" forName="textaccent3" refType="h" fact="0.0443"/>
          <dgm:constr type="l" for="ch" forName="image3" refType="w" fact="0.4796"/>
          <dgm:constr type="t" for="ch" forName="image3" refType="h" fact="0"/>
          <dgm:constr type="w" for="ch" forName="image3" refType="w" fact="0.281"/>
          <dgm:constr type="h" for="ch" forName="image3" refType="h" fact="0.3785"/>
          <dgm:constr type="l" for="ch" forName="imageaccent3" refType="w" fact="0.4879"/>
          <dgm:constr type="t" for="ch" forName="imageaccent3" refType="h" fact="0.1662"/>
          <dgm:constr type="w" for="ch" forName="imageaccent3" refType="w" fact="0.0329"/>
          <dgm:constr type="h" for="ch" forName="imageaccent3" refType="h" fact="0.0443"/>
        </dgm:constrLst>
      </dgm:if>
      <dgm:if name="Name5" axis="ch" ptType="node" func="cnt" op="equ" val="4">
        <dgm:alg type="composite">
          <dgm:param type="ar" val="1.943"/>
        </dgm:alg>
        <dgm:constrLst>
          <dgm:constr type="primFontSz" for="des" ptType="node" op="equ" val="65"/>
          <dgm:constr type="l" for="ch" forName="image2" refType="w" fact="0.5787"/>
          <dgm:constr type="t" for="ch" forName="image2" refType="h" fact="0.6208"/>
          <dgm:constr type="w" for="ch" forName="image2" refType="w" fact="0.227"/>
          <dgm:constr type="h" for="ch" forName="image2" refType="h" fact="0.3786"/>
          <dgm:constr type="l" for="ch" forName="text4" refType="w" fact="0.5787"/>
          <dgm:constr type="t" for="ch" forName="text4" refType="h" fact="0.2081"/>
          <dgm:constr type="w" for="ch" forName="text4" refType="w" fact="0.227"/>
          <dgm:constr type="h" for="ch" forName="text4" refType="h" fact="0.3786"/>
          <dgm:constr type="l" for="ch" forName="text2" refType="w" fact="0.3852"/>
          <dgm:constr type="t" for="ch" forName="text2" refType="h" fact="0.4127"/>
          <dgm:constr type="w" for="ch" forName="text2" refType="w" fact="0.227"/>
          <dgm:constr type="h" for="ch" forName="text2" refType="h" fact="0.3786"/>
          <dgm:constr type="l" for="ch" forName="image3" refType="w" fact="0.3852"/>
          <dgm:constr type="t" for="ch" forName="image3" refType="h" fact="0"/>
          <dgm:constr type="w" for="ch" forName="image3" refType="w" fact="0.227"/>
          <dgm:constr type="h" for="ch" forName="image3" refType="h" fact="0.3786"/>
          <dgm:constr type="l" for="ch" forName="text1" refType="w" fact="0.1927"/>
          <dgm:constr type="t" for="ch" forName="text1" refType="h" fact="0.6214"/>
          <dgm:constr type="w" for="ch" forName="text1" refType="w" fact="0.227"/>
          <dgm:constr type="h" for="ch" forName="text1" refType="h" fact="0.3786"/>
          <dgm:constr type="l" for="ch" forName="textaccent1" refType="w" fact="0.1998"/>
          <dgm:constr type="t" for="ch" forName="textaccent1" refType="h" fact="0.7887"/>
          <dgm:constr type="w" for="ch" forName="textaccent1" refType="w" fact="0.0265"/>
          <dgm:constr type="h" for="ch" forName="textaccent1" refType="h" fact="0.0444"/>
          <dgm:constr type="l" for="ch" forName="image1" refType="w" fact="0"/>
          <dgm:constr type="t" for="ch" forName="image1" refType="h" fact="0.4156"/>
          <dgm:constr type="w" for="ch" forName="image1" refType="w" fact="0.227"/>
          <dgm:constr type="h" for="ch" forName="image1" refType="h" fact="0.3786"/>
          <dgm:constr type="l" for="ch" forName="imageaccent1" refType="w" fact="0.1537"/>
          <dgm:constr type="t" for="ch" forName="imageaccent1" refType="h" fact="0.7417"/>
          <dgm:constr type="w" for="ch" forName="imageaccent1" refType="w" fact="0.0265"/>
          <dgm:constr type="h" for="ch" forName="imageaccent1" refType="h" fact="0.0444"/>
          <dgm:constr type="l" for="ch" forName="textaccent2" refType="w" fact="0.5407"/>
          <dgm:constr type="t" for="ch" forName="textaccent2" refType="h" fact="0.7384"/>
          <dgm:constr type="w" for="ch" forName="textaccent2" refType="w" fact="0.0265"/>
          <dgm:constr type="h" for="ch" forName="textaccent2" refType="h" fact="0.0444"/>
          <dgm:constr type="l" for="ch" forName="imageaccent2" refType="w" fact="0.5839"/>
          <dgm:constr type="t" for="ch" forName="imageaccent2" refType="h" fact="0.7904"/>
          <dgm:constr type="w" for="ch" forName="imageaccent2" refType="w" fact="0.0265"/>
          <dgm:constr type="h" for="ch" forName="imageaccent2" refType="h" fact="0.0444"/>
          <dgm:constr type="l" for="ch" forName="text3" refType="w" fact="0.1927"/>
          <dgm:constr type="t" for="ch" forName="text3" refType="h" fact="0.2087"/>
          <dgm:constr type="w" for="ch" forName="text3" refType="w" fact="0.227"/>
          <dgm:constr type="h" for="ch" forName="text3" refType="h" fact="0.3786"/>
          <dgm:constr type="l" for="ch" forName="textaccent3" refType="w" fact="0.3472"/>
          <dgm:constr type="t" for="ch" forName="textaccent3" refType="h" fact="0.2165"/>
          <dgm:constr type="w" for="ch" forName="textaccent3" refType="w" fact="0.0265"/>
          <dgm:constr type="h" for="ch" forName="textaccent3" refType="h" fact="0.0444"/>
          <dgm:constr type="l" for="ch" forName="imageaccent3" refType="w" fact="0.3904"/>
          <dgm:constr type="t" for="ch" forName="imageaccent3" refType="h" fact="0.1678"/>
          <dgm:constr type="w" for="ch" forName="imageaccent3" refType="w" fact="0.0265"/>
          <dgm:constr type="h" for="ch" forName="imageaccent3" refType="h" fact="0.0444"/>
          <dgm:constr type="l" for="ch" forName="textaccent4" refType="w" fact="0.7739"/>
          <dgm:constr type="t" for="ch" forName="textaccent4" refType="h" fact="0.3752"/>
          <dgm:constr type="w" for="ch" forName="textaccent4" refType="w" fact="0.0265"/>
          <dgm:constr type="h" for="ch" forName="textaccent4" refType="h" fact="0.0444"/>
          <dgm:constr type="l" for="ch" forName="image4" refType="w" fact="0.773"/>
          <dgm:constr type="t" for="ch" forName="image4" refType="h" fact="0.4162"/>
          <dgm:constr type="w" for="ch" forName="image4" refType="w" fact="0.227"/>
          <dgm:constr type="h" for="ch" forName="image4" refType="h" fact="0.3786"/>
          <dgm:constr type="l" for="ch" forName="imageaccent4" refType="w" fact="0.8188"/>
          <dgm:constr type="t" for="ch" forName="imageaccent4" refType="h" fact="0.4229"/>
          <dgm:constr type="w" for="ch" forName="imageaccent4" refType="w" fact="0.0265"/>
          <dgm:constr type="h" for="ch" forName="imageaccent4" refType="h" fact="0.0444"/>
        </dgm:constrLst>
      </dgm:if>
      <dgm:if name="Name6" axis="ch" ptType="node" func="cnt" op="equ" val="5">
        <dgm:alg type="composite">
          <dgm:param type="ar" val="2.3203"/>
        </dgm:alg>
        <dgm:constrLst>
          <dgm:constr type="primFontSz" for="des" ptType="node" op="equ" val="65"/>
          <dgm:constr type="l" for="ch" forName="image4" refType="w" fact="0.6491"/>
          <dgm:constr type="t" for="ch" forName="image4" refType="h" fact="0.4193"/>
          <dgm:constr type="w" for="ch" forName="image4" refType="w" fact="0.1886"/>
          <dgm:constr type="h" for="ch" forName="image4" refType="h" fact="0.3757"/>
          <dgm:constr type="l" for="ch" forName="text5" refType="w" fact="0.6491"/>
          <dgm:constr type="t" for="ch" forName="text5" refType="h" fact="0.004"/>
          <dgm:constr type="w" for="ch" forName="text5" refType="w" fact="0.1886"/>
          <dgm:constr type="h" for="ch" forName="text5" refType="h" fact="0.3757"/>
          <dgm:constr type="l" for="ch" forName="image5" refType="w" fact="0.8114"/>
          <dgm:constr type="t" for="ch" forName="image5" refType="h" fact="0.2136"/>
          <dgm:constr type="w" for="ch" forName="image5" refType="w" fact="0.1886"/>
          <dgm:constr type="h" for="ch" forName="image5" refType="h" fact="0.3757"/>
          <dgm:constr type="l" for="ch" forName="image2" refType="w" fact="0.4868"/>
          <dgm:constr type="t" for="ch" forName="image2" refType="h" fact="0.6235"/>
          <dgm:constr type="w" for="ch" forName="image2" refType="w" fact="0.1886"/>
          <dgm:constr type="h" for="ch" forName="image2" refType="h" fact="0.3757"/>
          <dgm:constr type="l" for="ch" forName="text4" refType="w" fact="0.4868"/>
          <dgm:constr type="t" for="ch" forName="text4" refType="h" fact="0.2081"/>
          <dgm:constr type="w" for="ch" forName="text4" refType="w" fact="0.1886"/>
          <dgm:constr type="h" for="ch" forName="text4" refType="h" fact="0.3757"/>
          <dgm:constr type="l" for="ch" forName="text2" refType="w" fact="0.3246"/>
          <dgm:constr type="t" for="ch" forName="text2" refType="h" fact="0.4154"/>
          <dgm:constr type="w" for="ch" forName="text2" refType="w" fact="0.1886"/>
          <dgm:constr type="h" for="ch" forName="text2" refType="h" fact="0.3757"/>
          <dgm:constr type="l" for="ch" forName="image3" refType="w" fact="0.3246"/>
          <dgm:constr type="t" for="ch" forName="image3" refType="h" fact="0"/>
          <dgm:constr type="w" for="ch" forName="image3" refType="w" fact="0.1886"/>
          <dgm:constr type="h" for="ch" forName="image3" refType="h" fact="0.3757"/>
          <dgm:constr type="l" for="ch" forName="text1" refType="w" fact="0.1623"/>
          <dgm:constr type="t" for="ch" forName="text1" refType="h" fact="0.6243"/>
          <dgm:constr type="w" for="ch" forName="text1" refType="w" fact="0.1886"/>
          <dgm:constr type="h" for="ch" forName="text1" refType="h" fact="0.3757"/>
          <dgm:constr type="l" for="ch" forName="text3" refType="w" fact="0.1623"/>
          <dgm:constr type="t" for="ch" forName="text3" refType="h" fact="0.2089"/>
          <dgm:constr type="w" for="ch" forName="text3" refType="w" fact="0.1886"/>
          <dgm:constr type="h" for="ch" forName="text3" refType="h" fact="0.3757"/>
          <dgm:constr type="l" for="ch" forName="textaccent1" refType="w" fact="0.1668"/>
          <dgm:constr type="t" for="ch" forName="textaccent1" refType="h" fact="0.7923"/>
          <dgm:constr type="w" for="ch" forName="textaccent1" refType="w" fact="0.022"/>
          <dgm:constr type="h" for="ch" forName="textaccent1" refType="h" fact="0.044"/>
          <dgm:constr type="l" for="ch" forName="image1" refType="w" fact="0"/>
          <dgm:constr type="t" for="ch" forName="image1" refType="h" fact="0.4166"/>
          <dgm:constr type="w" for="ch" forName="image1" refType="w" fact="0.1886"/>
          <dgm:constr type="h" for="ch" forName="image1" refType="h" fact="0.3757"/>
          <dgm:constr type="l" for="ch" forName="imageaccent1" refType="w" fact="0.1292"/>
          <dgm:constr type="t" for="ch" forName="imageaccent1" refType="h" fact="0.7424"/>
          <dgm:constr type="w" for="ch" forName="imageaccent1" refType="w" fact="0.022"/>
          <dgm:constr type="h" for="ch" forName="imageaccent1" refType="h" fact="0.044"/>
          <dgm:constr type="l" for="ch" forName="textaccent2" refType="w" fact="0.4544"/>
          <dgm:constr type="t" for="ch" forName="textaccent2" refType="h" fact="0.7404"/>
          <dgm:constr type="w" for="ch" forName="textaccent2" refType="w" fact="0.022"/>
          <dgm:constr type="h" for="ch" forName="textaccent2" refType="h" fact="0.044"/>
          <dgm:constr type="l" for="ch" forName="imageaccent2" refType="w" fact="0.4914"/>
          <dgm:constr type="t" for="ch" forName="imageaccent2" refType="h" fact="0.7907"/>
          <dgm:constr type="w" for="ch" forName="imageaccent2" refType="w" fact="0.022"/>
          <dgm:constr type="h" for="ch" forName="imageaccent2" refType="h" fact="0.044"/>
          <dgm:constr type="l" for="ch" forName="textaccent3" refType="w" fact="0.2915"/>
          <dgm:constr type="t" for="ch" forName="textaccent3" refType="h" fact="0.216"/>
          <dgm:constr type="w" for="ch" forName="textaccent3" refType="w" fact="0.022"/>
          <dgm:constr type="h" for="ch" forName="textaccent3" refType="h" fact="0.044"/>
          <dgm:constr type="l" for="ch" forName="imageaccent3" refType="w" fact="0.3299"/>
          <dgm:constr type="t" for="ch" forName="imageaccent3" refType="h" fact="0.1665"/>
          <dgm:constr type="w" for="ch" forName="imageaccent3" refType="w" fact="0.022"/>
          <dgm:constr type="h" for="ch" forName="imageaccent3" refType="h" fact="0.044"/>
          <dgm:constr type="l" for="ch" forName="textaccent4" refType="w" fact="0.65"/>
          <dgm:constr type="t" for="ch" forName="textaccent4" refType="h" fact="0.3746"/>
          <dgm:constr type="w" for="ch" forName="textaccent4" refType="w" fact="0.022"/>
          <dgm:constr type="h" for="ch" forName="textaccent4" refType="h" fact="0.044"/>
          <dgm:constr type="l" for="ch" forName="imageaccent4" refType="w" fact="0.6859"/>
          <dgm:constr type="t" for="ch" forName="imageaccent4" refType="h" fact="0.4261"/>
          <dgm:constr type="w" for="ch" forName="imageaccent4" refType="w" fact="0.022"/>
          <dgm:constr type="h" for="ch" forName="imageaccent4" refType="h" fact="0.044"/>
          <dgm:constr type="l" for="ch" forName="textaccent5" refType="w" fact="0.8123"/>
          <dgm:constr type="t" for="ch" forName="textaccent5" refType="h" fact="0.1724"/>
          <dgm:constr type="w" for="ch" forName="textaccent5" refType="w" fact="0.022"/>
          <dgm:constr type="h" for="ch" forName="textaccent5" refType="h" fact="0.044"/>
          <dgm:constr type="l" for="ch" forName="imageaccent5" refType="w" fact="0.849"/>
          <dgm:constr type="t" for="ch" forName="imageaccent5" refType="h" fact="0.222"/>
          <dgm:constr type="w" for="ch" forName="imageaccent5" refType="w" fact="0.022"/>
          <dgm:constr type="h" for="ch" forName="imageaccent5" refType="h" fact="0.044"/>
        </dgm:constrLst>
      </dgm:if>
      <dgm:if name="Name7" axis="ch" ptType="node" func="cnt" op="equ" val="6">
        <dgm:alg type="composite">
          <dgm:param type="ar" val="1.9179"/>
        </dgm:alg>
        <dgm:constrLst>
          <dgm:constr type="primFontSz" for="des" ptType="node" op="equ" val="65"/>
          <dgm:constr type="l" for="ch" forName="image4" refType="w" fact="0.6491"/>
          <dgm:constr type="t" for="ch" forName="image4" refType="h" fact="0.3466"/>
          <dgm:constr type="w" for="ch" forName="image4" refType="w" fact="0.1886"/>
          <dgm:constr type="h" for="ch" forName="image4" refType="h" fact="0.3106"/>
          <dgm:constr type="l" for="ch" forName="text5" refType="w" fact="0.6491"/>
          <dgm:constr type="t" for="ch" forName="text5" refType="h" fact="0.0033"/>
          <dgm:constr type="w" for="ch" forName="text5" refType="w" fact="0.1886"/>
          <dgm:constr type="h" for="ch" forName="text5" refType="h" fact="0.3106"/>
          <dgm:constr type="l" for="ch" forName="image5" refType="w" fact="0.8114"/>
          <dgm:constr type="t" for="ch" forName="image5" refType="h" fact="0.1766"/>
          <dgm:constr type="w" for="ch" forName="image5" refType="w" fact="0.1886"/>
          <dgm:constr type="h" for="ch" forName="image5" refType="h" fact="0.3106"/>
          <dgm:constr type="l" for="ch" forName="image2" refType="w" fact="0.4868"/>
          <dgm:constr type="t" for="ch" forName="image2" refType="h" fact="0.5154"/>
          <dgm:constr type="w" for="ch" forName="image2" refType="w" fact="0.1886"/>
          <dgm:constr type="h" for="ch" forName="image2" refType="h" fact="0.3106"/>
          <dgm:constr type="l" for="ch" forName="text4" refType="w" fact="0.4868"/>
          <dgm:constr type="t" for="ch" forName="text4" refType="h" fact="0.172"/>
          <dgm:constr type="w" for="ch" forName="text4" refType="w" fact="0.1886"/>
          <dgm:constr type="h" for="ch" forName="text4" refType="h" fact="0.3106"/>
          <dgm:constr type="l" for="ch" forName="text2" refType="w" fact="0.3246"/>
          <dgm:constr type="t" for="ch" forName="text2" refType="h" fact="0.3434"/>
          <dgm:constr type="w" for="ch" forName="text2" refType="w" fact="0.1886"/>
          <dgm:constr type="h" for="ch" forName="text2" refType="h" fact="0.3106"/>
          <dgm:constr type="l" for="ch" forName="image3" refType="w" fact="0.3246"/>
          <dgm:constr type="t" for="ch" forName="image3" refType="h" fact="0"/>
          <dgm:constr type="w" for="ch" forName="image3" refType="w" fact="0.1886"/>
          <dgm:constr type="h" for="ch" forName="image3" refType="h" fact="0.3106"/>
          <dgm:constr type="l" for="ch" forName="text1" refType="w" fact="0.1623"/>
          <dgm:constr type="t" for="ch" forName="text1" refType="h" fact="0.516"/>
          <dgm:constr type="w" for="ch" forName="text1" refType="w" fact="0.1886"/>
          <dgm:constr type="h" for="ch" forName="text1" refType="h" fact="0.3106"/>
          <dgm:constr type="l" for="ch" forName="text3" refType="w" fact="0.1623"/>
          <dgm:constr type="t" for="ch" forName="text3" refType="h" fact="0.1727"/>
          <dgm:constr type="w" for="ch" forName="text3" refType="w" fact="0.1886"/>
          <dgm:constr type="h" for="ch" forName="text3" refType="h" fact="0.3106"/>
          <dgm:constr type="l" for="ch" forName="textaccent1" refType="w" fact="0.1668"/>
          <dgm:constr type="t" for="ch" forName="textaccent1" refType="h" fact="0.6549"/>
          <dgm:constr type="w" for="ch" forName="textaccent1" refType="w" fact="0.022"/>
          <dgm:constr type="h" for="ch" forName="textaccent1" refType="h" fact="0.0364"/>
          <dgm:constr type="l" for="ch" forName="image1" refType="w" fact="0"/>
          <dgm:constr type="t" for="ch" forName="image1" refType="h" fact="0.3443"/>
          <dgm:constr type="w" for="ch" forName="image1" refType="w" fact="0.1886"/>
          <dgm:constr type="h" for="ch" forName="image1" refType="h" fact="0.3106"/>
          <dgm:constr type="l" for="ch" forName="imageaccent1" refType="w" fact="0.1292"/>
          <dgm:constr type="t" for="ch" forName="imageaccent1" refType="h" fact="0.6137"/>
          <dgm:constr type="w" for="ch" forName="imageaccent1" refType="w" fact="0.022"/>
          <dgm:constr type="h" for="ch" forName="imageaccent1" refType="h" fact="0.0364"/>
          <dgm:constr type="l" for="ch" forName="textaccent2" refType="w" fact="0.4544"/>
          <dgm:constr type="t" for="ch" forName="textaccent2" refType="h" fact="0.612"/>
          <dgm:constr type="w" for="ch" forName="textaccent2" refType="w" fact="0.022"/>
          <dgm:constr type="h" for="ch" forName="textaccent2" refType="h" fact="0.0364"/>
          <dgm:constr type="l" for="ch" forName="imageaccent2" refType="w" fact="0.4914"/>
          <dgm:constr type="t" for="ch" forName="imageaccent2" refType="h" fact="0.6536"/>
          <dgm:constr type="w" for="ch" forName="imageaccent2" refType="w" fact="0.022"/>
          <dgm:constr type="h" for="ch" forName="imageaccent2" refType="h" fact="0.0364"/>
          <dgm:constr type="l" for="ch" forName="textaccent3" refType="w" fact="0.2915"/>
          <dgm:constr type="t" for="ch" forName="textaccent3" refType="h" fact="0.1786"/>
          <dgm:constr type="w" for="ch" forName="textaccent3" refType="w" fact="0.022"/>
          <dgm:constr type="h" for="ch" forName="textaccent3" refType="h" fact="0.0364"/>
          <dgm:constr type="l" for="ch" forName="imageaccent3" refType="w" fact="0.3299"/>
          <dgm:constr type="t" for="ch" forName="imageaccent3" refType="h" fact="0.1376"/>
          <dgm:constr type="w" for="ch" forName="imageaccent3" refType="w" fact="0.022"/>
          <dgm:constr type="h" for="ch" forName="imageaccent3" refType="h" fact="0.0364"/>
          <dgm:constr type="l" for="ch" forName="textaccent4" refType="w" fact="0.65"/>
          <dgm:constr type="t" for="ch" forName="textaccent4" refType="h" fact="0.3096"/>
          <dgm:constr type="w" for="ch" forName="textaccent4" refType="w" fact="0.022"/>
          <dgm:constr type="h" for="ch" forName="textaccent4" refType="h" fact="0.0364"/>
          <dgm:constr type="l" for="ch" forName="imageaccent4" refType="w" fact="0.6859"/>
          <dgm:constr type="t" for="ch" forName="imageaccent4" refType="h" fact="0.3522"/>
          <dgm:constr type="w" for="ch" forName="imageaccent4" refType="w" fact="0.022"/>
          <dgm:constr type="h" for="ch" forName="imageaccent4" refType="h" fact="0.0364"/>
          <dgm:constr type="l" for="ch" forName="textaccent5" refType="w" fact="0.8123"/>
          <dgm:constr type="t" for="ch" forName="textaccent5" refType="h" fact="0.1425"/>
          <dgm:constr type="w" for="ch" forName="textaccent5" refType="w" fact="0.022"/>
          <dgm:constr type="h" for="ch" forName="textaccent5" refType="h" fact="0.0364"/>
          <dgm:constr type="l" for="ch" forName="imageaccent5" refType="w" fact="0.849"/>
          <dgm:constr type="t" for="ch" forName="imageaccent5" refType="h" fact="0.1835"/>
          <dgm:constr type="w" for="ch" forName="imageaccent5" refType="w" fact="0.022"/>
          <dgm:constr type="h" for="ch" forName="imageaccent5" refType="h" fact="0.0364"/>
          <dgm:constr type="l" for="ch" forName="image6" refType="w" fact="0.6491"/>
          <dgm:constr type="t" for="ch" forName="image6" refType="h" fact="0.6894"/>
          <dgm:constr type="w" for="ch" forName="image6" refType="w" fact="0.1886"/>
          <dgm:constr type="h" for="ch" forName="image6" refType="h" fact="0.3106"/>
          <dgm:constr type="l" for="ch" forName="text6" refType="w" fact="0.8114"/>
          <dgm:constr type="t" for="ch" forName="text6" refType="h" fact="0.5194"/>
          <dgm:constr type="w" for="ch" forName="text6" refType="w" fact="0.1886"/>
          <dgm:constr type="h" for="ch" forName="text6" refType="h" fact="0.3106"/>
          <dgm:constr type="l" for="ch" forName="imageaccent6" refType="w" fact="0.8138"/>
          <dgm:constr type="t" for="ch" forName="imageaccent6" refType="h" fact="0.8257"/>
          <dgm:constr type="w" for="ch" forName="imageaccent6" refType="w" fact="0.022"/>
          <dgm:constr type="h" for="ch" forName="imageaccent6" refType="h" fact="0.0364"/>
          <dgm:constr type="l" for="ch" forName="textaccent6" refType="w" fact="0.8488"/>
          <dgm:constr type="t" for="ch" forName="textaccent6" refType="h" fact="0.7914"/>
          <dgm:constr type="w" for="ch" forName="textaccent6" refType="w" fact="0.022"/>
          <dgm:constr type="h" for="ch" forName="textaccent6" refType="h" fact="0.0364"/>
        </dgm:constrLst>
      </dgm:if>
      <dgm:if name="Name8" axis="ch" ptType="node" func="cnt" op="equ" val="7">
        <dgm:alg type="composite">
          <dgm:param type="ar" val="1.6382"/>
        </dgm:alg>
        <dgm:constrLst>
          <dgm:constr type="primFontSz" for="des" ptType="node" op="equ" val="65"/>
          <dgm:constr type="l" for="ch" forName="image4" refType="w" fact="0.6491"/>
          <dgm:constr type="t" for="ch" forName="image4" refType="h" fact="0.2961"/>
          <dgm:constr type="w" for="ch" forName="image4" refType="w" fact="0.1886"/>
          <dgm:constr type="h" for="ch" forName="image4" refType="h" fact="0.2653"/>
          <dgm:constr type="l" for="ch" forName="text5" refType="w" fact="0.6491"/>
          <dgm:constr type="t" for="ch" forName="text5" refType="h" fact="0.0028"/>
          <dgm:constr type="w" for="ch" forName="text5" refType="w" fact="0.1886"/>
          <dgm:constr type="h" for="ch" forName="text5" refType="h" fact="0.2653"/>
          <dgm:constr type="l" for="ch" forName="image5" refType="w" fact="0.8114"/>
          <dgm:constr type="t" for="ch" forName="image5" refType="h" fact="0.1508"/>
          <dgm:constr type="w" for="ch" forName="image5" refType="w" fact="0.1886"/>
          <dgm:constr type="h" for="ch" forName="image5" refType="h" fact="0.2653"/>
          <dgm:constr type="l" for="ch" forName="image2" refType="w" fact="0.4868"/>
          <dgm:constr type="t" for="ch" forName="image2" refType="h" fact="0.4402"/>
          <dgm:constr type="w" for="ch" forName="image2" refType="w" fact="0.1886"/>
          <dgm:constr type="h" for="ch" forName="image2" refType="h" fact="0.2653"/>
          <dgm:constr type="l" for="ch" forName="text4" refType="w" fact="0.4868"/>
          <dgm:constr type="t" for="ch" forName="text4" refType="h" fact="0.1469"/>
          <dgm:constr type="w" for="ch" forName="text4" refType="w" fact="0.1886"/>
          <dgm:constr type="h" for="ch" forName="text4" refType="h" fact="0.2653"/>
          <dgm:constr type="l" for="ch" forName="text2" refType="w" fact="0.3246"/>
          <dgm:constr type="t" for="ch" forName="text2" refType="h" fact="0.2933"/>
          <dgm:constr type="w" for="ch" forName="text2" refType="w" fact="0.1886"/>
          <dgm:constr type="h" for="ch" forName="text2" refType="h" fact="0.2653"/>
          <dgm:constr type="l" for="ch" forName="image3" refType="w" fact="0.3246"/>
          <dgm:constr type="t" for="ch" forName="image3" refType="h" fact="0"/>
          <dgm:constr type="w" for="ch" forName="image3" refType="w" fact="0.1886"/>
          <dgm:constr type="h" for="ch" forName="image3" refType="h" fact="0.2653"/>
          <dgm:constr type="l" for="ch" forName="text1" refType="w" fact="0.1623"/>
          <dgm:constr type="t" for="ch" forName="text1" refType="h" fact="0.4408"/>
          <dgm:constr type="w" for="ch" forName="text1" refType="w" fact="0.1886"/>
          <dgm:constr type="h" for="ch" forName="text1" refType="h" fact="0.2653"/>
          <dgm:constr type="l" for="ch" forName="text3" refType="w" fact="0.1623"/>
          <dgm:constr type="t" for="ch" forName="text3" refType="h" fact="0.1475"/>
          <dgm:constr type="w" for="ch" forName="text3" refType="w" fact="0.1886"/>
          <dgm:constr type="h" for="ch" forName="text3" refType="h" fact="0.2653"/>
          <dgm:constr type="l" for="ch" forName="textaccent1" refType="w" fact="0.1668"/>
          <dgm:constr type="t" for="ch" forName="textaccent1" refType="h" fact="0.5594"/>
          <dgm:constr type="w" for="ch" forName="textaccent1" refType="w" fact="0.022"/>
          <dgm:constr type="h" for="ch" forName="textaccent1" refType="h" fact="0.0311"/>
          <dgm:constr type="l" for="ch" forName="image1" refType="w" fact="0"/>
          <dgm:constr type="t" for="ch" forName="image1" refType="h" fact="0.2941"/>
          <dgm:constr type="w" for="ch" forName="image1" refType="w" fact="0.1886"/>
          <dgm:constr type="h" for="ch" forName="image1" refType="h" fact="0.2653"/>
          <dgm:constr type="l" for="ch" forName="imageaccent1" refType="w" fact="0.1292"/>
          <dgm:constr type="t" for="ch" forName="imageaccent1" refType="h" fact="0.5242"/>
          <dgm:constr type="w" for="ch" forName="imageaccent1" refType="w" fact="0.022"/>
          <dgm:constr type="h" for="ch" forName="imageaccent1" refType="h" fact="0.0311"/>
          <dgm:constr type="l" for="ch" forName="textaccent2" refType="w" fact="0.4544"/>
          <dgm:constr type="t" for="ch" forName="textaccent2" refType="h" fact="0.5228"/>
          <dgm:constr type="w" for="ch" forName="textaccent2" refType="w" fact="0.022"/>
          <dgm:constr type="h" for="ch" forName="textaccent2" refType="h" fact="0.0311"/>
          <dgm:constr type="l" for="ch" forName="imageaccent2" refType="w" fact="0.4914"/>
          <dgm:constr type="t" for="ch" forName="imageaccent2" refType="h" fact="0.5583"/>
          <dgm:constr type="w" for="ch" forName="imageaccent2" refType="w" fact="0.022"/>
          <dgm:constr type="h" for="ch" forName="imageaccent2" refType="h" fact="0.0311"/>
          <dgm:constr type="l" for="ch" forName="textaccent3" refType="w" fact="0.2907"/>
          <dgm:constr type="t" for="ch" forName="textaccent3" refType="h" fact="0.1511"/>
          <dgm:constr type="w" for="ch" forName="textaccent3" refType="w" fact="0.022"/>
          <dgm:constr type="h" for="ch" forName="textaccent3" refType="h" fact="0.0311"/>
          <dgm:constr type="l" for="ch" forName="imageaccent3" refType="w" fact="0.3299"/>
          <dgm:constr type="t" for="ch" forName="imageaccent3" refType="h" fact="0.1175"/>
          <dgm:constr type="w" for="ch" forName="imageaccent3" refType="w" fact="0.022"/>
          <dgm:constr type="h" for="ch" forName="imageaccent3" refType="h" fact="0.0311"/>
          <dgm:constr type="l" for="ch" forName="textaccent4" refType="w" fact="0.65"/>
          <dgm:constr type="t" for="ch" forName="textaccent4" refType="h" fact="0.2645"/>
          <dgm:constr type="w" for="ch" forName="textaccent4" refType="w" fact="0.022"/>
          <dgm:constr type="h" for="ch" forName="textaccent4" refType="h" fact="0.0311"/>
          <dgm:constr type="l" for="ch" forName="imageaccent4" refType="w" fact="0.6859"/>
          <dgm:constr type="t" for="ch" forName="imageaccent4" refType="h" fact="0.3008"/>
          <dgm:constr type="w" for="ch" forName="imageaccent4" refType="w" fact="0.022"/>
          <dgm:constr type="h" for="ch" forName="imageaccent4" refType="h" fact="0.0311"/>
          <dgm:constr type="l" for="ch" forName="textaccent5" refType="w" fact="0.8123"/>
          <dgm:constr type="t" for="ch" forName="textaccent5" refType="h" fact="0.1217"/>
          <dgm:constr type="w" for="ch" forName="textaccent5" refType="w" fact="0.022"/>
          <dgm:constr type="h" for="ch" forName="textaccent5" refType="h" fact="0.0311"/>
          <dgm:constr type="l" for="ch" forName="imageaccent5" refType="w" fact="0.849"/>
          <dgm:constr type="t" for="ch" forName="imageaccent5" refType="h" fact="0.1567"/>
          <dgm:constr type="w" for="ch" forName="imageaccent5" refType="w" fact="0.022"/>
          <dgm:constr type="h" for="ch" forName="imageaccent5" refType="h" fact="0.0311"/>
          <dgm:constr type="l" for="ch" forName="image6" refType="w" fact="0.6491"/>
          <dgm:constr type="t" for="ch" forName="image6" refType="h" fact="0.5889"/>
          <dgm:constr type="w" for="ch" forName="image6" refType="w" fact="0.1886"/>
          <dgm:constr type="h" for="ch" forName="image6" refType="h" fact="0.2653"/>
          <dgm:constr type="l" for="ch" forName="text6" refType="w" fact="0.8114"/>
          <dgm:constr type="t" for="ch" forName="text6" refType="h" fact="0.4436"/>
          <dgm:constr type="w" for="ch" forName="text6" refType="w" fact="0.1886"/>
          <dgm:constr type="h" for="ch" forName="text6" refType="h" fact="0.2653"/>
          <dgm:constr type="l" for="ch" forName="imageaccent6" refType="w" fact="0.8138"/>
          <dgm:constr type="t" for="ch" forName="imageaccent6" refType="h" fact="0.7053"/>
          <dgm:constr type="w" for="ch" forName="imageaccent6" refType="w" fact="0.022"/>
          <dgm:constr type="h" for="ch" forName="imageaccent6" refType="h" fact="0.0311"/>
          <dgm:constr type="l" for="ch" forName="textaccent6" refType="w" fact="0.8488"/>
          <dgm:constr type="t" for="ch" forName="textaccent6" refType="h" fact="0.676"/>
          <dgm:constr type="w" for="ch" forName="textaccent6" refType="w" fact="0.022"/>
          <dgm:constr type="h" for="ch" forName="textaccent6" refType="h" fact="0.0311"/>
          <dgm:constr type="l" for="ch" forName="text7" refType="w" fact="0.3244"/>
          <dgm:constr type="t" for="ch" forName="text7" refType="h" fact="0.5872"/>
          <dgm:constr type="w" for="ch" forName="text7" refType="w" fact="0.1886"/>
          <dgm:constr type="h" for="ch" forName="text7" refType="h" fact="0.2653"/>
          <dgm:constr type="l" for="ch" forName="image7" refType="w" fact="0.1622"/>
          <dgm:constr type="t" for="ch" forName="image7" refType="h" fact="0.7347"/>
          <dgm:constr type="w" for="ch" forName="image7" refType="w" fact="0.1886"/>
          <dgm:constr type="h" for="ch" forName="image7" refType="h" fact="0.2653"/>
          <dgm:constr type="l" for="ch" forName="imageaccent7" refType="w" fact="0.2905"/>
          <dgm:constr type="t" for="ch" forName="imageaccent7" refType="h" fact="0.7384"/>
          <dgm:constr type="w" for="ch" forName="imageaccent7" refType="w" fact="0.022"/>
          <dgm:constr type="h" for="ch" forName="imageaccent7" refType="h" fact="0.0311"/>
          <dgm:constr type="l" for="ch" forName="textaccent7" refType="w" fact="0.3298"/>
          <dgm:constr type="t" for="ch" forName="textaccent7" refType="h" fact="0.7048"/>
          <dgm:constr type="w" for="ch" forName="textaccent7" refType="w" fact="0.022"/>
          <dgm:constr type="h" for="ch" forName="textaccent7" refType="h" fact="0.0311"/>
        </dgm:constrLst>
      </dgm:if>
      <dgm:if name="Name9" axis="ch" ptType="node" func="cnt" op="equ" val="8">
        <dgm:alg type="composite">
          <dgm:param type="ar" val="1.8974"/>
        </dgm:alg>
        <dgm:constrLst>
          <dgm:constr type="primFontSz" for="des" ptType="node" op="equ" val="65"/>
          <dgm:constr type="l" for="ch" forName="image4" refType="w" fact="0.5589"/>
          <dgm:constr type="t" for="ch" forName="image4" refType="h" fact="0.2952"/>
          <dgm:constr type="w" for="ch" forName="image4" refType="w" fact="0.1624"/>
          <dgm:constr type="h" for="ch" forName="image4" refType="h" fact="0.2645"/>
          <dgm:constr type="l" for="ch" forName="text5" refType="w" fact="0.5589"/>
          <dgm:constr type="t" for="ch" forName="text5" refType="h" fact="0.0028"/>
          <dgm:constr type="w" for="ch" forName="text5" refType="w" fact="0.1624"/>
          <dgm:constr type="h" for="ch" forName="text5" refType="h" fact="0.2645"/>
          <dgm:constr type="l" for="ch" forName="image5" refType="w" fact="0.6986"/>
          <dgm:constr type="t" for="ch" forName="image5" refType="h" fact="0.1504"/>
          <dgm:constr type="w" for="ch" forName="image5" refType="w" fact="0.1624"/>
          <dgm:constr type="h" for="ch" forName="image5" refType="h" fact="0.2645"/>
          <dgm:constr type="l" for="ch" forName="image2" refType="w" fact="0.4192"/>
          <dgm:constr type="t" for="ch" forName="image2" refType="h" fact="0.439"/>
          <dgm:constr type="w" for="ch" forName="image2" refType="w" fact="0.1624"/>
          <dgm:constr type="h" for="ch" forName="image2" refType="h" fact="0.2645"/>
          <dgm:constr type="l" for="ch" forName="text4" refType="w" fact="0.4192"/>
          <dgm:constr type="t" for="ch" forName="text4" refType="h" fact="0.1465"/>
          <dgm:constr type="w" for="ch" forName="text4" refType="w" fact="0.1624"/>
          <dgm:constr type="h" for="ch" forName="text4" refType="h" fact="0.2645"/>
          <dgm:constr type="l" for="ch" forName="text2" refType="w" fact="0.2794"/>
          <dgm:constr type="t" for="ch" forName="text2" refType="h" fact="0.2925"/>
          <dgm:constr type="w" for="ch" forName="text2" refType="w" fact="0.1624"/>
          <dgm:constr type="h" for="ch" forName="text2" refType="h" fact="0.2645"/>
          <dgm:constr type="l" for="ch" forName="image3" refType="w" fact="0.2794"/>
          <dgm:constr type="t" for="ch" forName="image3" refType="h" fact="0"/>
          <dgm:constr type="w" for="ch" forName="image3" refType="w" fact="0.1624"/>
          <dgm:constr type="h" for="ch" forName="image3" refType="h" fact="0.2645"/>
          <dgm:constr type="l" for="ch" forName="text1" refType="w" fact="0.1397"/>
          <dgm:constr type="t" for="ch" forName="text1" refType="h" fact="0.4395"/>
          <dgm:constr type="w" for="ch" forName="text1" refType="w" fact="0.1624"/>
          <dgm:constr type="h" for="ch" forName="text1" refType="h" fact="0.2645"/>
          <dgm:constr type="l" for="ch" forName="text3" refType="w" fact="0.1397"/>
          <dgm:constr type="t" for="ch" forName="text3" refType="h" fact="0.1471"/>
          <dgm:constr type="w" for="ch" forName="text3" refType="w" fact="0.1624"/>
          <dgm:constr type="h" for="ch" forName="text3" refType="h" fact="0.2645"/>
          <dgm:constr type="l" for="ch" forName="textaccent1" refType="w" fact="0.1436"/>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4"/>
          <dgm:constr type="h" for="ch" forName="image1" refType="h" fact="0.2645"/>
          <dgm:constr type="l" for="ch" forName="imageaccent1" refType="w" fact="0.1112"/>
          <dgm:constr type="t" for="ch" forName="imageaccent1" refType="h" fact="0.5227"/>
          <dgm:constr type="w" for="ch" forName="imageaccent1" refType="w" fact="0.0189"/>
          <dgm:constr type="h" for="ch" forName="imageaccent1" refType="h" fact="0.031"/>
          <dgm:constr type="l" for="ch" forName="textaccent2" refType="w" fact="0.3912"/>
          <dgm:constr type="t" for="ch" forName="textaccent2" refType="h" fact="0.5213"/>
          <dgm:constr type="w" for="ch" forName="textaccent2" refType="w" fact="0.0189"/>
          <dgm:constr type="h" for="ch" forName="textaccent2" refType="h" fact="0.031"/>
          <dgm:constr type="l" for="ch" forName="imageaccent2" refType="w" fact="0.4231"/>
          <dgm:constr type="t" for="ch" forName="imageaccent2" refType="h" fact="0.5567"/>
          <dgm:constr type="w" for="ch" forName="imageaccent2" refType="w" fact="0.0189"/>
          <dgm:constr type="h" for="ch" forName="imageaccent2" refType="h" fact="0.031"/>
          <dgm:constr type="l" for="ch" forName="textaccent3" refType="w" fact="0.2502"/>
          <dgm:constr type="t" for="ch" forName="textaccent3" refType="h" fact="0.1507"/>
          <dgm:constr type="w" for="ch" forName="textaccent3" refType="w" fact="0.0189"/>
          <dgm:constr type="h" for="ch" forName="textaccent3" refType="h" fact="0.031"/>
          <dgm:constr type="l" for="ch" forName="imageaccent3" refType="w" fact="0.2841"/>
          <dgm:constr type="t" for="ch" forName="imageaccent3" refType="h" fact="0.1172"/>
          <dgm:constr type="w" for="ch" forName="imageaccent3" refType="w" fact="0.0189"/>
          <dgm:constr type="h" for="ch" forName="imageaccent3" refType="h" fact="0.031"/>
          <dgm:constr type="l" for="ch" forName="textaccent4" refType="w" fact="0.5596"/>
          <dgm:constr type="t" for="ch" forName="textaccent4" refType="h" fact="0.2637"/>
          <dgm:constr type="w" for="ch" forName="textaccent4" refType="w" fact="0.0189"/>
          <dgm:constr type="h" for="ch" forName="textaccent4" refType="h" fact="0.031"/>
          <dgm:constr type="l" for="ch" forName="imageaccent4" refType="w" fact="0.5905"/>
          <dgm:constr type="t" for="ch" forName="imageaccent4" refType="h" fact="0.3"/>
          <dgm:constr type="w" for="ch" forName="imageaccent4" refType="w" fact="0.0189"/>
          <dgm:constr type="h" for="ch" forName="imageaccent4" refType="h" fact="0.031"/>
          <dgm:constr type="l" for="ch" forName="textaccent5" refType="w" fact="0.6993"/>
          <dgm:constr type="t" for="ch" forName="textaccent5" refType="h" fact="0.1214"/>
          <dgm:constr type="w" for="ch" forName="textaccent5" refType="w" fact="0.0189"/>
          <dgm:constr type="h" for="ch" forName="textaccent5" refType="h" fact="0.031"/>
          <dgm:constr type="l" for="ch" forName="imageaccent5" refType="w" fact="0.731"/>
          <dgm:constr type="t" for="ch" forName="imageaccent5" refType="h" fact="0.1563"/>
          <dgm:constr type="w" for="ch" forName="imageaccent5" refType="w" fact="0.0189"/>
          <dgm:constr type="h" for="ch" forName="imageaccent5" refType="h" fact="0.031"/>
          <dgm:constr type="l" for="ch" forName="image6" refType="w" fact="0.5589"/>
          <dgm:constr type="t" for="ch" forName="image6" refType="h" fact="0.5872"/>
          <dgm:constr type="w" for="ch" forName="image6" refType="w" fact="0.1624"/>
          <dgm:constr type="h" for="ch" forName="image6" refType="h" fact="0.2645"/>
          <dgm:constr type="l" for="ch" forName="text6" refType="w" fact="0.6986"/>
          <dgm:constr type="t" for="ch" forName="text6" refType="h" fact="0.4424"/>
          <dgm:constr type="w" for="ch" forName="text6" refType="w" fact="0.1624"/>
          <dgm:constr type="h" for="ch" forName="text6" refType="h" fact="0.2645"/>
          <dgm:constr type="l" for="ch" forName="imageaccent6" refType="w" fact="0.7007"/>
          <dgm:constr type="t" for="ch" forName="imageaccent6" refType="h" fact="0.7033"/>
          <dgm:constr type="w" for="ch" forName="imageaccent6" refType="w" fact="0.0189"/>
          <dgm:constr type="h" for="ch" forName="imageaccent6" refType="h" fact="0.031"/>
          <dgm:constr type="l" for="ch" forName="textaccent6" refType="w" fact="0.7308"/>
          <dgm:constr type="t" for="ch" forName="textaccent6" refType="h" fact="0.6741"/>
          <dgm:constr type="w" for="ch" forName="textaccent6" refType="w" fact="0.0189"/>
          <dgm:constr type="h" for="ch" forName="textaccent6" refType="h" fact="0.031"/>
          <dgm:constr type="l" for="ch" forName="text7" refType="w" fact="0.2793"/>
          <dgm:constr type="t" for="ch" forName="text7" refType="h" fact="0.5856"/>
          <dgm:constr type="w" for="ch" forName="text7" refType="w" fact="0.1624"/>
          <dgm:constr type="h" for="ch" forName="text7" refType="h" fact="0.2645"/>
          <dgm:constr type="l" for="ch" forName="image7" refType="w" fact="0.1396"/>
          <dgm:constr type="t" for="ch" forName="image7" refType="h" fact="0.7326"/>
          <dgm:constr type="w" for="ch" forName="image7" refType="w" fact="0.1624"/>
          <dgm:constr type="h" for="ch" forName="image7" refType="h" fact="0.2645"/>
          <dgm:constr type="l" for="ch" forName="imageaccent7" refType="w" fact="0.2501"/>
          <dgm:constr type="t" for="ch" forName="imageaccent7" refType="h" fact="0.7363"/>
          <dgm:constr type="w" for="ch" forName="imageaccent7" refType="w" fact="0.0189"/>
          <dgm:constr type="h" for="ch" forName="imageaccent7" refType="h" fact="0.031"/>
          <dgm:constr type="l" for="ch" forName="textaccent7" refType="w" fact="0.284"/>
          <dgm:constr type="t" for="ch" forName="textaccent7" refType="h" fact="0.7028"/>
          <dgm:constr type="w" for="ch" forName="textaccent7" refType="w" fact="0.0189"/>
          <dgm:constr type="h" for="ch" forName="textaccent7" refType="h" fact="0.031"/>
          <dgm:constr type="l" for="ch" forName="image8" refType="w" fact="0.6979"/>
          <dgm:constr type="t" for="ch" forName="image8" refType="h" fact="0.7355"/>
          <dgm:constr type="w" for="ch" forName="image8" refType="w" fact="0.1624"/>
          <dgm:constr type="h" for="ch" forName="image8" refType="h" fact="0.2645"/>
          <dgm:constr type="l" for="ch" forName="text8" refType="w" fact="0.8376"/>
          <dgm:constr type="t" for="ch" forName="text8" refType="h" fact="0.5906"/>
          <dgm:constr type="w" for="ch" forName="text8" refType="w" fact="0.1624"/>
          <dgm:constr type="h" for="ch" forName="text8" refType="h" fact="0.2645"/>
          <dgm:constr type="l" for="ch" forName="imageaccent8" refType="w" fact="0.8397"/>
          <dgm:constr type="t" for="ch" forName="imageaccent8" refType="h" fact="0.8516"/>
          <dgm:constr type="w" for="ch" forName="imageaccent8" refType="w" fact="0.0189"/>
          <dgm:constr type="h" for="ch" forName="imageaccent8" refType="h" fact="0.031"/>
          <dgm:constr type="l" for="ch" forName="textaccent8" refType="w" fact="0.8698"/>
          <dgm:constr type="t" for="ch" forName="textaccent8" refType="h" fact="0.8223"/>
          <dgm:constr type="w" for="ch" forName="textaccent8" refType="w" fact="0.0189"/>
          <dgm:constr type="h" for="ch" forName="textaccent8" refType="h" fact="0.031"/>
        </dgm:constrLst>
      </dgm:if>
      <dgm:if name="Name10" axis="ch" ptType="node" func="cnt" op="equ" val="9">
        <dgm:alg type="composite">
          <dgm:param type="ar" val="1.8986"/>
        </dgm:alg>
        <dgm:constrLst>
          <dgm:constr type="primFontSz" for="des" ptType="node" op="equ" val="65"/>
          <dgm:constr type="l" for="ch" forName="image4" refType="w" fact="0.5585"/>
          <dgm:constr type="t" for="ch" forName="image4" refType="h" fact="0.2952"/>
          <dgm:constr type="w" for="ch" forName="image4" refType="w" fact="0.1623"/>
          <dgm:constr type="h" for="ch" forName="image4" refType="h" fact="0.2645"/>
          <dgm:constr type="l" for="ch" forName="text5" refType="w" fact="0.5585"/>
          <dgm:constr type="t" for="ch" forName="text5" refType="h" fact="0.0028"/>
          <dgm:constr type="w" for="ch" forName="text5" refType="w" fact="0.1623"/>
          <dgm:constr type="h" for="ch" forName="text5" refType="h" fact="0.2645"/>
          <dgm:constr type="l" for="ch" forName="image5" refType="w" fact="0.6982"/>
          <dgm:constr type="t" for="ch" forName="image5" refType="h" fact="0.1504"/>
          <dgm:constr type="w" for="ch" forName="image5" refType="w" fact="0.1623"/>
          <dgm:constr type="h" for="ch" forName="image5" refType="h" fact="0.2645"/>
          <dgm:constr type="l" for="ch" forName="image2" refType="w" fact="0.4189"/>
          <dgm:constr type="t" for="ch" forName="image2" refType="h" fact="0.439"/>
          <dgm:constr type="w" for="ch" forName="image2" refType="w" fact="0.1623"/>
          <dgm:constr type="h" for="ch" forName="image2" refType="h" fact="0.2645"/>
          <dgm:constr type="l" for="ch" forName="text4" refType="w" fact="0.4189"/>
          <dgm:constr type="t" for="ch" forName="text4" refType="h" fact="0.1465"/>
          <dgm:constr type="w" for="ch" forName="text4" refType="w" fact="0.1623"/>
          <dgm:constr type="h" for="ch" forName="text4" refType="h" fact="0.2645"/>
          <dgm:constr type="l" for="ch" forName="text2" refType="w" fact="0.2793"/>
          <dgm:constr type="t" for="ch" forName="text2" refType="h" fact="0.2925"/>
          <dgm:constr type="w" for="ch" forName="text2" refType="w" fact="0.1623"/>
          <dgm:constr type="h" for="ch" forName="text2" refType="h" fact="0.2645"/>
          <dgm:constr type="l" for="ch" forName="image3" refType="w" fact="0.2793"/>
          <dgm:constr type="t" for="ch" forName="image3" refType="h" fact="0"/>
          <dgm:constr type="w" for="ch" forName="image3" refType="w" fact="0.1623"/>
          <dgm:constr type="h" for="ch" forName="image3" refType="h" fact="0.2645"/>
          <dgm:constr type="l" for="ch" forName="text1" refType="w" fact="0.1396"/>
          <dgm:constr type="t" for="ch" forName="text1" refType="h" fact="0.4395"/>
          <dgm:constr type="w" for="ch" forName="text1" refType="w" fact="0.1623"/>
          <dgm:constr type="h" for="ch" forName="text1" refType="h" fact="0.2645"/>
          <dgm:constr type="l" for="ch" forName="text3" refType="w" fact="0.1396"/>
          <dgm:constr type="t" for="ch" forName="text3" refType="h" fact="0.1471"/>
          <dgm:constr type="w" for="ch" forName="text3" refType="w" fact="0.1623"/>
          <dgm:constr type="h" for="ch" forName="text3" refType="h" fact="0.2645"/>
          <dgm:constr type="l" for="ch" forName="textaccent1" refType="w" fact="0.1435"/>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3"/>
          <dgm:constr type="h" for="ch" forName="image1" refType="h" fact="0.2645"/>
          <dgm:constr type="l" for="ch" forName="imageaccent1" refType="w" fact="0.1111"/>
          <dgm:constr type="t" for="ch" forName="imageaccent1" refType="h" fact="0.5227"/>
          <dgm:constr type="w" for="ch" forName="imageaccent1" refType="w" fact="0.0189"/>
          <dgm:constr type="h" for="ch" forName="imageaccent1" refType="h" fact="0.031"/>
          <dgm:constr type="l" for="ch" forName="textaccent2" refType="w" fact="0.391"/>
          <dgm:constr type="t" for="ch" forName="textaccent2" refType="h" fact="0.5213"/>
          <dgm:constr type="w" for="ch" forName="textaccent2" refType="w" fact="0.0189"/>
          <dgm:constr type="h" for="ch" forName="textaccent2" refType="h" fact="0.031"/>
          <dgm:constr type="l" for="ch" forName="imageaccent2" refType="w" fact="0.4228"/>
          <dgm:constr type="t" for="ch" forName="imageaccent2" refType="h" fact="0.5567"/>
          <dgm:constr type="w" for="ch" forName="imageaccent2" refType="w" fact="0.0189"/>
          <dgm:constr type="h" for="ch" forName="imageaccent2" refType="h" fact="0.031"/>
          <dgm:constr type="l" for="ch" forName="textaccent3" refType="w" fact="0.2501"/>
          <dgm:constr type="t" for="ch" forName="textaccent3" refType="h" fact="0.1507"/>
          <dgm:constr type="w" for="ch" forName="textaccent3" refType="w" fact="0.0189"/>
          <dgm:constr type="h" for="ch" forName="textaccent3" refType="h" fact="0.031"/>
          <dgm:constr type="l" for="ch" forName="imageaccent3" refType="w" fact="0.2839"/>
          <dgm:constr type="t" for="ch" forName="imageaccent3" refType="h" fact="0.1172"/>
          <dgm:constr type="w" for="ch" forName="imageaccent3" refType="w" fact="0.0189"/>
          <dgm:constr type="h" for="ch" forName="imageaccent3" refType="h" fact="0.031"/>
          <dgm:constr type="l" for="ch" forName="textaccent4" refType="w" fact="0.5593"/>
          <dgm:constr type="t" for="ch" forName="textaccent4" refType="h" fact="0.2637"/>
          <dgm:constr type="w" for="ch" forName="textaccent4" refType="w" fact="0.0189"/>
          <dgm:constr type="h" for="ch" forName="textaccent4" refType="h" fact="0.031"/>
          <dgm:constr type="l" for="ch" forName="imageaccent4" refType="w" fact="0.5901"/>
          <dgm:constr type="t" for="ch" forName="imageaccent4" refType="h" fact="0.3"/>
          <dgm:constr type="w" for="ch" forName="imageaccent4" refType="w" fact="0.0189"/>
          <dgm:constr type="h" for="ch" forName="imageaccent4" refType="h" fact="0.031"/>
          <dgm:constr type="l" for="ch" forName="textaccent5" refType="w" fact="0.6989"/>
          <dgm:constr type="t" for="ch" forName="textaccent5" refType="h" fact="0.1214"/>
          <dgm:constr type="w" for="ch" forName="textaccent5" refType="w" fact="0.0189"/>
          <dgm:constr type="h" for="ch" forName="textaccent5" refType="h" fact="0.031"/>
          <dgm:constr type="l" for="ch" forName="imageaccent5" refType="w" fact="0.7305"/>
          <dgm:constr type="t" for="ch" forName="imageaccent5" refType="h" fact="0.1563"/>
          <dgm:constr type="w" for="ch" forName="imageaccent5" refType="w" fact="0.0189"/>
          <dgm:constr type="h" for="ch" forName="imageaccent5" refType="h" fact="0.031"/>
          <dgm:constr type="l" for="ch" forName="image6" refType="w" fact="0.5585"/>
          <dgm:constr type="t" for="ch" forName="image6" refType="h" fact="0.5872"/>
          <dgm:constr type="w" for="ch" forName="image6" refType="w" fact="0.1623"/>
          <dgm:constr type="h" for="ch" forName="image6" refType="h" fact="0.2645"/>
          <dgm:constr type="l" for="ch" forName="text6" refType="w" fact="0.6982"/>
          <dgm:constr type="t" for="ch" forName="text6" refType="h" fact="0.4424"/>
          <dgm:constr type="w" for="ch" forName="text6" refType="w" fact="0.1623"/>
          <dgm:constr type="h" for="ch" forName="text6" refType="h" fact="0.2645"/>
          <dgm:constr type="l" for="ch" forName="imageaccent6" refType="w" fact="0.7002"/>
          <dgm:constr type="t" for="ch" forName="imageaccent6" refType="h" fact="0.7033"/>
          <dgm:constr type="w" for="ch" forName="imageaccent6" refType="w" fact="0.0189"/>
          <dgm:constr type="h" for="ch" forName="imageaccent6" refType="h" fact="0.031"/>
          <dgm:constr type="l" for="ch" forName="textaccent6" refType="w" fact="0.7303"/>
          <dgm:constr type="t" for="ch" forName="textaccent6" refType="h" fact="0.6741"/>
          <dgm:constr type="w" for="ch" forName="textaccent6" refType="w" fact="0.0189"/>
          <dgm:constr type="h" for="ch" forName="textaccent6" refType="h" fact="0.031"/>
          <dgm:constr type="l" for="ch" forName="text7" refType="w" fact="0.2792"/>
          <dgm:constr type="t" for="ch" forName="text7" refType="h" fact="0.5856"/>
          <dgm:constr type="w" for="ch" forName="text7" refType="w" fact="0.1623"/>
          <dgm:constr type="h" for="ch" forName="text7" refType="h" fact="0.2645"/>
          <dgm:constr type="l" for="ch" forName="image7" refType="w" fact="0.1395"/>
          <dgm:constr type="t" for="ch" forName="image7" refType="h" fact="0.7326"/>
          <dgm:constr type="w" for="ch" forName="image7" refType="w" fact="0.1623"/>
          <dgm:constr type="h" for="ch" forName="image7" refType="h" fact="0.2645"/>
          <dgm:constr type="l" for="ch" forName="imageaccent7" refType="w" fact="0.25"/>
          <dgm:constr type="t" for="ch" forName="imageaccent7" refType="h" fact="0.7363"/>
          <dgm:constr type="w" for="ch" forName="imageaccent7" refType="w" fact="0.0189"/>
          <dgm:constr type="h" for="ch" forName="imageaccent7" refType="h" fact="0.031"/>
          <dgm:constr type="l" for="ch" forName="textaccent7" refType="w" fact="0.2838"/>
          <dgm:constr type="t" for="ch" forName="textaccent7" refType="h" fact="0.7028"/>
          <dgm:constr type="w" for="ch" forName="textaccent7" refType="w" fact="0.0189"/>
          <dgm:constr type="h" for="ch" forName="textaccent7" refType="h" fact="0.031"/>
          <dgm:constr type="l" for="ch" forName="image8" refType="w" fact="0.6975"/>
          <dgm:constr type="t" for="ch" forName="image8" refType="h" fact="0.7355"/>
          <dgm:constr type="w" for="ch" forName="image8" refType="w" fact="0.1623"/>
          <dgm:constr type="h" for="ch" forName="image8" refType="h" fact="0.2645"/>
          <dgm:constr type="l" for="ch" forName="text8" refType="w" fact="0.8371"/>
          <dgm:constr type="t" for="ch" forName="text8" refType="h" fact="0.5906"/>
          <dgm:constr type="w" for="ch" forName="text8" refType="w" fact="0.1623"/>
          <dgm:constr type="h" for="ch" forName="text8" refType="h" fact="0.2645"/>
          <dgm:constr type="l" for="ch" forName="imageaccent8" refType="w" fact="0.8392"/>
          <dgm:constr type="t" for="ch" forName="imageaccent8" refType="h" fact="0.8516"/>
          <dgm:constr type="w" for="ch" forName="imageaccent8" refType="w" fact="0.0189"/>
          <dgm:constr type="h" for="ch" forName="imageaccent8" refType="h" fact="0.031"/>
          <dgm:constr type="l" for="ch" forName="textaccent8" refType="w" fact="0.8693"/>
          <dgm:constr type="t" for="ch" forName="textaccent8" refType="h" fact="0.8223"/>
          <dgm:constr type="w" for="ch" forName="textaccent8" refType="w" fact="0.0189"/>
          <dgm:constr type="h" for="ch" forName="textaccent8" refType="h" fact="0.031"/>
          <dgm:constr type="l" for="ch" forName="text9" refType="w" fact="0.8377"/>
          <dgm:constr type="t" for="ch" forName="text9" refType="h" fact="0.0057"/>
          <dgm:constr type="w" for="ch" forName="text9" refType="w" fact="0.1623"/>
          <dgm:constr type="h" for="ch" forName="text9" refType="h" fact="0.2645"/>
          <dgm:constr type="l" for="ch" forName="textaccent9" refType="w" fact="0.95"/>
          <dgm:constr type="t" for="ch" forName="textaccent9" refType="h" fact="0.2383"/>
          <dgm:constr type="w" for="ch" forName="textaccent9" refType="w" fact="0.0189"/>
          <dgm:constr type="h" for="ch" forName="textaccent9" refType="h" fact="0.031"/>
          <dgm:constr type="l" for="ch" forName="image9" refType="w" fact="0.8377"/>
          <dgm:constr type="t" for="ch" forName="image9" refType="h" fact="0.2977"/>
          <dgm:constr type="w" for="ch" forName="image9" refType="w" fact="0.1623"/>
          <dgm:constr type="h" for="ch" forName="image9" refType="h" fact="0.2645"/>
          <dgm:constr type="l" for="ch" forName="imageaccent9" refType="w" fact="0.95"/>
          <dgm:constr type="t" for="ch" forName="imageaccent9" refType="h" fact="0.2993"/>
          <dgm:constr type="w" for="ch" forName="imageaccent9" refType="w" fact="0.0189"/>
          <dgm:constr type="h" for="ch" forName="imageaccent9" refType="h" fact="0.031"/>
        </dgm:constrLst>
      </dgm:if>
      <dgm:if name="Name11" axis="ch" ptType="node" func="cnt" op="equ" val="10">
        <dgm:alg type="composite">
          <dgm:param type="ar" val="1.6608"/>
        </dgm:alg>
        <dgm:constrLst>
          <dgm:constr type="primFontSz" for="des" ptType="node" op="equ" val="65"/>
          <dgm:constr type="l" for="ch" forName="image4" refType="w" fact="0.5585"/>
          <dgm:constr type="t" for="ch" forName="image4" refType="h" fact="0.2583"/>
          <dgm:constr type="w" for="ch" forName="image4" refType="w" fact="0.1623"/>
          <dgm:constr type="h" for="ch" forName="image4" refType="h" fact="0.2314"/>
          <dgm:constr type="l" for="ch" forName="text5" refType="w" fact="0.5585"/>
          <dgm:constr type="t" for="ch" forName="text5" refType="h" fact="0.0024"/>
          <dgm:constr type="w" for="ch" forName="text5" refType="w" fact="0.1623"/>
          <dgm:constr type="h" for="ch" forName="text5" refType="h" fact="0.2314"/>
          <dgm:constr type="l" for="ch" forName="image5" refType="w" fact="0.6982"/>
          <dgm:constr type="t" for="ch" forName="image5" refType="h" fact="0.1316"/>
          <dgm:constr type="w" for="ch" forName="image5" refType="w" fact="0.1623"/>
          <dgm:constr type="h" for="ch" forName="image5" refType="h" fact="0.2314"/>
          <dgm:constr type="l" for="ch" forName="image2" refType="w" fact="0.4189"/>
          <dgm:constr type="t" for="ch" forName="image2" refType="h" fact="0.384"/>
          <dgm:constr type="w" for="ch" forName="image2" refType="w" fact="0.1623"/>
          <dgm:constr type="h" for="ch" forName="image2" refType="h" fact="0.2314"/>
          <dgm:constr type="l" for="ch" forName="text4" refType="w" fact="0.4189"/>
          <dgm:constr type="t" for="ch" forName="text4" refType="h" fact="0.1282"/>
          <dgm:constr type="w" for="ch" forName="text4" refType="w" fact="0.1623"/>
          <dgm:constr type="h" for="ch" forName="text4" refType="h" fact="0.2314"/>
          <dgm:constr type="l" for="ch" forName="text2" refType="w" fact="0.2793"/>
          <dgm:constr type="t" for="ch" forName="text2" refType="h" fact="0.2558"/>
          <dgm:constr type="w" for="ch" forName="text2" refType="w" fact="0.1623"/>
          <dgm:constr type="h" for="ch" forName="text2" refType="h" fact="0.2314"/>
          <dgm:constr type="l" for="ch" forName="image3" refType="w" fact="0.2793"/>
          <dgm:constr type="t" for="ch" forName="image3" refType="h" fact="0"/>
          <dgm:constr type="w" for="ch" forName="image3" refType="w" fact="0.1623"/>
          <dgm:constr type="h" for="ch" forName="image3" refType="h" fact="0.2314"/>
          <dgm:constr type="l" for="ch" forName="text1" refType="w" fact="0.1396"/>
          <dgm:constr type="t" for="ch" forName="text1" refType="h" fact="0.3845"/>
          <dgm:constr type="w" for="ch" forName="text1" refType="w" fact="0.1623"/>
          <dgm:constr type="h" for="ch" forName="text1" refType="h" fact="0.2314"/>
          <dgm:constr type="l" for="ch" forName="text3" refType="w" fact="0.1396"/>
          <dgm:constr type="t" for="ch" forName="text3" refType="h" fact="0.1286"/>
          <dgm:constr type="w" for="ch" forName="text3" refType="w" fact="0.1623"/>
          <dgm:constr type="h" for="ch" forName="text3" refType="h" fact="0.2314"/>
          <dgm:constr type="l" for="ch" forName="textaccent1" refType="w" fact="0.1435"/>
          <dgm:constr type="t" for="ch" forName="textaccent1" refType="h" fact="0.488"/>
          <dgm:constr type="w" for="ch" forName="textaccent1" refType="w" fact="0.0189"/>
          <dgm:constr type="h" for="ch" forName="textaccent1" refType="h" fact="0.0271"/>
          <dgm:constr type="l" for="ch" forName="image1" refType="w" fact="0"/>
          <dgm:constr type="t" for="ch" forName="image1" refType="h" fact="0.2566"/>
          <dgm:constr type="w" for="ch" forName="image1" refType="w" fact="0.1623"/>
          <dgm:constr type="h" for="ch" forName="image1" refType="h" fact="0.2314"/>
          <dgm:constr type="l" for="ch" forName="imageaccent1" refType="w" fact="0.1111"/>
          <dgm:constr type="t" for="ch" forName="imageaccent1" refType="h" fact="0.4572"/>
          <dgm:constr type="w" for="ch" forName="imageaccent1" refType="w" fact="0.0189"/>
          <dgm:constr type="h" for="ch" forName="imageaccent1" refType="h" fact="0.0271"/>
          <dgm:constr type="l" for="ch" forName="textaccent2" refType="w" fact="0.391"/>
          <dgm:constr type="t" for="ch" forName="textaccent2" refType="h" fact="0.456"/>
          <dgm:constr type="w" for="ch" forName="textaccent2" refType="w" fact="0.0189"/>
          <dgm:constr type="h" for="ch" forName="textaccent2" refType="h" fact="0.0271"/>
          <dgm:constr type="l" for="ch" forName="imageaccent2" refType="w" fact="0.4228"/>
          <dgm:constr type="t" for="ch" forName="imageaccent2" refType="h" fact="0.487"/>
          <dgm:constr type="w" for="ch" forName="imageaccent2" refType="w" fact="0.0189"/>
          <dgm:constr type="h" for="ch" forName="imageaccent2" refType="h" fact="0.0271"/>
          <dgm:constr type="l" for="ch" forName="textaccent3" refType="w" fact="0.2501"/>
          <dgm:constr type="t" for="ch" forName="textaccent3" refType="h" fact="0.1318"/>
          <dgm:constr type="w" for="ch" forName="textaccent3" refType="w" fact="0.0189"/>
          <dgm:constr type="h" for="ch" forName="textaccent3" refType="h" fact="0.0271"/>
          <dgm:constr type="l" for="ch" forName="imageaccent3" refType="w" fact="0.2839"/>
          <dgm:constr type="t" for="ch" forName="imageaccent3" refType="h" fact="0.1025"/>
          <dgm:constr type="w" for="ch" forName="imageaccent3" refType="w" fact="0.0189"/>
          <dgm:constr type="h" for="ch" forName="imageaccent3" refType="h" fact="0.0271"/>
          <dgm:constr type="l" for="ch" forName="textaccent4" refType="w" fact="0.5593"/>
          <dgm:constr type="t" for="ch" forName="textaccent4" refType="h" fact="0.2307"/>
          <dgm:constr type="w" for="ch" forName="textaccent4" refType="w" fact="0.0189"/>
          <dgm:constr type="h" for="ch" forName="textaccent4" refType="h" fact="0.0271"/>
          <dgm:constr type="l" for="ch" forName="imageaccent4" refType="w" fact="0.5901"/>
          <dgm:constr type="t" for="ch" forName="imageaccent4" refType="h" fact="0.2624"/>
          <dgm:constr type="w" for="ch" forName="imageaccent4" refType="w" fact="0.0189"/>
          <dgm:constr type="h" for="ch" forName="imageaccent4" refType="h" fact="0.0271"/>
          <dgm:constr type="l" for="ch" forName="textaccent5" refType="w" fact="0.6989"/>
          <dgm:constr type="t" for="ch" forName="textaccent5" refType="h" fact="0.1062"/>
          <dgm:constr type="w" for="ch" forName="textaccent5" refType="w" fact="0.0189"/>
          <dgm:constr type="h" for="ch" forName="textaccent5" refType="h" fact="0.0271"/>
          <dgm:constr type="l" for="ch" forName="imageaccent5" refType="w" fact="0.7305"/>
          <dgm:constr type="t" for="ch" forName="imageaccent5" refType="h" fact="0.1367"/>
          <dgm:constr type="w" for="ch" forName="imageaccent5" refType="w" fact="0.0189"/>
          <dgm:constr type="h" for="ch" forName="imageaccent5" refType="h" fact="0.0271"/>
          <dgm:constr type="l" for="ch" forName="image6" refType="w" fact="0.5585"/>
          <dgm:constr type="t" for="ch" forName="image6" refType="h" fact="0.5137"/>
          <dgm:constr type="w" for="ch" forName="image6" refType="w" fact="0.1623"/>
          <dgm:constr type="h" for="ch" forName="image6" refType="h" fact="0.2314"/>
          <dgm:constr type="l" for="ch" forName="text6" refType="w" fact="0.6982"/>
          <dgm:constr type="t" for="ch" forName="text6" refType="h" fact="0.387"/>
          <dgm:constr type="w" for="ch" forName="text6" refType="w" fact="0.1623"/>
          <dgm:constr type="h" for="ch" forName="text6" refType="h" fact="0.2314"/>
          <dgm:constr type="l" for="ch" forName="imageaccent6" refType="w" fact="0.7002"/>
          <dgm:constr type="t" for="ch" forName="imageaccent6" refType="h" fact="0.6152"/>
          <dgm:constr type="w" for="ch" forName="imageaccent6" refType="w" fact="0.0189"/>
          <dgm:constr type="h" for="ch" forName="imageaccent6" refType="h" fact="0.0271"/>
          <dgm:constr type="l" for="ch" forName="textaccent6" refType="w" fact="0.7303"/>
          <dgm:constr type="t" for="ch" forName="textaccent6" refType="h" fact="0.5897"/>
          <dgm:constr type="w" for="ch" forName="textaccent6" refType="w" fact="0.0189"/>
          <dgm:constr type="h" for="ch" forName="textaccent6" refType="h" fact="0.0271"/>
          <dgm:constr type="l" for="ch" forName="text7" refType="w" fact="0.2792"/>
          <dgm:constr type="t" for="ch" forName="text7" refType="h" fact="0.5122"/>
          <dgm:constr type="w" for="ch" forName="text7" refType="w" fact="0.1623"/>
          <dgm:constr type="h" for="ch" forName="text7" refType="h" fact="0.2314"/>
          <dgm:constr type="l" for="ch" forName="image7" refType="w" fact="0.1395"/>
          <dgm:constr type="t" for="ch" forName="image7" refType="h" fact="0.6409"/>
          <dgm:constr type="w" for="ch" forName="image7" refType="w" fact="0.1623"/>
          <dgm:constr type="h" for="ch" forName="image7" refType="h" fact="0.2314"/>
          <dgm:constr type="l" for="ch" forName="imageaccent7" refType="w" fact="0.25"/>
          <dgm:constr type="t" for="ch" forName="imageaccent7" refType="h" fact="0.6441"/>
          <dgm:constr type="w" for="ch" forName="imageaccent7" refType="w" fact="0.0189"/>
          <dgm:constr type="h" for="ch" forName="imageaccent7" refType="h" fact="0.0271"/>
          <dgm:constr type="l" for="ch" forName="textaccent7" refType="w" fact="0.2838"/>
          <dgm:constr type="t" for="ch" forName="textaccent7" refType="h" fact="0.6148"/>
          <dgm:constr type="w" for="ch" forName="textaccent7" refType="w" fact="0.0189"/>
          <dgm:constr type="h" for="ch" forName="textaccent7" refType="h" fact="0.0271"/>
          <dgm:constr type="l" for="ch" forName="image8" refType="w" fact="0.6975"/>
          <dgm:constr type="t" for="ch" forName="image8" refType="h" fact="0.6433"/>
          <dgm:constr type="w" for="ch" forName="image8" refType="w" fact="0.1623"/>
          <dgm:constr type="h" for="ch" forName="image8" refType="h" fact="0.2314"/>
          <dgm:constr type="l" for="ch" forName="text8" refType="w" fact="0.8371"/>
          <dgm:constr type="t" for="ch" forName="text8" refType="h" fact="0.5167"/>
          <dgm:constr type="w" for="ch" forName="text8" refType="w" fact="0.1623"/>
          <dgm:constr type="h" for="ch" forName="text8" refType="h" fact="0.2314"/>
          <dgm:constr type="l" for="ch" forName="imageaccent8" refType="w" fact="0.8392"/>
          <dgm:constr type="t" for="ch" forName="imageaccent8" refType="h" fact="0.7449"/>
          <dgm:constr type="w" for="ch" forName="imageaccent8" refType="w" fact="0.0189"/>
          <dgm:constr type="h" for="ch" forName="imageaccent8" refType="h" fact="0.0271"/>
          <dgm:constr type="l" for="ch" forName="textaccent8" refType="w" fact="0.8693"/>
          <dgm:constr type="t" for="ch" forName="textaccent8" refType="h" fact="0.7194"/>
          <dgm:constr type="w" for="ch" forName="textaccent8" refType="w" fact="0.0189"/>
          <dgm:constr type="h" for="ch" forName="textaccent8" refType="h" fact="0.0271"/>
          <dgm:constr type="l" for="ch" forName="text9" refType="w" fact="0.8377"/>
          <dgm:constr type="t" for="ch" forName="text9" refType="h" fact="0.005"/>
          <dgm:constr type="w" for="ch" forName="text9" refType="w" fact="0.1623"/>
          <dgm:constr type="h" for="ch" forName="text9" refType="h" fact="0.2314"/>
          <dgm:constr type="l" for="ch" forName="textaccent9" refType="w" fact="0.95"/>
          <dgm:constr type="t" for="ch" forName="textaccent9" refType="h" fact="0.2084"/>
          <dgm:constr type="w" for="ch" forName="textaccent9" refType="w" fact="0.0189"/>
          <dgm:constr type="h" for="ch" forName="textaccent9" refType="h" fact="0.0271"/>
          <dgm:constr type="l" for="ch" forName="image9" refType="w" fact="0.8377"/>
          <dgm:constr type="t" for="ch" forName="image9" refType="h" fact="0.2604"/>
          <dgm:constr type="w" for="ch" forName="image9" refType="w" fact="0.1623"/>
          <dgm:constr type="h" for="ch" forName="image9" refType="h" fact="0.2314"/>
          <dgm:constr type="l" for="ch" forName="imageaccent9" refType="w" fact="0.95"/>
          <dgm:constr type="t" for="ch" forName="imageaccent9" refType="h" fact="0.2618"/>
          <dgm:constr type="w" for="ch" forName="imageaccent9" refType="w" fact="0.0189"/>
          <dgm:constr type="h" for="ch" forName="imageaccent9" refType="h" fact="0.0271"/>
          <dgm:constr type="l" for="ch" forName="image10" refType="w" fact="0.2786"/>
          <dgm:constr type="t" for="ch" forName="image10" refType="h" fact="0.7686"/>
          <dgm:constr type="w" for="ch" forName="image10" refType="w" fact="0.1623"/>
          <dgm:constr type="h" for="ch" forName="image10" refType="h" fact="0.2314"/>
          <dgm:constr type="l" for="ch" forName="text10" refType="w" fact="0.4183"/>
          <dgm:constr type="t" for="ch" forName="text10" refType="h" fact="0.6419"/>
          <dgm:constr type="w" for="ch" forName="text10" refType="w" fact="0.1623"/>
          <dgm:constr type="h" for="ch" forName="text10" refType="h" fact="0.2314"/>
          <dgm:constr type="l" for="ch" forName="imageaccent10" refType="w" fact="0.4203"/>
          <dgm:constr type="t" for="ch" forName="imageaccent10" refType="h" fact="0.8701"/>
          <dgm:constr type="w" for="ch" forName="imageaccent10" refType="w" fact="0.0189"/>
          <dgm:constr type="h" for="ch" forName="imageaccent10" refType="h" fact="0.0271"/>
          <dgm:constr type="l" for="ch" forName="textaccent10" refType="w" fact="0.4504"/>
          <dgm:constr type="t" for="ch" forName="textaccent10" refType="h" fact="0.8446"/>
          <dgm:constr type="w" for="ch" forName="textaccent10" refType="w" fact="0.0189"/>
          <dgm:constr type="h" for="ch" forName="textaccent10" refType="h" fact="0.0271"/>
        </dgm:constrLst>
      </dgm:if>
      <dgm:if name="Name12" axis="ch" ptType="node" func="cnt" op="equ" val="11">
        <dgm:alg type="composite">
          <dgm:param type="ar" val="1.4704"/>
        </dgm:alg>
        <dgm:constrLst>
          <dgm:constr type="primFontSz" for="des" ptType="node" op="equ" val="65"/>
          <dgm:constr type="l" for="ch" forName="image4" refType="w" fact="0.5585"/>
          <dgm:constr type="t" for="ch" forName="image4" refType="h" fact="0.2287"/>
          <dgm:constr type="w" for="ch" forName="image4" refType="w" fact="0.1623"/>
          <dgm:constr type="h" for="ch" forName="image4" refType="h" fact="0.2049"/>
          <dgm:constr type="l" for="ch" forName="text5" refType="w" fact="0.5585"/>
          <dgm:constr type="t" for="ch" forName="text5" refType="h" fact="0.0022"/>
          <dgm:constr type="w" for="ch" forName="text5" refType="w" fact="0.1623"/>
          <dgm:constr type="h" for="ch" forName="text5" refType="h" fact="0.2049"/>
          <dgm:constr type="l" for="ch" forName="image5" refType="w" fact="0.6982"/>
          <dgm:constr type="t" for="ch" forName="image5" refType="h" fact="0.1165"/>
          <dgm:constr type="w" for="ch" forName="image5" refType="w" fact="0.1623"/>
          <dgm:constr type="h" for="ch" forName="image5" refType="h" fact="0.2049"/>
          <dgm:constr type="l" for="ch" forName="image2" refType="w" fact="0.4189"/>
          <dgm:constr type="t" for="ch" forName="image2" refType="h" fact="0.34"/>
          <dgm:constr type="w" for="ch" forName="image2" refType="w" fact="0.1623"/>
          <dgm:constr type="h" for="ch" forName="image2" refType="h" fact="0.2049"/>
          <dgm:constr type="l" for="ch" forName="text4" refType="w" fact="0.4189"/>
          <dgm:constr type="t" for="ch" forName="text4" refType="h" fact="0.1135"/>
          <dgm:constr type="w" for="ch" forName="text4" refType="w" fact="0.1623"/>
          <dgm:constr type="h" for="ch" forName="text4" refType="h" fact="0.2049"/>
          <dgm:constr type="l" for="ch" forName="text2" refType="w" fact="0.2793"/>
          <dgm:constr type="t" for="ch" forName="text2" refType="h" fact="0.2265"/>
          <dgm:constr type="w" for="ch" forName="text2" refType="w" fact="0.1623"/>
          <dgm:constr type="h" for="ch" forName="text2" refType="h" fact="0.2049"/>
          <dgm:constr type="l" for="ch" forName="image3" refType="w" fact="0.2793"/>
          <dgm:constr type="t" for="ch" forName="image3" refType="h" fact="0"/>
          <dgm:constr type="w" for="ch" forName="image3" refType="w" fact="0.1623"/>
          <dgm:constr type="h" for="ch" forName="image3" refType="h" fact="0.2049"/>
          <dgm:constr type="l" for="ch" forName="text1" refType="w" fact="0.1396"/>
          <dgm:constr type="t" for="ch" forName="text1" refType="h" fact="0.3404"/>
          <dgm:constr type="w" for="ch" forName="text1" refType="w" fact="0.1623"/>
          <dgm:constr type="h" for="ch" forName="text1" refType="h" fact="0.2049"/>
          <dgm:constr type="l" for="ch" forName="text3" refType="w" fact="0.1396"/>
          <dgm:constr type="t" for="ch" forName="text3" refType="h" fact="0.1139"/>
          <dgm:constr type="w" for="ch" forName="text3" refType="w" fact="0.1623"/>
          <dgm:constr type="h" for="ch" forName="text3" refType="h" fact="0.2049"/>
          <dgm:constr type="l" for="ch" forName="textaccent1" refType="w" fact="0.1435"/>
          <dgm:constr type="t" for="ch" forName="textaccent1" refType="h" fact="0.432"/>
          <dgm:constr type="w" for="ch" forName="textaccent1" refType="w" fact="0.0189"/>
          <dgm:constr type="h" for="ch" forName="textaccent1" refType="h" fact="0.024"/>
          <dgm:constr type="l" for="ch" forName="image1" refType="w" fact="0"/>
          <dgm:constr type="t" for="ch" forName="image1" refType="h" fact="0.2272"/>
          <dgm:constr type="w" for="ch" forName="image1" refType="w" fact="0.1623"/>
          <dgm:constr type="h" for="ch" forName="image1" refType="h" fact="0.2049"/>
          <dgm:constr type="l" for="ch" forName="imageaccent1" refType="w" fact="0.1111"/>
          <dgm:constr type="t" for="ch" forName="imageaccent1" refType="h" fact="0.4048"/>
          <dgm:constr type="w" for="ch" forName="imageaccent1" refType="w" fact="0.0189"/>
          <dgm:constr type="h" for="ch" forName="imageaccent1" refType="h" fact="0.024"/>
          <dgm:constr type="l" for="ch" forName="textaccent2" refType="w" fact="0.391"/>
          <dgm:constr type="t" for="ch" forName="textaccent2" refType="h" fact="0.4038"/>
          <dgm:constr type="w" for="ch" forName="textaccent2" refType="w" fact="0.0189"/>
          <dgm:constr type="h" for="ch" forName="textaccent2" refType="h" fact="0.024"/>
          <dgm:constr type="l" for="ch" forName="imageaccent2" refType="w" fact="0.4228"/>
          <dgm:constr type="t" for="ch" forName="imageaccent2" refType="h" fact="0.4312"/>
          <dgm:constr type="w" for="ch" forName="imageaccent2" refType="w" fact="0.0189"/>
          <dgm:constr type="h" for="ch" forName="imageaccent2" refType="h" fact="0.024"/>
          <dgm:constr type="l" for="ch" forName="textaccent3" refType="w" fact="0.2501"/>
          <dgm:constr type="t" for="ch" forName="textaccent3" refType="h" fact="0.1167"/>
          <dgm:constr type="w" for="ch" forName="textaccent3" refType="w" fact="0.0189"/>
          <dgm:constr type="h" for="ch" forName="textaccent3" refType="h" fact="0.024"/>
          <dgm:constr type="l" for="ch" forName="imageaccent3" refType="w" fact="0.2839"/>
          <dgm:constr type="t" for="ch" forName="imageaccent3" refType="h" fact="0.0908"/>
          <dgm:constr type="w" for="ch" forName="imageaccent3" refType="w" fact="0.0189"/>
          <dgm:constr type="h" for="ch" forName="imageaccent3" refType="h" fact="0.024"/>
          <dgm:constr type="l" for="ch" forName="textaccent4" refType="w" fact="0.5593"/>
          <dgm:constr type="t" for="ch" forName="textaccent4" refType="h" fact="0.2042"/>
          <dgm:constr type="w" for="ch" forName="textaccent4" refType="w" fact="0.0189"/>
          <dgm:constr type="h" for="ch" forName="textaccent4" refType="h" fact="0.024"/>
          <dgm:constr type="l" for="ch" forName="imageaccent4" refType="w" fact="0.5901"/>
          <dgm:constr type="t" for="ch" forName="imageaccent4" refType="h" fact="0.2323"/>
          <dgm:constr type="w" for="ch" forName="imageaccent4" refType="w" fact="0.0189"/>
          <dgm:constr type="h" for="ch" forName="imageaccent4" refType="h" fact="0.024"/>
          <dgm:constr type="l" for="ch" forName="textaccent5" refType="w" fact="0.6989"/>
          <dgm:constr type="t" for="ch" forName="textaccent5" refType="h" fact="0.094"/>
          <dgm:constr type="w" for="ch" forName="textaccent5" refType="w" fact="0.0189"/>
          <dgm:constr type="h" for="ch" forName="textaccent5" refType="h" fact="0.024"/>
          <dgm:constr type="l" for="ch" forName="imageaccent5" refType="w" fact="0.7305"/>
          <dgm:constr type="t" for="ch" forName="imageaccent5" refType="h" fact="0.121"/>
          <dgm:constr type="w" for="ch" forName="imageaccent5" refType="w" fact="0.0189"/>
          <dgm:constr type="h" for="ch" forName="imageaccent5" refType="h" fact="0.024"/>
          <dgm:constr type="l" for="ch" forName="image6" refType="w" fact="0.5585"/>
          <dgm:constr type="t" for="ch" forName="image6" refType="h" fact="0.4548"/>
          <dgm:constr type="w" for="ch" forName="image6" refType="w" fact="0.1623"/>
          <dgm:constr type="h" for="ch" forName="image6" refType="h" fact="0.2049"/>
          <dgm:constr type="l" for="ch" forName="text6" refType="w" fact="0.6982"/>
          <dgm:constr type="t" for="ch" forName="text6" refType="h" fact="0.3426"/>
          <dgm:constr type="w" for="ch" forName="text6" refType="w" fact="0.1623"/>
          <dgm:constr type="h" for="ch" forName="text6" refType="h" fact="0.2049"/>
          <dgm:constr type="l" for="ch" forName="imageaccent6" refType="w" fact="0.7002"/>
          <dgm:constr type="t" for="ch" forName="imageaccent6" refType="h" fact="0.5447"/>
          <dgm:constr type="w" for="ch" forName="imageaccent6" refType="w" fact="0.0189"/>
          <dgm:constr type="h" for="ch" forName="imageaccent6" refType="h" fact="0.024"/>
          <dgm:constr type="l" for="ch" forName="textaccent6" refType="w" fact="0.7303"/>
          <dgm:constr type="t" for="ch" forName="textaccent6" refType="h" fact="0.5221"/>
          <dgm:constr type="w" for="ch" forName="textaccent6" refType="w" fact="0.0189"/>
          <dgm:constr type="h" for="ch" forName="textaccent6" refType="h" fact="0.024"/>
          <dgm:constr type="l" for="ch" forName="text7" refType="w" fact="0.2792"/>
          <dgm:constr type="t" for="ch" forName="text7" refType="h" fact="0.4535"/>
          <dgm:constr type="w" for="ch" forName="text7" refType="w" fact="0.1623"/>
          <dgm:constr type="h" for="ch" forName="text7" refType="h" fact="0.2049"/>
          <dgm:constr type="l" for="ch" forName="image7" refType="w" fact="0.1395"/>
          <dgm:constr type="t" for="ch" forName="image7" refType="h" fact="0.5674"/>
          <dgm:constr type="w" for="ch" forName="image7" refType="w" fact="0.1623"/>
          <dgm:constr type="h" for="ch" forName="image7" refType="h" fact="0.2049"/>
          <dgm:constr type="l" for="ch" forName="imageaccent7" refType="w" fact="0.25"/>
          <dgm:constr type="t" for="ch" forName="imageaccent7" refType="h" fact="0.5703"/>
          <dgm:constr type="w" for="ch" forName="imageaccent7" refType="w" fact="0.0189"/>
          <dgm:constr type="h" for="ch" forName="imageaccent7" refType="h" fact="0.024"/>
          <dgm:constr type="l" for="ch" forName="textaccent7" refType="w" fact="0.2838"/>
          <dgm:constr type="t" for="ch" forName="textaccent7" refType="h" fact="0.5443"/>
          <dgm:constr type="w" for="ch" forName="textaccent7" refType="w" fact="0.0189"/>
          <dgm:constr type="h" for="ch" forName="textaccent7" refType="h" fact="0.024"/>
          <dgm:constr type="l" for="ch" forName="image8" refType="w" fact="0.6975"/>
          <dgm:constr type="t" for="ch" forName="image8" refType="h" fact="0.5696"/>
          <dgm:constr type="w" for="ch" forName="image8" refType="w" fact="0.1623"/>
          <dgm:constr type="h" for="ch" forName="image8" refType="h" fact="0.2049"/>
          <dgm:constr type="l" for="ch" forName="text8" refType="w" fact="0.8371"/>
          <dgm:constr type="t" for="ch" forName="text8" refType="h" fact="0.4574"/>
          <dgm:constr type="w" for="ch" forName="text8" refType="w" fact="0.1623"/>
          <dgm:constr type="h" for="ch" forName="text8" refType="h" fact="0.2049"/>
          <dgm:constr type="l" for="ch" forName="imageaccent8" refType="w" fact="0.8392"/>
          <dgm:constr type="t" for="ch" forName="imageaccent8" refType="h" fact="0.6595"/>
          <dgm:constr type="w" for="ch" forName="imageaccent8" refType="w" fact="0.0189"/>
          <dgm:constr type="h" for="ch" forName="imageaccent8" refType="h" fact="0.024"/>
          <dgm:constr type="l" for="ch" forName="textaccent8" refType="w" fact="0.8693"/>
          <dgm:constr type="t" for="ch" forName="textaccent8" refType="h" fact="0.6369"/>
          <dgm:constr type="w" for="ch" forName="textaccent8" refType="w" fact="0.0189"/>
          <dgm:constr type="h" for="ch" forName="textaccent8" refType="h" fact="0.024"/>
          <dgm:constr type="l" for="ch" forName="text9" refType="w" fact="0.8377"/>
          <dgm:constr type="t" for="ch" forName="text9" refType="h" fact="0.0044"/>
          <dgm:constr type="w" for="ch" forName="text9" refType="w" fact="0.1623"/>
          <dgm:constr type="h" for="ch" forName="text9" refType="h" fact="0.2049"/>
          <dgm:constr type="l" for="ch" forName="textaccent9" refType="w" fact="0.95"/>
          <dgm:constr type="t" for="ch" forName="textaccent9" refType="h" fact="0.1846"/>
          <dgm:constr type="w" for="ch" forName="textaccent9" refType="w" fact="0.0189"/>
          <dgm:constr type="h" for="ch" forName="textaccent9" refType="h" fact="0.024"/>
          <dgm:constr type="l" for="ch" forName="image9" refType="w" fact="0.8377"/>
          <dgm:constr type="t" for="ch" forName="image9" refType="h" fact="0.2306"/>
          <dgm:constr type="w" for="ch" forName="image9" refType="w" fact="0.1623"/>
          <dgm:constr type="h" for="ch" forName="image9" refType="h" fact="0.2049"/>
          <dgm:constr type="l" for="ch" forName="imageaccent9" refType="w" fact="0.95"/>
          <dgm:constr type="t" for="ch" forName="imageaccent9" refType="h" fact="0.2318"/>
          <dgm:constr type="w" for="ch" forName="imageaccent9" refType="w" fact="0.0189"/>
          <dgm:constr type="h" for="ch" forName="imageaccent9" refType="h" fact="0.024"/>
          <dgm:constr type="l" for="ch" forName="image10" refType="w" fact="0.2786"/>
          <dgm:constr type="t" for="ch" forName="image10" refType="h" fact="0.6805"/>
          <dgm:constr type="w" for="ch" forName="image10" refType="w" fact="0.1623"/>
          <dgm:constr type="h" for="ch" forName="image10" refType="h" fact="0.2049"/>
          <dgm:constr type="l" for="ch" forName="text10" refType="w" fact="0.4183"/>
          <dgm:constr type="t" for="ch" forName="text10" refType="h" fact="0.5683"/>
          <dgm:constr type="w" for="ch" forName="text10" refType="w" fact="0.1623"/>
          <dgm:constr type="h" for="ch" forName="text10" refType="h" fact="0.2049"/>
          <dgm:constr type="l" for="ch" forName="imageaccent10" refType="w" fact="0.4203"/>
          <dgm:constr type="t" for="ch" forName="imageaccent10" refType="h" fact="0.7704"/>
          <dgm:constr type="w" for="ch" forName="imageaccent10" refType="w" fact="0.0189"/>
          <dgm:constr type="h" for="ch" forName="imageaccent10" refType="h" fact="0.024"/>
          <dgm:constr type="l" for="ch" forName="textaccent10" refType="w" fact="0.4504"/>
          <dgm:constr type="t" for="ch" forName="textaccent10" refType="h" fact="0.7478"/>
          <dgm:constr type="w" for="ch" forName="textaccent10" refType="w" fact="0.0189"/>
          <dgm:constr type="h" for="ch" forName="textaccent10" refType="h" fact="0.024"/>
          <dgm:constr type="l" for="ch" forName="text11" refType="w" fact="0.6971"/>
          <dgm:constr type="t" for="ch" forName="text11" refType="h" fact="0.7951"/>
          <dgm:constr type="w" for="ch" forName="text11" refType="w" fact="0.1623"/>
          <dgm:constr type="h" for="ch" forName="text11" refType="h" fact="0.2049"/>
          <dgm:constr type="l" for="ch" forName="image11" refType="w" fact="0.5575"/>
          <dgm:constr type="t" for="ch" forName="image11" refType="h" fact="0.6816"/>
          <dgm:constr type="w" for="ch" forName="image11" refType="w" fact="0.1623"/>
          <dgm:constr type="h" for="ch" forName="image11" refType="h" fact="0.2049"/>
          <dgm:constr type="l" for="ch" forName="imageaccent11" refType="w" fact="0.6692"/>
          <dgm:constr type="t" for="ch" forName="imageaccent11" refType="h" fact="0.8589"/>
          <dgm:constr type="w" for="ch" forName="imageaccent11" refType="w" fact="0.0189"/>
          <dgm:constr type="h" for="ch" forName="imageaccent11" refType="h" fact="0.024"/>
          <dgm:constr type="l" for="ch" forName="textaccent11" refType="w" fact="0.701"/>
          <dgm:constr type="t" for="ch" forName="textaccent11" refType="h" fact="0.8863"/>
          <dgm:constr type="w" for="ch" forName="textaccent11" refType="w" fact="0.0189"/>
          <dgm:constr type="h" for="ch" forName="textaccent11" refType="h" fact="0.024"/>
        </dgm:constrLst>
      </dgm:if>
      <dgm:else name="Name13">
        <dgm:alg type="composite">
          <dgm:param type="ar" val="1.675"/>
        </dgm:alg>
        <dgm:constrLst>
          <dgm:constr type="primFontSz" for="des" ptType="node" op="equ" val="65"/>
          <dgm:constr type="l" for="ch" forName="image4" refType="w" fact="0.4903"/>
          <dgm:constr type="t" for="ch" forName="image4" refType="h" fact="0.2287"/>
          <dgm:constr type="w" for="ch" forName="image4" refType="w" fact="0.1425"/>
          <dgm:constr type="h" for="ch" forName="image4" refType="h" fact="0.2049"/>
          <dgm:constr type="l" for="ch" forName="text5" refType="w" fact="0.4903"/>
          <dgm:constr type="t" for="ch" forName="text5" refType="h" fact="0.0022"/>
          <dgm:constr type="w" for="ch" forName="text5" refType="w" fact="0.1425"/>
          <dgm:constr type="h" for="ch" forName="text5" refType="h" fact="0.2049"/>
          <dgm:constr type="l" for="ch" forName="image5" refType="w" fact="0.6129"/>
          <dgm:constr type="t" for="ch" forName="image5" refType="h" fact="0.1165"/>
          <dgm:constr type="w" for="ch" forName="image5" refType="w" fact="0.1425"/>
          <dgm:constr type="h" for="ch" forName="image5" refType="h" fact="0.2049"/>
          <dgm:constr type="l" for="ch" forName="image2" refType="w" fact="0.3677"/>
          <dgm:constr type="t" for="ch" forName="image2" refType="h" fact="0.34"/>
          <dgm:constr type="w" for="ch" forName="image2" refType="w" fact="0.1425"/>
          <dgm:constr type="h" for="ch" forName="image2" refType="h" fact="0.2049"/>
          <dgm:constr type="l" for="ch" forName="text4" refType="w" fact="0.3677"/>
          <dgm:constr type="t" for="ch" forName="text4" refType="h" fact="0.1135"/>
          <dgm:constr type="w" for="ch" forName="text4" refType="w" fact="0.1425"/>
          <dgm:constr type="h" for="ch" forName="text4" refType="h" fact="0.2049"/>
          <dgm:constr type="l" for="ch" forName="text2" refType="w" fact="0.2452"/>
          <dgm:constr type="t" for="ch" forName="text2" refType="h" fact="0.2265"/>
          <dgm:constr type="w" for="ch" forName="text2" refType="w" fact="0.1425"/>
          <dgm:constr type="h" for="ch" forName="text2" refType="h" fact="0.2049"/>
          <dgm:constr type="l" for="ch" forName="image3" refType="w" fact="0.2452"/>
          <dgm:constr type="t" for="ch" forName="image3" refType="h" fact="0"/>
          <dgm:constr type="w" for="ch" forName="image3" refType="w" fact="0.1425"/>
          <dgm:constr type="h" for="ch" forName="image3" refType="h" fact="0.2049"/>
          <dgm:constr type="l" for="ch" forName="text1" refType="w" fact="0.1226"/>
          <dgm:constr type="t" for="ch" forName="text1" refType="h" fact="0.3404"/>
          <dgm:constr type="w" for="ch" forName="text1" refType="w" fact="0.1425"/>
          <dgm:constr type="h" for="ch" forName="text1" refType="h" fact="0.2049"/>
          <dgm:constr type="l" for="ch" forName="text3" refType="w" fact="0.1226"/>
          <dgm:constr type="t" for="ch" forName="text3" refType="h" fact="0.1139"/>
          <dgm:constr type="w" for="ch" forName="text3" refType="w" fact="0.1425"/>
          <dgm:constr type="h" for="ch" forName="text3" refType="h" fact="0.2049"/>
          <dgm:constr type="l" for="ch" forName="textaccent1" refType="w" fact="0.126"/>
          <dgm:constr type="t" for="ch" forName="textaccent1" refType="h" fact="0.432"/>
          <dgm:constr type="w" for="ch" forName="textaccent1" refType="w" fact="0.0166"/>
          <dgm:constr type="h" for="ch" forName="textaccent1" refType="h" fact="0.024"/>
          <dgm:constr type="l" for="ch" forName="image1" refType="w" fact="0"/>
          <dgm:constr type="t" for="ch" forName="image1" refType="h" fact="0.2272"/>
          <dgm:constr type="w" for="ch" forName="image1" refType="w" fact="0.1425"/>
          <dgm:constr type="h" for="ch" forName="image1" refType="h" fact="0.2049"/>
          <dgm:constr type="l" for="ch" forName="imageaccent1" refType="w" fact="0.0976"/>
          <dgm:constr type="t" for="ch" forName="imageaccent1" refType="h" fact="0.4048"/>
          <dgm:constr type="w" for="ch" forName="imageaccent1" refType="w" fact="0.0166"/>
          <dgm:constr type="h" for="ch" forName="imageaccent1" refType="h" fact="0.024"/>
          <dgm:constr type="l" for="ch" forName="textaccent2" refType="w" fact="0.3432"/>
          <dgm:constr type="t" for="ch" forName="textaccent2" refType="h" fact="0.4038"/>
          <dgm:constr type="w" for="ch" forName="textaccent2" refType="w" fact="0.0166"/>
          <dgm:constr type="h" for="ch" forName="textaccent2" refType="h" fact="0.024"/>
          <dgm:constr type="l" for="ch" forName="imageaccent2" refType="w" fact="0.3712"/>
          <dgm:constr type="t" for="ch" forName="imageaccent2" refType="h" fact="0.4312"/>
          <dgm:constr type="w" for="ch" forName="imageaccent2" refType="w" fact="0.0166"/>
          <dgm:constr type="h" for="ch" forName="imageaccent2" refType="h" fact="0.024"/>
          <dgm:constr type="l" for="ch" forName="textaccent3" refType="w" fact="0.2196"/>
          <dgm:constr type="t" for="ch" forName="textaccent3" refType="h" fact="0.1167"/>
          <dgm:constr type="w" for="ch" forName="textaccent3" refType="w" fact="0.0166"/>
          <dgm:constr type="h" for="ch" forName="textaccent3" refType="h" fact="0.024"/>
          <dgm:constr type="l" for="ch" forName="imageaccent3" refType="w" fact="0.2492"/>
          <dgm:constr type="t" for="ch" forName="imageaccent3" refType="h" fact="0.0908"/>
          <dgm:constr type="w" for="ch" forName="imageaccent3" refType="w" fact="0.0166"/>
          <dgm:constr type="h" for="ch" forName="imageaccent3" refType="h" fact="0.024"/>
          <dgm:constr type="l" for="ch" forName="textaccent4" refType="w" fact="0.491"/>
          <dgm:constr type="t" for="ch" forName="textaccent4" refType="h" fact="0.2042"/>
          <dgm:constr type="w" for="ch" forName="textaccent4" refType="w" fact="0.0166"/>
          <dgm:constr type="h" for="ch" forName="textaccent4" refType="h" fact="0.024"/>
          <dgm:constr type="l" for="ch" forName="imageaccent4" refType="w" fact="0.5181"/>
          <dgm:constr type="t" for="ch" forName="imageaccent4" refType="h" fact="0.2323"/>
          <dgm:constr type="w" for="ch" forName="imageaccent4" refType="w" fact="0.0166"/>
          <dgm:constr type="h" for="ch" forName="imageaccent4" refType="h" fact="0.024"/>
          <dgm:constr type="l" for="ch" forName="textaccent5" refType="w" fact="0.6136"/>
          <dgm:constr type="t" for="ch" forName="textaccent5" refType="h" fact="0.094"/>
          <dgm:constr type="w" for="ch" forName="textaccent5" refType="w" fact="0.0166"/>
          <dgm:constr type="h" for="ch" forName="textaccent5" refType="h" fact="0.024"/>
          <dgm:constr type="l" for="ch" forName="imageaccent5" refType="w" fact="0.6413"/>
          <dgm:constr type="t" for="ch" forName="imageaccent5" refType="h" fact="0.121"/>
          <dgm:constr type="w" for="ch" forName="imageaccent5" refType="w" fact="0.0166"/>
          <dgm:constr type="h" for="ch" forName="imageaccent5" refType="h" fact="0.024"/>
          <dgm:constr type="l" for="ch" forName="image6" refType="w" fact="0.4903"/>
          <dgm:constr type="t" for="ch" forName="image6" refType="h" fact="0.4548"/>
          <dgm:constr type="w" for="ch" forName="image6" refType="w" fact="0.1425"/>
          <dgm:constr type="h" for="ch" forName="image6" refType="h" fact="0.2049"/>
          <dgm:constr type="l" for="ch" forName="text6" refType="w" fact="0.6129"/>
          <dgm:constr type="t" for="ch" forName="text6" refType="h" fact="0.3426"/>
          <dgm:constr type="w" for="ch" forName="text6" refType="w" fact="0.1425"/>
          <dgm:constr type="h" for="ch" forName="text6" refType="h" fact="0.2049"/>
          <dgm:constr type="l" for="ch" forName="imageaccent6" refType="w" fact="0.6147"/>
          <dgm:constr type="t" for="ch" forName="imageaccent6" refType="h" fact="0.5447"/>
          <dgm:constr type="w" for="ch" forName="imageaccent6" refType="w" fact="0.0166"/>
          <dgm:constr type="h" for="ch" forName="imageaccent6" refType="h" fact="0.024"/>
          <dgm:constr type="l" for="ch" forName="textaccent6" refType="w" fact="0.6411"/>
          <dgm:constr type="t" for="ch" forName="textaccent6" refType="h" fact="0.5221"/>
          <dgm:constr type="w" for="ch" forName="textaccent6" refType="w" fact="0.0166"/>
          <dgm:constr type="h" for="ch" forName="textaccent6" refType="h" fact="0.024"/>
          <dgm:constr type="l" for="ch" forName="text7" refType="w" fact="0.2451"/>
          <dgm:constr type="t" for="ch" forName="text7" refType="h" fact="0.4535"/>
          <dgm:constr type="w" for="ch" forName="text7" refType="w" fact="0.1425"/>
          <dgm:constr type="h" for="ch" forName="text7" refType="h" fact="0.2049"/>
          <dgm:constr type="l" for="ch" forName="image7" refType="w" fact="0.1225"/>
          <dgm:constr type="t" for="ch" forName="image7" refType="h" fact="0.5674"/>
          <dgm:constr type="w" for="ch" forName="image7" refType="w" fact="0.1425"/>
          <dgm:constr type="h" for="ch" forName="image7" refType="h" fact="0.2049"/>
          <dgm:constr type="l" for="ch" forName="imageaccent7" refType="w" fact="0.2195"/>
          <dgm:constr type="t" for="ch" forName="imageaccent7" refType="h" fact="0.5703"/>
          <dgm:constr type="w" for="ch" forName="imageaccent7" refType="w" fact="0.0166"/>
          <dgm:constr type="h" for="ch" forName="imageaccent7" refType="h" fact="0.024"/>
          <dgm:constr type="l" for="ch" forName="textaccent7" refType="w" fact="0.2491"/>
          <dgm:constr type="t" for="ch" forName="textaccent7" refType="h" fact="0.5443"/>
          <dgm:constr type="w" for="ch" forName="textaccent7" refType="w" fact="0.0166"/>
          <dgm:constr type="h" for="ch" forName="textaccent7" refType="h" fact="0.024"/>
          <dgm:constr type="l" for="ch" forName="image8" refType="w" fact="0.6123"/>
          <dgm:constr type="t" for="ch" forName="image8" refType="h" fact="0.5696"/>
          <dgm:constr type="w" for="ch" forName="image8" refType="w" fact="0.1425"/>
          <dgm:constr type="h" for="ch" forName="image8" refType="h" fact="0.2049"/>
          <dgm:constr type="l" for="ch" forName="text8" refType="w" fact="0.7349"/>
          <dgm:constr type="t" for="ch" forName="text8" refType="h" fact="0.4574"/>
          <dgm:constr type="w" for="ch" forName="text8" refType="w" fact="0.1425"/>
          <dgm:constr type="h" for="ch" forName="text8" refType="h" fact="0.2049"/>
          <dgm:constr type="l" for="ch" forName="imageaccent8" refType="w" fact="0.7367"/>
          <dgm:constr type="t" for="ch" forName="imageaccent8" refType="h" fact="0.6595"/>
          <dgm:constr type="w" for="ch" forName="imageaccent8" refType="w" fact="0.0166"/>
          <dgm:constr type="h" for="ch" forName="imageaccent8" refType="h" fact="0.024"/>
          <dgm:constr type="l" for="ch" forName="textaccent8" refType="w" fact="0.7631"/>
          <dgm:constr type="t" for="ch" forName="textaccent8" refType="h" fact="0.6369"/>
          <dgm:constr type="w" for="ch" forName="textaccent8" refType="w" fact="0.0166"/>
          <dgm:constr type="h" for="ch" forName="textaccent8" refType="h" fact="0.024"/>
          <dgm:constr type="l" for="ch" forName="text9" refType="w" fact="0.7354"/>
          <dgm:constr type="t" for="ch" forName="text9" refType="h" fact="0.0044"/>
          <dgm:constr type="w" for="ch" forName="text9" refType="w" fact="0.1425"/>
          <dgm:constr type="h" for="ch" forName="text9" refType="h" fact="0.2049"/>
          <dgm:constr type="l" for="ch" forName="textaccent9" refType="w" fact="0.8339"/>
          <dgm:constr type="t" for="ch" forName="textaccent9" refType="h" fact="0.1846"/>
          <dgm:constr type="w" for="ch" forName="textaccent9" refType="w" fact="0.0166"/>
          <dgm:constr type="h" for="ch" forName="textaccent9" refType="h" fact="0.024"/>
          <dgm:constr type="l" for="ch" forName="image9" refType="w" fact="0.7354"/>
          <dgm:constr type="t" for="ch" forName="image9" refType="h" fact="0.2306"/>
          <dgm:constr type="w" for="ch" forName="image9" refType="w" fact="0.1425"/>
          <dgm:constr type="h" for="ch" forName="image9" refType="h" fact="0.2049"/>
          <dgm:constr type="l" for="ch" forName="imageaccent9" refType="w" fact="0.8339"/>
          <dgm:constr type="t" for="ch" forName="imageaccent9" refType="h" fact="0.2318"/>
          <dgm:constr type="w" for="ch" forName="imageaccent9" refType="w" fact="0.0166"/>
          <dgm:constr type="h" for="ch" forName="imageaccent9" refType="h" fact="0.024"/>
          <dgm:constr type="l" for="ch" forName="image10" refType="w" fact="0.2446"/>
          <dgm:constr type="t" for="ch" forName="image10" refType="h" fact="0.6805"/>
          <dgm:constr type="w" for="ch" forName="image10" refType="w" fact="0.1425"/>
          <dgm:constr type="h" for="ch" forName="image10" refType="h" fact="0.2049"/>
          <dgm:constr type="l" for="ch" forName="text10" refType="w" fact="0.3672"/>
          <dgm:constr type="t" for="ch" forName="text10" refType="h" fact="0.5683"/>
          <dgm:constr type="w" for="ch" forName="text10" refType="w" fact="0.1425"/>
          <dgm:constr type="h" for="ch" forName="text10" refType="h" fact="0.2049"/>
          <dgm:constr type="l" for="ch" forName="imageaccent10" refType="w" fact="0.369"/>
          <dgm:constr type="t" for="ch" forName="imageaccent10" refType="h" fact="0.7704"/>
          <dgm:constr type="w" for="ch" forName="imageaccent10" refType="w" fact="0.0166"/>
          <dgm:constr type="h" for="ch" forName="imageaccent10" refType="h" fact="0.024"/>
          <dgm:constr type="l" for="ch" forName="textaccent10" refType="w" fact="0.3954"/>
          <dgm:constr type="t" for="ch" forName="textaccent10" refType="h" fact="0.7478"/>
          <dgm:constr type="w" for="ch" forName="textaccent10" refType="w" fact="0.0166"/>
          <dgm:constr type="h" for="ch" forName="textaccent10" refType="h" fact="0.024"/>
          <dgm:constr type="l" for="ch" forName="text11" refType="w" fact="0.612"/>
          <dgm:constr type="t" for="ch" forName="text11" refType="h" fact="0.7951"/>
          <dgm:constr type="w" for="ch" forName="text11" refType="w" fact="0.1425"/>
          <dgm:constr type="h" for="ch" forName="text11" refType="h" fact="0.2049"/>
          <dgm:constr type="l" for="ch" forName="image11" refType="w" fact="0.4894"/>
          <dgm:constr type="t" for="ch" forName="image11" refType="h" fact="0.6816"/>
          <dgm:constr type="w" for="ch" forName="image11" refType="w" fact="0.1425"/>
          <dgm:constr type="h" for="ch" forName="image11" refType="h" fact="0.2049"/>
          <dgm:constr type="l" for="ch" forName="imageaccent11" refType="w" fact="0.5874"/>
          <dgm:constr type="t" for="ch" forName="imageaccent11" refType="h" fact="0.8589"/>
          <dgm:constr type="w" for="ch" forName="imageaccent11" refType="w" fact="0.0166"/>
          <dgm:constr type="h" for="ch" forName="imageaccent11" refType="h" fact="0.024"/>
          <dgm:constr type="l" for="ch" forName="textaccent11" refType="w" fact="0.6154"/>
          <dgm:constr type="t" for="ch" forName="textaccent11" refType="h" fact="0.8863"/>
          <dgm:constr type="w" for="ch" forName="textaccent11" refType="w" fact="0.0166"/>
          <dgm:constr type="h" for="ch" forName="textaccent11" refType="h" fact="0.024"/>
          <dgm:constr type="l" for="ch" forName="text12" refType="w" fact="0.735"/>
          <dgm:constr type="t" for="ch" forName="text12" refType="h" fact="0.684"/>
          <dgm:constr type="w" for="ch" forName="text12" refType="w" fact="0.1425"/>
          <dgm:constr type="h" for="ch" forName="text12" refType="h" fact="0.2049"/>
          <dgm:constr type="l" for="ch" forName="image12" refType="w" fact="0.8575"/>
          <dgm:constr type="t" for="ch" forName="image12" refType="h" fact="0.5718"/>
          <dgm:constr type="w" for="ch" forName="image12" refType="w" fact="0.1425"/>
          <dgm:constr type="h" for="ch" forName="image12" refType="h" fact="0.2049"/>
          <dgm:constr type="l" for="ch" forName="textaccent12" refType="w" fact="0.8594"/>
          <dgm:constr type="t" for="ch" forName="textaccent12" refType="h" fact="0.7739"/>
          <dgm:constr type="w" for="ch" forName="textaccent12" refType="w" fact="0.0166"/>
          <dgm:constr type="h" for="ch" forName="textaccent12" refType="h" fact="0.024"/>
          <dgm:constr type="l" for="ch" forName="imageaccent12" refType="w" fact="0.8858"/>
          <dgm:constr type="t" for="ch" forName="imageaccent12" refType="h" fact="0.7513"/>
          <dgm:constr type="w" for="ch" forName="imageaccent12" refType="w" fact="0.0166"/>
          <dgm:constr type="h" for="ch" forName="imageaccent12" refType="h" fact="0.024"/>
        </dgm:constrLst>
      </dgm:else>
    </dgm:choose>
    <dgm:forEach name="wrapper" axis="self" ptType="parTrans">
      <dgm:forEach name="wrapper2" axis="self" ptType="sibTrans" st="2">
        <dgm:forEach name="textRepeat" axis="self">
          <dgm:layoutNode name="textRepeatNode" styleLbl="alignNode1">
            <dgm:varLst>
              <dgm:chMax val="0"/>
              <dgm:chPref val="0"/>
              <dgm:bulletEnabled val="1"/>
            </dgm:varLst>
            <dgm:alg type="tx"/>
            <dgm:shape xmlns:r="http://schemas.openxmlformats.org/officeDocument/2006/relationships" type="hexagon" r:blip="">
              <dgm:adjLst>
                <dgm:adj idx="1" val="0.25"/>
                <dgm:adj idx="2" val="1.1547"/>
              </dgm:adjLst>
            </dgm:shape>
            <dgm:presOf axis="desOrSelf" ptType="node"/>
            <dgm:constrLst>
              <dgm:constr type="lMarg" refType="primFontSz" fact="0"/>
              <dgm:constr type="rMarg" refType="primFontSz" fact="0"/>
              <dgm:constr type="tMarg" refType="primFontSz" fact="0.1"/>
              <dgm:constr type="bMarg" refType="primFontSz" fact="0.1"/>
            </dgm:constrLst>
            <dgm:ruleLst>
              <dgm:rule type="primFontSz" val="5" fact="NaN" max="NaN"/>
            </dgm:ruleLst>
          </dgm:layoutNode>
        </dgm:forEach>
        <dgm:forEach name="accentRepeat" axis="self">
          <dgm:layoutNode name="accentRepeatNode" styleLbl="solidAlignAcc1">
            <dgm:alg type="sp"/>
            <dgm:shape xmlns:r="http://schemas.openxmlformats.org/officeDocument/2006/relationships" type="hexagon" r:blip="">
              <dgm:adjLst>
                <dgm:adj idx="1" val="0.25"/>
                <dgm:adj idx="2" val="1.1547"/>
              </dgm:adjLst>
            </dgm:shape>
            <dgm:presOf/>
          </dgm:layoutNode>
        </dgm:forEach>
        <dgm:forEach name="imageRepeat" axis="self">
          <dgm:layoutNode name="imageRepeatNode" styleLbl="alignAcc1">
            <dgm:alg type="sp"/>
            <dgm:shape xmlns:r="http://schemas.openxmlformats.org/officeDocument/2006/relationships" type="hexagon" r:blip="" blipPhldr="1">
              <dgm:adjLst>
                <dgm:adj idx="1" val="0.25"/>
                <dgm:adj idx="2" val="1.1547"/>
              </dgm:adjLst>
            </dgm:shape>
            <dgm:presOf axis="self"/>
          </dgm:layoutNode>
        </dgm:forEach>
      </dgm:forEach>
    </dgm:forEach>
    <dgm:forEach name="Name14" axis="ch" ptType="node" cnt="1">
      <dgm:layoutNode name="text1">
        <dgm:alg type="sp"/>
        <dgm:shape xmlns:r="http://schemas.openxmlformats.org/officeDocument/2006/relationships" r:blip="">
          <dgm:adjLst/>
        </dgm:shape>
        <dgm:presOf/>
        <dgm:constrLst/>
        <dgm:forEach name="Name15" ref="textRepeat"/>
      </dgm:layoutNode>
      <dgm:layoutNode name="textaccent1">
        <dgm:alg type="sp"/>
        <dgm:shape xmlns:r="http://schemas.openxmlformats.org/officeDocument/2006/relationships" r:blip="">
          <dgm:adjLst/>
        </dgm:shape>
        <dgm:presOf/>
        <dgm:constrLst/>
        <dgm:forEach name="Name16" ref="accentRepeat"/>
      </dgm:layoutNode>
    </dgm:forEach>
    <dgm:forEach name="Name17" axis="ch" ptType="sibTrans" hideLastTrans="0" cnt="1">
      <dgm:layoutNode name="image1">
        <dgm:alg type="sp"/>
        <dgm:shape xmlns:r="http://schemas.openxmlformats.org/officeDocument/2006/relationships" r:blip="">
          <dgm:adjLst/>
        </dgm:shape>
        <dgm:presOf/>
        <dgm:constrLst/>
        <dgm:forEach name="Name18" ref="imageRepeat"/>
      </dgm:layoutNode>
      <dgm:layoutNode name="imageaccent1">
        <dgm:alg type="sp"/>
        <dgm:shape xmlns:r="http://schemas.openxmlformats.org/officeDocument/2006/relationships" r:blip="">
          <dgm:adjLst/>
        </dgm:shape>
        <dgm:presOf/>
        <dgm:constrLst/>
        <dgm:forEach name="Name19" ref="accentRepeat"/>
      </dgm:layoutNode>
    </dgm:forEach>
    <dgm:forEach name="Name20" axis="ch" ptType="node" st="2" cnt="1">
      <dgm:layoutNode name="text2">
        <dgm:alg type="sp"/>
        <dgm:shape xmlns:r="http://schemas.openxmlformats.org/officeDocument/2006/relationships" r:blip="">
          <dgm:adjLst/>
        </dgm:shape>
        <dgm:presOf/>
        <dgm:constrLst/>
        <dgm:forEach name="Name21" ref="textRepeat"/>
      </dgm:layoutNode>
      <dgm:layoutNode name="textaccent2">
        <dgm:alg type="sp"/>
        <dgm:shape xmlns:r="http://schemas.openxmlformats.org/officeDocument/2006/relationships" r:blip="">
          <dgm:adjLst/>
        </dgm:shape>
        <dgm:presOf/>
        <dgm:constrLst/>
        <dgm:forEach name="Name22" ref="accentRepeat"/>
      </dgm:layoutNode>
    </dgm:forEach>
    <dgm:forEach name="Name23" axis="ch" ptType="sibTrans" hideLastTrans="0" st="2" cnt="1">
      <dgm:layoutNode name="image2">
        <dgm:alg type="sp"/>
        <dgm:shape xmlns:r="http://schemas.openxmlformats.org/officeDocument/2006/relationships" r:blip="">
          <dgm:adjLst/>
        </dgm:shape>
        <dgm:presOf/>
        <dgm:constrLst/>
        <dgm:forEach name="Name24" ref="imageRepeat"/>
      </dgm:layoutNode>
      <dgm:layoutNode name="imageaccent2">
        <dgm:alg type="sp"/>
        <dgm:shape xmlns:r="http://schemas.openxmlformats.org/officeDocument/2006/relationships" r:blip="">
          <dgm:adjLst/>
        </dgm:shape>
        <dgm:presOf/>
        <dgm:constrLst/>
        <dgm:forEach name="Name25" ref="accentRepeat"/>
      </dgm:layoutNode>
    </dgm:forEach>
    <dgm:forEach name="Name26" axis="ch" ptType="node" st="3" cnt="1">
      <dgm:layoutNode name="text3">
        <dgm:alg type="sp"/>
        <dgm:shape xmlns:r="http://schemas.openxmlformats.org/officeDocument/2006/relationships" r:blip="">
          <dgm:adjLst/>
        </dgm:shape>
        <dgm:presOf/>
        <dgm:constrLst/>
        <dgm:forEach name="Name27" ref="textRepeat"/>
      </dgm:layoutNode>
      <dgm:layoutNode name="textaccent3">
        <dgm:alg type="sp"/>
        <dgm:shape xmlns:r="http://schemas.openxmlformats.org/officeDocument/2006/relationships" r:blip="">
          <dgm:adjLst/>
        </dgm:shape>
        <dgm:presOf/>
        <dgm:constrLst/>
        <dgm:forEach name="Name28" ref="accentRepeat"/>
      </dgm:layoutNode>
    </dgm:forEach>
    <dgm:forEach name="Name29" axis="ch" ptType="sibTrans" hideLastTrans="0" st="3" cnt="1">
      <dgm:layoutNode name="image3">
        <dgm:alg type="sp"/>
        <dgm:shape xmlns:r="http://schemas.openxmlformats.org/officeDocument/2006/relationships" r:blip="">
          <dgm:adjLst/>
        </dgm:shape>
        <dgm:presOf/>
        <dgm:constrLst/>
        <dgm:forEach name="Name30" ref="imageRepeat"/>
      </dgm:layoutNode>
      <dgm:layoutNode name="imageaccent3">
        <dgm:alg type="sp"/>
        <dgm:shape xmlns:r="http://schemas.openxmlformats.org/officeDocument/2006/relationships" r:blip="">
          <dgm:adjLst/>
        </dgm:shape>
        <dgm:presOf/>
        <dgm:constrLst/>
        <dgm:forEach name="Name31" ref="accentRepeat"/>
      </dgm:layoutNode>
    </dgm:forEach>
    <dgm:forEach name="Name32" axis="ch" ptType="node" st="4" cnt="1">
      <dgm:layoutNode name="text4">
        <dgm:alg type="sp"/>
        <dgm:shape xmlns:r="http://schemas.openxmlformats.org/officeDocument/2006/relationships" r:blip="">
          <dgm:adjLst/>
        </dgm:shape>
        <dgm:presOf/>
        <dgm:constrLst/>
        <dgm:forEach name="Name33" ref="textRepeat"/>
      </dgm:layoutNode>
      <dgm:layoutNode name="textaccent4">
        <dgm:alg type="sp"/>
        <dgm:shape xmlns:r="http://schemas.openxmlformats.org/officeDocument/2006/relationships" r:blip="">
          <dgm:adjLst/>
        </dgm:shape>
        <dgm:presOf/>
        <dgm:constrLst/>
        <dgm:forEach name="Name34" ref="accentRepeat"/>
      </dgm:layoutNode>
    </dgm:forEach>
    <dgm:forEach name="Name35" axis="ch" ptType="sibTrans" hideLastTrans="0" st="4" cnt="1">
      <dgm:layoutNode name="image4">
        <dgm:alg type="sp"/>
        <dgm:shape xmlns:r="http://schemas.openxmlformats.org/officeDocument/2006/relationships" r:blip="">
          <dgm:adjLst/>
        </dgm:shape>
        <dgm:presOf/>
        <dgm:constrLst/>
        <dgm:forEach name="Name36" ref="imageRepeat"/>
      </dgm:layoutNode>
      <dgm:layoutNode name="imageaccent4">
        <dgm:alg type="sp"/>
        <dgm:shape xmlns:r="http://schemas.openxmlformats.org/officeDocument/2006/relationships" r:blip="">
          <dgm:adjLst/>
        </dgm:shape>
        <dgm:presOf/>
        <dgm:constrLst/>
        <dgm:forEach name="Name37" ref="accentRepeat"/>
      </dgm:layoutNode>
    </dgm:forEach>
    <dgm:forEach name="Name38" axis="ch" ptType="node" st="5" cnt="1">
      <dgm:layoutNode name="text5">
        <dgm:alg type="sp"/>
        <dgm:shape xmlns:r="http://schemas.openxmlformats.org/officeDocument/2006/relationships" r:blip="">
          <dgm:adjLst/>
        </dgm:shape>
        <dgm:presOf/>
        <dgm:constrLst/>
        <dgm:forEach name="Name39" ref="textRepeat"/>
      </dgm:layoutNode>
      <dgm:layoutNode name="textaccent5">
        <dgm:alg type="sp"/>
        <dgm:shape xmlns:r="http://schemas.openxmlformats.org/officeDocument/2006/relationships" r:blip="">
          <dgm:adjLst/>
        </dgm:shape>
        <dgm:presOf/>
        <dgm:constrLst/>
        <dgm:forEach name="Name40" ref="accentRepeat"/>
      </dgm:layoutNode>
    </dgm:forEach>
    <dgm:forEach name="Name41" axis="ch" ptType="sibTrans" hideLastTrans="0" st="5" cnt="1">
      <dgm:layoutNode name="image5">
        <dgm:alg type="sp"/>
        <dgm:shape xmlns:r="http://schemas.openxmlformats.org/officeDocument/2006/relationships" r:blip="">
          <dgm:adjLst/>
        </dgm:shape>
        <dgm:presOf/>
        <dgm:constrLst/>
        <dgm:forEach name="Name42" ref="imageRepeat"/>
      </dgm:layoutNode>
      <dgm:layoutNode name="imageaccent5">
        <dgm:alg type="sp"/>
        <dgm:shape xmlns:r="http://schemas.openxmlformats.org/officeDocument/2006/relationships" r:blip="">
          <dgm:adjLst/>
        </dgm:shape>
        <dgm:presOf/>
        <dgm:constrLst/>
        <dgm:forEach name="Name43" ref="accentRepeat"/>
      </dgm:layoutNode>
    </dgm:forEach>
    <dgm:forEach name="Name44" axis="ch" ptType="node" st="6" cnt="1">
      <dgm:layoutNode name="text6">
        <dgm:alg type="sp"/>
        <dgm:shape xmlns:r="http://schemas.openxmlformats.org/officeDocument/2006/relationships" r:blip="">
          <dgm:adjLst/>
        </dgm:shape>
        <dgm:presOf/>
        <dgm:constrLst/>
        <dgm:forEach name="Name45" ref="textRepeat"/>
      </dgm:layoutNode>
      <dgm:layoutNode name="textaccent6">
        <dgm:alg type="sp"/>
        <dgm:shape xmlns:r="http://schemas.openxmlformats.org/officeDocument/2006/relationships" r:blip="">
          <dgm:adjLst/>
        </dgm:shape>
        <dgm:presOf/>
        <dgm:constrLst/>
        <dgm:forEach name="Name46" ref="accentRepeat"/>
      </dgm:layoutNode>
    </dgm:forEach>
    <dgm:forEach name="Name47" axis="ch" ptType="sibTrans" hideLastTrans="0" st="6" cnt="1">
      <dgm:layoutNode name="image6">
        <dgm:alg type="sp"/>
        <dgm:shape xmlns:r="http://schemas.openxmlformats.org/officeDocument/2006/relationships" r:blip="">
          <dgm:adjLst/>
        </dgm:shape>
        <dgm:presOf/>
        <dgm:constrLst/>
        <dgm:forEach name="Name48" ref="imageRepeat"/>
      </dgm:layoutNode>
      <dgm:layoutNode name="imageaccent6">
        <dgm:alg type="sp"/>
        <dgm:shape xmlns:r="http://schemas.openxmlformats.org/officeDocument/2006/relationships" r:blip="">
          <dgm:adjLst/>
        </dgm:shape>
        <dgm:presOf/>
        <dgm:constrLst/>
        <dgm:forEach name="Name49" ref="accentRepeat"/>
      </dgm:layoutNode>
    </dgm:forEach>
    <dgm:forEach name="Name50" axis="ch" ptType="node" st="7" cnt="1">
      <dgm:layoutNode name="text7">
        <dgm:alg type="sp"/>
        <dgm:shape xmlns:r="http://schemas.openxmlformats.org/officeDocument/2006/relationships" r:blip="">
          <dgm:adjLst/>
        </dgm:shape>
        <dgm:presOf/>
        <dgm:constrLst/>
        <dgm:forEach name="Name51" ref="textRepeat"/>
      </dgm:layoutNode>
      <dgm:layoutNode name="textaccent7">
        <dgm:alg type="sp"/>
        <dgm:shape xmlns:r="http://schemas.openxmlformats.org/officeDocument/2006/relationships" r:blip="">
          <dgm:adjLst/>
        </dgm:shape>
        <dgm:presOf/>
        <dgm:constrLst/>
        <dgm:forEach name="Name52" ref="accentRepeat"/>
      </dgm:layoutNode>
    </dgm:forEach>
    <dgm:forEach name="Name53" axis="ch" ptType="sibTrans" hideLastTrans="0" st="7" cnt="1">
      <dgm:layoutNode name="image7">
        <dgm:alg type="sp"/>
        <dgm:shape xmlns:r="http://schemas.openxmlformats.org/officeDocument/2006/relationships" r:blip="">
          <dgm:adjLst/>
        </dgm:shape>
        <dgm:presOf/>
        <dgm:constrLst/>
        <dgm:forEach name="Name54" ref="imageRepeat"/>
      </dgm:layoutNode>
      <dgm:layoutNode name="imageaccent7">
        <dgm:alg type="sp"/>
        <dgm:shape xmlns:r="http://schemas.openxmlformats.org/officeDocument/2006/relationships" r:blip="">
          <dgm:adjLst/>
        </dgm:shape>
        <dgm:presOf/>
        <dgm:constrLst/>
        <dgm:forEach name="Name55" ref="accentRepeat"/>
      </dgm:layoutNode>
    </dgm:forEach>
    <dgm:forEach name="Name56" axis="ch" ptType="node" st="8" cnt="1">
      <dgm:layoutNode name="text8">
        <dgm:alg type="sp"/>
        <dgm:shape xmlns:r="http://schemas.openxmlformats.org/officeDocument/2006/relationships" r:blip="">
          <dgm:adjLst/>
        </dgm:shape>
        <dgm:presOf/>
        <dgm:constrLst/>
        <dgm:forEach name="Name57" ref="textRepeat"/>
      </dgm:layoutNode>
      <dgm:layoutNode name="textaccent8">
        <dgm:alg type="sp"/>
        <dgm:shape xmlns:r="http://schemas.openxmlformats.org/officeDocument/2006/relationships" r:blip="">
          <dgm:adjLst/>
        </dgm:shape>
        <dgm:presOf/>
        <dgm:constrLst/>
        <dgm:forEach name="Name58" ref="accentRepeat"/>
      </dgm:layoutNode>
    </dgm:forEach>
    <dgm:forEach name="Name59" axis="ch" ptType="sibTrans" hideLastTrans="0" st="8" cnt="1">
      <dgm:layoutNode name="image8">
        <dgm:alg type="sp"/>
        <dgm:shape xmlns:r="http://schemas.openxmlformats.org/officeDocument/2006/relationships" r:blip="">
          <dgm:adjLst/>
        </dgm:shape>
        <dgm:presOf/>
        <dgm:constrLst/>
        <dgm:forEach name="Name60" ref="imageRepeat"/>
      </dgm:layoutNode>
      <dgm:layoutNode name="imageaccent8">
        <dgm:alg type="sp"/>
        <dgm:shape xmlns:r="http://schemas.openxmlformats.org/officeDocument/2006/relationships" r:blip="">
          <dgm:adjLst/>
        </dgm:shape>
        <dgm:presOf/>
        <dgm:constrLst/>
        <dgm:forEach name="Name61" ref="accentRepeat"/>
      </dgm:layoutNode>
    </dgm:forEach>
    <dgm:forEach name="Name62" axis="ch" ptType="node" st="9" cnt="1">
      <dgm:layoutNode name="text9">
        <dgm:alg type="sp"/>
        <dgm:shape xmlns:r="http://schemas.openxmlformats.org/officeDocument/2006/relationships" r:blip="">
          <dgm:adjLst/>
        </dgm:shape>
        <dgm:presOf/>
        <dgm:constrLst/>
        <dgm:forEach name="Name63" ref="textRepeat"/>
      </dgm:layoutNode>
      <dgm:layoutNode name="textaccent9">
        <dgm:alg type="sp"/>
        <dgm:shape xmlns:r="http://schemas.openxmlformats.org/officeDocument/2006/relationships" r:blip="">
          <dgm:adjLst/>
        </dgm:shape>
        <dgm:presOf/>
        <dgm:constrLst/>
        <dgm:forEach name="Name64" ref="accentRepeat"/>
      </dgm:layoutNode>
    </dgm:forEach>
    <dgm:forEach name="Name65" axis="ch" ptType="sibTrans" hideLastTrans="0" st="9" cnt="1">
      <dgm:layoutNode name="image9">
        <dgm:alg type="sp"/>
        <dgm:shape xmlns:r="http://schemas.openxmlformats.org/officeDocument/2006/relationships" r:blip="">
          <dgm:adjLst/>
        </dgm:shape>
        <dgm:presOf/>
        <dgm:constrLst/>
        <dgm:forEach name="Name66" ref="imageRepeat"/>
      </dgm:layoutNode>
      <dgm:layoutNode name="imageaccent9">
        <dgm:alg type="sp"/>
        <dgm:shape xmlns:r="http://schemas.openxmlformats.org/officeDocument/2006/relationships" r:blip="">
          <dgm:adjLst/>
        </dgm:shape>
        <dgm:presOf/>
        <dgm:constrLst/>
        <dgm:forEach name="Name67" ref="accentRepeat"/>
      </dgm:layoutNode>
    </dgm:forEach>
    <dgm:forEach name="Name68" axis="ch" ptType="node" st="10" cnt="1">
      <dgm:layoutNode name="text10">
        <dgm:alg type="sp"/>
        <dgm:shape xmlns:r="http://schemas.openxmlformats.org/officeDocument/2006/relationships" r:blip="">
          <dgm:adjLst/>
        </dgm:shape>
        <dgm:presOf/>
        <dgm:constrLst/>
        <dgm:forEach name="Name69" ref="textRepeat"/>
      </dgm:layoutNode>
      <dgm:layoutNode name="textaccent10">
        <dgm:alg type="sp"/>
        <dgm:shape xmlns:r="http://schemas.openxmlformats.org/officeDocument/2006/relationships" r:blip="">
          <dgm:adjLst/>
        </dgm:shape>
        <dgm:presOf/>
        <dgm:constrLst/>
        <dgm:forEach name="Name70" ref="accentRepeat"/>
      </dgm:layoutNode>
    </dgm:forEach>
    <dgm:forEach name="Name71" axis="ch" ptType="sibTrans" hideLastTrans="0" st="10" cnt="1">
      <dgm:layoutNode name="image10">
        <dgm:alg type="sp"/>
        <dgm:shape xmlns:r="http://schemas.openxmlformats.org/officeDocument/2006/relationships" r:blip="">
          <dgm:adjLst/>
        </dgm:shape>
        <dgm:presOf/>
        <dgm:constrLst/>
        <dgm:forEach name="Name72" ref="imageRepeat"/>
      </dgm:layoutNode>
      <dgm:layoutNode name="imageaccent10">
        <dgm:alg type="sp"/>
        <dgm:shape xmlns:r="http://schemas.openxmlformats.org/officeDocument/2006/relationships" r:blip="">
          <dgm:adjLst/>
        </dgm:shape>
        <dgm:presOf/>
        <dgm:constrLst/>
        <dgm:forEach name="Name73" ref="accentRepeat"/>
      </dgm:layoutNode>
    </dgm:forEach>
    <dgm:forEach name="Name74" axis="ch" ptType="node" st="11" cnt="1">
      <dgm:layoutNode name="text11">
        <dgm:alg type="sp"/>
        <dgm:shape xmlns:r="http://schemas.openxmlformats.org/officeDocument/2006/relationships" r:blip="">
          <dgm:adjLst/>
        </dgm:shape>
        <dgm:presOf/>
        <dgm:constrLst/>
        <dgm:forEach name="Name75" ref="textRepeat"/>
      </dgm:layoutNode>
      <dgm:layoutNode name="textaccent11">
        <dgm:alg type="sp"/>
        <dgm:shape xmlns:r="http://schemas.openxmlformats.org/officeDocument/2006/relationships" r:blip="">
          <dgm:adjLst/>
        </dgm:shape>
        <dgm:presOf/>
        <dgm:constrLst/>
        <dgm:forEach name="Name76" ref="accentRepeat"/>
      </dgm:layoutNode>
    </dgm:forEach>
    <dgm:forEach name="Name77" axis="ch" ptType="sibTrans" hideLastTrans="0" st="11" cnt="1">
      <dgm:layoutNode name="image11">
        <dgm:alg type="sp"/>
        <dgm:shape xmlns:r="http://schemas.openxmlformats.org/officeDocument/2006/relationships" r:blip="">
          <dgm:adjLst/>
        </dgm:shape>
        <dgm:presOf/>
        <dgm:constrLst/>
        <dgm:forEach name="Name78" ref="imageRepeat"/>
      </dgm:layoutNode>
      <dgm:layoutNode name="imageaccent11">
        <dgm:alg type="sp"/>
        <dgm:shape xmlns:r="http://schemas.openxmlformats.org/officeDocument/2006/relationships" r:blip="">
          <dgm:adjLst/>
        </dgm:shape>
        <dgm:presOf/>
        <dgm:constrLst/>
        <dgm:forEach name="Name79" ref="accentRepeat"/>
      </dgm:layoutNode>
    </dgm:forEach>
    <dgm:forEach name="Name80" axis="ch" ptType="node" st="12" cnt="1">
      <dgm:layoutNode name="text12">
        <dgm:alg type="sp"/>
        <dgm:shape xmlns:r="http://schemas.openxmlformats.org/officeDocument/2006/relationships" r:blip="">
          <dgm:adjLst/>
        </dgm:shape>
        <dgm:presOf/>
        <dgm:constrLst/>
        <dgm:forEach name="Name81" ref="textRepeat"/>
      </dgm:layoutNode>
      <dgm:layoutNode name="textaccent12">
        <dgm:alg type="sp"/>
        <dgm:shape xmlns:r="http://schemas.openxmlformats.org/officeDocument/2006/relationships" r:blip="">
          <dgm:adjLst/>
        </dgm:shape>
        <dgm:presOf/>
        <dgm:constrLst/>
        <dgm:forEach name="Name82" ref="accentRepeat"/>
      </dgm:layoutNode>
    </dgm:forEach>
    <dgm:forEach name="Name83" axis="ch" ptType="sibTrans" hideLastTrans="0" st="12" cnt="1">
      <dgm:layoutNode name="image12">
        <dgm:alg type="sp"/>
        <dgm:shape xmlns:r="http://schemas.openxmlformats.org/officeDocument/2006/relationships" r:blip="">
          <dgm:adjLst/>
        </dgm:shape>
        <dgm:presOf/>
        <dgm:constrLst/>
        <dgm:forEach name="Name84" ref="imageRepeat"/>
      </dgm:layoutNode>
      <dgm:layoutNode name="imageaccent12">
        <dgm:alg type="sp"/>
        <dgm:shape xmlns:r="http://schemas.openxmlformats.org/officeDocument/2006/relationships" r:blip="">
          <dgm:adjLst/>
        </dgm:shape>
        <dgm:presOf/>
        <dgm:constrLst/>
        <dgm:forEach name="Name85" ref="accentRepea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5">
  <dgm:title val=""/>
  <dgm:desc val=""/>
  <dgm:catLst>
    <dgm:cat type="hierarchy" pri="6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resOf/>
    <dgm:shape xmlns:r="http://schemas.openxmlformats.org/officeDocument/2006/relationships" r:blip="">
      <dgm:adjLst/>
    </dgm:shape>
    <dgm:choose name="Name0">
      <dgm:if name="Name1" axis="ch" ptType="node" func="cnt" op="gte" val="2">
        <dgm:choose name="Name2">
          <dgm:if name="Name3" func="var" arg="dir" op="equ" val="norm">
            <dgm:constrLst>
              <dgm:constr type="l" for="ch" forName="hierFlow"/>
              <dgm:constr type="t" for="ch" forName="hierFlow" refType="h" fact="0.3"/>
              <dgm:constr type="r" for="ch" forName="hierFlow" refType="w" fact="0.98"/>
              <dgm:constr type="b" for="ch" forName="hierFlow" refType="h" fact="0.96"/>
              <dgm:constr type="l" for="ch" forName="bgShapesFlow"/>
              <dgm:constr type="t" for="ch" forName="bgShapesFlow"/>
              <dgm:constr type="r" for="ch" forName="bgShapesFlow" refType="w"/>
              <dgm:constr type="b" for="ch" forName="bgShapesFlow" refType="h"/>
              <dgm:constr type="h" for="des" forName="level1Shape" refType="h"/>
              <dgm:constr type="w" for="des" forName="level1Shape" refType="h" refFor="des" refForName="level1Shape" fact="2"/>
              <dgm:constr type="w" for="des" forName="level2Shape" refType="w" refFor="des" refForName="level1Shape" op="equ"/>
              <dgm:constr type="h" for="des" forName="level2Shape" refType="h" refFor="des" refForName="level1Shape" op="equ"/>
              <dgm:constr type="sp" for="des" refType="w" refFor="des" refForName="level1Shape" op="equ" fact="0.4"/>
              <dgm:constr type="sibSp" for="des" forName="hierChild1" refType="h" refFor="des" refForName="level1Shape" op="equ" fact="0.15"/>
              <dgm:constr type="sibSp" for="des" forName="hierChild2" refType="sibSp" refFor="des" refForName="hierChild1" op="equ"/>
              <dgm:constr type="sibSp" for="des" forName="hierChild3" refType="sibSp" refFor="des" refForName="hierChild1" op="equ"/>
              <dgm:constr type="userA" for="des" refType="w" refFor="des" refForName="level1Shape" op="equ"/>
              <dgm:constr type="userB" for="des" refType="sp" refFor="des" op="equ"/>
              <dgm:constr type="w" for="des" forName="firstBuf" refType="w" refFor="des" refForName="level1Shape" fact="0.1"/>
            </dgm:constrLst>
          </dgm:if>
          <dgm:else name="Name4">
            <dgm:constrLst>
              <dgm:constr type="l" for="ch" forName="hierFlow" refType="w" fact="0.02"/>
              <dgm:constr type="t" for="ch" forName="hierFlow" refType="h" fact="0.3"/>
              <dgm:constr type="r" for="ch" forName="hierFlow" refType="w"/>
              <dgm:constr type="b" for="ch" forName="hierFlow" refType="h" fact="0.96"/>
              <dgm:constr type="l" for="ch" forName="bgShapesFlow"/>
              <dgm:constr type="t" for="ch" forName="bgShapesFlow"/>
              <dgm:constr type="r" for="ch" forName="bgShapesFlow" refType="w"/>
              <dgm:constr type="b" for="ch" forName="bgShapesFlow" refType="h"/>
              <dgm:constr type="h" for="des" forName="level1Shape" refType="h"/>
              <dgm:constr type="w" for="des" forName="level1Shape" refType="h" refFor="des" refForName="level1Shape" fact="2"/>
              <dgm:constr type="w" for="des" forName="level2Shape" refType="w" refFor="des" refForName="level1Shape" op="equ"/>
              <dgm:constr type="h" for="des" forName="level2Shape" refType="h" refFor="des" refForName="level1Shape" op="equ"/>
              <dgm:constr type="sp" for="des" refType="w" refFor="des" refForName="level1Shape" op="equ" fact="0.4"/>
              <dgm:constr type="sibSp" for="des" forName="hierChild1" refType="h" refFor="des" refForName="level1Shape" op="equ" fact="0.15"/>
              <dgm:constr type="sibSp" for="des" forName="hierChild2" refType="sibSp" refFor="des" refForName="hierChild1" op="equ"/>
              <dgm:constr type="sibSp" for="des" forName="hierChild3" refType="sibSp" refFor="des" refForName="hierChild1" op="equ"/>
              <dgm:constr type="userA" for="des" refType="w" refFor="des" refForName="level1Shape" op="equ"/>
              <dgm:constr type="userB" for="des" refType="sp" refFor="des" op="equ"/>
              <dgm:constr type="w" for="des" forName="firstBuf" refType="w"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h" for="des" forName="level1Shape" refType="h"/>
          <dgm:constr type="w" for="des" forName="level1Shape" refType="h" refFor="des" refForName="level1Shape" fact="2"/>
          <dgm:constr type="w" for="des" forName="level2Shape" refType="w" refFor="des" refForName="level1Shape" op="equ"/>
          <dgm:constr type="h" for="des" forName="level2Shape" refType="h" refFor="des" refForName="level1Shape" op="equ"/>
          <dgm:constr type="sp" for="des" refType="w" refFor="des" refForName="level1Shape" op="equ" fact="0.4"/>
          <dgm:constr type="sibSp" for="des" forName="hierChild1" refType="h" refFor="des" refForName="level1Shape" op="equ" fact="0.15"/>
          <dgm:constr type="sibSp" for="des" forName="hierChild2" refType="sibSp" refFor="des" refForName="hierChild1" op="equ"/>
          <dgm:constr type="sibSp" for="des" forName="hierChild3" refType="sibSp" refFor="des" refForName="hierChild1" op="equ"/>
          <dgm:constr type="userA" for="des" refType="w" refFor="des" refForName="level1Shape" op="equ"/>
          <dgm:constr type="userB" for="des" refType="sp" refFor="des" op="equ"/>
          <dgm:constr type="w" for="des" forName="firstBuf" refType="w" refFor="des" refForName="level1Shape" fact="0.1"/>
        </dgm:constrLst>
      </dgm:else>
    </dgm:choose>
    <dgm:ruleLst/>
    <dgm:layoutNode name="hierFlow">
      <dgm:choose name="Name6">
        <dgm:if name="Name7" func="var" arg="dir" op="equ" val="norm">
          <dgm:alg type="lin">
            <dgm:param type="linDir" val="fromL"/>
            <dgm:param type="nodeVertAlign" val="mid"/>
            <dgm:param type="vertAlign" val="mid"/>
            <dgm:param type="nodeHorzAlign" val="l"/>
            <dgm:param type="horzAlign" val="l"/>
            <dgm:param type="fallback" val="2D"/>
          </dgm:alg>
        </dgm:if>
        <dgm:else name="Name8">
          <dgm:alg type="lin">
            <dgm:param type="linDir" val="fromR"/>
            <dgm:param type="nodeVertAlign" val="mid"/>
            <dgm:param type="vertAlign" val="mid"/>
            <dgm:param type="nodeHorzAlign" val="r"/>
            <dgm:param type="horzAlign" val="r"/>
            <dgm:param type="fallback" val="2D"/>
          </dgm:alg>
        </dgm:else>
      </dgm:choose>
      <dgm:shape xmlns:r="http://schemas.openxmlformats.org/officeDocument/2006/relationships" r:blip="">
        <dgm:adjLst/>
      </dgm:shape>
      <dgm:presOf/>
      <dgm:constrLst>
        <dgm:constr type="primFontSz" for="des" ptType="node" op="equ" val="65"/>
        <dgm:constr type="primFontSz" for="des" forName="connTx" op="equ" val="55"/>
        <dgm:constr type="primFontSz" for="des" forName="connTx" refType="primFontSz" refFor="des" refPtType="node" op="lte" fact="0.8"/>
      </dgm:constrLst>
      <dgm:ruleLst/>
      <dgm:choose name="Name9">
        <dgm:if name="Name10" axis="ch" ptType="node" func="cnt" op="gte" val="2">
          <dgm:layoutNode name="firstBuf">
            <dgm:alg type="sp"/>
            <dgm:shape xmlns:r="http://schemas.openxmlformats.org/officeDocument/2006/relationships" r:blip="">
              <dgm:adjLst/>
            </dgm:shape>
            <dgm:presOf/>
            <dgm:constrLst/>
            <dgm:ruleLst/>
          </dgm:layoutNode>
        </dgm:if>
        <dgm:else name="Name11"/>
      </dgm:choose>
      <dgm:layoutNode name="hierChild1">
        <dgm:varLst>
          <dgm:chPref val="1"/>
          <dgm:animOne val="branch"/>
          <dgm:animLvl val="lvl"/>
        </dgm:varLst>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constrLst/>
        <dgm:ruleLst/>
        <dgm:forEach name="Name15" axis="ch" cnt="3">
          <dgm:forEach name="Name16" axis="self" ptType="node">
            <dgm:layoutNode name="Name17">
              <dgm:choose name="Name18">
                <dgm:if name="Name19" func="var" arg="dir" op="equ" val="norm">
                  <dgm:alg type="hierRoot">
                    <dgm:param type="hierAlign" val="lCtrCh"/>
                  </dgm:alg>
                </dgm:if>
                <dgm:else name="Name20">
                  <dgm:alg type="hierRoot">
                    <dgm:param type="hierAlign" val="rCtrCh"/>
                  </dgm:alg>
                </dgm:else>
              </dgm:choose>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hierChild2">
                <dgm:choose name="Name21">
                  <dgm:if name="Name22" func="var" arg="dir" op="equ" val="norm">
                    <dgm:alg type="hierChild">
                      <dgm:param type="linDir" val="fromT"/>
                      <dgm:param type="chAlign" val="l"/>
                    </dgm:alg>
                  </dgm:if>
                  <dgm:else name="Name23">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24" axis="self" ptType="parTrans" cnt="1">
                    <dgm:layoutNode name="Name25">
                      <dgm:choose name="Name26">
                        <dgm:if name="Name27" func="var" arg="dir" op="equ" val="norm">
                          <dgm:alg type="conn">
                            <dgm:param type="dim" val="1D"/>
                            <dgm:param type="begPts" val="midR"/>
                            <dgm:param type="endPts" val="midL"/>
                            <dgm:param type="endSty" val="noArr"/>
                          </dgm:alg>
                        </dgm:if>
                        <dgm:else name="Name28">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29" axis="self" ptType="node">
                    <dgm:layoutNode name="Name30">
                      <dgm:choose name="Name31">
                        <dgm:if name="Name32" func="var" arg="dir" op="equ" val="norm">
                          <dgm:alg type="hierRoot">
                            <dgm:param type="hierAlign" val="lCtrCh"/>
                          </dgm:alg>
                        </dgm:if>
                        <dgm:else name="Name33">
                          <dgm:alg type="hierRoot">
                            <dgm:param type="hierAlign" val="rCtrCh"/>
                          </dgm:alg>
                        </dgm:else>
                      </dgm:choose>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hierChild3">
                        <dgm:choose name="Name34">
                          <dgm:if name="Name35" func="var" arg="dir" op="equ" val="norm">
                            <dgm:alg type="hierChild">
                              <dgm:param type="linDir" val="fromT"/>
                              <dgm:param type="chAlign" val="l"/>
                            </dgm:alg>
                          </dgm:if>
                          <dgm:else name="Name36">
                            <dgm:alg type="hierChild">
                              <dgm:param type="linDir" val="fromT"/>
                              <dgm:param type="chAlign" val="r"/>
                            </dgm:alg>
                          </dgm:else>
                        </dgm:choose>
                        <dgm:shape xmlns:r="http://schemas.openxmlformats.org/officeDocument/2006/relationships" r:blip="">
                          <dgm:adjLst/>
                        </dgm:shape>
                        <dgm:presOf/>
                        <dgm:constrLst/>
                        <dgm:ruleLst/>
                        <dgm:forEach name="Name37" ref="repeat"/>
                      </dgm:layoutNode>
                    </dgm:layoutNode>
                  </dgm:forEach>
                </dgm:forEach>
              </dgm:layoutNode>
            </dgm:layoutNode>
          </dgm:forEach>
        </dgm:forEach>
      </dgm:layoutNode>
    </dgm:layoutNode>
    <dgm:layoutNode name="bgShapesFlow">
      <dgm:choose name="Name38">
        <dgm:if name="Name39" func="var" arg="dir" op="equ" val="norm">
          <dgm:alg type="lin">
            <dgm:param type="linDir" val="fromL"/>
            <dgm:param type="nodeVertAlign" val="mid"/>
            <dgm:param type="vertAlign" val="mid"/>
            <dgm:param type="nodeHorzAlign" val="l"/>
            <dgm:param type="horzAlign" val="l"/>
          </dgm:alg>
        </dgm:if>
        <dgm:else name="Name40">
          <dgm:alg type="lin">
            <dgm:param type="linDir" val="fromR"/>
            <dgm:param type="nodeVertAlign" val="mid"/>
            <dgm:param type="vertAlign" val="mid"/>
            <dgm:param type="nodeHorzAlign" val="r"/>
            <dgm:param type="horzAlign" val="r"/>
          </dgm:alg>
        </dgm:else>
      </dgm:choose>
      <dgm:shape xmlns:r="http://schemas.openxmlformats.org/officeDocument/2006/relationships" r:blip="">
        <dgm:adjLst/>
      </dgm:shape>
      <dgm:presOf/>
      <dgm:constrLst>
        <dgm:constr type="w" for="ch" forName="rectComp" refType="w"/>
        <dgm:constr type="h" for="ch" forName="rectComp" refType="h"/>
        <dgm:constr type="h" for="des" forName="bgRect" refType="h"/>
        <dgm:constr type="primFontSz" for="des" forName="bgRectTx" op="equ" val="65"/>
      </dgm:constrLst>
      <dgm:ruleLst/>
      <dgm:forEach name="Name41" axis="ch" ptType="node" st="2">
        <dgm:layoutNode name="rectComp">
          <dgm:alg type="composite"/>
          <dgm:shape xmlns:r="http://schemas.openxmlformats.org/officeDocument/2006/relationships" r:blip="">
            <dgm:adjLst/>
          </dgm:shape>
          <dgm:presOf/>
          <dgm:constrLst>
            <dgm:constr type="userA"/>
            <dgm:constr type="l" for="ch" forName="bgRect"/>
            <dgm:constr type="t" for="ch" forName="bgRect"/>
            <dgm:constr type="w" for="ch" forName="bgRect" refType="userA" fact="1.2"/>
            <dgm:constr type="l" for="ch" forName="bgRectTx"/>
            <dgm:constr type="t" for="ch" forName="bgRectTx"/>
            <dgm:constr type="h" for="ch" forName="bgRectTx" refType="h" refFor="ch" refForName="bgRect" fact="0.3"/>
            <dgm:constr type="w" for="ch" forName="bgRectTx" refType="w" refFor="ch" refForName="bgRect" op="equ"/>
          </dgm:constrLst>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shape xmlns:r="http://schemas.openxmlformats.org/officeDocument/2006/relationships" type="rect" r:blip="" zOrderOff="-999" hideGeom="1">
              <dgm:adjLst/>
            </dgm:shape>
            <dgm:presOf axis="desOrSelf" ptType="node"/>
            <dgm:constrLst/>
            <dgm:ruleLst>
              <dgm:rule type="primFontSz" val="5" fact="NaN" max="NaN"/>
            </dgm:ruleLst>
          </dgm:layoutNode>
        </dgm:layoutNode>
        <dgm:choose name="Name42">
          <dgm:if name="Name43" axis="self" ptType="node" func="revPos" op="gte" val="2">
            <dgm:layoutNode name="spComp">
              <dgm:alg type="composite"/>
              <dgm:shape xmlns:r="http://schemas.openxmlformats.org/officeDocument/2006/relationships" r:blip="">
                <dgm:adjLst/>
              </dgm:shape>
              <dgm:presOf/>
              <dgm:constrLst>
                <dgm:constr type="userA"/>
                <dgm:constr type="userB"/>
                <dgm:constr type="l" for="ch" forName="hSp"/>
                <dgm:constr type="t" for="ch" forName="hSp"/>
                <dgm:constr type="w" for="ch" forName="hSp" refType="userB"/>
                <dgm:constr type="wOff" for="ch" forName="hSp" refType="userA" fact="-0.2"/>
              </dgm:constrLst>
              <dgm:ruleLst/>
              <dgm:layoutNode name="hSp">
                <dgm:alg type="sp"/>
                <dgm:shape xmlns:r="http://schemas.openxmlformats.org/officeDocument/2006/relationships" r:blip="">
                  <dgm:adjLst/>
                </dgm:shape>
                <dgm:presOf/>
                <dgm:constrLst/>
                <dgm:ruleLst/>
              </dgm:layoutNode>
            </dgm:layoutNode>
          </dgm:if>
          <dgm:else name="Name44"/>
        </dgm:choos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SPC2012 </a:t>
            </a:r>
            <a:r>
              <a:rPr lang="en-US"/>
              <a:t>- </a:t>
            </a:r>
            <a:r>
              <a:rPr lang="en-US" smtClean="0"/>
              <a:t>Developer</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12/5/2012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Developer</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12/5/2012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charset="0"/>
              <a:buNone/>
            </a:pPr>
            <a:endParaRPr lang="en-US" dirty="0"/>
          </a:p>
        </p:txBody>
      </p:sp>
      <p:sp>
        <p:nvSpPr>
          <p:cNvPr id="4" name="Slide Number Placeholder 3"/>
          <p:cNvSpPr>
            <a:spLocks noGrp="1"/>
          </p:cNvSpPr>
          <p:nvPr>
            <p:ph type="sldNum" sz="quarter" idx="10"/>
          </p:nvPr>
        </p:nvSpPr>
        <p:spPr/>
        <p:txBody>
          <a:bodyPr/>
          <a:lstStyle/>
          <a:p>
            <a:fld id="{0B103CE5-3823-4BCA-97F1-1ECF95961C41}" type="slidenum">
              <a:rPr lang="en-US" smtClean="0"/>
              <a:t>14</a:t>
            </a:fld>
            <a:endParaRPr lang="en-US"/>
          </a:p>
        </p:txBody>
      </p:sp>
    </p:spTree>
    <p:extLst>
      <p:ext uri="{BB962C8B-B14F-4D97-AF65-F5344CB8AC3E}">
        <p14:creationId xmlns:p14="http://schemas.microsoft.com/office/powerpoint/2010/main" val="16148973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B103CE5-3823-4BCA-97F1-1ECF95961C41}" type="slidenum">
              <a:rPr lang="en-US" smtClean="0"/>
              <a:t>15</a:t>
            </a:fld>
            <a:endParaRPr lang="en-US"/>
          </a:p>
        </p:txBody>
      </p:sp>
    </p:spTree>
    <p:extLst>
      <p:ext uri="{BB962C8B-B14F-4D97-AF65-F5344CB8AC3E}">
        <p14:creationId xmlns:p14="http://schemas.microsoft.com/office/powerpoint/2010/main" val="6357518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a:xfrm>
            <a:off x="3884613" y="0"/>
            <a:ext cx="2971800" cy="457200"/>
          </a:xfrm>
          <a:prstGeom prst="rect">
            <a:avLst/>
          </a:prstGeom>
        </p:spPr>
        <p:txBody>
          <a:bodyPr/>
          <a:lstStyle/>
          <a:p>
            <a:fld id="{0A74DE51-2FE8-44EF-AB19-134CF71EAABE}" type="datetime1">
              <a:rPr lang="en-US" smtClean="0"/>
              <a:t>12/5/2012</a:t>
            </a:fld>
            <a:endParaRPr lang="en-US"/>
          </a:p>
        </p:txBody>
      </p:sp>
      <p:sp>
        <p:nvSpPr>
          <p:cNvPr id="5" name="Slide Number Placeholder 4"/>
          <p:cNvSpPr>
            <a:spLocks noGrp="1"/>
          </p:cNvSpPr>
          <p:nvPr>
            <p:ph type="sldNum" sz="quarter" idx="11"/>
          </p:nvPr>
        </p:nvSpPr>
        <p:spPr/>
        <p:txBody>
          <a:bodyPr/>
          <a:lstStyle/>
          <a:p>
            <a:fld id="{B4008EB6-D09E-4580-8CD6-DDB14511944F}" type="slidenum">
              <a:rPr lang="en-US" smtClean="0"/>
              <a:t>21</a:t>
            </a:fld>
            <a:endParaRPr lang="en-US" dirty="0"/>
          </a:p>
        </p:txBody>
      </p:sp>
      <p:sp>
        <p:nvSpPr>
          <p:cNvPr id="6" name="Header Placeholder 5"/>
          <p:cNvSpPr>
            <a:spLocks noGrp="1"/>
          </p:cNvSpPr>
          <p:nvPr>
            <p:ph type="hdr" sz="quarter" idx="12"/>
          </p:nvPr>
        </p:nvSpPr>
        <p:spPr/>
        <p:txBody>
          <a:bodyPr/>
          <a:lstStyle/>
          <a:p>
            <a:r>
              <a:rPr lang="en-US" smtClean="0"/>
              <a:t>Microsoft SharePoint</a:t>
            </a:r>
            <a:endParaRPr lang="en-US" dirty="0"/>
          </a:p>
        </p:txBody>
      </p:sp>
      <p:sp>
        <p:nvSpPr>
          <p:cNvPr id="7" name="Footer Placeholder 6"/>
          <p:cNvSpPr>
            <a:spLocks noGrp="1"/>
          </p:cNvSpPr>
          <p:nvPr>
            <p:ph type="ftr" sz="quarter" idx="13"/>
          </p:nvPr>
        </p:nvSpPr>
        <p:spPr/>
        <p:txBody>
          <a:bodyPr/>
          <a:lstStyle/>
          <a:p>
            <a:pPr marL="231775" defTabSz="914099"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1775" defTabSz="914099"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7820501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a:xfrm>
            <a:off x="3884613" y="0"/>
            <a:ext cx="2971800" cy="457200"/>
          </a:xfrm>
          <a:prstGeom prst="rect">
            <a:avLst/>
          </a:prstGeom>
        </p:spPr>
        <p:txBody>
          <a:bodyPr/>
          <a:lstStyle/>
          <a:p>
            <a:fld id="{0A74DE51-2FE8-44EF-AB19-134CF71EAABE}" type="datetime1">
              <a:rPr lang="en-US" smtClean="0"/>
              <a:t>12/5/2012</a:t>
            </a:fld>
            <a:endParaRPr lang="en-US"/>
          </a:p>
        </p:txBody>
      </p:sp>
      <p:sp>
        <p:nvSpPr>
          <p:cNvPr id="5" name="Slide Number Placeholder 4"/>
          <p:cNvSpPr>
            <a:spLocks noGrp="1"/>
          </p:cNvSpPr>
          <p:nvPr>
            <p:ph type="sldNum" sz="quarter" idx="11"/>
          </p:nvPr>
        </p:nvSpPr>
        <p:spPr/>
        <p:txBody>
          <a:bodyPr/>
          <a:lstStyle/>
          <a:p>
            <a:fld id="{B4008EB6-D09E-4580-8CD6-DDB14511944F}" type="slidenum">
              <a:rPr lang="en-US" smtClean="0"/>
              <a:t>22</a:t>
            </a:fld>
            <a:endParaRPr lang="en-US" dirty="0"/>
          </a:p>
        </p:txBody>
      </p:sp>
      <p:sp>
        <p:nvSpPr>
          <p:cNvPr id="6" name="Header Placeholder 5"/>
          <p:cNvSpPr>
            <a:spLocks noGrp="1"/>
          </p:cNvSpPr>
          <p:nvPr>
            <p:ph type="hdr" sz="quarter" idx="12"/>
          </p:nvPr>
        </p:nvSpPr>
        <p:spPr/>
        <p:txBody>
          <a:bodyPr/>
          <a:lstStyle/>
          <a:p>
            <a:r>
              <a:rPr lang="en-US" smtClean="0"/>
              <a:t>Microsoft SharePoint</a:t>
            </a:r>
            <a:endParaRPr lang="en-US" dirty="0"/>
          </a:p>
        </p:txBody>
      </p:sp>
      <p:sp>
        <p:nvSpPr>
          <p:cNvPr id="7" name="Footer Placeholder 6"/>
          <p:cNvSpPr>
            <a:spLocks noGrp="1"/>
          </p:cNvSpPr>
          <p:nvPr>
            <p:ph type="ftr" sz="quarter" idx="13"/>
          </p:nvPr>
        </p:nvSpPr>
        <p:spPr/>
        <p:txBody>
          <a:bodyPr/>
          <a:lstStyle/>
          <a:p>
            <a:pPr marL="231775" defTabSz="914099"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1775" defTabSz="914099"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7820501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a:xfrm>
            <a:off x="3884613" y="0"/>
            <a:ext cx="2971800" cy="457200"/>
          </a:xfrm>
          <a:prstGeom prst="rect">
            <a:avLst/>
          </a:prstGeom>
        </p:spPr>
        <p:txBody>
          <a:bodyPr/>
          <a:lstStyle/>
          <a:p>
            <a:fld id="{0A74DE51-2FE8-44EF-AB19-134CF71EAABE}" type="datetime1">
              <a:rPr lang="en-US" smtClean="0"/>
              <a:t>12/5/2012</a:t>
            </a:fld>
            <a:endParaRPr lang="en-US"/>
          </a:p>
        </p:txBody>
      </p:sp>
      <p:sp>
        <p:nvSpPr>
          <p:cNvPr id="5" name="Slide Number Placeholder 4"/>
          <p:cNvSpPr>
            <a:spLocks noGrp="1"/>
          </p:cNvSpPr>
          <p:nvPr>
            <p:ph type="sldNum" sz="quarter" idx="11"/>
          </p:nvPr>
        </p:nvSpPr>
        <p:spPr/>
        <p:txBody>
          <a:bodyPr/>
          <a:lstStyle/>
          <a:p>
            <a:fld id="{B4008EB6-D09E-4580-8CD6-DDB14511944F}" type="slidenum">
              <a:rPr lang="en-US" smtClean="0"/>
              <a:t>23</a:t>
            </a:fld>
            <a:endParaRPr lang="en-US" dirty="0"/>
          </a:p>
        </p:txBody>
      </p:sp>
      <p:sp>
        <p:nvSpPr>
          <p:cNvPr id="6" name="Header Placeholder 5"/>
          <p:cNvSpPr>
            <a:spLocks noGrp="1"/>
          </p:cNvSpPr>
          <p:nvPr>
            <p:ph type="hdr" sz="quarter" idx="12"/>
          </p:nvPr>
        </p:nvSpPr>
        <p:spPr/>
        <p:txBody>
          <a:bodyPr/>
          <a:lstStyle/>
          <a:p>
            <a:r>
              <a:rPr lang="en-US" smtClean="0"/>
              <a:t>Microsoft SharePoint</a:t>
            </a:r>
            <a:endParaRPr lang="en-US" dirty="0"/>
          </a:p>
        </p:txBody>
      </p:sp>
      <p:sp>
        <p:nvSpPr>
          <p:cNvPr id="7" name="Footer Placeholder 6"/>
          <p:cNvSpPr>
            <a:spLocks noGrp="1"/>
          </p:cNvSpPr>
          <p:nvPr>
            <p:ph type="ftr" sz="quarter" idx="13"/>
          </p:nvPr>
        </p:nvSpPr>
        <p:spPr/>
        <p:txBody>
          <a:bodyPr/>
          <a:lstStyle/>
          <a:p>
            <a:pPr marL="231775" defTabSz="914099"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1775" defTabSz="914099"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7820501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a:xfrm>
            <a:off x="3884613" y="0"/>
            <a:ext cx="2971800" cy="457200"/>
          </a:xfrm>
          <a:prstGeom prst="rect">
            <a:avLst/>
          </a:prstGeom>
        </p:spPr>
        <p:txBody>
          <a:bodyPr/>
          <a:lstStyle/>
          <a:p>
            <a:fld id="{0A74DE51-2FE8-44EF-AB19-134CF71EAABE}" type="datetime1">
              <a:rPr lang="en-US" smtClean="0"/>
              <a:t>12/5/2012</a:t>
            </a:fld>
            <a:endParaRPr lang="en-US"/>
          </a:p>
        </p:txBody>
      </p:sp>
      <p:sp>
        <p:nvSpPr>
          <p:cNvPr id="5" name="Slide Number Placeholder 4"/>
          <p:cNvSpPr>
            <a:spLocks noGrp="1"/>
          </p:cNvSpPr>
          <p:nvPr>
            <p:ph type="sldNum" sz="quarter" idx="11"/>
          </p:nvPr>
        </p:nvSpPr>
        <p:spPr/>
        <p:txBody>
          <a:bodyPr/>
          <a:lstStyle/>
          <a:p>
            <a:fld id="{B4008EB6-D09E-4580-8CD6-DDB14511944F}" type="slidenum">
              <a:rPr lang="en-US" smtClean="0"/>
              <a:t>24</a:t>
            </a:fld>
            <a:endParaRPr lang="en-US" dirty="0"/>
          </a:p>
        </p:txBody>
      </p:sp>
      <p:sp>
        <p:nvSpPr>
          <p:cNvPr id="6" name="Header Placeholder 5"/>
          <p:cNvSpPr>
            <a:spLocks noGrp="1"/>
          </p:cNvSpPr>
          <p:nvPr>
            <p:ph type="hdr" sz="quarter" idx="12"/>
          </p:nvPr>
        </p:nvSpPr>
        <p:spPr/>
        <p:txBody>
          <a:bodyPr/>
          <a:lstStyle/>
          <a:p>
            <a:r>
              <a:rPr lang="en-US" smtClean="0"/>
              <a:t>Microsoft SharePoint</a:t>
            </a:r>
            <a:endParaRPr lang="en-US" dirty="0"/>
          </a:p>
        </p:txBody>
      </p:sp>
      <p:sp>
        <p:nvSpPr>
          <p:cNvPr id="7" name="Footer Placeholder 6"/>
          <p:cNvSpPr>
            <a:spLocks noGrp="1"/>
          </p:cNvSpPr>
          <p:nvPr>
            <p:ph type="ftr" sz="quarter" idx="13"/>
          </p:nvPr>
        </p:nvSpPr>
        <p:spPr/>
        <p:txBody>
          <a:bodyPr/>
          <a:lstStyle/>
          <a:p>
            <a:pPr marL="231775" defTabSz="914099"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1775" defTabSz="914099"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7820501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a:xfrm>
            <a:off x="3884613" y="0"/>
            <a:ext cx="2971800" cy="457200"/>
          </a:xfrm>
          <a:prstGeom prst="rect">
            <a:avLst/>
          </a:prstGeom>
        </p:spPr>
        <p:txBody>
          <a:bodyPr/>
          <a:lstStyle/>
          <a:p>
            <a:fld id="{0A74DE51-2FE8-44EF-AB19-134CF71EAABE}" type="datetime1">
              <a:rPr lang="en-US" smtClean="0"/>
              <a:t>12/5/2012</a:t>
            </a:fld>
            <a:endParaRPr lang="en-US"/>
          </a:p>
        </p:txBody>
      </p:sp>
      <p:sp>
        <p:nvSpPr>
          <p:cNvPr id="5" name="Slide Number Placeholder 4"/>
          <p:cNvSpPr>
            <a:spLocks noGrp="1"/>
          </p:cNvSpPr>
          <p:nvPr>
            <p:ph type="sldNum" sz="quarter" idx="11"/>
          </p:nvPr>
        </p:nvSpPr>
        <p:spPr/>
        <p:txBody>
          <a:bodyPr/>
          <a:lstStyle/>
          <a:p>
            <a:fld id="{B4008EB6-D09E-4580-8CD6-DDB14511944F}" type="slidenum">
              <a:rPr lang="en-US" smtClean="0"/>
              <a:t>25</a:t>
            </a:fld>
            <a:endParaRPr lang="en-US" dirty="0"/>
          </a:p>
        </p:txBody>
      </p:sp>
      <p:sp>
        <p:nvSpPr>
          <p:cNvPr id="6" name="Header Placeholder 5"/>
          <p:cNvSpPr>
            <a:spLocks noGrp="1"/>
          </p:cNvSpPr>
          <p:nvPr>
            <p:ph type="hdr" sz="quarter" idx="12"/>
          </p:nvPr>
        </p:nvSpPr>
        <p:spPr/>
        <p:txBody>
          <a:bodyPr/>
          <a:lstStyle/>
          <a:p>
            <a:r>
              <a:rPr lang="en-US" smtClean="0"/>
              <a:t>Microsoft SharePoint</a:t>
            </a:r>
            <a:endParaRPr lang="en-US" dirty="0"/>
          </a:p>
        </p:txBody>
      </p:sp>
      <p:sp>
        <p:nvSpPr>
          <p:cNvPr id="7" name="Footer Placeholder 6"/>
          <p:cNvSpPr>
            <a:spLocks noGrp="1"/>
          </p:cNvSpPr>
          <p:nvPr>
            <p:ph type="ftr" sz="quarter" idx="13"/>
          </p:nvPr>
        </p:nvSpPr>
        <p:spPr/>
        <p:txBody>
          <a:bodyPr/>
          <a:lstStyle/>
          <a:p>
            <a:pPr marL="231775" defTabSz="914099"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1775" defTabSz="914099"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78205014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a:xfrm>
            <a:off x="3884613" y="0"/>
            <a:ext cx="2971800" cy="457200"/>
          </a:xfrm>
          <a:prstGeom prst="rect">
            <a:avLst/>
          </a:prstGeom>
        </p:spPr>
        <p:txBody>
          <a:bodyPr/>
          <a:lstStyle/>
          <a:p>
            <a:fld id="{0A74DE51-2FE8-44EF-AB19-134CF71EAABE}" type="datetime1">
              <a:rPr lang="en-US" smtClean="0"/>
              <a:t>12/5/2012</a:t>
            </a:fld>
            <a:endParaRPr lang="en-US"/>
          </a:p>
        </p:txBody>
      </p:sp>
      <p:sp>
        <p:nvSpPr>
          <p:cNvPr id="5" name="Slide Number Placeholder 4"/>
          <p:cNvSpPr>
            <a:spLocks noGrp="1"/>
          </p:cNvSpPr>
          <p:nvPr>
            <p:ph type="sldNum" sz="quarter" idx="11"/>
          </p:nvPr>
        </p:nvSpPr>
        <p:spPr/>
        <p:txBody>
          <a:bodyPr/>
          <a:lstStyle/>
          <a:p>
            <a:fld id="{B4008EB6-D09E-4580-8CD6-DDB14511944F}" type="slidenum">
              <a:rPr lang="en-US" smtClean="0"/>
              <a:t>26</a:t>
            </a:fld>
            <a:endParaRPr lang="en-US" dirty="0"/>
          </a:p>
        </p:txBody>
      </p:sp>
      <p:sp>
        <p:nvSpPr>
          <p:cNvPr id="6" name="Header Placeholder 5"/>
          <p:cNvSpPr>
            <a:spLocks noGrp="1"/>
          </p:cNvSpPr>
          <p:nvPr>
            <p:ph type="hdr" sz="quarter" idx="12"/>
          </p:nvPr>
        </p:nvSpPr>
        <p:spPr/>
        <p:txBody>
          <a:bodyPr/>
          <a:lstStyle/>
          <a:p>
            <a:r>
              <a:rPr lang="en-US" smtClean="0"/>
              <a:t>Microsoft SharePoint</a:t>
            </a:r>
            <a:endParaRPr lang="en-US" dirty="0"/>
          </a:p>
        </p:txBody>
      </p:sp>
      <p:sp>
        <p:nvSpPr>
          <p:cNvPr id="7" name="Footer Placeholder 6"/>
          <p:cNvSpPr>
            <a:spLocks noGrp="1"/>
          </p:cNvSpPr>
          <p:nvPr>
            <p:ph type="ftr" sz="quarter" idx="13"/>
          </p:nvPr>
        </p:nvSpPr>
        <p:spPr/>
        <p:txBody>
          <a:bodyPr/>
          <a:lstStyle/>
          <a:p>
            <a:pPr marL="231775" defTabSz="914099"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1775" defTabSz="914099"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78205014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a:xfrm>
            <a:off x="3884613" y="0"/>
            <a:ext cx="2971800" cy="457200"/>
          </a:xfrm>
          <a:prstGeom prst="rect">
            <a:avLst/>
          </a:prstGeom>
        </p:spPr>
        <p:txBody>
          <a:bodyPr/>
          <a:lstStyle/>
          <a:p>
            <a:fld id="{0A74DE51-2FE8-44EF-AB19-134CF71EAABE}" type="datetime1">
              <a:rPr lang="en-US" smtClean="0"/>
              <a:t>12/5/2012</a:t>
            </a:fld>
            <a:endParaRPr lang="en-US"/>
          </a:p>
        </p:txBody>
      </p:sp>
      <p:sp>
        <p:nvSpPr>
          <p:cNvPr id="5" name="Slide Number Placeholder 4"/>
          <p:cNvSpPr>
            <a:spLocks noGrp="1"/>
          </p:cNvSpPr>
          <p:nvPr>
            <p:ph type="sldNum" sz="quarter" idx="11"/>
          </p:nvPr>
        </p:nvSpPr>
        <p:spPr/>
        <p:txBody>
          <a:bodyPr/>
          <a:lstStyle/>
          <a:p>
            <a:fld id="{B4008EB6-D09E-4580-8CD6-DDB14511944F}" type="slidenum">
              <a:rPr lang="en-US" smtClean="0"/>
              <a:t>27</a:t>
            </a:fld>
            <a:endParaRPr lang="en-US" dirty="0"/>
          </a:p>
        </p:txBody>
      </p:sp>
      <p:sp>
        <p:nvSpPr>
          <p:cNvPr id="6" name="Header Placeholder 5"/>
          <p:cNvSpPr>
            <a:spLocks noGrp="1"/>
          </p:cNvSpPr>
          <p:nvPr>
            <p:ph type="hdr" sz="quarter" idx="12"/>
          </p:nvPr>
        </p:nvSpPr>
        <p:spPr/>
        <p:txBody>
          <a:bodyPr/>
          <a:lstStyle/>
          <a:p>
            <a:r>
              <a:rPr lang="en-US" smtClean="0"/>
              <a:t>Microsoft SharePoint</a:t>
            </a:r>
            <a:endParaRPr lang="en-US" dirty="0"/>
          </a:p>
        </p:txBody>
      </p:sp>
      <p:sp>
        <p:nvSpPr>
          <p:cNvPr id="7" name="Footer Placeholder 6"/>
          <p:cNvSpPr>
            <a:spLocks noGrp="1"/>
          </p:cNvSpPr>
          <p:nvPr>
            <p:ph type="ftr" sz="quarter" idx="13"/>
          </p:nvPr>
        </p:nvSpPr>
        <p:spPr/>
        <p:txBody>
          <a:bodyPr/>
          <a:lstStyle/>
          <a:p>
            <a:pPr marL="231775" defTabSz="914099"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1775" defTabSz="914099"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78205014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D91105F-CBA2-44EC-B5D8-475312173088}"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28</a:t>
            </a:fld>
            <a:endParaRPr lang="en-US" dirty="0"/>
          </a:p>
        </p:txBody>
      </p:sp>
    </p:spTree>
    <p:extLst>
      <p:ext uri="{BB962C8B-B14F-4D97-AF65-F5344CB8AC3E}">
        <p14:creationId xmlns:p14="http://schemas.microsoft.com/office/powerpoint/2010/main" val="29774174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Tree>
    <p:extLst>
      <p:ext uri="{BB962C8B-B14F-4D97-AF65-F5344CB8AC3E}">
        <p14:creationId xmlns:p14="http://schemas.microsoft.com/office/powerpoint/2010/main" val="35220850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B103CE5-3823-4BCA-97F1-1ECF95961C41}" type="slidenum">
              <a:rPr lang="en-US" smtClean="0"/>
              <a:t>32</a:t>
            </a:fld>
            <a:endParaRPr lang="en-US"/>
          </a:p>
        </p:txBody>
      </p:sp>
    </p:spTree>
    <p:extLst>
      <p:ext uri="{BB962C8B-B14F-4D97-AF65-F5344CB8AC3E}">
        <p14:creationId xmlns:p14="http://schemas.microsoft.com/office/powerpoint/2010/main" val="378804287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B103CE5-3823-4BCA-97F1-1ECF95961C41}" type="slidenum">
              <a:rPr lang="en-US" smtClean="0"/>
              <a:t>33</a:t>
            </a:fld>
            <a:endParaRPr lang="en-US"/>
          </a:p>
        </p:txBody>
      </p:sp>
    </p:spTree>
    <p:extLst>
      <p:ext uri="{BB962C8B-B14F-4D97-AF65-F5344CB8AC3E}">
        <p14:creationId xmlns:p14="http://schemas.microsoft.com/office/powerpoint/2010/main" val="30721685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65979BF-6229-4DB4-8143-E4F0D3BEED0B}"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34</a:t>
            </a:fld>
            <a:endParaRPr lang="en-US" dirty="0"/>
          </a:p>
        </p:txBody>
      </p:sp>
    </p:spTree>
    <p:extLst>
      <p:ext uri="{BB962C8B-B14F-4D97-AF65-F5344CB8AC3E}">
        <p14:creationId xmlns:p14="http://schemas.microsoft.com/office/powerpoint/2010/main" val="374626110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B103CE5-3823-4BCA-97F1-1ECF95961C41}" type="slidenum">
              <a:rPr lang="en-US" smtClean="0"/>
              <a:t>37</a:t>
            </a:fld>
            <a:endParaRPr lang="en-US"/>
          </a:p>
        </p:txBody>
      </p:sp>
    </p:spTree>
    <p:extLst>
      <p:ext uri="{BB962C8B-B14F-4D97-AF65-F5344CB8AC3E}">
        <p14:creationId xmlns:p14="http://schemas.microsoft.com/office/powerpoint/2010/main" val="17733723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95D9BA1-C2FF-4843-89D8-5C677F482C71}"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38</a:t>
            </a:fld>
            <a:endParaRPr lang="en-US" dirty="0"/>
          </a:p>
        </p:txBody>
      </p:sp>
    </p:spTree>
    <p:extLst>
      <p:ext uri="{BB962C8B-B14F-4D97-AF65-F5344CB8AC3E}">
        <p14:creationId xmlns:p14="http://schemas.microsoft.com/office/powerpoint/2010/main" val="366416487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016291D-2D06-49B5-B9E5-56A31C4C7C7E}"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39</a:t>
            </a:fld>
            <a:endParaRPr lang="en-US" dirty="0"/>
          </a:p>
        </p:txBody>
      </p:sp>
    </p:spTree>
    <p:extLst>
      <p:ext uri="{BB962C8B-B14F-4D97-AF65-F5344CB8AC3E}">
        <p14:creationId xmlns:p14="http://schemas.microsoft.com/office/powerpoint/2010/main" val="273359544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12/5/2012 5:28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43</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B103CE5-3823-4BCA-97F1-1ECF95961C41}" type="slidenum">
              <a:rPr lang="en-US" smtClean="0"/>
              <a:t>4</a:t>
            </a:fld>
            <a:endParaRPr lang="en-US"/>
          </a:p>
        </p:txBody>
      </p:sp>
    </p:spTree>
    <p:extLst>
      <p:ext uri="{BB962C8B-B14F-4D97-AF65-F5344CB8AC3E}">
        <p14:creationId xmlns:p14="http://schemas.microsoft.com/office/powerpoint/2010/main" val="30052927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9E17293-13AE-49B0-9DC0-EF375D9EEE53}"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a:t>
            </a:fld>
            <a:endParaRPr lang="en-US" dirty="0"/>
          </a:p>
        </p:txBody>
      </p:sp>
    </p:spTree>
    <p:extLst>
      <p:ext uri="{BB962C8B-B14F-4D97-AF65-F5344CB8AC3E}">
        <p14:creationId xmlns:p14="http://schemas.microsoft.com/office/powerpoint/2010/main" val="28976340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9986197-3208-473E-81BC-1B8FB1305840}"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6</a:t>
            </a:fld>
            <a:endParaRPr lang="en-US" dirty="0"/>
          </a:p>
        </p:txBody>
      </p:sp>
    </p:spTree>
    <p:extLst>
      <p:ext uri="{BB962C8B-B14F-4D97-AF65-F5344CB8AC3E}">
        <p14:creationId xmlns:p14="http://schemas.microsoft.com/office/powerpoint/2010/main" val="26541075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511FAC3E-016E-4A5A-9DC2-EB9C8F821641}" type="slidenum">
              <a:rPr lang="en-US" smtClean="0"/>
              <a:t>8</a:t>
            </a:fld>
            <a:endParaRPr lang="en-US"/>
          </a:p>
        </p:txBody>
      </p:sp>
    </p:spTree>
    <p:extLst>
      <p:ext uri="{BB962C8B-B14F-4D97-AF65-F5344CB8AC3E}">
        <p14:creationId xmlns:p14="http://schemas.microsoft.com/office/powerpoint/2010/main" val="30660102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B103CE5-3823-4BCA-97F1-1ECF95961C41}" type="slidenum">
              <a:rPr lang="en-US" smtClean="0"/>
              <a:t>10</a:t>
            </a:fld>
            <a:endParaRPr lang="en-US"/>
          </a:p>
        </p:txBody>
      </p:sp>
    </p:spTree>
    <p:extLst>
      <p:ext uri="{BB962C8B-B14F-4D97-AF65-F5344CB8AC3E}">
        <p14:creationId xmlns:p14="http://schemas.microsoft.com/office/powerpoint/2010/main" val="36926008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D91105F-CBA2-44EC-B5D8-475312173088}"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11</a:t>
            </a:fld>
            <a:endParaRPr lang="en-US" dirty="0"/>
          </a:p>
        </p:txBody>
      </p:sp>
    </p:spTree>
    <p:extLst>
      <p:ext uri="{BB962C8B-B14F-4D97-AF65-F5344CB8AC3E}">
        <p14:creationId xmlns:p14="http://schemas.microsoft.com/office/powerpoint/2010/main" val="29774174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B103CE5-3823-4BCA-97F1-1ECF95961C41}" type="slidenum">
              <a:rPr lang="en-US" smtClean="0"/>
              <a:t>12</a:t>
            </a:fld>
            <a:endParaRPr lang="en-US"/>
          </a:p>
        </p:txBody>
      </p:sp>
    </p:spTree>
    <p:extLst>
      <p:ext uri="{BB962C8B-B14F-4D97-AF65-F5344CB8AC3E}">
        <p14:creationId xmlns:p14="http://schemas.microsoft.com/office/powerpoint/2010/main" val="392712595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1"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514281387"/>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heme" Target="../theme/theme2.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6.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4">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 id="2147484205" r:id="rId1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7.xml"/><Relationship Id="rId1" Type="http://schemas.openxmlformats.org/officeDocument/2006/relationships/slideLayout" Target="../slideLayouts/slideLayout2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7.png"/><Relationship Id="rId1" Type="http://schemas.openxmlformats.org/officeDocument/2006/relationships/slideLayout" Target="../slideLayouts/slideLayout25.xml"/></Relationships>
</file>

<file path=ppt/slides/_rels/slide1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8.png"/><Relationship Id="rId1" Type="http://schemas.openxmlformats.org/officeDocument/2006/relationships/slideLayout" Target="../slideLayouts/slideLayout25.xml"/><Relationship Id="rId5" Type="http://schemas.openxmlformats.org/officeDocument/2006/relationships/image" Target="../media/image17.jpeg"/><Relationship Id="rId4" Type="http://schemas.openxmlformats.org/officeDocument/2006/relationships/image" Target="../media/image7.png"/></Relationships>
</file>

<file path=ppt/slides/_rels/slide1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8.png"/><Relationship Id="rId1" Type="http://schemas.openxmlformats.org/officeDocument/2006/relationships/slideLayout" Target="../slideLayouts/slideLayout25.xml"/><Relationship Id="rId5" Type="http://schemas.openxmlformats.org/officeDocument/2006/relationships/image" Target="../media/image17.jpeg"/><Relationship Id="rId4" Type="http://schemas.openxmlformats.org/officeDocument/2006/relationships/image" Target="../media/image7.png"/></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7.png"/><Relationship Id="rId1" Type="http://schemas.openxmlformats.org/officeDocument/2006/relationships/slideLayout" Target="../slideLayouts/slideLayout25.xml"/><Relationship Id="rId5" Type="http://schemas.openxmlformats.org/officeDocument/2006/relationships/image" Target="../media/image17.jpeg"/><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8.png"/><Relationship Id="rId1" Type="http://schemas.openxmlformats.org/officeDocument/2006/relationships/slideLayout" Target="../slideLayouts/slideLayout25.xml"/><Relationship Id="rId5" Type="http://schemas.openxmlformats.org/officeDocument/2006/relationships/image" Target="../media/image17.jpeg"/><Relationship Id="rId4" Type="http://schemas.openxmlformats.org/officeDocument/2006/relationships/image" Target="../media/image7.png"/></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17.jpeg"/><Relationship Id="rId2" Type="http://schemas.openxmlformats.org/officeDocument/2006/relationships/notesSlide" Target="../notesSlides/notesSlide12.xml"/><Relationship Id="rId1" Type="http://schemas.openxmlformats.org/officeDocument/2006/relationships/slideLayout" Target="../slideLayouts/slideLayout25.xml"/><Relationship Id="rId6" Type="http://schemas.openxmlformats.org/officeDocument/2006/relationships/image" Target="../media/image7.png"/><Relationship Id="rId5" Type="http://schemas.openxmlformats.org/officeDocument/2006/relationships/image" Target="../media/image19.png"/><Relationship Id="rId4" Type="http://schemas.microsoft.com/office/2007/relationships/hdphoto" Target="../media/hdphoto1.wdp"/></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25.xml"/><Relationship Id="rId6" Type="http://schemas.microsoft.com/office/2007/relationships/hdphoto" Target="../media/hdphoto1.wdp"/><Relationship Id="rId5" Type="http://schemas.openxmlformats.org/officeDocument/2006/relationships/image" Target="../media/image18.png"/><Relationship Id="rId4" Type="http://schemas.openxmlformats.org/officeDocument/2006/relationships/image" Target="../media/image17.jpeg"/></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25.xml"/><Relationship Id="rId6" Type="http://schemas.microsoft.com/office/2007/relationships/hdphoto" Target="../media/hdphoto1.wdp"/><Relationship Id="rId5" Type="http://schemas.openxmlformats.org/officeDocument/2006/relationships/image" Target="../media/image18.png"/><Relationship Id="rId4" Type="http://schemas.openxmlformats.org/officeDocument/2006/relationships/image" Target="../media/image17.jpeg"/></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25.xml"/><Relationship Id="rId6" Type="http://schemas.microsoft.com/office/2007/relationships/hdphoto" Target="../media/hdphoto1.wdp"/><Relationship Id="rId5" Type="http://schemas.openxmlformats.org/officeDocument/2006/relationships/image" Target="../media/image18.png"/><Relationship Id="rId4" Type="http://schemas.openxmlformats.org/officeDocument/2006/relationships/image" Target="../media/image17.jpeg"/></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25.xml"/><Relationship Id="rId6" Type="http://schemas.microsoft.com/office/2007/relationships/hdphoto" Target="../media/hdphoto1.wdp"/><Relationship Id="rId5" Type="http://schemas.openxmlformats.org/officeDocument/2006/relationships/image" Target="../media/image18.png"/><Relationship Id="rId4" Type="http://schemas.openxmlformats.org/officeDocument/2006/relationships/image" Target="../media/image17.jpeg"/></Relationships>
</file>

<file path=ppt/slides/_rels/slide26.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25.xml"/><Relationship Id="rId6" Type="http://schemas.microsoft.com/office/2007/relationships/hdphoto" Target="../media/hdphoto1.wdp"/><Relationship Id="rId5" Type="http://schemas.openxmlformats.org/officeDocument/2006/relationships/image" Target="../media/image18.png"/><Relationship Id="rId4" Type="http://schemas.openxmlformats.org/officeDocument/2006/relationships/image" Target="../media/image17.jpeg"/></Relationships>
</file>

<file path=ppt/slides/_rels/slide27.xml.rels><?xml version="1.0" encoding="UTF-8" standalone="yes"?>
<Relationships xmlns="http://schemas.openxmlformats.org/package/2006/relationships"><Relationship Id="rId8" Type="http://schemas.openxmlformats.org/officeDocument/2006/relationships/chart" Target="../charts/chart1.xml"/><Relationship Id="rId3" Type="http://schemas.openxmlformats.org/officeDocument/2006/relationships/image" Target="../media/image18.png"/><Relationship Id="rId7" Type="http://schemas.openxmlformats.org/officeDocument/2006/relationships/image" Target="../media/image17.jpeg"/><Relationship Id="rId2" Type="http://schemas.openxmlformats.org/officeDocument/2006/relationships/notesSlide" Target="../notesSlides/notesSlide18.xml"/><Relationship Id="rId1" Type="http://schemas.openxmlformats.org/officeDocument/2006/relationships/slideLayout" Target="../slideLayouts/slideLayout25.xml"/><Relationship Id="rId6" Type="http://schemas.openxmlformats.org/officeDocument/2006/relationships/image" Target="../media/image7.png"/><Relationship Id="rId11" Type="http://schemas.openxmlformats.org/officeDocument/2006/relationships/chart" Target="../charts/chart4.xml"/><Relationship Id="rId5" Type="http://schemas.openxmlformats.org/officeDocument/2006/relationships/image" Target="../media/image19.png"/><Relationship Id="rId10" Type="http://schemas.openxmlformats.org/officeDocument/2006/relationships/chart" Target="../charts/chart3.xml"/><Relationship Id="rId4" Type="http://schemas.microsoft.com/office/2007/relationships/hdphoto" Target="../media/hdphoto1.wdp"/><Relationship Id="rId9" Type="http://schemas.openxmlformats.org/officeDocument/2006/relationships/chart" Target="../charts/char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3.xml"/></Relationships>
</file>

<file path=ppt/slides/_rels/slide33.xml.rels><?xml version="1.0" encoding="UTF-8" standalone="yes"?>
<Relationships xmlns="http://schemas.openxmlformats.org/package/2006/relationships"><Relationship Id="rId3" Type="http://schemas.openxmlformats.org/officeDocument/2006/relationships/image" Target="../media/image20.jpeg"/><Relationship Id="rId7" Type="http://schemas.openxmlformats.org/officeDocument/2006/relationships/image" Target="../media/image24.jpeg"/><Relationship Id="rId2" Type="http://schemas.openxmlformats.org/officeDocument/2006/relationships/notesSlide" Target="../notesSlides/notesSlide21.xml"/><Relationship Id="rId1" Type="http://schemas.openxmlformats.org/officeDocument/2006/relationships/slideLayout" Target="../slideLayouts/slideLayout25.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7.xml.rels><?xml version="1.0" encoding="UTF-8" standalone="yes"?>
<Relationships xmlns="http://schemas.openxmlformats.org/package/2006/relationships"><Relationship Id="rId8" Type="http://schemas.openxmlformats.org/officeDocument/2006/relationships/chart" Target="../charts/chart5.xml"/><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3.xml"/><Relationship Id="rId1" Type="http://schemas.openxmlformats.org/officeDocument/2006/relationships/slideLayout" Target="../slideLayouts/slideLayout25.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38.xml.rels><?xml version="1.0" encoding="UTF-8" standalone="yes"?>
<Relationships xmlns="http://schemas.openxmlformats.org/package/2006/relationships"><Relationship Id="rId8" Type="http://schemas.openxmlformats.org/officeDocument/2006/relationships/image" Target="../media/image26.jpeg"/><Relationship Id="rId3" Type="http://schemas.openxmlformats.org/officeDocument/2006/relationships/image" Target="../media/image12.png"/><Relationship Id="rId7" Type="http://schemas.openxmlformats.org/officeDocument/2006/relationships/image" Target="../media/image25.jpeg"/><Relationship Id="rId2" Type="http://schemas.openxmlformats.org/officeDocument/2006/relationships/notesSlide" Target="../notesSlides/notesSlide24.xml"/><Relationship Id="rId1" Type="http://schemas.openxmlformats.org/officeDocument/2006/relationships/slideLayout" Target="../slideLayouts/slideLayout25.xml"/><Relationship Id="rId6" Type="http://schemas.openxmlformats.org/officeDocument/2006/relationships/image" Target="../media/image13.png"/><Relationship Id="rId5" Type="http://schemas.openxmlformats.org/officeDocument/2006/relationships/image" Target="../media/image14.png"/><Relationship Id="rId4" Type="http://schemas.openxmlformats.org/officeDocument/2006/relationships/image" Target="../media/image11.png"/><Relationship Id="rId9" Type="http://schemas.openxmlformats.org/officeDocument/2006/relationships/image" Target="../media/image27.jpe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6.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3.xml"/><Relationship Id="rId5" Type="http://schemas.openxmlformats.org/officeDocument/2006/relationships/image" Target="../media/image9.png"/><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2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smtClean="0"/>
              <a:t>What components can you use?</a:t>
            </a:r>
            <a:endParaRPr lang="en-US" dirty="0"/>
          </a:p>
        </p:txBody>
      </p:sp>
      <p:sp>
        <p:nvSpPr>
          <p:cNvPr id="2" name="Text Placeholder 1"/>
          <p:cNvSpPr>
            <a:spLocks noGrp="1"/>
          </p:cNvSpPr>
          <p:nvPr>
            <p:ph type="body" sz="quarter" idx="10"/>
          </p:nvPr>
        </p:nvSpPr>
        <p:spPr/>
        <p:txBody>
          <a:bodyPr/>
          <a:lstStyle/>
          <a:p>
            <a:endParaRPr lang="en-US"/>
          </a:p>
        </p:txBody>
      </p:sp>
      <p:graphicFrame>
        <p:nvGraphicFramePr>
          <p:cNvPr id="6" name="Content Placeholder 5"/>
          <p:cNvGraphicFramePr>
            <a:graphicFrameLocks noGrp="1"/>
          </p:cNvGraphicFramePr>
          <p:nvPr>
            <p:ph idx="4294967295"/>
            <p:extLst>
              <p:ext uri="{D42A27DB-BD31-4B8C-83A1-F6EECF244321}">
                <p14:modId xmlns:p14="http://schemas.microsoft.com/office/powerpoint/2010/main" val="3278983119"/>
              </p:ext>
            </p:extLst>
          </p:nvPr>
        </p:nvGraphicFramePr>
        <p:xfrm>
          <a:off x="0" y="1217613"/>
          <a:ext cx="12436475" cy="559593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0961491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Cloud-hosted </a:t>
            </a:r>
            <a:r>
              <a:rPr lang="en-US" dirty="0" err="1"/>
              <a:t>AuthN</a:t>
            </a:r>
            <a:r>
              <a:rPr lang="en-US" dirty="0"/>
              <a:t> / </a:t>
            </a:r>
            <a:r>
              <a:rPr lang="en-US" dirty="0" err="1"/>
              <a:t>AuthZ</a:t>
            </a:r>
            <a:endParaRPr lang="en-US" dirty="0"/>
          </a:p>
        </p:txBody>
      </p:sp>
    </p:spTree>
    <p:extLst>
      <p:ext uri="{BB962C8B-B14F-4D97-AF65-F5344CB8AC3E}">
        <p14:creationId xmlns:p14="http://schemas.microsoft.com/office/powerpoint/2010/main" val="6100748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smtClean="0"/>
              <a:t>Granting SharePoint App Permissions</a:t>
            </a:r>
            <a:endParaRPr lang="en-US" dirty="0"/>
          </a:p>
        </p:txBody>
      </p:sp>
      <p:sp>
        <p:nvSpPr>
          <p:cNvPr id="5" name="Content Placeholder 4"/>
          <p:cNvSpPr>
            <a:spLocks noGrp="1"/>
          </p:cNvSpPr>
          <p:nvPr>
            <p:ph type="body" sz="quarter" idx="10"/>
          </p:nvPr>
        </p:nvSpPr>
        <p:spPr>
          <a:prstGeom prst="rect">
            <a:avLst/>
          </a:prstGeom>
        </p:spPr>
        <p:txBody>
          <a:bodyPr lIns="124358" tIns="62179" rIns="124358" bIns="62179">
            <a:normAutofit/>
          </a:bodyPr>
          <a:lstStyle/>
          <a:p>
            <a:r>
              <a:rPr lang="en-US" dirty="0" smtClean="0"/>
              <a:t>Permissions are granted when an App for SharePoint is installed on a SharePoint server.</a:t>
            </a:r>
          </a:p>
        </p:txBody>
      </p:sp>
      <p:graphicFrame>
        <p:nvGraphicFramePr>
          <p:cNvPr id="4" name="Table 3"/>
          <p:cNvGraphicFramePr>
            <a:graphicFrameLocks noGrp="1"/>
          </p:cNvGraphicFramePr>
          <p:nvPr>
            <p:extLst>
              <p:ext uri="{D42A27DB-BD31-4B8C-83A1-F6EECF244321}">
                <p14:modId xmlns:p14="http://schemas.microsoft.com/office/powerpoint/2010/main" val="2450258406"/>
              </p:ext>
            </p:extLst>
          </p:nvPr>
        </p:nvGraphicFramePr>
        <p:xfrm>
          <a:off x="427037" y="2887662"/>
          <a:ext cx="5410200" cy="3238816"/>
        </p:xfrm>
        <a:graphic>
          <a:graphicData uri="http://schemas.openxmlformats.org/drawingml/2006/table">
            <a:tbl>
              <a:tblPr firstRow="1" bandRow="1">
                <a:tableStyleId>{21E4AEA4-8DFA-4A89-87EB-49C32662AFE0}</a:tableStyleId>
              </a:tblPr>
              <a:tblGrid>
                <a:gridCol w="2277979"/>
                <a:gridCol w="3132221"/>
              </a:tblGrid>
              <a:tr h="870430">
                <a:tc>
                  <a:txBody>
                    <a:bodyPr/>
                    <a:lstStyle/>
                    <a:p>
                      <a:pPr algn="ctr"/>
                      <a:r>
                        <a:rPr lang="en-US" sz="2400" dirty="0" smtClean="0"/>
                        <a:t>App permission name</a:t>
                      </a:r>
                      <a:endParaRPr lang="en-US" sz="2400" dirty="0"/>
                    </a:p>
                  </a:txBody>
                  <a:tcPr marL="124365" marR="124365" marT="62174" marB="62174" anchor="ctr"/>
                </a:tc>
                <a:tc>
                  <a:txBody>
                    <a:bodyPr/>
                    <a:lstStyle/>
                    <a:p>
                      <a:pPr algn="ctr"/>
                      <a:r>
                        <a:rPr lang="en-US" sz="2400" dirty="0" smtClean="0"/>
                        <a:t>SharePoint</a:t>
                      </a:r>
                      <a:r>
                        <a:rPr lang="en-US" sz="2400" baseline="0" dirty="0" smtClean="0"/>
                        <a:t> permission name</a:t>
                      </a:r>
                      <a:endParaRPr lang="en-US" sz="2400" dirty="0"/>
                    </a:p>
                  </a:txBody>
                  <a:tcPr marL="124365" marR="124365" marT="62174" marB="62174" anchor="ctr"/>
                </a:tc>
              </a:tr>
              <a:tr h="504297">
                <a:tc>
                  <a:txBody>
                    <a:bodyPr/>
                    <a:lstStyle/>
                    <a:p>
                      <a:r>
                        <a:rPr lang="en-US" sz="2400" dirty="0" smtClean="0"/>
                        <a:t>Read</a:t>
                      </a:r>
                      <a:endParaRPr lang="en-US" sz="2400" dirty="0"/>
                    </a:p>
                  </a:txBody>
                  <a:tcPr marL="124365" marR="124365" marT="62174" marB="62174"/>
                </a:tc>
                <a:tc>
                  <a:txBody>
                    <a:bodyPr/>
                    <a:lstStyle/>
                    <a:p>
                      <a:r>
                        <a:rPr lang="en-US" sz="2400" dirty="0" smtClean="0"/>
                        <a:t>Reader</a:t>
                      </a:r>
                      <a:endParaRPr lang="en-US" sz="2400" dirty="0"/>
                    </a:p>
                  </a:txBody>
                  <a:tcPr marL="124365" marR="124365" marT="62174" marB="62174"/>
                </a:tc>
              </a:tr>
              <a:tr h="504297">
                <a:tc>
                  <a:txBody>
                    <a:bodyPr/>
                    <a:lstStyle/>
                    <a:p>
                      <a:r>
                        <a:rPr lang="en-US" sz="2400" dirty="0" smtClean="0"/>
                        <a:t>Write</a:t>
                      </a:r>
                      <a:endParaRPr lang="en-US" sz="2400" dirty="0"/>
                    </a:p>
                  </a:txBody>
                  <a:tcPr marL="124365" marR="124365" marT="62174" marB="62174"/>
                </a:tc>
                <a:tc>
                  <a:txBody>
                    <a:bodyPr/>
                    <a:lstStyle/>
                    <a:p>
                      <a:r>
                        <a:rPr lang="en-US" sz="2400" dirty="0" smtClean="0"/>
                        <a:t>Contributor</a:t>
                      </a:r>
                      <a:endParaRPr lang="en-US" sz="2400" dirty="0"/>
                    </a:p>
                  </a:txBody>
                  <a:tcPr marL="124365" marR="124365" marT="62174" marB="62174"/>
                </a:tc>
              </a:tr>
              <a:tr h="504297">
                <a:tc>
                  <a:txBody>
                    <a:bodyPr/>
                    <a:lstStyle/>
                    <a:p>
                      <a:r>
                        <a:rPr lang="en-US" sz="2400" dirty="0" smtClean="0"/>
                        <a:t>Manage</a:t>
                      </a:r>
                      <a:endParaRPr lang="en-US" sz="2400" dirty="0"/>
                    </a:p>
                  </a:txBody>
                  <a:tcPr marL="124365" marR="124365" marT="62174" marB="62174"/>
                </a:tc>
                <a:tc>
                  <a:txBody>
                    <a:bodyPr/>
                    <a:lstStyle/>
                    <a:p>
                      <a:r>
                        <a:rPr lang="en-US" sz="2400" dirty="0" smtClean="0"/>
                        <a:t>Designer</a:t>
                      </a:r>
                      <a:endParaRPr lang="en-US" sz="2400" dirty="0"/>
                    </a:p>
                  </a:txBody>
                  <a:tcPr marL="124365" marR="124365" marT="62174" marB="62174"/>
                </a:tc>
              </a:tr>
              <a:tr h="504297">
                <a:tc>
                  <a:txBody>
                    <a:bodyPr/>
                    <a:lstStyle/>
                    <a:p>
                      <a:r>
                        <a:rPr lang="en-US" sz="2400" dirty="0" err="1" smtClean="0"/>
                        <a:t>FullControl</a:t>
                      </a:r>
                      <a:endParaRPr lang="en-US" sz="2400" dirty="0"/>
                    </a:p>
                  </a:txBody>
                  <a:tcPr marL="124365" marR="124365" marT="62174" marB="62174"/>
                </a:tc>
                <a:tc>
                  <a:txBody>
                    <a:bodyPr/>
                    <a:lstStyle/>
                    <a:p>
                      <a:r>
                        <a:rPr lang="en-US" sz="2400" dirty="0" smtClean="0"/>
                        <a:t>Full Control</a:t>
                      </a:r>
                      <a:endParaRPr lang="en-US" sz="2400" dirty="0"/>
                    </a:p>
                  </a:txBody>
                  <a:tcPr marL="124365" marR="124365" marT="62174" marB="62174"/>
                </a:tc>
              </a:tr>
            </a:tbl>
          </a:graphicData>
        </a:graphic>
      </p:graphicFrame>
      <p:pic>
        <p:nvPicPr>
          <p:cNvPr id="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94436" y="2887663"/>
            <a:ext cx="5562601" cy="3281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10-Point Star 6"/>
          <p:cNvSpPr/>
          <p:nvPr/>
        </p:nvSpPr>
        <p:spPr bwMode="auto">
          <a:xfrm>
            <a:off x="8161336" y="5173662"/>
            <a:ext cx="1828800" cy="1600201"/>
          </a:xfrm>
          <a:prstGeom prst="star10">
            <a:avLst/>
          </a:prstGeom>
          <a:solidFill>
            <a:schemeClr val="accent2"/>
          </a:solidFill>
          <a:ln w="57150">
            <a:solidFill>
              <a:srgbClr val="FFC000"/>
            </a:solidFill>
            <a:headEnd type="none" w="med" len="med"/>
            <a:tailEnd type="none" w="med" len="med"/>
          </a:ln>
        </p:spPr>
        <p:style>
          <a:lnRef idx="0">
            <a:schemeClr val="dk1"/>
          </a:lnRef>
          <a:fillRef idx="3">
            <a:schemeClr val="dk1"/>
          </a:fillRef>
          <a:effectRef idx="3">
            <a:schemeClr val="dk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000" b="1" dirty="0" smtClean="0">
                <a:solidFill>
                  <a:schemeClr val="bg1"/>
                </a:solidFill>
                <a:ea typeface="Segoe UI" pitchFamily="34" charset="0"/>
                <a:cs typeface="Segoe UI" pitchFamily="34" charset="0"/>
              </a:rPr>
              <a:t>All or nothing</a:t>
            </a:r>
          </a:p>
        </p:txBody>
      </p:sp>
    </p:spTree>
    <p:extLst>
      <p:ext uri="{BB962C8B-B14F-4D97-AF65-F5344CB8AC3E}">
        <p14:creationId xmlns:p14="http://schemas.microsoft.com/office/powerpoint/2010/main" val="40798683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Granting / Removing SharePoint </a:t>
            </a:r>
            <a:r>
              <a:rPr lang="en-US" dirty="0"/>
              <a:t>App Permissions</a:t>
            </a:r>
          </a:p>
        </p:txBody>
      </p:sp>
      <p:sp>
        <p:nvSpPr>
          <p:cNvPr id="3" name="Content Placeholder 2"/>
          <p:cNvSpPr>
            <a:spLocks noGrp="1"/>
          </p:cNvSpPr>
          <p:nvPr>
            <p:ph type="body" sz="quarter" idx="10"/>
          </p:nvPr>
        </p:nvSpPr>
        <p:spPr>
          <a:xfrm>
            <a:off x="274637" y="1820862"/>
            <a:ext cx="11887200" cy="2710896"/>
          </a:xfrm>
          <a:prstGeom prst="rect">
            <a:avLst/>
          </a:prstGeom>
        </p:spPr>
        <p:txBody>
          <a:bodyPr lIns="124358" tIns="62179" rIns="124358" bIns="62179"/>
          <a:lstStyle/>
          <a:p>
            <a:pPr lvl="1"/>
            <a:r>
              <a:rPr lang="en-US" sz="4000" dirty="0">
                <a:gradFill>
                  <a:gsLst>
                    <a:gs pos="1250">
                      <a:schemeClr val="tx2"/>
                    </a:gs>
                    <a:gs pos="99000">
                      <a:schemeClr val="tx2"/>
                    </a:gs>
                  </a:gsLst>
                  <a:lin ang="5400000" scaled="0"/>
                </a:gradFill>
                <a:latin typeface="+mj-lt"/>
              </a:rPr>
              <a:t>End-user consent (previous slide)</a:t>
            </a:r>
          </a:p>
          <a:p>
            <a:pPr lvl="1"/>
            <a:r>
              <a:rPr lang="en-US" sz="4000" dirty="0">
                <a:gradFill>
                  <a:gsLst>
                    <a:gs pos="1250">
                      <a:schemeClr val="tx2"/>
                    </a:gs>
                    <a:gs pos="99000">
                      <a:schemeClr val="tx2"/>
                    </a:gs>
                  </a:gsLst>
                  <a:lin ang="5400000" scaled="0"/>
                </a:gradFill>
                <a:latin typeface="+mj-lt"/>
              </a:rPr>
              <a:t>By tenant or web site administrators</a:t>
            </a:r>
          </a:p>
          <a:p>
            <a:pPr lvl="1"/>
            <a:r>
              <a:rPr lang="en-US" sz="4000" dirty="0">
                <a:gradFill>
                  <a:gsLst>
                    <a:gs pos="1250">
                      <a:schemeClr val="tx2"/>
                    </a:gs>
                    <a:gs pos="99000">
                      <a:schemeClr val="tx2"/>
                    </a:gs>
                  </a:gsLst>
                  <a:lin ang="5400000" scaled="0"/>
                </a:gradFill>
                <a:latin typeface="+mj-lt"/>
              </a:rPr>
              <a:t>When an app is removed</a:t>
            </a:r>
          </a:p>
          <a:p>
            <a:endParaRPr lang="en-US" dirty="0"/>
          </a:p>
        </p:txBody>
      </p:sp>
    </p:spTree>
    <p:extLst>
      <p:ext uri="{BB962C8B-B14F-4D97-AF65-F5344CB8AC3E}">
        <p14:creationId xmlns:p14="http://schemas.microsoft.com/office/powerpoint/2010/main" val="367766363"/>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sz="4900" dirty="0" smtClean="0"/>
              <a:t>Common Provider-hosted </a:t>
            </a:r>
            <a:r>
              <a:rPr lang="en-US" sz="4900" dirty="0"/>
              <a:t>App Permission Scopes</a:t>
            </a:r>
          </a:p>
        </p:txBody>
      </p:sp>
      <p:sp>
        <p:nvSpPr>
          <p:cNvPr id="2" name="Text Placeholder 1"/>
          <p:cNvSpPr>
            <a:spLocks noGrp="1"/>
          </p:cNvSpPr>
          <p:nvPr>
            <p:ph type="body" sz="quarter" idx="10"/>
          </p:nvPr>
        </p:nvSpPr>
        <p:spPr/>
        <p:txBody>
          <a:bodyPr/>
          <a:lstStyle/>
          <a:p>
            <a:endParaRPr lang="en-US"/>
          </a:p>
        </p:txBody>
      </p:sp>
      <p:graphicFrame>
        <p:nvGraphicFramePr>
          <p:cNvPr id="7" name="Content Placeholder 6"/>
          <p:cNvGraphicFramePr>
            <a:graphicFrameLocks noGrp="1"/>
          </p:cNvGraphicFramePr>
          <p:nvPr>
            <p:ph idx="4294967295"/>
            <p:extLst>
              <p:ext uri="{D42A27DB-BD31-4B8C-83A1-F6EECF244321}">
                <p14:modId xmlns:p14="http://schemas.microsoft.com/office/powerpoint/2010/main" val="2422166968"/>
              </p:ext>
            </p:extLst>
          </p:nvPr>
        </p:nvGraphicFramePr>
        <p:xfrm>
          <a:off x="579437" y="1439862"/>
          <a:ext cx="11192827" cy="5018144"/>
        </p:xfrm>
        <a:graphic>
          <a:graphicData uri="http://schemas.openxmlformats.org/drawingml/2006/table">
            <a:tbl>
              <a:tblPr firstRow="1" bandRow="1">
                <a:tableStyleId>{21E4AEA4-8DFA-4A89-87EB-49C32662AFE0}</a:tableStyleId>
              </a:tblPr>
              <a:tblGrid>
                <a:gridCol w="3627305"/>
                <a:gridCol w="7565522"/>
              </a:tblGrid>
              <a:tr h="621736">
                <a:tc>
                  <a:txBody>
                    <a:bodyPr/>
                    <a:lstStyle/>
                    <a:p>
                      <a:r>
                        <a:rPr lang="en-US" sz="3300" dirty="0" smtClean="0"/>
                        <a:t>Scope</a:t>
                      </a:r>
                      <a:endParaRPr lang="en-US" sz="3300" dirty="0"/>
                    </a:p>
                  </a:txBody>
                  <a:tcPr marL="124365" marR="124365" marT="62174" marB="62174"/>
                </a:tc>
                <a:tc>
                  <a:txBody>
                    <a:bodyPr/>
                    <a:lstStyle/>
                    <a:p>
                      <a:r>
                        <a:rPr lang="en-US" sz="3300" dirty="0" smtClean="0"/>
                        <a:t>Pertains To</a:t>
                      </a:r>
                      <a:endParaRPr lang="en-US" sz="3300" dirty="0"/>
                    </a:p>
                  </a:txBody>
                  <a:tcPr marL="124365" marR="124365" marT="62174" marB="62174"/>
                </a:tc>
              </a:tr>
              <a:tr h="621736">
                <a:tc>
                  <a:txBody>
                    <a:bodyPr/>
                    <a:lstStyle/>
                    <a:p>
                      <a:r>
                        <a:rPr lang="en-US" sz="3300" kern="1200" dirty="0" smtClean="0"/>
                        <a:t>BCS</a:t>
                      </a:r>
                      <a:endParaRPr lang="en-US" sz="3300" kern="1200" dirty="0" smtClean="0">
                        <a:solidFill>
                          <a:schemeClr val="dk1"/>
                        </a:solidFill>
                        <a:latin typeface="+mn-lt"/>
                        <a:ea typeface="+mn-ea"/>
                        <a:cs typeface="+mn-cs"/>
                      </a:endParaRPr>
                    </a:p>
                  </a:txBody>
                  <a:tcPr marL="124365" marR="124365" marT="62174" marB="62174"/>
                </a:tc>
                <a:tc>
                  <a:txBody>
                    <a:bodyPr/>
                    <a:lstStyle/>
                    <a:p>
                      <a:r>
                        <a:rPr lang="en-US" sz="3300" kern="1200" dirty="0" smtClean="0"/>
                        <a:t>Read access to BCS data sources</a:t>
                      </a:r>
                      <a:endParaRPr lang="en-US" sz="3300" kern="1200" dirty="0">
                        <a:solidFill>
                          <a:schemeClr val="dk1"/>
                        </a:solidFill>
                        <a:latin typeface="+mn-lt"/>
                        <a:ea typeface="+mn-ea"/>
                        <a:cs typeface="+mn-cs"/>
                      </a:endParaRPr>
                    </a:p>
                  </a:txBody>
                  <a:tcPr marL="124365" marR="124365" marT="62174" marB="62174"/>
                </a:tc>
              </a:tr>
              <a:tr h="621736">
                <a:tc>
                  <a:txBody>
                    <a:bodyPr/>
                    <a:lstStyle/>
                    <a:p>
                      <a:r>
                        <a:rPr lang="en-US" sz="3300" kern="1200" dirty="0" smtClean="0"/>
                        <a:t>List *</a:t>
                      </a:r>
                      <a:endParaRPr lang="en-US" sz="3300" kern="1200" dirty="0" smtClean="0">
                        <a:solidFill>
                          <a:schemeClr val="dk1"/>
                        </a:solidFill>
                        <a:latin typeface="+mn-lt"/>
                        <a:ea typeface="+mn-ea"/>
                        <a:cs typeface="+mn-cs"/>
                      </a:endParaRPr>
                    </a:p>
                  </a:txBody>
                  <a:tcPr marL="124365" marR="124365" marT="62174" marB="62174"/>
                </a:tc>
                <a:tc>
                  <a:txBody>
                    <a:bodyPr/>
                    <a:lstStyle/>
                    <a:p>
                      <a:r>
                        <a:rPr lang="en-US" sz="3300" kern="1200" dirty="0" smtClean="0"/>
                        <a:t>A SharePoint list</a:t>
                      </a:r>
                      <a:endParaRPr lang="en-US" sz="3300" kern="1200" dirty="0">
                        <a:solidFill>
                          <a:schemeClr val="dk1"/>
                        </a:solidFill>
                        <a:latin typeface="+mn-lt"/>
                        <a:ea typeface="+mn-ea"/>
                        <a:cs typeface="+mn-cs"/>
                      </a:endParaRPr>
                    </a:p>
                  </a:txBody>
                  <a:tcPr marL="124365" marR="124365" marT="62174" marB="62174"/>
                </a:tc>
              </a:tr>
              <a:tr h="6217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3300" kern="1200" dirty="0" smtClean="0"/>
                        <a:t>Search</a:t>
                      </a:r>
                      <a:endParaRPr lang="en-US" sz="3300" kern="1200" dirty="0">
                        <a:solidFill>
                          <a:schemeClr val="dk1"/>
                        </a:solidFill>
                        <a:latin typeface="+mn-lt"/>
                        <a:ea typeface="+mn-ea"/>
                        <a:cs typeface="+mn-cs"/>
                      </a:endParaRPr>
                    </a:p>
                  </a:txBody>
                  <a:tcPr marL="124365" marR="124365" marT="62174" marB="62174"/>
                </a:tc>
                <a:tc>
                  <a:txBody>
                    <a:bodyPr/>
                    <a:lstStyle/>
                    <a:p>
                      <a:r>
                        <a:rPr lang="en-US" sz="3300" kern="1200" dirty="0" smtClean="0"/>
                        <a:t>The SharePoint Search Service</a:t>
                      </a:r>
                      <a:endParaRPr lang="en-US" sz="3300" kern="1200" dirty="0">
                        <a:solidFill>
                          <a:schemeClr val="dk1"/>
                        </a:solidFill>
                        <a:latin typeface="+mn-lt"/>
                        <a:ea typeface="+mn-ea"/>
                        <a:cs typeface="+mn-cs"/>
                      </a:endParaRPr>
                    </a:p>
                  </a:txBody>
                  <a:tcPr marL="124365" marR="124365" marT="62174" marB="62174"/>
                </a:tc>
              </a:tr>
              <a:tr h="6217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3300" kern="1200" dirty="0" smtClean="0"/>
                        <a:t>Site Collection *</a:t>
                      </a:r>
                      <a:endParaRPr lang="en-US" sz="3300" kern="1200" dirty="0">
                        <a:solidFill>
                          <a:schemeClr val="dk1"/>
                        </a:solidFill>
                        <a:latin typeface="+mn-lt"/>
                        <a:ea typeface="+mn-ea"/>
                        <a:cs typeface="+mn-cs"/>
                      </a:endParaRPr>
                    </a:p>
                  </a:txBody>
                  <a:tcPr marL="124365" marR="124365" marT="62174" marB="62174"/>
                </a:tc>
                <a:tc>
                  <a:txBody>
                    <a:bodyPr/>
                    <a:lstStyle/>
                    <a:p>
                      <a:r>
                        <a:rPr lang="en-US" sz="3300" kern="1200" dirty="0" smtClean="0"/>
                        <a:t>A SharePoint Site Collection</a:t>
                      </a:r>
                      <a:endParaRPr lang="en-US" sz="3300" kern="1200" dirty="0">
                        <a:solidFill>
                          <a:schemeClr val="dk1"/>
                        </a:solidFill>
                        <a:latin typeface="+mn-lt"/>
                        <a:ea typeface="+mn-ea"/>
                        <a:cs typeface="+mn-cs"/>
                      </a:endParaRPr>
                    </a:p>
                  </a:txBody>
                  <a:tcPr marL="124365" marR="124365" marT="62174" marB="62174"/>
                </a:tc>
              </a:tr>
              <a:tr h="6217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3300" kern="1200" dirty="0" smtClean="0"/>
                        <a:t>Taxonomy</a:t>
                      </a:r>
                      <a:endParaRPr lang="en-US" sz="3300" kern="1200" dirty="0">
                        <a:solidFill>
                          <a:schemeClr val="dk1"/>
                        </a:solidFill>
                        <a:latin typeface="+mn-lt"/>
                        <a:ea typeface="+mn-ea"/>
                        <a:cs typeface="+mn-cs"/>
                      </a:endParaRPr>
                    </a:p>
                  </a:txBody>
                  <a:tcPr marL="124365" marR="124365" marT="62174" marB="62174"/>
                </a:tc>
                <a:tc>
                  <a:txBody>
                    <a:bodyPr/>
                    <a:lstStyle/>
                    <a:p>
                      <a:r>
                        <a:rPr lang="en-US" sz="3300" kern="1200" dirty="0" smtClean="0"/>
                        <a:t>The SharePoint Taxonomy Service</a:t>
                      </a:r>
                      <a:endParaRPr lang="en-US" sz="3300" kern="1200" dirty="0">
                        <a:solidFill>
                          <a:schemeClr val="dk1"/>
                        </a:solidFill>
                        <a:latin typeface="+mn-lt"/>
                        <a:ea typeface="+mn-ea"/>
                        <a:cs typeface="+mn-cs"/>
                      </a:endParaRPr>
                    </a:p>
                  </a:txBody>
                  <a:tcPr marL="124365" marR="124365" marT="62174" marB="62174"/>
                </a:tc>
              </a:tr>
              <a:tr h="6217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3300" kern="1200" dirty="0" smtClean="0"/>
                        <a:t>Web *</a:t>
                      </a:r>
                      <a:endParaRPr lang="en-US" sz="3300" kern="1200" dirty="0">
                        <a:solidFill>
                          <a:schemeClr val="dk1"/>
                        </a:solidFill>
                        <a:latin typeface="+mn-lt"/>
                        <a:ea typeface="+mn-ea"/>
                        <a:cs typeface="+mn-cs"/>
                      </a:endParaRPr>
                    </a:p>
                  </a:txBody>
                  <a:tcPr marL="124365" marR="124365" marT="62174" marB="62174"/>
                </a:tc>
                <a:tc>
                  <a:txBody>
                    <a:bodyPr/>
                    <a:lstStyle/>
                    <a:p>
                      <a:r>
                        <a:rPr lang="en-US" sz="3300" kern="1200" dirty="0" smtClean="0"/>
                        <a:t>A SharePoint Web Site</a:t>
                      </a:r>
                      <a:endParaRPr lang="en-US" sz="3300" kern="1200" dirty="0">
                        <a:solidFill>
                          <a:schemeClr val="dk1"/>
                        </a:solidFill>
                        <a:latin typeface="+mn-lt"/>
                        <a:ea typeface="+mn-ea"/>
                        <a:cs typeface="+mn-cs"/>
                      </a:endParaRPr>
                    </a:p>
                  </a:txBody>
                  <a:tcPr marL="124365" marR="124365" marT="62174" marB="62174"/>
                </a:tc>
              </a:tr>
              <a:tr h="6217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3300" kern="1200" dirty="0" smtClean="0"/>
                        <a:t>Workflow</a:t>
                      </a:r>
                      <a:endParaRPr lang="en-US" sz="3300" kern="1200" dirty="0">
                        <a:solidFill>
                          <a:schemeClr val="dk1"/>
                        </a:solidFill>
                        <a:latin typeface="+mn-lt"/>
                        <a:ea typeface="+mn-ea"/>
                        <a:cs typeface="+mn-cs"/>
                      </a:endParaRPr>
                    </a:p>
                  </a:txBody>
                  <a:tcPr marL="124365" marR="124365" marT="62174" marB="62174"/>
                </a:tc>
                <a:tc>
                  <a:txBody>
                    <a:bodyPr/>
                    <a:lstStyle/>
                    <a:p>
                      <a:r>
                        <a:rPr lang="en-US" sz="3300" kern="1200" dirty="0" smtClean="0"/>
                        <a:t>The</a:t>
                      </a:r>
                      <a:r>
                        <a:rPr lang="en-US" sz="3300" kern="1200" baseline="0" dirty="0" smtClean="0"/>
                        <a:t> Windows Azure Workflow Service</a:t>
                      </a:r>
                      <a:endParaRPr lang="en-US" sz="3300" kern="1200" dirty="0">
                        <a:solidFill>
                          <a:schemeClr val="dk1"/>
                        </a:solidFill>
                        <a:latin typeface="+mn-lt"/>
                        <a:ea typeface="+mn-ea"/>
                        <a:cs typeface="+mn-cs"/>
                      </a:endParaRPr>
                    </a:p>
                  </a:txBody>
                  <a:tcPr marL="124365" marR="124365" marT="62174" marB="62174"/>
                </a:tc>
              </a:tr>
            </a:tbl>
          </a:graphicData>
        </a:graphic>
      </p:graphicFrame>
    </p:spTree>
    <p:extLst>
      <p:ext uri="{BB962C8B-B14F-4D97-AF65-F5344CB8AC3E}">
        <p14:creationId xmlns:p14="http://schemas.microsoft.com/office/powerpoint/2010/main" val="30179101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 Principal</a:t>
            </a:r>
            <a:endParaRPr lang="en-US" dirty="0"/>
          </a:p>
        </p:txBody>
      </p:sp>
      <p:sp>
        <p:nvSpPr>
          <p:cNvPr id="3" name="Content Placeholder 2"/>
          <p:cNvSpPr>
            <a:spLocks noGrp="1"/>
          </p:cNvSpPr>
          <p:nvPr>
            <p:ph type="body" sz="quarter" idx="10"/>
          </p:nvPr>
        </p:nvSpPr>
        <p:spPr>
          <a:xfrm>
            <a:off x="274638" y="1212850"/>
            <a:ext cx="4876799" cy="2025170"/>
          </a:xfrm>
          <a:prstGeom prst="rect">
            <a:avLst/>
          </a:prstGeom>
        </p:spPr>
        <p:txBody>
          <a:bodyPr lIns="124358" tIns="62179" rIns="124358" bIns="62179"/>
          <a:lstStyle/>
          <a:p>
            <a:r>
              <a:rPr lang="en-US" dirty="0" smtClean="0"/>
              <a:t>Uniquely identifies a SharePoint app</a:t>
            </a:r>
          </a:p>
          <a:p>
            <a:r>
              <a:rPr lang="en-US" dirty="0" smtClean="0"/>
              <a:t>Create the app principal with AppRegNew.aspx</a:t>
            </a:r>
          </a:p>
          <a:p>
            <a:r>
              <a:rPr lang="en-US" dirty="0" smtClean="0"/>
              <a:t>Use the app principal with </a:t>
            </a:r>
            <a:r>
              <a:rPr lang="en-US" dirty="0" err="1" smtClean="0"/>
              <a:t>OAuth</a:t>
            </a:r>
            <a:r>
              <a:rPr lang="en-US" dirty="0" smtClean="0"/>
              <a:t> for access to SharePoint APIs</a:t>
            </a:r>
            <a:endParaRPr lang="en-US"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03837" y="1744662"/>
            <a:ext cx="6764655" cy="44215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bwMode="auto">
          <a:xfrm>
            <a:off x="5303837" y="1363662"/>
            <a:ext cx="6764655" cy="381000"/>
          </a:xfrm>
          <a:prstGeom prst="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600" b="1" dirty="0" smtClean="0">
                <a:gradFill>
                  <a:gsLst>
                    <a:gs pos="0">
                      <a:srgbClr val="FFFFFF"/>
                    </a:gs>
                    <a:gs pos="100000">
                      <a:srgbClr val="FFFFFF"/>
                    </a:gs>
                  </a:gsLst>
                  <a:lin ang="5400000" scaled="0"/>
                </a:gradFill>
                <a:ea typeface="Segoe UI" pitchFamily="34" charset="0"/>
                <a:cs typeface="Segoe UI" pitchFamily="34" charset="0"/>
              </a:rPr>
              <a:t>http://mySPSite.sharepoint.com/_layouts/15/AppRegNew.aspx</a:t>
            </a:r>
          </a:p>
        </p:txBody>
      </p:sp>
    </p:spTree>
    <p:extLst>
      <p:ext uri="{BB962C8B-B14F-4D97-AF65-F5344CB8AC3E}">
        <p14:creationId xmlns:p14="http://schemas.microsoft.com/office/powerpoint/2010/main" val="1497188914"/>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endParaRPr lang="en-US"/>
          </a:p>
        </p:txBody>
      </p:sp>
      <p:sp>
        <p:nvSpPr>
          <p:cNvPr id="2" name="Title 1"/>
          <p:cNvSpPr>
            <a:spLocks noGrp="1"/>
          </p:cNvSpPr>
          <p:nvPr>
            <p:ph type="title"/>
          </p:nvPr>
        </p:nvSpPr>
        <p:spPr/>
        <p:txBody>
          <a:bodyPr/>
          <a:lstStyle/>
          <a:p>
            <a:r>
              <a:rPr lang="en-US" dirty="0" err="1" smtClean="0"/>
              <a:t>OAuth</a:t>
            </a:r>
            <a:r>
              <a:rPr lang="en-US" dirty="0" smtClean="0"/>
              <a:t> Flow</a:t>
            </a:r>
            <a:endParaRPr lang="en-US" dirty="0"/>
          </a:p>
        </p:txBody>
      </p:sp>
      <p:grpSp>
        <p:nvGrpSpPr>
          <p:cNvPr id="7" name="Group 6"/>
          <p:cNvGrpSpPr/>
          <p:nvPr/>
        </p:nvGrpSpPr>
        <p:grpSpPr>
          <a:xfrm>
            <a:off x="2255837" y="2468562"/>
            <a:ext cx="1219200" cy="2131064"/>
            <a:chOff x="1138140" y="1744662"/>
            <a:chExt cx="1219200" cy="2131064"/>
          </a:xfrm>
        </p:grpSpPr>
        <p:pic>
          <p:nvPicPr>
            <p:cNvPr id="4" name="Picture 7" descr="C:\Users\Todd\AppData\Local\Microsoft\Windows\Temporary Internet Files\Content.IE5\084275D4\MC900435242[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65237" y="1744662"/>
              <a:ext cx="965007" cy="1909336"/>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1138140" y="3192462"/>
              <a:ext cx="1219200" cy="683264"/>
            </a:xfrm>
            <a:prstGeom prst="rect">
              <a:avLst/>
            </a:prstGeom>
            <a:noFill/>
          </p:spPr>
          <p:txBody>
            <a:bodyPr wrap="square" lIns="182880" tIns="146304" rIns="182880" bIns="146304" rtlCol="0">
              <a:spAutoFit/>
            </a:bodyPr>
            <a:lstStyle/>
            <a:p>
              <a:pPr algn="ctr">
                <a:lnSpc>
                  <a:spcPct val="90000"/>
                </a:lnSpc>
                <a:spcAft>
                  <a:spcPts val="600"/>
                </a:spcAft>
              </a:pPr>
              <a:r>
                <a:rPr lang="en-US" sz="1400" dirty="0" smtClean="0">
                  <a:gradFill>
                    <a:gsLst>
                      <a:gs pos="2917">
                        <a:schemeClr val="tx1"/>
                      </a:gs>
                      <a:gs pos="30000">
                        <a:schemeClr val="tx1"/>
                      </a:gs>
                    </a:gsLst>
                    <a:lin ang="5400000" scaled="0"/>
                  </a:gradFill>
                </a:rPr>
                <a:t>SharePoint Server</a:t>
              </a:r>
            </a:p>
          </p:txBody>
        </p:sp>
      </p:grpSp>
      <p:grpSp>
        <p:nvGrpSpPr>
          <p:cNvPr id="8" name="Group 7"/>
          <p:cNvGrpSpPr/>
          <p:nvPr/>
        </p:nvGrpSpPr>
        <p:grpSpPr>
          <a:xfrm>
            <a:off x="8656637" y="2468562"/>
            <a:ext cx="1219200" cy="2131064"/>
            <a:chOff x="9901140" y="1662847"/>
            <a:chExt cx="1219200" cy="2131064"/>
          </a:xfrm>
        </p:grpSpPr>
        <p:pic>
          <p:nvPicPr>
            <p:cNvPr id="20" name="Picture 7" descr="C:\Users\Todd\AppData\Local\Microsoft\Windows\Temporary Internet Files\Content.IE5\084275D4\MC900435242[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28237" y="1662847"/>
              <a:ext cx="965007" cy="1909336"/>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p:cNvSpPr txBox="1"/>
            <p:nvPr/>
          </p:nvSpPr>
          <p:spPr>
            <a:xfrm>
              <a:off x="9901140" y="3110647"/>
              <a:ext cx="1219200" cy="683264"/>
            </a:xfrm>
            <a:prstGeom prst="rect">
              <a:avLst/>
            </a:prstGeom>
            <a:noFill/>
          </p:spPr>
          <p:txBody>
            <a:bodyPr wrap="square" lIns="182880" tIns="146304" rIns="182880" bIns="146304" rtlCol="0">
              <a:spAutoFit/>
            </a:bodyPr>
            <a:lstStyle/>
            <a:p>
              <a:pPr algn="ctr">
                <a:lnSpc>
                  <a:spcPct val="90000"/>
                </a:lnSpc>
                <a:spcAft>
                  <a:spcPts val="600"/>
                </a:spcAft>
              </a:pPr>
              <a:r>
                <a:rPr lang="en-US" sz="1400" dirty="0" smtClean="0">
                  <a:gradFill>
                    <a:gsLst>
                      <a:gs pos="2917">
                        <a:schemeClr val="tx1"/>
                      </a:gs>
                      <a:gs pos="30000">
                        <a:schemeClr val="tx1"/>
                      </a:gs>
                    </a:gsLst>
                    <a:lin ang="5400000" scaled="0"/>
                  </a:gradFill>
                </a:rPr>
                <a:t>Hosting Server</a:t>
              </a:r>
            </a:p>
          </p:txBody>
        </p:sp>
      </p:grpSp>
      <p:grpSp>
        <p:nvGrpSpPr>
          <p:cNvPr id="10" name="Group 9"/>
          <p:cNvGrpSpPr/>
          <p:nvPr/>
        </p:nvGrpSpPr>
        <p:grpSpPr>
          <a:xfrm>
            <a:off x="5227637" y="4732726"/>
            <a:ext cx="1724353" cy="1964936"/>
            <a:chOff x="5227637" y="4008826"/>
            <a:chExt cx="1724353" cy="1964936"/>
          </a:xfrm>
        </p:grpSpPr>
        <p:sp>
          <p:nvSpPr>
            <p:cNvPr id="19" name="TextBox 18"/>
            <p:cNvSpPr txBox="1"/>
            <p:nvPr/>
          </p:nvSpPr>
          <p:spPr>
            <a:xfrm>
              <a:off x="5227637" y="5484397"/>
              <a:ext cx="1724353" cy="489365"/>
            </a:xfrm>
            <a:prstGeom prst="rect">
              <a:avLst/>
            </a:prstGeom>
            <a:noFill/>
          </p:spPr>
          <p:txBody>
            <a:bodyPr wrap="square" lIns="182880" tIns="146304" rIns="182880" bIns="146304" rtlCol="0">
              <a:spAutoFit/>
            </a:bodyPr>
            <a:lstStyle/>
            <a:p>
              <a:pPr algn="ctr">
                <a:lnSpc>
                  <a:spcPct val="90000"/>
                </a:lnSpc>
                <a:spcAft>
                  <a:spcPts val="600"/>
                </a:spcAft>
              </a:pPr>
              <a:r>
                <a:rPr lang="en-US" sz="1400" dirty="0" smtClean="0">
                  <a:gradFill>
                    <a:gsLst>
                      <a:gs pos="2917">
                        <a:schemeClr val="tx1"/>
                      </a:gs>
                      <a:gs pos="30000">
                        <a:schemeClr val="tx1"/>
                      </a:gs>
                    </a:gsLst>
                    <a:lin ang="5400000" scaled="0"/>
                  </a:gradFill>
                </a:rPr>
                <a:t>Web Browser</a:t>
              </a:r>
            </a:p>
          </p:txBody>
        </p:sp>
        <p:pic>
          <p:nvPicPr>
            <p:cNvPr id="4114" name="Picture 18" descr="C:\Users\Todd\AppData\Local\Microsoft\Windows\Temporary Internet Files\Content.IE5\4ED8FRY3\MP900443451[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49244" y="4008826"/>
              <a:ext cx="1481138" cy="148113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1" name="Group 10"/>
          <p:cNvGrpSpPr/>
          <p:nvPr/>
        </p:nvGrpSpPr>
        <p:grpSpPr>
          <a:xfrm>
            <a:off x="5480213" y="1317103"/>
            <a:ext cx="1219200" cy="2131064"/>
            <a:chOff x="5480213" y="1317103"/>
            <a:chExt cx="1219200" cy="2131064"/>
          </a:xfrm>
        </p:grpSpPr>
        <p:pic>
          <p:nvPicPr>
            <p:cNvPr id="33" name="Picture 7" descr="C:\Users\Todd\AppData\Local\Microsoft\Windows\Temporary Internet Files\Content.IE5\084275D4\MC900435242[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07310" y="1317103"/>
              <a:ext cx="965007" cy="1909336"/>
            </a:xfrm>
            <a:prstGeom prst="rect">
              <a:avLst/>
            </a:prstGeom>
            <a:noFill/>
            <a:extLst>
              <a:ext uri="{909E8E84-426E-40DD-AFC4-6F175D3DCCD1}">
                <a14:hiddenFill xmlns:a14="http://schemas.microsoft.com/office/drawing/2010/main">
                  <a:solidFill>
                    <a:srgbClr val="FFFFFF"/>
                  </a:solidFill>
                </a14:hiddenFill>
              </a:ext>
            </a:extLst>
          </p:spPr>
        </p:pic>
        <p:sp>
          <p:nvSpPr>
            <p:cNvPr id="34" name="TextBox 33"/>
            <p:cNvSpPr txBox="1"/>
            <p:nvPr/>
          </p:nvSpPr>
          <p:spPr>
            <a:xfrm>
              <a:off x="5480213" y="2764903"/>
              <a:ext cx="1219200" cy="683264"/>
            </a:xfrm>
            <a:prstGeom prst="rect">
              <a:avLst/>
            </a:prstGeom>
            <a:noFill/>
          </p:spPr>
          <p:txBody>
            <a:bodyPr wrap="square" lIns="182880" tIns="146304" rIns="182880" bIns="146304" rtlCol="0">
              <a:spAutoFit/>
            </a:bodyPr>
            <a:lstStyle/>
            <a:p>
              <a:pPr algn="ctr">
                <a:lnSpc>
                  <a:spcPct val="90000"/>
                </a:lnSpc>
                <a:spcAft>
                  <a:spcPts val="600"/>
                </a:spcAft>
              </a:pPr>
              <a:r>
                <a:rPr lang="en-US" sz="1400" dirty="0" smtClean="0">
                  <a:gradFill>
                    <a:gsLst>
                      <a:gs pos="2917">
                        <a:schemeClr val="tx1"/>
                      </a:gs>
                      <a:gs pos="30000">
                        <a:schemeClr val="tx1"/>
                      </a:gs>
                    </a:gsLst>
                    <a:lin ang="5400000" scaled="0"/>
                  </a:gradFill>
                </a:rPr>
                <a:t>ACS Server</a:t>
              </a:r>
            </a:p>
          </p:txBody>
        </p:sp>
      </p:grpSp>
    </p:spTree>
    <p:extLst>
      <p:ext uri="{BB962C8B-B14F-4D97-AF65-F5344CB8AC3E}">
        <p14:creationId xmlns:p14="http://schemas.microsoft.com/office/powerpoint/2010/main" val="845718191"/>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p:cNvPicPr>
            <a:picLocks noChangeAspect="1" noChangeArrowheads="1"/>
          </p:cNvPicPr>
          <p:nvPr/>
        </p:nvPicPr>
        <p:blipFill rotWithShape="1">
          <a:blip r:embed="rId2">
            <a:extLst>
              <a:ext uri="{BEBA8EAE-BF5A-486C-A8C5-ECC9F3942E4B}">
                <a14:imgProps xmlns:a14="http://schemas.microsoft.com/office/drawing/2010/main">
                  <a14:imgLayer r:embed="rId3">
                    <a14:imgEffect>
                      <a14:backgroundRemoval t="0" b="94767" l="0" r="100000">
                        <a14:foregroundMark x1="64549" y1="8911" x2="64549" y2="8911"/>
                      </a14:backgroundRemoval>
                    </a14:imgEffect>
                  </a14:imgLayer>
                </a14:imgProps>
              </a:ext>
              <a:ext uri="{28A0092B-C50C-407E-A947-70E740481C1C}">
                <a14:useLocalDpi xmlns:a14="http://schemas.microsoft.com/office/drawing/2010/main" val="0"/>
              </a:ext>
            </a:extLst>
          </a:blip>
          <a:srcRect b="5457"/>
          <a:stretch/>
        </p:blipFill>
        <p:spPr bwMode="auto">
          <a:xfrm>
            <a:off x="414549" y="631119"/>
            <a:ext cx="6589240" cy="55941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4" name="Group 3"/>
          <p:cNvGrpSpPr/>
          <p:nvPr/>
        </p:nvGrpSpPr>
        <p:grpSpPr>
          <a:xfrm>
            <a:off x="9342437" y="2659062"/>
            <a:ext cx="1219200" cy="2131064"/>
            <a:chOff x="1138140" y="1744662"/>
            <a:chExt cx="1219200" cy="2131064"/>
          </a:xfrm>
        </p:grpSpPr>
        <p:pic>
          <p:nvPicPr>
            <p:cNvPr id="5" name="Picture 7" descr="C:\Users\Todd\AppData\Local\Microsoft\Windows\Temporary Internet Files\Content.IE5\084275D4\MC900435242[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65237" y="1744662"/>
              <a:ext cx="965007" cy="1909336"/>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1138140" y="3192462"/>
              <a:ext cx="1219200" cy="683264"/>
            </a:xfrm>
            <a:prstGeom prst="rect">
              <a:avLst/>
            </a:prstGeom>
            <a:noFill/>
          </p:spPr>
          <p:txBody>
            <a:bodyPr wrap="square" lIns="182880" tIns="146304" rIns="182880" bIns="146304" rtlCol="0">
              <a:spAutoFit/>
            </a:bodyPr>
            <a:lstStyle/>
            <a:p>
              <a:pPr algn="ctr">
                <a:lnSpc>
                  <a:spcPct val="90000"/>
                </a:lnSpc>
                <a:spcAft>
                  <a:spcPts val="600"/>
                </a:spcAft>
              </a:pPr>
              <a:r>
                <a:rPr lang="en-US" sz="1400" dirty="0" smtClean="0">
                  <a:gradFill>
                    <a:gsLst>
                      <a:gs pos="2917">
                        <a:schemeClr val="tx1"/>
                      </a:gs>
                      <a:gs pos="30000">
                        <a:schemeClr val="tx1"/>
                      </a:gs>
                    </a:gsLst>
                    <a:lin ang="5400000" scaled="0"/>
                  </a:gradFill>
                </a:rPr>
                <a:t>SharePoint Server</a:t>
              </a:r>
            </a:p>
          </p:txBody>
        </p:sp>
      </p:grpSp>
      <p:grpSp>
        <p:nvGrpSpPr>
          <p:cNvPr id="8" name="Group 7"/>
          <p:cNvGrpSpPr/>
          <p:nvPr/>
        </p:nvGrpSpPr>
        <p:grpSpPr>
          <a:xfrm>
            <a:off x="11095037" y="1668462"/>
            <a:ext cx="1219200" cy="2131064"/>
            <a:chOff x="9901140" y="1662847"/>
            <a:chExt cx="1219200" cy="2131064"/>
          </a:xfrm>
        </p:grpSpPr>
        <p:pic>
          <p:nvPicPr>
            <p:cNvPr id="9" name="Picture 7" descr="C:\Users\Todd\AppData\Local\Microsoft\Windows\Temporary Internet Files\Content.IE5\084275D4\MC900435242[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028237" y="1662847"/>
              <a:ext cx="965007" cy="1909336"/>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9901140" y="3110647"/>
              <a:ext cx="1219200" cy="683264"/>
            </a:xfrm>
            <a:prstGeom prst="rect">
              <a:avLst/>
            </a:prstGeom>
            <a:noFill/>
          </p:spPr>
          <p:txBody>
            <a:bodyPr wrap="square" lIns="182880" tIns="146304" rIns="182880" bIns="146304" rtlCol="0">
              <a:spAutoFit/>
            </a:bodyPr>
            <a:lstStyle/>
            <a:p>
              <a:pPr algn="ctr">
                <a:lnSpc>
                  <a:spcPct val="90000"/>
                </a:lnSpc>
                <a:spcAft>
                  <a:spcPts val="600"/>
                </a:spcAft>
              </a:pPr>
              <a:r>
                <a:rPr lang="en-US" sz="1400" dirty="0" smtClean="0">
                  <a:gradFill>
                    <a:gsLst>
                      <a:gs pos="2917">
                        <a:schemeClr val="tx1"/>
                      </a:gs>
                      <a:gs pos="30000">
                        <a:schemeClr val="tx1"/>
                      </a:gs>
                    </a:gsLst>
                    <a:lin ang="5400000" scaled="0"/>
                  </a:gradFill>
                </a:rPr>
                <a:t>Hosting Server</a:t>
              </a:r>
            </a:p>
          </p:txBody>
        </p:sp>
      </p:grpSp>
      <p:grpSp>
        <p:nvGrpSpPr>
          <p:cNvPr id="11" name="Group 10"/>
          <p:cNvGrpSpPr/>
          <p:nvPr/>
        </p:nvGrpSpPr>
        <p:grpSpPr>
          <a:xfrm>
            <a:off x="7025942" y="1913326"/>
            <a:ext cx="1724353" cy="1964936"/>
            <a:chOff x="5227637" y="4008826"/>
            <a:chExt cx="1724353" cy="1964936"/>
          </a:xfrm>
        </p:grpSpPr>
        <p:sp>
          <p:nvSpPr>
            <p:cNvPr id="12" name="TextBox 11"/>
            <p:cNvSpPr txBox="1"/>
            <p:nvPr/>
          </p:nvSpPr>
          <p:spPr>
            <a:xfrm>
              <a:off x="5227637" y="5484397"/>
              <a:ext cx="1724353" cy="489365"/>
            </a:xfrm>
            <a:prstGeom prst="rect">
              <a:avLst/>
            </a:prstGeom>
            <a:noFill/>
          </p:spPr>
          <p:txBody>
            <a:bodyPr wrap="square" lIns="182880" tIns="146304" rIns="182880" bIns="146304" rtlCol="0">
              <a:spAutoFit/>
            </a:bodyPr>
            <a:lstStyle/>
            <a:p>
              <a:pPr algn="ctr">
                <a:lnSpc>
                  <a:spcPct val="90000"/>
                </a:lnSpc>
                <a:spcAft>
                  <a:spcPts val="600"/>
                </a:spcAft>
              </a:pPr>
              <a:r>
                <a:rPr lang="en-US" sz="1400" dirty="0" smtClean="0">
                  <a:gradFill>
                    <a:gsLst>
                      <a:gs pos="2917">
                        <a:schemeClr val="tx1"/>
                      </a:gs>
                      <a:gs pos="30000">
                        <a:schemeClr val="tx1"/>
                      </a:gs>
                    </a:gsLst>
                    <a:lin ang="5400000" scaled="0"/>
                  </a:gradFill>
                </a:rPr>
                <a:t>Web Browser</a:t>
              </a:r>
            </a:p>
          </p:txBody>
        </p:sp>
        <p:pic>
          <p:nvPicPr>
            <p:cNvPr id="14" name="Picture 18" descr="C:\Users\Todd\AppData\Local\Microsoft\Windows\Temporary Internet Files\Content.IE5\4ED8FRY3\MP900443451[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49244" y="4008826"/>
              <a:ext cx="1481138" cy="148113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 name="Group 1"/>
          <p:cNvGrpSpPr/>
          <p:nvPr/>
        </p:nvGrpSpPr>
        <p:grpSpPr>
          <a:xfrm>
            <a:off x="9342437" y="220662"/>
            <a:ext cx="1219200" cy="2514600"/>
            <a:chOff x="9342437" y="220662"/>
            <a:chExt cx="1219200" cy="2514600"/>
          </a:xfrm>
        </p:grpSpPr>
        <p:pic>
          <p:nvPicPr>
            <p:cNvPr id="16" name="Picture 7" descr="C:\Users\Todd\AppData\Local\Microsoft\Windows\Temporary Internet Files\Content.IE5\084275D4\MC900435242[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69534" y="825926"/>
              <a:ext cx="965007" cy="1909336"/>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p:cNvSpPr txBox="1"/>
            <p:nvPr/>
          </p:nvSpPr>
          <p:spPr>
            <a:xfrm>
              <a:off x="9342437" y="220662"/>
              <a:ext cx="1219200" cy="683264"/>
            </a:xfrm>
            <a:prstGeom prst="rect">
              <a:avLst/>
            </a:prstGeom>
            <a:noFill/>
          </p:spPr>
          <p:txBody>
            <a:bodyPr wrap="square" lIns="182880" tIns="146304" rIns="182880" bIns="146304" rtlCol="0">
              <a:spAutoFit/>
            </a:bodyPr>
            <a:lstStyle/>
            <a:p>
              <a:pPr algn="ctr">
                <a:lnSpc>
                  <a:spcPct val="90000"/>
                </a:lnSpc>
                <a:spcAft>
                  <a:spcPts val="600"/>
                </a:spcAft>
              </a:pPr>
              <a:r>
                <a:rPr lang="en-US" sz="1400" dirty="0" smtClean="0">
                  <a:gradFill>
                    <a:gsLst>
                      <a:gs pos="2917">
                        <a:schemeClr val="tx1"/>
                      </a:gs>
                      <a:gs pos="30000">
                        <a:schemeClr val="tx1"/>
                      </a:gs>
                    </a:gsLst>
                    <a:lin ang="5400000" scaled="0"/>
                  </a:gradFill>
                </a:rPr>
                <a:t>ACS Server</a:t>
              </a:r>
            </a:p>
          </p:txBody>
        </p:sp>
      </p:grpSp>
      <p:sp>
        <p:nvSpPr>
          <p:cNvPr id="3" name="Title 2"/>
          <p:cNvSpPr>
            <a:spLocks noGrp="1"/>
          </p:cNvSpPr>
          <p:nvPr>
            <p:ph type="title"/>
          </p:nvPr>
        </p:nvSpPr>
        <p:spPr/>
        <p:txBody>
          <a:bodyPr/>
          <a:lstStyle/>
          <a:p>
            <a:endParaRPr lang="en-US"/>
          </a:p>
        </p:txBody>
      </p:sp>
      <p:sp>
        <p:nvSpPr>
          <p:cNvPr id="13" name="Text Placeholder 12"/>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1676276538"/>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7147548" y="4868862"/>
            <a:ext cx="5014289" cy="1752600"/>
          </a:xfrm>
        </p:spPr>
        <p:txBody>
          <a:bodyPr/>
          <a:lstStyle/>
          <a:p>
            <a:pPr marL="0" indent="0">
              <a:buNone/>
            </a:pPr>
            <a:r>
              <a:rPr lang="en-US" sz="2900" dirty="0"/>
              <a:t>1) User browses to a SharePoint page with an app from </a:t>
            </a:r>
            <a:r>
              <a:rPr lang="en-US" sz="2900" dirty="0" smtClean="0"/>
              <a:t>a Cloud hosted app </a:t>
            </a:r>
            <a:r>
              <a:rPr lang="en-US" sz="2900" dirty="0"/>
              <a:t>on it</a:t>
            </a:r>
          </a:p>
          <a:p>
            <a:endParaRPr lang="en-US" sz="2900" dirty="0"/>
          </a:p>
        </p:txBody>
      </p:sp>
      <p:sp>
        <p:nvSpPr>
          <p:cNvPr id="2" name="Title 1"/>
          <p:cNvSpPr>
            <a:spLocks noGrp="1"/>
          </p:cNvSpPr>
          <p:nvPr>
            <p:ph type="title"/>
          </p:nvPr>
        </p:nvSpPr>
        <p:spPr/>
        <p:txBody>
          <a:bodyPr/>
          <a:lstStyle/>
          <a:p>
            <a:endParaRPr lang="en-US"/>
          </a:p>
        </p:txBody>
      </p:sp>
      <p:pic>
        <p:nvPicPr>
          <p:cNvPr id="6" name="Picture 3"/>
          <p:cNvPicPr>
            <a:picLocks noChangeAspect="1" noChangeArrowheads="1"/>
          </p:cNvPicPr>
          <p:nvPr/>
        </p:nvPicPr>
        <p:blipFill rotWithShape="1">
          <a:blip r:embed="rId2">
            <a:extLst>
              <a:ext uri="{BEBA8EAE-BF5A-486C-A8C5-ECC9F3942E4B}">
                <a14:imgProps xmlns:a14="http://schemas.microsoft.com/office/drawing/2010/main">
                  <a14:imgLayer r:embed="rId3">
                    <a14:imgEffect>
                      <a14:backgroundRemoval t="0" b="94767" l="0" r="100000">
                        <a14:foregroundMark x1="64549" y1="8911" x2="64549" y2="8911"/>
                      </a14:backgroundRemoval>
                    </a14:imgEffect>
                  </a14:imgLayer>
                </a14:imgProps>
              </a:ext>
              <a:ext uri="{28A0092B-C50C-407E-A947-70E740481C1C}">
                <a14:useLocalDpi xmlns:a14="http://schemas.microsoft.com/office/drawing/2010/main" val="0"/>
              </a:ext>
            </a:extLst>
          </a:blip>
          <a:srcRect b="5457"/>
          <a:stretch/>
        </p:blipFill>
        <p:spPr bwMode="auto">
          <a:xfrm>
            <a:off x="414549" y="631119"/>
            <a:ext cx="6589240" cy="55941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extBox 11"/>
          <p:cNvSpPr txBox="1"/>
          <p:nvPr/>
        </p:nvSpPr>
        <p:spPr>
          <a:xfrm>
            <a:off x="1390467" y="977248"/>
            <a:ext cx="1615014" cy="322454"/>
          </a:xfrm>
          <a:prstGeom prst="rect">
            <a:avLst/>
          </a:prstGeom>
          <a:noFill/>
        </p:spPr>
        <p:txBody>
          <a:bodyPr wrap="none" lIns="124322" tIns="62161" rIns="124322" bIns="62161" rtlCol="0">
            <a:noAutofit/>
          </a:bodyPr>
          <a:lstStyle/>
          <a:p>
            <a:pPr defTabSz="932556"/>
            <a:r>
              <a:rPr lang="en-US" sz="1100" dirty="0">
                <a:solidFill>
                  <a:srgbClr val="FFFFFF">
                    <a:lumMod val="50000"/>
                  </a:srgbClr>
                </a:solidFill>
                <a:cs typeface="Arial" pitchFamily="34" charset="0"/>
              </a:rPr>
              <a:t>https://mySPSite.</a:t>
            </a:r>
            <a:r>
              <a:rPr lang="en-US" sz="1100" dirty="0">
                <a:solidFill>
                  <a:srgbClr val="5E5E5E">
                    <a:lumMod val="75000"/>
                    <a:lumOff val="25000"/>
                  </a:srgbClr>
                </a:solidFill>
                <a:cs typeface="Arial" pitchFamily="34" charset="0"/>
              </a:rPr>
              <a:t>sharepo</a:t>
            </a:r>
          </a:p>
        </p:txBody>
      </p:sp>
      <p:grpSp>
        <p:nvGrpSpPr>
          <p:cNvPr id="21" name="Group 20"/>
          <p:cNvGrpSpPr/>
          <p:nvPr/>
        </p:nvGrpSpPr>
        <p:grpSpPr>
          <a:xfrm>
            <a:off x="9342437" y="2659062"/>
            <a:ext cx="1219200" cy="2131064"/>
            <a:chOff x="1138140" y="1744662"/>
            <a:chExt cx="1219200" cy="2131064"/>
          </a:xfrm>
        </p:grpSpPr>
        <p:pic>
          <p:nvPicPr>
            <p:cNvPr id="22" name="Picture 7" descr="C:\Users\Todd\AppData\Local\Microsoft\Windows\Temporary Internet Files\Content.IE5\084275D4\MC900435242[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65237" y="1744662"/>
              <a:ext cx="965007" cy="1909336"/>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22"/>
            <p:cNvSpPr txBox="1"/>
            <p:nvPr/>
          </p:nvSpPr>
          <p:spPr>
            <a:xfrm>
              <a:off x="1138140" y="3192462"/>
              <a:ext cx="1219200" cy="683264"/>
            </a:xfrm>
            <a:prstGeom prst="rect">
              <a:avLst/>
            </a:prstGeom>
            <a:noFill/>
          </p:spPr>
          <p:txBody>
            <a:bodyPr wrap="square" lIns="182880" tIns="146304" rIns="182880" bIns="146304" rtlCol="0">
              <a:spAutoFit/>
            </a:bodyPr>
            <a:lstStyle/>
            <a:p>
              <a:pPr algn="ctr">
                <a:lnSpc>
                  <a:spcPct val="90000"/>
                </a:lnSpc>
                <a:spcAft>
                  <a:spcPts val="600"/>
                </a:spcAft>
              </a:pPr>
              <a:r>
                <a:rPr lang="en-US" sz="1400" dirty="0" smtClean="0">
                  <a:gradFill>
                    <a:gsLst>
                      <a:gs pos="2917">
                        <a:schemeClr val="tx1"/>
                      </a:gs>
                      <a:gs pos="30000">
                        <a:schemeClr val="tx1"/>
                      </a:gs>
                    </a:gsLst>
                    <a:lin ang="5400000" scaled="0"/>
                  </a:gradFill>
                </a:rPr>
                <a:t>SharePoint Server</a:t>
              </a:r>
            </a:p>
          </p:txBody>
        </p:sp>
      </p:grpSp>
      <p:grpSp>
        <p:nvGrpSpPr>
          <p:cNvPr id="24" name="Group 23"/>
          <p:cNvGrpSpPr/>
          <p:nvPr/>
        </p:nvGrpSpPr>
        <p:grpSpPr>
          <a:xfrm>
            <a:off x="11095037" y="1668462"/>
            <a:ext cx="1219200" cy="2131064"/>
            <a:chOff x="9901140" y="1662847"/>
            <a:chExt cx="1219200" cy="2131064"/>
          </a:xfrm>
        </p:grpSpPr>
        <p:pic>
          <p:nvPicPr>
            <p:cNvPr id="25" name="Picture 7" descr="C:\Users\Todd\AppData\Local\Microsoft\Windows\Temporary Internet Files\Content.IE5\084275D4\MC900435242[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028237" y="1662847"/>
              <a:ext cx="965007" cy="1909336"/>
            </a:xfrm>
            <a:prstGeom prst="rect">
              <a:avLst/>
            </a:prstGeom>
            <a:noFill/>
            <a:extLst>
              <a:ext uri="{909E8E84-426E-40DD-AFC4-6F175D3DCCD1}">
                <a14:hiddenFill xmlns:a14="http://schemas.microsoft.com/office/drawing/2010/main">
                  <a:solidFill>
                    <a:srgbClr val="FFFFFF"/>
                  </a:solidFill>
                </a14:hiddenFill>
              </a:ext>
            </a:extLst>
          </p:spPr>
        </p:pic>
        <p:sp>
          <p:nvSpPr>
            <p:cNvPr id="26" name="TextBox 25"/>
            <p:cNvSpPr txBox="1"/>
            <p:nvPr/>
          </p:nvSpPr>
          <p:spPr>
            <a:xfrm>
              <a:off x="9901140" y="3110647"/>
              <a:ext cx="1219200" cy="683264"/>
            </a:xfrm>
            <a:prstGeom prst="rect">
              <a:avLst/>
            </a:prstGeom>
            <a:noFill/>
          </p:spPr>
          <p:txBody>
            <a:bodyPr wrap="square" lIns="182880" tIns="146304" rIns="182880" bIns="146304" rtlCol="0">
              <a:spAutoFit/>
            </a:bodyPr>
            <a:lstStyle/>
            <a:p>
              <a:pPr algn="ctr">
                <a:lnSpc>
                  <a:spcPct val="90000"/>
                </a:lnSpc>
                <a:spcAft>
                  <a:spcPts val="600"/>
                </a:spcAft>
              </a:pPr>
              <a:r>
                <a:rPr lang="en-US" sz="1400" dirty="0" smtClean="0">
                  <a:gradFill>
                    <a:gsLst>
                      <a:gs pos="2917">
                        <a:schemeClr val="tx1"/>
                      </a:gs>
                      <a:gs pos="30000">
                        <a:schemeClr val="tx1"/>
                      </a:gs>
                    </a:gsLst>
                    <a:lin ang="5400000" scaled="0"/>
                  </a:gradFill>
                </a:rPr>
                <a:t>Hosting Server</a:t>
              </a:r>
            </a:p>
          </p:txBody>
        </p:sp>
      </p:grpSp>
      <p:grpSp>
        <p:nvGrpSpPr>
          <p:cNvPr id="27" name="Group 26"/>
          <p:cNvGrpSpPr/>
          <p:nvPr/>
        </p:nvGrpSpPr>
        <p:grpSpPr>
          <a:xfrm>
            <a:off x="7025942" y="1913326"/>
            <a:ext cx="1724353" cy="1964936"/>
            <a:chOff x="5227637" y="4008826"/>
            <a:chExt cx="1724353" cy="1964936"/>
          </a:xfrm>
        </p:grpSpPr>
        <p:sp>
          <p:nvSpPr>
            <p:cNvPr id="28" name="TextBox 27"/>
            <p:cNvSpPr txBox="1"/>
            <p:nvPr/>
          </p:nvSpPr>
          <p:spPr>
            <a:xfrm>
              <a:off x="5227637" y="5484397"/>
              <a:ext cx="1724353" cy="489365"/>
            </a:xfrm>
            <a:prstGeom prst="rect">
              <a:avLst/>
            </a:prstGeom>
            <a:noFill/>
          </p:spPr>
          <p:txBody>
            <a:bodyPr wrap="square" lIns="182880" tIns="146304" rIns="182880" bIns="146304" rtlCol="0">
              <a:spAutoFit/>
            </a:bodyPr>
            <a:lstStyle/>
            <a:p>
              <a:pPr algn="ctr">
                <a:lnSpc>
                  <a:spcPct val="90000"/>
                </a:lnSpc>
                <a:spcAft>
                  <a:spcPts val="600"/>
                </a:spcAft>
              </a:pPr>
              <a:r>
                <a:rPr lang="en-US" sz="1400" dirty="0" smtClean="0">
                  <a:gradFill>
                    <a:gsLst>
                      <a:gs pos="2917">
                        <a:schemeClr val="tx1"/>
                      </a:gs>
                      <a:gs pos="30000">
                        <a:schemeClr val="tx1"/>
                      </a:gs>
                    </a:gsLst>
                    <a:lin ang="5400000" scaled="0"/>
                  </a:gradFill>
                </a:rPr>
                <a:t>Web Browser</a:t>
              </a:r>
            </a:p>
          </p:txBody>
        </p:sp>
        <p:pic>
          <p:nvPicPr>
            <p:cNvPr id="29" name="Picture 18" descr="C:\Users\Todd\AppData\Local\Microsoft\Windows\Temporary Internet Files\Content.IE5\4ED8FRY3\MP900443451[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49244" y="4008826"/>
              <a:ext cx="1481138" cy="1481138"/>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5" name="Straight Arrow Connector 4"/>
          <p:cNvCxnSpPr/>
          <p:nvPr/>
        </p:nvCxnSpPr>
        <p:spPr>
          <a:xfrm>
            <a:off x="8628687" y="2811462"/>
            <a:ext cx="762000" cy="0"/>
          </a:xfrm>
          <a:prstGeom prst="straightConnector1">
            <a:avLst/>
          </a:prstGeom>
          <a:ln w="15875">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35" name="Oval 34"/>
          <p:cNvSpPr/>
          <p:nvPr/>
        </p:nvSpPr>
        <p:spPr bwMode="auto">
          <a:xfrm>
            <a:off x="8885237" y="2636723"/>
            <a:ext cx="304800" cy="368760"/>
          </a:xfrm>
          <a:prstGeom prst="ellipse">
            <a:avLst/>
          </a:prstGeom>
          <a:solidFill>
            <a:srgbClr val="FFC000"/>
          </a:solidFill>
          <a:ln>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solidFill>
                  <a:schemeClr val="bg1">
                    <a:lumMod val="50000"/>
                  </a:schemeClr>
                </a:solidFill>
                <a:ea typeface="Segoe UI" pitchFamily="34" charset="0"/>
                <a:cs typeface="Segoe UI" pitchFamily="34" charset="0"/>
              </a:rPr>
              <a:t>1</a:t>
            </a:r>
          </a:p>
        </p:txBody>
      </p:sp>
      <p:grpSp>
        <p:nvGrpSpPr>
          <p:cNvPr id="36" name="Group 35"/>
          <p:cNvGrpSpPr/>
          <p:nvPr/>
        </p:nvGrpSpPr>
        <p:grpSpPr>
          <a:xfrm>
            <a:off x="9342437" y="220662"/>
            <a:ext cx="1219200" cy="2514600"/>
            <a:chOff x="9342437" y="220662"/>
            <a:chExt cx="1219200" cy="2514600"/>
          </a:xfrm>
        </p:grpSpPr>
        <p:pic>
          <p:nvPicPr>
            <p:cNvPr id="37" name="Picture 7" descr="C:\Users\Todd\AppData\Local\Microsoft\Windows\Temporary Internet Files\Content.IE5\084275D4\MC900435242[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69534" y="825926"/>
              <a:ext cx="965007" cy="1909336"/>
            </a:xfrm>
            <a:prstGeom prst="rect">
              <a:avLst/>
            </a:prstGeom>
            <a:noFill/>
            <a:extLst>
              <a:ext uri="{909E8E84-426E-40DD-AFC4-6F175D3DCCD1}">
                <a14:hiddenFill xmlns:a14="http://schemas.microsoft.com/office/drawing/2010/main">
                  <a:solidFill>
                    <a:srgbClr val="FFFFFF"/>
                  </a:solidFill>
                </a14:hiddenFill>
              </a:ext>
            </a:extLst>
          </p:spPr>
        </p:pic>
        <p:sp>
          <p:nvSpPr>
            <p:cNvPr id="38" name="TextBox 37"/>
            <p:cNvSpPr txBox="1"/>
            <p:nvPr/>
          </p:nvSpPr>
          <p:spPr>
            <a:xfrm>
              <a:off x="9342437" y="220662"/>
              <a:ext cx="1219200" cy="683264"/>
            </a:xfrm>
            <a:prstGeom prst="rect">
              <a:avLst/>
            </a:prstGeom>
            <a:noFill/>
          </p:spPr>
          <p:txBody>
            <a:bodyPr wrap="square" lIns="182880" tIns="146304" rIns="182880" bIns="146304" rtlCol="0">
              <a:spAutoFit/>
            </a:bodyPr>
            <a:lstStyle/>
            <a:p>
              <a:pPr algn="ctr">
                <a:lnSpc>
                  <a:spcPct val="90000"/>
                </a:lnSpc>
                <a:spcAft>
                  <a:spcPts val="600"/>
                </a:spcAft>
              </a:pPr>
              <a:r>
                <a:rPr lang="en-US" sz="1400" dirty="0" smtClean="0">
                  <a:gradFill>
                    <a:gsLst>
                      <a:gs pos="2917">
                        <a:schemeClr val="tx1"/>
                      </a:gs>
                      <a:gs pos="30000">
                        <a:schemeClr val="tx1"/>
                      </a:gs>
                    </a:gsLst>
                    <a:lin ang="5400000" scaled="0"/>
                  </a:gradFill>
                </a:rPr>
                <a:t>ACS Server</a:t>
              </a:r>
            </a:p>
          </p:txBody>
        </p:sp>
      </p:grpSp>
      <p:sp>
        <p:nvSpPr>
          <p:cNvPr id="4" name="5-Point Star 3"/>
          <p:cNvSpPr/>
          <p:nvPr/>
        </p:nvSpPr>
        <p:spPr bwMode="auto">
          <a:xfrm>
            <a:off x="8579249" y="2693370"/>
            <a:ext cx="171046" cy="194292"/>
          </a:xfrm>
          <a:prstGeom prst="star5">
            <a:avLst/>
          </a:prstGeom>
          <a:solidFill>
            <a:schemeClr val="accent3"/>
          </a:solidFill>
          <a:ln>
            <a:solidFill>
              <a:srgbClr val="FFFF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34680598"/>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Group 50"/>
          <p:cNvGrpSpPr/>
          <p:nvPr/>
        </p:nvGrpSpPr>
        <p:grpSpPr>
          <a:xfrm>
            <a:off x="9342437" y="220662"/>
            <a:ext cx="1219200" cy="2514600"/>
            <a:chOff x="9342437" y="220662"/>
            <a:chExt cx="1219200" cy="2514600"/>
          </a:xfrm>
        </p:grpSpPr>
        <p:pic>
          <p:nvPicPr>
            <p:cNvPr id="52" name="Picture 7" descr="C:\Users\Todd\AppData\Local\Microsoft\Windows\Temporary Internet Files\Content.IE5\084275D4\MC900435242[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69534" y="825926"/>
              <a:ext cx="965007" cy="1909336"/>
            </a:xfrm>
            <a:prstGeom prst="rect">
              <a:avLst/>
            </a:prstGeom>
            <a:noFill/>
            <a:extLst>
              <a:ext uri="{909E8E84-426E-40DD-AFC4-6F175D3DCCD1}">
                <a14:hiddenFill xmlns:a14="http://schemas.microsoft.com/office/drawing/2010/main">
                  <a:solidFill>
                    <a:srgbClr val="FFFFFF"/>
                  </a:solidFill>
                </a14:hiddenFill>
              </a:ext>
            </a:extLst>
          </p:spPr>
        </p:pic>
        <p:sp>
          <p:nvSpPr>
            <p:cNvPr id="53" name="TextBox 52"/>
            <p:cNvSpPr txBox="1"/>
            <p:nvPr/>
          </p:nvSpPr>
          <p:spPr>
            <a:xfrm>
              <a:off x="9342437" y="220662"/>
              <a:ext cx="1219200" cy="683264"/>
            </a:xfrm>
            <a:prstGeom prst="rect">
              <a:avLst/>
            </a:prstGeom>
            <a:noFill/>
          </p:spPr>
          <p:txBody>
            <a:bodyPr wrap="square" lIns="182880" tIns="146304" rIns="182880" bIns="146304" rtlCol="0">
              <a:spAutoFit/>
            </a:bodyPr>
            <a:lstStyle/>
            <a:p>
              <a:pPr algn="ctr">
                <a:lnSpc>
                  <a:spcPct val="90000"/>
                </a:lnSpc>
                <a:spcAft>
                  <a:spcPts val="600"/>
                </a:spcAft>
              </a:pPr>
              <a:r>
                <a:rPr lang="en-US" sz="1400" dirty="0" smtClean="0">
                  <a:gradFill>
                    <a:gsLst>
                      <a:gs pos="2917">
                        <a:schemeClr val="tx1"/>
                      </a:gs>
                      <a:gs pos="30000">
                        <a:schemeClr val="tx1"/>
                      </a:gs>
                    </a:gsLst>
                    <a:lin ang="5400000" scaled="0"/>
                  </a:gradFill>
                </a:rPr>
                <a:t>ACS Server</a:t>
              </a:r>
            </a:p>
          </p:txBody>
        </p:sp>
      </p:grpSp>
      <p:sp>
        <p:nvSpPr>
          <p:cNvPr id="3" name="Text Placeholder 2"/>
          <p:cNvSpPr>
            <a:spLocks noGrp="1"/>
          </p:cNvSpPr>
          <p:nvPr>
            <p:ph type="body" sz="quarter" idx="10"/>
          </p:nvPr>
        </p:nvSpPr>
        <p:spPr>
          <a:xfrm>
            <a:off x="7147548" y="4945062"/>
            <a:ext cx="5014289" cy="1752600"/>
          </a:xfrm>
        </p:spPr>
        <p:txBody>
          <a:bodyPr/>
          <a:lstStyle/>
          <a:p>
            <a:pPr marL="0" indent="0">
              <a:buNone/>
            </a:pPr>
            <a:r>
              <a:rPr lang="en-US" sz="2900" dirty="0"/>
              <a:t>2) SharePoint asks ACS to create and sign a token which contains context information </a:t>
            </a:r>
            <a:r>
              <a:rPr lang="en-US" sz="2900" dirty="0" smtClean="0"/>
              <a:t>and </a:t>
            </a:r>
            <a:r>
              <a:rPr lang="en-US" sz="2900" dirty="0"/>
              <a:t>an </a:t>
            </a:r>
            <a:r>
              <a:rPr lang="en-US" sz="2900" dirty="0" err="1"/>
              <a:t>auth</a:t>
            </a:r>
            <a:r>
              <a:rPr lang="en-US" sz="2900" dirty="0"/>
              <a:t> code</a:t>
            </a:r>
          </a:p>
          <a:p>
            <a:endParaRPr lang="en-US" sz="2900" dirty="0"/>
          </a:p>
        </p:txBody>
      </p:sp>
      <p:sp>
        <p:nvSpPr>
          <p:cNvPr id="2" name="Title 1"/>
          <p:cNvSpPr>
            <a:spLocks noGrp="1"/>
          </p:cNvSpPr>
          <p:nvPr>
            <p:ph type="title"/>
          </p:nvPr>
        </p:nvSpPr>
        <p:spPr/>
        <p:txBody>
          <a:bodyPr/>
          <a:lstStyle/>
          <a:p>
            <a:endParaRPr lang="en-US"/>
          </a:p>
        </p:txBody>
      </p:sp>
      <p:pic>
        <p:nvPicPr>
          <p:cNvPr id="6" name="Picture 3"/>
          <p:cNvPicPr>
            <a:picLocks noChangeAspect="1" noChangeArrowheads="1"/>
          </p:cNvPicPr>
          <p:nvPr/>
        </p:nvPicPr>
        <p:blipFill rotWithShape="1">
          <a:blip r:embed="rId3">
            <a:extLst>
              <a:ext uri="{BEBA8EAE-BF5A-486C-A8C5-ECC9F3942E4B}">
                <a14:imgProps xmlns:a14="http://schemas.microsoft.com/office/drawing/2010/main">
                  <a14:imgLayer r:embed="rId4">
                    <a14:imgEffect>
                      <a14:backgroundRemoval t="0" b="94767" l="0" r="100000">
                        <a14:foregroundMark x1="64549" y1="8911" x2="64549" y2="8911"/>
                      </a14:backgroundRemoval>
                    </a14:imgEffect>
                  </a14:imgLayer>
                </a14:imgProps>
              </a:ext>
              <a:ext uri="{28A0092B-C50C-407E-A947-70E740481C1C}">
                <a14:useLocalDpi xmlns:a14="http://schemas.microsoft.com/office/drawing/2010/main" val="0"/>
              </a:ext>
            </a:extLst>
          </a:blip>
          <a:srcRect b="5457"/>
          <a:stretch/>
        </p:blipFill>
        <p:spPr bwMode="auto">
          <a:xfrm>
            <a:off x="414549" y="631119"/>
            <a:ext cx="6589240" cy="55941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1390467" y="977248"/>
            <a:ext cx="1615014" cy="322454"/>
          </a:xfrm>
          <a:prstGeom prst="rect">
            <a:avLst/>
          </a:prstGeom>
          <a:noFill/>
        </p:spPr>
        <p:txBody>
          <a:bodyPr wrap="none" lIns="124322" tIns="62161" rIns="124322" bIns="62161" rtlCol="0">
            <a:noAutofit/>
          </a:bodyPr>
          <a:lstStyle/>
          <a:p>
            <a:pPr defTabSz="932556"/>
            <a:r>
              <a:rPr lang="en-US" sz="1100" dirty="0">
                <a:solidFill>
                  <a:srgbClr val="FFFFFF">
                    <a:lumMod val="50000"/>
                  </a:srgbClr>
                </a:solidFill>
                <a:cs typeface="Arial" pitchFamily="34" charset="0"/>
              </a:rPr>
              <a:t>https://mySPSite.</a:t>
            </a:r>
            <a:r>
              <a:rPr lang="en-US" sz="1100" dirty="0">
                <a:solidFill>
                  <a:srgbClr val="5E5E5E">
                    <a:lumMod val="75000"/>
                    <a:lumOff val="25000"/>
                  </a:srgbClr>
                </a:solidFill>
                <a:cs typeface="Arial" pitchFamily="34" charset="0"/>
              </a:rPr>
              <a:t>sharepo</a:t>
            </a:r>
          </a:p>
        </p:txBody>
      </p:sp>
      <p:grpSp>
        <p:nvGrpSpPr>
          <p:cNvPr id="26" name="Group 25"/>
          <p:cNvGrpSpPr/>
          <p:nvPr/>
        </p:nvGrpSpPr>
        <p:grpSpPr>
          <a:xfrm>
            <a:off x="9342437" y="2659062"/>
            <a:ext cx="1219200" cy="2131064"/>
            <a:chOff x="1138140" y="1744662"/>
            <a:chExt cx="1219200" cy="2131064"/>
          </a:xfrm>
        </p:grpSpPr>
        <p:pic>
          <p:nvPicPr>
            <p:cNvPr id="27" name="Picture 7" descr="C:\Users\Todd\AppData\Local\Microsoft\Windows\Temporary Internet Files\Content.IE5\084275D4\MC900435242[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65237" y="1744662"/>
              <a:ext cx="965007" cy="1909336"/>
            </a:xfrm>
            <a:prstGeom prst="rect">
              <a:avLst/>
            </a:prstGeom>
            <a:noFill/>
            <a:extLst>
              <a:ext uri="{909E8E84-426E-40DD-AFC4-6F175D3DCCD1}">
                <a14:hiddenFill xmlns:a14="http://schemas.microsoft.com/office/drawing/2010/main">
                  <a:solidFill>
                    <a:srgbClr val="FFFFFF"/>
                  </a:solidFill>
                </a14:hiddenFill>
              </a:ext>
            </a:extLst>
          </p:spPr>
        </p:pic>
        <p:sp>
          <p:nvSpPr>
            <p:cNvPr id="28" name="TextBox 27"/>
            <p:cNvSpPr txBox="1"/>
            <p:nvPr/>
          </p:nvSpPr>
          <p:spPr>
            <a:xfrm>
              <a:off x="1138140" y="3192462"/>
              <a:ext cx="1219200" cy="683264"/>
            </a:xfrm>
            <a:prstGeom prst="rect">
              <a:avLst/>
            </a:prstGeom>
            <a:noFill/>
          </p:spPr>
          <p:txBody>
            <a:bodyPr wrap="square" lIns="182880" tIns="146304" rIns="182880" bIns="146304" rtlCol="0">
              <a:spAutoFit/>
            </a:bodyPr>
            <a:lstStyle/>
            <a:p>
              <a:pPr algn="ctr">
                <a:lnSpc>
                  <a:spcPct val="90000"/>
                </a:lnSpc>
                <a:spcAft>
                  <a:spcPts val="600"/>
                </a:spcAft>
              </a:pPr>
              <a:r>
                <a:rPr lang="en-US" sz="1400" dirty="0" smtClean="0">
                  <a:gradFill>
                    <a:gsLst>
                      <a:gs pos="2917">
                        <a:schemeClr val="tx1"/>
                      </a:gs>
                      <a:gs pos="30000">
                        <a:schemeClr val="tx1"/>
                      </a:gs>
                    </a:gsLst>
                    <a:lin ang="5400000" scaled="0"/>
                  </a:gradFill>
                </a:rPr>
                <a:t>SharePoint Server</a:t>
              </a:r>
            </a:p>
          </p:txBody>
        </p:sp>
      </p:grpSp>
      <p:grpSp>
        <p:nvGrpSpPr>
          <p:cNvPr id="29" name="Group 28"/>
          <p:cNvGrpSpPr/>
          <p:nvPr/>
        </p:nvGrpSpPr>
        <p:grpSpPr>
          <a:xfrm>
            <a:off x="11095037" y="1668462"/>
            <a:ext cx="1219200" cy="2131064"/>
            <a:chOff x="9901140" y="1662847"/>
            <a:chExt cx="1219200" cy="2131064"/>
          </a:xfrm>
        </p:grpSpPr>
        <p:pic>
          <p:nvPicPr>
            <p:cNvPr id="30" name="Picture 7" descr="C:\Users\Todd\AppData\Local\Microsoft\Windows\Temporary Internet Files\Content.IE5\084275D4\MC900435242[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28237" y="1662847"/>
              <a:ext cx="965007" cy="1909336"/>
            </a:xfrm>
            <a:prstGeom prst="rect">
              <a:avLst/>
            </a:prstGeom>
            <a:noFill/>
            <a:extLst>
              <a:ext uri="{909E8E84-426E-40DD-AFC4-6F175D3DCCD1}">
                <a14:hiddenFill xmlns:a14="http://schemas.microsoft.com/office/drawing/2010/main">
                  <a:solidFill>
                    <a:srgbClr val="FFFFFF"/>
                  </a:solidFill>
                </a14:hiddenFill>
              </a:ext>
            </a:extLst>
          </p:spPr>
        </p:pic>
        <p:sp>
          <p:nvSpPr>
            <p:cNvPr id="31" name="TextBox 30"/>
            <p:cNvSpPr txBox="1"/>
            <p:nvPr/>
          </p:nvSpPr>
          <p:spPr>
            <a:xfrm>
              <a:off x="9901140" y="3110647"/>
              <a:ext cx="1219200" cy="683264"/>
            </a:xfrm>
            <a:prstGeom prst="rect">
              <a:avLst/>
            </a:prstGeom>
            <a:noFill/>
          </p:spPr>
          <p:txBody>
            <a:bodyPr wrap="square" lIns="182880" tIns="146304" rIns="182880" bIns="146304" rtlCol="0">
              <a:spAutoFit/>
            </a:bodyPr>
            <a:lstStyle/>
            <a:p>
              <a:pPr algn="ctr">
                <a:lnSpc>
                  <a:spcPct val="90000"/>
                </a:lnSpc>
                <a:spcAft>
                  <a:spcPts val="600"/>
                </a:spcAft>
              </a:pPr>
              <a:r>
                <a:rPr lang="en-US" sz="1400" dirty="0" smtClean="0">
                  <a:gradFill>
                    <a:gsLst>
                      <a:gs pos="2917">
                        <a:schemeClr val="tx1"/>
                      </a:gs>
                      <a:gs pos="30000">
                        <a:schemeClr val="tx1"/>
                      </a:gs>
                    </a:gsLst>
                    <a:lin ang="5400000" scaled="0"/>
                  </a:gradFill>
                </a:rPr>
                <a:t>Hosting Server</a:t>
              </a:r>
            </a:p>
          </p:txBody>
        </p:sp>
      </p:grpSp>
      <p:grpSp>
        <p:nvGrpSpPr>
          <p:cNvPr id="32" name="Group 31"/>
          <p:cNvGrpSpPr/>
          <p:nvPr/>
        </p:nvGrpSpPr>
        <p:grpSpPr>
          <a:xfrm>
            <a:off x="7025942" y="1913326"/>
            <a:ext cx="1724353" cy="1964936"/>
            <a:chOff x="5227637" y="4008826"/>
            <a:chExt cx="1724353" cy="1964936"/>
          </a:xfrm>
        </p:grpSpPr>
        <p:sp>
          <p:nvSpPr>
            <p:cNvPr id="33" name="TextBox 32"/>
            <p:cNvSpPr txBox="1"/>
            <p:nvPr/>
          </p:nvSpPr>
          <p:spPr>
            <a:xfrm>
              <a:off x="5227637" y="5484397"/>
              <a:ext cx="1724353" cy="489365"/>
            </a:xfrm>
            <a:prstGeom prst="rect">
              <a:avLst/>
            </a:prstGeom>
            <a:noFill/>
          </p:spPr>
          <p:txBody>
            <a:bodyPr wrap="square" lIns="182880" tIns="146304" rIns="182880" bIns="146304" rtlCol="0">
              <a:spAutoFit/>
            </a:bodyPr>
            <a:lstStyle/>
            <a:p>
              <a:pPr algn="ctr">
                <a:lnSpc>
                  <a:spcPct val="90000"/>
                </a:lnSpc>
                <a:spcAft>
                  <a:spcPts val="600"/>
                </a:spcAft>
              </a:pPr>
              <a:r>
                <a:rPr lang="en-US" sz="1400" dirty="0" smtClean="0">
                  <a:gradFill>
                    <a:gsLst>
                      <a:gs pos="2917">
                        <a:schemeClr val="tx1"/>
                      </a:gs>
                      <a:gs pos="30000">
                        <a:schemeClr val="tx1"/>
                      </a:gs>
                    </a:gsLst>
                    <a:lin ang="5400000" scaled="0"/>
                  </a:gradFill>
                </a:rPr>
                <a:t>Web Browser</a:t>
              </a:r>
            </a:p>
          </p:txBody>
        </p:sp>
        <p:pic>
          <p:nvPicPr>
            <p:cNvPr id="34" name="Picture 18" descr="C:\Users\Todd\AppData\Local\Microsoft\Windows\Temporary Internet Files\Content.IE5\4ED8FRY3\MP900443451[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49244" y="4008826"/>
              <a:ext cx="1481138" cy="1481138"/>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38" name="Straight Arrow Connector 37"/>
          <p:cNvCxnSpPr/>
          <p:nvPr/>
        </p:nvCxnSpPr>
        <p:spPr>
          <a:xfrm>
            <a:off x="8628687" y="2811462"/>
            <a:ext cx="762000" cy="0"/>
          </a:xfrm>
          <a:prstGeom prst="straightConnector1">
            <a:avLst/>
          </a:prstGeom>
          <a:ln w="15875">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39" name="Oval 38"/>
          <p:cNvSpPr/>
          <p:nvPr/>
        </p:nvSpPr>
        <p:spPr bwMode="auto">
          <a:xfrm>
            <a:off x="8885237" y="2636723"/>
            <a:ext cx="304800" cy="368760"/>
          </a:xfrm>
          <a:prstGeom prst="ellipse">
            <a:avLst/>
          </a:prstGeom>
          <a:solidFill>
            <a:srgbClr val="FFC000"/>
          </a:solidFill>
          <a:ln>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solidFill>
                  <a:schemeClr val="bg1">
                    <a:lumMod val="50000"/>
                  </a:schemeClr>
                </a:solidFill>
                <a:ea typeface="Segoe UI" pitchFamily="34" charset="0"/>
                <a:cs typeface="Segoe UI" pitchFamily="34" charset="0"/>
              </a:rPr>
              <a:t>1</a:t>
            </a:r>
          </a:p>
        </p:txBody>
      </p:sp>
      <p:cxnSp>
        <p:nvCxnSpPr>
          <p:cNvPr id="44" name="Straight Arrow Connector 43"/>
          <p:cNvCxnSpPr/>
          <p:nvPr/>
        </p:nvCxnSpPr>
        <p:spPr>
          <a:xfrm flipH="1" flipV="1">
            <a:off x="9647237" y="2189080"/>
            <a:ext cx="1" cy="441884"/>
          </a:xfrm>
          <a:prstGeom prst="straightConnector1">
            <a:avLst/>
          </a:prstGeom>
          <a:ln w="15875">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45" name="Oval 44"/>
          <p:cNvSpPr/>
          <p:nvPr/>
        </p:nvSpPr>
        <p:spPr bwMode="auto">
          <a:xfrm>
            <a:off x="9231931" y="2214102"/>
            <a:ext cx="304800" cy="368760"/>
          </a:xfrm>
          <a:prstGeom prst="ellipse">
            <a:avLst/>
          </a:prstGeom>
          <a:solidFill>
            <a:srgbClr val="FFC000"/>
          </a:solidFill>
          <a:ln>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solidFill>
                  <a:schemeClr val="bg1">
                    <a:lumMod val="50000"/>
                  </a:schemeClr>
                </a:solidFill>
                <a:ea typeface="Segoe UI" pitchFamily="34" charset="0"/>
                <a:cs typeface="Segoe UI" pitchFamily="34" charset="0"/>
              </a:rPr>
              <a:t>2</a:t>
            </a:r>
          </a:p>
        </p:txBody>
      </p:sp>
      <p:sp>
        <p:nvSpPr>
          <p:cNvPr id="46" name="5-Point Star 45"/>
          <p:cNvSpPr/>
          <p:nvPr/>
        </p:nvSpPr>
        <p:spPr bwMode="auto">
          <a:xfrm>
            <a:off x="9552391" y="2556749"/>
            <a:ext cx="171046" cy="194292"/>
          </a:xfrm>
          <a:prstGeom prst="star5">
            <a:avLst/>
          </a:prstGeom>
          <a:solidFill>
            <a:schemeClr val="accent3"/>
          </a:solidFill>
          <a:ln>
            <a:solidFill>
              <a:srgbClr val="FFFF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376908629"/>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000" dirty="0"/>
              <a:t>Building </a:t>
            </a:r>
            <a:r>
              <a:rPr lang="en-US" sz="4000" dirty="0" smtClean="0"/>
              <a:t>Cloud hosted </a:t>
            </a:r>
            <a:r>
              <a:rPr lang="en-US" sz="4000" dirty="0"/>
              <a:t>apps for SharePoint with PHP and node.JS </a:t>
            </a:r>
            <a:r>
              <a:rPr lang="en-US" sz="4000" dirty="0" smtClean="0"/>
              <a:t/>
            </a:r>
            <a:br>
              <a:rPr lang="en-US" sz="4000" dirty="0" smtClean="0"/>
            </a:br>
            <a:endParaRPr lang="en-US" sz="4000" dirty="0"/>
          </a:p>
        </p:txBody>
      </p:sp>
      <p:sp>
        <p:nvSpPr>
          <p:cNvPr id="5" name="Text Placeholder 4"/>
          <p:cNvSpPr>
            <a:spLocks noGrp="1"/>
          </p:cNvSpPr>
          <p:nvPr>
            <p:ph type="body" sz="quarter" idx="12"/>
          </p:nvPr>
        </p:nvSpPr>
        <p:spPr/>
        <p:txBody>
          <a:bodyPr/>
          <a:lstStyle/>
          <a:p>
            <a:r>
              <a:rPr lang="en-US" dirty="0"/>
              <a:t>Todd Baginski – SharePoint MVP</a:t>
            </a:r>
          </a:p>
          <a:p>
            <a:r>
              <a:rPr lang="en-US" dirty="0"/>
              <a:t>Vice President – Canviz Consulting</a:t>
            </a:r>
          </a:p>
        </p:txBody>
      </p:sp>
    </p:spTree>
    <p:extLst>
      <p:ext uri="{BB962C8B-B14F-4D97-AF65-F5344CB8AC3E}">
        <p14:creationId xmlns:p14="http://schemas.microsoft.com/office/powerpoint/2010/main" val="24858648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p:cNvPicPr>
            <a:picLocks noChangeAspect="1" noChangeArrowheads="1"/>
          </p:cNvPicPr>
          <p:nvPr/>
        </p:nvPicPr>
        <p:blipFill rotWithShape="1">
          <a:blip r:embed="rId2">
            <a:extLst>
              <a:ext uri="{BEBA8EAE-BF5A-486C-A8C5-ECC9F3942E4B}">
                <a14:imgProps xmlns:a14="http://schemas.microsoft.com/office/drawing/2010/main">
                  <a14:imgLayer r:embed="rId3">
                    <a14:imgEffect>
                      <a14:backgroundRemoval t="0" b="94767" l="0" r="100000">
                        <a14:foregroundMark x1="64549" y1="8911" x2="64549" y2="8911"/>
                      </a14:backgroundRemoval>
                    </a14:imgEffect>
                  </a14:imgLayer>
                </a14:imgProps>
              </a:ext>
              <a:ext uri="{28A0092B-C50C-407E-A947-70E740481C1C}">
                <a14:useLocalDpi xmlns:a14="http://schemas.microsoft.com/office/drawing/2010/main" val="0"/>
              </a:ext>
            </a:extLst>
          </a:blip>
          <a:srcRect b="5457"/>
          <a:stretch/>
        </p:blipFill>
        <p:spPr bwMode="auto">
          <a:xfrm>
            <a:off x="414549" y="631119"/>
            <a:ext cx="6589240" cy="55941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43" name="Group 42"/>
          <p:cNvGrpSpPr/>
          <p:nvPr/>
        </p:nvGrpSpPr>
        <p:grpSpPr>
          <a:xfrm>
            <a:off x="9342437" y="220662"/>
            <a:ext cx="1219200" cy="2514600"/>
            <a:chOff x="9342437" y="220662"/>
            <a:chExt cx="1219200" cy="2514600"/>
          </a:xfrm>
        </p:grpSpPr>
        <p:pic>
          <p:nvPicPr>
            <p:cNvPr id="44" name="Picture 7" descr="C:\Users\Todd\AppData\Local\Microsoft\Windows\Temporary Internet Files\Content.IE5\084275D4\MC900435242[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69534" y="825926"/>
              <a:ext cx="965007" cy="1909336"/>
            </a:xfrm>
            <a:prstGeom prst="rect">
              <a:avLst/>
            </a:prstGeom>
            <a:noFill/>
            <a:extLst>
              <a:ext uri="{909E8E84-426E-40DD-AFC4-6F175D3DCCD1}">
                <a14:hiddenFill xmlns:a14="http://schemas.microsoft.com/office/drawing/2010/main">
                  <a:solidFill>
                    <a:srgbClr val="FFFFFF"/>
                  </a:solidFill>
                </a14:hiddenFill>
              </a:ext>
            </a:extLst>
          </p:spPr>
        </p:pic>
        <p:sp>
          <p:nvSpPr>
            <p:cNvPr id="45" name="TextBox 44"/>
            <p:cNvSpPr txBox="1"/>
            <p:nvPr/>
          </p:nvSpPr>
          <p:spPr>
            <a:xfrm>
              <a:off x="9342437" y="220662"/>
              <a:ext cx="1219200" cy="683264"/>
            </a:xfrm>
            <a:prstGeom prst="rect">
              <a:avLst/>
            </a:prstGeom>
            <a:noFill/>
          </p:spPr>
          <p:txBody>
            <a:bodyPr wrap="square" lIns="182880" tIns="146304" rIns="182880" bIns="146304" rtlCol="0">
              <a:spAutoFit/>
            </a:bodyPr>
            <a:lstStyle/>
            <a:p>
              <a:pPr algn="ctr">
                <a:lnSpc>
                  <a:spcPct val="90000"/>
                </a:lnSpc>
                <a:spcAft>
                  <a:spcPts val="600"/>
                </a:spcAft>
              </a:pPr>
              <a:r>
                <a:rPr lang="en-US" sz="1400" dirty="0" smtClean="0">
                  <a:gradFill>
                    <a:gsLst>
                      <a:gs pos="2917">
                        <a:schemeClr val="tx1"/>
                      </a:gs>
                      <a:gs pos="30000">
                        <a:schemeClr val="tx1"/>
                      </a:gs>
                    </a:gsLst>
                    <a:lin ang="5400000" scaled="0"/>
                  </a:gradFill>
                </a:rPr>
                <a:t>ACS Server</a:t>
              </a:r>
            </a:p>
          </p:txBody>
        </p:sp>
      </p:grpSp>
      <p:sp>
        <p:nvSpPr>
          <p:cNvPr id="7" name="Text Placeholder 6"/>
          <p:cNvSpPr>
            <a:spLocks noGrp="1"/>
          </p:cNvSpPr>
          <p:nvPr>
            <p:ph type="body" sz="quarter" idx="10"/>
          </p:nvPr>
        </p:nvSpPr>
        <p:spPr>
          <a:xfrm>
            <a:off x="7147548" y="4790126"/>
            <a:ext cx="5014289" cy="1907536"/>
          </a:xfrm>
        </p:spPr>
        <p:txBody>
          <a:bodyPr/>
          <a:lstStyle/>
          <a:p>
            <a:pPr marL="0" indent="0">
              <a:buNone/>
            </a:pPr>
            <a:r>
              <a:rPr lang="en-US" sz="2900" dirty="0"/>
              <a:t>3) ACS returns the signed context token </a:t>
            </a:r>
          </a:p>
          <a:p>
            <a:endParaRPr lang="en-US" sz="2900" dirty="0"/>
          </a:p>
        </p:txBody>
      </p:sp>
      <p:sp>
        <p:nvSpPr>
          <p:cNvPr id="2" name="Title 1"/>
          <p:cNvSpPr>
            <a:spLocks noGrp="1"/>
          </p:cNvSpPr>
          <p:nvPr>
            <p:ph type="title"/>
          </p:nvPr>
        </p:nvSpPr>
        <p:spPr/>
        <p:txBody>
          <a:bodyPr/>
          <a:lstStyle/>
          <a:p>
            <a:endParaRPr lang="en-US"/>
          </a:p>
        </p:txBody>
      </p:sp>
      <p:sp>
        <p:nvSpPr>
          <p:cNvPr id="8" name="TextBox 7"/>
          <p:cNvSpPr txBox="1"/>
          <p:nvPr/>
        </p:nvSpPr>
        <p:spPr>
          <a:xfrm>
            <a:off x="1390467" y="977248"/>
            <a:ext cx="1615014" cy="322454"/>
          </a:xfrm>
          <a:prstGeom prst="rect">
            <a:avLst/>
          </a:prstGeom>
          <a:noFill/>
        </p:spPr>
        <p:txBody>
          <a:bodyPr wrap="none" lIns="124322" tIns="62161" rIns="124322" bIns="62161" rtlCol="0">
            <a:noAutofit/>
          </a:bodyPr>
          <a:lstStyle/>
          <a:p>
            <a:pPr defTabSz="932556"/>
            <a:r>
              <a:rPr lang="en-US" sz="1100" dirty="0">
                <a:solidFill>
                  <a:srgbClr val="FFFFFF">
                    <a:lumMod val="50000"/>
                  </a:srgbClr>
                </a:solidFill>
                <a:cs typeface="Arial" pitchFamily="34" charset="0"/>
              </a:rPr>
              <a:t>https://mySPSite.</a:t>
            </a:r>
            <a:r>
              <a:rPr lang="en-US" sz="1100" dirty="0">
                <a:solidFill>
                  <a:srgbClr val="5E5E5E">
                    <a:lumMod val="75000"/>
                    <a:lumOff val="25000"/>
                  </a:srgbClr>
                </a:solidFill>
                <a:cs typeface="Arial" pitchFamily="34" charset="0"/>
              </a:rPr>
              <a:t>sharepo</a:t>
            </a:r>
          </a:p>
        </p:txBody>
      </p:sp>
      <p:grpSp>
        <p:nvGrpSpPr>
          <p:cNvPr id="10" name="Group 9"/>
          <p:cNvGrpSpPr/>
          <p:nvPr/>
        </p:nvGrpSpPr>
        <p:grpSpPr>
          <a:xfrm>
            <a:off x="9342437" y="2659062"/>
            <a:ext cx="1219200" cy="2131064"/>
            <a:chOff x="1138140" y="1744662"/>
            <a:chExt cx="1219200" cy="2131064"/>
          </a:xfrm>
        </p:grpSpPr>
        <p:pic>
          <p:nvPicPr>
            <p:cNvPr id="11" name="Picture 7" descr="C:\Users\Todd\AppData\Local\Microsoft\Windows\Temporary Internet Files\Content.IE5\084275D4\MC900435242[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65237" y="1744662"/>
              <a:ext cx="965007" cy="1909336"/>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1138140" y="3192462"/>
              <a:ext cx="1219200" cy="683264"/>
            </a:xfrm>
            <a:prstGeom prst="rect">
              <a:avLst/>
            </a:prstGeom>
            <a:noFill/>
          </p:spPr>
          <p:txBody>
            <a:bodyPr wrap="square" lIns="182880" tIns="146304" rIns="182880" bIns="146304" rtlCol="0">
              <a:spAutoFit/>
            </a:bodyPr>
            <a:lstStyle/>
            <a:p>
              <a:pPr algn="ctr">
                <a:lnSpc>
                  <a:spcPct val="90000"/>
                </a:lnSpc>
                <a:spcAft>
                  <a:spcPts val="600"/>
                </a:spcAft>
              </a:pPr>
              <a:r>
                <a:rPr lang="en-US" sz="1400" dirty="0" smtClean="0">
                  <a:gradFill>
                    <a:gsLst>
                      <a:gs pos="2917">
                        <a:schemeClr val="tx1"/>
                      </a:gs>
                      <a:gs pos="30000">
                        <a:schemeClr val="tx1"/>
                      </a:gs>
                    </a:gsLst>
                    <a:lin ang="5400000" scaled="0"/>
                  </a:gradFill>
                </a:rPr>
                <a:t>SharePoint Server</a:t>
              </a:r>
            </a:p>
          </p:txBody>
        </p:sp>
      </p:grpSp>
      <p:grpSp>
        <p:nvGrpSpPr>
          <p:cNvPr id="13" name="Group 12"/>
          <p:cNvGrpSpPr/>
          <p:nvPr/>
        </p:nvGrpSpPr>
        <p:grpSpPr>
          <a:xfrm>
            <a:off x="11095037" y="1668462"/>
            <a:ext cx="1219200" cy="2131064"/>
            <a:chOff x="9901140" y="1662847"/>
            <a:chExt cx="1219200" cy="2131064"/>
          </a:xfrm>
        </p:grpSpPr>
        <p:pic>
          <p:nvPicPr>
            <p:cNvPr id="14" name="Picture 7" descr="C:\Users\Todd\AppData\Local\Microsoft\Windows\Temporary Internet Files\Content.IE5\084275D4\MC900435242[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028237" y="1662847"/>
              <a:ext cx="965007" cy="1909336"/>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9901140" y="3110647"/>
              <a:ext cx="1219200" cy="683264"/>
            </a:xfrm>
            <a:prstGeom prst="rect">
              <a:avLst/>
            </a:prstGeom>
            <a:noFill/>
          </p:spPr>
          <p:txBody>
            <a:bodyPr wrap="square" lIns="182880" tIns="146304" rIns="182880" bIns="146304" rtlCol="0">
              <a:spAutoFit/>
            </a:bodyPr>
            <a:lstStyle/>
            <a:p>
              <a:pPr algn="ctr">
                <a:lnSpc>
                  <a:spcPct val="90000"/>
                </a:lnSpc>
                <a:spcAft>
                  <a:spcPts val="600"/>
                </a:spcAft>
              </a:pPr>
              <a:r>
                <a:rPr lang="en-US" sz="1400" dirty="0" smtClean="0">
                  <a:gradFill>
                    <a:gsLst>
                      <a:gs pos="2917">
                        <a:schemeClr val="tx1"/>
                      </a:gs>
                      <a:gs pos="30000">
                        <a:schemeClr val="tx1"/>
                      </a:gs>
                    </a:gsLst>
                    <a:lin ang="5400000" scaled="0"/>
                  </a:gradFill>
                </a:rPr>
                <a:t>Hosting Server</a:t>
              </a:r>
            </a:p>
          </p:txBody>
        </p:sp>
      </p:grpSp>
      <p:grpSp>
        <p:nvGrpSpPr>
          <p:cNvPr id="16" name="Group 15"/>
          <p:cNvGrpSpPr/>
          <p:nvPr/>
        </p:nvGrpSpPr>
        <p:grpSpPr>
          <a:xfrm>
            <a:off x="7025942" y="1913326"/>
            <a:ext cx="1724353" cy="1964936"/>
            <a:chOff x="5227637" y="4008826"/>
            <a:chExt cx="1724353" cy="1964936"/>
          </a:xfrm>
        </p:grpSpPr>
        <p:sp>
          <p:nvSpPr>
            <p:cNvPr id="17" name="TextBox 16"/>
            <p:cNvSpPr txBox="1"/>
            <p:nvPr/>
          </p:nvSpPr>
          <p:spPr>
            <a:xfrm>
              <a:off x="5227637" y="5484397"/>
              <a:ext cx="1724353" cy="489365"/>
            </a:xfrm>
            <a:prstGeom prst="rect">
              <a:avLst/>
            </a:prstGeom>
            <a:noFill/>
          </p:spPr>
          <p:txBody>
            <a:bodyPr wrap="square" lIns="182880" tIns="146304" rIns="182880" bIns="146304" rtlCol="0">
              <a:spAutoFit/>
            </a:bodyPr>
            <a:lstStyle/>
            <a:p>
              <a:pPr algn="ctr">
                <a:lnSpc>
                  <a:spcPct val="90000"/>
                </a:lnSpc>
                <a:spcAft>
                  <a:spcPts val="600"/>
                </a:spcAft>
              </a:pPr>
              <a:r>
                <a:rPr lang="en-US" sz="1400" dirty="0" smtClean="0">
                  <a:gradFill>
                    <a:gsLst>
                      <a:gs pos="2917">
                        <a:schemeClr val="tx1"/>
                      </a:gs>
                      <a:gs pos="30000">
                        <a:schemeClr val="tx1"/>
                      </a:gs>
                    </a:gsLst>
                    <a:lin ang="5400000" scaled="0"/>
                  </a:gradFill>
                </a:rPr>
                <a:t>Web Browser</a:t>
              </a:r>
            </a:p>
          </p:txBody>
        </p:sp>
        <p:pic>
          <p:nvPicPr>
            <p:cNvPr id="18" name="Picture 18" descr="C:\Users\Todd\AppData\Local\Microsoft\Windows\Temporary Internet Files\Content.IE5\4ED8FRY3\MP900443451[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49244" y="4008826"/>
              <a:ext cx="1481138" cy="1481138"/>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22" name="Straight Arrow Connector 21"/>
          <p:cNvCxnSpPr/>
          <p:nvPr/>
        </p:nvCxnSpPr>
        <p:spPr>
          <a:xfrm>
            <a:off x="8628687" y="2811462"/>
            <a:ext cx="762000" cy="0"/>
          </a:xfrm>
          <a:prstGeom prst="straightConnector1">
            <a:avLst/>
          </a:prstGeom>
          <a:ln w="15875">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23" name="Oval 22"/>
          <p:cNvSpPr/>
          <p:nvPr/>
        </p:nvSpPr>
        <p:spPr bwMode="auto">
          <a:xfrm>
            <a:off x="8885237" y="2636723"/>
            <a:ext cx="304800" cy="368760"/>
          </a:xfrm>
          <a:prstGeom prst="ellipse">
            <a:avLst/>
          </a:prstGeom>
          <a:solidFill>
            <a:srgbClr val="FFC000"/>
          </a:solidFill>
          <a:ln>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solidFill>
                  <a:schemeClr val="bg1">
                    <a:lumMod val="50000"/>
                  </a:schemeClr>
                </a:solidFill>
                <a:ea typeface="Segoe UI" pitchFamily="34" charset="0"/>
                <a:cs typeface="Segoe UI" pitchFamily="34" charset="0"/>
              </a:rPr>
              <a:t>1</a:t>
            </a:r>
          </a:p>
        </p:txBody>
      </p:sp>
      <p:cxnSp>
        <p:nvCxnSpPr>
          <p:cNvPr id="24" name="Straight Arrow Connector 23"/>
          <p:cNvCxnSpPr/>
          <p:nvPr/>
        </p:nvCxnSpPr>
        <p:spPr>
          <a:xfrm>
            <a:off x="10333037" y="2185003"/>
            <a:ext cx="0" cy="474059"/>
          </a:xfrm>
          <a:prstGeom prst="straightConnector1">
            <a:avLst/>
          </a:prstGeom>
          <a:ln w="15875">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25" name="Oval 24"/>
          <p:cNvSpPr/>
          <p:nvPr/>
        </p:nvSpPr>
        <p:spPr bwMode="auto">
          <a:xfrm>
            <a:off x="10434541" y="2178094"/>
            <a:ext cx="304800" cy="368760"/>
          </a:xfrm>
          <a:prstGeom prst="ellipse">
            <a:avLst/>
          </a:prstGeom>
          <a:solidFill>
            <a:srgbClr val="FFC000"/>
          </a:solidFill>
          <a:ln>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dirty="0">
                <a:solidFill>
                  <a:schemeClr val="bg1">
                    <a:lumMod val="50000"/>
                  </a:schemeClr>
                </a:solidFill>
                <a:ea typeface="Segoe UI" pitchFamily="34" charset="0"/>
                <a:cs typeface="Segoe UI" pitchFamily="34" charset="0"/>
              </a:rPr>
              <a:t>3</a:t>
            </a:r>
            <a:endParaRPr lang="en-US" dirty="0" smtClean="0">
              <a:solidFill>
                <a:schemeClr val="bg1">
                  <a:lumMod val="50000"/>
                </a:schemeClr>
              </a:solidFill>
              <a:ea typeface="Segoe UI" pitchFamily="34" charset="0"/>
              <a:cs typeface="Segoe UI" pitchFamily="34" charset="0"/>
            </a:endParaRPr>
          </a:p>
        </p:txBody>
      </p:sp>
      <p:sp>
        <p:nvSpPr>
          <p:cNvPr id="28" name="Oval 27"/>
          <p:cNvSpPr/>
          <p:nvPr/>
        </p:nvSpPr>
        <p:spPr bwMode="auto">
          <a:xfrm>
            <a:off x="9231931" y="2214102"/>
            <a:ext cx="304800" cy="368760"/>
          </a:xfrm>
          <a:prstGeom prst="ellipse">
            <a:avLst/>
          </a:prstGeom>
          <a:solidFill>
            <a:srgbClr val="FFC000"/>
          </a:solidFill>
          <a:ln>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solidFill>
                  <a:schemeClr val="bg1">
                    <a:lumMod val="50000"/>
                  </a:schemeClr>
                </a:solidFill>
                <a:ea typeface="Segoe UI" pitchFamily="34" charset="0"/>
                <a:cs typeface="Segoe UI" pitchFamily="34" charset="0"/>
              </a:rPr>
              <a:t>2</a:t>
            </a:r>
          </a:p>
        </p:txBody>
      </p:sp>
      <p:cxnSp>
        <p:nvCxnSpPr>
          <p:cNvPr id="46" name="Straight Arrow Connector 45"/>
          <p:cNvCxnSpPr/>
          <p:nvPr/>
        </p:nvCxnSpPr>
        <p:spPr>
          <a:xfrm flipH="1" flipV="1">
            <a:off x="9647237" y="2189080"/>
            <a:ext cx="1" cy="441884"/>
          </a:xfrm>
          <a:prstGeom prst="straightConnector1">
            <a:avLst/>
          </a:prstGeom>
          <a:ln w="15875">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29" name="5-Point Star 28"/>
          <p:cNvSpPr/>
          <p:nvPr/>
        </p:nvSpPr>
        <p:spPr bwMode="auto">
          <a:xfrm>
            <a:off x="10247514" y="2007570"/>
            <a:ext cx="171046" cy="194292"/>
          </a:xfrm>
          <a:prstGeom prst="star5">
            <a:avLst/>
          </a:prstGeom>
          <a:solidFill>
            <a:schemeClr val="accent3"/>
          </a:solidFill>
          <a:ln>
            <a:solidFill>
              <a:srgbClr val="FFFF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908727378"/>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p:cNvPicPr>
            <a:picLocks noChangeAspect="1" noChangeArrowheads="1"/>
          </p:cNvPicPr>
          <p:nvPr/>
        </p:nvPicPr>
        <p:blipFill rotWithShape="1">
          <a:blip r:embed="rId3">
            <a:extLst>
              <a:ext uri="{BEBA8EAE-BF5A-486C-A8C5-ECC9F3942E4B}">
                <a14:imgProps xmlns:a14="http://schemas.microsoft.com/office/drawing/2010/main">
                  <a14:imgLayer r:embed="rId4">
                    <a14:imgEffect>
                      <a14:backgroundRemoval t="0" b="94767" l="0" r="100000">
                        <a14:foregroundMark x1="64549" y1="8911" x2="64549" y2="8911"/>
                      </a14:backgroundRemoval>
                    </a14:imgEffect>
                  </a14:imgLayer>
                </a14:imgProps>
              </a:ext>
              <a:ext uri="{28A0092B-C50C-407E-A947-70E740481C1C}">
                <a14:useLocalDpi xmlns:a14="http://schemas.microsoft.com/office/drawing/2010/main" val="0"/>
              </a:ext>
            </a:extLst>
          </a:blip>
          <a:srcRect b="5457"/>
          <a:stretch/>
        </p:blipFill>
        <p:spPr bwMode="auto">
          <a:xfrm>
            <a:off x="427037" y="631119"/>
            <a:ext cx="6589240" cy="55941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 Placeholder 4"/>
          <p:cNvSpPr>
            <a:spLocks noGrp="1"/>
          </p:cNvSpPr>
          <p:nvPr>
            <p:ph type="body" sz="quarter" idx="10"/>
          </p:nvPr>
        </p:nvSpPr>
        <p:spPr>
          <a:xfrm>
            <a:off x="7147548" y="4790126"/>
            <a:ext cx="5014289" cy="1970356"/>
          </a:xfrm>
        </p:spPr>
        <p:txBody>
          <a:bodyPr/>
          <a:lstStyle/>
          <a:p>
            <a:pPr marL="0" indent="0">
              <a:buNone/>
            </a:pPr>
            <a:r>
              <a:rPr lang="en-US" sz="2900" dirty="0"/>
              <a:t>4) SharePoint renders the page including an IFRAME, which will POST the context token to </a:t>
            </a:r>
            <a:r>
              <a:rPr lang="en-US" sz="2900" dirty="0" smtClean="0"/>
              <a:t>the Cloud hosted app</a:t>
            </a:r>
            <a:endParaRPr lang="en-US" sz="2900" dirty="0"/>
          </a:p>
        </p:txBody>
      </p:sp>
      <p:sp>
        <p:nvSpPr>
          <p:cNvPr id="2" name="Title 1"/>
          <p:cNvSpPr>
            <a:spLocks noGrp="1"/>
          </p:cNvSpPr>
          <p:nvPr>
            <p:ph type="title"/>
          </p:nvPr>
        </p:nvSpPr>
        <p:spPr/>
        <p:txBody>
          <a:bodyPr/>
          <a:lstStyle/>
          <a:p>
            <a:endParaRPr lang="en-US"/>
          </a:p>
        </p:txBody>
      </p:sp>
      <p:sp>
        <p:nvSpPr>
          <p:cNvPr id="10" name="TextBox 9"/>
          <p:cNvSpPr txBox="1"/>
          <p:nvPr/>
        </p:nvSpPr>
        <p:spPr>
          <a:xfrm>
            <a:off x="4154127" y="986690"/>
            <a:ext cx="1787744" cy="322454"/>
          </a:xfrm>
          <a:prstGeom prst="rect">
            <a:avLst/>
          </a:prstGeom>
          <a:noFill/>
        </p:spPr>
        <p:txBody>
          <a:bodyPr wrap="none" lIns="124322" tIns="62161" rIns="124322" bIns="62161" rtlCol="0">
            <a:noAutofit/>
          </a:bodyPr>
          <a:lstStyle/>
          <a:p>
            <a:pPr defTabSz="932556"/>
            <a:r>
              <a:rPr lang="en-US" sz="1200" dirty="0">
                <a:solidFill>
                  <a:srgbClr val="5E5E5E">
                    <a:lumMod val="75000"/>
                    <a:lumOff val="25000"/>
                  </a:srgbClr>
                </a:solidFill>
                <a:cs typeface="Arial" pitchFamily="34" charset="0"/>
              </a:rPr>
              <a:t>Developer Site</a:t>
            </a:r>
          </a:p>
        </p:txBody>
      </p:sp>
      <p:pic>
        <p:nvPicPr>
          <p:cNvPr id="1026"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1" r="1"/>
          <a:stretch/>
        </p:blipFill>
        <p:spPr bwMode="auto">
          <a:xfrm>
            <a:off x="503237" y="1309144"/>
            <a:ext cx="6410036" cy="48047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Rectangle 18"/>
          <p:cNvSpPr/>
          <p:nvPr/>
        </p:nvSpPr>
        <p:spPr>
          <a:xfrm>
            <a:off x="2664328" y="2937701"/>
            <a:ext cx="4072096" cy="3045857"/>
          </a:xfrm>
          <a:prstGeom prst="rect">
            <a:avLst/>
          </a:prstGeom>
          <a:ln w="28575"/>
        </p:spPr>
        <p:style>
          <a:lnRef idx="2">
            <a:schemeClr val="accent2"/>
          </a:lnRef>
          <a:fillRef idx="1">
            <a:schemeClr val="lt1"/>
          </a:fillRef>
          <a:effectRef idx="0">
            <a:schemeClr val="accent2"/>
          </a:effectRef>
          <a:fontRef idx="minor">
            <a:schemeClr val="dk1"/>
          </a:fontRef>
        </p:style>
        <p:txBody>
          <a:bodyPr lIns="124322" tIns="62161" rIns="124322" bIns="62161" rtlCol="0" anchor="ctr"/>
          <a:lstStyle/>
          <a:p>
            <a:pPr algn="ctr" defTabSz="932556"/>
            <a:endParaRPr lang="en-US" sz="1900">
              <a:solidFill>
                <a:prstClr val="black"/>
              </a:solidFill>
            </a:endParaRPr>
          </a:p>
        </p:txBody>
      </p:sp>
      <p:sp>
        <p:nvSpPr>
          <p:cNvPr id="14" name="TextBox 13"/>
          <p:cNvSpPr txBox="1"/>
          <p:nvPr/>
        </p:nvSpPr>
        <p:spPr>
          <a:xfrm>
            <a:off x="2914943" y="5465517"/>
            <a:ext cx="3570865" cy="1294966"/>
          </a:xfrm>
          <a:prstGeom prst="rect">
            <a:avLst/>
          </a:prstGeom>
          <a:ln/>
        </p:spPr>
        <p:style>
          <a:lnRef idx="0">
            <a:schemeClr val="accent2"/>
          </a:lnRef>
          <a:fillRef idx="3">
            <a:schemeClr val="accent2"/>
          </a:fillRef>
          <a:effectRef idx="3">
            <a:schemeClr val="accent2"/>
          </a:effectRef>
          <a:fontRef idx="minor">
            <a:schemeClr val="lt1"/>
          </a:fontRef>
        </p:style>
        <p:txBody>
          <a:bodyPr wrap="square" lIns="124203" tIns="62101" rIns="124203" bIns="62101" rtlCol="0">
            <a:spAutoFit/>
          </a:bodyPr>
          <a:lstStyle/>
          <a:p>
            <a:r>
              <a:rPr lang="en-US" sz="1900" b="1" dirty="0"/>
              <a:t>POST https</a:t>
            </a:r>
            <a:r>
              <a:rPr lang="en-US" sz="1900" b="1" dirty="0" smtClean="0"/>
              <a:t>://hosting server/</a:t>
            </a:r>
            <a:endParaRPr lang="en-US" sz="1900" b="1" dirty="0"/>
          </a:p>
          <a:p>
            <a:r>
              <a:rPr lang="en-US" sz="1900" b="1" dirty="0"/>
              <a:t>…</a:t>
            </a:r>
          </a:p>
          <a:p>
            <a:r>
              <a:rPr lang="en-US" sz="1900" b="1" dirty="0" err="1" smtClean="0"/>
              <a:t>SPAppToken</a:t>
            </a:r>
            <a:r>
              <a:rPr lang="en-US" sz="1900" b="1" dirty="0" smtClean="0"/>
              <a:t>=tbAgAiOiJKV1QiLCJhbGciOiJIUzI1NiJ9.e</a:t>
            </a:r>
            <a:r>
              <a:rPr lang="en-US" sz="1900" b="1" dirty="0"/>
              <a:t>…</a:t>
            </a:r>
            <a:endParaRPr lang="en-US" sz="1900" b="1" dirty="0">
              <a:solidFill>
                <a:prstClr val="black"/>
              </a:solidFill>
            </a:endParaRPr>
          </a:p>
        </p:txBody>
      </p:sp>
      <p:sp>
        <p:nvSpPr>
          <p:cNvPr id="11" name="TextBox 10"/>
          <p:cNvSpPr txBox="1"/>
          <p:nvPr/>
        </p:nvSpPr>
        <p:spPr>
          <a:xfrm>
            <a:off x="1390467" y="977248"/>
            <a:ext cx="1615014" cy="322454"/>
          </a:xfrm>
          <a:prstGeom prst="rect">
            <a:avLst/>
          </a:prstGeom>
          <a:noFill/>
        </p:spPr>
        <p:txBody>
          <a:bodyPr wrap="none" lIns="124322" tIns="62161" rIns="124322" bIns="62161" rtlCol="0">
            <a:noAutofit/>
          </a:bodyPr>
          <a:lstStyle/>
          <a:p>
            <a:pPr defTabSz="932556"/>
            <a:r>
              <a:rPr lang="en-US" sz="1100" dirty="0">
                <a:solidFill>
                  <a:srgbClr val="FFFFFF">
                    <a:lumMod val="50000"/>
                  </a:srgbClr>
                </a:solidFill>
                <a:cs typeface="Arial" pitchFamily="34" charset="0"/>
              </a:rPr>
              <a:t>https://mySPSite.</a:t>
            </a:r>
            <a:r>
              <a:rPr lang="en-US" sz="1100" dirty="0">
                <a:solidFill>
                  <a:srgbClr val="5E5E5E">
                    <a:lumMod val="75000"/>
                    <a:lumOff val="25000"/>
                  </a:srgbClr>
                </a:solidFill>
                <a:cs typeface="Arial" pitchFamily="34" charset="0"/>
              </a:rPr>
              <a:t>sharepo</a:t>
            </a:r>
          </a:p>
        </p:txBody>
      </p:sp>
      <p:grpSp>
        <p:nvGrpSpPr>
          <p:cNvPr id="13" name="Group 12"/>
          <p:cNvGrpSpPr/>
          <p:nvPr/>
        </p:nvGrpSpPr>
        <p:grpSpPr>
          <a:xfrm>
            <a:off x="9342437" y="220662"/>
            <a:ext cx="1219200" cy="2514600"/>
            <a:chOff x="9342437" y="220662"/>
            <a:chExt cx="1219200" cy="2514600"/>
          </a:xfrm>
        </p:grpSpPr>
        <p:pic>
          <p:nvPicPr>
            <p:cNvPr id="15" name="Picture 7" descr="C:\Users\Todd\AppData\Local\Microsoft\Windows\Temporary Internet Files\Content.IE5\084275D4\MC900435242[1].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469534" y="825926"/>
              <a:ext cx="965007" cy="1909336"/>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9342437" y="220662"/>
              <a:ext cx="1219200" cy="683264"/>
            </a:xfrm>
            <a:prstGeom prst="rect">
              <a:avLst/>
            </a:prstGeom>
            <a:noFill/>
          </p:spPr>
          <p:txBody>
            <a:bodyPr wrap="square" lIns="182880" tIns="146304" rIns="182880" bIns="146304" rtlCol="0">
              <a:spAutoFit/>
            </a:bodyPr>
            <a:lstStyle/>
            <a:p>
              <a:pPr algn="ctr">
                <a:lnSpc>
                  <a:spcPct val="90000"/>
                </a:lnSpc>
                <a:spcAft>
                  <a:spcPts val="600"/>
                </a:spcAft>
              </a:pPr>
              <a:r>
                <a:rPr lang="en-US" sz="1400" dirty="0" smtClean="0">
                  <a:gradFill>
                    <a:gsLst>
                      <a:gs pos="2917">
                        <a:schemeClr val="tx1"/>
                      </a:gs>
                      <a:gs pos="30000">
                        <a:schemeClr val="tx1"/>
                      </a:gs>
                    </a:gsLst>
                    <a:lin ang="5400000" scaled="0"/>
                  </a:gradFill>
                </a:rPr>
                <a:t>ACS Server</a:t>
              </a:r>
            </a:p>
          </p:txBody>
        </p:sp>
      </p:grpSp>
      <p:grpSp>
        <p:nvGrpSpPr>
          <p:cNvPr id="17" name="Group 16"/>
          <p:cNvGrpSpPr/>
          <p:nvPr/>
        </p:nvGrpSpPr>
        <p:grpSpPr>
          <a:xfrm>
            <a:off x="9342437" y="2659062"/>
            <a:ext cx="1219200" cy="2131064"/>
            <a:chOff x="1138140" y="1744662"/>
            <a:chExt cx="1219200" cy="2131064"/>
          </a:xfrm>
        </p:grpSpPr>
        <p:pic>
          <p:nvPicPr>
            <p:cNvPr id="18" name="Picture 7" descr="C:\Users\Todd\AppData\Local\Microsoft\Windows\Temporary Internet Files\Content.IE5\084275D4\MC900435242[1].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65237" y="1744662"/>
              <a:ext cx="965007" cy="1909336"/>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p:cNvSpPr txBox="1"/>
            <p:nvPr/>
          </p:nvSpPr>
          <p:spPr>
            <a:xfrm>
              <a:off x="1138140" y="3192462"/>
              <a:ext cx="1219200" cy="683264"/>
            </a:xfrm>
            <a:prstGeom prst="rect">
              <a:avLst/>
            </a:prstGeom>
            <a:noFill/>
          </p:spPr>
          <p:txBody>
            <a:bodyPr wrap="square" lIns="182880" tIns="146304" rIns="182880" bIns="146304" rtlCol="0">
              <a:spAutoFit/>
            </a:bodyPr>
            <a:lstStyle/>
            <a:p>
              <a:pPr algn="ctr">
                <a:lnSpc>
                  <a:spcPct val="90000"/>
                </a:lnSpc>
                <a:spcAft>
                  <a:spcPts val="600"/>
                </a:spcAft>
              </a:pPr>
              <a:r>
                <a:rPr lang="en-US" sz="1400" dirty="0" smtClean="0">
                  <a:gradFill>
                    <a:gsLst>
                      <a:gs pos="2917">
                        <a:schemeClr val="tx1"/>
                      </a:gs>
                      <a:gs pos="30000">
                        <a:schemeClr val="tx1"/>
                      </a:gs>
                    </a:gsLst>
                    <a:lin ang="5400000" scaled="0"/>
                  </a:gradFill>
                </a:rPr>
                <a:t>SharePoint Server</a:t>
              </a:r>
            </a:p>
          </p:txBody>
        </p:sp>
      </p:grpSp>
      <p:grpSp>
        <p:nvGrpSpPr>
          <p:cNvPr id="21" name="Group 20"/>
          <p:cNvGrpSpPr/>
          <p:nvPr/>
        </p:nvGrpSpPr>
        <p:grpSpPr>
          <a:xfrm>
            <a:off x="11095037" y="1668462"/>
            <a:ext cx="1219200" cy="2131064"/>
            <a:chOff x="9901140" y="1662847"/>
            <a:chExt cx="1219200" cy="2131064"/>
          </a:xfrm>
        </p:grpSpPr>
        <p:pic>
          <p:nvPicPr>
            <p:cNvPr id="22" name="Picture 7" descr="C:\Users\Todd\AppData\Local\Microsoft\Windows\Temporary Internet Files\Content.IE5\084275D4\MC900435242[1].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028237" y="1662847"/>
              <a:ext cx="965007" cy="1909336"/>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22"/>
            <p:cNvSpPr txBox="1"/>
            <p:nvPr/>
          </p:nvSpPr>
          <p:spPr>
            <a:xfrm>
              <a:off x="9901140" y="3110647"/>
              <a:ext cx="1219200" cy="683264"/>
            </a:xfrm>
            <a:prstGeom prst="rect">
              <a:avLst/>
            </a:prstGeom>
            <a:noFill/>
          </p:spPr>
          <p:txBody>
            <a:bodyPr wrap="square" lIns="182880" tIns="146304" rIns="182880" bIns="146304" rtlCol="0">
              <a:spAutoFit/>
            </a:bodyPr>
            <a:lstStyle/>
            <a:p>
              <a:pPr algn="ctr">
                <a:lnSpc>
                  <a:spcPct val="90000"/>
                </a:lnSpc>
                <a:spcAft>
                  <a:spcPts val="600"/>
                </a:spcAft>
              </a:pPr>
              <a:r>
                <a:rPr lang="en-US" sz="1400" dirty="0" smtClean="0">
                  <a:gradFill>
                    <a:gsLst>
                      <a:gs pos="2917">
                        <a:schemeClr val="tx1"/>
                      </a:gs>
                      <a:gs pos="30000">
                        <a:schemeClr val="tx1"/>
                      </a:gs>
                    </a:gsLst>
                    <a:lin ang="5400000" scaled="0"/>
                  </a:gradFill>
                </a:rPr>
                <a:t>Hosting Server</a:t>
              </a:r>
            </a:p>
          </p:txBody>
        </p:sp>
      </p:grpSp>
      <p:grpSp>
        <p:nvGrpSpPr>
          <p:cNvPr id="24" name="Group 23"/>
          <p:cNvGrpSpPr/>
          <p:nvPr/>
        </p:nvGrpSpPr>
        <p:grpSpPr>
          <a:xfrm>
            <a:off x="7025942" y="1913326"/>
            <a:ext cx="1724353" cy="1964936"/>
            <a:chOff x="5227637" y="4008826"/>
            <a:chExt cx="1724353" cy="1964936"/>
          </a:xfrm>
        </p:grpSpPr>
        <p:sp>
          <p:nvSpPr>
            <p:cNvPr id="25" name="TextBox 24"/>
            <p:cNvSpPr txBox="1"/>
            <p:nvPr/>
          </p:nvSpPr>
          <p:spPr>
            <a:xfrm>
              <a:off x="5227637" y="5484397"/>
              <a:ext cx="1724353" cy="489365"/>
            </a:xfrm>
            <a:prstGeom prst="rect">
              <a:avLst/>
            </a:prstGeom>
            <a:noFill/>
          </p:spPr>
          <p:txBody>
            <a:bodyPr wrap="square" lIns="182880" tIns="146304" rIns="182880" bIns="146304" rtlCol="0">
              <a:spAutoFit/>
            </a:bodyPr>
            <a:lstStyle/>
            <a:p>
              <a:pPr algn="ctr">
                <a:lnSpc>
                  <a:spcPct val="90000"/>
                </a:lnSpc>
                <a:spcAft>
                  <a:spcPts val="600"/>
                </a:spcAft>
              </a:pPr>
              <a:r>
                <a:rPr lang="en-US" sz="1400" dirty="0" smtClean="0">
                  <a:gradFill>
                    <a:gsLst>
                      <a:gs pos="2917">
                        <a:schemeClr val="tx1"/>
                      </a:gs>
                      <a:gs pos="30000">
                        <a:schemeClr val="tx1"/>
                      </a:gs>
                    </a:gsLst>
                    <a:lin ang="5400000" scaled="0"/>
                  </a:gradFill>
                </a:rPr>
                <a:t>Web Browser</a:t>
              </a:r>
            </a:p>
          </p:txBody>
        </p:sp>
        <p:pic>
          <p:nvPicPr>
            <p:cNvPr id="26" name="Picture 18" descr="C:\Users\Todd\AppData\Local\Microsoft\Windows\Temporary Internet Files\Content.IE5\4ED8FRY3\MP900443451[1].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349244" y="4008826"/>
              <a:ext cx="1481138" cy="1481138"/>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27" name="Straight Arrow Connector 26"/>
          <p:cNvCxnSpPr/>
          <p:nvPr/>
        </p:nvCxnSpPr>
        <p:spPr>
          <a:xfrm>
            <a:off x="8628687" y="2811462"/>
            <a:ext cx="762000" cy="0"/>
          </a:xfrm>
          <a:prstGeom prst="straightConnector1">
            <a:avLst/>
          </a:prstGeom>
          <a:ln w="15875">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28" name="Oval 27"/>
          <p:cNvSpPr/>
          <p:nvPr/>
        </p:nvSpPr>
        <p:spPr bwMode="auto">
          <a:xfrm>
            <a:off x="8885237" y="2636723"/>
            <a:ext cx="304800" cy="368760"/>
          </a:xfrm>
          <a:prstGeom prst="ellipse">
            <a:avLst/>
          </a:prstGeom>
          <a:solidFill>
            <a:srgbClr val="FFC000"/>
          </a:solidFill>
          <a:ln>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solidFill>
                  <a:schemeClr val="bg1">
                    <a:lumMod val="50000"/>
                  </a:schemeClr>
                </a:solidFill>
                <a:ea typeface="Segoe UI" pitchFamily="34" charset="0"/>
                <a:cs typeface="Segoe UI" pitchFamily="34" charset="0"/>
              </a:rPr>
              <a:t>1</a:t>
            </a:r>
          </a:p>
        </p:txBody>
      </p:sp>
      <p:cxnSp>
        <p:nvCxnSpPr>
          <p:cNvPr id="29" name="Straight Arrow Connector 28"/>
          <p:cNvCxnSpPr/>
          <p:nvPr/>
        </p:nvCxnSpPr>
        <p:spPr>
          <a:xfrm>
            <a:off x="10333037" y="2185003"/>
            <a:ext cx="0" cy="474059"/>
          </a:xfrm>
          <a:prstGeom prst="straightConnector1">
            <a:avLst/>
          </a:prstGeom>
          <a:ln w="15875">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32" name="Oval 31"/>
          <p:cNvSpPr/>
          <p:nvPr/>
        </p:nvSpPr>
        <p:spPr bwMode="auto">
          <a:xfrm>
            <a:off x="9231931" y="2214102"/>
            <a:ext cx="304800" cy="368760"/>
          </a:xfrm>
          <a:prstGeom prst="ellipse">
            <a:avLst/>
          </a:prstGeom>
          <a:solidFill>
            <a:srgbClr val="FFC000"/>
          </a:solidFill>
          <a:ln>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solidFill>
                  <a:schemeClr val="bg1">
                    <a:lumMod val="50000"/>
                  </a:schemeClr>
                </a:solidFill>
                <a:ea typeface="Segoe UI" pitchFamily="34" charset="0"/>
                <a:cs typeface="Segoe UI" pitchFamily="34" charset="0"/>
              </a:rPr>
              <a:t>2</a:t>
            </a:r>
          </a:p>
        </p:txBody>
      </p:sp>
      <p:sp>
        <p:nvSpPr>
          <p:cNvPr id="33" name="5-Point Star 32"/>
          <p:cNvSpPr/>
          <p:nvPr/>
        </p:nvSpPr>
        <p:spPr bwMode="auto">
          <a:xfrm>
            <a:off x="9390687" y="3226770"/>
            <a:ext cx="171046" cy="194292"/>
          </a:xfrm>
          <a:prstGeom prst="star5">
            <a:avLst/>
          </a:prstGeom>
          <a:solidFill>
            <a:schemeClr val="accent3"/>
          </a:solidFill>
          <a:ln>
            <a:solidFill>
              <a:srgbClr val="FFFF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a typeface="Segoe UI" pitchFamily="34" charset="0"/>
              <a:cs typeface="Segoe UI" pitchFamily="34" charset="0"/>
            </a:endParaRPr>
          </a:p>
        </p:txBody>
      </p:sp>
      <p:cxnSp>
        <p:nvCxnSpPr>
          <p:cNvPr id="34" name="Straight Arrow Connector 33"/>
          <p:cNvCxnSpPr/>
          <p:nvPr/>
        </p:nvCxnSpPr>
        <p:spPr>
          <a:xfrm flipH="1" flipV="1">
            <a:off x="9647237" y="2189080"/>
            <a:ext cx="1" cy="441884"/>
          </a:xfrm>
          <a:prstGeom prst="straightConnector1">
            <a:avLst/>
          </a:prstGeom>
          <a:ln w="15875">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flipH="1" flipV="1">
            <a:off x="8628687" y="3312882"/>
            <a:ext cx="762000" cy="1"/>
          </a:xfrm>
          <a:prstGeom prst="straightConnector1">
            <a:avLst/>
          </a:prstGeom>
          <a:ln w="15875">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36" name="Oval 35"/>
          <p:cNvSpPr/>
          <p:nvPr/>
        </p:nvSpPr>
        <p:spPr bwMode="auto">
          <a:xfrm>
            <a:off x="8888762" y="3128502"/>
            <a:ext cx="304800" cy="368760"/>
          </a:xfrm>
          <a:prstGeom prst="ellipse">
            <a:avLst/>
          </a:prstGeom>
          <a:solidFill>
            <a:srgbClr val="FFC000"/>
          </a:solidFill>
          <a:ln>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solidFill>
                  <a:schemeClr val="bg1">
                    <a:lumMod val="50000"/>
                  </a:schemeClr>
                </a:solidFill>
                <a:ea typeface="Segoe UI" pitchFamily="34" charset="0"/>
                <a:cs typeface="Segoe UI" pitchFamily="34" charset="0"/>
              </a:rPr>
              <a:t>4</a:t>
            </a:r>
          </a:p>
        </p:txBody>
      </p:sp>
      <p:sp>
        <p:nvSpPr>
          <p:cNvPr id="37" name="Oval 36"/>
          <p:cNvSpPr/>
          <p:nvPr/>
        </p:nvSpPr>
        <p:spPr bwMode="auto">
          <a:xfrm>
            <a:off x="10434541" y="2178094"/>
            <a:ext cx="304800" cy="368760"/>
          </a:xfrm>
          <a:prstGeom prst="ellipse">
            <a:avLst/>
          </a:prstGeom>
          <a:solidFill>
            <a:srgbClr val="FFC000"/>
          </a:solidFill>
          <a:ln>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dirty="0">
                <a:solidFill>
                  <a:schemeClr val="bg1">
                    <a:lumMod val="50000"/>
                  </a:schemeClr>
                </a:solidFill>
                <a:ea typeface="Segoe UI" pitchFamily="34" charset="0"/>
                <a:cs typeface="Segoe UI" pitchFamily="34" charset="0"/>
              </a:rPr>
              <a:t>3</a:t>
            </a:r>
            <a:endParaRPr lang="en-US" dirty="0" smtClean="0">
              <a:solidFill>
                <a:schemeClr val="bg1">
                  <a:lumMod val="50000"/>
                </a:schemeClr>
              </a:solidFill>
              <a:ea typeface="Segoe UI" pitchFamily="34" charset="0"/>
              <a:cs typeface="Segoe UI" pitchFamily="34" charset="0"/>
            </a:endParaRPr>
          </a:p>
        </p:txBody>
      </p:sp>
    </p:spTree>
    <p:extLst>
      <p:ext uri="{BB962C8B-B14F-4D97-AF65-F5344CB8AC3E}">
        <p14:creationId xmlns:p14="http://schemas.microsoft.com/office/powerpoint/2010/main" val="2398651019"/>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7147548" y="5097462"/>
            <a:ext cx="5014289" cy="1600200"/>
          </a:xfrm>
        </p:spPr>
        <p:txBody>
          <a:bodyPr/>
          <a:lstStyle/>
          <a:p>
            <a:pPr marL="0" indent="0">
              <a:buNone/>
            </a:pPr>
            <a:r>
              <a:rPr lang="en-US" sz="2900" dirty="0"/>
              <a:t>5) The IFRAME causes the browser to request a page from </a:t>
            </a:r>
            <a:r>
              <a:rPr lang="en-US" sz="2900" dirty="0" smtClean="0"/>
              <a:t>the Cloud hosted app </a:t>
            </a:r>
            <a:r>
              <a:rPr lang="en-US" sz="2900" dirty="0"/>
              <a:t>including the context token</a:t>
            </a:r>
          </a:p>
        </p:txBody>
      </p:sp>
      <p:sp>
        <p:nvSpPr>
          <p:cNvPr id="2" name="Title 1"/>
          <p:cNvSpPr>
            <a:spLocks noGrp="1"/>
          </p:cNvSpPr>
          <p:nvPr>
            <p:ph type="title"/>
          </p:nvPr>
        </p:nvSpPr>
        <p:spPr/>
        <p:txBody>
          <a:bodyPr/>
          <a:lstStyle/>
          <a:p>
            <a:endParaRPr lang="en-US"/>
          </a:p>
        </p:txBody>
      </p:sp>
      <p:grpSp>
        <p:nvGrpSpPr>
          <p:cNvPr id="13" name="Group 12"/>
          <p:cNvGrpSpPr/>
          <p:nvPr/>
        </p:nvGrpSpPr>
        <p:grpSpPr>
          <a:xfrm>
            <a:off x="9342437" y="220662"/>
            <a:ext cx="1219200" cy="2514600"/>
            <a:chOff x="9342437" y="220662"/>
            <a:chExt cx="1219200" cy="2514600"/>
          </a:xfrm>
        </p:grpSpPr>
        <p:pic>
          <p:nvPicPr>
            <p:cNvPr id="15" name="Picture 7" descr="C:\Users\Todd\AppData\Local\Microsoft\Windows\Temporary Internet Files\Content.IE5\084275D4\MC900435242[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69534" y="825926"/>
              <a:ext cx="965007" cy="1909336"/>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9342437" y="220662"/>
              <a:ext cx="1219200" cy="683264"/>
            </a:xfrm>
            <a:prstGeom prst="rect">
              <a:avLst/>
            </a:prstGeom>
            <a:noFill/>
          </p:spPr>
          <p:txBody>
            <a:bodyPr wrap="square" lIns="182880" tIns="146304" rIns="182880" bIns="146304" rtlCol="0">
              <a:spAutoFit/>
            </a:bodyPr>
            <a:lstStyle/>
            <a:p>
              <a:pPr algn="ctr">
                <a:lnSpc>
                  <a:spcPct val="90000"/>
                </a:lnSpc>
                <a:spcAft>
                  <a:spcPts val="600"/>
                </a:spcAft>
              </a:pPr>
              <a:r>
                <a:rPr lang="en-US" sz="1400" dirty="0" smtClean="0">
                  <a:gradFill>
                    <a:gsLst>
                      <a:gs pos="2917">
                        <a:schemeClr val="tx1"/>
                      </a:gs>
                      <a:gs pos="30000">
                        <a:schemeClr val="tx1"/>
                      </a:gs>
                    </a:gsLst>
                    <a:lin ang="5400000" scaled="0"/>
                  </a:gradFill>
                </a:rPr>
                <a:t>ACS Server</a:t>
              </a:r>
            </a:p>
          </p:txBody>
        </p:sp>
      </p:grpSp>
      <p:grpSp>
        <p:nvGrpSpPr>
          <p:cNvPr id="17" name="Group 16"/>
          <p:cNvGrpSpPr/>
          <p:nvPr/>
        </p:nvGrpSpPr>
        <p:grpSpPr>
          <a:xfrm>
            <a:off x="9342437" y="2659062"/>
            <a:ext cx="1219200" cy="2131064"/>
            <a:chOff x="1138140" y="1744662"/>
            <a:chExt cx="1219200" cy="2131064"/>
          </a:xfrm>
        </p:grpSpPr>
        <p:pic>
          <p:nvPicPr>
            <p:cNvPr id="18" name="Picture 7" descr="C:\Users\Todd\AppData\Local\Microsoft\Windows\Temporary Internet Files\Content.IE5\084275D4\MC900435242[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65237" y="1744662"/>
              <a:ext cx="965007" cy="1909336"/>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p:cNvSpPr txBox="1"/>
            <p:nvPr/>
          </p:nvSpPr>
          <p:spPr>
            <a:xfrm>
              <a:off x="1138140" y="3192462"/>
              <a:ext cx="1219200" cy="683264"/>
            </a:xfrm>
            <a:prstGeom prst="rect">
              <a:avLst/>
            </a:prstGeom>
            <a:noFill/>
          </p:spPr>
          <p:txBody>
            <a:bodyPr wrap="square" lIns="182880" tIns="146304" rIns="182880" bIns="146304" rtlCol="0">
              <a:spAutoFit/>
            </a:bodyPr>
            <a:lstStyle/>
            <a:p>
              <a:pPr algn="ctr">
                <a:lnSpc>
                  <a:spcPct val="90000"/>
                </a:lnSpc>
                <a:spcAft>
                  <a:spcPts val="600"/>
                </a:spcAft>
              </a:pPr>
              <a:r>
                <a:rPr lang="en-US" sz="1400" dirty="0" smtClean="0">
                  <a:gradFill>
                    <a:gsLst>
                      <a:gs pos="2917">
                        <a:schemeClr val="tx1"/>
                      </a:gs>
                      <a:gs pos="30000">
                        <a:schemeClr val="tx1"/>
                      </a:gs>
                    </a:gsLst>
                    <a:lin ang="5400000" scaled="0"/>
                  </a:gradFill>
                </a:rPr>
                <a:t>SharePoint Server</a:t>
              </a:r>
            </a:p>
          </p:txBody>
        </p:sp>
      </p:grpSp>
      <p:grpSp>
        <p:nvGrpSpPr>
          <p:cNvPr id="21" name="Group 20"/>
          <p:cNvGrpSpPr/>
          <p:nvPr/>
        </p:nvGrpSpPr>
        <p:grpSpPr>
          <a:xfrm>
            <a:off x="11095037" y="1668462"/>
            <a:ext cx="1219200" cy="2131064"/>
            <a:chOff x="9901140" y="1662847"/>
            <a:chExt cx="1219200" cy="2131064"/>
          </a:xfrm>
        </p:grpSpPr>
        <p:pic>
          <p:nvPicPr>
            <p:cNvPr id="22" name="Picture 7" descr="C:\Users\Todd\AppData\Local\Microsoft\Windows\Temporary Internet Files\Content.IE5\084275D4\MC900435242[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28237" y="1662847"/>
              <a:ext cx="965007" cy="1909336"/>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22"/>
            <p:cNvSpPr txBox="1"/>
            <p:nvPr/>
          </p:nvSpPr>
          <p:spPr>
            <a:xfrm>
              <a:off x="9901140" y="3110647"/>
              <a:ext cx="1219200" cy="683264"/>
            </a:xfrm>
            <a:prstGeom prst="rect">
              <a:avLst/>
            </a:prstGeom>
            <a:noFill/>
          </p:spPr>
          <p:txBody>
            <a:bodyPr wrap="square" lIns="182880" tIns="146304" rIns="182880" bIns="146304" rtlCol="0">
              <a:spAutoFit/>
            </a:bodyPr>
            <a:lstStyle/>
            <a:p>
              <a:pPr algn="ctr">
                <a:lnSpc>
                  <a:spcPct val="90000"/>
                </a:lnSpc>
                <a:spcAft>
                  <a:spcPts val="600"/>
                </a:spcAft>
              </a:pPr>
              <a:r>
                <a:rPr lang="en-US" sz="1400" dirty="0" smtClean="0">
                  <a:gradFill>
                    <a:gsLst>
                      <a:gs pos="2917">
                        <a:schemeClr val="tx1"/>
                      </a:gs>
                      <a:gs pos="30000">
                        <a:schemeClr val="tx1"/>
                      </a:gs>
                    </a:gsLst>
                    <a:lin ang="5400000" scaled="0"/>
                  </a:gradFill>
                </a:rPr>
                <a:t>Hosting Server</a:t>
              </a:r>
            </a:p>
          </p:txBody>
        </p:sp>
      </p:grpSp>
      <p:grpSp>
        <p:nvGrpSpPr>
          <p:cNvPr id="24" name="Group 23"/>
          <p:cNvGrpSpPr/>
          <p:nvPr/>
        </p:nvGrpSpPr>
        <p:grpSpPr>
          <a:xfrm>
            <a:off x="7025942" y="1913326"/>
            <a:ext cx="1724353" cy="1964936"/>
            <a:chOff x="5227637" y="4008826"/>
            <a:chExt cx="1724353" cy="1964936"/>
          </a:xfrm>
        </p:grpSpPr>
        <p:sp>
          <p:nvSpPr>
            <p:cNvPr id="25" name="TextBox 24"/>
            <p:cNvSpPr txBox="1"/>
            <p:nvPr/>
          </p:nvSpPr>
          <p:spPr>
            <a:xfrm>
              <a:off x="5227637" y="5484397"/>
              <a:ext cx="1724353" cy="489365"/>
            </a:xfrm>
            <a:prstGeom prst="rect">
              <a:avLst/>
            </a:prstGeom>
            <a:noFill/>
          </p:spPr>
          <p:txBody>
            <a:bodyPr wrap="square" lIns="182880" tIns="146304" rIns="182880" bIns="146304" rtlCol="0">
              <a:spAutoFit/>
            </a:bodyPr>
            <a:lstStyle/>
            <a:p>
              <a:pPr algn="ctr">
                <a:lnSpc>
                  <a:spcPct val="90000"/>
                </a:lnSpc>
                <a:spcAft>
                  <a:spcPts val="600"/>
                </a:spcAft>
              </a:pPr>
              <a:r>
                <a:rPr lang="en-US" sz="1400" dirty="0" smtClean="0">
                  <a:gradFill>
                    <a:gsLst>
                      <a:gs pos="2917">
                        <a:schemeClr val="tx1"/>
                      </a:gs>
                      <a:gs pos="30000">
                        <a:schemeClr val="tx1"/>
                      </a:gs>
                    </a:gsLst>
                    <a:lin ang="5400000" scaled="0"/>
                  </a:gradFill>
                </a:rPr>
                <a:t>Web Browser</a:t>
              </a:r>
            </a:p>
          </p:txBody>
        </p:sp>
        <p:pic>
          <p:nvPicPr>
            <p:cNvPr id="26" name="Picture 18" descr="C:\Users\Todd\AppData\Local\Microsoft\Windows\Temporary Internet Files\Content.IE5\4ED8FRY3\MP900443451[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49244" y="4008826"/>
              <a:ext cx="1481138" cy="1481138"/>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27" name="Straight Arrow Connector 26"/>
          <p:cNvCxnSpPr/>
          <p:nvPr/>
        </p:nvCxnSpPr>
        <p:spPr>
          <a:xfrm>
            <a:off x="8628687" y="2811462"/>
            <a:ext cx="762000" cy="0"/>
          </a:xfrm>
          <a:prstGeom prst="straightConnector1">
            <a:avLst/>
          </a:prstGeom>
          <a:ln w="15875">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28" name="Oval 27"/>
          <p:cNvSpPr/>
          <p:nvPr/>
        </p:nvSpPr>
        <p:spPr bwMode="auto">
          <a:xfrm>
            <a:off x="8885237" y="2636723"/>
            <a:ext cx="304800" cy="368760"/>
          </a:xfrm>
          <a:prstGeom prst="ellipse">
            <a:avLst/>
          </a:prstGeom>
          <a:solidFill>
            <a:srgbClr val="FFC000"/>
          </a:solidFill>
          <a:ln>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solidFill>
                  <a:schemeClr val="bg1">
                    <a:lumMod val="50000"/>
                  </a:schemeClr>
                </a:solidFill>
                <a:ea typeface="Segoe UI" pitchFamily="34" charset="0"/>
                <a:cs typeface="Segoe UI" pitchFamily="34" charset="0"/>
              </a:rPr>
              <a:t>1</a:t>
            </a:r>
          </a:p>
        </p:txBody>
      </p:sp>
      <p:cxnSp>
        <p:nvCxnSpPr>
          <p:cNvPr id="29" name="Straight Arrow Connector 28"/>
          <p:cNvCxnSpPr/>
          <p:nvPr/>
        </p:nvCxnSpPr>
        <p:spPr>
          <a:xfrm>
            <a:off x="10333037" y="2185003"/>
            <a:ext cx="0" cy="474059"/>
          </a:xfrm>
          <a:prstGeom prst="straightConnector1">
            <a:avLst/>
          </a:prstGeom>
          <a:ln w="15875">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32" name="Oval 31"/>
          <p:cNvSpPr/>
          <p:nvPr/>
        </p:nvSpPr>
        <p:spPr bwMode="auto">
          <a:xfrm>
            <a:off x="9231931" y="2214102"/>
            <a:ext cx="304800" cy="368760"/>
          </a:xfrm>
          <a:prstGeom prst="ellipse">
            <a:avLst/>
          </a:prstGeom>
          <a:solidFill>
            <a:srgbClr val="FFC000"/>
          </a:solidFill>
          <a:ln>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solidFill>
                  <a:schemeClr val="bg1">
                    <a:lumMod val="50000"/>
                  </a:schemeClr>
                </a:solidFill>
                <a:ea typeface="Segoe UI" pitchFamily="34" charset="0"/>
                <a:cs typeface="Segoe UI" pitchFamily="34" charset="0"/>
              </a:rPr>
              <a:t>2</a:t>
            </a:r>
          </a:p>
        </p:txBody>
      </p:sp>
      <p:cxnSp>
        <p:nvCxnSpPr>
          <p:cNvPr id="34" name="Straight Arrow Connector 33"/>
          <p:cNvCxnSpPr/>
          <p:nvPr/>
        </p:nvCxnSpPr>
        <p:spPr>
          <a:xfrm flipH="1" flipV="1">
            <a:off x="9647237" y="2189080"/>
            <a:ext cx="1" cy="441884"/>
          </a:xfrm>
          <a:prstGeom prst="straightConnector1">
            <a:avLst/>
          </a:prstGeom>
          <a:ln w="15875">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flipH="1">
            <a:off x="8628687" y="3312883"/>
            <a:ext cx="762000" cy="0"/>
          </a:xfrm>
          <a:prstGeom prst="straightConnector1">
            <a:avLst/>
          </a:prstGeom>
          <a:ln w="15875">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36" name="Oval 35"/>
          <p:cNvSpPr/>
          <p:nvPr/>
        </p:nvSpPr>
        <p:spPr bwMode="auto">
          <a:xfrm>
            <a:off x="8888762" y="3128502"/>
            <a:ext cx="304800" cy="368760"/>
          </a:xfrm>
          <a:prstGeom prst="ellipse">
            <a:avLst/>
          </a:prstGeom>
          <a:solidFill>
            <a:srgbClr val="FFC000"/>
          </a:solidFill>
          <a:ln>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solidFill>
                  <a:schemeClr val="bg1">
                    <a:lumMod val="50000"/>
                  </a:schemeClr>
                </a:solidFill>
                <a:ea typeface="Segoe UI" pitchFamily="34" charset="0"/>
                <a:cs typeface="Segoe UI" pitchFamily="34" charset="0"/>
              </a:rPr>
              <a:t>4</a:t>
            </a:r>
          </a:p>
        </p:txBody>
      </p:sp>
      <p:sp>
        <p:nvSpPr>
          <p:cNvPr id="37" name="Oval 36"/>
          <p:cNvSpPr/>
          <p:nvPr/>
        </p:nvSpPr>
        <p:spPr bwMode="auto">
          <a:xfrm>
            <a:off x="10434541" y="2178094"/>
            <a:ext cx="304800" cy="368760"/>
          </a:xfrm>
          <a:prstGeom prst="ellipse">
            <a:avLst/>
          </a:prstGeom>
          <a:solidFill>
            <a:srgbClr val="FFC000"/>
          </a:solidFill>
          <a:ln>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dirty="0">
                <a:solidFill>
                  <a:schemeClr val="bg1">
                    <a:lumMod val="50000"/>
                  </a:schemeClr>
                </a:solidFill>
                <a:ea typeface="Segoe UI" pitchFamily="34" charset="0"/>
                <a:cs typeface="Segoe UI" pitchFamily="34" charset="0"/>
              </a:rPr>
              <a:t>3</a:t>
            </a:r>
            <a:endParaRPr lang="en-US" dirty="0" smtClean="0">
              <a:solidFill>
                <a:schemeClr val="bg1">
                  <a:lumMod val="50000"/>
                </a:schemeClr>
              </a:solidFill>
              <a:ea typeface="Segoe UI" pitchFamily="34" charset="0"/>
              <a:cs typeface="Segoe UI" pitchFamily="34" charset="0"/>
            </a:endParaRPr>
          </a:p>
        </p:txBody>
      </p:sp>
      <p:sp>
        <p:nvSpPr>
          <p:cNvPr id="39" name="Arc 38"/>
          <p:cNvSpPr/>
          <p:nvPr/>
        </p:nvSpPr>
        <p:spPr>
          <a:xfrm rot="8010831">
            <a:off x="7003295" y="-894602"/>
            <a:ext cx="5512008" cy="5805634"/>
          </a:xfrm>
          <a:prstGeom prst="arc">
            <a:avLst>
              <a:gd name="adj1" fmla="val 16204489"/>
              <a:gd name="adj2" fmla="val 0"/>
            </a:avLst>
          </a:prstGeom>
          <a:ln>
            <a:solidFill>
              <a:schemeClr val="tx1"/>
            </a:solidFill>
            <a:headEnd type="arrow"/>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 name="Oval 44"/>
          <p:cNvSpPr/>
          <p:nvPr/>
        </p:nvSpPr>
        <p:spPr bwMode="auto">
          <a:xfrm>
            <a:off x="8123237" y="3814302"/>
            <a:ext cx="304800" cy="368760"/>
          </a:xfrm>
          <a:prstGeom prst="ellipse">
            <a:avLst/>
          </a:prstGeom>
          <a:solidFill>
            <a:srgbClr val="FFC000"/>
          </a:solidFill>
          <a:ln>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solidFill>
                  <a:schemeClr val="bg1">
                    <a:lumMod val="50000"/>
                  </a:schemeClr>
                </a:solidFill>
                <a:ea typeface="Segoe UI" pitchFamily="34" charset="0"/>
                <a:cs typeface="Segoe UI" pitchFamily="34" charset="0"/>
              </a:rPr>
              <a:t>5</a:t>
            </a:r>
          </a:p>
        </p:txBody>
      </p:sp>
      <p:pic>
        <p:nvPicPr>
          <p:cNvPr id="48" name="Picture 3"/>
          <p:cNvPicPr>
            <a:picLocks noChangeAspect="1" noChangeArrowheads="1"/>
          </p:cNvPicPr>
          <p:nvPr/>
        </p:nvPicPr>
        <p:blipFill rotWithShape="1">
          <a:blip r:embed="rId5">
            <a:extLst>
              <a:ext uri="{BEBA8EAE-BF5A-486C-A8C5-ECC9F3942E4B}">
                <a14:imgProps xmlns:a14="http://schemas.microsoft.com/office/drawing/2010/main">
                  <a14:imgLayer r:embed="rId6">
                    <a14:imgEffect>
                      <a14:backgroundRemoval t="0" b="94767" l="0" r="100000">
                        <a14:foregroundMark x1="64549" y1="8911" x2="64549" y2="8911"/>
                      </a14:backgroundRemoval>
                    </a14:imgEffect>
                  </a14:imgLayer>
                </a14:imgProps>
              </a:ext>
              <a:ext uri="{28A0092B-C50C-407E-A947-70E740481C1C}">
                <a14:useLocalDpi xmlns:a14="http://schemas.microsoft.com/office/drawing/2010/main" val="0"/>
              </a:ext>
            </a:extLst>
          </a:blip>
          <a:srcRect b="5457"/>
          <a:stretch/>
        </p:blipFill>
        <p:spPr bwMode="auto">
          <a:xfrm>
            <a:off x="427037" y="631119"/>
            <a:ext cx="6589240" cy="55941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9" name="TextBox 48"/>
          <p:cNvSpPr txBox="1"/>
          <p:nvPr/>
        </p:nvSpPr>
        <p:spPr>
          <a:xfrm>
            <a:off x="4154127" y="986690"/>
            <a:ext cx="1787744" cy="322454"/>
          </a:xfrm>
          <a:prstGeom prst="rect">
            <a:avLst/>
          </a:prstGeom>
          <a:noFill/>
        </p:spPr>
        <p:txBody>
          <a:bodyPr wrap="none" lIns="124322" tIns="62161" rIns="124322" bIns="62161" rtlCol="0">
            <a:noAutofit/>
          </a:bodyPr>
          <a:lstStyle/>
          <a:p>
            <a:pPr defTabSz="932556"/>
            <a:r>
              <a:rPr lang="en-US" sz="1200" dirty="0">
                <a:solidFill>
                  <a:srgbClr val="5E5E5E">
                    <a:lumMod val="75000"/>
                    <a:lumOff val="25000"/>
                  </a:srgbClr>
                </a:solidFill>
                <a:cs typeface="Arial" pitchFamily="34" charset="0"/>
              </a:rPr>
              <a:t>Developer Site</a:t>
            </a:r>
          </a:p>
        </p:txBody>
      </p:sp>
      <p:pic>
        <p:nvPicPr>
          <p:cNvPr id="50" name="Picture 2"/>
          <p:cNvPicPr>
            <a:picLocks noChangeAspect="1" noChangeArrowheads="1"/>
          </p:cNvPicPr>
          <p:nvPr/>
        </p:nvPicPr>
        <p:blipFill rotWithShape="1">
          <a:blip r:embed="rId7">
            <a:extLst>
              <a:ext uri="{28A0092B-C50C-407E-A947-70E740481C1C}">
                <a14:useLocalDpi xmlns:a14="http://schemas.microsoft.com/office/drawing/2010/main" val="0"/>
              </a:ext>
            </a:extLst>
          </a:blip>
          <a:srcRect l="1" r="1"/>
          <a:stretch/>
        </p:blipFill>
        <p:spPr bwMode="auto">
          <a:xfrm>
            <a:off x="503237" y="1309144"/>
            <a:ext cx="6410036" cy="48047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2" name="TextBox 51"/>
          <p:cNvSpPr txBox="1"/>
          <p:nvPr/>
        </p:nvSpPr>
        <p:spPr>
          <a:xfrm>
            <a:off x="1390467" y="977248"/>
            <a:ext cx="1615014" cy="322454"/>
          </a:xfrm>
          <a:prstGeom prst="rect">
            <a:avLst/>
          </a:prstGeom>
          <a:noFill/>
        </p:spPr>
        <p:txBody>
          <a:bodyPr wrap="none" lIns="124322" tIns="62161" rIns="124322" bIns="62161" rtlCol="0">
            <a:noAutofit/>
          </a:bodyPr>
          <a:lstStyle/>
          <a:p>
            <a:pPr defTabSz="932556"/>
            <a:r>
              <a:rPr lang="en-US" sz="1100" dirty="0">
                <a:solidFill>
                  <a:srgbClr val="FFFFFF">
                    <a:lumMod val="50000"/>
                  </a:srgbClr>
                </a:solidFill>
                <a:cs typeface="Arial" pitchFamily="34" charset="0"/>
              </a:rPr>
              <a:t>https://mySPSite.</a:t>
            </a:r>
            <a:r>
              <a:rPr lang="en-US" sz="1100" dirty="0">
                <a:solidFill>
                  <a:srgbClr val="5E5E5E">
                    <a:lumMod val="75000"/>
                    <a:lumOff val="25000"/>
                  </a:srgbClr>
                </a:solidFill>
                <a:cs typeface="Arial" pitchFamily="34" charset="0"/>
              </a:rPr>
              <a:t>sharepo</a:t>
            </a:r>
          </a:p>
        </p:txBody>
      </p:sp>
      <p:sp>
        <p:nvSpPr>
          <p:cNvPr id="33" name="5-Point Star 32"/>
          <p:cNvSpPr/>
          <p:nvPr/>
        </p:nvSpPr>
        <p:spPr bwMode="auto">
          <a:xfrm>
            <a:off x="7799791" y="3878262"/>
            <a:ext cx="171046" cy="194292"/>
          </a:xfrm>
          <a:prstGeom prst="star5">
            <a:avLst/>
          </a:prstGeom>
          <a:solidFill>
            <a:schemeClr val="accent3"/>
          </a:solidFill>
          <a:ln>
            <a:solidFill>
              <a:srgbClr val="FFFF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906479277"/>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7147548" y="5021262"/>
            <a:ext cx="5014289" cy="1676400"/>
          </a:xfrm>
        </p:spPr>
        <p:txBody>
          <a:bodyPr/>
          <a:lstStyle/>
          <a:p>
            <a:pPr marL="0" indent="0">
              <a:buNone/>
            </a:pPr>
            <a:r>
              <a:rPr lang="en-US" sz="2400" dirty="0"/>
              <a:t>6) </a:t>
            </a:r>
            <a:r>
              <a:rPr lang="en-US" sz="2400" dirty="0" smtClean="0"/>
              <a:t>Cloud hosted app </a:t>
            </a:r>
            <a:r>
              <a:rPr lang="en-US" sz="2400" dirty="0"/>
              <a:t>validates the signature on the context token, extracts the </a:t>
            </a:r>
            <a:r>
              <a:rPr lang="en-US" sz="2400" dirty="0" err="1"/>
              <a:t>auth</a:t>
            </a:r>
            <a:r>
              <a:rPr lang="en-US" sz="2400" dirty="0"/>
              <a:t> code, and uses its credentials to request an access token from ACS</a:t>
            </a:r>
          </a:p>
        </p:txBody>
      </p:sp>
      <p:sp>
        <p:nvSpPr>
          <p:cNvPr id="2" name="Title 1"/>
          <p:cNvSpPr>
            <a:spLocks noGrp="1"/>
          </p:cNvSpPr>
          <p:nvPr>
            <p:ph type="title"/>
          </p:nvPr>
        </p:nvSpPr>
        <p:spPr/>
        <p:txBody>
          <a:bodyPr/>
          <a:lstStyle/>
          <a:p>
            <a:endParaRPr lang="en-US"/>
          </a:p>
        </p:txBody>
      </p:sp>
      <p:grpSp>
        <p:nvGrpSpPr>
          <p:cNvPr id="13" name="Group 12"/>
          <p:cNvGrpSpPr/>
          <p:nvPr/>
        </p:nvGrpSpPr>
        <p:grpSpPr>
          <a:xfrm>
            <a:off x="9342437" y="220662"/>
            <a:ext cx="1219200" cy="2514600"/>
            <a:chOff x="9342437" y="220662"/>
            <a:chExt cx="1219200" cy="2514600"/>
          </a:xfrm>
        </p:grpSpPr>
        <p:pic>
          <p:nvPicPr>
            <p:cNvPr id="15" name="Picture 7" descr="C:\Users\Todd\AppData\Local\Microsoft\Windows\Temporary Internet Files\Content.IE5\084275D4\MC900435242[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69534" y="825926"/>
              <a:ext cx="965007" cy="1909336"/>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9342437" y="220662"/>
              <a:ext cx="1219200" cy="683264"/>
            </a:xfrm>
            <a:prstGeom prst="rect">
              <a:avLst/>
            </a:prstGeom>
            <a:noFill/>
          </p:spPr>
          <p:txBody>
            <a:bodyPr wrap="square" lIns="182880" tIns="146304" rIns="182880" bIns="146304" rtlCol="0">
              <a:spAutoFit/>
            </a:bodyPr>
            <a:lstStyle/>
            <a:p>
              <a:pPr algn="ctr">
                <a:lnSpc>
                  <a:spcPct val="90000"/>
                </a:lnSpc>
                <a:spcAft>
                  <a:spcPts val="600"/>
                </a:spcAft>
              </a:pPr>
              <a:r>
                <a:rPr lang="en-US" sz="1400" dirty="0" smtClean="0">
                  <a:gradFill>
                    <a:gsLst>
                      <a:gs pos="2917">
                        <a:schemeClr val="tx1"/>
                      </a:gs>
                      <a:gs pos="30000">
                        <a:schemeClr val="tx1"/>
                      </a:gs>
                    </a:gsLst>
                    <a:lin ang="5400000" scaled="0"/>
                  </a:gradFill>
                </a:rPr>
                <a:t>ACS Server</a:t>
              </a:r>
            </a:p>
          </p:txBody>
        </p:sp>
      </p:grpSp>
      <p:grpSp>
        <p:nvGrpSpPr>
          <p:cNvPr id="17" name="Group 16"/>
          <p:cNvGrpSpPr/>
          <p:nvPr/>
        </p:nvGrpSpPr>
        <p:grpSpPr>
          <a:xfrm>
            <a:off x="9342437" y="2659062"/>
            <a:ext cx="1219200" cy="2131064"/>
            <a:chOff x="1138140" y="1744662"/>
            <a:chExt cx="1219200" cy="2131064"/>
          </a:xfrm>
        </p:grpSpPr>
        <p:pic>
          <p:nvPicPr>
            <p:cNvPr id="18" name="Picture 7" descr="C:\Users\Todd\AppData\Local\Microsoft\Windows\Temporary Internet Files\Content.IE5\084275D4\MC900435242[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65237" y="1744662"/>
              <a:ext cx="965007" cy="1909336"/>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p:cNvSpPr txBox="1"/>
            <p:nvPr/>
          </p:nvSpPr>
          <p:spPr>
            <a:xfrm>
              <a:off x="1138140" y="3192462"/>
              <a:ext cx="1219200" cy="683264"/>
            </a:xfrm>
            <a:prstGeom prst="rect">
              <a:avLst/>
            </a:prstGeom>
            <a:noFill/>
          </p:spPr>
          <p:txBody>
            <a:bodyPr wrap="square" lIns="182880" tIns="146304" rIns="182880" bIns="146304" rtlCol="0">
              <a:spAutoFit/>
            </a:bodyPr>
            <a:lstStyle/>
            <a:p>
              <a:pPr algn="ctr">
                <a:lnSpc>
                  <a:spcPct val="90000"/>
                </a:lnSpc>
                <a:spcAft>
                  <a:spcPts val="600"/>
                </a:spcAft>
              </a:pPr>
              <a:r>
                <a:rPr lang="en-US" sz="1400" dirty="0" smtClean="0">
                  <a:gradFill>
                    <a:gsLst>
                      <a:gs pos="2917">
                        <a:schemeClr val="tx1"/>
                      </a:gs>
                      <a:gs pos="30000">
                        <a:schemeClr val="tx1"/>
                      </a:gs>
                    </a:gsLst>
                    <a:lin ang="5400000" scaled="0"/>
                  </a:gradFill>
                </a:rPr>
                <a:t>SharePoint Server</a:t>
              </a:r>
            </a:p>
          </p:txBody>
        </p:sp>
      </p:grpSp>
      <p:grpSp>
        <p:nvGrpSpPr>
          <p:cNvPr id="21" name="Group 20"/>
          <p:cNvGrpSpPr/>
          <p:nvPr/>
        </p:nvGrpSpPr>
        <p:grpSpPr>
          <a:xfrm>
            <a:off x="11095037" y="1668462"/>
            <a:ext cx="1219200" cy="2131064"/>
            <a:chOff x="9901140" y="1662847"/>
            <a:chExt cx="1219200" cy="2131064"/>
          </a:xfrm>
        </p:grpSpPr>
        <p:pic>
          <p:nvPicPr>
            <p:cNvPr id="22" name="Picture 7" descr="C:\Users\Todd\AppData\Local\Microsoft\Windows\Temporary Internet Files\Content.IE5\084275D4\MC900435242[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28237" y="1662847"/>
              <a:ext cx="965007" cy="1909336"/>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22"/>
            <p:cNvSpPr txBox="1"/>
            <p:nvPr/>
          </p:nvSpPr>
          <p:spPr>
            <a:xfrm>
              <a:off x="9901140" y="3110647"/>
              <a:ext cx="1219200" cy="683264"/>
            </a:xfrm>
            <a:prstGeom prst="rect">
              <a:avLst/>
            </a:prstGeom>
            <a:noFill/>
          </p:spPr>
          <p:txBody>
            <a:bodyPr wrap="square" lIns="182880" tIns="146304" rIns="182880" bIns="146304" rtlCol="0">
              <a:spAutoFit/>
            </a:bodyPr>
            <a:lstStyle/>
            <a:p>
              <a:pPr algn="ctr">
                <a:lnSpc>
                  <a:spcPct val="90000"/>
                </a:lnSpc>
                <a:spcAft>
                  <a:spcPts val="600"/>
                </a:spcAft>
              </a:pPr>
              <a:r>
                <a:rPr lang="en-US" sz="1400" dirty="0" smtClean="0">
                  <a:gradFill>
                    <a:gsLst>
                      <a:gs pos="2917">
                        <a:schemeClr val="tx1"/>
                      </a:gs>
                      <a:gs pos="30000">
                        <a:schemeClr val="tx1"/>
                      </a:gs>
                    </a:gsLst>
                    <a:lin ang="5400000" scaled="0"/>
                  </a:gradFill>
                </a:rPr>
                <a:t>Hosting Server</a:t>
              </a:r>
            </a:p>
          </p:txBody>
        </p:sp>
      </p:grpSp>
      <p:grpSp>
        <p:nvGrpSpPr>
          <p:cNvPr id="24" name="Group 23"/>
          <p:cNvGrpSpPr/>
          <p:nvPr/>
        </p:nvGrpSpPr>
        <p:grpSpPr>
          <a:xfrm>
            <a:off x="7025942" y="1913326"/>
            <a:ext cx="1724353" cy="1964936"/>
            <a:chOff x="5227637" y="4008826"/>
            <a:chExt cx="1724353" cy="1964936"/>
          </a:xfrm>
        </p:grpSpPr>
        <p:sp>
          <p:nvSpPr>
            <p:cNvPr id="25" name="TextBox 24"/>
            <p:cNvSpPr txBox="1"/>
            <p:nvPr/>
          </p:nvSpPr>
          <p:spPr>
            <a:xfrm>
              <a:off x="5227637" y="5484397"/>
              <a:ext cx="1724353" cy="489365"/>
            </a:xfrm>
            <a:prstGeom prst="rect">
              <a:avLst/>
            </a:prstGeom>
            <a:noFill/>
          </p:spPr>
          <p:txBody>
            <a:bodyPr wrap="square" lIns="182880" tIns="146304" rIns="182880" bIns="146304" rtlCol="0">
              <a:spAutoFit/>
            </a:bodyPr>
            <a:lstStyle/>
            <a:p>
              <a:pPr algn="ctr">
                <a:lnSpc>
                  <a:spcPct val="90000"/>
                </a:lnSpc>
                <a:spcAft>
                  <a:spcPts val="600"/>
                </a:spcAft>
              </a:pPr>
              <a:r>
                <a:rPr lang="en-US" sz="1400" dirty="0" smtClean="0">
                  <a:gradFill>
                    <a:gsLst>
                      <a:gs pos="2917">
                        <a:schemeClr val="tx1"/>
                      </a:gs>
                      <a:gs pos="30000">
                        <a:schemeClr val="tx1"/>
                      </a:gs>
                    </a:gsLst>
                    <a:lin ang="5400000" scaled="0"/>
                  </a:gradFill>
                </a:rPr>
                <a:t>Web Browser</a:t>
              </a:r>
            </a:p>
          </p:txBody>
        </p:sp>
        <p:pic>
          <p:nvPicPr>
            <p:cNvPr id="26" name="Picture 18" descr="C:\Users\Todd\AppData\Local\Microsoft\Windows\Temporary Internet Files\Content.IE5\4ED8FRY3\MP900443451[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49244" y="4008826"/>
              <a:ext cx="1481138" cy="1481138"/>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27" name="Straight Arrow Connector 26"/>
          <p:cNvCxnSpPr/>
          <p:nvPr/>
        </p:nvCxnSpPr>
        <p:spPr>
          <a:xfrm>
            <a:off x="8628687" y="2811462"/>
            <a:ext cx="762000" cy="0"/>
          </a:xfrm>
          <a:prstGeom prst="straightConnector1">
            <a:avLst/>
          </a:prstGeom>
          <a:ln w="15875">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28" name="Oval 27"/>
          <p:cNvSpPr/>
          <p:nvPr/>
        </p:nvSpPr>
        <p:spPr bwMode="auto">
          <a:xfrm>
            <a:off x="8885237" y="2636723"/>
            <a:ext cx="304800" cy="368760"/>
          </a:xfrm>
          <a:prstGeom prst="ellipse">
            <a:avLst/>
          </a:prstGeom>
          <a:solidFill>
            <a:srgbClr val="FFC000"/>
          </a:solidFill>
          <a:ln>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solidFill>
                  <a:schemeClr val="bg1">
                    <a:lumMod val="50000"/>
                  </a:schemeClr>
                </a:solidFill>
                <a:ea typeface="Segoe UI" pitchFamily="34" charset="0"/>
                <a:cs typeface="Segoe UI" pitchFamily="34" charset="0"/>
              </a:rPr>
              <a:t>1</a:t>
            </a:r>
          </a:p>
        </p:txBody>
      </p:sp>
      <p:cxnSp>
        <p:nvCxnSpPr>
          <p:cNvPr id="29" name="Straight Arrow Connector 28"/>
          <p:cNvCxnSpPr/>
          <p:nvPr/>
        </p:nvCxnSpPr>
        <p:spPr>
          <a:xfrm>
            <a:off x="10333037" y="2185003"/>
            <a:ext cx="0" cy="474059"/>
          </a:xfrm>
          <a:prstGeom prst="straightConnector1">
            <a:avLst/>
          </a:prstGeom>
          <a:ln w="15875">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32" name="Oval 31"/>
          <p:cNvSpPr/>
          <p:nvPr/>
        </p:nvSpPr>
        <p:spPr bwMode="auto">
          <a:xfrm>
            <a:off x="9231931" y="2214102"/>
            <a:ext cx="304800" cy="368760"/>
          </a:xfrm>
          <a:prstGeom prst="ellipse">
            <a:avLst/>
          </a:prstGeom>
          <a:solidFill>
            <a:srgbClr val="FFC000"/>
          </a:solidFill>
          <a:ln>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solidFill>
                  <a:schemeClr val="bg1">
                    <a:lumMod val="50000"/>
                  </a:schemeClr>
                </a:solidFill>
                <a:ea typeface="Segoe UI" pitchFamily="34" charset="0"/>
                <a:cs typeface="Segoe UI" pitchFamily="34" charset="0"/>
              </a:rPr>
              <a:t>2</a:t>
            </a:r>
          </a:p>
        </p:txBody>
      </p:sp>
      <p:cxnSp>
        <p:nvCxnSpPr>
          <p:cNvPr id="34" name="Straight Arrow Connector 33"/>
          <p:cNvCxnSpPr/>
          <p:nvPr/>
        </p:nvCxnSpPr>
        <p:spPr>
          <a:xfrm flipH="1" flipV="1">
            <a:off x="9647237" y="2189080"/>
            <a:ext cx="1" cy="441884"/>
          </a:xfrm>
          <a:prstGeom prst="straightConnector1">
            <a:avLst/>
          </a:prstGeom>
          <a:ln w="15875">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flipH="1" flipV="1">
            <a:off x="8628687" y="3312882"/>
            <a:ext cx="762000" cy="1"/>
          </a:xfrm>
          <a:prstGeom prst="straightConnector1">
            <a:avLst/>
          </a:prstGeom>
          <a:ln w="15875">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36" name="Oval 35"/>
          <p:cNvSpPr/>
          <p:nvPr/>
        </p:nvSpPr>
        <p:spPr bwMode="auto">
          <a:xfrm>
            <a:off x="8888762" y="3128502"/>
            <a:ext cx="304800" cy="368760"/>
          </a:xfrm>
          <a:prstGeom prst="ellipse">
            <a:avLst/>
          </a:prstGeom>
          <a:solidFill>
            <a:srgbClr val="FFC000"/>
          </a:solidFill>
          <a:ln>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solidFill>
                  <a:schemeClr val="bg1">
                    <a:lumMod val="50000"/>
                  </a:schemeClr>
                </a:solidFill>
                <a:ea typeface="Segoe UI" pitchFamily="34" charset="0"/>
                <a:cs typeface="Segoe UI" pitchFamily="34" charset="0"/>
              </a:rPr>
              <a:t>4</a:t>
            </a:r>
          </a:p>
        </p:txBody>
      </p:sp>
      <p:sp>
        <p:nvSpPr>
          <p:cNvPr id="37" name="Oval 36"/>
          <p:cNvSpPr/>
          <p:nvPr/>
        </p:nvSpPr>
        <p:spPr bwMode="auto">
          <a:xfrm>
            <a:off x="10434541" y="2178094"/>
            <a:ext cx="304800" cy="368760"/>
          </a:xfrm>
          <a:prstGeom prst="ellipse">
            <a:avLst/>
          </a:prstGeom>
          <a:solidFill>
            <a:srgbClr val="FFC000"/>
          </a:solidFill>
          <a:ln>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dirty="0">
                <a:solidFill>
                  <a:schemeClr val="bg1">
                    <a:lumMod val="50000"/>
                  </a:schemeClr>
                </a:solidFill>
                <a:ea typeface="Segoe UI" pitchFamily="34" charset="0"/>
                <a:cs typeface="Segoe UI" pitchFamily="34" charset="0"/>
              </a:rPr>
              <a:t>3</a:t>
            </a:r>
            <a:endParaRPr lang="en-US" dirty="0" smtClean="0">
              <a:solidFill>
                <a:schemeClr val="bg1">
                  <a:lumMod val="50000"/>
                </a:schemeClr>
              </a:solidFill>
              <a:ea typeface="Segoe UI" pitchFamily="34" charset="0"/>
              <a:cs typeface="Segoe UI" pitchFamily="34" charset="0"/>
            </a:endParaRPr>
          </a:p>
        </p:txBody>
      </p:sp>
      <p:sp>
        <p:nvSpPr>
          <p:cNvPr id="39" name="Arc 38"/>
          <p:cNvSpPr/>
          <p:nvPr/>
        </p:nvSpPr>
        <p:spPr>
          <a:xfrm rot="8010831">
            <a:off x="7003295" y="-894602"/>
            <a:ext cx="5512008" cy="5805634"/>
          </a:xfrm>
          <a:prstGeom prst="arc">
            <a:avLst>
              <a:gd name="adj1" fmla="val 16204489"/>
              <a:gd name="adj2" fmla="val 0"/>
            </a:avLst>
          </a:prstGeom>
          <a:ln>
            <a:solidFill>
              <a:schemeClr val="tx1"/>
            </a:solidFill>
            <a:headEnd type="arrow"/>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41" name="Straight Arrow Connector 40"/>
          <p:cNvCxnSpPr/>
          <p:nvPr/>
        </p:nvCxnSpPr>
        <p:spPr>
          <a:xfrm flipH="1" flipV="1">
            <a:off x="10434541" y="1596214"/>
            <a:ext cx="660496" cy="317112"/>
          </a:xfrm>
          <a:prstGeom prst="straightConnector1">
            <a:avLst/>
          </a:prstGeom>
          <a:ln w="15875">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40" name="Oval 39"/>
          <p:cNvSpPr/>
          <p:nvPr/>
        </p:nvSpPr>
        <p:spPr bwMode="auto">
          <a:xfrm>
            <a:off x="10637837" y="1592262"/>
            <a:ext cx="304800" cy="368760"/>
          </a:xfrm>
          <a:prstGeom prst="ellipse">
            <a:avLst/>
          </a:prstGeom>
          <a:solidFill>
            <a:srgbClr val="FFC000"/>
          </a:solidFill>
          <a:ln>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dirty="0">
                <a:solidFill>
                  <a:schemeClr val="bg1">
                    <a:lumMod val="50000"/>
                  </a:schemeClr>
                </a:solidFill>
                <a:ea typeface="Segoe UI" pitchFamily="34" charset="0"/>
                <a:cs typeface="Segoe UI" pitchFamily="34" charset="0"/>
              </a:rPr>
              <a:t>6</a:t>
            </a:r>
            <a:endParaRPr lang="en-US" dirty="0" smtClean="0">
              <a:solidFill>
                <a:schemeClr val="bg1">
                  <a:lumMod val="50000"/>
                </a:schemeClr>
              </a:solidFill>
              <a:ea typeface="Segoe UI" pitchFamily="34" charset="0"/>
              <a:cs typeface="Segoe UI" pitchFamily="34" charset="0"/>
            </a:endParaRPr>
          </a:p>
        </p:txBody>
      </p:sp>
      <p:sp>
        <p:nvSpPr>
          <p:cNvPr id="49" name="Oval 48"/>
          <p:cNvSpPr/>
          <p:nvPr/>
        </p:nvSpPr>
        <p:spPr bwMode="auto">
          <a:xfrm>
            <a:off x="8123237" y="3814302"/>
            <a:ext cx="304800" cy="368760"/>
          </a:xfrm>
          <a:prstGeom prst="ellipse">
            <a:avLst/>
          </a:prstGeom>
          <a:solidFill>
            <a:srgbClr val="FFC000"/>
          </a:solidFill>
          <a:ln>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solidFill>
                  <a:schemeClr val="bg1">
                    <a:lumMod val="50000"/>
                  </a:schemeClr>
                </a:solidFill>
                <a:ea typeface="Segoe UI" pitchFamily="34" charset="0"/>
                <a:cs typeface="Segoe UI" pitchFamily="34" charset="0"/>
              </a:rPr>
              <a:t>5</a:t>
            </a:r>
          </a:p>
        </p:txBody>
      </p:sp>
      <p:pic>
        <p:nvPicPr>
          <p:cNvPr id="50" name="Picture 3"/>
          <p:cNvPicPr>
            <a:picLocks noChangeAspect="1" noChangeArrowheads="1"/>
          </p:cNvPicPr>
          <p:nvPr/>
        </p:nvPicPr>
        <p:blipFill rotWithShape="1">
          <a:blip r:embed="rId5">
            <a:extLst>
              <a:ext uri="{BEBA8EAE-BF5A-486C-A8C5-ECC9F3942E4B}">
                <a14:imgProps xmlns:a14="http://schemas.microsoft.com/office/drawing/2010/main">
                  <a14:imgLayer r:embed="rId6">
                    <a14:imgEffect>
                      <a14:backgroundRemoval t="0" b="94767" l="0" r="100000">
                        <a14:foregroundMark x1="64549" y1="8911" x2="64549" y2="8911"/>
                      </a14:backgroundRemoval>
                    </a14:imgEffect>
                  </a14:imgLayer>
                </a14:imgProps>
              </a:ext>
              <a:ext uri="{28A0092B-C50C-407E-A947-70E740481C1C}">
                <a14:useLocalDpi xmlns:a14="http://schemas.microsoft.com/office/drawing/2010/main" val="0"/>
              </a:ext>
            </a:extLst>
          </a:blip>
          <a:srcRect b="5457"/>
          <a:stretch/>
        </p:blipFill>
        <p:spPr bwMode="auto">
          <a:xfrm>
            <a:off x="427037" y="631119"/>
            <a:ext cx="6589240" cy="55941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1" name="TextBox 50"/>
          <p:cNvSpPr txBox="1"/>
          <p:nvPr/>
        </p:nvSpPr>
        <p:spPr>
          <a:xfrm>
            <a:off x="4154127" y="986690"/>
            <a:ext cx="1787744" cy="322454"/>
          </a:xfrm>
          <a:prstGeom prst="rect">
            <a:avLst/>
          </a:prstGeom>
          <a:noFill/>
        </p:spPr>
        <p:txBody>
          <a:bodyPr wrap="none" lIns="124322" tIns="62161" rIns="124322" bIns="62161" rtlCol="0">
            <a:noAutofit/>
          </a:bodyPr>
          <a:lstStyle/>
          <a:p>
            <a:pPr defTabSz="932556"/>
            <a:r>
              <a:rPr lang="en-US" sz="1200" dirty="0">
                <a:solidFill>
                  <a:srgbClr val="5E5E5E">
                    <a:lumMod val="75000"/>
                    <a:lumOff val="25000"/>
                  </a:srgbClr>
                </a:solidFill>
                <a:cs typeface="Arial" pitchFamily="34" charset="0"/>
              </a:rPr>
              <a:t>Developer Site</a:t>
            </a:r>
          </a:p>
        </p:txBody>
      </p:sp>
      <p:pic>
        <p:nvPicPr>
          <p:cNvPr id="52" name="Picture 2"/>
          <p:cNvPicPr>
            <a:picLocks noChangeAspect="1" noChangeArrowheads="1"/>
          </p:cNvPicPr>
          <p:nvPr/>
        </p:nvPicPr>
        <p:blipFill rotWithShape="1">
          <a:blip r:embed="rId7">
            <a:extLst>
              <a:ext uri="{28A0092B-C50C-407E-A947-70E740481C1C}">
                <a14:useLocalDpi xmlns:a14="http://schemas.microsoft.com/office/drawing/2010/main" val="0"/>
              </a:ext>
            </a:extLst>
          </a:blip>
          <a:srcRect l="1" r="1"/>
          <a:stretch/>
        </p:blipFill>
        <p:spPr bwMode="auto">
          <a:xfrm>
            <a:off x="503237" y="1309144"/>
            <a:ext cx="6410036" cy="48047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3" name="TextBox 52"/>
          <p:cNvSpPr txBox="1"/>
          <p:nvPr/>
        </p:nvSpPr>
        <p:spPr>
          <a:xfrm>
            <a:off x="1390467" y="977248"/>
            <a:ext cx="1615014" cy="322454"/>
          </a:xfrm>
          <a:prstGeom prst="rect">
            <a:avLst/>
          </a:prstGeom>
          <a:noFill/>
        </p:spPr>
        <p:txBody>
          <a:bodyPr wrap="none" lIns="124322" tIns="62161" rIns="124322" bIns="62161" rtlCol="0">
            <a:noAutofit/>
          </a:bodyPr>
          <a:lstStyle/>
          <a:p>
            <a:pPr defTabSz="932556"/>
            <a:r>
              <a:rPr lang="en-US" sz="1100" dirty="0">
                <a:solidFill>
                  <a:srgbClr val="FFFFFF">
                    <a:lumMod val="50000"/>
                  </a:srgbClr>
                </a:solidFill>
                <a:cs typeface="Arial" pitchFamily="34" charset="0"/>
              </a:rPr>
              <a:t>https://mySPSite.</a:t>
            </a:r>
            <a:r>
              <a:rPr lang="en-US" sz="1100" dirty="0">
                <a:solidFill>
                  <a:srgbClr val="5E5E5E">
                    <a:lumMod val="75000"/>
                    <a:lumOff val="25000"/>
                  </a:srgbClr>
                </a:solidFill>
                <a:cs typeface="Arial" pitchFamily="34" charset="0"/>
              </a:rPr>
              <a:t>sharepo</a:t>
            </a:r>
          </a:p>
        </p:txBody>
      </p:sp>
      <p:sp>
        <p:nvSpPr>
          <p:cNvPr id="33" name="5-Point Star 32"/>
          <p:cNvSpPr/>
          <p:nvPr/>
        </p:nvSpPr>
        <p:spPr bwMode="auto">
          <a:xfrm>
            <a:off x="11047063" y="1837817"/>
            <a:ext cx="171046" cy="194292"/>
          </a:xfrm>
          <a:prstGeom prst="star5">
            <a:avLst/>
          </a:prstGeom>
          <a:solidFill>
            <a:schemeClr val="accent3"/>
          </a:solidFill>
          <a:ln>
            <a:solidFill>
              <a:srgbClr val="FFFF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558572802"/>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pPr marL="0" indent="0">
              <a:buNone/>
            </a:pPr>
            <a:r>
              <a:rPr lang="en-US" sz="2400" dirty="0"/>
              <a:t>7) ACS returns an access token</a:t>
            </a:r>
          </a:p>
        </p:txBody>
      </p:sp>
      <p:sp>
        <p:nvSpPr>
          <p:cNvPr id="2" name="Title 1"/>
          <p:cNvSpPr>
            <a:spLocks noGrp="1"/>
          </p:cNvSpPr>
          <p:nvPr>
            <p:ph type="title"/>
          </p:nvPr>
        </p:nvSpPr>
        <p:spPr/>
        <p:txBody>
          <a:bodyPr/>
          <a:lstStyle/>
          <a:p>
            <a:endParaRPr lang="en-US"/>
          </a:p>
        </p:txBody>
      </p:sp>
      <p:grpSp>
        <p:nvGrpSpPr>
          <p:cNvPr id="13" name="Group 12"/>
          <p:cNvGrpSpPr/>
          <p:nvPr/>
        </p:nvGrpSpPr>
        <p:grpSpPr>
          <a:xfrm>
            <a:off x="9342437" y="220662"/>
            <a:ext cx="1219200" cy="2514600"/>
            <a:chOff x="9342437" y="220662"/>
            <a:chExt cx="1219200" cy="2514600"/>
          </a:xfrm>
        </p:grpSpPr>
        <p:pic>
          <p:nvPicPr>
            <p:cNvPr id="15" name="Picture 7" descr="C:\Users\Todd\AppData\Local\Microsoft\Windows\Temporary Internet Files\Content.IE5\084275D4\MC900435242[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69534" y="825926"/>
              <a:ext cx="965007" cy="1909336"/>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9342437" y="220662"/>
              <a:ext cx="1219200" cy="683264"/>
            </a:xfrm>
            <a:prstGeom prst="rect">
              <a:avLst/>
            </a:prstGeom>
            <a:noFill/>
          </p:spPr>
          <p:txBody>
            <a:bodyPr wrap="square" lIns="182880" tIns="146304" rIns="182880" bIns="146304" rtlCol="0">
              <a:spAutoFit/>
            </a:bodyPr>
            <a:lstStyle/>
            <a:p>
              <a:pPr algn="ctr">
                <a:lnSpc>
                  <a:spcPct val="90000"/>
                </a:lnSpc>
                <a:spcAft>
                  <a:spcPts val="600"/>
                </a:spcAft>
              </a:pPr>
              <a:r>
                <a:rPr lang="en-US" sz="1400" dirty="0" smtClean="0">
                  <a:gradFill>
                    <a:gsLst>
                      <a:gs pos="2917">
                        <a:schemeClr val="tx1"/>
                      </a:gs>
                      <a:gs pos="30000">
                        <a:schemeClr val="tx1"/>
                      </a:gs>
                    </a:gsLst>
                    <a:lin ang="5400000" scaled="0"/>
                  </a:gradFill>
                </a:rPr>
                <a:t>ACS Server</a:t>
              </a:r>
            </a:p>
          </p:txBody>
        </p:sp>
      </p:grpSp>
      <p:grpSp>
        <p:nvGrpSpPr>
          <p:cNvPr id="17" name="Group 16"/>
          <p:cNvGrpSpPr/>
          <p:nvPr/>
        </p:nvGrpSpPr>
        <p:grpSpPr>
          <a:xfrm>
            <a:off x="9342437" y="2659062"/>
            <a:ext cx="1219200" cy="2131064"/>
            <a:chOff x="1138140" y="1744662"/>
            <a:chExt cx="1219200" cy="2131064"/>
          </a:xfrm>
        </p:grpSpPr>
        <p:pic>
          <p:nvPicPr>
            <p:cNvPr id="18" name="Picture 7" descr="C:\Users\Todd\AppData\Local\Microsoft\Windows\Temporary Internet Files\Content.IE5\084275D4\MC900435242[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65237" y="1744662"/>
              <a:ext cx="965007" cy="1909336"/>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p:cNvSpPr txBox="1"/>
            <p:nvPr/>
          </p:nvSpPr>
          <p:spPr>
            <a:xfrm>
              <a:off x="1138140" y="3192462"/>
              <a:ext cx="1219200" cy="683264"/>
            </a:xfrm>
            <a:prstGeom prst="rect">
              <a:avLst/>
            </a:prstGeom>
            <a:noFill/>
          </p:spPr>
          <p:txBody>
            <a:bodyPr wrap="square" lIns="182880" tIns="146304" rIns="182880" bIns="146304" rtlCol="0">
              <a:spAutoFit/>
            </a:bodyPr>
            <a:lstStyle/>
            <a:p>
              <a:pPr algn="ctr">
                <a:lnSpc>
                  <a:spcPct val="90000"/>
                </a:lnSpc>
                <a:spcAft>
                  <a:spcPts val="600"/>
                </a:spcAft>
              </a:pPr>
              <a:r>
                <a:rPr lang="en-US" sz="1400" dirty="0" smtClean="0">
                  <a:gradFill>
                    <a:gsLst>
                      <a:gs pos="2917">
                        <a:schemeClr val="tx1"/>
                      </a:gs>
                      <a:gs pos="30000">
                        <a:schemeClr val="tx1"/>
                      </a:gs>
                    </a:gsLst>
                    <a:lin ang="5400000" scaled="0"/>
                  </a:gradFill>
                </a:rPr>
                <a:t>SharePoint Server</a:t>
              </a:r>
            </a:p>
          </p:txBody>
        </p:sp>
      </p:grpSp>
      <p:grpSp>
        <p:nvGrpSpPr>
          <p:cNvPr id="21" name="Group 20"/>
          <p:cNvGrpSpPr/>
          <p:nvPr/>
        </p:nvGrpSpPr>
        <p:grpSpPr>
          <a:xfrm>
            <a:off x="11095037" y="1668462"/>
            <a:ext cx="1219200" cy="2131064"/>
            <a:chOff x="9901140" y="1662847"/>
            <a:chExt cx="1219200" cy="2131064"/>
          </a:xfrm>
        </p:grpSpPr>
        <p:pic>
          <p:nvPicPr>
            <p:cNvPr id="22" name="Picture 7" descr="C:\Users\Todd\AppData\Local\Microsoft\Windows\Temporary Internet Files\Content.IE5\084275D4\MC900435242[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28237" y="1662847"/>
              <a:ext cx="965007" cy="1909336"/>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22"/>
            <p:cNvSpPr txBox="1"/>
            <p:nvPr/>
          </p:nvSpPr>
          <p:spPr>
            <a:xfrm>
              <a:off x="9901140" y="3110647"/>
              <a:ext cx="1219200" cy="683264"/>
            </a:xfrm>
            <a:prstGeom prst="rect">
              <a:avLst/>
            </a:prstGeom>
            <a:noFill/>
          </p:spPr>
          <p:txBody>
            <a:bodyPr wrap="square" lIns="182880" tIns="146304" rIns="182880" bIns="146304" rtlCol="0">
              <a:spAutoFit/>
            </a:bodyPr>
            <a:lstStyle/>
            <a:p>
              <a:pPr algn="ctr">
                <a:lnSpc>
                  <a:spcPct val="90000"/>
                </a:lnSpc>
                <a:spcAft>
                  <a:spcPts val="600"/>
                </a:spcAft>
              </a:pPr>
              <a:r>
                <a:rPr lang="en-US" sz="1400" dirty="0" smtClean="0">
                  <a:gradFill>
                    <a:gsLst>
                      <a:gs pos="2917">
                        <a:schemeClr val="tx1"/>
                      </a:gs>
                      <a:gs pos="30000">
                        <a:schemeClr val="tx1"/>
                      </a:gs>
                    </a:gsLst>
                    <a:lin ang="5400000" scaled="0"/>
                  </a:gradFill>
                </a:rPr>
                <a:t>Hosting Server</a:t>
              </a:r>
            </a:p>
          </p:txBody>
        </p:sp>
      </p:grpSp>
      <p:grpSp>
        <p:nvGrpSpPr>
          <p:cNvPr id="24" name="Group 23"/>
          <p:cNvGrpSpPr/>
          <p:nvPr/>
        </p:nvGrpSpPr>
        <p:grpSpPr>
          <a:xfrm>
            <a:off x="7025942" y="1913326"/>
            <a:ext cx="1724353" cy="1964936"/>
            <a:chOff x="5227637" y="4008826"/>
            <a:chExt cx="1724353" cy="1964936"/>
          </a:xfrm>
        </p:grpSpPr>
        <p:sp>
          <p:nvSpPr>
            <p:cNvPr id="25" name="TextBox 24"/>
            <p:cNvSpPr txBox="1"/>
            <p:nvPr/>
          </p:nvSpPr>
          <p:spPr>
            <a:xfrm>
              <a:off x="5227637" y="5484397"/>
              <a:ext cx="1724353" cy="489365"/>
            </a:xfrm>
            <a:prstGeom prst="rect">
              <a:avLst/>
            </a:prstGeom>
            <a:noFill/>
          </p:spPr>
          <p:txBody>
            <a:bodyPr wrap="square" lIns="182880" tIns="146304" rIns="182880" bIns="146304" rtlCol="0">
              <a:spAutoFit/>
            </a:bodyPr>
            <a:lstStyle/>
            <a:p>
              <a:pPr algn="ctr">
                <a:lnSpc>
                  <a:spcPct val="90000"/>
                </a:lnSpc>
                <a:spcAft>
                  <a:spcPts val="600"/>
                </a:spcAft>
              </a:pPr>
              <a:r>
                <a:rPr lang="en-US" sz="1400" dirty="0" smtClean="0">
                  <a:gradFill>
                    <a:gsLst>
                      <a:gs pos="2917">
                        <a:schemeClr val="tx1"/>
                      </a:gs>
                      <a:gs pos="30000">
                        <a:schemeClr val="tx1"/>
                      </a:gs>
                    </a:gsLst>
                    <a:lin ang="5400000" scaled="0"/>
                  </a:gradFill>
                </a:rPr>
                <a:t>Web Browser</a:t>
              </a:r>
            </a:p>
          </p:txBody>
        </p:sp>
        <p:pic>
          <p:nvPicPr>
            <p:cNvPr id="26" name="Picture 18" descr="C:\Users\Todd\AppData\Local\Microsoft\Windows\Temporary Internet Files\Content.IE5\4ED8FRY3\MP900443451[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49244" y="4008826"/>
              <a:ext cx="1481138" cy="1481138"/>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27" name="Straight Arrow Connector 26"/>
          <p:cNvCxnSpPr/>
          <p:nvPr/>
        </p:nvCxnSpPr>
        <p:spPr>
          <a:xfrm>
            <a:off x="8628687" y="2811462"/>
            <a:ext cx="762000" cy="0"/>
          </a:xfrm>
          <a:prstGeom prst="straightConnector1">
            <a:avLst/>
          </a:prstGeom>
          <a:ln w="15875">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28" name="Oval 27"/>
          <p:cNvSpPr/>
          <p:nvPr/>
        </p:nvSpPr>
        <p:spPr bwMode="auto">
          <a:xfrm>
            <a:off x="8885237" y="2636723"/>
            <a:ext cx="304800" cy="368760"/>
          </a:xfrm>
          <a:prstGeom prst="ellipse">
            <a:avLst/>
          </a:prstGeom>
          <a:solidFill>
            <a:srgbClr val="FFC000"/>
          </a:solidFill>
          <a:ln>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solidFill>
                  <a:schemeClr val="bg1">
                    <a:lumMod val="50000"/>
                  </a:schemeClr>
                </a:solidFill>
                <a:ea typeface="Segoe UI" pitchFamily="34" charset="0"/>
                <a:cs typeface="Segoe UI" pitchFamily="34" charset="0"/>
              </a:rPr>
              <a:t>1</a:t>
            </a:r>
          </a:p>
        </p:txBody>
      </p:sp>
      <p:cxnSp>
        <p:nvCxnSpPr>
          <p:cNvPr id="29" name="Straight Arrow Connector 28"/>
          <p:cNvCxnSpPr/>
          <p:nvPr/>
        </p:nvCxnSpPr>
        <p:spPr>
          <a:xfrm>
            <a:off x="10333037" y="2185003"/>
            <a:ext cx="0" cy="474059"/>
          </a:xfrm>
          <a:prstGeom prst="straightConnector1">
            <a:avLst/>
          </a:prstGeom>
          <a:ln w="15875">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32" name="Oval 31"/>
          <p:cNvSpPr/>
          <p:nvPr/>
        </p:nvSpPr>
        <p:spPr bwMode="auto">
          <a:xfrm>
            <a:off x="9231931" y="2214102"/>
            <a:ext cx="304800" cy="368760"/>
          </a:xfrm>
          <a:prstGeom prst="ellipse">
            <a:avLst/>
          </a:prstGeom>
          <a:solidFill>
            <a:srgbClr val="FFC000"/>
          </a:solidFill>
          <a:ln>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solidFill>
                  <a:schemeClr val="bg1">
                    <a:lumMod val="50000"/>
                  </a:schemeClr>
                </a:solidFill>
                <a:ea typeface="Segoe UI" pitchFamily="34" charset="0"/>
                <a:cs typeface="Segoe UI" pitchFamily="34" charset="0"/>
              </a:rPr>
              <a:t>2</a:t>
            </a:r>
          </a:p>
        </p:txBody>
      </p:sp>
      <p:cxnSp>
        <p:nvCxnSpPr>
          <p:cNvPr id="34" name="Straight Arrow Connector 33"/>
          <p:cNvCxnSpPr/>
          <p:nvPr/>
        </p:nvCxnSpPr>
        <p:spPr>
          <a:xfrm flipH="1" flipV="1">
            <a:off x="9647237" y="2189080"/>
            <a:ext cx="1" cy="441884"/>
          </a:xfrm>
          <a:prstGeom prst="straightConnector1">
            <a:avLst/>
          </a:prstGeom>
          <a:ln w="15875">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flipH="1" flipV="1">
            <a:off x="8628687" y="3312882"/>
            <a:ext cx="762000" cy="1"/>
          </a:xfrm>
          <a:prstGeom prst="straightConnector1">
            <a:avLst/>
          </a:prstGeom>
          <a:ln w="15875">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36" name="Oval 35"/>
          <p:cNvSpPr/>
          <p:nvPr/>
        </p:nvSpPr>
        <p:spPr bwMode="auto">
          <a:xfrm>
            <a:off x="8888762" y="3128502"/>
            <a:ext cx="304800" cy="368760"/>
          </a:xfrm>
          <a:prstGeom prst="ellipse">
            <a:avLst/>
          </a:prstGeom>
          <a:solidFill>
            <a:srgbClr val="FFC000"/>
          </a:solidFill>
          <a:ln>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solidFill>
                  <a:schemeClr val="bg1">
                    <a:lumMod val="50000"/>
                  </a:schemeClr>
                </a:solidFill>
                <a:ea typeface="Segoe UI" pitchFamily="34" charset="0"/>
                <a:cs typeface="Segoe UI" pitchFamily="34" charset="0"/>
              </a:rPr>
              <a:t>4</a:t>
            </a:r>
          </a:p>
        </p:txBody>
      </p:sp>
      <p:sp>
        <p:nvSpPr>
          <p:cNvPr id="37" name="Oval 36"/>
          <p:cNvSpPr/>
          <p:nvPr/>
        </p:nvSpPr>
        <p:spPr bwMode="auto">
          <a:xfrm>
            <a:off x="10434541" y="2178094"/>
            <a:ext cx="304800" cy="368760"/>
          </a:xfrm>
          <a:prstGeom prst="ellipse">
            <a:avLst/>
          </a:prstGeom>
          <a:solidFill>
            <a:srgbClr val="FFC000"/>
          </a:solidFill>
          <a:ln>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dirty="0">
                <a:solidFill>
                  <a:schemeClr val="bg1">
                    <a:lumMod val="50000"/>
                  </a:schemeClr>
                </a:solidFill>
                <a:ea typeface="Segoe UI" pitchFamily="34" charset="0"/>
                <a:cs typeface="Segoe UI" pitchFamily="34" charset="0"/>
              </a:rPr>
              <a:t>3</a:t>
            </a:r>
            <a:endParaRPr lang="en-US" dirty="0" smtClean="0">
              <a:solidFill>
                <a:schemeClr val="bg1">
                  <a:lumMod val="50000"/>
                </a:schemeClr>
              </a:solidFill>
              <a:ea typeface="Segoe UI" pitchFamily="34" charset="0"/>
              <a:cs typeface="Segoe UI" pitchFamily="34" charset="0"/>
            </a:endParaRPr>
          </a:p>
        </p:txBody>
      </p:sp>
      <p:sp>
        <p:nvSpPr>
          <p:cNvPr id="39" name="Arc 38"/>
          <p:cNvSpPr/>
          <p:nvPr/>
        </p:nvSpPr>
        <p:spPr>
          <a:xfrm rot="8010831">
            <a:off x="7003295" y="-894602"/>
            <a:ext cx="5512008" cy="5805634"/>
          </a:xfrm>
          <a:prstGeom prst="arc">
            <a:avLst>
              <a:gd name="adj1" fmla="val 16204489"/>
              <a:gd name="adj2" fmla="val 0"/>
            </a:avLst>
          </a:prstGeom>
          <a:ln>
            <a:solidFill>
              <a:schemeClr val="tx1"/>
            </a:solidFill>
            <a:headEnd type="arrow"/>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41" name="Straight Arrow Connector 40"/>
          <p:cNvCxnSpPr/>
          <p:nvPr/>
        </p:nvCxnSpPr>
        <p:spPr>
          <a:xfrm flipH="1" flipV="1">
            <a:off x="10434541" y="1596214"/>
            <a:ext cx="660496" cy="317112"/>
          </a:xfrm>
          <a:prstGeom prst="straightConnector1">
            <a:avLst/>
          </a:prstGeom>
          <a:ln w="15875">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40" name="Oval 39"/>
          <p:cNvSpPr/>
          <p:nvPr/>
        </p:nvSpPr>
        <p:spPr bwMode="auto">
          <a:xfrm>
            <a:off x="10637837" y="1592262"/>
            <a:ext cx="304800" cy="368760"/>
          </a:xfrm>
          <a:prstGeom prst="ellipse">
            <a:avLst/>
          </a:prstGeom>
          <a:solidFill>
            <a:srgbClr val="FFC000"/>
          </a:solidFill>
          <a:ln>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dirty="0">
                <a:solidFill>
                  <a:schemeClr val="bg1">
                    <a:lumMod val="50000"/>
                  </a:schemeClr>
                </a:solidFill>
                <a:ea typeface="Segoe UI" pitchFamily="34" charset="0"/>
                <a:cs typeface="Segoe UI" pitchFamily="34" charset="0"/>
              </a:rPr>
              <a:t>6</a:t>
            </a:r>
            <a:endParaRPr lang="en-US" dirty="0" smtClean="0">
              <a:solidFill>
                <a:schemeClr val="bg1">
                  <a:lumMod val="50000"/>
                </a:schemeClr>
              </a:solidFill>
              <a:ea typeface="Segoe UI" pitchFamily="34" charset="0"/>
              <a:cs typeface="Segoe UI" pitchFamily="34" charset="0"/>
            </a:endParaRPr>
          </a:p>
        </p:txBody>
      </p:sp>
      <p:cxnSp>
        <p:nvCxnSpPr>
          <p:cNvPr id="49" name="Straight Arrow Connector 48"/>
          <p:cNvCxnSpPr/>
          <p:nvPr/>
        </p:nvCxnSpPr>
        <p:spPr>
          <a:xfrm>
            <a:off x="10434541" y="1197067"/>
            <a:ext cx="787593" cy="399147"/>
          </a:xfrm>
          <a:prstGeom prst="straightConnector1">
            <a:avLst/>
          </a:prstGeom>
          <a:ln w="15875">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43" name="Oval 42"/>
          <p:cNvSpPr/>
          <p:nvPr/>
        </p:nvSpPr>
        <p:spPr bwMode="auto">
          <a:xfrm>
            <a:off x="10637837" y="1135062"/>
            <a:ext cx="304800" cy="368760"/>
          </a:xfrm>
          <a:prstGeom prst="ellipse">
            <a:avLst/>
          </a:prstGeom>
          <a:solidFill>
            <a:srgbClr val="FFC000"/>
          </a:solidFill>
          <a:ln>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solidFill>
                  <a:schemeClr val="bg1">
                    <a:lumMod val="50000"/>
                  </a:schemeClr>
                </a:solidFill>
                <a:ea typeface="Segoe UI" pitchFamily="34" charset="0"/>
                <a:cs typeface="Segoe UI" pitchFamily="34" charset="0"/>
              </a:rPr>
              <a:t>7</a:t>
            </a:r>
          </a:p>
        </p:txBody>
      </p:sp>
      <p:sp>
        <p:nvSpPr>
          <p:cNvPr id="50" name="Oval 49"/>
          <p:cNvSpPr/>
          <p:nvPr/>
        </p:nvSpPr>
        <p:spPr bwMode="auto">
          <a:xfrm>
            <a:off x="8123237" y="3814302"/>
            <a:ext cx="304800" cy="368760"/>
          </a:xfrm>
          <a:prstGeom prst="ellipse">
            <a:avLst/>
          </a:prstGeom>
          <a:solidFill>
            <a:srgbClr val="FFC000"/>
          </a:solidFill>
          <a:ln>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solidFill>
                  <a:schemeClr val="bg1">
                    <a:lumMod val="50000"/>
                  </a:schemeClr>
                </a:solidFill>
                <a:ea typeface="Segoe UI" pitchFamily="34" charset="0"/>
                <a:cs typeface="Segoe UI" pitchFamily="34" charset="0"/>
              </a:rPr>
              <a:t>5</a:t>
            </a:r>
          </a:p>
        </p:txBody>
      </p:sp>
      <p:pic>
        <p:nvPicPr>
          <p:cNvPr id="51" name="Picture 3"/>
          <p:cNvPicPr>
            <a:picLocks noChangeAspect="1" noChangeArrowheads="1"/>
          </p:cNvPicPr>
          <p:nvPr/>
        </p:nvPicPr>
        <p:blipFill rotWithShape="1">
          <a:blip r:embed="rId5">
            <a:extLst>
              <a:ext uri="{BEBA8EAE-BF5A-486C-A8C5-ECC9F3942E4B}">
                <a14:imgProps xmlns:a14="http://schemas.microsoft.com/office/drawing/2010/main">
                  <a14:imgLayer r:embed="rId6">
                    <a14:imgEffect>
                      <a14:backgroundRemoval t="0" b="94767" l="0" r="100000">
                        <a14:foregroundMark x1="64549" y1="8911" x2="64549" y2="8911"/>
                      </a14:backgroundRemoval>
                    </a14:imgEffect>
                  </a14:imgLayer>
                </a14:imgProps>
              </a:ext>
              <a:ext uri="{28A0092B-C50C-407E-A947-70E740481C1C}">
                <a14:useLocalDpi xmlns:a14="http://schemas.microsoft.com/office/drawing/2010/main" val="0"/>
              </a:ext>
            </a:extLst>
          </a:blip>
          <a:srcRect b="5457"/>
          <a:stretch/>
        </p:blipFill>
        <p:spPr bwMode="auto">
          <a:xfrm>
            <a:off x="427037" y="631119"/>
            <a:ext cx="6589240" cy="55941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2" name="TextBox 51"/>
          <p:cNvSpPr txBox="1"/>
          <p:nvPr/>
        </p:nvSpPr>
        <p:spPr>
          <a:xfrm>
            <a:off x="4154127" y="986690"/>
            <a:ext cx="1787744" cy="322454"/>
          </a:xfrm>
          <a:prstGeom prst="rect">
            <a:avLst/>
          </a:prstGeom>
          <a:noFill/>
        </p:spPr>
        <p:txBody>
          <a:bodyPr wrap="none" lIns="124322" tIns="62161" rIns="124322" bIns="62161" rtlCol="0">
            <a:noAutofit/>
          </a:bodyPr>
          <a:lstStyle/>
          <a:p>
            <a:pPr defTabSz="932556"/>
            <a:r>
              <a:rPr lang="en-US" sz="1200" dirty="0">
                <a:solidFill>
                  <a:srgbClr val="5E5E5E">
                    <a:lumMod val="75000"/>
                    <a:lumOff val="25000"/>
                  </a:srgbClr>
                </a:solidFill>
                <a:cs typeface="Arial" pitchFamily="34" charset="0"/>
              </a:rPr>
              <a:t>Developer Site</a:t>
            </a:r>
          </a:p>
        </p:txBody>
      </p:sp>
      <p:pic>
        <p:nvPicPr>
          <p:cNvPr id="53" name="Picture 2"/>
          <p:cNvPicPr>
            <a:picLocks noChangeAspect="1" noChangeArrowheads="1"/>
          </p:cNvPicPr>
          <p:nvPr/>
        </p:nvPicPr>
        <p:blipFill rotWithShape="1">
          <a:blip r:embed="rId7">
            <a:extLst>
              <a:ext uri="{28A0092B-C50C-407E-A947-70E740481C1C}">
                <a14:useLocalDpi xmlns:a14="http://schemas.microsoft.com/office/drawing/2010/main" val="0"/>
              </a:ext>
            </a:extLst>
          </a:blip>
          <a:srcRect l="1" r="1"/>
          <a:stretch/>
        </p:blipFill>
        <p:spPr bwMode="auto">
          <a:xfrm>
            <a:off x="503237" y="1309144"/>
            <a:ext cx="6410036" cy="48047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TextBox 53"/>
          <p:cNvSpPr txBox="1"/>
          <p:nvPr/>
        </p:nvSpPr>
        <p:spPr>
          <a:xfrm>
            <a:off x="1390467" y="977248"/>
            <a:ext cx="1615014" cy="322454"/>
          </a:xfrm>
          <a:prstGeom prst="rect">
            <a:avLst/>
          </a:prstGeom>
          <a:noFill/>
        </p:spPr>
        <p:txBody>
          <a:bodyPr wrap="none" lIns="124322" tIns="62161" rIns="124322" bIns="62161" rtlCol="0">
            <a:noAutofit/>
          </a:bodyPr>
          <a:lstStyle/>
          <a:p>
            <a:pPr defTabSz="932556"/>
            <a:r>
              <a:rPr lang="en-US" sz="1100" dirty="0">
                <a:solidFill>
                  <a:srgbClr val="FFFFFF">
                    <a:lumMod val="50000"/>
                  </a:srgbClr>
                </a:solidFill>
                <a:cs typeface="Arial" pitchFamily="34" charset="0"/>
              </a:rPr>
              <a:t>https://mySPSite.</a:t>
            </a:r>
            <a:r>
              <a:rPr lang="en-US" sz="1100" dirty="0">
                <a:solidFill>
                  <a:srgbClr val="5E5E5E">
                    <a:lumMod val="75000"/>
                    <a:lumOff val="25000"/>
                  </a:srgbClr>
                </a:solidFill>
                <a:cs typeface="Arial" pitchFamily="34" charset="0"/>
              </a:rPr>
              <a:t>sharepo</a:t>
            </a:r>
          </a:p>
        </p:txBody>
      </p:sp>
      <p:sp>
        <p:nvSpPr>
          <p:cNvPr id="3" name="Rectangle 2"/>
          <p:cNvSpPr/>
          <p:nvPr/>
        </p:nvSpPr>
        <p:spPr>
          <a:xfrm>
            <a:off x="7147549" y="5021262"/>
            <a:ext cx="4137286" cy="461665"/>
          </a:xfrm>
          <a:prstGeom prst="rect">
            <a:avLst/>
          </a:prstGeom>
        </p:spPr>
        <p:txBody>
          <a:bodyPr wrap="none">
            <a:spAutoFit/>
          </a:bodyPr>
          <a:lstStyle/>
          <a:p>
            <a:r>
              <a:rPr lang="en-US" sz="2400" dirty="0">
                <a:gradFill>
                  <a:gsLst>
                    <a:gs pos="1250">
                      <a:schemeClr val="tx1"/>
                    </a:gs>
                    <a:gs pos="100000">
                      <a:schemeClr val="tx1"/>
                    </a:gs>
                  </a:gsLst>
                  <a:lin ang="5400000" scaled="0"/>
                </a:gradFill>
                <a:latin typeface="+mj-lt"/>
              </a:rPr>
              <a:t>7) ACS returns an access token</a:t>
            </a:r>
          </a:p>
        </p:txBody>
      </p:sp>
      <p:sp>
        <p:nvSpPr>
          <p:cNvPr id="42" name="5-Point Star 41"/>
          <p:cNvSpPr/>
          <p:nvPr/>
        </p:nvSpPr>
        <p:spPr bwMode="auto">
          <a:xfrm>
            <a:off x="10333037" y="1089070"/>
            <a:ext cx="171046" cy="194292"/>
          </a:xfrm>
          <a:prstGeom prst="star5">
            <a:avLst/>
          </a:prstGeom>
          <a:solidFill>
            <a:schemeClr val="accent3"/>
          </a:solidFill>
          <a:ln>
            <a:solidFill>
              <a:srgbClr val="FFFF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663357436"/>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7147548" y="5021262"/>
            <a:ext cx="5014289" cy="1676400"/>
          </a:xfrm>
        </p:spPr>
        <p:txBody>
          <a:bodyPr/>
          <a:lstStyle/>
          <a:p>
            <a:pPr marL="0" indent="0">
              <a:buNone/>
            </a:pPr>
            <a:r>
              <a:rPr lang="en-US" sz="2400" dirty="0"/>
              <a:t>8) </a:t>
            </a:r>
            <a:r>
              <a:rPr lang="en-US" sz="2400" dirty="0" smtClean="0"/>
              <a:t>Cloud-hosted app </a:t>
            </a:r>
            <a:r>
              <a:rPr lang="en-US" sz="2400" dirty="0"/>
              <a:t>makes a web service request to SharePoint, passing the access token</a:t>
            </a:r>
          </a:p>
        </p:txBody>
      </p:sp>
      <p:sp>
        <p:nvSpPr>
          <p:cNvPr id="2" name="Title 1"/>
          <p:cNvSpPr>
            <a:spLocks noGrp="1"/>
          </p:cNvSpPr>
          <p:nvPr>
            <p:ph type="title"/>
          </p:nvPr>
        </p:nvSpPr>
        <p:spPr/>
        <p:txBody>
          <a:bodyPr/>
          <a:lstStyle/>
          <a:p>
            <a:endParaRPr lang="en-US"/>
          </a:p>
        </p:txBody>
      </p:sp>
      <p:grpSp>
        <p:nvGrpSpPr>
          <p:cNvPr id="13" name="Group 12"/>
          <p:cNvGrpSpPr/>
          <p:nvPr/>
        </p:nvGrpSpPr>
        <p:grpSpPr>
          <a:xfrm>
            <a:off x="9342437" y="220662"/>
            <a:ext cx="1219200" cy="2514600"/>
            <a:chOff x="9342437" y="220662"/>
            <a:chExt cx="1219200" cy="2514600"/>
          </a:xfrm>
        </p:grpSpPr>
        <p:pic>
          <p:nvPicPr>
            <p:cNvPr id="15" name="Picture 7" descr="C:\Users\Todd\AppData\Local\Microsoft\Windows\Temporary Internet Files\Content.IE5\084275D4\MC900435242[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69534" y="825926"/>
              <a:ext cx="965007" cy="1909336"/>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9342437" y="220662"/>
              <a:ext cx="1219200" cy="683264"/>
            </a:xfrm>
            <a:prstGeom prst="rect">
              <a:avLst/>
            </a:prstGeom>
            <a:noFill/>
          </p:spPr>
          <p:txBody>
            <a:bodyPr wrap="square" lIns="182880" tIns="146304" rIns="182880" bIns="146304" rtlCol="0">
              <a:spAutoFit/>
            </a:bodyPr>
            <a:lstStyle/>
            <a:p>
              <a:pPr algn="ctr">
                <a:lnSpc>
                  <a:spcPct val="90000"/>
                </a:lnSpc>
                <a:spcAft>
                  <a:spcPts val="600"/>
                </a:spcAft>
              </a:pPr>
              <a:r>
                <a:rPr lang="en-US" sz="1400" dirty="0" smtClean="0">
                  <a:gradFill>
                    <a:gsLst>
                      <a:gs pos="2917">
                        <a:schemeClr val="tx1"/>
                      </a:gs>
                      <a:gs pos="30000">
                        <a:schemeClr val="tx1"/>
                      </a:gs>
                    </a:gsLst>
                    <a:lin ang="5400000" scaled="0"/>
                  </a:gradFill>
                </a:rPr>
                <a:t>ACS Server</a:t>
              </a:r>
            </a:p>
          </p:txBody>
        </p:sp>
      </p:grpSp>
      <p:grpSp>
        <p:nvGrpSpPr>
          <p:cNvPr id="17" name="Group 16"/>
          <p:cNvGrpSpPr/>
          <p:nvPr/>
        </p:nvGrpSpPr>
        <p:grpSpPr>
          <a:xfrm>
            <a:off x="9342437" y="2659062"/>
            <a:ext cx="1219200" cy="2131064"/>
            <a:chOff x="1138140" y="1744662"/>
            <a:chExt cx="1219200" cy="2131064"/>
          </a:xfrm>
        </p:grpSpPr>
        <p:pic>
          <p:nvPicPr>
            <p:cNvPr id="18" name="Picture 7" descr="C:\Users\Todd\AppData\Local\Microsoft\Windows\Temporary Internet Files\Content.IE5\084275D4\MC900435242[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65237" y="1744662"/>
              <a:ext cx="965007" cy="1909336"/>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p:cNvSpPr txBox="1"/>
            <p:nvPr/>
          </p:nvSpPr>
          <p:spPr>
            <a:xfrm>
              <a:off x="1138140" y="3192462"/>
              <a:ext cx="1219200" cy="683264"/>
            </a:xfrm>
            <a:prstGeom prst="rect">
              <a:avLst/>
            </a:prstGeom>
            <a:noFill/>
          </p:spPr>
          <p:txBody>
            <a:bodyPr wrap="square" lIns="182880" tIns="146304" rIns="182880" bIns="146304" rtlCol="0">
              <a:spAutoFit/>
            </a:bodyPr>
            <a:lstStyle/>
            <a:p>
              <a:pPr algn="ctr">
                <a:lnSpc>
                  <a:spcPct val="90000"/>
                </a:lnSpc>
                <a:spcAft>
                  <a:spcPts val="600"/>
                </a:spcAft>
              </a:pPr>
              <a:r>
                <a:rPr lang="en-US" sz="1400" dirty="0" smtClean="0">
                  <a:gradFill>
                    <a:gsLst>
                      <a:gs pos="2917">
                        <a:schemeClr val="tx1"/>
                      </a:gs>
                      <a:gs pos="30000">
                        <a:schemeClr val="tx1"/>
                      </a:gs>
                    </a:gsLst>
                    <a:lin ang="5400000" scaled="0"/>
                  </a:gradFill>
                </a:rPr>
                <a:t>SharePoint Server</a:t>
              </a:r>
            </a:p>
          </p:txBody>
        </p:sp>
      </p:grpSp>
      <p:grpSp>
        <p:nvGrpSpPr>
          <p:cNvPr id="21" name="Group 20"/>
          <p:cNvGrpSpPr/>
          <p:nvPr/>
        </p:nvGrpSpPr>
        <p:grpSpPr>
          <a:xfrm>
            <a:off x="11095037" y="1668462"/>
            <a:ext cx="1219200" cy="2131064"/>
            <a:chOff x="9901140" y="1662847"/>
            <a:chExt cx="1219200" cy="2131064"/>
          </a:xfrm>
        </p:grpSpPr>
        <p:pic>
          <p:nvPicPr>
            <p:cNvPr id="22" name="Picture 7" descr="C:\Users\Todd\AppData\Local\Microsoft\Windows\Temporary Internet Files\Content.IE5\084275D4\MC900435242[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28237" y="1662847"/>
              <a:ext cx="965007" cy="1909336"/>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22"/>
            <p:cNvSpPr txBox="1"/>
            <p:nvPr/>
          </p:nvSpPr>
          <p:spPr>
            <a:xfrm>
              <a:off x="9901140" y="3110647"/>
              <a:ext cx="1219200" cy="683264"/>
            </a:xfrm>
            <a:prstGeom prst="rect">
              <a:avLst/>
            </a:prstGeom>
            <a:noFill/>
          </p:spPr>
          <p:txBody>
            <a:bodyPr wrap="square" lIns="182880" tIns="146304" rIns="182880" bIns="146304" rtlCol="0">
              <a:spAutoFit/>
            </a:bodyPr>
            <a:lstStyle/>
            <a:p>
              <a:pPr algn="ctr">
                <a:lnSpc>
                  <a:spcPct val="90000"/>
                </a:lnSpc>
                <a:spcAft>
                  <a:spcPts val="600"/>
                </a:spcAft>
              </a:pPr>
              <a:r>
                <a:rPr lang="en-US" sz="1400" dirty="0" smtClean="0">
                  <a:gradFill>
                    <a:gsLst>
                      <a:gs pos="2917">
                        <a:schemeClr val="tx1"/>
                      </a:gs>
                      <a:gs pos="30000">
                        <a:schemeClr val="tx1"/>
                      </a:gs>
                    </a:gsLst>
                    <a:lin ang="5400000" scaled="0"/>
                  </a:gradFill>
                </a:rPr>
                <a:t>Hosting Server</a:t>
              </a:r>
            </a:p>
          </p:txBody>
        </p:sp>
      </p:grpSp>
      <p:grpSp>
        <p:nvGrpSpPr>
          <p:cNvPr id="24" name="Group 23"/>
          <p:cNvGrpSpPr/>
          <p:nvPr/>
        </p:nvGrpSpPr>
        <p:grpSpPr>
          <a:xfrm>
            <a:off x="7025942" y="1913326"/>
            <a:ext cx="1724353" cy="1964936"/>
            <a:chOff x="5227637" y="4008826"/>
            <a:chExt cx="1724353" cy="1964936"/>
          </a:xfrm>
        </p:grpSpPr>
        <p:sp>
          <p:nvSpPr>
            <p:cNvPr id="25" name="TextBox 24"/>
            <p:cNvSpPr txBox="1"/>
            <p:nvPr/>
          </p:nvSpPr>
          <p:spPr>
            <a:xfrm>
              <a:off x="5227637" y="5484397"/>
              <a:ext cx="1724353" cy="489365"/>
            </a:xfrm>
            <a:prstGeom prst="rect">
              <a:avLst/>
            </a:prstGeom>
            <a:noFill/>
          </p:spPr>
          <p:txBody>
            <a:bodyPr wrap="square" lIns="182880" tIns="146304" rIns="182880" bIns="146304" rtlCol="0">
              <a:spAutoFit/>
            </a:bodyPr>
            <a:lstStyle/>
            <a:p>
              <a:pPr algn="ctr">
                <a:lnSpc>
                  <a:spcPct val="90000"/>
                </a:lnSpc>
                <a:spcAft>
                  <a:spcPts val="600"/>
                </a:spcAft>
              </a:pPr>
              <a:r>
                <a:rPr lang="en-US" sz="1400" dirty="0" smtClean="0">
                  <a:gradFill>
                    <a:gsLst>
                      <a:gs pos="2917">
                        <a:schemeClr val="tx1"/>
                      </a:gs>
                      <a:gs pos="30000">
                        <a:schemeClr val="tx1"/>
                      </a:gs>
                    </a:gsLst>
                    <a:lin ang="5400000" scaled="0"/>
                  </a:gradFill>
                </a:rPr>
                <a:t>Web Browser</a:t>
              </a:r>
            </a:p>
          </p:txBody>
        </p:sp>
        <p:pic>
          <p:nvPicPr>
            <p:cNvPr id="26" name="Picture 18" descr="C:\Users\Todd\AppData\Local\Microsoft\Windows\Temporary Internet Files\Content.IE5\4ED8FRY3\MP900443451[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49244" y="4008826"/>
              <a:ext cx="1481138" cy="1481138"/>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27" name="Straight Arrow Connector 26"/>
          <p:cNvCxnSpPr/>
          <p:nvPr/>
        </p:nvCxnSpPr>
        <p:spPr>
          <a:xfrm>
            <a:off x="8628687" y="2811462"/>
            <a:ext cx="762000" cy="0"/>
          </a:xfrm>
          <a:prstGeom prst="straightConnector1">
            <a:avLst/>
          </a:prstGeom>
          <a:ln w="15875">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28" name="Oval 27"/>
          <p:cNvSpPr/>
          <p:nvPr/>
        </p:nvSpPr>
        <p:spPr bwMode="auto">
          <a:xfrm>
            <a:off x="8885237" y="2636723"/>
            <a:ext cx="304800" cy="368760"/>
          </a:xfrm>
          <a:prstGeom prst="ellipse">
            <a:avLst/>
          </a:prstGeom>
          <a:solidFill>
            <a:srgbClr val="FFC000"/>
          </a:solidFill>
          <a:ln>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solidFill>
                  <a:schemeClr val="bg1">
                    <a:lumMod val="50000"/>
                  </a:schemeClr>
                </a:solidFill>
                <a:ea typeface="Segoe UI" pitchFamily="34" charset="0"/>
                <a:cs typeface="Segoe UI" pitchFamily="34" charset="0"/>
              </a:rPr>
              <a:t>1</a:t>
            </a:r>
          </a:p>
        </p:txBody>
      </p:sp>
      <p:cxnSp>
        <p:nvCxnSpPr>
          <p:cNvPr id="29" name="Straight Arrow Connector 28"/>
          <p:cNvCxnSpPr/>
          <p:nvPr/>
        </p:nvCxnSpPr>
        <p:spPr>
          <a:xfrm>
            <a:off x="10333037" y="2185003"/>
            <a:ext cx="0" cy="474059"/>
          </a:xfrm>
          <a:prstGeom prst="straightConnector1">
            <a:avLst/>
          </a:prstGeom>
          <a:ln w="15875">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32" name="Oval 31"/>
          <p:cNvSpPr/>
          <p:nvPr/>
        </p:nvSpPr>
        <p:spPr bwMode="auto">
          <a:xfrm>
            <a:off x="9231931" y="2214102"/>
            <a:ext cx="304800" cy="368760"/>
          </a:xfrm>
          <a:prstGeom prst="ellipse">
            <a:avLst/>
          </a:prstGeom>
          <a:solidFill>
            <a:srgbClr val="FFC000"/>
          </a:solidFill>
          <a:ln>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solidFill>
                  <a:schemeClr val="bg1">
                    <a:lumMod val="50000"/>
                  </a:schemeClr>
                </a:solidFill>
                <a:ea typeface="Segoe UI" pitchFamily="34" charset="0"/>
                <a:cs typeface="Segoe UI" pitchFamily="34" charset="0"/>
              </a:rPr>
              <a:t>2</a:t>
            </a:r>
          </a:p>
        </p:txBody>
      </p:sp>
      <p:cxnSp>
        <p:nvCxnSpPr>
          <p:cNvPr id="34" name="Straight Arrow Connector 33"/>
          <p:cNvCxnSpPr/>
          <p:nvPr/>
        </p:nvCxnSpPr>
        <p:spPr>
          <a:xfrm flipH="1" flipV="1">
            <a:off x="9647237" y="2189080"/>
            <a:ext cx="1" cy="441884"/>
          </a:xfrm>
          <a:prstGeom prst="straightConnector1">
            <a:avLst/>
          </a:prstGeom>
          <a:ln w="15875">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flipH="1" flipV="1">
            <a:off x="8628687" y="3312882"/>
            <a:ext cx="762000" cy="1"/>
          </a:xfrm>
          <a:prstGeom prst="straightConnector1">
            <a:avLst/>
          </a:prstGeom>
          <a:ln w="15875">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36" name="Oval 35"/>
          <p:cNvSpPr/>
          <p:nvPr/>
        </p:nvSpPr>
        <p:spPr bwMode="auto">
          <a:xfrm>
            <a:off x="8888762" y="3128502"/>
            <a:ext cx="304800" cy="368760"/>
          </a:xfrm>
          <a:prstGeom prst="ellipse">
            <a:avLst/>
          </a:prstGeom>
          <a:solidFill>
            <a:srgbClr val="FFC000"/>
          </a:solidFill>
          <a:ln>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solidFill>
                  <a:schemeClr val="bg1">
                    <a:lumMod val="50000"/>
                  </a:schemeClr>
                </a:solidFill>
                <a:ea typeface="Segoe UI" pitchFamily="34" charset="0"/>
                <a:cs typeface="Segoe UI" pitchFamily="34" charset="0"/>
              </a:rPr>
              <a:t>4</a:t>
            </a:r>
          </a:p>
        </p:txBody>
      </p:sp>
      <p:sp>
        <p:nvSpPr>
          <p:cNvPr id="37" name="Oval 36"/>
          <p:cNvSpPr/>
          <p:nvPr/>
        </p:nvSpPr>
        <p:spPr bwMode="auto">
          <a:xfrm>
            <a:off x="10434541" y="2178094"/>
            <a:ext cx="304800" cy="368760"/>
          </a:xfrm>
          <a:prstGeom prst="ellipse">
            <a:avLst/>
          </a:prstGeom>
          <a:solidFill>
            <a:srgbClr val="FFC000"/>
          </a:solidFill>
          <a:ln>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dirty="0">
                <a:solidFill>
                  <a:schemeClr val="bg1">
                    <a:lumMod val="50000"/>
                  </a:schemeClr>
                </a:solidFill>
                <a:ea typeface="Segoe UI" pitchFamily="34" charset="0"/>
                <a:cs typeface="Segoe UI" pitchFamily="34" charset="0"/>
              </a:rPr>
              <a:t>3</a:t>
            </a:r>
            <a:endParaRPr lang="en-US" dirty="0" smtClean="0">
              <a:solidFill>
                <a:schemeClr val="bg1">
                  <a:lumMod val="50000"/>
                </a:schemeClr>
              </a:solidFill>
              <a:ea typeface="Segoe UI" pitchFamily="34" charset="0"/>
              <a:cs typeface="Segoe UI" pitchFamily="34" charset="0"/>
            </a:endParaRPr>
          </a:p>
        </p:txBody>
      </p:sp>
      <p:cxnSp>
        <p:nvCxnSpPr>
          <p:cNvPr id="41" name="Straight Arrow Connector 40"/>
          <p:cNvCxnSpPr/>
          <p:nvPr/>
        </p:nvCxnSpPr>
        <p:spPr>
          <a:xfrm flipH="1" flipV="1">
            <a:off x="10434541" y="1596214"/>
            <a:ext cx="660496" cy="317112"/>
          </a:xfrm>
          <a:prstGeom prst="straightConnector1">
            <a:avLst/>
          </a:prstGeom>
          <a:ln w="15875">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40" name="Oval 39"/>
          <p:cNvSpPr/>
          <p:nvPr/>
        </p:nvSpPr>
        <p:spPr bwMode="auto">
          <a:xfrm>
            <a:off x="10637837" y="1592262"/>
            <a:ext cx="304800" cy="368760"/>
          </a:xfrm>
          <a:prstGeom prst="ellipse">
            <a:avLst/>
          </a:prstGeom>
          <a:solidFill>
            <a:srgbClr val="FFC000"/>
          </a:solidFill>
          <a:ln>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dirty="0">
                <a:solidFill>
                  <a:schemeClr val="bg1">
                    <a:lumMod val="50000"/>
                  </a:schemeClr>
                </a:solidFill>
                <a:ea typeface="Segoe UI" pitchFamily="34" charset="0"/>
                <a:cs typeface="Segoe UI" pitchFamily="34" charset="0"/>
              </a:rPr>
              <a:t>6</a:t>
            </a:r>
            <a:endParaRPr lang="en-US" dirty="0" smtClean="0">
              <a:solidFill>
                <a:schemeClr val="bg1">
                  <a:lumMod val="50000"/>
                </a:schemeClr>
              </a:solidFill>
              <a:ea typeface="Segoe UI" pitchFamily="34" charset="0"/>
              <a:cs typeface="Segoe UI" pitchFamily="34" charset="0"/>
            </a:endParaRPr>
          </a:p>
        </p:txBody>
      </p:sp>
      <p:cxnSp>
        <p:nvCxnSpPr>
          <p:cNvPr id="49" name="Straight Arrow Connector 48"/>
          <p:cNvCxnSpPr/>
          <p:nvPr/>
        </p:nvCxnSpPr>
        <p:spPr>
          <a:xfrm>
            <a:off x="10434541" y="1197067"/>
            <a:ext cx="787593" cy="399147"/>
          </a:xfrm>
          <a:prstGeom prst="straightConnector1">
            <a:avLst/>
          </a:prstGeom>
          <a:ln w="15875">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43" name="Oval 42"/>
          <p:cNvSpPr/>
          <p:nvPr/>
        </p:nvSpPr>
        <p:spPr bwMode="auto">
          <a:xfrm>
            <a:off x="10637837" y="1135062"/>
            <a:ext cx="304800" cy="368760"/>
          </a:xfrm>
          <a:prstGeom prst="ellipse">
            <a:avLst/>
          </a:prstGeom>
          <a:solidFill>
            <a:srgbClr val="FFC000"/>
          </a:solidFill>
          <a:ln>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solidFill>
                  <a:schemeClr val="bg1">
                    <a:lumMod val="50000"/>
                  </a:schemeClr>
                </a:solidFill>
                <a:ea typeface="Segoe UI" pitchFamily="34" charset="0"/>
                <a:cs typeface="Segoe UI" pitchFamily="34" charset="0"/>
              </a:rPr>
              <a:t>7</a:t>
            </a:r>
          </a:p>
        </p:txBody>
      </p:sp>
      <p:sp>
        <p:nvSpPr>
          <p:cNvPr id="38" name="Oval 37"/>
          <p:cNvSpPr/>
          <p:nvPr/>
        </p:nvSpPr>
        <p:spPr bwMode="auto">
          <a:xfrm>
            <a:off x="8123237" y="3814302"/>
            <a:ext cx="304800" cy="368760"/>
          </a:xfrm>
          <a:prstGeom prst="ellipse">
            <a:avLst/>
          </a:prstGeom>
          <a:solidFill>
            <a:srgbClr val="FFC000"/>
          </a:solidFill>
          <a:ln>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solidFill>
                  <a:schemeClr val="bg1">
                    <a:lumMod val="50000"/>
                  </a:schemeClr>
                </a:solidFill>
                <a:ea typeface="Segoe UI" pitchFamily="34" charset="0"/>
                <a:cs typeface="Segoe UI" pitchFamily="34" charset="0"/>
              </a:rPr>
              <a:t>5</a:t>
            </a:r>
          </a:p>
        </p:txBody>
      </p:sp>
      <p:cxnSp>
        <p:nvCxnSpPr>
          <p:cNvPr id="52" name="Straight Arrow Connector 51"/>
          <p:cNvCxnSpPr/>
          <p:nvPr/>
        </p:nvCxnSpPr>
        <p:spPr>
          <a:xfrm flipH="1" flipV="1">
            <a:off x="10561637" y="3135625"/>
            <a:ext cx="762000" cy="1"/>
          </a:xfrm>
          <a:prstGeom prst="straightConnector1">
            <a:avLst/>
          </a:prstGeom>
          <a:ln w="15875">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51" name="Oval 50"/>
          <p:cNvSpPr/>
          <p:nvPr/>
        </p:nvSpPr>
        <p:spPr bwMode="auto">
          <a:xfrm>
            <a:off x="10828337" y="2944123"/>
            <a:ext cx="304800" cy="368760"/>
          </a:xfrm>
          <a:prstGeom prst="ellipse">
            <a:avLst/>
          </a:prstGeom>
          <a:solidFill>
            <a:srgbClr val="FFC000"/>
          </a:solidFill>
          <a:ln>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solidFill>
                  <a:schemeClr val="bg1">
                    <a:lumMod val="50000"/>
                  </a:schemeClr>
                </a:solidFill>
                <a:ea typeface="Segoe UI" pitchFamily="34" charset="0"/>
                <a:cs typeface="Segoe UI" pitchFamily="34" charset="0"/>
              </a:rPr>
              <a:t>8</a:t>
            </a:r>
          </a:p>
        </p:txBody>
      </p:sp>
      <p:sp>
        <p:nvSpPr>
          <p:cNvPr id="53" name="Arc 52"/>
          <p:cNvSpPr/>
          <p:nvPr/>
        </p:nvSpPr>
        <p:spPr>
          <a:xfrm rot="8010831">
            <a:off x="7003295" y="-894602"/>
            <a:ext cx="5512008" cy="5805634"/>
          </a:xfrm>
          <a:prstGeom prst="arc">
            <a:avLst>
              <a:gd name="adj1" fmla="val 16204489"/>
              <a:gd name="adj2" fmla="val 0"/>
            </a:avLst>
          </a:prstGeom>
          <a:ln>
            <a:solidFill>
              <a:schemeClr val="tx1"/>
            </a:solidFill>
            <a:headEnd type="arrow"/>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54" name="Picture 3"/>
          <p:cNvPicPr>
            <a:picLocks noChangeAspect="1" noChangeArrowheads="1"/>
          </p:cNvPicPr>
          <p:nvPr/>
        </p:nvPicPr>
        <p:blipFill rotWithShape="1">
          <a:blip r:embed="rId5">
            <a:extLst>
              <a:ext uri="{BEBA8EAE-BF5A-486C-A8C5-ECC9F3942E4B}">
                <a14:imgProps xmlns:a14="http://schemas.microsoft.com/office/drawing/2010/main">
                  <a14:imgLayer r:embed="rId6">
                    <a14:imgEffect>
                      <a14:backgroundRemoval t="0" b="94767" l="0" r="100000">
                        <a14:foregroundMark x1="64549" y1="8911" x2="64549" y2="8911"/>
                      </a14:backgroundRemoval>
                    </a14:imgEffect>
                  </a14:imgLayer>
                </a14:imgProps>
              </a:ext>
              <a:ext uri="{28A0092B-C50C-407E-A947-70E740481C1C}">
                <a14:useLocalDpi xmlns:a14="http://schemas.microsoft.com/office/drawing/2010/main" val="0"/>
              </a:ext>
            </a:extLst>
          </a:blip>
          <a:srcRect b="5457"/>
          <a:stretch/>
        </p:blipFill>
        <p:spPr bwMode="auto">
          <a:xfrm>
            <a:off x="427037" y="631119"/>
            <a:ext cx="6589240" cy="55941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5" name="TextBox 54"/>
          <p:cNvSpPr txBox="1"/>
          <p:nvPr/>
        </p:nvSpPr>
        <p:spPr>
          <a:xfrm>
            <a:off x="4154127" y="986690"/>
            <a:ext cx="1787744" cy="322454"/>
          </a:xfrm>
          <a:prstGeom prst="rect">
            <a:avLst/>
          </a:prstGeom>
          <a:noFill/>
        </p:spPr>
        <p:txBody>
          <a:bodyPr wrap="none" lIns="124322" tIns="62161" rIns="124322" bIns="62161" rtlCol="0">
            <a:noAutofit/>
          </a:bodyPr>
          <a:lstStyle/>
          <a:p>
            <a:pPr defTabSz="932556"/>
            <a:r>
              <a:rPr lang="en-US" sz="1200" dirty="0">
                <a:solidFill>
                  <a:srgbClr val="5E5E5E">
                    <a:lumMod val="75000"/>
                    <a:lumOff val="25000"/>
                  </a:srgbClr>
                </a:solidFill>
                <a:cs typeface="Arial" pitchFamily="34" charset="0"/>
              </a:rPr>
              <a:t>Developer Site</a:t>
            </a:r>
          </a:p>
        </p:txBody>
      </p:sp>
      <p:pic>
        <p:nvPicPr>
          <p:cNvPr id="56" name="Picture 2"/>
          <p:cNvPicPr>
            <a:picLocks noChangeAspect="1" noChangeArrowheads="1"/>
          </p:cNvPicPr>
          <p:nvPr/>
        </p:nvPicPr>
        <p:blipFill rotWithShape="1">
          <a:blip r:embed="rId7">
            <a:extLst>
              <a:ext uri="{28A0092B-C50C-407E-A947-70E740481C1C}">
                <a14:useLocalDpi xmlns:a14="http://schemas.microsoft.com/office/drawing/2010/main" val="0"/>
              </a:ext>
            </a:extLst>
          </a:blip>
          <a:srcRect l="1" r="1"/>
          <a:stretch/>
        </p:blipFill>
        <p:spPr bwMode="auto">
          <a:xfrm>
            <a:off x="503237" y="1309144"/>
            <a:ext cx="6410036" cy="48047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7" name="TextBox 56"/>
          <p:cNvSpPr txBox="1"/>
          <p:nvPr/>
        </p:nvSpPr>
        <p:spPr>
          <a:xfrm>
            <a:off x="1390467" y="977248"/>
            <a:ext cx="1615014" cy="322454"/>
          </a:xfrm>
          <a:prstGeom prst="rect">
            <a:avLst/>
          </a:prstGeom>
          <a:noFill/>
        </p:spPr>
        <p:txBody>
          <a:bodyPr wrap="none" lIns="124322" tIns="62161" rIns="124322" bIns="62161" rtlCol="0">
            <a:noAutofit/>
          </a:bodyPr>
          <a:lstStyle/>
          <a:p>
            <a:pPr defTabSz="932556"/>
            <a:r>
              <a:rPr lang="en-US" sz="1100" dirty="0">
                <a:solidFill>
                  <a:srgbClr val="FFFFFF">
                    <a:lumMod val="50000"/>
                  </a:srgbClr>
                </a:solidFill>
                <a:cs typeface="Arial" pitchFamily="34" charset="0"/>
              </a:rPr>
              <a:t>https://mySPSite.</a:t>
            </a:r>
            <a:r>
              <a:rPr lang="en-US" sz="1100" dirty="0">
                <a:solidFill>
                  <a:srgbClr val="5E5E5E">
                    <a:lumMod val="75000"/>
                    <a:lumOff val="25000"/>
                  </a:srgbClr>
                </a:solidFill>
                <a:cs typeface="Arial" pitchFamily="34" charset="0"/>
              </a:rPr>
              <a:t>sharepo</a:t>
            </a:r>
          </a:p>
        </p:txBody>
      </p:sp>
      <p:sp>
        <p:nvSpPr>
          <p:cNvPr id="42" name="5-Point Star 41"/>
          <p:cNvSpPr/>
          <p:nvPr/>
        </p:nvSpPr>
        <p:spPr bwMode="auto">
          <a:xfrm>
            <a:off x="11238114" y="3031356"/>
            <a:ext cx="171046" cy="194292"/>
          </a:xfrm>
          <a:prstGeom prst="star5">
            <a:avLst/>
          </a:prstGeom>
          <a:solidFill>
            <a:schemeClr val="accent3"/>
          </a:solidFill>
          <a:ln>
            <a:solidFill>
              <a:srgbClr val="FFFF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692842639"/>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7147548" y="5021262"/>
            <a:ext cx="5014289" cy="1676400"/>
          </a:xfrm>
        </p:spPr>
        <p:txBody>
          <a:bodyPr/>
          <a:lstStyle/>
          <a:p>
            <a:pPr marL="0" indent="0">
              <a:buNone/>
            </a:pPr>
            <a:r>
              <a:rPr lang="en-US" sz="2400" dirty="0" smtClean="0"/>
              <a:t>9</a:t>
            </a:r>
            <a:r>
              <a:rPr lang="en-US" sz="2400" dirty="0"/>
              <a:t>) SharePoint returns information to </a:t>
            </a:r>
            <a:r>
              <a:rPr lang="en-US" sz="2400" dirty="0" smtClean="0"/>
              <a:t>the Cloud hosted app</a:t>
            </a:r>
            <a:endParaRPr lang="en-US" sz="2400" dirty="0"/>
          </a:p>
        </p:txBody>
      </p:sp>
      <p:sp>
        <p:nvSpPr>
          <p:cNvPr id="2" name="Title 1"/>
          <p:cNvSpPr>
            <a:spLocks noGrp="1"/>
          </p:cNvSpPr>
          <p:nvPr>
            <p:ph type="title"/>
          </p:nvPr>
        </p:nvSpPr>
        <p:spPr/>
        <p:txBody>
          <a:bodyPr/>
          <a:lstStyle/>
          <a:p>
            <a:endParaRPr lang="en-US"/>
          </a:p>
        </p:txBody>
      </p:sp>
      <p:grpSp>
        <p:nvGrpSpPr>
          <p:cNvPr id="13" name="Group 12"/>
          <p:cNvGrpSpPr/>
          <p:nvPr/>
        </p:nvGrpSpPr>
        <p:grpSpPr>
          <a:xfrm>
            <a:off x="9342437" y="220662"/>
            <a:ext cx="1219200" cy="2514600"/>
            <a:chOff x="9342437" y="220662"/>
            <a:chExt cx="1219200" cy="2514600"/>
          </a:xfrm>
        </p:grpSpPr>
        <p:pic>
          <p:nvPicPr>
            <p:cNvPr id="15" name="Picture 7" descr="C:\Users\Todd\AppData\Local\Microsoft\Windows\Temporary Internet Files\Content.IE5\084275D4\MC900435242[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69534" y="825926"/>
              <a:ext cx="965007" cy="1909336"/>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9342437" y="220662"/>
              <a:ext cx="1219200" cy="683264"/>
            </a:xfrm>
            <a:prstGeom prst="rect">
              <a:avLst/>
            </a:prstGeom>
            <a:noFill/>
          </p:spPr>
          <p:txBody>
            <a:bodyPr wrap="square" lIns="182880" tIns="146304" rIns="182880" bIns="146304" rtlCol="0">
              <a:spAutoFit/>
            </a:bodyPr>
            <a:lstStyle/>
            <a:p>
              <a:pPr algn="ctr">
                <a:lnSpc>
                  <a:spcPct val="90000"/>
                </a:lnSpc>
                <a:spcAft>
                  <a:spcPts val="600"/>
                </a:spcAft>
              </a:pPr>
              <a:r>
                <a:rPr lang="en-US" sz="1400" dirty="0" smtClean="0">
                  <a:gradFill>
                    <a:gsLst>
                      <a:gs pos="2917">
                        <a:schemeClr val="tx1"/>
                      </a:gs>
                      <a:gs pos="30000">
                        <a:schemeClr val="tx1"/>
                      </a:gs>
                    </a:gsLst>
                    <a:lin ang="5400000" scaled="0"/>
                  </a:gradFill>
                </a:rPr>
                <a:t>ACS Server</a:t>
              </a:r>
            </a:p>
          </p:txBody>
        </p:sp>
      </p:grpSp>
      <p:grpSp>
        <p:nvGrpSpPr>
          <p:cNvPr id="17" name="Group 16"/>
          <p:cNvGrpSpPr/>
          <p:nvPr/>
        </p:nvGrpSpPr>
        <p:grpSpPr>
          <a:xfrm>
            <a:off x="9342437" y="2659062"/>
            <a:ext cx="1219200" cy="2131064"/>
            <a:chOff x="1138140" y="1744662"/>
            <a:chExt cx="1219200" cy="2131064"/>
          </a:xfrm>
        </p:grpSpPr>
        <p:pic>
          <p:nvPicPr>
            <p:cNvPr id="18" name="Picture 7" descr="C:\Users\Todd\AppData\Local\Microsoft\Windows\Temporary Internet Files\Content.IE5\084275D4\MC900435242[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65237" y="1744662"/>
              <a:ext cx="965007" cy="1909336"/>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p:cNvSpPr txBox="1"/>
            <p:nvPr/>
          </p:nvSpPr>
          <p:spPr>
            <a:xfrm>
              <a:off x="1138140" y="3192462"/>
              <a:ext cx="1219200" cy="683264"/>
            </a:xfrm>
            <a:prstGeom prst="rect">
              <a:avLst/>
            </a:prstGeom>
            <a:noFill/>
          </p:spPr>
          <p:txBody>
            <a:bodyPr wrap="square" lIns="182880" tIns="146304" rIns="182880" bIns="146304" rtlCol="0">
              <a:spAutoFit/>
            </a:bodyPr>
            <a:lstStyle/>
            <a:p>
              <a:pPr algn="ctr">
                <a:lnSpc>
                  <a:spcPct val="90000"/>
                </a:lnSpc>
                <a:spcAft>
                  <a:spcPts val="600"/>
                </a:spcAft>
              </a:pPr>
              <a:r>
                <a:rPr lang="en-US" sz="1400" dirty="0" smtClean="0">
                  <a:gradFill>
                    <a:gsLst>
                      <a:gs pos="2917">
                        <a:schemeClr val="tx1"/>
                      </a:gs>
                      <a:gs pos="30000">
                        <a:schemeClr val="tx1"/>
                      </a:gs>
                    </a:gsLst>
                    <a:lin ang="5400000" scaled="0"/>
                  </a:gradFill>
                </a:rPr>
                <a:t>SharePoint Server</a:t>
              </a:r>
            </a:p>
          </p:txBody>
        </p:sp>
      </p:grpSp>
      <p:grpSp>
        <p:nvGrpSpPr>
          <p:cNvPr id="21" name="Group 20"/>
          <p:cNvGrpSpPr/>
          <p:nvPr/>
        </p:nvGrpSpPr>
        <p:grpSpPr>
          <a:xfrm>
            <a:off x="11095037" y="1668462"/>
            <a:ext cx="1219200" cy="2131064"/>
            <a:chOff x="9901140" y="1662847"/>
            <a:chExt cx="1219200" cy="2131064"/>
          </a:xfrm>
        </p:grpSpPr>
        <p:pic>
          <p:nvPicPr>
            <p:cNvPr id="22" name="Picture 7" descr="C:\Users\Todd\AppData\Local\Microsoft\Windows\Temporary Internet Files\Content.IE5\084275D4\MC900435242[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28237" y="1662847"/>
              <a:ext cx="965007" cy="1909336"/>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22"/>
            <p:cNvSpPr txBox="1"/>
            <p:nvPr/>
          </p:nvSpPr>
          <p:spPr>
            <a:xfrm>
              <a:off x="9901140" y="3110647"/>
              <a:ext cx="1219200" cy="683264"/>
            </a:xfrm>
            <a:prstGeom prst="rect">
              <a:avLst/>
            </a:prstGeom>
            <a:noFill/>
          </p:spPr>
          <p:txBody>
            <a:bodyPr wrap="square" lIns="182880" tIns="146304" rIns="182880" bIns="146304" rtlCol="0">
              <a:spAutoFit/>
            </a:bodyPr>
            <a:lstStyle/>
            <a:p>
              <a:pPr algn="ctr">
                <a:lnSpc>
                  <a:spcPct val="90000"/>
                </a:lnSpc>
                <a:spcAft>
                  <a:spcPts val="600"/>
                </a:spcAft>
              </a:pPr>
              <a:r>
                <a:rPr lang="en-US" sz="1400" dirty="0" smtClean="0">
                  <a:gradFill>
                    <a:gsLst>
                      <a:gs pos="2917">
                        <a:schemeClr val="tx1"/>
                      </a:gs>
                      <a:gs pos="30000">
                        <a:schemeClr val="tx1"/>
                      </a:gs>
                    </a:gsLst>
                    <a:lin ang="5400000" scaled="0"/>
                  </a:gradFill>
                </a:rPr>
                <a:t>Hosting Server</a:t>
              </a:r>
            </a:p>
          </p:txBody>
        </p:sp>
      </p:grpSp>
      <p:grpSp>
        <p:nvGrpSpPr>
          <p:cNvPr id="24" name="Group 23"/>
          <p:cNvGrpSpPr/>
          <p:nvPr/>
        </p:nvGrpSpPr>
        <p:grpSpPr>
          <a:xfrm>
            <a:off x="7025942" y="1913326"/>
            <a:ext cx="1724353" cy="1964936"/>
            <a:chOff x="5227637" y="4008826"/>
            <a:chExt cx="1724353" cy="1964936"/>
          </a:xfrm>
        </p:grpSpPr>
        <p:sp>
          <p:nvSpPr>
            <p:cNvPr id="25" name="TextBox 24"/>
            <p:cNvSpPr txBox="1"/>
            <p:nvPr/>
          </p:nvSpPr>
          <p:spPr>
            <a:xfrm>
              <a:off x="5227637" y="5484397"/>
              <a:ext cx="1724353" cy="489365"/>
            </a:xfrm>
            <a:prstGeom prst="rect">
              <a:avLst/>
            </a:prstGeom>
            <a:noFill/>
          </p:spPr>
          <p:txBody>
            <a:bodyPr wrap="square" lIns="182880" tIns="146304" rIns="182880" bIns="146304" rtlCol="0">
              <a:spAutoFit/>
            </a:bodyPr>
            <a:lstStyle/>
            <a:p>
              <a:pPr algn="ctr">
                <a:lnSpc>
                  <a:spcPct val="90000"/>
                </a:lnSpc>
                <a:spcAft>
                  <a:spcPts val="600"/>
                </a:spcAft>
              </a:pPr>
              <a:r>
                <a:rPr lang="en-US" sz="1400" dirty="0" smtClean="0">
                  <a:gradFill>
                    <a:gsLst>
                      <a:gs pos="2917">
                        <a:schemeClr val="tx1"/>
                      </a:gs>
                      <a:gs pos="30000">
                        <a:schemeClr val="tx1"/>
                      </a:gs>
                    </a:gsLst>
                    <a:lin ang="5400000" scaled="0"/>
                  </a:gradFill>
                </a:rPr>
                <a:t>Web Browser</a:t>
              </a:r>
            </a:p>
          </p:txBody>
        </p:sp>
        <p:pic>
          <p:nvPicPr>
            <p:cNvPr id="26" name="Picture 18" descr="C:\Users\Todd\AppData\Local\Microsoft\Windows\Temporary Internet Files\Content.IE5\4ED8FRY3\MP900443451[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49244" y="4008826"/>
              <a:ext cx="1481138" cy="1481138"/>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27" name="Straight Arrow Connector 26"/>
          <p:cNvCxnSpPr/>
          <p:nvPr/>
        </p:nvCxnSpPr>
        <p:spPr>
          <a:xfrm>
            <a:off x="8628687" y="2811462"/>
            <a:ext cx="762000" cy="0"/>
          </a:xfrm>
          <a:prstGeom prst="straightConnector1">
            <a:avLst/>
          </a:prstGeom>
          <a:ln w="15875">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28" name="Oval 27"/>
          <p:cNvSpPr/>
          <p:nvPr/>
        </p:nvSpPr>
        <p:spPr bwMode="auto">
          <a:xfrm>
            <a:off x="8885237" y="2636723"/>
            <a:ext cx="304800" cy="368760"/>
          </a:xfrm>
          <a:prstGeom prst="ellipse">
            <a:avLst/>
          </a:prstGeom>
          <a:solidFill>
            <a:srgbClr val="FFC000"/>
          </a:solidFill>
          <a:ln>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solidFill>
                  <a:schemeClr val="bg1">
                    <a:lumMod val="50000"/>
                  </a:schemeClr>
                </a:solidFill>
                <a:ea typeface="Segoe UI" pitchFamily="34" charset="0"/>
                <a:cs typeface="Segoe UI" pitchFamily="34" charset="0"/>
              </a:rPr>
              <a:t>1</a:t>
            </a:r>
          </a:p>
        </p:txBody>
      </p:sp>
      <p:cxnSp>
        <p:nvCxnSpPr>
          <p:cNvPr id="29" name="Straight Arrow Connector 28"/>
          <p:cNvCxnSpPr/>
          <p:nvPr/>
        </p:nvCxnSpPr>
        <p:spPr>
          <a:xfrm>
            <a:off x="10333037" y="2185003"/>
            <a:ext cx="0" cy="474059"/>
          </a:xfrm>
          <a:prstGeom prst="straightConnector1">
            <a:avLst/>
          </a:prstGeom>
          <a:ln w="15875">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32" name="Oval 31"/>
          <p:cNvSpPr/>
          <p:nvPr/>
        </p:nvSpPr>
        <p:spPr bwMode="auto">
          <a:xfrm>
            <a:off x="9231931" y="2214102"/>
            <a:ext cx="304800" cy="368760"/>
          </a:xfrm>
          <a:prstGeom prst="ellipse">
            <a:avLst/>
          </a:prstGeom>
          <a:solidFill>
            <a:srgbClr val="FFC000"/>
          </a:solidFill>
          <a:ln>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solidFill>
                  <a:schemeClr val="bg1">
                    <a:lumMod val="50000"/>
                  </a:schemeClr>
                </a:solidFill>
                <a:ea typeface="Segoe UI" pitchFamily="34" charset="0"/>
                <a:cs typeface="Segoe UI" pitchFamily="34" charset="0"/>
              </a:rPr>
              <a:t>2</a:t>
            </a:r>
          </a:p>
        </p:txBody>
      </p:sp>
      <p:cxnSp>
        <p:nvCxnSpPr>
          <p:cNvPr id="34" name="Straight Arrow Connector 33"/>
          <p:cNvCxnSpPr/>
          <p:nvPr/>
        </p:nvCxnSpPr>
        <p:spPr>
          <a:xfrm flipH="1" flipV="1">
            <a:off x="9647237" y="2189080"/>
            <a:ext cx="1" cy="441884"/>
          </a:xfrm>
          <a:prstGeom prst="straightConnector1">
            <a:avLst/>
          </a:prstGeom>
          <a:ln w="15875">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flipH="1" flipV="1">
            <a:off x="8628687" y="3312882"/>
            <a:ext cx="762000" cy="1"/>
          </a:xfrm>
          <a:prstGeom prst="straightConnector1">
            <a:avLst/>
          </a:prstGeom>
          <a:ln w="15875">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36" name="Oval 35"/>
          <p:cNvSpPr/>
          <p:nvPr/>
        </p:nvSpPr>
        <p:spPr bwMode="auto">
          <a:xfrm>
            <a:off x="8888762" y="3128502"/>
            <a:ext cx="304800" cy="368760"/>
          </a:xfrm>
          <a:prstGeom prst="ellipse">
            <a:avLst/>
          </a:prstGeom>
          <a:solidFill>
            <a:srgbClr val="FFC000"/>
          </a:solidFill>
          <a:ln>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solidFill>
                  <a:schemeClr val="bg1">
                    <a:lumMod val="50000"/>
                  </a:schemeClr>
                </a:solidFill>
                <a:ea typeface="Segoe UI" pitchFamily="34" charset="0"/>
                <a:cs typeface="Segoe UI" pitchFamily="34" charset="0"/>
              </a:rPr>
              <a:t>4</a:t>
            </a:r>
          </a:p>
        </p:txBody>
      </p:sp>
      <p:sp>
        <p:nvSpPr>
          <p:cNvPr id="37" name="Oval 36"/>
          <p:cNvSpPr/>
          <p:nvPr/>
        </p:nvSpPr>
        <p:spPr bwMode="auto">
          <a:xfrm>
            <a:off x="10434541" y="2178094"/>
            <a:ext cx="304800" cy="368760"/>
          </a:xfrm>
          <a:prstGeom prst="ellipse">
            <a:avLst/>
          </a:prstGeom>
          <a:solidFill>
            <a:srgbClr val="FFC000"/>
          </a:solidFill>
          <a:ln>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dirty="0">
                <a:solidFill>
                  <a:schemeClr val="bg1">
                    <a:lumMod val="50000"/>
                  </a:schemeClr>
                </a:solidFill>
                <a:ea typeface="Segoe UI" pitchFamily="34" charset="0"/>
                <a:cs typeface="Segoe UI" pitchFamily="34" charset="0"/>
              </a:rPr>
              <a:t>3</a:t>
            </a:r>
            <a:endParaRPr lang="en-US" dirty="0" smtClean="0">
              <a:solidFill>
                <a:schemeClr val="bg1">
                  <a:lumMod val="50000"/>
                </a:schemeClr>
              </a:solidFill>
              <a:ea typeface="Segoe UI" pitchFamily="34" charset="0"/>
              <a:cs typeface="Segoe UI" pitchFamily="34" charset="0"/>
            </a:endParaRPr>
          </a:p>
        </p:txBody>
      </p:sp>
      <p:cxnSp>
        <p:nvCxnSpPr>
          <p:cNvPr id="41" name="Straight Arrow Connector 40"/>
          <p:cNvCxnSpPr/>
          <p:nvPr/>
        </p:nvCxnSpPr>
        <p:spPr>
          <a:xfrm flipH="1" flipV="1">
            <a:off x="10434541" y="1596214"/>
            <a:ext cx="660496" cy="317112"/>
          </a:xfrm>
          <a:prstGeom prst="straightConnector1">
            <a:avLst/>
          </a:prstGeom>
          <a:ln w="15875">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40" name="Oval 39"/>
          <p:cNvSpPr/>
          <p:nvPr/>
        </p:nvSpPr>
        <p:spPr bwMode="auto">
          <a:xfrm>
            <a:off x="10637837" y="1592262"/>
            <a:ext cx="304800" cy="368760"/>
          </a:xfrm>
          <a:prstGeom prst="ellipse">
            <a:avLst/>
          </a:prstGeom>
          <a:solidFill>
            <a:srgbClr val="FFC000"/>
          </a:solidFill>
          <a:ln>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dirty="0">
                <a:solidFill>
                  <a:schemeClr val="bg1">
                    <a:lumMod val="50000"/>
                  </a:schemeClr>
                </a:solidFill>
                <a:ea typeface="Segoe UI" pitchFamily="34" charset="0"/>
                <a:cs typeface="Segoe UI" pitchFamily="34" charset="0"/>
              </a:rPr>
              <a:t>6</a:t>
            </a:r>
            <a:endParaRPr lang="en-US" dirty="0" smtClean="0">
              <a:solidFill>
                <a:schemeClr val="bg1">
                  <a:lumMod val="50000"/>
                </a:schemeClr>
              </a:solidFill>
              <a:ea typeface="Segoe UI" pitchFamily="34" charset="0"/>
              <a:cs typeface="Segoe UI" pitchFamily="34" charset="0"/>
            </a:endParaRPr>
          </a:p>
        </p:txBody>
      </p:sp>
      <p:cxnSp>
        <p:nvCxnSpPr>
          <p:cNvPr id="49" name="Straight Arrow Connector 48"/>
          <p:cNvCxnSpPr/>
          <p:nvPr/>
        </p:nvCxnSpPr>
        <p:spPr>
          <a:xfrm>
            <a:off x="10434541" y="1197067"/>
            <a:ext cx="787593" cy="399147"/>
          </a:xfrm>
          <a:prstGeom prst="straightConnector1">
            <a:avLst/>
          </a:prstGeom>
          <a:ln w="15875">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43" name="Oval 42"/>
          <p:cNvSpPr/>
          <p:nvPr/>
        </p:nvSpPr>
        <p:spPr bwMode="auto">
          <a:xfrm>
            <a:off x="10637837" y="1135062"/>
            <a:ext cx="304800" cy="368760"/>
          </a:xfrm>
          <a:prstGeom prst="ellipse">
            <a:avLst/>
          </a:prstGeom>
          <a:solidFill>
            <a:srgbClr val="FFC000"/>
          </a:solidFill>
          <a:ln>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solidFill>
                  <a:schemeClr val="bg1">
                    <a:lumMod val="50000"/>
                  </a:schemeClr>
                </a:solidFill>
                <a:ea typeface="Segoe UI" pitchFamily="34" charset="0"/>
                <a:cs typeface="Segoe UI" pitchFamily="34" charset="0"/>
              </a:rPr>
              <a:t>7</a:t>
            </a:r>
          </a:p>
        </p:txBody>
      </p:sp>
      <p:sp>
        <p:nvSpPr>
          <p:cNvPr id="38" name="Oval 37"/>
          <p:cNvSpPr/>
          <p:nvPr/>
        </p:nvSpPr>
        <p:spPr bwMode="auto">
          <a:xfrm>
            <a:off x="8123237" y="3814302"/>
            <a:ext cx="304800" cy="368760"/>
          </a:xfrm>
          <a:prstGeom prst="ellipse">
            <a:avLst/>
          </a:prstGeom>
          <a:solidFill>
            <a:srgbClr val="FFC000"/>
          </a:solidFill>
          <a:ln>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solidFill>
                  <a:schemeClr val="bg1">
                    <a:lumMod val="50000"/>
                  </a:schemeClr>
                </a:solidFill>
                <a:ea typeface="Segoe UI" pitchFamily="34" charset="0"/>
                <a:cs typeface="Segoe UI" pitchFamily="34" charset="0"/>
              </a:rPr>
              <a:t>5</a:t>
            </a:r>
          </a:p>
        </p:txBody>
      </p:sp>
      <p:cxnSp>
        <p:nvCxnSpPr>
          <p:cNvPr id="52" name="Straight Arrow Connector 51"/>
          <p:cNvCxnSpPr/>
          <p:nvPr/>
        </p:nvCxnSpPr>
        <p:spPr>
          <a:xfrm flipH="1" flipV="1">
            <a:off x="10561637" y="3135625"/>
            <a:ext cx="762000" cy="1"/>
          </a:xfrm>
          <a:prstGeom prst="straightConnector1">
            <a:avLst/>
          </a:prstGeom>
          <a:ln w="15875">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51" name="Oval 50"/>
          <p:cNvSpPr/>
          <p:nvPr/>
        </p:nvSpPr>
        <p:spPr bwMode="auto">
          <a:xfrm>
            <a:off x="10828337" y="2944123"/>
            <a:ext cx="304800" cy="368760"/>
          </a:xfrm>
          <a:prstGeom prst="ellipse">
            <a:avLst/>
          </a:prstGeom>
          <a:solidFill>
            <a:srgbClr val="FFC000"/>
          </a:solidFill>
          <a:ln>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solidFill>
                  <a:schemeClr val="bg1">
                    <a:lumMod val="50000"/>
                  </a:schemeClr>
                </a:solidFill>
                <a:ea typeface="Segoe UI" pitchFamily="34" charset="0"/>
                <a:cs typeface="Segoe UI" pitchFamily="34" charset="0"/>
              </a:rPr>
              <a:t>8</a:t>
            </a:r>
          </a:p>
        </p:txBody>
      </p:sp>
      <p:cxnSp>
        <p:nvCxnSpPr>
          <p:cNvPr id="39" name="Straight Arrow Connector 38"/>
          <p:cNvCxnSpPr/>
          <p:nvPr/>
        </p:nvCxnSpPr>
        <p:spPr>
          <a:xfrm>
            <a:off x="10561637" y="3577798"/>
            <a:ext cx="762000" cy="0"/>
          </a:xfrm>
          <a:prstGeom prst="straightConnector1">
            <a:avLst/>
          </a:prstGeom>
          <a:ln w="15875">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50" name="Oval 49"/>
          <p:cNvSpPr/>
          <p:nvPr/>
        </p:nvSpPr>
        <p:spPr bwMode="auto">
          <a:xfrm>
            <a:off x="10828337" y="3403236"/>
            <a:ext cx="304800" cy="368760"/>
          </a:xfrm>
          <a:prstGeom prst="ellipse">
            <a:avLst/>
          </a:prstGeom>
          <a:solidFill>
            <a:srgbClr val="FFC000"/>
          </a:solidFill>
          <a:ln>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dirty="0">
                <a:solidFill>
                  <a:schemeClr val="bg1">
                    <a:lumMod val="50000"/>
                  </a:schemeClr>
                </a:solidFill>
                <a:ea typeface="Segoe UI" pitchFamily="34" charset="0"/>
                <a:cs typeface="Segoe UI" pitchFamily="34" charset="0"/>
              </a:rPr>
              <a:t>9</a:t>
            </a:r>
            <a:endParaRPr lang="en-US" dirty="0" smtClean="0">
              <a:solidFill>
                <a:schemeClr val="bg1">
                  <a:lumMod val="50000"/>
                </a:schemeClr>
              </a:solidFill>
              <a:ea typeface="Segoe UI" pitchFamily="34" charset="0"/>
              <a:cs typeface="Segoe UI" pitchFamily="34" charset="0"/>
            </a:endParaRPr>
          </a:p>
        </p:txBody>
      </p:sp>
      <p:sp>
        <p:nvSpPr>
          <p:cNvPr id="53" name="Arc 52"/>
          <p:cNvSpPr/>
          <p:nvPr/>
        </p:nvSpPr>
        <p:spPr>
          <a:xfrm rot="8010831">
            <a:off x="7003295" y="-894602"/>
            <a:ext cx="5512008" cy="5805634"/>
          </a:xfrm>
          <a:prstGeom prst="arc">
            <a:avLst>
              <a:gd name="adj1" fmla="val 16204489"/>
              <a:gd name="adj2" fmla="val 0"/>
            </a:avLst>
          </a:prstGeom>
          <a:ln>
            <a:solidFill>
              <a:schemeClr val="tx1"/>
            </a:solidFill>
            <a:headEnd type="arrow"/>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54" name="Picture 3"/>
          <p:cNvPicPr>
            <a:picLocks noChangeAspect="1" noChangeArrowheads="1"/>
          </p:cNvPicPr>
          <p:nvPr/>
        </p:nvPicPr>
        <p:blipFill rotWithShape="1">
          <a:blip r:embed="rId5">
            <a:extLst>
              <a:ext uri="{BEBA8EAE-BF5A-486C-A8C5-ECC9F3942E4B}">
                <a14:imgProps xmlns:a14="http://schemas.microsoft.com/office/drawing/2010/main">
                  <a14:imgLayer r:embed="rId6">
                    <a14:imgEffect>
                      <a14:backgroundRemoval t="0" b="94767" l="0" r="100000">
                        <a14:foregroundMark x1="64549" y1="8911" x2="64549" y2="8911"/>
                      </a14:backgroundRemoval>
                    </a14:imgEffect>
                  </a14:imgLayer>
                </a14:imgProps>
              </a:ext>
              <a:ext uri="{28A0092B-C50C-407E-A947-70E740481C1C}">
                <a14:useLocalDpi xmlns:a14="http://schemas.microsoft.com/office/drawing/2010/main" val="0"/>
              </a:ext>
            </a:extLst>
          </a:blip>
          <a:srcRect b="5457"/>
          <a:stretch/>
        </p:blipFill>
        <p:spPr bwMode="auto">
          <a:xfrm>
            <a:off x="427037" y="631119"/>
            <a:ext cx="6589240" cy="55941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5" name="TextBox 54"/>
          <p:cNvSpPr txBox="1"/>
          <p:nvPr/>
        </p:nvSpPr>
        <p:spPr>
          <a:xfrm>
            <a:off x="4154127" y="986690"/>
            <a:ext cx="1787744" cy="322454"/>
          </a:xfrm>
          <a:prstGeom prst="rect">
            <a:avLst/>
          </a:prstGeom>
          <a:noFill/>
        </p:spPr>
        <p:txBody>
          <a:bodyPr wrap="none" lIns="124322" tIns="62161" rIns="124322" bIns="62161" rtlCol="0">
            <a:noAutofit/>
          </a:bodyPr>
          <a:lstStyle/>
          <a:p>
            <a:pPr defTabSz="932556"/>
            <a:r>
              <a:rPr lang="en-US" sz="1200" dirty="0">
                <a:solidFill>
                  <a:srgbClr val="5E5E5E">
                    <a:lumMod val="75000"/>
                    <a:lumOff val="25000"/>
                  </a:srgbClr>
                </a:solidFill>
                <a:cs typeface="Arial" pitchFamily="34" charset="0"/>
              </a:rPr>
              <a:t>Developer Site</a:t>
            </a:r>
          </a:p>
        </p:txBody>
      </p:sp>
      <p:pic>
        <p:nvPicPr>
          <p:cNvPr id="56" name="Picture 2"/>
          <p:cNvPicPr>
            <a:picLocks noChangeAspect="1" noChangeArrowheads="1"/>
          </p:cNvPicPr>
          <p:nvPr/>
        </p:nvPicPr>
        <p:blipFill rotWithShape="1">
          <a:blip r:embed="rId7">
            <a:extLst>
              <a:ext uri="{28A0092B-C50C-407E-A947-70E740481C1C}">
                <a14:useLocalDpi xmlns:a14="http://schemas.microsoft.com/office/drawing/2010/main" val="0"/>
              </a:ext>
            </a:extLst>
          </a:blip>
          <a:srcRect l="1" r="1"/>
          <a:stretch/>
        </p:blipFill>
        <p:spPr bwMode="auto">
          <a:xfrm>
            <a:off x="503237" y="1309144"/>
            <a:ext cx="6410036" cy="48047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7" name="TextBox 56"/>
          <p:cNvSpPr txBox="1"/>
          <p:nvPr/>
        </p:nvSpPr>
        <p:spPr>
          <a:xfrm>
            <a:off x="1390467" y="977248"/>
            <a:ext cx="1615014" cy="322454"/>
          </a:xfrm>
          <a:prstGeom prst="rect">
            <a:avLst/>
          </a:prstGeom>
          <a:noFill/>
        </p:spPr>
        <p:txBody>
          <a:bodyPr wrap="none" lIns="124322" tIns="62161" rIns="124322" bIns="62161" rtlCol="0">
            <a:noAutofit/>
          </a:bodyPr>
          <a:lstStyle/>
          <a:p>
            <a:pPr defTabSz="932556"/>
            <a:r>
              <a:rPr lang="en-US" sz="1100" dirty="0">
                <a:solidFill>
                  <a:srgbClr val="FFFFFF">
                    <a:lumMod val="50000"/>
                  </a:srgbClr>
                </a:solidFill>
                <a:cs typeface="Arial" pitchFamily="34" charset="0"/>
              </a:rPr>
              <a:t>https://mySPSite.</a:t>
            </a:r>
            <a:r>
              <a:rPr lang="en-US" sz="1100" dirty="0">
                <a:solidFill>
                  <a:srgbClr val="5E5E5E">
                    <a:lumMod val="75000"/>
                    <a:lumOff val="25000"/>
                  </a:srgbClr>
                </a:solidFill>
                <a:cs typeface="Arial" pitchFamily="34" charset="0"/>
              </a:rPr>
              <a:t>sharepo</a:t>
            </a:r>
          </a:p>
        </p:txBody>
      </p:sp>
      <p:sp>
        <p:nvSpPr>
          <p:cNvPr id="42" name="5-Point Star 41"/>
          <p:cNvSpPr/>
          <p:nvPr/>
        </p:nvSpPr>
        <p:spPr bwMode="auto">
          <a:xfrm>
            <a:off x="10501418" y="3457888"/>
            <a:ext cx="171046" cy="194292"/>
          </a:xfrm>
          <a:prstGeom prst="star5">
            <a:avLst/>
          </a:prstGeom>
          <a:solidFill>
            <a:schemeClr val="accent3"/>
          </a:solidFill>
          <a:ln>
            <a:solidFill>
              <a:srgbClr val="FFFF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725511907"/>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 name="Picture 3"/>
          <p:cNvPicPr>
            <a:picLocks noChangeAspect="1" noChangeArrowheads="1"/>
          </p:cNvPicPr>
          <p:nvPr/>
        </p:nvPicPr>
        <p:blipFill rotWithShape="1">
          <a:blip r:embed="rId3">
            <a:extLst>
              <a:ext uri="{BEBA8EAE-BF5A-486C-A8C5-ECC9F3942E4B}">
                <a14:imgProps xmlns:a14="http://schemas.microsoft.com/office/drawing/2010/main">
                  <a14:imgLayer r:embed="rId4">
                    <a14:imgEffect>
                      <a14:backgroundRemoval t="0" b="94767" l="0" r="100000">
                        <a14:foregroundMark x1="64549" y1="8911" x2="64549" y2="8911"/>
                      </a14:backgroundRemoval>
                    </a14:imgEffect>
                  </a14:imgLayer>
                </a14:imgProps>
              </a:ext>
              <a:ext uri="{28A0092B-C50C-407E-A947-70E740481C1C}">
                <a14:useLocalDpi xmlns:a14="http://schemas.microsoft.com/office/drawing/2010/main" val="0"/>
              </a:ext>
            </a:extLst>
          </a:blip>
          <a:srcRect b="5457"/>
          <a:stretch/>
        </p:blipFill>
        <p:spPr bwMode="auto">
          <a:xfrm>
            <a:off x="427037" y="631119"/>
            <a:ext cx="6589240" cy="55941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8"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1" r="1"/>
          <a:stretch/>
        </p:blipFill>
        <p:spPr bwMode="auto">
          <a:xfrm>
            <a:off x="503237" y="1309144"/>
            <a:ext cx="6410036" cy="48047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 Placeholder 4"/>
          <p:cNvSpPr>
            <a:spLocks noGrp="1"/>
          </p:cNvSpPr>
          <p:nvPr>
            <p:ph type="body" sz="quarter" idx="10"/>
          </p:nvPr>
        </p:nvSpPr>
        <p:spPr>
          <a:xfrm>
            <a:off x="7147548" y="5326062"/>
            <a:ext cx="5014289" cy="1447800"/>
          </a:xfrm>
        </p:spPr>
        <p:txBody>
          <a:bodyPr/>
          <a:lstStyle/>
          <a:p>
            <a:pPr marL="0" indent="0">
              <a:buNone/>
            </a:pPr>
            <a:r>
              <a:rPr lang="en-US" sz="2400" dirty="0" smtClean="0"/>
              <a:t>10) The Cloud hosted app renders </a:t>
            </a:r>
            <a:r>
              <a:rPr lang="en-US" sz="2400" dirty="0"/>
              <a:t>the IFRAME contents</a:t>
            </a:r>
          </a:p>
        </p:txBody>
      </p:sp>
      <p:sp>
        <p:nvSpPr>
          <p:cNvPr id="3" name="Title 2"/>
          <p:cNvSpPr>
            <a:spLocks noGrp="1"/>
          </p:cNvSpPr>
          <p:nvPr>
            <p:ph type="title"/>
          </p:nvPr>
        </p:nvSpPr>
        <p:spPr/>
        <p:txBody>
          <a:bodyPr/>
          <a:lstStyle/>
          <a:p>
            <a:endParaRPr lang="en-US"/>
          </a:p>
        </p:txBody>
      </p:sp>
      <p:grpSp>
        <p:nvGrpSpPr>
          <p:cNvPr id="13" name="Group 12"/>
          <p:cNvGrpSpPr/>
          <p:nvPr/>
        </p:nvGrpSpPr>
        <p:grpSpPr>
          <a:xfrm>
            <a:off x="9342437" y="220662"/>
            <a:ext cx="1219200" cy="2514600"/>
            <a:chOff x="9342437" y="220662"/>
            <a:chExt cx="1219200" cy="2514600"/>
          </a:xfrm>
        </p:grpSpPr>
        <p:pic>
          <p:nvPicPr>
            <p:cNvPr id="15" name="Picture 7" descr="C:\Users\Todd\AppData\Local\Microsoft\Windows\Temporary Internet Files\Content.IE5\084275D4\MC900435242[1].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469534" y="825926"/>
              <a:ext cx="965007" cy="1909336"/>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9342437" y="220662"/>
              <a:ext cx="1219200" cy="683264"/>
            </a:xfrm>
            <a:prstGeom prst="rect">
              <a:avLst/>
            </a:prstGeom>
            <a:noFill/>
          </p:spPr>
          <p:txBody>
            <a:bodyPr wrap="square" lIns="182880" tIns="146304" rIns="182880" bIns="146304" rtlCol="0">
              <a:spAutoFit/>
            </a:bodyPr>
            <a:lstStyle/>
            <a:p>
              <a:pPr algn="ctr">
                <a:lnSpc>
                  <a:spcPct val="90000"/>
                </a:lnSpc>
                <a:spcAft>
                  <a:spcPts val="600"/>
                </a:spcAft>
              </a:pPr>
              <a:r>
                <a:rPr lang="en-US" sz="1400" dirty="0" smtClean="0">
                  <a:gradFill>
                    <a:gsLst>
                      <a:gs pos="2917">
                        <a:schemeClr val="tx1"/>
                      </a:gs>
                      <a:gs pos="30000">
                        <a:schemeClr val="tx1"/>
                      </a:gs>
                    </a:gsLst>
                    <a:lin ang="5400000" scaled="0"/>
                  </a:gradFill>
                </a:rPr>
                <a:t>ACS Server</a:t>
              </a:r>
            </a:p>
          </p:txBody>
        </p:sp>
      </p:grpSp>
      <p:grpSp>
        <p:nvGrpSpPr>
          <p:cNvPr id="17" name="Group 16"/>
          <p:cNvGrpSpPr/>
          <p:nvPr/>
        </p:nvGrpSpPr>
        <p:grpSpPr>
          <a:xfrm>
            <a:off x="9342437" y="2659062"/>
            <a:ext cx="1219200" cy="2131064"/>
            <a:chOff x="1138140" y="1744662"/>
            <a:chExt cx="1219200" cy="2131064"/>
          </a:xfrm>
        </p:grpSpPr>
        <p:pic>
          <p:nvPicPr>
            <p:cNvPr id="18" name="Picture 7" descr="C:\Users\Todd\AppData\Local\Microsoft\Windows\Temporary Internet Files\Content.IE5\084275D4\MC900435242[1].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65237" y="1744662"/>
              <a:ext cx="965007" cy="1909336"/>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p:cNvSpPr txBox="1"/>
            <p:nvPr/>
          </p:nvSpPr>
          <p:spPr>
            <a:xfrm>
              <a:off x="1138140" y="3192462"/>
              <a:ext cx="1219200" cy="683264"/>
            </a:xfrm>
            <a:prstGeom prst="rect">
              <a:avLst/>
            </a:prstGeom>
            <a:noFill/>
          </p:spPr>
          <p:txBody>
            <a:bodyPr wrap="square" lIns="182880" tIns="146304" rIns="182880" bIns="146304" rtlCol="0">
              <a:spAutoFit/>
            </a:bodyPr>
            <a:lstStyle/>
            <a:p>
              <a:pPr algn="ctr">
                <a:lnSpc>
                  <a:spcPct val="90000"/>
                </a:lnSpc>
                <a:spcAft>
                  <a:spcPts val="600"/>
                </a:spcAft>
              </a:pPr>
              <a:r>
                <a:rPr lang="en-US" sz="1400" dirty="0" smtClean="0">
                  <a:gradFill>
                    <a:gsLst>
                      <a:gs pos="2917">
                        <a:schemeClr val="tx1"/>
                      </a:gs>
                      <a:gs pos="30000">
                        <a:schemeClr val="tx1"/>
                      </a:gs>
                    </a:gsLst>
                    <a:lin ang="5400000" scaled="0"/>
                  </a:gradFill>
                </a:rPr>
                <a:t>SharePoint Server</a:t>
              </a:r>
            </a:p>
          </p:txBody>
        </p:sp>
      </p:grpSp>
      <p:grpSp>
        <p:nvGrpSpPr>
          <p:cNvPr id="21" name="Group 20"/>
          <p:cNvGrpSpPr/>
          <p:nvPr/>
        </p:nvGrpSpPr>
        <p:grpSpPr>
          <a:xfrm>
            <a:off x="11095037" y="1668462"/>
            <a:ext cx="1219200" cy="2131064"/>
            <a:chOff x="9901140" y="1662847"/>
            <a:chExt cx="1219200" cy="2131064"/>
          </a:xfrm>
        </p:grpSpPr>
        <p:pic>
          <p:nvPicPr>
            <p:cNvPr id="22" name="Picture 7" descr="C:\Users\Todd\AppData\Local\Microsoft\Windows\Temporary Internet Files\Content.IE5\084275D4\MC900435242[1].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028237" y="1662847"/>
              <a:ext cx="965007" cy="1909336"/>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22"/>
            <p:cNvSpPr txBox="1"/>
            <p:nvPr/>
          </p:nvSpPr>
          <p:spPr>
            <a:xfrm>
              <a:off x="9901140" y="3110647"/>
              <a:ext cx="1219200" cy="683264"/>
            </a:xfrm>
            <a:prstGeom prst="rect">
              <a:avLst/>
            </a:prstGeom>
            <a:noFill/>
          </p:spPr>
          <p:txBody>
            <a:bodyPr wrap="square" lIns="182880" tIns="146304" rIns="182880" bIns="146304" rtlCol="0">
              <a:spAutoFit/>
            </a:bodyPr>
            <a:lstStyle/>
            <a:p>
              <a:pPr algn="ctr">
                <a:lnSpc>
                  <a:spcPct val="90000"/>
                </a:lnSpc>
                <a:spcAft>
                  <a:spcPts val="600"/>
                </a:spcAft>
              </a:pPr>
              <a:r>
                <a:rPr lang="en-US" sz="1400" dirty="0" smtClean="0">
                  <a:gradFill>
                    <a:gsLst>
                      <a:gs pos="2917">
                        <a:schemeClr val="tx1"/>
                      </a:gs>
                      <a:gs pos="30000">
                        <a:schemeClr val="tx1"/>
                      </a:gs>
                    </a:gsLst>
                    <a:lin ang="5400000" scaled="0"/>
                  </a:gradFill>
                </a:rPr>
                <a:t>Hosting Server</a:t>
              </a:r>
            </a:p>
          </p:txBody>
        </p:sp>
      </p:grpSp>
      <p:grpSp>
        <p:nvGrpSpPr>
          <p:cNvPr id="24" name="Group 23"/>
          <p:cNvGrpSpPr/>
          <p:nvPr/>
        </p:nvGrpSpPr>
        <p:grpSpPr>
          <a:xfrm>
            <a:off x="7025942" y="1913326"/>
            <a:ext cx="1724353" cy="1964936"/>
            <a:chOff x="5227637" y="4008826"/>
            <a:chExt cx="1724353" cy="1964936"/>
          </a:xfrm>
        </p:grpSpPr>
        <p:sp>
          <p:nvSpPr>
            <p:cNvPr id="25" name="TextBox 24"/>
            <p:cNvSpPr txBox="1"/>
            <p:nvPr/>
          </p:nvSpPr>
          <p:spPr>
            <a:xfrm>
              <a:off x="5227637" y="5484397"/>
              <a:ext cx="1724353" cy="489365"/>
            </a:xfrm>
            <a:prstGeom prst="rect">
              <a:avLst/>
            </a:prstGeom>
            <a:noFill/>
          </p:spPr>
          <p:txBody>
            <a:bodyPr wrap="square" lIns="182880" tIns="146304" rIns="182880" bIns="146304" rtlCol="0">
              <a:spAutoFit/>
            </a:bodyPr>
            <a:lstStyle/>
            <a:p>
              <a:pPr algn="ctr">
                <a:lnSpc>
                  <a:spcPct val="90000"/>
                </a:lnSpc>
                <a:spcAft>
                  <a:spcPts val="600"/>
                </a:spcAft>
              </a:pPr>
              <a:r>
                <a:rPr lang="en-US" sz="1400" dirty="0" smtClean="0">
                  <a:gradFill>
                    <a:gsLst>
                      <a:gs pos="2917">
                        <a:schemeClr val="tx1"/>
                      </a:gs>
                      <a:gs pos="30000">
                        <a:schemeClr val="tx1"/>
                      </a:gs>
                    </a:gsLst>
                    <a:lin ang="5400000" scaled="0"/>
                  </a:gradFill>
                </a:rPr>
                <a:t>Web Browser</a:t>
              </a:r>
            </a:p>
          </p:txBody>
        </p:sp>
        <p:pic>
          <p:nvPicPr>
            <p:cNvPr id="26" name="Picture 18" descr="C:\Users\Todd\AppData\Local\Microsoft\Windows\Temporary Internet Files\Content.IE5\4ED8FRY3\MP900443451[1].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349244" y="4008826"/>
              <a:ext cx="1481138" cy="1481138"/>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27" name="Straight Arrow Connector 26"/>
          <p:cNvCxnSpPr/>
          <p:nvPr/>
        </p:nvCxnSpPr>
        <p:spPr>
          <a:xfrm>
            <a:off x="8628687" y="2811462"/>
            <a:ext cx="762000" cy="0"/>
          </a:xfrm>
          <a:prstGeom prst="straightConnector1">
            <a:avLst/>
          </a:prstGeom>
          <a:ln w="15875">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28" name="Oval 27"/>
          <p:cNvSpPr/>
          <p:nvPr/>
        </p:nvSpPr>
        <p:spPr bwMode="auto">
          <a:xfrm>
            <a:off x="8885237" y="2636723"/>
            <a:ext cx="304800" cy="368760"/>
          </a:xfrm>
          <a:prstGeom prst="ellipse">
            <a:avLst/>
          </a:prstGeom>
          <a:solidFill>
            <a:srgbClr val="FFC000"/>
          </a:solidFill>
          <a:ln>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solidFill>
                  <a:schemeClr val="bg1">
                    <a:lumMod val="50000"/>
                  </a:schemeClr>
                </a:solidFill>
                <a:ea typeface="Segoe UI" pitchFamily="34" charset="0"/>
                <a:cs typeface="Segoe UI" pitchFamily="34" charset="0"/>
              </a:rPr>
              <a:t>1</a:t>
            </a:r>
          </a:p>
        </p:txBody>
      </p:sp>
      <p:cxnSp>
        <p:nvCxnSpPr>
          <p:cNvPr id="29" name="Straight Arrow Connector 28"/>
          <p:cNvCxnSpPr/>
          <p:nvPr/>
        </p:nvCxnSpPr>
        <p:spPr>
          <a:xfrm>
            <a:off x="10333037" y="2185003"/>
            <a:ext cx="0" cy="474059"/>
          </a:xfrm>
          <a:prstGeom prst="straightConnector1">
            <a:avLst/>
          </a:prstGeom>
          <a:ln w="15875">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32" name="Oval 31"/>
          <p:cNvSpPr/>
          <p:nvPr/>
        </p:nvSpPr>
        <p:spPr bwMode="auto">
          <a:xfrm>
            <a:off x="9231931" y="2214102"/>
            <a:ext cx="304800" cy="368760"/>
          </a:xfrm>
          <a:prstGeom prst="ellipse">
            <a:avLst/>
          </a:prstGeom>
          <a:solidFill>
            <a:srgbClr val="FFC000"/>
          </a:solidFill>
          <a:ln>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solidFill>
                  <a:schemeClr val="bg1">
                    <a:lumMod val="50000"/>
                  </a:schemeClr>
                </a:solidFill>
                <a:ea typeface="Segoe UI" pitchFamily="34" charset="0"/>
                <a:cs typeface="Segoe UI" pitchFamily="34" charset="0"/>
              </a:rPr>
              <a:t>2</a:t>
            </a:r>
          </a:p>
        </p:txBody>
      </p:sp>
      <p:cxnSp>
        <p:nvCxnSpPr>
          <p:cNvPr id="34" name="Straight Arrow Connector 33"/>
          <p:cNvCxnSpPr/>
          <p:nvPr/>
        </p:nvCxnSpPr>
        <p:spPr>
          <a:xfrm flipH="1" flipV="1">
            <a:off x="9647237" y="2189080"/>
            <a:ext cx="1" cy="441884"/>
          </a:xfrm>
          <a:prstGeom prst="straightConnector1">
            <a:avLst/>
          </a:prstGeom>
          <a:ln w="15875">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flipH="1" flipV="1">
            <a:off x="8628687" y="3312882"/>
            <a:ext cx="762000" cy="1"/>
          </a:xfrm>
          <a:prstGeom prst="straightConnector1">
            <a:avLst/>
          </a:prstGeom>
          <a:ln w="15875">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36" name="Oval 35"/>
          <p:cNvSpPr/>
          <p:nvPr/>
        </p:nvSpPr>
        <p:spPr bwMode="auto">
          <a:xfrm>
            <a:off x="8888762" y="3128502"/>
            <a:ext cx="304800" cy="368760"/>
          </a:xfrm>
          <a:prstGeom prst="ellipse">
            <a:avLst/>
          </a:prstGeom>
          <a:solidFill>
            <a:srgbClr val="FFC000"/>
          </a:solidFill>
          <a:ln>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solidFill>
                  <a:schemeClr val="bg1">
                    <a:lumMod val="50000"/>
                  </a:schemeClr>
                </a:solidFill>
                <a:ea typeface="Segoe UI" pitchFamily="34" charset="0"/>
                <a:cs typeface="Segoe UI" pitchFamily="34" charset="0"/>
              </a:rPr>
              <a:t>4</a:t>
            </a:r>
          </a:p>
        </p:txBody>
      </p:sp>
      <p:sp>
        <p:nvSpPr>
          <p:cNvPr id="37" name="Oval 36"/>
          <p:cNvSpPr/>
          <p:nvPr/>
        </p:nvSpPr>
        <p:spPr bwMode="auto">
          <a:xfrm>
            <a:off x="10434541" y="2178094"/>
            <a:ext cx="304800" cy="368760"/>
          </a:xfrm>
          <a:prstGeom prst="ellipse">
            <a:avLst/>
          </a:prstGeom>
          <a:solidFill>
            <a:srgbClr val="FFC000"/>
          </a:solidFill>
          <a:ln>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dirty="0">
                <a:solidFill>
                  <a:schemeClr val="bg1">
                    <a:lumMod val="50000"/>
                  </a:schemeClr>
                </a:solidFill>
                <a:ea typeface="Segoe UI" pitchFamily="34" charset="0"/>
                <a:cs typeface="Segoe UI" pitchFamily="34" charset="0"/>
              </a:rPr>
              <a:t>3</a:t>
            </a:r>
            <a:endParaRPr lang="en-US" dirty="0" smtClean="0">
              <a:solidFill>
                <a:schemeClr val="bg1">
                  <a:lumMod val="50000"/>
                </a:schemeClr>
              </a:solidFill>
              <a:ea typeface="Segoe UI" pitchFamily="34" charset="0"/>
              <a:cs typeface="Segoe UI" pitchFamily="34" charset="0"/>
            </a:endParaRPr>
          </a:p>
        </p:txBody>
      </p:sp>
      <p:sp>
        <p:nvSpPr>
          <p:cNvPr id="39" name="Arc 38"/>
          <p:cNvSpPr/>
          <p:nvPr/>
        </p:nvSpPr>
        <p:spPr>
          <a:xfrm rot="8010831">
            <a:off x="7003295" y="-894602"/>
            <a:ext cx="5512008" cy="5805634"/>
          </a:xfrm>
          <a:prstGeom prst="arc">
            <a:avLst>
              <a:gd name="adj1" fmla="val 16204489"/>
              <a:gd name="adj2" fmla="val 0"/>
            </a:avLst>
          </a:prstGeom>
          <a:ln>
            <a:solidFill>
              <a:schemeClr val="tx1"/>
            </a:solidFill>
            <a:headEnd type="arrow"/>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41" name="Straight Arrow Connector 40"/>
          <p:cNvCxnSpPr/>
          <p:nvPr/>
        </p:nvCxnSpPr>
        <p:spPr>
          <a:xfrm flipH="1" flipV="1">
            <a:off x="10434541" y="1596214"/>
            <a:ext cx="660496" cy="317112"/>
          </a:xfrm>
          <a:prstGeom prst="straightConnector1">
            <a:avLst/>
          </a:prstGeom>
          <a:ln w="15875">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40" name="Oval 39"/>
          <p:cNvSpPr/>
          <p:nvPr/>
        </p:nvSpPr>
        <p:spPr bwMode="auto">
          <a:xfrm>
            <a:off x="10637837" y="1592262"/>
            <a:ext cx="304800" cy="368760"/>
          </a:xfrm>
          <a:prstGeom prst="ellipse">
            <a:avLst/>
          </a:prstGeom>
          <a:solidFill>
            <a:srgbClr val="FFC000"/>
          </a:solidFill>
          <a:ln>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dirty="0">
                <a:solidFill>
                  <a:schemeClr val="bg1">
                    <a:lumMod val="50000"/>
                  </a:schemeClr>
                </a:solidFill>
                <a:ea typeface="Segoe UI" pitchFamily="34" charset="0"/>
                <a:cs typeface="Segoe UI" pitchFamily="34" charset="0"/>
              </a:rPr>
              <a:t>6</a:t>
            </a:r>
            <a:endParaRPr lang="en-US" dirty="0" smtClean="0">
              <a:solidFill>
                <a:schemeClr val="bg1">
                  <a:lumMod val="50000"/>
                </a:schemeClr>
              </a:solidFill>
              <a:ea typeface="Segoe UI" pitchFamily="34" charset="0"/>
              <a:cs typeface="Segoe UI" pitchFamily="34" charset="0"/>
            </a:endParaRPr>
          </a:p>
        </p:txBody>
      </p:sp>
      <p:cxnSp>
        <p:nvCxnSpPr>
          <p:cNvPr id="49" name="Straight Arrow Connector 48"/>
          <p:cNvCxnSpPr/>
          <p:nvPr/>
        </p:nvCxnSpPr>
        <p:spPr>
          <a:xfrm>
            <a:off x="10434541" y="1197067"/>
            <a:ext cx="787593" cy="399147"/>
          </a:xfrm>
          <a:prstGeom prst="straightConnector1">
            <a:avLst/>
          </a:prstGeom>
          <a:ln w="15875">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43" name="Oval 42"/>
          <p:cNvSpPr/>
          <p:nvPr/>
        </p:nvSpPr>
        <p:spPr bwMode="auto">
          <a:xfrm>
            <a:off x="10637837" y="1135062"/>
            <a:ext cx="304800" cy="368760"/>
          </a:xfrm>
          <a:prstGeom prst="ellipse">
            <a:avLst/>
          </a:prstGeom>
          <a:solidFill>
            <a:srgbClr val="FFC000"/>
          </a:solidFill>
          <a:ln>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solidFill>
                  <a:schemeClr val="bg1">
                    <a:lumMod val="50000"/>
                  </a:schemeClr>
                </a:solidFill>
                <a:ea typeface="Segoe UI" pitchFamily="34" charset="0"/>
                <a:cs typeface="Segoe UI" pitchFamily="34" charset="0"/>
              </a:rPr>
              <a:t>7</a:t>
            </a:r>
          </a:p>
        </p:txBody>
      </p:sp>
      <p:sp>
        <p:nvSpPr>
          <p:cNvPr id="50" name="Arc 49"/>
          <p:cNvSpPr/>
          <p:nvPr/>
        </p:nvSpPr>
        <p:spPr>
          <a:xfrm rot="8010831">
            <a:off x="7007771" y="-659708"/>
            <a:ext cx="5512008" cy="5805634"/>
          </a:xfrm>
          <a:prstGeom prst="arc">
            <a:avLst>
              <a:gd name="adj1" fmla="val 16204489"/>
              <a:gd name="adj2" fmla="val 0"/>
            </a:avLst>
          </a:prstGeom>
          <a:ln>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8" name="Oval 37"/>
          <p:cNvSpPr/>
          <p:nvPr/>
        </p:nvSpPr>
        <p:spPr bwMode="auto">
          <a:xfrm>
            <a:off x="8123237" y="3814302"/>
            <a:ext cx="304800" cy="368760"/>
          </a:xfrm>
          <a:prstGeom prst="ellipse">
            <a:avLst/>
          </a:prstGeom>
          <a:solidFill>
            <a:srgbClr val="FFC000"/>
          </a:solidFill>
          <a:ln>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solidFill>
                  <a:schemeClr val="bg1">
                    <a:lumMod val="50000"/>
                  </a:schemeClr>
                </a:solidFill>
                <a:ea typeface="Segoe UI" pitchFamily="34" charset="0"/>
                <a:cs typeface="Segoe UI" pitchFamily="34" charset="0"/>
              </a:rPr>
              <a:t>5</a:t>
            </a:r>
          </a:p>
        </p:txBody>
      </p:sp>
      <p:cxnSp>
        <p:nvCxnSpPr>
          <p:cNvPr id="53" name="Straight Arrow Connector 52"/>
          <p:cNvCxnSpPr/>
          <p:nvPr/>
        </p:nvCxnSpPr>
        <p:spPr>
          <a:xfrm flipH="1" flipV="1">
            <a:off x="10561637" y="3135625"/>
            <a:ext cx="762000" cy="1"/>
          </a:xfrm>
          <a:prstGeom prst="straightConnector1">
            <a:avLst/>
          </a:prstGeom>
          <a:ln w="15875">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54" name="Oval 53"/>
          <p:cNvSpPr/>
          <p:nvPr/>
        </p:nvSpPr>
        <p:spPr bwMode="auto">
          <a:xfrm>
            <a:off x="10828337" y="2944123"/>
            <a:ext cx="304800" cy="368760"/>
          </a:xfrm>
          <a:prstGeom prst="ellipse">
            <a:avLst/>
          </a:prstGeom>
          <a:solidFill>
            <a:srgbClr val="FFC000"/>
          </a:solidFill>
          <a:ln>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solidFill>
                  <a:schemeClr val="bg1">
                    <a:lumMod val="50000"/>
                  </a:schemeClr>
                </a:solidFill>
                <a:ea typeface="Segoe UI" pitchFamily="34" charset="0"/>
                <a:cs typeface="Segoe UI" pitchFamily="34" charset="0"/>
              </a:rPr>
              <a:t>8</a:t>
            </a:r>
          </a:p>
        </p:txBody>
      </p:sp>
      <p:cxnSp>
        <p:nvCxnSpPr>
          <p:cNvPr id="55" name="Straight Arrow Connector 54"/>
          <p:cNvCxnSpPr/>
          <p:nvPr/>
        </p:nvCxnSpPr>
        <p:spPr>
          <a:xfrm>
            <a:off x="10561637" y="3577798"/>
            <a:ext cx="762000" cy="0"/>
          </a:xfrm>
          <a:prstGeom prst="straightConnector1">
            <a:avLst/>
          </a:prstGeom>
          <a:ln w="15875">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56" name="Oval 55"/>
          <p:cNvSpPr/>
          <p:nvPr/>
        </p:nvSpPr>
        <p:spPr bwMode="auto">
          <a:xfrm>
            <a:off x="10828337" y="3403236"/>
            <a:ext cx="304800" cy="368760"/>
          </a:xfrm>
          <a:prstGeom prst="ellipse">
            <a:avLst/>
          </a:prstGeom>
          <a:solidFill>
            <a:srgbClr val="FFC000"/>
          </a:solidFill>
          <a:ln>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dirty="0">
                <a:solidFill>
                  <a:schemeClr val="bg1">
                    <a:lumMod val="50000"/>
                  </a:schemeClr>
                </a:solidFill>
                <a:ea typeface="Segoe UI" pitchFamily="34" charset="0"/>
                <a:cs typeface="Segoe UI" pitchFamily="34" charset="0"/>
              </a:rPr>
              <a:t>9</a:t>
            </a:r>
            <a:endParaRPr lang="en-US" dirty="0" smtClean="0">
              <a:solidFill>
                <a:schemeClr val="bg1">
                  <a:lumMod val="50000"/>
                </a:schemeClr>
              </a:solidFill>
              <a:ea typeface="Segoe UI" pitchFamily="34" charset="0"/>
              <a:cs typeface="Segoe UI" pitchFamily="34" charset="0"/>
            </a:endParaRPr>
          </a:p>
        </p:txBody>
      </p:sp>
      <p:graphicFrame>
        <p:nvGraphicFramePr>
          <p:cNvPr id="57" name="Chart 56"/>
          <p:cNvGraphicFramePr/>
          <p:nvPr>
            <p:extLst>
              <p:ext uri="{D42A27DB-BD31-4B8C-83A1-F6EECF244321}">
                <p14:modId xmlns:p14="http://schemas.microsoft.com/office/powerpoint/2010/main" val="3438113459"/>
              </p:ext>
            </p:extLst>
          </p:nvPr>
        </p:nvGraphicFramePr>
        <p:xfrm>
          <a:off x="2111127" y="4087464"/>
          <a:ext cx="4186691" cy="1345782"/>
        </p:xfrm>
        <a:graphic>
          <a:graphicData uri="http://schemas.openxmlformats.org/drawingml/2006/chart">
            <c:chart xmlns:c="http://schemas.openxmlformats.org/drawingml/2006/chart" xmlns:r="http://schemas.openxmlformats.org/officeDocument/2006/relationships" r:id="rId8"/>
          </a:graphicData>
        </a:graphic>
      </p:graphicFrame>
      <p:sp>
        <p:nvSpPr>
          <p:cNvPr id="58" name="TextBox 57"/>
          <p:cNvSpPr txBox="1"/>
          <p:nvPr/>
        </p:nvSpPr>
        <p:spPr>
          <a:xfrm>
            <a:off x="2348546" y="2904350"/>
            <a:ext cx="3931342" cy="376684"/>
          </a:xfrm>
          <a:prstGeom prst="rect">
            <a:avLst/>
          </a:prstGeom>
          <a:noFill/>
        </p:spPr>
        <p:txBody>
          <a:bodyPr wrap="square" lIns="0" tIns="0" rIns="0" bIns="0" rtlCol="0">
            <a:spAutoFit/>
          </a:bodyPr>
          <a:lstStyle/>
          <a:p>
            <a:r>
              <a:rPr lang="en-US" sz="2400" spc="-71" dirty="0">
                <a:gradFill>
                  <a:gsLst>
                    <a:gs pos="2917">
                      <a:schemeClr val="bg2"/>
                    </a:gs>
                    <a:gs pos="95000">
                      <a:schemeClr val="bg2"/>
                    </a:gs>
                  </a:gsLst>
                  <a:lin ang="5400000" scaled="0"/>
                </a:gradFill>
                <a:latin typeface="+mj-lt"/>
              </a:rPr>
              <a:t>Sales Metrics Dashboard</a:t>
            </a:r>
          </a:p>
        </p:txBody>
      </p:sp>
      <p:graphicFrame>
        <p:nvGraphicFramePr>
          <p:cNvPr id="59" name="Chart 58"/>
          <p:cNvGraphicFramePr/>
          <p:nvPr>
            <p:extLst>
              <p:ext uri="{D42A27DB-BD31-4B8C-83A1-F6EECF244321}">
                <p14:modId xmlns:p14="http://schemas.microsoft.com/office/powerpoint/2010/main" val="2456545726"/>
              </p:ext>
            </p:extLst>
          </p:nvPr>
        </p:nvGraphicFramePr>
        <p:xfrm>
          <a:off x="2408237" y="3348460"/>
          <a:ext cx="882090" cy="726125"/>
        </p:xfrm>
        <a:graphic>
          <a:graphicData uri="http://schemas.openxmlformats.org/drawingml/2006/chart">
            <c:chart xmlns:c="http://schemas.openxmlformats.org/drawingml/2006/chart" xmlns:r="http://schemas.openxmlformats.org/officeDocument/2006/relationships" r:id="rId9"/>
          </a:graphicData>
        </a:graphic>
      </p:graphicFrame>
      <p:graphicFrame>
        <p:nvGraphicFramePr>
          <p:cNvPr id="60" name="Chart 59"/>
          <p:cNvGraphicFramePr/>
          <p:nvPr>
            <p:extLst>
              <p:ext uri="{D42A27DB-BD31-4B8C-83A1-F6EECF244321}">
                <p14:modId xmlns:p14="http://schemas.microsoft.com/office/powerpoint/2010/main" val="1534877218"/>
              </p:ext>
            </p:extLst>
          </p:nvPr>
        </p:nvGraphicFramePr>
        <p:xfrm>
          <a:off x="3764921" y="3356583"/>
          <a:ext cx="882090" cy="726125"/>
        </p:xfrm>
        <a:graphic>
          <a:graphicData uri="http://schemas.openxmlformats.org/drawingml/2006/chart">
            <c:chart xmlns:c="http://schemas.openxmlformats.org/drawingml/2006/chart" xmlns:r="http://schemas.openxmlformats.org/officeDocument/2006/relationships" r:id="rId10"/>
          </a:graphicData>
        </a:graphic>
      </p:graphicFrame>
      <p:graphicFrame>
        <p:nvGraphicFramePr>
          <p:cNvPr id="61" name="Chart 60"/>
          <p:cNvGraphicFramePr/>
          <p:nvPr>
            <p:extLst>
              <p:ext uri="{D42A27DB-BD31-4B8C-83A1-F6EECF244321}">
                <p14:modId xmlns:p14="http://schemas.microsoft.com/office/powerpoint/2010/main" val="1283970134"/>
              </p:ext>
            </p:extLst>
          </p:nvPr>
        </p:nvGraphicFramePr>
        <p:xfrm>
          <a:off x="5110127" y="3348460"/>
          <a:ext cx="882090" cy="726125"/>
        </p:xfrm>
        <a:graphic>
          <a:graphicData uri="http://schemas.openxmlformats.org/drawingml/2006/chart">
            <c:chart xmlns:c="http://schemas.openxmlformats.org/drawingml/2006/chart" xmlns:r="http://schemas.openxmlformats.org/officeDocument/2006/relationships" r:id="rId11"/>
          </a:graphicData>
        </a:graphic>
      </p:graphicFrame>
      <p:sp>
        <p:nvSpPr>
          <p:cNvPr id="62" name="Rounded Rectangle 61"/>
          <p:cNvSpPr/>
          <p:nvPr/>
        </p:nvSpPr>
        <p:spPr bwMode="auto">
          <a:xfrm>
            <a:off x="2415927" y="5474923"/>
            <a:ext cx="932979" cy="312475"/>
          </a:xfrm>
          <a:prstGeom prst="roundRect">
            <a:avLst/>
          </a:prstGeom>
          <a:ln>
            <a:solidFill>
              <a:schemeClr val="bg1">
                <a:lumMod val="40000"/>
                <a:lumOff val="60000"/>
              </a:schemeClr>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1100" dirty="0">
                <a:solidFill>
                  <a:schemeClr val="bg1"/>
                </a:solidFill>
                <a:ea typeface="Segoe UI" pitchFamily="34" charset="0"/>
                <a:cs typeface="Segoe UI" pitchFamily="34" charset="0"/>
              </a:rPr>
              <a:t>Print Report</a:t>
            </a:r>
          </a:p>
        </p:txBody>
      </p:sp>
      <p:sp>
        <p:nvSpPr>
          <p:cNvPr id="63" name="Rounded Rectangle 62"/>
          <p:cNvSpPr/>
          <p:nvPr/>
        </p:nvSpPr>
        <p:spPr bwMode="auto">
          <a:xfrm>
            <a:off x="3711327" y="5474923"/>
            <a:ext cx="932979" cy="312475"/>
          </a:xfrm>
          <a:prstGeom prst="roundRect">
            <a:avLst/>
          </a:prstGeom>
          <a:ln>
            <a:solidFill>
              <a:schemeClr val="bg1">
                <a:lumMod val="40000"/>
                <a:lumOff val="60000"/>
              </a:schemeClr>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1100" dirty="0">
                <a:solidFill>
                  <a:schemeClr val="bg1"/>
                </a:solidFill>
                <a:ea typeface="Segoe UI" pitchFamily="34" charset="0"/>
                <a:cs typeface="Segoe UI" pitchFamily="34" charset="0"/>
              </a:rPr>
              <a:t>Email Report</a:t>
            </a:r>
          </a:p>
        </p:txBody>
      </p:sp>
      <p:sp>
        <p:nvSpPr>
          <p:cNvPr id="64" name="Rounded Rectangle 63"/>
          <p:cNvSpPr/>
          <p:nvPr/>
        </p:nvSpPr>
        <p:spPr bwMode="auto">
          <a:xfrm>
            <a:off x="5006727" y="5474923"/>
            <a:ext cx="932979" cy="312475"/>
          </a:xfrm>
          <a:prstGeom prst="roundRect">
            <a:avLst/>
          </a:prstGeom>
          <a:ln>
            <a:solidFill>
              <a:schemeClr val="bg1">
                <a:lumMod val="40000"/>
                <a:lumOff val="60000"/>
              </a:schemeClr>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1100" dirty="0">
                <a:solidFill>
                  <a:schemeClr val="bg1"/>
                </a:solidFill>
                <a:ea typeface="Segoe UI" pitchFamily="34" charset="0"/>
                <a:cs typeface="Segoe UI" pitchFamily="34" charset="0"/>
              </a:rPr>
              <a:t>Refresh</a:t>
            </a:r>
          </a:p>
        </p:txBody>
      </p:sp>
      <p:sp>
        <p:nvSpPr>
          <p:cNvPr id="65" name="Oval 64"/>
          <p:cNvSpPr/>
          <p:nvPr/>
        </p:nvSpPr>
        <p:spPr bwMode="auto">
          <a:xfrm>
            <a:off x="11647083" y="4448494"/>
            <a:ext cx="304800" cy="368760"/>
          </a:xfrm>
          <a:prstGeom prst="ellipse">
            <a:avLst/>
          </a:prstGeom>
          <a:solidFill>
            <a:srgbClr val="FFC000"/>
          </a:solidFill>
          <a:ln>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solidFill>
                <a:schemeClr val="bg1">
                  <a:lumMod val="50000"/>
                </a:schemeClr>
              </a:solidFill>
              <a:ea typeface="Segoe UI" pitchFamily="34" charset="0"/>
              <a:cs typeface="Segoe UI" pitchFamily="34" charset="0"/>
            </a:endParaRPr>
          </a:p>
        </p:txBody>
      </p:sp>
      <p:sp>
        <p:nvSpPr>
          <p:cNvPr id="2" name="TextBox 1"/>
          <p:cNvSpPr txBox="1"/>
          <p:nvPr/>
        </p:nvSpPr>
        <p:spPr>
          <a:xfrm>
            <a:off x="11528121" y="4402041"/>
            <a:ext cx="542723" cy="461665"/>
          </a:xfrm>
          <a:prstGeom prst="rect">
            <a:avLst/>
          </a:prstGeom>
          <a:noFill/>
        </p:spPr>
        <p:txBody>
          <a:bodyPr wrap="square" lIns="182880" tIns="146304" rIns="182880" bIns="146304" rtlCol="0">
            <a:spAutoFit/>
          </a:bodyPr>
          <a:lstStyle/>
          <a:p>
            <a:pPr>
              <a:lnSpc>
                <a:spcPct val="90000"/>
              </a:lnSpc>
              <a:spcAft>
                <a:spcPts val="600"/>
              </a:spcAft>
            </a:pPr>
            <a:r>
              <a:rPr lang="en-US" sz="1200" b="1" dirty="0" smtClean="0">
                <a:solidFill>
                  <a:schemeClr val="bg1">
                    <a:lumMod val="50000"/>
                  </a:schemeClr>
                </a:solidFill>
              </a:rPr>
              <a:t>10</a:t>
            </a:r>
          </a:p>
        </p:txBody>
      </p:sp>
      <p:sp>
        <p:nvSpPr>
          <p:cNvPr id="67" name="TextBox 66"/>
          <p:cNvSpPr txBox="1"/>
          <p:nvPr/>
        </p:nvSpPr>
        <p:spPr>
          <a:xfrm>
            <a:off x="4154127" y="986690"/>
            <a:ext cx="1787744" cy="322454"/>
          </a:xfrm>
          <a:prstGeom prst="rect">
            <a:avLst/>
          </a:prstGeom>
          <a:noFill/>
        </p:spPr>
        <p:txBody>
          <a:bodyPr wrap="none" lIns="124322" tIns="62161" rIns="124322" bIns="62161" rtlCol="0">
            <a:noAutofit/>
          </a:bodyPr>
          <a:lstStyle/>
          <a:p>
            <a:pPr defTabSz="932556"/>
            <a:r>
              <a:rPr lang="en-US" sz="1200" dirty="0">
                <a:solidFill>
                  <a:srgbClr val="5E5E5E">
                    <a:lumMod val="75000"/>
                    <a:lumOff val="25000"/>
                  </a:srgbClr>
                </a:solidFill>
                <a:cs typeface="Arial" pitchFamily="34" charset="0"/>
              </a:rPr>
              <a:t>Developer Site</a:t>
            </a:r>
          </a:p>
        </p:txBody>
      </p:sp>
      <p:sp>
        <p:nvSpPr>
          <p:cNvPr id="69" name="TextBox 68"/>
          <p:cNvSpPr txBox="1"/>
          <p:nvPr/>
        </p:nvSpPr>
        <p:spPr>
          <a:xfrm>
            <a:off x="1390467" y="977248"/>
            <a:ext cx="1615014" cy="322454"/>
          </a:xfrm>
          <a:prstGeom prst="rect">
            <a:avLst/>
          </a:prstGeom>
          <a:noFill/>
        </p:spPr>
        <p:txBody>
          <a:bodyPr wrap="none" lIns="124322" tIns="62161" rIns="124322" bIns="62161" rtlCol="0">
            <a:noAutofit/>
          </a:bodyPr>
          <a:lstStyle/>
          <a:p>
            <a:pPr defTabSz="932556"/>
            <a:r>
              <a:rPr lang="en-US" sz="1100" dirty="0">
                <a:solidFill>
                  <a:srgbClr val="FFFFFF">
                    <a:lumMod val="50000"/>
                  </a:srgbClr>
                </a:solidFill>
                <a:cs typeface="Arial" pitchFamily="34" charset="0"/>
              </a:rPr>
              <a:t>https://mySPSite.</a:t>
            </a:r>
            <a:r>
              <a:rPr lang="en-US" sz="1100" dirty="0">
                <a:solidFill>
                  <a:srgbClr val="5E5E5E">
                    <a:lumMod val="75000"/>
                    <a:lumOff val="25000"/>
                  </a:srgbClr>
                </a:solidFill>
                <a:cs typeface="Arial" pitchFamily="34" charset="0"/>
              </a:rPr>
              <a:t>sharepo</a:t>
            </a:r>
          </a:p>
        </p:txBody>
      </p:sp>
      <p:sp>
        <p:nvSpPr>
          <p:cNvPr id="42" name="5-Point Star 41"/>
          <p:cNvSpPr/>
          <p:nvPr/>
        </p:nvSpPr>
        <p:spPr bwMode="auto">
          <a:xfrm>
            <a:off x="11780837" y="4141170"/>
            <a:ext cx="171046" cy="194292"/>
          </a:xfrm>
          <a:prstGeom prst="star5">
            <a:avLst/>
          </a:prstGeom>
          <a:solidFill>
            <a:schemeClr val="accent3"/>
          </a:solidFill>
          <a:ln>
            <a:solidFill>
              <a:srgbClr val="FFFF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634866190"/>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PHP and node</a:t>
            </a:r>
            <a:endParaRPr lang="en-US" dirty="0"/>
          </a:p>
        </p:txBody>
      </p:sp>
    </p:spTree>
    <p:extLst>
      <p:ext uri="{BB962C8B-B14F-4D97-AF65-F5344CB8AC3E}">
        <p14:creationId xmlns:p14="http://schemas.microsoft.com/office/powerpoint/2010/main" val="13614781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PHP Specifics</a:t>
            </a:r>
            <a:endParaRPr lang="en-US" dirty="0"/>
          </a:p>
        </p:txBody>
      </p:sp>
      <p:sp>
        <p:nvSpPr>
          <p:cNvPr id="12" name="Content Placeholder 4"/>
          <p:cNvSpPr>
            <a:spLocks noGrp="1"/>
          </p:cNvSpPr>
          <p:nvPr>
            <p:ph type="body" sz="quarter" idx="10"/>
          </p:nvPr>
        </p:nvSpPr>
        <p:spPr>
          <a:prstGeom prst="rect">
            <a:avLst/>
          </a:prstGeom>
        </p:spPr>
        <p:txBody>
          <a:bodyPr lIns="124358" tIns="62179" rIns="124358" bIns="62179">
            <a:normAutofit fontScale="55000" lnSpcReduction="20000"/>
          </a:bodyPr>
          <a:lstStyle/>
          <a:p>
            <a:r>
              <a:rPr lang="en-US" sz="5200" dirty="0">
                <a:gradFill>
                  <a:gsLst>
                    <a:gs pos="1250">
                      <a:schemeClr val="tx2"/>
                    </a:gs>
                    <a:gs pos="99000">
                      <a:schemeClr val="tx2"/>
                    </a:gs>
                  </a:gsLst>
                  <a:lin ang="5400000" scaled="0"/>
                </a:gradFill>
              </a:rPr>
              <a:t>Create web pages with PHP, HTML, JavaScript</a:t>
            </a:r>
          </a:p>
          <a:p>
            <a:r>
              <a:rPr lang="en-US" sz="5200" dirty="0">
                <a:gradFill>
                  <a:gsLst>
                    <a:gs pos="1250">
                      <a:schemeClr val="tx2"/>
                    </a:gs>
                    <a:gs pos="99000">
                      <a:schemeClr val="tx2"/>
                    </a:gs>
                  </a:gsLst>
                  <a:lin ang="5400000" scaled="0"/>
                </a:gradFill>
              </a:rPr>
              <a:t>Use a JSON Web Token Encoder and Library</a:t>
            </a:r>
          </a:p>
          <a:p>
            <a:r>
              <a:rPr lang="en-US" sz="3200" dirty="0">
                <a:solidFill>
                  <a:schemeClr val="tx1"/>
                </a:solidFill>
                <a:latin typeface="+mn-lt"/>
              </a:rPr>
              <a:t>JWT</a:t>
            </a:r>
          </a:p>
          <a:p>
            <a:r>
              <a:rPr lang="en-US" sz="5100" dirty="0">
                <a:gradFill>
                  <a:gsLst>
                    <a:gs pos="1250">
                      <a:schemeClr val="tx2"/>
                    </a:gs>
                    <a:gs pos="99000">
                      <a:schemeClr val="tx2"/>
                    </a:gs>
                  </a:gsLst>
                  <a:lin ang="5400000" scaled="0"/>
                </a:gradFill>
              </a:rPr>
              <a:t>Use </a:t>
            </a:r>
            <a:r>
              <a:rPr lang="en-US" sz="5100" dirty="0" err="1">
                <a:gradFill>
                  <a:gsLst>
                    <a:gs pos="1250">
                      <a:schemeClr val="tx2"/>
                    </a:gs>
                    <a:gs pos="99000">
                      <a:schemeClr val="tx2"/>
                    </a:gs>
                  </a:gsLst>
                  <a:lin ang="5400000" scaled="0"/>
                </a:gradFill>
              </a:rPr>
              <a:t>cURL</a:t>
            </a:r>
            <a:r>
              <a:rPr lang="en-US" sz="5100" dirty="0">
                <a:gradFill>
                  <a:gsLst>
                    <a:gs pos="1250">
                      <a:schemeClr val="tx2"/>
                    </a:gs>
                    <a:gs pos="99000">
                      <a:schemeClr val="tx2"/>
                    </a:gs>
                  </a:gsLst>
                  <a:lin ang="5400000" scaled="0"/>
                </a:gradFill>
              </a:rPr>
              <a:t> to submit requests</a:t>
            </a:r>
          </a:p>
          <a:p>
            <a:r>
              <a:rPr lang="en-US" sz="3200" dirty="0">
                <a:solidFill>
                  <a:schemeClr val="tx1"/>
                </a:solidFill>
                <a:latin typeface="+mn-lt"/>
              </a:rPr>
              <a:t>Get the token from ACS</a:t>
            </a:r>
          </a:p>
          <a:p>
            <a:r>
              <a:rPr lang="en-US" sz="3200" dirty="0">
                <a:solidFill>
                  <a:schemeClr val="tx1"/>
                </a:solidFill>
                <a:latin typeface="+mn-lt"/>
              </a:rPr>
              <a:t>Invoke SharePoint REST queries and operations</a:t>
            </a:r>
          </a:p>
        </p:txBody>
      </p:sp>
    </p:spTree>
    <p:extLst>
      <p:ext uri="{BB962C8B-B14F-4D97-AF65-F5344CB8AC3E}">
        <p14:creationId xmlns:p14="http://schemas.microsoft.com/office/powerpoint/2010/main" val="2005535664"/>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About Me</a:t>
            </a:r>
          </a:p>
        </p:txBody>
      </p:sp>
      <p:sp>
        <p:nvSpPr>
          <p:cNvPr id="6" name="Text Placeholder 5"/>
          <p:cNvSpPr>
            <a:spLocks noGrp="1"/>
          </p:cNvSpPr>
          <p:nvPr>
            <p:ph type="body" sz="quarter" idx="10"/>
          </p:nvPr>
        </p:nvSpPr>
        <p:spPr/>
        <p:txBody>
          <a:bodyPr/>
          <a:lstStyle/>
          <a:p>
            <a:r>
              <a:rPr lang="en-US" dirty="0"/>
              <a:t>Vice President – Mobility &amp; SharePoint Solutions – Canviz Consulting</a:t>
            </a:r>
          </a:p>
          <a:p>
            <a:r>
              <a:rPr lang="en-US" dirty="0" smtClean="0"/>
              <a:t>7 </a:t>
            </a:r>
            <a:r>
              <a:rPr lang="en-US" dirty="0"/>
              <a:t>Time SharePoint Server MVP</a:t>
            </a:r>
          </a:p>
          <a:p>
            <a:r>
              <a:rPr lang="en-US" dirty="0"/>
              <a:t>SharePoint MCM – BCS Author and Instructor</a:t>
            </a:r>
          </a:p>
          <a:p>
            <a:r>
              <a:rPr lang="en-US" dirty="0" smtClean="0"/>
              <a:t>Web Site: http</a:t>
            </a:r>
            <a:r>
              <a:rPr lang="en-US" dirty="0"/>
              <a:t>://www.canviz.com</a:t>
            </a:r>
          </a:p>
          <a:p>
            <a:r>
              <a:rPr lang="en-US" dirty="0"/>
              <a:t>Blog: http://www.toddbaginski.com/blog</a:t>
            </a:r>
          </a:p>
          <a:p>
            <a:r>
              <a:rPr lang="en-US" dirty="0"/>
              <a:t>Twitter: @</a:t>
            </a:r>
            <a:r>
              <a:rPr lang="en-US" dirty="0" err="1"/>
              <a:t>toddbaginski</a:t>
            </a:r>
            <a:endParaRPr lang="en-US" dirty="0"/>
          </a:p>
          <a:p>
            <a:r>
              <a:rPr lang="en-US" dirty="0"/>
              <a:t>Email: todd.baginski@canviz.com</a:t>
            </a:r>
          </a:p>
        </p:txBody>
      </p:sp>
    </p:spTree>
    <p:extLst>
      <p:ext uri="{BB962C8B-B14F-4D97-AF65-F5344CB8AC3E}">
        <p14:creationId xmlns:p14="http://schemas.microsoft.com/office/powerpoint/2010/main" val="4776051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Node Specifics</a:t>
            </a:r>
            <a:endParaRPr lang="en-US" dirty="0"/>
          </a:p>
        </p:txBody>
      </p:sp>
      <p:sp>
        <p:nvSpPr>
          <p:cNvPr id="3" name="Text Placeholder 2"/>
          <p:cNvSpPr>
            <a:spLocks noGrp="1"/>
          </p:cNvSpPr>
          <p:nvPr>
            <p:ph type="body" sz="quarter" idx="10"/>
          </p:nvPr>
        </p:nvSpPr>
        <p:spPr/>
        <p:txBody>
          <a:bodyPr/>
          <a:lstStyle/>
          <a:p>
            <a:r>
              <a:rPr lang="en-US" dirty="0" smtClean="0"/>
              <a:t>Azure support is tremendous</a:t>
            </a:r>
          </a:p>
          <a:p>
            <a:r>
              <a:rPr lang="en-US" dirty="0" smtClean="0"/>
              <a:t>Anything you can do in node you can do in a Cloud hosted app</a:t>
            </a:r>
          </a:p>
          <a:p>
            <a:r>
              <a:rPr lang="en-US" dirty="0" smtClean="0"/>
              <a:t>See the developer center</a:t>
            </a:r>
          </a:p>
          <a:p>
            <a:r>
              <a:rPr lang="en-US" sz="2000" dirty="0">
                <a:solidFill>
                  <a:schemeClr val="tx1"/>
                </a:solidFill>
                <a:latin typeface="+mn-lt"/>
              </a:rPr>
              <a:t>http://www.windowsazure.com/en-us/develop/nodejs/</a:t>
            </a:r>
          </a:p>
        </p:txBody>
      </p:sp>
    </p:spTree>
    <p:extLst>
      <p:ext uri="{BB962C8B-B14F-4D97-AF65-F5344CB8AC3E}">
        <p14:creationId xmlns:p14="http://schemas.microsoft.com/office/powerpoint/2010/main" val="1362058136"/>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Collaboration / ECM</a:t>
            </a:r>
          </a:p>
        </p:txBody>
      </p:sp>
    </p:spTree>
    <p:extLst>
      <p:ext uri="{BB962C8B-B14F-4D97-AF65-F5344CB8AC3E}">
        <p14:creationId xmlns:p14="http://schemas.microsoft.com/office/powerpoint/2010/main" val="18398436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smtClean="0"/>
              <a:t>Cloud hosted Collaboration &amp; ECM</a:t>
            </a:r>
            <a:endParaRPr lang="en-US" dirty="0"/>
          </a:p>
        </p:txBody>
      </p:sp>
      <p:sp>
        <p:nvSpPr>
          <p:cNvPr id="5" name="Content Placeholder 4"/>
          <p:cNvSpPr>
            <a:spLocks noGrp="1"/>
          </p:cNvSpPr>
          <p:nvPr>
            <p:ph type="body" sz="quarter" idx="10"/>
          </p:nvPr>
        </p:nvSpPr>
        <p:spPr>
          <a:prstGeom prst="rect">
            <a:avLst/>
          </a:prstGeom>
        </p:spPr>
        <p:txBody>
          <a:bodyPr lIns="124358" tIns="62179" rIns="124358" bIns="62179">
            <a:noAutofit/>
          </a:bodyPr>
          <a:lstStyle/>
          <a:p>
            <a:r>
              <a:rPr lang="en-US" dirty="0" smtClean="0"/>
              <a:t>Document management</a:t>
            </a:r>
          </a:p>
          <a:p>
            <a:pPr lvl="1"/>
            <a:r>
              <a:rPr lang="en-US" dirty="0" smtClean="0"/>
              <a:t>Store documents in SharePoint, build you own interfaces to manage, work, and integrate documents with business processes.</a:t>
            </a:r>
          </a:p>
          <a:p>
            <a:r>
              <a:rPr lang="en-US" dirty="0" smtClean="0"/>
              <a:t>Taxonomy</a:t>
            </a:r>
          </a:p>
          <a:p>
            <a:pPr lvl="1"/>
            <a:r>
              <a:rPr lang="en-US" dirty="0" smtClean="0"/>
              <a:t>Store taxonomy in SharePoint, build you own interfaces to navigate items in the taxonomy or manage the taxonomy, or use the terms in the term store within your own app</a:t>
            </a:r>
            <a:endParaRPr lang="en-US" dirty="0"/>
          </a:p>
        </p:txBody>
      </p:sp>
    </p:spTree>
    <p:extLst>
      <p:ext uri="{BB962C8B-B14F-4D97-AF65-F5344CB8AC3E}">
        <p14:creationId xmlns:p14="http://schemas.microsoft.com/office/powerpoint/2010/main" val="1352944568"/>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endParaRPr lang="en-US"/>
          </a:p>
        </p:txBody>
      </p:sp>
      <p:sp>
        <p:nvSpPr>
          <p:cNvPr id="2" name="Title 1"/>
          <p:cNvSpPr>
            <a:spLocks noGrp="1"/>
          </p:cNvSpPr>
          <p:nvPr>
            <p:ph type="title"/>
          </p:nvPr>
        </p:nvSpPr>
        <p:spPr/>
        <p:txBody>
          <a:bodyPr/>
          <a:lstStyle/>
          <a:p>
            <a:r>
              <a:rPr lang="en-US" dirty="0" smtClean="0"/>
              <a:t>Provider-hosted ECM Example</a:t>
            </a:r>
            <a:endParaRPr lang="en-US" dirty="0"/>
          </a:p>
        </p:txBody>
      </p:sp>
      <p:sp>
        <p:nvSpPr>
          <p:cNvPr id="6" name="Rounded Rectangle 5"/>
          <p:cNvSpPr/>
          <p:nvPr/>
        </p:nvSpPr>
        <p:spPr>
          <a:xfrm>
            <a:off x="725461" y="1508284"/>
            <a:ext cx="4663678" cy="4973884"/>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lIns="124358" tIns="62179" rIns="124358" bIns="62179" rtlCol="0" anchor="b"/>
          <a:lstStyle/>
          <a:p>
            <a:pPr algn="ctr"/>
            <a:r>
              <a:rPr lang="en-US" dirty="0" smtClean="0"/>
              <a:t>SharePoint Server</a:t>
            </a:r>
          </a:p>
          <a:p>
            <a:pPr algn="ctr"/>
            <a:r>
              <a:rPr lang="en-US" dirty="0" smtClean="0"/>
              <a:t>http://domainA.com</a:t>
            </a:r>
            <a:endParaRPr lang="en-US" dirty="0"/>
          </a:p>
        </p:txBody>
      </p:sp>
      <p:sp>
        <p:nvSpPr>
          <p:cNvPr id="7" name="Rounded Rectangle 6"/>
          <p:cNvSpPr/>
          <p:nvPr/>
        </p:nvSpPr>
        <p:spPr>
          <a:xfrm>
            <a:off x="7176566" y="1508284"/>
            <a:ext cx="4663678" cy="4973884"/>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lIns="124358" tIns="62179" rIns="124358" bIns="62179" rtlCol="0" anchor="b"/>
          <a:lstStyle/>
          <a:p>
            <a:pPr algn="ctr"/>
            <a:r>
              <a:rPr lang="en-US" dirty="0" smtClean="0"/>
              <a:t>REST queries to a </a:t>
            </a:r>
            <a:r>
              <a:rPr lang="en-US" dirty="0"/>
              <a:t>SharePoint Document </a:t>
            </a:r>
            <a:r>
              <a:rPr lang="en-US" dirty="0" smtClean="0"/>
              <a:t>Library</a:t>
            </a:r>
            <a:endParaRPr lang="en-US" dirty="0"/>
          </a:p>
          <a:p>
            <a:pPr algn="ctr"/>
            <a:endParaRPr lang="en-US" dirty="0"/>
          </a:p>
          <a:p>
            <a:pPr marL="388620" indent="-388620">
              <a:buFont typeface="Arial" pitchFamily="34" charset="0"/>
              <a:buChar char="•"/>
            </a:pPr>
            <a:r>
              <a:rPr lang="en-US" dirty="0"/>
              <a:t>List Documents In </a:t>
            </a:r>
            <a:r>
              <a:rPr lang="en-US" dirty="0" smtClean="0"/>
              <a:t>A Document </a:t>
            </a:r>
            <a:r>
              <a:rPr lang="en-US" dirty="0"/>
              <a:t>Library</a:t>
            </a:r>
          </a:p>
          <a:p>
            <a:pPr marL="388620" indent="-388620">
              <a:buFont typeface="Arial" pitchFamily="34" charset="0"/>
              <a:buChar char="•"/>
            </a:pPr>
            <a:r>
              <a:rPr lang="en-US" dirty="0"/>
              <a:t>Upload </a:t>
            </a:r>
            <a:r>
              <a:rPr lang="en-US" dirty="0" smtClean="0"/>
              <a:t>Documents</a:t>
            </a:r>
            <a:endParaRPr lang="en-US" dirty="0"/>
          </a:p>
          <a:p>
            <a:pPr marL="388620" indent="-388620">
              <a:buFont typeface="Arial" pitchFamily="34" charset="0"/>
              <a:buChar char="•"/>
            </a:pPr>
            <a:r>
              <a:rPr lang="en-US" dirty="0"/>
              <a:t>Check Out </a:t>
            </a:r>
            <a:r>
              <a:rPr lang="en-US" dirty="0" smtClean="0"/>
              <a:t>Documents</a:t>
            </a:r>
            <a:endParaRPr lang="en-US" dirty="0"/>
          </a:p>
          <a:p>
            <a:pPr marL="388620" indent="-388620">
              <a:buFont typeface="Arial" pitchFamily="34" charset="0"/>
              <a:buChar char="•"/>
            </a:pPr>
            <a:r>
              <a:rPr lang="en-US" dirty="0"/>
              <a:t>Edit Document Metadata</a:t>
            </a:r>
          </a:p>
          <a:p>
            <a:pPr marL="388620" indent="-388620">
              <a:buFont typeface="Arial" pitchFamily="34" charset="0"/>
              <a:buChar char="•"/>
            </a:pPr>
            <a:r>
              <a:rPr lang="en-US" dirty="0"/>
              <a:t>Check In </a:t>
            </a:r>
            <a:r>
              <a:rPr lang="en-US" dirty="0" smtClean="0"/>
              <a:t>Documents</a:t>
            </a:r>
            <a:endParaRPr lang="en-US" dirty="0"/>
          </a:p>
          <a:p>
            <a:pPr algn="ctr"/>
            <a:endParaRPr lang="en-US" dirty="0"/>
          </a:p>
          <a:p>
            <a:pPr algn="ctr"/>
            <a:r>
              <a:rPr lang="en-US" dirty="0" smtClean="0"/>
              <a:t>Provider-hosted ECM app</a:t>
            </a:r>
          </a:p>
          <a:p>
            <a:pPr algn="ctr"/>
            <a:r>
              <a:rPr lang="en-US" dirty="0" smtClean="0"/>
              <a:t>http://domainB.com/page.php</a:t>
            </a:r>
            <a:endParaRPr lang="en-US" dirty="0"/>
          </a:p>
        </p:txBody>
      </p:sp>
      <p:sp>
        <p:nvSpPr>
          <p:cNvPr id="8" name="Rounded Rectangle 7"/>
          <p:cNvSpPr/>
          <p:nvPr/>
        </p:nvSpPr>
        <p:spPr>
          <a:xfrm>
            <a:off x="1140010" y="1668462"/>
            <a:ext cx="3834580" cy="1865206"/>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lIns="124358" tIns="62179" rIns="124358" bIns="62179" rtlCol="0" anchor="ctr"/>
          <a:lstStyle/>
          <a:p>
            <a:pPr algn="ctr"/>
            <a:r>
              <a:rPr lang="en-US" sz="1600" dirty="0" smtClean="0"/>
              <a:t>&lt;</a:t>
            </a:r>
            <a:r>
              <a:rPr lang="en-US" sz="1600" dirty="0"/>
              <a:t>IFRAME </a:t>
            </a:r>
            <a:r>
              <a:rPr lang="en-US" sz="1600" dirty="0" err="1"/>
              <a:t>src</a:t>
            </a:r>
            <a:r>
              <a:rPr lang="en-US" sz="1600" dirty="0" smtClean="0"/>
              <a:t>=“http</a:t>
            </a:r>
            <a:r>
              <a:rPr lang="en-US" sz="1600" dirty="0"/>
              <a:t>://</a:t>
            </a:r>
            <a:r>
              <a:rPr lang="en-US" sz="1600" dirty="0" smtClean="0"/>
              <a:t>domainB.com/</a:t>
            </a:r>
            <a:r>
              <a:rPr lang="en-US" sz="1600" dirty="0" err="1" smtClean="0"/>
              <a:t>page.php</a:t>
            </a:r>
            <a:r>
              <a:rPr lang="en-US" sz="1600" dirty="0" smtClean="0"/>
              <a:t>”&gt;</a:t>
            </a:r>
          </a:p>
          <a:p>
            <a:pPr algn="ctr"/>
            <a:endParaRPr lang="en-US" sz="1600" dirty="0" smtClean="0"/>
          </a:p>
          <a:p>
            <a:pPr algn="ctr"/>
            <a:r>
              <a:rPr lang="en-US" sz="1600" dirty="0" smtClean="0"/>
              <a:t>Provider hosted ECM app</a:t>
            </a:r>
          </a:p>
          <a:p>
            <a:pPr algn="ctr"/>
            <a:endParaRPr lang="en-US" sz="1600" dirty="0"/>
          </a:p>
          <a:p>
            <a:pPr algn="ctr"/>
            <a:r>
              <a:rPr lang="en-US" sz="1600" dirty="0" smtClean="0"/>
              <a:t>&lt;/IFRAME&gt;</a:t>
            </a:r>
            <a:endParaRPr lang="en-US" sz="1600" dirty="0"/>
          </a:p>
        </p:txBody>
      </p:sp>
      <p:cxnSp>
        <p:nvCxnSpPr>
          <p:cNvPr id="9" name="Straight Connector 8"/>
          <p:cNvCxnSpPr/>
          <p:nvPr/>
        </p:nvCxnSpPr>
        <p:spPr>
          <a:xfrm>
            <a:off x="6218238" y="1580244"/>
            <a:ext cx="0" cy="4870262"/>
          </a:xfrm>
          <a:prstGeom prst="line">
            <a:avLst/>
          </a:prstGeom>
          <a:ln w="38100">
            <a:solidFill>
              <a:schemeClr val="tx1">
                <a:alpha val="50000"/>
              </a:schemeClr>
            </a:solidFill>
          </a:ln>
        </p:spPr>
        <p:style>
          <a:lnRef idx="3">
            <a:schemeClr val="dk1"/>
          </a:lnRef>
          <a:fillRef idx="0">
            <a:schemeClr val="dk1"/>
          </a:fillRef>
          <a:effectRef idx="2">
            <a:schemeClr val="dk1"/>
          </a:effectRef>
          <a:fontRef idx="minor">
            <a:schemeClr val="tx1"/>
          </a:fontRef>
        </p:style>
      </p:cxnSp>
      <p:cxnSp>
        <p:nvCxnSpPr>
          <p:cNvPr id="10" name="Straight Arrow Connector 9"/>
          <p:cNvCxnSpPr/>
          <p:nvPr/>
        </p:nvCxnSpPr>
        <p:spPr>
          <a:xfrm flipH="1">
            <a:off x="4974589" y="4582265"/>
            <a:ext cx="2176383" cy="0"/>
          </a:xfrm>
          <a:prstGeom prst="straightConnector1">
            <a:avLst/>
          </a:prstGeom>
          <a:ln w="76200">
            <a:solidFill>
              <a:schemeClr val="tx1">
                <a:alpha val="50000"/>
              </a:schemeClr>
            </a:solidFill>
            <a:tailEnd type="arrow"/>
          </a:ln>
        </p:spPr>
        <p:style>
          <a:lnRef idx="3">
            <a:schemeClr val="accent2"/>
          </a:lnRef>
          <a:fillRef idx="0">
            <a:schemeClr val="accent2"/>
          </a:fillRef>
          <a:effectRef idx="2">
            <a:schemeClr val="accent2"/>
          </a:effectRef>
          <a:fontRef idx="minor">
            <a:schemeClr val="tx1"/>
          </a:fontRef>
        </p:style>
      </p:cxnSp>
      <p:sp>
        <p:nvSpPr>
          <p:cNvPr id="11" name="Rounded Rectangle 10"/>
          <p:cNvSpPr/>
          <p:nvPr/>
        </p:nvSpPr>
        <p:spPr>
          <a:xfrm>
            <a:off x="1175161" y="3649662"/>
            <a:ext cx="3834580" cy="1865206"/>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lIns="124358" tIns="62179" rIns="124358" bIns="62179" rtlCol="0" anchor="b"/>
          <a:lstStyle/>
          <a:p>
            <a:pPr algn="ctr"/>
            <a:r>
              <a:rPr lang="en-US" sz="1600" dirty="0" smtClean="0"/>
              <a:t>SharePoint Document Libraries</a:t>
            </a:r>
            <a:endParaRPr lang="en-US" sz="1600" dirty="0"/>
          </a:p>
        </p:txBody>
      </p:sp>
      <p:pic>
        <p:nvPicPr>
          <p:cNvPr id="5130" name="Picture 10" descr="C:\Users\Todd\AppData\Local\Microsoft\Windows\Temporary Internet Files\Content.IE5\4ED8FRY3\MP900449114[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17637" y="3750579"/>
            <a:ext cx="1677988" cy="1258491"/>
          </a:xfrm>
          <a:prstGeom prst="rect">
            <a:avLst/>
          </a:prstGeom>
          <a:noFill/>
          <a:extLst>
            <a:ext uri="{909E8E84-426E-40DD-AFC4-6F175D3DCCD1}">
              <a14:hiddenFill xmlns:a14="http://schemas.microsoft.com/office/drawing/2010/main">
                <a:solidFill>
                  <a:srgbClr val="FFFFFF"/>
                </a:solidFill>
              </a14:hiddenFill>
            </a:ext>
          </a:extLst>
        </p:spPr>
      </p:pic>
      <p:pic>
        <p:nvPicPr>
          <p:cNvPr id="5131" name="Picture 11" descr="C:\Users\Todd\AppData\Local\Microsoft\Windows\Temporary Internet Files\Content.IE5\X8XF9OEJ\MP900422497[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41637" y="3765811"/>
            <a:ext cx="1867808" cy="1243259"/>
          </a:xfrm>
          <a:prstGeom prst="rect">
            <a:avLst/>
          </a:prstGeom>
          <a:noFill/>
          <a:extLst>
            <a:ext uri="{909E8E84-426E-40DD-AFC4-6F175D3DCCD1}">
              <a14:hiddenFill xmlns:a14="http://schemas.microsoft.com/office/drawing/2010/main">
                <a:solidFill>
                  <a:srgbClr val="FFFFFF"/>
                </a:solidFill>
              </a14:hiddenFill>
            </a:ext>
          </a:extLst>
        </p:spPr>
      </p:pic>
      <p:pic>
        <p:nvPicPr>
          <p:cNvPr id="5132" name="Picture 12" descr="C:\Users\Todd\AppData\Local\Microsoft\Windows\Temporary Internet Files\Content.IE5\4ED8FRY3\MP900442545[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18437" y="1682295"/>
            <a:ext cx="720176" cy="1078992"/>
          </a:xfrm>
          <a:prstGeom prst="rect">
            <a:avLst/>
          </a:prstGeom>
          <a:noFill/>
          <a:extLst>
            <a:ext uri="{909E8E84-426E-40DD-AFC4-6F175D3DCCD1}">
              <a14:hiddenFill xmlns:a14="http://schemas.microsoft.com/office/drawing/2010/main">
                <a:solidFill>
                  <a:srgbClr val="FFFFFF"/>
                </a:solidFill>
              </a14:hiddenFill>
            </a:ext>
          </a:extLst>
        </p:spPr>
      </p:pic>
      <p:pic>
        <p:nvPicPr>
          <p:cNvPr id="5133" name="Picture 13" descr="C:\Users\Todd\AppData\Local\Microsoft\Windows\Temporary Internet Files\Content.IE5\4ED8FRY3\MP910221029[1].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384853" y="1691562"/>
            <a:ext cx="786384" cy="1080447"/>
          </a:xfrm>
          <a:prstGeom prst="rect">
            <a:avLst/>
          </a:prstGeom>
          <a:noFill/>
          <a:extLst>
            <a:ext uri="{909E8E84-426E-40DD-AFC4-6F175D3DCCD1}">
              <a14:hiddenFill xmlns:a14="http://schemas.microsoft.com/office/drawing/2010/main">
                <a:solidFill>
                  <a:srgbClr val="FFFFFF"/>
                </a:solidFill>
              </a14:hiddenFill>
            </a:ext>
          </a:extLst>
        </p:spPr>
      </p:pic>
      <p:pic>
        <p:nvPicPr>
          <p:cNvPr id="5134" name="Picture 14" descr="C:\Users\Todd\AppData\Local\Microsoft\Windows\Temporary Internet Files\Content.IE5\63TOUEEM\MP910221050[1].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089453" y="1682296"/>
            <a:ext cx="786384" cy="1089713"/>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14" descr="C:\Users\Todd\AppData\Local\Microsoft\Windows\Temporary Internet Files\Content.IE5\63TOUEEM\MP910221050[1].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442204" y="1078481"/>
            <a:ext cx="4110033" cy="56953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43079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xit" presetSubtype="32" fill="hold" nodeType="clickEffect">
                                  <p:stCondLst>
                                    <p:cond delay="0"/>
                                  </p:stCondLst>
                                  <p:childTnLst>
                                    <p:anim calcmode="lin" valueType="num">
                                      <p:cBhvr>
                                        <p:cTn id="13" dur="500"/>
                                        <p:tgtEl>
                                          <p:spTgt spid="22"/>
                                        </p:tgtEl>
                                        <p:attrNameLst>
                                          <p:attrName>ppt_w</p:attrName>
                                        </p:attrNameLst>
                                      </p:cBhvr>
                                      <p:tavLst>
                                        <p:tav tm="0">
                                          <p:val>
                                            <p:strVal val="ppt_w"/>
                                          </p:val>
                                        </p:tav>
                                        <p:tav tm="100000">
                                          <p:val>
                                            <p:fltVal val="0"/>
                                          </p:val>
                                        </p:tav>
                                      </p:tavLst>
                                    </p:anim>
                                    <p:anim calcmode="lin" valueType="num">
                                      <p:cBhvr>
                                        <p:cTn id="14" dur="500"/>
                                        <p:tgtEl>
                                          <p:spTgt spid="22"/>
                                        </p:tgtEl>
                                        <p:attrNameLst>
                                          <p:attrName>ppt_h</p:attrName>
                                        </p:attrNameLst>
                                      </p:cBhvr>
                                      <p:tavLst>
                                        <p:tav tm="0">
                                          <p:val>
                                            <p:strVal val="ppt_h"/>
                                          </p:val>
                                        </p:tav>
                                        <p:tav tm="100000">
                                          <p:val>
                                            <p:fltVal val="0"/>
                                          </p:val>
                                        </p:tav>
                                      </p:tavLst>
                                    </p:anim>
                                    <p:animEffect transition="out" filter="fade">
                                      <p:cBhvr>
                                        <p:cTn id="15" dur="500"/>
                                        <p:tgtEl>
                                          <p:spTgt spid="22"/>
                                        </p:tgtEl>
                                      </p:cBhvr>
                                    </p:animEffect>
                                    <p:set>
                                      <p:cBhvr>
                                        <p:cTn id="16" dur="1" fill="hold">
                                          <p:stCondLst>
                                            <p:cond delay="499"/>
                                          </p:stCondLst>
                                        </p:cTn>
                                        <p:tgtEl>
                                          <p:spTgt spid="2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Cloud hosted </a:t>
            </a:r>
            <a:r>
              <a:rPr lang="en-US" dirty="0"/>
              <a:t>collaboration / ECM app</a:t>
            </a:r>
          </a:p>
        </p:txBody>
      </p:sp>
      <p:sp>
        <p:nvSpPr>
          <p:cNvPr id="4" name="Text Placeholder 3"/>
          <p:cNvSpPr>
            <a:spLocks noGrp="1"/>
          </p:cNvSpPr>
          <p:nvPr>
            <p:ph type="body" sz="quarter" idx="12"/>
          </p:nvPr>
        </p:nvSpPr>
        <p:spPr/>
        <p:txBody>
          <a:bodyPr/>
          <a:lstStyle/>
          <a:p>
            <a:endParaRPr lang="en-US"/>
          </a:p>
        </p:txBody>
      </p:sp>
    </p:spTree>
    <p:extLst>
      <p:ext uri="{BB962C8B-B14F-4D97-AF65-F5344CB8AC3E}">
        <p14:creationId xmlns:p14="http://schemas.microsoft.com/office/powerpoint/2010/main" val="2489430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Business Intelligence</a:t>
            </a:r>
          </a:p>
        </p:txBody>
      </p:sp>
    </p:spTree>
    <p:extLst>
      <p:ext uri="{BB962C8B-B14F-4D97-AF65-F5344CB8AC3E}">
        <p14:creationId xmlns:p14="http://schemas.microsoft.com/office/powerpoint/2010/main" val="649808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smtClean="0"/>
              <a:t>Cloud hosted Business Intelligence</a:t>
            </a:r>
            <a:endParaRPr lang="en-US" dirty="0"/>
          </a:p>
        </p:txBody>
      </p:sp>
      <p:sp>
        <p:nvSpPr>
          <p:cNvPr id="5" name="Content Placeholder 4"/>
          <p:cNvSpPr>
            <a:spLocks noGrp="1"/>
          </p:cNvSpPr>
          <p:nvPr>
            <p:ph type="body" sz="quarter" idx="10"/>
          </p:nvPr>
        </p:nvSpPr>
        <p:spPr>
          <a:prstGeom prst="rect">
            <a:avLst/>
          </a:prstGeom>
        </p:spPr>
        <p:txBody>
          <a:bodyPr lIns="124358" tIns="62179" rIns="124358" bIns="62179">
            <a:normAutofit fontScale="25000" lnSpcReduction="20000"/>
          </a:bodyPr>
          <a:lstStyle/>
          <a:p>
            <a:r>
              <a:rPr lang="en-US" sz="16000" dirty="0" smtClean="0"/>
              <a:t>Gather information from SharePoint sites</a:t>
            </a:r>
          </a:p>
          <a:p>
            <a:pPr lvl="1"/>
            <a:r>
              <a:rPr lang="en-US" sz="8000" dirty="0" smtClean="0"/>
              <a:t>Use </a:t>
            </a:r>
            <a:r>
              <a:rPr lang="en-US" sz="8000" dirty="0"/>
              <a:t>SharePoint for data </a:t>
            </a:r>
            <a:r>
              <a:rPr lang="en-US" sz="8000" dirty="0" smtClean="0"/>
              <a:t>entry / maintenance</a:t>
            </a:r>
            <a:endParaRPr lang="en-US" sz="8000" dirty="0"/>
          </a:p>
          <a:p>
            <a:pPr lvl="1"/>
            <a:r>
              <a:rPr lang="en-US" sz="8000" dirty="0"/>
              <a:t>Use List Item Event Receivers to add data to the data warehouse</a:t>
            </a:r>
          </a:p>
          <a:p>
            <a:r>
              <a:rPr lang="en-US" sz="16000" dirty="0" smtClean="0"/>
              <a:t>Aggregate and analyze data</a:t>
            </a:r>
          </a:p>
          <a:p>
            <a:r>
              <a:rPr lang="en-US" sz="8000" dirty="0">
                <a:gradFill>
                  <a:gsLst>
                    <a:gs pos="1250">
                      <a:schemeClr val="tx1"/>
                    </a:gs>
                    <a:gs pos="100000">
                      <a:schemeClr val="tx1"/>
                    </a:gs>
                  </a:gsLst>
                  <a:lin ang="5400000" scaled="0"/>
                </a:gradFill>
                <a:latin typeface="+mn-lt"/>
              </a:rPr>
              <a:t>Dashboards</a:t>
            </a:r>
          </a:p>
          <a:p>
            <a:r>
              <a:rPr lang="en-US" sz="8000" dirty="0">
                <a:gradFill>
                  <a:gsLst>
                    <a:gs pos="1250">
                      <a:schemeClr val="tx1"/>
                    </a:gs>
                    <a:gs pos="100000">
                      <a:schemeClr val="tx1"/>
                    </a:gs>
                  </a:gsLst>
                  <a:lin ang="5400000" scaled="0"/>
                </a:gradFill>
                <a:latin typeface="+mn-lt"/>
              </a:rPr>
              <a:t>KPIs</a:t>
            </a:r>
          </a:p>
          <a:p>
            <a:r>
              <a:rPr lang="en-US" sz="16000" dirty="0" smtClean="0"/>
              <a:t>Integrate with business processes</a:t>
            </a:r>
          </a:p>
          <a:p>
            <a:pPr lvl="1"/>
            <a:r>
              <a:rPr lang="en-US" sz="8000" dirty="0" smtClean="0"/>
              <a:t>Notifications</a:t>
            </a:r>
          </a:p>
          <a:p>
            <a:pPr lvl="1"/>
            <a:r>
              <a:rPr lang="en-US" sz="8000" dirty="0" smtClean="0"/>
              <a:t>Automation</a:t>
            </a:r>
          </a:p>
        </p:txBody>
      </p:sp>
    </p:spTree>
    <p:extLst>
      <p:ext uri="{BB962C8B-B14F-4D97-AF65-F5344CB8AC3E}">
        <p14:creationId xmlns:p14="http://schemas.microsoft.com/office/powerpoint/2010/main" val="417115870"/>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endParaRPr lang="en-US"/>
          </a:p>
        </p:txBody>
      </p:sp>
      <p:sp>
        <p:nvSpPr>
          <p:cNvPr id="2" name="Title 1"/>
          <p:cNvSpPr>
            <a:spLocks noGrp="1"/>
          </p:cNvSpPr>
          <p:nvPr>
            <p:ph type="title"/>
          </p:nvPr>
        </p:nvSpPr>
        <p:spPr/>
        <p:txBody>
          <a:bodyPr/>
          <a:lstStyle/>
          <a:p>
            <a:r>
              <a:rPr lang="en-US" dirty="0" smtClean="0"/>
              <a:t>Cloud hosted BI Example</a:t>
            </a:r>
            <a:endParaRPr lang="en-US" dirty="0"/>
          </a:p>
        </p:txBody>
      </p:sp>
      <p:graphicFrame>
        <p:nvGraphicFramePr>
          <p:cNvPr id="4" name="Diagram 3"/>
          <p:cNvGraphicFramePr/>
          <p:nvPr>
            <p:extLst>
              <p:ext uri="{D42A27DB-BD31-4B8C-83A1-F6EECF244321}">
                <p14:modId xmlns:p14="http://schemas.microsoft.com/office/powerpoint/2010/main" val="274691158"/>
              </p:ext>
            </p:extLst>
          </p:nvPr>
        </p:nvGraphicFramePr>
        <p:xfrm>
          <a:off x="310912" y="1113943"/>
          <a:ext cx="7254610" cy="528475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ounded Rectangle 4"/>
          <p:cNvSpPr/>
          <p:nvPr/>
        </p:nvSpPr>
        <p:spPr>
          <a:xfrm>
            <a:off x="310912" y="5885472"/>
            <a:ext cx="3730943" cy="828981"/>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lIns="124358" tIns="62179" rIns="124358" bIns="62179" rtlCol="0" anchor="ctr"/>
          <a:lstStyle/>
          <a:p>
            <a:pPr algn="ctr"/>
            <a:r>
              <a:rPr lang="en-US" dirty="0" smtClean="0"/>
              <a:t>Parts Inventory List</a:t>
            </a:r>
          </a:p>
          <a:p>
            <a:pPr algn="ctr"/>
            <a:r>
              <a:rPr lang="en-US" dirty="0" smtClean="0"/>
              <a:t>List Item Event Receiver</a:t>
            </a:r>
            <a:endParaRPr lang="en-US" dirty="0"/>
          </a:p>
        </p:txBody>
      </p:sp>
      <p:sp>
        <p:nvSpPr>
          <p:cNvPr id="6" name="Rounded Rectangle 5"/>
          <p:cNvSpPr/>
          <p:nvPr/>
        </p:nvSpPr>
        <p:spPr>
          <a:xfrm>
            <a:off x="310912" y="4918270"/>
            <a:ext cx="3730943" cy="828981"/>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lIns="124358" tIns="62179" rIns="124358" bIns="62179" rtlCol="0" anchor="ctr"/>
          <a:lstStyle/>
          <a:p>
            <a:pPr algn="ctr"/>
            <a:r>
              <a:rPr lang="en-US" dirty="0" err="1" smtClean="0"/>
              <a:t>Autohosted</a:t>
            </a:r>
            <a:r>
              <a:rPr lang="en-US" dirty="0" smtClean="0"/>
              <a:t> / Provider-hosted app</a:t>
            </a:r>
            <a:endParaRPr lang="en-US" dirty="0"/>
          </a:p>
        </p:txBody>
      </p:sp>
      <p:sp>
        <p:nvSpPr>
          <p:cNvPr id="12" name="Rounded Rectangle 11"/>
          <p:cNvSpPr/>
          <p:nvPr/>
        </p:nvSpPr>
        <p:spPr>
          <a:xfrm>
            <a:off x="7150973" y="2150169"/>
            <a:ext cx="310912" cy="310868"/>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lIns="124358" tIns="62179" rIns="124358" bIns="62179" rtlCol="0" anchor="ctr"/>
          <a:lstStyle/>
          <a:p>
            <a:pPr algn="ctr"/>
            <a:endParaRPr lang="en-US"/>
          </a:p>
        </p:txBody>
      </p:sp>
      <p:sp>
        <p:nvSpPr>
          <p:cNvPr id="13" name="Rounded Rectangle 12"/>
          <p:cNvSpPr/>
          <p:nvPr/>
        </p:nvSpPr>
        <p:spPr>
          <a:xfrm>
            <a:off x="7150973" y="5466092"/>
            <a:ext cx="310912" cy="310868"/>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lIns="124358" tIns="62179" rIns="124358" bIns="62179" rtlCol="0" anchor="ctr"/>
          <a:lstStyle/>
          <a:p>
            <a:pPr algn="ctr"/>
            <a:endParaRPr lang="en-US"/>
          </a:p>
        </p:txBody>
      </p:sp>
      <p:sp>
        <p:nvSpPr>
          <p:cNvPr id="14" name="Rounded Rectangle 13"/>
          <p:cNvSpPr/>
          <p:nvPr/>
        </p:nvSpPr>
        <p:spPr>
          <a:xfrm>
            <a:off x="7150973" y="4337345"/>
            <a:ext cx="310912" cy="310868"/>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lIns="124358" tIns="62179" rIns="124358" bIns="62179" rtlCol="0" anchor="ctr"/>
          <a:lstStyle/>
          <a:p>
            <a:pPr algn="ctr"/>
            <a:endParaRPr lang="en-US"/>
          </a:p>
        </p:txBody>
      </p:sp>
      <p:sp>
        <p:nvSpPr>
          <p:cNvPr id="15" name="Rounded Rectangle 14"/>
          <p:cNvSpPr/>
          <p:nvPr/>
        </p:nvSpPr>
        <p:spPr>
          <a:xfrm>
            <a:off x="7150973" y="3290017"/>
            <a:ext cx="310912" cy="310868"/>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lIns="124358" tIns="62179" rIns="124358" bIns="62179" rtlCol="0" anchor="ctr"/>
          <a:lstStyle/>
          <a:p>
            <a:pPr algn="ctr"/>
            <a:endParaRPr lang="en-US"/>
          </a:p>
        </p:txBody>
      </p:sp>
      <p:sp>
        <p:nvSpPr>
          <p:cNvPr id="16" name="Rounded Rectangle 15"/>
          <p:cNvSpPr/>
          <p:nvPr/>
        </p:nvSpPr>
        <p:spPr>
          <a:xfrm>
            <a:off x="5761037" y="2156886"/>
            <a:ext cx="310912" cy="310868"/>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lIns="124358" tIns="62179" rIns="124358" bIns="62179" rtlCol="0" anchor="ctr"/>
          <a:lstStyle/>
          <a:p>
            <a:pPr algn="ctr"/>
            <a:endParaRPr lang="en-US"/>
          </a:p>
        </p:txBody>
      </p:sp>
      <p:grpSp>
        <p:nvGrpSpPr>
          <p:cNvPr id="9" name="Group 8"/>
          <p:cNvGrpSpPr/>
          <p:nvPr/>
        </p:nvGrpSpPr>
        <p:grpSpPr>
          <a:xfrm>
            <a:off x="7980071" y="4872185"/>
            <a:ext cx="4249130" cy="1941001"/>
            <a:chOff x="7980071" y="4872185"/>
            <a:chExt cx="4249130" cy="1941001"/>
          </a:xfrm>
        </p:grpSpPr>
        <p:sp>
          <p:nvSpPr>
            <p:cNvPr id="11" name="Flowchart: Magnetic Disk 10"/>
            <p:cNvSpPr/>
            <p:nvPr/>
          </p:nvSpPr>
          <p:spPr>
            <a:xfrm>
              <a:off x="9961953" y="4872185"/>
              <a:ext cx="2267248" cy="1941001"/>
            </a:xfrm>
            <a:prstGeom prst="flowChartMagneticDisk">
              <a:avLst/>
            </a:prstGeom>
          </p:spPr>
          <p:style>
            <a:lnRef idx="2">
              <a:schemeClr val="accent3"/>
            </a:lnRef>
            <a:fillRef idx="1">
              <a:schemeClr val="lt1"/>
            </a:fillRef>
            <a:effectRef idx="0">
              <a:schemeClr val="accent3"/>
            </a:effectRef>
            <a:fontRef idx="minor">
              <a:schemeClr val="dk1"/>
            </a:fontRef>
          </p:style>
          <p:txBody>
            <a:bodyPr lIns="124358" tIns="62179" rIns="124358" bIns="62179" rtlCol="0" anchor="ctr"/>
            <a:lstStyle/>
            <a:p>
              <a:pPr algn="ctr"/>
              <a:r>
                <a:rPr lang="en-US" dirty="0" smtClean="0"/>
                <a:t>Windows Azure SQL Database</a:t>
              </a:r>
              <a:endParaRPr lang="en-US" dirty="0"/>
            </a:p>
          </p:txBody>
        </p:sp>
        <p:sp>
          <p:nvSpPr>
            <p:cNvPr id="17" name="Rounded Rectangle 16"/>
            <p:cNvSpPr/>
            <p:nvPr/>
          </p:nvSpPr>
          <p:spPr>
            <a:xfrm>
              <a:off x="7980071" y="4872185"/>
              <a:ext cx="1658197" cy="1941001"/>
            </a:xfrm>
            <a:prstGeom prst="roundRect">
              <a:avLst/>
            </a:prstGeom>
          </p:spPr>
          <p:style>
            <a:lnRef idx="2">
              <a:schemeClr val="accent3"/>
            </a:lnRef>
            <a:fillRef idx="1">
              <a:schemeClr val="lt1"/>
            </a:fillRef>
            <a:effectRef idx="0">
              <a:schemeClr val="accent3"/>
            </a:effectRef>
            <a:fontRef idx="minor">
              <a:schemeClr val="dk1"/>
            </a:fontRef>
          </p:style>
          <p:txBody>
            <a:bodyPr lIns="124358" tIns="62179" rIns="124358" bIns="62179" rtlCol="0" anchor="ctr"/>
            <a:lstStyle/>
            <a:p>
              <a:pPr algn="ctr"/>
              <a:r>
                <a:rPr lang="en-US" dirty="0" smtClean="0"/>
                <a:t>Windows Azure Web Site</a:t>
              </a:r>
            </a:p>
            <a:p>
              <a:pPr algn="ctr"/>
              <a:r>
                <a:rPr lang="en-US" dirty="0" smtClean="0"/>
                <a:t>(node.js)</a:t>
              </a:r>
              <a:endParaRPr lang="en-US" dirty="0"/>
            </a:p>
          </p:txBody>
        </p:sp>
      </p:grpSp>
      <p:sp>
        <p:nvSpPr>
          <p:cNvPr id="18" name="Rounded Rectangle 17"/>
          <p:cNvSpPr/>
          <p:nvPr/>
        </p:nvSpPr>
        <p:spPr>
          <a:xfrm>
            <a:off x="5756676" y="3287526"/>
            <a:ext cx="310912" cy="310868"/>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lIns="124358" tIns="62179" rIns="124358" bIns="62179" rtlCol="0" anchor="ctr"/>
          <a:lstStyle/>
          <a:p>
            <a:pPr algn="ctr"/>
            <a:endParaRPr lang="en-US"/>
          </a:p>
        </p:txBody>
      </p:sp>
      <p:sp>
        <p:nvSpPr>
          <p:cNvPr id="19" name="Rounded Rectangle 18"/>
          <p:cNvSpPr/>
          <p:nvPr/>
        </p:nvSpPr>
        <p:spPr>
          <a:xfrm>
            <a:off x="5769019" y="4337345"/>
            <a:ext cx="310912" cy="310868"/>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lIns="124358" tIns="62179" rIns="124358" bIns="62179" rtlCol="0" anchor="ctr"/>
          <a:lstStyle/>
          <a:p>
            <a:pPr algn="ctr"/>
            <a:endParaRPr lang="en-US"/>
          </a:p>
        </p:txBody>
      </p:sp>
      <p:sp>
        <p:nvSpPr>
          <p:cNvPr id="20" name="Rounded Rectangle 19"/>
          <p:cNvSpPr/>
          <p:nvPr/>
        </p:nvSpPr>
        <p:spPr>
          <a:xfrm>
            <a:off x="5769019" y="5449953"/>
            <a:ext cx="310912" cy="310868"/>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lIns="124358" tIns="62179" rIns="124358" bIns="62179" rtlCol="0" anchor="ctr"/>
          <a:lstStyle/>
          <a:p>
            <a:pPr algn="ctr"/>
            <a:endParaRPr lang="en-US"/>
          </a:p>
        </p:txBody>
      </p:sp>
      <p:grpSp>
        <p:nvGrpSpPr>
          <p:cNvPr id="10" name="Group 9"/>
          <p:cNvGrpSpPr/>
          <p:nvPr/>
        </p:nvGrpSpPr>
        <p:grpSpPr>
          <a:xfrm>
            <a:off x="7980071" y="1632056"/>
            <a:ext cx="4249129" cy="3005055"/>
            <a:chOff x="7980071" y="1632056"/>
            <a:chExt cx="4249129" cy="3005055"/>
          </a:xfrm>
        </p:grpSpPr>
        <p:sp>
          <p:nvSpPr>
            <p:cNvPr id="7" name="Rounded Rectangle 6"/>
            <p:cNvSpPr/>
            <p:nvPr/>
          </p:nvSpPr>
          <p:spPr>
            <a:xfrm>
              <a:off x="7980071" y="1632056"/>
              <a:ext cx="4249129" cy="3005055"/>
            </a:xfrm>
            <a:prstGeom prst="roundRect">
              <a:avLst/>
            </a:prstGeom>
            <a:ln w="76200"/>
          </p:spPr>
          <p:style>
            <a:lnRef idx="2">
              <a:schemeClr val="accent6"/>
            </a:lnRef>
            <a:fillRef idx="1">
              <a:schemeClr val="lt1"/>
            </a:fillRef>
            <a:effectRef idx="0">
              <a:schemeClr val="accent6"/>
            </a:effectRef>
            <a:fontRef idx="minor">
              <a:schemeClr val="dk1"/>
            </a:fontRef>
          </p:style>
          <p:txBody>
            <a:bodyPr lIns="124358" tIns="62179" rIns="124358" bIns="62179" rtlCol="0" anchor="b"/>
            <a:lstStyle/>
            <a:p>
              <a:pPr algn="ctr"/>
              <a:endParaRPr lang="en-US" dirty="0"/>
            </a:p>
          </p:txBody>
        </p:sp>
        <p:graphicFrame>
          <p:nvGraphicFramePr>
            <p:cNvPr id="8" name="Chart 7"/>
            <p:cNvGraphicFramePr/>
            <p:nvPr>
              <p:extLst>
                <p:ext uri="{D42A27DB-BD31-4B8C-83A1-F6EECF244321}">
                  <p14:modId xmlns:p14="http://schemas.microsoft.com/office/powerpoint/2010/main" val="494354973"/>
                </p:ext>
              </p:extLst>
            </p:nvPr>
          </p:nvGraphicFramePr>
          <p:xfrm>
            <a:off x="8135527" y="1839301"/>
            <a:ext cx="3834580" cy="2105758"/>
          </p:xfrm>
          <a:graphic>
            <a:graphicData uri="http://schemas.openxmlformats.org/drawingml/2006/chart">
              <c:chart xmlns:c="http://schemas.openxmlformats.org/drawingml/2006/chart" xmlns:r="http://schemas.openxmlformats.org/officeDocument/2006/relationships" r:id="rId8"/>
            </a:graphicData>
          </a:graphic>
        </p:graphicFrame>
      </p:grpSp>
      <p:sp>
        <p:nvSpPr>
          <p:cNvPr id="21" name="TextBox 20"/>
          <p:cNvSpPr txBox="1"/>
          <p:nvPr/>
        </p:nvSpPr>
        <p:spPr>
          <a:xfrm>
            <a:off x="8047235" y="4095497"/>
            <a:ext cx="4114800" cy="544765"/>
          </a:xfrm>
          <a:prstGeom prst="rect">
            <a:avLst/>
          </a:prstGeom>
          <a:noFill/>
        </p:spPr>
        <p:txBody>
          <a:bodyPr wrap="square" lIns="182880" tIns="146304" rIns="182880" bIns="146304" rtlCol="0">
            <a:spAutoFit/>
          </a:bodyPr>
          <a:lstStyle/>
          <a:p>
            <a:pPr algn="ctr">
              <a:lnSpc>
                <a:spcPct val="90000"/>
              </a:lnSpc>
              <a:spcAft>
                <a:spcPts val="600"/>
              </a:spcAft>
            </a:pPr>
            <a:r>
              <a:rPr lang="en-US" dirty="0" smtClean="0">
                <a:solidFill>
                  <a:schemeClr val="dk1"/>
                </a:solidFill>
              </a:rPr>
              <a:t>Cloud hosted </a:t>
            </a:r>
            <a:r>
              <a:rPr lang="en-US" dirty="0">
                <a:solidFill>
                  <a:schemeClr val="dk1"/>
                </a:solidFill>
              </a:rPr>
              <a:t>app</a:t>
            </a:r>
          </a:p>
        </p:txBody>
      </p:sp>
    </p:spTree>
    <p:extLst>
      <p:ext uri="{BB962C8B-B14F-4D97-AF65-F5344CB8AC3E}">
        <p14:creationId xmlns:p14="http://schemas.microsoft.com/office/powerpoint/2010/main" val="407224542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fade">
                                      <p:cBhvr>
                                        <p:cTn id="14" dur="500"/>
                                        <p:tgtEl>
                                          <p:spTgt spid="20"/>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fade">
                                      <p:cBhvr>
                                        <p:cTn id="20" dur="500"/>
                                        <p:tgtEl>
                                          <p:spTgt spid="18"/>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500"/>
                                        <p:tgtEl>
                                          <p:spTgt spid="21"/>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fade">
                                      <p:cBhvr>
                                        <p:cTn id="40" dur="500"/>
                                        <p:tgtEl>
                                          <p:spTgt spid="15"/>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500"/>
                                        <p:tgtEl>
                                          <p:spTgt spid="12"/>
                                        </p:tgtEl>
                                      </p:cBhvr>
                                    </p:animEffect>
                                  </p:childTnLst>
                                </p:cTn>
                              </p:par>
                              <p:par>
                                <p:cTn id="44" presetID="10" presetClass="entr" presetSubtype="0" fill="hold" nodeType="with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fade">
                                      <p:cBhvr>
                                        <p:cTn id="4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2" grpId="0" animBg="1"/>
      <p:bldP spid="13" grpId="0" animBg="1"/>
      <p:bldP spid="14" grpId="0" animBg="1"/>
      <p:bldP spid="15" grpId="0" animBg="1"/>
      <p:bldP spid="16" grpId="0" animBg="1"/>
      <p:bldP spid="18" grpId="0" animBg="1"/>
      <p:bldP spid="19" grpId="0" animBg="1"/>
      <p:bldP spid="20" grpId="0" animBg="1"/>
      <p:bldP spid="21"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endParaRPr lang="en-US"/>
          </a:p>
        </p:txBody>
      </p:sp>
      <p:sp>
        <p:nvSpPr>
          <p:cNvPr id="2" name="Title 1"/>
          <p:cNvSpPr>
            <a:spLocks noGrp="1"/>
          </p:cNvSpPr>
          <p:nvPr>
            <p:ph type="title"/>
          </p:nvPr>
        </p:nvSpPr>
        <p:spPr/>
        <p:txBody>
          <a:bodyPr/>
          <a:lstStyle/>
          <a:p>
            <a:r>
              <a:rPr lang="en-US" dirty="0" smtClean="0"/>
              <a:t>Cloud hosted BI Example</a:t>
            </a:r>
            <a:endParaRPr lang="en-US" dirty="0"/>
          </a:p>
        </p:txBody>
      </p:sp>
      <p:sp>
        <p:nvSpPr>
          <p:cNvPr id="6" name="Rounded Rectangle 5"/>
          <p:cNvSpPr/>
          <p:nvPr/>
        </p:nvSpPr>
        <p:spPr>
          <a:xfrm>
            <a:off x="414549" y="1508284"/>
            <a:ext cx="5181865" cy="4973884"/>
          </a:xfrm>
          <a:prstGeom prst="roundRect">
            <a:avLst/>
          </a:prstGeom>
        </p:spPr>
        <p:style>
          <a:lnRef idx="1">
            <a:schemeClr val="accent2"/>
          </a:lnRef>
          <a:fillRef idx="3">
            <a:schemeClr val="accent2"/>
          </a:fillRef>
          <a:effectRef idx="2">
            <a:schemeClr val="accent2"/>
          </a:effectRef>
          <a:fontRef idx="minor">
            <a:schemeClr val="lt1"/>
          </a:fontRef>
        </p:style>
        <p:txBody>
          <a:bodyPr lIns="124358" tIns="62179" rIns="124358" bIns="62179" rtlCol="0" anchor="b"/>
          <a:lstStyle/>
          <a:p>
            <a:pPr algn="ctr"/>
            <a:r>
              <a:rPr lang="en-US" dirty="0" smtClean="0"/>
              <a:t>SharePoint Server</a:t>
            </a:r>
          </a:p>
          <a:p>
            <a:pPr algn="ctr"/>
            <a:r>
              <a:rPr lang="en-US" dirty="0" smtClean="0"/>
              <a:t>http://domainA.com/sites/&lt;1..N&gt;</a:t>
            </a:r>
            <a:endParaRPr lang="en-US" dirty="0"/>
          </a:p>
        </p:txBody>
      </p:sp>
      <p:sp>
        <p:nvSpPr>
          <p:cNvPr id="8" name="Rounded Rectangle 7"/>
          <p:cNvSpPr/>
          <p:nvPr/>
        </p:nvSpPr>
        <p:spPr>
          <a:xfrm>
            <a:off x="960437" y="1839301"/>
            <a:ext cx="4114800" cy="1228069"/>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lIns="124358" tIns="62179" rIns="124358" bIns="62179" rtlCol="0" anchor="b"/>
          <a:lstStyle/>
          <a:p>
            <a:pPr algn="ctr"/>
            <a:endParaRPr lang="en-US" dirty="0" smtClean="0"/>
          </a:p>
          <a:p>
            <a:pPr algn="ctr"/>
            <a:r>
              <a:rPr lang="en-US" dirty="0" smtClean="0"/>
              <a:t>&lt;IFRAME&gt;</a:t>
            </a:r>
          </a:p>
          <a:p>
            <a:pPr algn="ctr"/>
            <a:r>
              <a:rPr lang="en-US" dirty="0" err="1" smtClean="0"/>
              <a:t>Autohosted</a:t>
            </a:r>
            <a:r>
              <a:rPr lang="en-US" dirty="0" smtClean="0"/>
              <a:t> BI app</a:t>
            </a:r>
            <a:endParaRPr lang="en-US" dirty="0"/>
          </a:p>
          <a:p>
            <a:pPr algn="ctr"/>
            <a:r>
              <a:rPr lang="en-US" dirty="0" smtClean="0"/>
              <a:t>&lt;/IFRAME&gt;</a:t>
            </a:r>
            <a:endParaRPr lang="en-US" dirty="0"/>
          </a:p>
        </p:txBody>
      </p:sp>
      <p:cxnSp>
        <p:nvCxnSpPr>
          <p:cNvPr id="9" name="Straight Connector 8"/>
          <p:cNvCxnSpPr/>
          <p:nvPr/>
        </p:nvCxnSpPr>
        <p:spPr>
          <a:xfrm>
            <a:off x="6218238" y="1580244"/>
            <a:ext cx="0" cy="4870262"/>
          </a:xfrm>
          <a:prstGeom prst="line">
            <a:avLst/>
          </a:prstGeom>
          <a:ln w="38100">
            <a:solidFill>
              <a:schemeClr val="tx1">
                <a:alpha val="50000"/>
              </a:schemeClr>
            </a:solidFill>
          </a:ln>
        </p:spPr>
        <p:style>
          <a:lnRef idx="3">
            <a:schemeClr val="dk1"/>
          </a:lnRef>
          <a:fillRef idx="0">
            <a:schemeClr val="dk1"/>
          </a:fillRef>
          <a:effectRef idx="2">
            <a:schemeClr val="dk1"/>
          </a:effectRef>
          <a:fontRef idx="minor">
            <a:schemeClr val="tx1"/>
          </a:fontRef>
        </p:style>
      </p:cxnSp>
      <p:sp>
        <p:nvSpPr>
          <p:cNvPr id="11" name="Flowchart: Magnetic Disk 10"/>
          <p:cNvSpPr/>
          <p:nvPr/>
        </p:nvSpPr>
        <p:spPr>
          <a:xfrm>
            <a:off x="6692392" y="4106862"/>
            <a:ext cx="2267248" cy="1941001"/>
          </a:xfrm>
          <a:prstGeom prst="flowChartMagneticDisk">
            <a:avLst/>
          </a:prstGeom>
        </p:spPr>
        <p:style>
          <a:lnRef idx="2">
            <a:schemeClr val="accent3"/>
          </a:lnRef>
          <a:fillRef idx="1">
            <a:schemeClr val="lt1"/>
          </a:fillRef>
          <a:effectRef idx="0">
            <a:schemeClr val="accent3"/>
          </a:effectRef>
          <a:fontRef idx="minor">
            <a:schemeClr val="dk1"/>
          </a:fontRef>
        </p:style>
        <p:txBody>
          <a:bodyPr lIns="124358" tIns="62179" rIns="124358" bIns="62179" rtlCol="0" anchor="ctr"/>
          <a:lstStyle/>
          <a:p>
            <a:pPr algn="ctr"/>
            <a:r>
              <a:rPr lang="en-US" dirty="0" smtClean="0"/>
              <a:t>Windows Azure SQL Database</a:t>
            </a:r>
            <a:endParaRPr lang="en-US" dirty="0"/>
          </a:p>
        </p:txBody>
      </p:sp>
      <p:sp>
        <p:nvSpPr>
          <p:cNvPr id="12" name="Rounded Rectangle 11"/>
          <p:cNvSpPr/>
          <p:nvPr/>
        </p:nvSpPr>
        <p:spPr>
          <a:xfrm>
            <a:off x="6996917" y="1580244"/>
            <a:ext cx="1658197" cy="1487124"/>
          </a:xfrm>
          <a:prstGeom prst="roundRect">
            <a:avLst/>
          </a:prstGeom>
        </p:spPr>
        <p:style>
          <a:lnRef idx="2">
            <a:schemeClr val="accent3"/>
          </a:lnRef>
          <a:fillRef idx="1">
            <a:schemeClr val="lt1"/>
          </a:fillRef>
          <a:effectRef idx="0">
            <a:schemeClr val="accent3"/>
          </a:effectRef>
          <a:fontRef idx="minor">
            <a:schemeClr val="dk1"/>
          </a:fontRef>
        </p:style>
        <p:txBody>
          <a:bodyPr lIns="124358" tIns="62179" rIns="124358" bIns="62179" rtlCol="0" anchor="ctr"/>
          <a:lstStyle/>
          <a:p>
            <a:pPr algn="ctr"/>
            <a:r>
              <a:rPr lang="en-US" dirty="0" smtClean="0"/>
              <a:t>Windows Azure Web Site</a:t>
            </a:r>
            <a:endParaRPr lang="en-US" dirty="0"/>
          </a:p>
        </p:txBody>
      </p:sp>
      <p:grpSp>
        <p:nvGrpSpPr>
          <p:cNvPr id="54" name="Group 53"/>
          <p:cNvGrpSpPr/>
          <p:nvPr/>
        </p:nvGrpSpPr>
        <p:grpSpPr>
          <a:xfrm>
            <a:off x="5075237" y="2185917"/>
            <a:ext cx="1921680" cy="368760"/>
            <a:chOff x="4959784" y="2185917"/>
            <a:chExt cx="2037133" cy="368760"/>
          </a:xfrm>
        </p:grpSpPr>
        <p:cxnSp>
          <p:nvCxnSpPr>
            <p:cNvPr id="10" name="Straight Arrow Connector 9"/>
            <p:cNvCxnSpPr/>
            <p:nvPr/>
          </p:nvCxnSpPr>
          <p:spPr>
            <a:xfrm>
              <a:off x="4959784" y="2354262"/>
              <a:ext cx="2037133" cy="0"/>
            </a:xfrm>
            <a:prstGeom prst="straightConnector1">
              <a:avLst/>
            </a:prstGeom>
            <a:ln w="76200">
              <a:solidFill>
                <a:schemeClr val="tx1">
                  <a:alpha val="50000"/>
                </a:schemeClr>
              </a:solidFill>
              <a:tailEnd type="arrow"/>
            </a:ln>
          </p:spPr>
          <p:style>
            <a:lnRef idx="3">
              <a:schemeClr val="accent2"/>
            </a:lnRef>
            <a:fillRef idx="0">
              <a:schemeClr val="accent2"/>
            </a:fillRef>
            <a:effectRef idx="2">
              <a:schemeClr val="accent2"/>
            </a:effectRef>
            <a:fontRef idx="minor">
              <a:schemeClr val="tx1"/>
            </a:fontRef>
          </p:style>
        </p:cxnSp>
        <p:sp>
          <p:nvSpPr>
            <p:cNvPr id="15" name="Oval 14"/>
            <p:cNvSpPr/>
            <p:nvPr/>
          </p:nvSpPr>
          <p:spPr bwMode="auto">
            <a:xfrm>
              <a:off x="5719977" y="2185917"/>
              <a:ext cx="304800" cy="368760"/>
            </a:xfrm>
            <a:prstGeom prst="ellipse">
              <a:avLst/>
            </a:prstGeom>
            <a:solidFill>
              <a:srgbClr val="FFC000"/>
            </a:solidFill>
            <a:ln>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solidFill>
                    <a:schemeClr val="bg1">
                      <a:lumMod val="50000"/>
                    </a:schemeClr>
                  </a:solidFill>
                  <a:ea typeface="Segoe UI" pitchFamily="34" charset="0"/>
                  <a:cs typeface="Segoe UI" pitchFamily="34" charset="0"/>
                </a:rPr>
                <a:t>6</a:t>
              </a:r>
            </a:p>
          </p:txBody>
        </p:sp>
      </p:grpSp>
      <p:grpSp>
        <p:nvGrpSpPr>
          <p:cNvPr id="55" name="Group 54"/>
          <p:cNvGrpSpPr/>
          <p:nvPr/>
        </p:nvGrpSpPr>
        <p:grpSpPr>
          <a:xfrm>
            <a:off x="8655114" y="2169882"/>
            <a:ext cx="1320349" cy="368760"/>
            <a:chOff x="8655114" y="2169882"/>
            <a:chExt cx="1320349" cy="368760"/>
          </a:xfrm>
        </p:grpSpPr>
        <p:cxnSp>
          <p:nvCxnSpPr>
            <p:cNvPr id="13" name="Straight Arrow Connector 12"/>
            <p:cNvCxnSpPr/>
            <p:nvPr/>
          </p:nvCxnSpPr>
          <p:spPr>
            <a:xfrm>
              <a:off x="8655114" y="2354262"/>
              <a:ext cx="1320349" cy="0"/>
            </a:xfrm>
            <a:prstGeom prst="straightConnector1">
              <a:avLst/>
            </a:prstGeom>
            <a:ln w="76200">
              <a:solidFill>
                <a:schemeClr val="tx1">
                  <a:alpha val="50000"/>
                </a:schemeClr>
              </a:solidFill>
              <a:tailEnd type="arrow"/>
            </a:ln>
          </p:spPr>
          <p:style>
            <a:lnRef idx="3">
              <a:schemeClr val="accent2"/>
            </a:lnRef>
            <a:fillRef idx="0">
              <a:schemeClr val="accent2"/>
            </a:fillRef>
            <a:effectRef idx="2">
              <a:schemeClr val="accent2"/>
            </a:effectRef>
            <a:fontRef idx="minor">
              <a:schemeClr val="tx1"/>
            </a:fontRef>
          </p:style>
        </p:cxnSp>
        <p:sp>
          <p:nvSpPr>
            <p:cNvPr id="16" name="Oval 15"/>
            <p:cNvSpPr/>
            <p:nvPr/>
          </p:nvSpPr>
          <p:spPr bwMode="auto">
            <a:xfrm>
              <a:off x="9022071" y="2169882"/>
              <a:ext cx="304800" cy="368760"/>
            </a:xfrm>
            <a:prstGeom prst="ellipse">
              <a:avLst/>
            </a:prstGeom>
            <a:solidFill>
              <a:srgbClr val="FFC000"/>
            </a:solidFill>
            <a:ln>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solidFill>
                    <a:schemeClr val="bg1">
                      <a:lumMod val="50000"/>
                    </a:schemeClr>
                  </a:solidFill>
                  <a:ea typeface="Segoe UI" pitchFamily="34" charset="0"/>
                  <a:cs typeface="Segoe UI" pitchFamily="34" charset="0"/>
                </a:rPr>
                <a:t>2</a:t>
              </a:r>
            </a:p>
          </p:txBody>
        </p:sp>
      </p:grpSp>
      <p:grpSp>
        <p:nvGrpSpPr>
          <p:cNvPr id="56" name="Group 55"/>
          <p:cNvGrpSpPr/>
          <p:nvPr/>
        </p:nvGrpSpPr>
        <p:grpSpPr>
          <a:xfrm>
            <a:off x="11171237" y="3067369"/>
            <a:ext cx="304800" cy="1420493"/>
            <a:chOff x="11171237" y="3067369"/>
            <a:chExt cx="304800" cy="1420493"/>
          </a:xfrm>
        </p:grpSpPr>
        <p:cxnSp>
          <p:nvCxnSpPr>
            <p:cNvPr id="22" name="Straight Arrow Connector 21"/>
            <p:cNvCxnSpPr/>
            <p:nvPr/>
          </p:nvCxnSpPr>
          <p:spPr>
            <a:xfrm flipV="1">
              <a:off x="11323637" y="3067369"/>
              <a:ext cx="0" cy="1420493"/>
            </a:xfrm>
            <a:prstGeom prst="straightConnector1">
              <a:avLst/>
            </a:prstGeom>
            <a:ln w="76200">
              <a:solidFill>
                <a:schemeClr val="tx1">
                  <a:alpha val="50000"/>
                </a:schemeClr>
              </a:solidFill>
              <a:tailEnd type="arrow"/>
            </a:ln>
          </p:spPr>
          <p:style>
            <a:lnRef idx="3">
              <a:schemeClr val="accent2"/>
            </a:lnRef>
            <a:fillRef idx="0">
              <a:schemeClr val="accent2"/>
            </a:fillRef>
            <a:effectRef idx="2">
              <a:schemeClr val="accent2"/>
            </a:effectRef>
            <a:fontRef idx="minor">
              <a:schemeClr val="tx1"/>
            </a:fontRef>
          </p:style>
        </p:cxnSp>
        <p:sp>
          <p:nvSpPr>
            <p:cNvPr id="17" name="Oval 16"/>
            <p:cNvSpPr/>
            <p:nvPr/>
          </p:nvSpPr>
          <p:spPr bwMode="auto">
            <a:xfrm>
              <a:off x="11171237" y="3497262"/>
              <a:ext cx="304800" cy="368760"/>
            </a:xfrm>
            <a:prstGeom prst="ellipse">
              <a:avLst/>
            </a:prstGeom>
            <a:solidFill>
              <a:srgbClr val="FFC000"/>
            </a:solidFill>
            <a:ln>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solidFill>
                    <a:schemeClr val="bg1">
                      <a:lumMod val="50000"/>
                    </a:schemeClr>
                  </a:solidFill>
                  <a:ea typeface="Segoe UI" pitchFamily="34" charset="0"/>
                  <a:cs typeface="Segoe UI" pitchFamily="34" charset="0"/>
                </a:rPr>
                <a:t>3</a:t>
              </a:r>
            </a:p>
          </p:txBody>
        </p:sp>
      </p:grpSp>
      <p:sp>
        <p:nvSpPr>
          <p:cNvPr id="18" name="Oval 17"/>
          <p:cNvSpPr/>
          <p:nvPr/>
        </p:nvSpPr>
        <p:spPr bwMode="auto">
          <a:xfrm>
            <a:off x="10256837" y="2067466"/>
            <a:ext cx="304800" cy="368760"/>
          </a:xfrm>
          <a:prstGeom prst="ellipse">
            <a:avLst/>
          </a:prstGeom>
          <a:solidFill>
            <a:srgbClr val="FFC000"/>
          </a:solidFill>
          <a:ln>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dirty="0">
                <a:solidFill>
                  <a:schemeClr val="bg1">
                    <a:lumMod val="50000"/>
                  </a:schemeClr>
                </a:solidFill>
                <a:ea typeface="Segoe UI" pitchFamily="34" charset="0"/>
                <a:cs typeface="Segoe UI" pitchFamily="34" charset="0"/>
              </a:rPr>
              <a:t>3</a:t>
            </a:r>
            <a:endParaRPr lang="en-US" dirty="0" smtClean="0">
              <a:solidFill>
                <a:schemeClr val="bg1">
                  <a:lumMod val="50000"/>
                </a:schemeClr>
              </a:solidFill>
              <a:ea typeface="Segoe UI" pitchFamily="34" charset="0"/>
              <a:cs typeface="Segoe UI" pitchFamily="34" charset="0"/>
            </a:endParaRPr>
          </a:p>
        </p:txBody>
      </p:sp>
      <p:grpSp>
        <p:nvGrpSpPr>
          <p:cNvPr id="57" name="Group 56"/>
          <p:cNvGrpSpPr/>
          <p:nvPr/>
        </p:nvGrpSpPr>
        <p:grpSpPr>
          <a:xfrm>
            <a:off x="10256837" y="3067368"/>
            <a:ext cx="304800" cy="1266432"/>
            <a:chOff x="10256837" y="3067368"/>
            <a:chExt cx="304800" cy="1266432"/>
          </a:xfrm>
        </p:grpSpPr>
        <p:cxnSp>
          <p:nvCxnSpPr>
            <p:cNvPr id="21" name="Straight Arrow Connector 20"/>
            <p:cNvCxnSpPr/>
            <p:nvPr/>
          </p:nvCxnSpPr>
          <p:spPr>
            <a:xfrm>
              <a:off x="10430240" y="3067368"/>
              <a:ext cx="0" cy="1266432"/>
            </a:xfrm>
            <a:prstGeom prst="straightConnector1">
              <a:avLst/>
            </a:prstGeom>
            <a:ln w="76200">
              <a:solidFill>
                <a:schemeClr val="tx1">
                  <a:alpha val="50000"/>
                </a:schemeClr>
              </a:solidFill>
              <a:tailEnd type="arrow"/>
            </a:ln>
          </p:spPr>
          <p:style>
            <a:lnRef idx="3">
              <a:schemeClr val="accent2"/>
            </a:lnRef>
            <a:fillRef idx="0">
              <a:schemeClr val="accent2"/>
            </a:fillRef>
            <a:effectRef idx="2">
              <a:schemeClr val="accent2"/>
            </a:effectRef>
            <a:fontRef idx="minor">
              <a:schemeClr val="tx1"/>
            </a:fontRef>
          </p:style>
        </p:cxnSp>
        <p:sp>
          <p:nvSpPr>
            <p:cNvPr id="23" name="Oval 22"/>
            <p:cNvSpPr/>
            <p:nvPr/>
          </p:nvSpPr>
          <p:spPr bwMode="auto">
            <a:xfrm>
              <a:off x="10256837" y="3497262"/>
              <a:ext cx="304800" cy="368760"/>
            </a:xfrm>
            <a:prstGeom prst="ellipse">
              <a:avLst/>
            </a:prstGeom>
            <a:solidFill>
              <a:srgbClr val="FFC000"/>
            </a:solidFill>
            <a:ln>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solidFill>
                    <a:schemeClr val="bg1">
                      <a:lumMod val="50000"/>
                    </a:schemeClr>
                  </a:solidFill>
                  <a:ea typeface="Segoe UI" pitchFamily="34" charset="0"/>
                  <a:cs typeface="Segoe UI" pitchFamily="34" charset="0"/>
                </a:rPr>
                <a:t>4</a:t>
              </a:r>
            </a:p>
          </p:txBody>
        </p:sp>
      </p:grpSp>
      <p:sp>
        <p:nvSpPr>
          <p:cNvPr id="24" name="Rounded Rectangle 23"/>
          <p:cNvSpPr/>
          <p:nvPr/>
        </p:nvSpPr>
        <p:spPr>
          <a:xfrm>
            <a:off x="10037338" y="4333800"/>
            <a:ext cx="1658197" cy="1487124"/>
          </a:xfrm>
          <a:prstGeom prst="roundRect">
            <a:avLst/>
          </a:prstGeom>
        </p:spPr>
        <p:style>
          <a:lnRef idx="2">
            <a:schemeClr val="accent3"/>
          </a:lnRef>
          <a:fillRef idx="1">
            <a:schemeClr val="lt1"/>
          </a:fillRef>
          <a:effectRef idx="0">
            <a:schemeClr val="accent3"/>
          </a:effectRef>
          <a:fontRef idx="minor">
            <a:schemeClr val="dk1"/>
          </a:fontRef>
        </p:style>
        <p:txBody>
          <a:bodyPr lIns="124358" tIns="62179" rIns="124358" bIns="62179" rtlCol="0" anchor="ctr"/>
          <a:lstStyle/>
          <a:p>
            <a:pPr algn="ctr"/>
            <a:r>
              <a:rPr lang="en-US" dirty="0" smtClean="0"/>
              <a:t>Windows Azure Worker Role</a:t>
            </a:r>
            <a:endParaRPr lang="en-US" dirty="0"/>
          </a:p>
        </p:txBody>
      </p:sp>
      <p:sp>
        <p:nvSpPr>
          <p:cNvPr id="25" name="Rounded Rectangle 24"/>
          <p:cNvSpPr/>
          <p:nvPr/>
        </p:nvSpPr>
        <p:spPr>
          <a:xfrm>
            <a:off x="9975463" y="1580244"/>
            <a:ext cx="1781948" cy="1487124"/>
          </a:xfrm>
          <a:prstGeom prst="roundRect">
            <a:avLst/>
          </a:prstGeom>
        </p:spPr>
        <p:style>
          <a:lnRef idx="2">
            <a:schemeClr val="accent3"/>
          </a:lnRef>
          <a:fillRef idx="1">
            <a:schemeClr val="lt1"/>
          </a:fillRef>
          <a:effectRef idx="0">
            <a:schemeClr val="accent3"/>
          </a:effectRef>
          <a:fontRef idx="minor">
            <a:schemeClr val="dk1"/>
          </a:fontRef>
        </p:style>
        <p:txBody>
          <a:bodyPr lIns="124358" tIns="62179" rIns="124358" bIns="62179" rtlCol="0" anchor="ctr"/>
          <a:lstStyle/>
          <a:p>
            <a:pPr algn="ctr"/>
            <a:r>
              <a:rPr lang="en-US" dirty="0"/>
              <a:t>Azure Service Bus </a:t>
            </a:r>
            <a:r>
              <a:rPr lang="en-US" dirty="0" smtClean="0"/>
              <a:t>Topics / Subscriptions</a:t>
            </a:r>
            <a:endParaRPr lang="en-US" dirty="0"/>
          </a:p>
        </p:txBody>
      </p:sp>
      <p:grpSp>
        <p:nvGrpSpPr>
          <p:cNvPr id="58" name="Group 57"/>
          <p:cNvGrpSpPr/>
          <p:nvPr/>
        </p:nvGrpSpPr>
        <p:grpSpPr>
          <a:xfrm>
            <a:off x="8959640" y="4892982"/>
            <a:ext cx="1077699" cy="368760"/>
            <a:chOff x="8959640" y="4892982"/>
            <a:chExt cx="1077699" cy="368760"/>
          </a:xfrm>
        </p:grpSpPr>
        <p:cxnSp>
          <p:nvCxnSpPr>
            <p:cNvPr id="14" name="Straight Arrow Connector 13"/>
            <p:cNvCxnSpPr>
              <a:endCxn id="11" idx="4"/>
            </p:cNvCxnSpPr>
            <p:nvPr/>
          </p:nvCxnSpPr>
          <p:spPr>
            <a:xfrm flipH="1">
              <a:off x="8959640" y="5077362"/>
              <a:ext cx="1077699" cy="1"/>
            </a:xfrm>
            <a:prstGeom prst="straightConnector1">
              <a:avLst/>
            </a:prstGeom>
            <a:ln w="76200">
              <a:solidFill>
                <a:schemeClr val="tx1">
                  <a:alpha val="50000"/>
                </a:schemeClr>
              </a:solidFill>
              <a:tailEnd type="arrow"/>
            </a:ln>
          </p:spPr>
          <p:style>
            <a:lnRef idx="3">
              <a:schemeClr val="accent2"/>
            </a:lnRef>
            <a:fillRef idx="0">
              <a:schemeClr val="accent2"/>
            </a:fillRef>
            <a:effectRef idx="2">
              <a:schemeClr val="accent2"/>
            </a:effectRef>
            <a:fontRef idx="minor">
              <a:schemeClr val="tx1"/>
            </a:fontRef>
          </p:style>
        </p:cxnSp>
        <p:sp>
          <p:nvSpPr>
            <p:cNvPr id="32" name="Oval 31"/>
            <p:cNvSpPr/>
            <p:nvPr/>
          </p:nvSpPr>
          <p:spPr bwMode="auto">
            <a:xfrm>
              <a:off x="9498489" y="4892982"/>
              <a:ext cx="304800" cy="368760"/>
            </a:xfrm>
            <a:prstGeom prst="ellipse">
              <a:avLst/>
            </a:prstGeom>
            <a:solidFill>
              <a:srgbClr val="FFC000"/>
            </a:solidFill>
            <a:ln>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solidFill>
                    <a:schemeClr val="bg1">
                      <a:lumMod val="50000"/>
                    </a:schemeClr>
                  </a:solidFill>
                  <a:ea typeface="Segoe UI" pitchFamily="34" charset="0"/>
                  <a:cs typeface="Segoe UI" pitchFamily="34" charset="0"/>
                </a:rPr>
                <a:t>5</a:t>
              </a:r>
            </a:p>
          </p:txBody>
        </p:sp>
      </p:grpSp>
      <p:grpSp>
        <p:nvGrpSpPr>
          <p:cNvPr id="59" name="Group 58"/>
          <p:cNvGrpSpPr/>
          <p:nvPr/>
        </p:nvGrpSpPr>
        <p:grpSpPr>
          <a:xfrm>
            <a:off x="8123237" y="3067370"/>
            <a:ext cx="304800" cy="1039492"/>
            <a:chOff x="8123237" y="3067370"/>
            <a:chExt cx="304800" cy="1877692"/>
          </a:xfrm>
        </p:grpSpPr>
        <p:cxnSp>
          <p:nvCxnSpPr>
            <p:cNvPr id="34" name="Straight Arrow Connector 33"/>
            <p:cNvCxnSpPr/>
            <p:nvPr/>
          </p:nvCxnSpPr>
          <p:spPr>
            <a:xfrm flipV="1">
              <a:off x="8275637" y="3067370"/>
              <a:ext cx="0" cy="1877692"/>
            </a:xfrm>
            <a:prstGeom prst="straightConnector1">
              <a:avLst/>
            </a:prstGeom>
            <a:ln w="76200">
              <a:solidFill>
                <a:schemeClr val="tx1">
                  <a:alpha val="50000"/>
                </a:schemeClr>
              </a:solidFill>
              <a:tailEnd type="arrow"/>
            </a:ln>
          </p:spPr>
          <p:style>
            <a:lnRef idx="3">
              <a:schemeClr val="accent2"/>
            </a:lnRef>
            <a:fillRef idx="0">
              <a:schemeClr val="accent2"/>
            </a:fillRef>
            <a:effectRef idx="2">
              <a:schemeClr val="accent2"/>
            </a:effectRef>
            <a:fontRef idx="minor">
              <a:schemeClr val="tx1"/>
            </a:fontRef>
          </p:style>
        </p:cxnSp>
        <p:sp>
          <p:nvSpPr>
            <p:cNvPr id="35" name="Oval 34"/>
            <p:cNvSpPr/>
            <p:nvPr/>
          </p:nvSpPr>
          <p:spPr bwMode="auto">
            <a:xfrm>
              <a:off x="8123237" y="3497263"/>
              <a:ext cx="304800" cy="368760"/>
            </a:xfrm>
            <a:prstGeom prst="ellipse">
              <a:avLst/>
            </a:prstGeom>
            <a:solidFill>
              <a:srgbClr val="FFC000"/>
            </a:solidFill>
            <a:ln>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solidFill>
                    <a:schemeClr val="bg1">
                      <a:lumMod val="50000"/>
                    </a:schemeClr>
                  </a:solidFill>
                  <a:ea typeface="Segoe UI" pitchFamily="34" charset="0"/>
                  <a:cs typeface="Segoe UI" pitchFamily="34" charset="0"/>
                </a:rPr>
                <a:t>8</a:t>
              </a:r>
            </a:p>
          </p:txBody>
        </p:sp>
      </p:grpSp>
      <p:grpSp>
        <p:nvGrpSpPr>
          <p:cNvPr id="60" name="Group 59"/>
          <p:cNvGrpSpPr/>
          <p:nvPr/>
        </p:nvGrpSpPr>
        <p:grpSpPr>
          <a:xfrm>
            <a:off x="7208837" y="3067369"/>
            <a:ext cx="304800" cy="1039493"/>
            <a:chOff x="7208837" y="3067369"/>
            <a:chExt cx="304800" cy="1039493"/>
          </a:xfrm>
        </p:grpSpPr>
        <p:cxnSp>
          <p:nvCxnSpPr>
            <p:cNvPr id="33" name="Straight Arrow Connector 32"/>
            <p:cNvCxnSpPr/>
            <p:nvPr/>
          </p:nvCxnSpPr>
          <p:spPr>
            <a:xfrm flipH="1">
              <a:off x="7361237" y="3067369"/>
              <a:ext cx="21004" cy="1039493"/>
            </a:xfrm>
            <a:prstGeom prst="straightConnector1">
              <a:avLst/>
            </a:prstGeom>
            <a:ln w="76200">
              <a:solidFill>
                <a:schemeClr val="tx1">
                  <a:alpha val="50000"/>
                </a:schemeClr>
              </a:solidFill>
              <a:tailEnd type="arrow"/>
            </a:ln>
          </p:spPr>
          <p:style>
            <a:lnRef idx="3">
              <a:schemeClr val="accent2"/>
            </a:lnRef>
            <a:fillRef idx="0">
              <a:schemeClr val="accent2"/>
            </a:fillRef>
            <a:effectRef idx="2">
              <a:schemeClr val="accent2"/>
            </a:effectRef>
            <a:fontRef idx="minor">
              <a:schemeClr val="tx1"/>
            </a:fontRef>
          </p:style>
        </p:cxnSp>
        <p:sp>
          <p:nvSpPr>
            <p:cNvPr id="36" name="Oval 35"/>
            <p:cNvSpPr/>
            <p:nvPr/>
          </p:nvSpPr>
          <p:spPr bwMode="auto">
            <a:xfrm>
              <a:off x="7208837" y="3268662"/>
              <a:ext cx="304800" cy="368760"/>
            </a:xfrm>
            <a:prstGeom prst="ellipse">
              <a:avLst/>
            </a:prstGeom>
            <a:solidFill>
              <a:srgbClr val="FFC000"/>
            </a:solidFill>
            <a:ln>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solidFill>
                    <a:schemeClr val="bg1">
                      <a:lumMod val="50000"/>
                    </a:schemeClr>
                  </a:solidFill>
                  <a:ea typeface="Segoe UI" pitchFamily="34" charset="0"/>
                  <a:cs typeface="Segoe UI" pitchFamily="34" charset="0"/>
                </a:rPr>
                <a:t>7</a:t>
              </a:r>
            </a:p>
          </p:txBody>
        </p:sp>
      </p:grpSp>
      <p:sp>
        <p:nvSpPr>
          <p:cNvPr id="48" name="Rectangle 47"/>
          <p:cNvSpPr/>
          <p:nvPr/>
        </p:nvSpPr>
        <p:spPr>
          <a:xfrm>
            <a:off x="6390164" y="6159002"/>
            <a:ext cx="6216650" cy="646331"/>
          </a:xfrm>
          <a:prstGeom prst="rect">
            <a:avLst/>
          </a:prstGeom>
        </p:spPr>
        <p:txBody>
          <a:bodyPr>
            <a:spAutoFit/>
          </a:bodyPr>
          <a:lstStyle/>
          <a:p>
            <a:pPr algn="ctr"/>
            <a:r>
              <a:rPr lang="en-US" dirty="0" smtClean="0"/>
              <a:t>Cloud hosted BI app</a:t>
            </a:r>
          </a:p>
          <a:p>
            <a:pPr algn="ctr"/>
            <a:r>
              <a:rPr lang="en-US" dirty="0" smtClean="0"/>
              <a:t>http://domainB.com/page.php</a:t>
            </a:r>
            <a:endParaRPr lang="en-US" dirty="0"/>
          </a:p>
        </p:txBody>
      </p:sp>
      <p:sp>
        <p:nvSpPr>
          <p:cNvPr id="50" name="Hexagon 49"/>
          <p:cNvSpPr/>
          <p:nvPr/>
        </p:nvSpPr>
        <p:spPr>
          <a:xfrm>
            <a:off x="11351278" y="4199353"/>
            <a:ext cx="812265" cy="685691"/>
          </a:xfrm>
          <a:prstGeom prst="hexagon">
            <a:avLst>
              <a:gd name="adj" fmla="val 25000"/>
              <a:gd name="vf" fmla="val 115470"/>
            </a:avLst>
          </a:prstGeom>
          <a:blipFill>
            <a:blip r:embed="rId3">
              <a:extLst>
                <a:ext uri="{28A0092B-C50C-407E-A947-70E740481C1C}">
                  <a14:useLocalDpi xmlns:a14="http://schemas.microsoft.com/office/drawing/2010/main" val="0"/>
                </a:ext>
              </a:extLst>
            </a:blip>
            <a:srcRect/>
            <a:stretch>
              <a:fillRect t="-37000" b="-37000"/>
            </a:stretch>
          </a:blipFill>
        </p:spPr>
        <p:style>
          <a:lnRef idx="2">
            <a:schemeClr val="accent3">
              <a:hueOff val="0"/>
              <a:satOff val="0"/>
              <a:lumOff val="0"/>
              <a:alphaOff val="0"/>
            </a:schemeClr>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sp>
        <p:nvSpPr>
          <p:cNvPr id="51" name="Hexagon 50"/>
          <p:cNvSpPr/>
          <p:nvPr/>
        </p:nvSpPr>
        <p:spPr>
          <a:xfrm>
            <a:off x="6599237" y="1292297"/>
            <a:ext cx="813816" cy="685800"/>
          </a:xfrm>
          <a:prstGeom prst="hexagon">
            <a:avLst>
              <a:gd name="adj" fmla="val 25000"/>
              <a:gd name="vf" fmla="val 115470"/>
            </a:avLst>
          </a:prstGeom>
          <a:blipFill>
            <a:blip r:embed="rId4">
              <a:extLst>
                <a:ext uri="{28A0092B-C50C-407E-A947-70E740481C1C}">
                  <a14:useLocalDpi xmlns:a14="http://schemas.microsoft.com/office/drawing/2010/main" val="0"/>
                </a:ext>
              </a:extLst>
            </a:blip>
            <a:srcRect/>
            <a:stretch>
              <a:fillRect t="-32000" b="-32000"/>
            </a:stretch>
          </a:blipFill>
        </p:spPr>
        <p:style>
          <a:lnRef idx="2">
            <a:schemeClr val="accent2">
              <a:hueOff val="0"/>
              <a:satOff val="0"/>
              <a:lumOff val="0"/>
              <a:alphaOff val="0"/>
            </a:schemeClr>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sp>
        <p:nvSpPr>
          <p:cNvPr id="52" name="Hexagon 51"/>
          <p:cNvSpPr/>
          <p:nvPr/>
        </p:nvSpPr>
        <p:spPr>
          <a:xfrm>
            <a:off x="6395021" y="4199353"/>
            <a:ext cx="813816" cy="685800"/>
          </a:xfrm>
          <a:prstGeom prst="hexagon">
            <a:avLst>
              <a:gd name="adj" fmla="val 25000"/>
              <a:gd name="vf" fmla="val 115470"/>
            </a:avLst>
          </a:prstGeom>
          <a:blipFill>
            <a:blip r:embed="rId5">
              <a:extLst>
                <a:ext uri="{28A0092B-C50C-407E-A947-70E740481C1C}">
                  <a14:useLocalDpi xmlns:a14="http://schemas.microsoft.com/office/drawing/2010/main" val="0"/>
                </a:ext>
              </a:extLst>
            </a:blip>
            <a:srcRect/>
            <a:stretch>
              <a:fillRect t="-63000" b="-63000"/>
            </a:stretch>
          </a:blipFill>
        </p:spPr>
        <p:style>
          <a:lnRef idx="2">
            <a:schemeClr val="accent4">
              <a:hueOff val="0"/>
              <a:satOff val="0"/>
              <a:lumOff val="0"/>
              <a:alphaOff val="0"/>
            </a:schemeClr>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sp>
        <p:nvSpPr>
          <p:cNvPr id="53" name="Hexagon 52"/>
          <p:cNvSpPr/>
          <p:nvPr/>
        </p:nvSpPr>
        <p:spPr>
          <a:xfrm>
            <a:off x="11349727" y="1292297"/>
            <a:ext cx="813816" cy="685800"/>
          </a:xfrm>
          <a:prstGeom prst="hexagon">
            <a:avLst>
              <a:gd name="adj" fmla="val 25000"/>
              <a:gd name="vf" fmla="val 115470"/>
            </a:avLst>
          </a:prstGeom>
          <a:blipFill>
            <a:blip r:embed="rId6">
              <a:extLst>
                <a:ext uri="{28A0092B-C50C-407E-A947-70E740481C1C}">
                  <a14:useLocalDpi xmlns:a14="http://schemas.microsoft.com/office/drawing/2010/main" val="0"/>
                </a:ext>
              </a:extLst>
            </a:blip>
            <a:srcRect/>
            <a:stretch>
              <a:fillRect l="-14000" r="-14000"/>
            </a:stretch>
          </a:blipFill>
        </p:spPr>
        <p:style>
          <a:lnRef idx="2">
            <a:schemeClr val="accent5">
              <a:hueOff val="0"/>
              <a:satOff val="0"/>
              <a:lumOff val="0"/>
              <a:alphaOff val="0"/>
            </a:schemeClr>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sp>
        <p:nvSpPr>
          <p:cNvPr id="61" name="Rounded Rectangle 60"/>
          <p:cNvSpPr/>
          <p:nvPr/>
        </p:nvSpPr>
        <p:spPr bwMode="auto">
          <a:xfrm>
            <a:off x="960437" y="3192462"/>
            <a:ext cx="4114800" cy="1600200"/>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lIns="124358" tIns="62179" rIns="124358" bIns="62179" rtlCol="0" anchor="b"/>
          <a:lstStyle/>
          <a:p>
            <a:pPr algn="ctr"/>
            <a:r>
              <a:rPr lang="en-US" dirty="0" smtClean="0"/>
              <a:t>Parts </a:t>
            </a:r>
            <a:r>
              <a:rPr lang="en-US" dirty="0"/>
              <a:t>Inventory List</a:t>
            </a:r>
          </a:p>
        </p:txBody>
      </p:sp>
      <p:pic>
        <p:nvPicPr>
          <p:cNvPr id="6146" name="Picture 2" descr="C:\Users\Todd\AppData\Local\Microsoft\Windows\Temporary Internet Files\Content.IE5\X8XF9OEJ\MP900401446[1].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15229" y="3291514"/>
            <a:ext cx="833405" cy="1042286"/>
          </a:xfrm>
          <a:prstGeom prst="rect">
            <a:avLst/>
          </a:prstGeom>
          <a:noFill/>
          <a:extLst>
            <a:ext uri="{909E8E84-426E-40DD-AFC4-6F175D3DCCD1}">
              <a14:hiddenFill xmlns:a14="http://schemas.microsoft.com/office/drawing/2010/main">
                <a:solidFill>
                  <a:srgbClr val="FFFFFF"/>
                </a:solidFill>
              </a14:hiddenFill>
            </a:ext>
          </a:extLst>
        </p:spPr>
      </p:pic>
      <p:grpSp>
        <p:nvGrpSpPr>
          <p:cNvPr id="73" name="Group 72"/>
          <p:cNvGrpSpPr/>
          <p:nvPr/>
        </p:nvGrpSpPr>
        <p:grpSpPr>
          <a:xfrm>
            <a:off x="4999037" y="2963862"/>
            <a:ext cx="2007108" cy="1981200"/>
            <a:chOff x="4999037" y="2963862"/>
            <a:chExt cx="2007108" cy="1981200"/>
          </a:xfrm>
        </p:grpSpPr>
        <p:cxnSp>
          <p:nvCxnSpPr>
            <p:cNvPr id="65" name="Straight Arrow Connector 64"/>
            <p:cNvCxnSpPr/>
            <p:nvPr/>
          </p:nvCxnSpPr>
          <p:spPr>
            <a:xfrm flipV="1">
              <a:off x="4999037" y="2963862"/>
              <a:ext cx="2007108" cy="1981200"/>
            </a:xfrm>
            <a:prstGeom prst="straightConnector1">
              <a:avLst/>
            </a:prstGeom>
            <a:ln w="76200">
              <a:solidFill>
                <a:schemeClr val="tx1">
                  <a:alpha val="50000"/>
                </a:schemeClr>
              </a:solidFill>
              <a:tailEnd type="arrow"/>
            </a:ln>
          </p:spPr>
          <p:style>
            <a:lnRef idx="3">
              <a:schemeClr val="accent2"/>
            </a:lnRef>
            <a:fillRef idx="0">
              <a:schemeClr val="accent2"/>
            </a:fillRef>
            <a:effectRef idx="2">
              <a:schemeClr val="accent2"/>
            </a:effectRef>
            <a:fontRef idx="minor">
              <a:schemeClr val="tx1"/>
            </a:fontRef>
          </p:style>
        </p:cxnSp>
        <p:sp>
          <p:nvSpPr>
            <p:cNvPr id="66" name="Oval 65"/>
            <p:cNvSpPr/>
            <p:nvPr/>
          </p:nvSpPr>
          <p:spPr bwMode="auto">
            <a:xfrm>
              <a:off x="5775248" y="3830995"/>
              <a:ext cx="287526" cy="368760"/>
            </a:xfrm>
            <a:prstGeom prst="ellipse">
              <a:avLst/>
            </a:prstGeom>
            <a:solidFill>
              <a:srgbClr val="FFC000"/>
            </a:solidFill>
            <a:ln>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solidFill>
                    <a:schemeClr val="bg1">
                      <a:lumMod val="50000"/>
                    </a:schemeClr>
                  </a:solidFill>
                  <a:ea typeface="Segoe UI" pitchFamily="34" charset="0"/>
                  <a:cs typeface="Segoe UI" pitchFamily="34" charset="0"/>
                </a:rPr>
                <a:t>1</a:t>
              </a:r>
            </a:p>
          </p:txBody>
        </p:sp>
      </p:grpSp>
      <p:sp>
        <p:nvSpPr>
          <p:cNvPr id="63" name="Rounded Rectangle 62"/>
          <p:cNvSpPr/>
          <p:nvPr/>
        </p:nvSpPr>
        <p:spPr bwMode="auto">
          <a:xfrm>
            <a:off x="960437" y="4868862"/>
            <a:ext cx="4114800" cy="538074"/>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lIns="124358" tIns="62179" rIns="124358" bIns="62179" rtlCol="0" anchor="ctr"/>
          <a:lstStyle/>
          <a:p>
            <a:pPr algn="ctr"/>
            <a:r>
              <a:rPr lang="en-US" smtClean="0"/>
              <a:t>Remote Event </a:t>
            </a:r>
            <a:r>
              <a:rPr lang="en-US" dirty="0"/>
              <a:t>Receiver</a:t>
            </a:r>
          </a:p>
        </p:txBody>
      </p:sp>
      <p:pic>
        <p:nvPicPr>
          <p:cNvPr id="6151" name="Picture 7" descr="C:\Users\Todd\AppData\Local\Microsoft\Windows\Temporary Internet Files\Content.IE5\63TOUEEM\MP900289816[1].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14403" y="3299557"/>
            <a:ext cx="1563580" cy="1034243"/>
          </a:xfrm>
          <a:prstGeom prst="rect">
            <a:avLst/>
          </a:prstGeom>
          <a:noFill/>
          <a:extLst>
            <a:ext uri="{909E8E84-426E-40DD-AFC4-6F175D3DCCD1}">
              <a14:hiddenFill xmlns:a14="http://schemas.microsoft.com/office/drawing/2010/main">
                <a:solidFill>
                  <a:srgbClr val="FFFFFF"/>
                </a:solidFill>
              </a14:hiddenFill>
            </a:ext>
          </a:extLst>
        </p:spPr>
      </p:pic>
      <p:pic>
        <p:nvPicPr>
          <p:cNvPr id="6157" name="Picture 13" descr="C:\Users\Todd\AppData\Local\Microsoft\Windows\Temporary Internet Files\Content.IE5\4ED8FRY3\MP900401143[1].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931065" y="3275908"/>
            <a:ext cx="845883" cy="10578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6930557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ipe(down)">
                                      <p:cBhvr>
                                        <p:cTn id="7" dur="500"/>
                                        <p:tgtEl>
                                          <p:spTgt spid="7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5"/>
                                        </p:tgtEl>
                                        <p:attrNameLst>
                                          <p:attrName>style.visibility</p:attrName>
                                        </p:attrNameLst>
                                      </p:cBhvr>
                                      <p:to>
                                        <p:strVal val="visible"/>
                                      </p:to>
                                    </p:set>
                                    <p:animEffect transition="in" filter="wipe(left)">
                                      <p:cBhvr>
                                        <p:cTn id="12" dur="500"/>
                                        <p:tgtEl>
                                          <p:spTgt spid="5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56"/>
                                        </p:tgtEl>
                                        <p:attrNameLst>
                                          <p:attrName>style.visibility</p:attrName>
                                        </p:attrNameLst>
                                      </p:cBhvr>
                                      <p:to>
                                        <p:strVal val="visible"/>
                                      </p:to>
                                    </p:set>
                                    <p:animEffect transition="in" filter="wipe(down)">
                                      <p:cBhvr>
                                        <p:cTn id="17" dur="500"/>
                                        <p:tgtEl>
                                          <p:spTgt spid="5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57"/>
                                        </p:tgtEl>
                                        <p:attrNameLst>
                                          <p:attrName>style.visibility</p:attrName>
                                        </p:attrNameLst>
                                      </p:cBhvr>
                                      <p:to>
                                        <p:strVal val="visible"/>
                                      </p:to>
                                    </p:set>
                                    <p:animEffect transition="in" filter="wipe(up)">
                                      <p:cBhvr>
                                        <p:cTn id="22" dur="500"/>
                                        <p:tgtEl>
                                          <p:spTgt spid="5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nodeType="clickEffect">
                                  <p:stCondLst>
                                    <p:cond delay="0"/>
                                  </p:stCondLst>
                                  <p:childTnLst>
                                    <p:set>
                                      <p:cBhvr>
                                        <p:cTn id="26" dur="1" fill="hold">
                                          <p:stCondLst>
                                            <p:cond delay="0"/>
                                          </p:stCondLst>
                                        </p:cTn>
                                        <p:tgtEl>
                                          <p:spTgt spid="58"/>
                                        </p:tgtEl>
                                        <p:attrNameLst>
                                          <p:attrName>style.visibility</p:attrName>
                                        </p:attrNameLst>
                                      </p:cBhvr>
                                      <p:to>
                                        <p:strVal val="visible"/>
                                      </p:to>
                                    </p:set>
                                    <p:animEffect transition="in" filter="wipe(right)">
                                      <p:cBhvr>
                                        <p:cTn id="27" dur="500"/>
                                        <p:tgtEl>
                                          <p:spTgt spid="5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54"/>
                                        </p:tgtEl>
                                        <p:attrNameLst>
                                          <p:attrName>style.visibility</p:attrName>
                                        </p:attrNameLst>
                                      </p:cBhvr>
                                      <p:to>
                                        <p:strVal val="visible"/>
                                      </p:to>
                                    </p:set>
                                    <p:animEffect transition="in" filter="wipe(left)">
                                      <p:cBhvr>
                                        <p:cTn id="32" dur="500"/>
                                        <p:tgtEl>
                                          <p:spTgt spid="54"/>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nodeType="clickEffect">
                                  <p:stCondLst>
                                    <p:cond delay="0"/>
                                  </p:stCondLst>
                                  <p:childTnLst>
                                    <p:set>
                                      <p:cBhvr>
                                        <p:cTn id="36" dur="1" fill="hold">
                                          <p:stCondLst>
                                            <p:cond delay="0"/>
                                          </p:stCondLst>
                                        </p:cTn>
                                        <p:tgtEl>
                                          <p:spTgt spid="60"/>
                                        </p:tgtEl>
                                        <p:attrNameLst>
                                          <p:attrName>style.visibility</p:attrName>
                                        </p:attrNameLst>
                                      </p:cBhvr>
                                      <p:to>
                                        <p:strVal val="visible"/>
                                      </p:to>
                                    </p:set>
                                    <p:animEffect transition="in" filter="wipe(up)">
                                      <p:cBhvr>
                                        <p:cTn id="37" dur="500"/>
                                        <p:tgtEl>
                                          <p:spTgt spid="60"/>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59"/>
                                        </p:tgtEl>
                                        <p:attrNameLst>
                                          <p:attrName>style.visibility</p:attrName>
                                        </p:attrNameLst>
                                      </p:cBhvr>
                                      <p:to>
                                        <p:strVal val="visible"/>
                                      </p:to>
                                    </p:set>
                                    <p:animEffect transition="in" filter="wipe(down)">
                                      <p:cBhvr>
                                        <p:cTn id="42"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Cloud hosted </a:t>
            </a:r>
            <a:r>
              <a:rPr lang="en-US" dirty="0"/>
              <a:t>business intelligence app</a:t>
            </a:r>
          </a:p>
        </p:txBody>
      </p:sp>
      <p:sp>
        <p:nvSpPr>
          <p:cNvPr id="2" name="Text Placeholder 1"/>
          <p:cNvSpPr>
            <a:spLocks noGrp="1"/>
          </p:cNvSpPr>
          <p:nvPr>
            <p:ph type="body" sz="quarter" idx="12"/>
          </p:nvPr>
        </p:nvSpPr>
        <p:spPr/>
        <p:txBody>
          <a:bodyPr/>
          <a:lstStyle/>
          <a:p>
            <a:endParaRPr lang="en-US"/>
          </a:p>
        </p:txBody>
      </p:sp>
    </p:spTree>
    <p:extLst>
      <p:ext uri="{BB962C8B-B14F-4D97-AF65-F5344CB8AC3E}">
        <p14:creationId xmlns:p14="http://schemas.microsoft.com/office/powerpoint/2010/main" val="20770636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3" name="Content Placeholder 2"/>
          <p:cNvSpPr>
            <a:spLocks noGrp="1"/>
          </p:cNvSpPr>
          <p:nvPr>
            <p:ph type="body" sz="quarter" idx="10"/>
          </p:nvPr>
        </p:nvSpPr>
        <p:spPr>
          <a:prstGeom prst="rect">
            <a:avLst/>
          </a:prstGeom>
        </p:spPr>
        <p:txBody>
          <a:bodyPr lIns="124358" tIns="62179" rIns="124358" bIns="62179">
            <a:noAutofit/>
          </a:bodyPr>
          <a:lstStyle/>
          <a:p>
            <a:r>
              <a:rPr lang="en-US" dirty="0"/>
              <a:t>SharePoint 2013 </a:t>
            </a:r>
            <a:r>
              <a:rPr lang="en-US" dirty="0" smtClean="0"/>
              <a:t>App </a:t>
            </a:r>
            <a:r>
              <a:rPr lang="en-US" dirty="0"/>
              <a:t>Models</a:t>
            </a:r>
          </a:p>
          <a:p>
            <a:r>
              <a:rPr lang="en-US" dirty="0"/>
              <a:t>Cloud-hosted app technologies</a:t>
            </a:r>
          </a:p>
          <a:p>
            <a:r>
              <a:rPr lang="en-US" dirty="0"/>
              <a:t>Cloud-hosted application components</a:t>
            </a:r>
          </a:p>
          <a:p>
            <a:r>
              <a:rPr lang="en-US" dirty="0"/>
              <a:t>Cloud-hosted </a:t>
            </a:r>
            <a:r>
              <a:rPr lang="en-US" dirty="0" err="1"/>
              <a:t>AuthN</a:t>
            </a:r>
            <a:r>
              <a:rPr lang="en-US" dirty="0"/>
              <a:t> / </a:t>
            </a:r>
            <a:r>
              <a:rPr lang="en-US" dirty="0" err="1" smtClean="0"/>
              <a:t>AuthZ</a:t>
            </a:r>
            <a:endParaRPr lang="en-US" dirty="0" smtClean="0"/>
          </a:p>
          <a:p>
            <a:r>
              <a:rPr lang="en-US" dirty="0" smtClean="0"/>
              <a:t>PHP and node</a:t>
            </a:r>
            <a:endParaRPr lang="en-US" dirty="0"/>
          </a:p>
          <a:p>
            <a:r>
              <a:rPr lang="en-US" dirty="0"/>
              <a:t>Collaboration / ECM</a:t>
            </a:r>
          </a:p>
          <a:p>
            <a:r>
              <a:rPr lang="en-US" dirty="0"/>
              <a:t>Business Intelligence</a:t>
            </a:r>
          </a:p>
          <a:p>
            <a:r>
              <a:rPr lang="en-US" dirty="0" smtClean="0"/>
              <a:t>Web Content Management</a:t>
            </a:r>
            <a:endParaRPr lang="en-US" dirty="0"/>
          </a:p>
        </p:txBody>
      </p:sp>
    </p:spTree>
    <p:extLst>
      <p:ext uri="{BB962C8B-B14F-4D97-AF65-F5344CB8AC3E}">
        <p14:creationId xmlns:p14="http://schemas.microsoft.com/office/powerpoint/2010/main" val="1725551610"/>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Web Content Management</a:t>
            </a:r>
            <a:endParaRPr lang="en-US" dirty="0"/>
          </a:p>
        </p:txBody>
      </p:sp>
    </p:spTree>
    <p:extLst>
      <p:ext uri="{BB962C8B-B14F-4D97-AF65-F5344CB8AC3E}">
        <p14:creationId xmlns:p14="http://schemas.microsoft.com/office/powerpoint/2010/main" val="22392447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Provider-hosted WCM</a:t>
            </a:r>
            <a:endParaRPr lang="en-US" dirty="0"/>
          </a:p>
        </p:txBody>
      </p:sp>
      <p:sp>
        <p:nvSpPr>
          <p:cNvPr id="5" name="Content Placeholder 4"/>
          <p:cNvSpPr>
            <a:spLocks noGrp="1"/>
          </p:cNvSpPr>
          <p:nvPr>
            <p:ph type="body" sz="quarter" idx="10"/>
          </p:nvPr>
        </p:nvSpPr>
        <p:spPr>
          <a:prstGeom prst="rect">
            <a:avLst/>
          </a:prstGeom>
        </p:spPr>
        <p:txBody>
          <a:bodyPr lIns="124358" tIns="62179" rIns="124358" bIns="62179">
            <a:normAutofit fontScale="55000" lnSpcReduction="20000"/>
          </a:bodyPr>
          <a:lstStyle/>
          <a:p>
            <a:r>
              <a:rPr lang="en-US" dirty="0" smtClean="0"/>
              <a:t>Extend SharePoint’s WCM capabilities</a:t>
            </a:r>
          </a:p>
          <a:p>
            <a:pPr lvl="1"/>
            <a:r>
              <a:rPr lang="en-US" sz="4000" dirty="0">
                <a:gradFill>
                  <a:gsLst>
                    <a:gs pos="1250">
                      <a:schemeClr val="tx2"/>
                    </a:gs>
                    <a:gs pos="99000">
                      <a:schemeClr val="tx2"/>
                    </a:gs>
                  </a:gsLst>
                  <a:lin ang="5400000" scaled="0"/>
                </a:gradFill>
                <a:latin typeface="+mj-lt"/>
              </a:rPr>
              <a:t>Office 365 Small Business Site</a:t>
            </a:r>
          </a:p>
          <a:p>
            <a:pPr lvl="2"/>
            <a:r>
              <a:rPr lang="en-US" sz="2900" dirty="0"/>
              <a:t>Create robust web enabled ways to present content</a:t>
            </a:r>
          </a:p>
          <a:p>
            <a:pPr lvl="2"/>
            <a:r>
              <a:rPr lang="en-US" sz="2900" dirty="0"/>
              <a:t>Sorting, filtering, grouping, searching</a:t>
            </a:r>
          </a:p>
          <a:p>
            <a:pPr lvl="1"/>
            <a:r>
              <a:rPr lang="en-US" sz="4000" dirty="0">
                <a:gradFill>
                  <a:gsLst>
                    <a:gs pos="1250">
                      <a:schemeClr val="tx2"/>
                    </a:gs>
                    <a:gs pos="99000">
                      <a:schemeClr val="tx2"/>
                    </a:gs>
                  </a:gsLst>
                  <a:lin ang="5400000" scaled="0"/>
                </a:gradFill>
                <a:latin typeface="+mj-lt"/>
              </a:rPr>
              <a:t>On-premises</a:t>
            </a:r>
          </a:p>
          <a:p>
            <a:pPr lvl="2"/>
            <a:r>
              <a:rPr lang="en-US" sz="2900" dirty="0"/>
              <a:t>Create line of business applications that run on other servers</a:t>
            </a:r>
          </a:p>
          <a:p>
            <a:pPr lvl="2"/>
            <a:r>
              <a:rPr lang="en-US" sz="2900" dirty="0"/>
              <a:t>Create them with any technology!</a:t>
            </a:r>
          </a:p>
        </p:txBody>
      </p:sp>
    </p:spTree>
    <p:extLst>
      <p:ext uri="{BB962C8B-B14F-4D97-AF65-F5344CB8AC3E}">
        <p14:creationId xmlns:p14="http://schemas.microsoft.com/office/powerpoint/2010/main" val="874308549"/>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endParaRPr lang="en-US"/>
          </a:p>
        </p:txBody>
      </p:sp>
      <p:sp>
        <p:nvSpPr>
          <p:cNvPr id="4" name="Title 3"/>
          <p:cNvSpPr>
            <a:spLocks noGrp="1"/>
          </p:cNvSpPr>
          <p:nvPr>
            <p:ph type="title"/>
          </p:nvPr>
        </p:nvSpPr>
        <p:spPr/>
        <p:txBody>
          <a:bodyPr/>
          <a:lstStyle/>
          <a:p>
            <a:r>
              <a:rPr lang="en-US" dirty="0" smtClean="0"/>
              <a:t>Thank You</a:t>
            </a:r>
            <a:endParaRPr lang="en-US" dirty="0"/>
          </a:p>
        </p:txBody>
      </p:sp>
    </p:spTree>
    <p:extLst>
      <p:ext uri="{BB962C8B-B14F-4D97-AF65-F5344CB8AC3E}">
        <p14:creationId xmlns:p14="http://schemas.microsoft.com/office/powerpoint/2010/main" val="2201466589"/>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814114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SharePoint 2013 App Models</a:t>
            </a:r>
            <a:endParaRPr lang="en-US" dirty="0"/>
          </a:p>
        </p:txBody>
      </p:sp>
    </p:spTree>
    <p:extLst>
      <p:ext uri="{BB962C8B-B14F-4D97-AF65-F5344CB8AC3E}">
        <p14:creationId xmlns:p14="http://schemas.microsoft.com/office/powerpoint/2010/main" val="13299739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Possible SharePoint App Architectures</a:t>
            </a:r>
            <a:endParaRPr lang="en-US" dirty="0"/>
          </a:p>
        </p:txBody>
      </p:sp>
      <p:sp>
        <p:nvSpPr>
          <p:cNvPr id="15" name="Content Placeholder 2"/>
          <p:cNvSpPr>
            <a:spLocks noGrp="1"/>
          </p:cNvSpPr>
          <p:nvPr>
            <p:ph type="body" sz="quarter" idx="10"/>
          </p:nvPr>
        </p:nvSpPr>
        <p:spPr>
          <a:prstGeom prst="rect">
            <a:avLst/>
          </a:prstGeom>
        </p:spPr>
        <p:txBody>
          <a:bodyPr lIns="124358" tIns="62179" rIns="124358" bIns="62179"/>
          <a:lstStyle/>
          <a:p>
            <a:r>
              <a:rPr lang="en-US" dirty="0" smtClean="0"/>
              <a:t>SharePoint Hosted      </a:t>
            </a:r>
            <a:r>
              <a:rPr lang="en-US" dirty="0" err="1" smtClean="0"/>
              <a:t>Autohosted</a:t>
            </a:r>
            <a:r>
              <a:rPr lang="en-US" dirty="0" smtClean="0"/>
              <a:t>       Provider-hosted</a:t>
            </a:r>
            <a:endParaRPr lang="en-US" dirty="0"/>
          </a:p>
        </p:txBody>
      </p:sp>
      <p:pic>
        <p:nvPicPr>
          <p:cNvPr id="1031" name="Picture 7" descr="C:\Users\Todd\AppData\Local\Microsoft\Windows\Temporary Internet Files\Content.IE5\084275D4\MC900435242[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33700" y="4440898"/>
            <a:ext cx="1227137" cy="2427978"/>
          </a:xfrm>
          <a:prstGeom prst="rect">
            <a:avLst/>
          </a:prstGeom>
          <a:noFill/>
          <a:extLst>
            <a:ext uri="{909E8E84-426E-40DD-AFC4-6F175D3DCCD1}">
              <a14:hiddenFill xmlns:a14="http://schemas.microsoft.com/office/drawing/2010/main">
                <a:solidFill>
                  <a:srgbClr val="FFFFFF"/>
                </a:solidFill>
              </a14:hiddenFill>
            </a:ext>
          </a:extLst>
        </p:spPr>
      </p:pic>
      <p:pic>
        <p:nvPicPr>
          <p:cNvPr id="1037" name="Picture 13" descr="C:\Users\Todd\Downloads\Kozzi-internet_server_boxes-1673x1254.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32490" y="4440898"/>
            <a:ext cx="3157538" cy="2368645"/>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3" descr="C:\Users\Todd\Downloads\Kozzi-internet_server_boxes-1673x1254.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68555" y="4422084"/>
            <a:ext cx="3157538" cy="2368645"/>
          </a:xfrm>
          <a:prstGeom prst="rect">
            <a:avLst/>
          </a:prstGeom>
          <a:noFill/>
          <a:extLst>
            <a:ext uri="{909E8E84-426E-40DD-AFC4-6F175D3DCCD1}">
              <a14:hiddenFill xmlns:a14="http://schemas.microsoft.com/office/drawing/2010/main">
                <a:solidFill>
                  <a:srgbClr val="FFFFFF"/>
                </a:solidFill>
              </a14:hiddenFill>
            </a:ext>
          </a:extLst>
        </p:spPr>
      </p:pic>
      <p:pic>
        <p:nvPicPr>
          <p:cNvPr id="1040" name="Picture 1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32490" y="6254479"/>
            <a:ext cx="3157537" cy="5955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bwMode="auto">
          <a:xfrm>
            <a:off x="8668555" y="6176333"/>
            <a:ext cx="3157538" cy="614397"/>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800" dirty="0" smtClean="0">
                <a:solidFill>
                  <a:schemeClr val="bg1"/>
                </a:solidFill>
                <a:ea typeface="Segoe UI" pitchFamily="34" charset="0"/>
                <a:cs typeface="Segoe UI" pitchFamily="34" charset="0"/>
              </a:rPr>
              <a:t>Any host</a:t>
            </a:r>
          </a:p>
        </p:txBody>
      </p:sp>
      <p:sp>
        <p:nvSpPr>
          <p:cNvPr id="6" name="Rectangle 5"/>
          <p:cNvSpPr/>
          <p:nvPr/>
        </p:nvSpPr>
        <p:spPr>
          <a:xfrm>
            <a:off x="674352" y="1973262"/>
            <a:ext cx="3715085" cy="1938992"/>
          </a:xfrm>
          <a:prstGeom prst="rect">
            <a:avLst/>
          </a:prstGeom>
        </p:spPr>
        <p:txBody>
          <a:bodyPr wrap="square">
            <a:spAutoFit/>
          </a:bodyPr>
          <a:lstStyle/>
          <a:p>
            <a:pPr marL="342900" indent="-342900">
              <a:buFont typeface="Arial" pitchFamily="34" charset="0"/>
              <a:buChar char="•"/>
            </a:pPr>
            <a:r>
              <a:rPr lang="en-US" sz="2400" dirty="0" smtClean="0"/>
              <a:t>All components deployed to SharePoint</a:t>
            </a:r>
          </a:p>
          <a:p>
            <a:pPr marL="342900" indent="-342900">
              <a:buFont typeface="Arial" pitchFamily="34" charset="0"/>
              <a:buChar char="•"/>
            </a:pPr>
            <a:r>
              <a:rPr lang="en-US" sz="2400" dirty="0" smtClean="0"/>
              <a:t>Client </a:t>
            </a:r>
            <a:r>
              <a:rPr lang="en-US" sz="2400" dirty="0"/>
              <a:t>side </a:t>
            </a:r>
            <a:r>
              <a:rPr lang="en-US" sz="2400" dirty="0" smtClean="0"/>
              <a:t>code</a:t>
            </a:r>
          </a:p>
          <a:p>
            <a:pPr marL="342900" indent="-342900">
              <a:buFont typeface="Arial" pitchFamily="34" charset="0"/>
              <a:buChar char="•"/>
            </a:pPr>
            <a:r>
              <a:rPr lang="en-US" sz="2400" dirty="0" smtClean="0"/>
              <a:t>App Web created for app</a:t>
            </a:r>
            <a:endParaRPr lang="en-US" sz="2400" dirty="0"/>
          </a:p>
        </p:txBody>
      </p:sp>
      <p:sp>
        <p:nvSpPr>
          <p:cNvPr id="23" name="Rectangle 22"/>
          <p:cNvSpPr/>
          <p:nvPr/>
        </p:nvSpPr>
        <p:spPr>
          <a:xfrm>
            <a:off x="4389438" y="1973262"/>
            <a:ext cx="3810000" cy="2308324"/>
          </a:xfrm>
          <a:prstGeom prst="rect">
            <a:avLst/>
          </a:prstGeom>
        </p:spPr>
        <p:txBody>
          <a:bodyPr wrap="square">
            <a:spAutoFit/>
          </a:bodyPr>
          <a:lstStyle/>
          <a:p>
            <a:pPr marL="342900" indent="-342900">
              <a:buFont typeface="Arial" pitchFamily="34" charset="0"/>
              <a:buChar char="•"/>
            </a:pPr>
            <a:r>
              <a:rPr lang="en-US" sz="2400" dirty="0" smtClean="0"/>
              <a:t>Wrapper deployed to SharePoint</a:t>
            </a:r>
          </a:p>
          <a:p>
            <a:pPr marL="342900" indent="-342900">
              <a:buFont typeface="Arial" pitchFamily="34" charset="0"/>
              <a:buChar char="•"/>
            </a:pPr>
            <a:r>
              <a:rPr lang="en-US" sz="2400" dirty="0" smtClean="0"/>
              <a:t>Components deployed to Azure (automatically)</a:t>
            </a:r>
          </a:p>
          <a:p>
            <a:pPr marL="342900" indent="-342900">
              <a:buFont typeface="Arial" pitchFamily="34" charset="0"/>
              <a:buChar char="•"/>
            </a:pPr>
            <a:r>
              <a:rPr lang="en-US" sz="2400" dirty="0" smtClean="0"/>
              <a:t>Server and client </a:t>
            </a:r>
            <a:r>
              <a:rPr lang="en-US" sz="2400" dirty="0"/>
              <a:t>side </a:t>
            </a:r>
            <a:r>
              <a:rPr lang="en-US" sz="2400" dirty="0" smtClean="0"/>
              <a:t>code</a:t>
            </a:r>
          </a:p>
        </p:txBody>
      </p:sp>
      <p:sp>
        <p:nvSpPr>
          <p:cNvPr id="24" name="Rectangle 23"/>
          <p:cNvSpPr/>
          <p:nvPr/>
        </p:nvSpPr>
        <p:spPr>
          <a:xfrm>
            <a:off x="8342324" y="1973262"/>
            <a:ext cx="3810000" cy="2308324"/>
          </a:xfrm>
          <a:prstGeom prst="rect">
            <a:avLst/>
          </a:prstGeom>
        </p:spPr>
        <p:txBody>
          <a:bodyPr wrap="square">
            <a:spAutoFit/>
          </a:bodyPr>
          <a:lstStyle/>
          <a:p>
            <a:pPr marL="342900" indent="-342900">
              <a:buFont typeface="Arial" pitchFamily="34" charset="0"/>
              <a:buChar char="•"/>
            </a:pPr>
            <a:r>
              <a:rPr lang="en-US" sz="2400" dirty="0" smtClean="0"/>
              <a:t>Wrapper deployed to SharePoint</a:t>
            </a:r>
          </a:p>
          <a:p>
            <a:pPr marL="342900" indent="-342900">
              <a:buFont typeface="Arial" pitchFamily="34" charset="0"/>
              <a:buChar char="•"/>
            </a:pPr>
            <a:r>
              <a:rPr lang="en-US" sz="2400" dirty="0" smtClean="0"/>
              <a:t>Components deployed to host (manually)</a:t>
            </a:r>
          </a:p>
          <a:p>
            <a:pPr marL="342900" indent="-342900">
              <a:buFont typeface="Arial" pitchFamily="34" charset="0"/>
              <a:buChar char="•"/>
            </a:pPr>
            <a:r>
              <a:rPr lang="en-US" sz="2400" dirty="0" smtClean="0"/>
              <a:t>Server and client </a:t>
            </a:r>
            <a:r>
              <a:rPr lang="en-US" sz="2400" dirty="0"/>
              <a:t>side </a:t>
            </a:r>
            <a:r>
              <a:rPr lang="en-US" sz="2400" dirty="0" smtClean="0"/>
              <a:t>code</a:t>
            </a:r>
          </a:p>
        </p:txBody>
      </p:sp>
      <p:sp>
        <p:nvSpPr>
          <p:cNvPr id="8" name="10-Point Star 7"/>
          <p:cNvSpPr/>
          <p:nvPr/>
        </p:nvSpPr>
        <p:spPr bwMode="auto">
          <a:xfrm>
            <a:off x="5549258" y="4584845"/>
            <a:ext cx="1524000" cy="1524001"/>
          </a:xfrm>
          <a:prstGeom prst="star10">
            <a:avLst/>
          </a:prstGeom>
          <a:solidFill>
            <a:schemeClr val="accent2"/>
          </a:solidFill>
          <a:ln w="57150">
            <a:solidFill>
              <a:srgbClr val="FFC000"/>
            </a:solidFill>
            <a:headEnd type="none" w="med" len="med"/>
            <a:tailEnd type="none" w="med" len="med"/>
          </a:ln>
        </p:spPr>
        <p:style>
          <a:lnRef idx="0">
            <a:schemeClr val="dk1"/>
          </a:lnRef>
          <a:fillRef idx="3">
            <a:schemeClr val="dk1"/>
          </a:fillRef>
          <a:effectRef idx="3">
            <a:schemeClr val="dk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000" b="1" dirty="0" smtClean="0">
                <a:solidFill>
                  <a:schemeClr val="bg1"/>
                </a:solidFill>
                <a:ea typeface="Segoe UI" pitchFamily="34" charset="0"/>
                <a:cs typeface="Segoe UI" pitchFamily="34" charset="0"/>
              </a:rPr>
              <a:t>PHP / Node</a:t>
            </a:r>
          </a:p>
        </p:txBody>
      </p:sp>
      <p:sp>
        <p:nvSpPr>
          <p:cNvPr id="27" name="10-Point Star 26"/>
          <p:cNvSpPr/>
          <p:nvPr/>
        </p:nvSpPr>
        <p:spPr bwMode="auto">
          <a:xfrm>
            <a:off x="9485324" y="4564062"/>
            <a:ext cx="1524000" cy="1524001"/>
          </a:xfrm>
          <a:prstGeom prst="star10">
            <a:avLst/>
          </a:prstGeom>
          <a:solidFill>
            <a:schemeClr val="accent2"/>
          </a:solidFill>
          <a:ln w="57150">
            <a:solidFill>
              <a:srgbClr val="FFC000"/>
            </a:solidFill>
            <a:headEnd type="none" w="med" len="med"/>
            <a:tailEnd type="none" w="med" len="med"/>
          </a:ln>
        </p:spPr>
        <p:style>
          <a:lnRef idx="0">
            <a:schemeClr val="dk1"/>
          </a:lnRef>
          <a:fillRef idx="3">
            <a:schemeClr val="dk1"/>
          </a:fillRef>
          <a:effectRef idx="3">
            <a:schemeClr val="dk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000" b="1" dirty="0" smtClean="0">
                <a:solidFill>
                  <a:schemeClr val="bg1"/>
                </a:solidFill>
                <a:ea typeface="Segoe UI" pitchFamily="34" charset="0"/>
                <a:cs typeface="Segoe UI" pitchFamily="34" charset="0"/>
              </a:rPr>
              <a:t>PHP / Node</a:t>
            </a:r>
          </a:p>
        </p:txBody>
      </p:sp>
    </p:spTree>
    <p:extLst>
      <p:ext uri="{BB962C8B-B14F-4D97-AF65-F5344CB8AC3E}">
        <p14:creationId xmlns:p14="http://schemas.microsoft.com/office/powerpoint/2010/main" val="374768086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2000"/>
                                        <p:tgtEl>
                                          <p:spTgt spid="8"/>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wheel(1)">
                                      <p:cBhvr>
                                        <p:cTn id="10" dur="2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Cloud-hosted app technologies</a:t>
            </a:r>
          </a:p>
        </p:txBody>
      </p:sp>
    </p:spTree>
    <p:extLst>
      <p:ext uri="{BB962C8B-B14F-4D97-AF65-F5344CB8AC3E}">
        <p14:creationId xmlns:p14="http://schemas.microsoft.com/office/powerpoint/2010/main" val="2758149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Autofit/>
          </a:bodyPr>
          <a:lstStyle/>
          <a:p>
            <a:r>
              <a:rPr lang="en-US" sz="4900" dirty="0">
                <a:solidFill>
                  <a:schemeClr val="tx1"/>
                </a:solidFill>
              </a:rPr>
              <a:t>What technologies can you use?</a:t>
            </a:r>
          </a:p>
        </p:txBody>
      </p:sp>
      <p:sp>
        <p:nvSpPr>
          <p:cNvPr id="2" name="Text Placeholder 1"/>
          <p:cNvSpPr>
            <a:spLocks noGrp="1"/>
          </p:cNvSpPr>
          <p:nvPr>
            <p:ph type="body" sz="quarter" idx="10"/>
          </p:nvPr>
        </p:nvSpPr>
        <p:spPr/>
        <p:txBody>
          <a:bodyPr/>
          <a:lstStyle/>
          <a:p>
            <a:endParaRPr lang="en-US"/>
          </a:p>
        </p:txBody>
      </p:sp>
      <p:graphicFrame>
        <p:nvGraphicFramePr>
          <p:cNvPr id="4" name="Diagram 3"/>
          <p:cNvGraphicFramePr/>
          <p:nvPr>
            <p:extLst>
              <p:ext uri="{D42A27DB-BD31-4B8C-83A1-F6EECF244321}">
                <p14:modId xmlns:p14="http://schemas.microsoft.com/office/powerpoint/2010/main" val="1664272788"/>
              </p:ext>
            </p:extLst>
          </p:nvPr>
        </p:nvGraphicFramePr>
        <p:xfrm>
          <a:off x="621824" y="1391085"/>
          <a:ext cx="6943699" cy="47320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027" name="Picture 3" descr="C:\Users\Todd\AppData\Local\Microsoft\Windows\Temporary Internet Files\Content.IE5\2EDMTSFW\MC900442048[1].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187346" y="1287462"/>
            <a:ext cx="3489122" cy="5232941"/>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8912807" y="2631520"/>
            <a:ext cx="1969109" cy="556460"/>
          </a:xfrm>
          <a:prstGeom prst="rect">
            <a:avLst/>
          </a:prstGeom>
          <a:noFill/>
        </p:spPr>
        <p:txBody>
          <a:bodyPr wrap="square" lIns="124358" tIns="62179" rIns="124358" bIns="62179" rtlCol="0">
            <a:spAutoFit/>
          </a:bodyPr>
          <a:lstStyle/>
          <a:p>
            <a:r>
              <a:rPr lang="en-US" sz="2800" b="1" dirty="0">
                <a:solidFill>
                  <a:srgbClr val="FFFF00"/>
                </a:solidFill>
              </a:rPr>
              <a:t>Anything!</a:t>
            </a:r>
          </a:p>
        </p:txBody>
      </p:sp>
    </p:spTree>
    <p:extLst>
      <p:ext uri="{BB962C8B-B14F-4D97-AF65-F5344CB8AC3E}">
        <p14:creationId xmlns:p14="http://schemas.microsoft.com/office/powerpoint/2010/main" val="11376360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Cloud-hosted application components</a:t>
            </a:r>
          </a:p>
        </p:txBody>
      </p:sp>
    </p:spTree>
    <p:extLst>
      <p:ext uri="{BB962C8B-B14F-4D97-AF65-F5344CB8AC3E}">
        <p14:creationId xmlns:p14="http://schemas.microsoft.com/office/powerpoint/2010/main" val="3543334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SPC2012_Developer_Template_16x9">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Developer_Template_16x9_Light">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Todd Baginski</External_x0020_Speaker>
    <Session_x0020_Code xmlns="2295e2e7-0eeb-498e-8716-217bb2ee6ee3">SPC030</Session_x0020_Code>
    <ProductTaxHTField0 xmlns="2295e2e7-0eeb-498e-8716-217bb2ee6ee3">
      <Terms xmlns="http://schemas.microsoft.com/office/infopath/2007/PartnerControls"/>
    </ProductTaxHTField0>
    <Presentation_x0020_Date xmlns="2295e2e7-0eeb-498e-8716-217bb2ee6ee3">2012-11-13T08:00:00+00:00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Todd Baginski</Speaker>
    <AverageRating xmlns="http://schemas.microsoft.com/sharepoint/v3" xsi:nil="true"/>
  </documentManagement>
</p:properties>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2ADCEEC9-477E-4D6A-9641-1184DD278C1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990F116-B58F-4255-B05B-DA3808E0E5C6}">
  <ds:schemaRefs>
    <ds:schemaRef ds:uri="http://purl.org/dc/elements/1.1/"/>
    <ds:schemaRef ds:uri="http://www.w3.org/XML/1998/namespace"/>
    <ds:schemaRef ds:uri="http://purl.org/dc/terms/"/>
    <ds:schemaRef ds:uri="http://schemas.openxmlformats.org/package/2006/metadata/core-properties"/>
    <ds:schemaRef ds:uri="http://purl.org/dc/dcmitype/"/>
    <ds:schemaRef ds:uri="http://schemas.microsoft.com/office/2006/metadata/properties"/>
    <ds:schemaRef ds:uri="http://schemas.microsoft.com/sharepoint/v3"/>
    <ds:schemaRef ds:uri="http://schemas.microsoft.com/office/2006/documentManagement/types"/>
    <ds:schemaRef ds:uri="230e9df3-be65-4c73-a93b-d1236ebd677e"/>
    <ds:schemaRef ds:uri="http://schemas.microsoft.com/office/infopath/2007/PartnerControls"/>
    <ds:schemaRef ds:uri="032d541b-1b4e-4d91-93c7-b10533c52f73"/>
    <ds:schemaRef ds:uri="2295e2e7-0eeb-498e-8716-217bb2ee6ee3"/>
  </ds:schemaRefs>
</ds:datastoreItem>
</file>

<file path=docProps/app.xml><?xml version="1.0" encoding="utf-8"?>
<Properties xmlns="http://schemas.openxmlformats.org/officeDocument/2006/extended-properties" xmlns:vt="http://schemas.openxmlformats.org/officeDocument/2006/docPropsVTypes">
  <Template>SPC2012_Developer_Template_16x9</Template>
  <TotalTime>2004</TotalTime>
  <Words>3325</Words>
  <Application>Microsoft Office PowerPoint</Application>
  <PresentationFormat>Custom</PresentationFormat>
  <Paragraphs>438</Paragraphs>
  <Slides>43</Slides>
  <Notes>26</Notes>
  <HiddenSlides>0</HiddenSlides>
  <MMClips>0</MMClips>
  <ScaleCrop>false</ScaleCrop>
  <HeadingPairs>
    <vt:vector size="4" baseType="variant">
      <vt:variant>
        <vt:lpstr>Theme</vt:lpstr>
      </vt:variant>
      <vt:variant>
        <vt:i4>2</vt:i4>
      </vt:variant>
      <vt:variant>
        <vt:lpstr>Slide Titles</vt:lpstr>
      </vt:variant>
      <vt:variant>
        <vt:i4>43</vt:i4>
      </vt:variant>
    </vt:vector>
  </HeadingPairs>
  <TitlesOfParts>
    <vt:vector size="45" baseType="lpstr">
      <vt:lpstr>SPC2012_Developer_Template_16x9</vt:lpstr>
      <vt:lpstr>5-30072_SPC2012_Developer_Template_16x9_Light</vt:lpstr>
      <vt:lpstr>PowerPoint Presentation</vt:lpstr>
      <vt:lpstr>Building Cloud hosted apps for SharePoint with PHP and node.JS  </vt:lpstr>
      <vt:lpstr>About Me</vt:lpstr>
      <vt:lpstr>Agenda</vt:lpstr>
      <vt:lpstr>SharePoint 2013 App Models</vt:lpstr>
      <vt:lpstr>Possible SharePoint App Architectures</vt:lpstr>
      <vt:lpstr>Cloud-hosted app technologies</vt:lpstr>
      <vt:lpstr>What technologies can you use?</vt:lpstr>
      <vt:lpstr>Cloud-hosted application components</vt:lpstr>
      <vt:lpstr>What components can you use?</vt:lpstr>
      <vt:lpstr>Cloud-hosted AuthN / AuthZ</vt:lpstr>
      <vt:lpstr>Granting SharePoint App Permissions</vt:lpstr>
      <vt:lpstr>Granting / Removing SharePoint App Permissions</vt:lpstr>
      <vt:lpstr>Common Provider-hosted App Permission Scopes</vt:lpstr>
      <vt:lpstr>App Principal</vt:lpstr>
      <vt:lpstr>OAuth Flow</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PHP and node</vt:lpstr>
      <vt:lpstr>PHP Specifics</vt:lpstr>
      <vt:lpstr>Node Specifics</vt:lpstr>
      <vt:lpstr>Collaboration / ECM</vt:lpstr>
      <vt:lpstr>Cloud hosted Collaboration &amp; ECM</vt:lpstr>
      <vt:lpstr>Provider-hosted ECM Example</vt:lpstr>
      <vt:lpstr>Cloud hosted collaboration / ECM app</vt:lpstr>
      <vt:lpstr>Business Intelligence</vt:lpstr>
      <vt:lpstr>Cloud hosted Business Intelligence</vt:lpstr>
      <vt:lpstr>Cloud hosted BI Example</vt:lpstr>
      <vt:lpstr>Cloud hosted BI Example</vt:lpstr>
      <vt:lpstr>Cloud hosted business intelligence app</vt:lpstr>
      <vt:lpstr>Web Content Management</vt:lpstr>
      <vt:lpstr>Provider-hosted WCM</vt:lpstr>
      <vt:lpstr>Thank You</vt:lpstr>
      <vt:lpstr>PowerPoint Presentation</vt:lpstr>
    </vt:vector>
  </TitlesOfParts>
  <Manager>Ron Sasaki</Manager>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Building Cloud-hosted apps for SharePoint with PHP and node.JS</dc:title>
  <dc:subject>SharePoint Conference 2012</dc:subject>
  <dc:creator>Todd Baginski</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84</cp:revision>
  <dcterms:created xsi:type="dcterms:W3CDTF">2012-10-18T20:23:39Z</dcterms:created>
  <dcterms:modified xsi:type="dcterms:W3CDTF">2012-12-06T01:29:40Z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