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4.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1" r:id="rId7"/>
    <p:sldMasterId id="2147484254" r:id="rId8"/>
    <p:sldMasterId id="2147484266" r:id="rId9"/>
  </p:sldMasterIdLst>
  <p:notesMasterIdLst>
    <p:notesMasterId r:id="rId46"/>
  </p:notesMasterIdLst>
  <p:handoutMasterIdLst>
    <p:handoutMasterId r:id="rId47"/>
  </p:handoutMasterIdLst>
  <p:sldIdLst>
    <p:sldId id="1090" r:id="rId10"/>
    <p:sldId id="1091" r:id="rId11"/>
    <p:sldId id="1092" r:id="rId12"/>
    <p:sldId id="1093" r:id="rId13"/>
    <p:sldId id="1094" r:id="rId14"/>
    <p:sldId id="1095" r:id="rId15"/>
    <p:sldId id="1096" r:id="rId16"/>
    <p:sldId id="1097" r:id="rId17"/>
    <p:sldId id="1098" r:id="rId18"/>
    <p:sldId id="1099" r:id="rId19"/>
    <p:sldId id="1100" r:id="rId20"/>
    <p:sldId id="1101" r:id="rId21"/>
    <p:sldId id="1102" r:id="rId22"/>
    <p:sldId id="1103" r:id="rId23"/>
    <p:sldId id="1104" r:id="rId24"/>
    <p:sldId id="1105" r:id="rId25"/>
    <p:sldId id="1107" r:id="rId26"/>
    <p:sldId id="1108" r:id="rId27"/>
    <p:sldId id="1109" r:id="rId28"/>
    <p:sldId id="1110" r:id="rId29"/>
    <p:sldId id="1111" r:id="rId30"/>
    <p:sldId id="1113" r:id="rId31"/>
    <p:sldId id="1114" r:id="rId32"/>
    <p:sldId id="1117" r:id="rId33"/>
    <p:sldId id="1118" r:id="rId34"/>
    <p:sldId id="1119" r:id="rId35"/>
    <p:sldId id="1120" r:id="rId36"/>
    <p:sldId id="1121" r:id="rId37"/>
    <p:sldId id="1122" r:id="rId38"/>
    <p:sldId id="1123" r:id="rId39"/>
    <p:sldId id="1124" r:id="rId40"/>
    <p:sldId id="1125" r:id="rId41"/>
    <p:sldId id="1126" r:id="rId42"/>
    <p:sldId id="1127" r:id="rId43"/>
    <p:sldId id="1128" r:id="rId44"/>
    <p:sldId id="1129" r:id="rId45"/>
  </p:sldIdLst>
  <p:sldSz cx="12436475" cy="6994525"/>
  <p:notesSz cx="6858000" cy="9144000"/>
  <p:defaultText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7"/>
            <p14:sldId id="1108"/>
            <p14:sldId id="1109"/>
            <p14:sldId id="1110"/>
            <p14:sldId id="1111"/>
            <p14:sldId id="1113"/>
            <p14:sldId id="1114"/>
            <p14:sldId id="1117"/>
            <p14:sldId id="1118"/>
            <p14:sldId id="1119"/>
            <p14:sldId id="1120"/>
            <p14:sldId id="1121"/>
            <p14:sldId id="1122"/>
            <p14:sldId id="1123"/>
            <p14:sldId id="1124"/>
            <p14:sldId id="1125"/>
            <p14:sldId id="1126"/>
            <p14:sldId id="1127"/>
            <p14:sldId id="1128"/>
            <p14:sldId id="112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39" d="100"/>
          <a:sy n="39" d="100"/>
        </p:scale>
        <p:origin x="-120" y="-6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7"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21" indent="-107935"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01" indent="-117381"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9" indent="-149760"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8" indent="-117381" algn="l" defTabSz="932567"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417" algn="l" defTabSz="932567" rtl="0" eaLnBrk="1" latinLnBrk="0" hangingPunct="1">
      <a:defRPr sz="1200" kern="1200">
        <a:solidFill>
          <a:schemeClr val="tx1"/>
        </a:solidFill>
        <a:latin typeface="+mn-lt"/>
        <a:ea typeface="+mn-ea"/>
        <a:cs typeface="+mn-cs"/>
      </a:defRPr>
    </a:lvl6pPr>
    <a:lvl7pPr marL="2797700" algn="l" defTabSz="932567" rtl="0" eaLnBrk="1" latinLnBrk="0" hangingPunct="1">
      <a:defRPr sz="1200" kern="1200">
        <a:solidFill>
          <a:schemeClr val="tx1"/>
        </a:solidFill>
        <a:latin typeface="+mn-lt"/>
        <a:ea typeface="+mn-ea"/>
        <a:cs typeface="+mn-cs"/>
      </a:defRPr>
    </a:lvl7pPr>
    <a:lvl8pPr marL="3263983" algn="l" defTabSz="932567" rtl="0" eaLnBrk="1" latinLnBrk="0" hangingPunct="1">
      <a:defRPr sz="1200" kern="1200">
        <a:solidFill>
          <a:schemeClr val="tx1"/>
        </a:solidFill>
        <a:latin typeface="+mn-lt"/>
        <a:ea typeface="+mn-ea"/>
        <a:cs typeface="+mn-cs"/>
      </a:defRPr>
    </a:lvl8pPr>
    <a:lvl9pPr marL="3730268" algn="l" defTabSz="93256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170663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7004AF-C9A8-4BE9-A9D4-D6B375BDCFFA}"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925472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7004AF-C9A8-4BE9-A9D4-D6B375BDCFFA}"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11001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7004AF-C9A8-4BE9-A9D4-D6B375BDCFFA}"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848480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7004AF-C9A8-4BE9-A9D4-D6B375BDCFFA}"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29404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7004AF-C9A8-4BE9-A9D4-D6B375BDCFFA}"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880682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7004AF-C9A8-4BE9-A9D4-D6B375BDCFFA}"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763568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7004AF-C9A8-4BE9-A9D4-D6B375BDCFFA}"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735772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6:58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7023287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6" tIns="146276" rIns="182846" bIns="146276"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76" tIns="91424" rIns="146276" bIns="91424" anchor="t" anchorCtr="0"/>
          <a:lstStyle>
            <a:lvl1pPr algn="l" defTabSz="932567"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76" tIns="109707" rIns="146276" bIns="109707">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567"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3"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2" y="1028409"/>
            <a:ext cx="2376488" cy="467146"/>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5004627"/>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181996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userDrawn="1"/>
        </p:nvGrpSpPr>
        <p:grpSpPr>
          <a:xfrm>
            <a:off x="274640"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2"/>
            <a:ext cx="11887200" cy="2443746"/>
          </a:xfrm>
          <a:prstGeom prst="rect">
            <a:avLst/>
          </a:prstGeom>
        </p:spPr>
        <p:txBody>
          <a:bodyPr/>
          <a:lstStyle>
            <a:lvl1pPr marL="290458" indent="-29045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3" indent="-28093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51" indent="-29045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9" indent="-22855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6" indent="-22855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6"/>
            <a:ext cx="12436476" cy="631450"/>
          </a:xfrm>
          <a:prstGeom prst="rect">
            <a:avLst/>
          </a:prstGeom>
          <a:solidFill>
            <a:srgbClr val="FFFF99"/>
          </a:solidFill>
        </p:spPr>
        <p:txBody>
          <a:bodyPr wrap="square" lIns="155428" tIns="77715" rIns="155428" bIns="7771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31" indent="0">
              <a:buNone/>
              <a:tabLst/>
              <a:defRPr sz="2000"/>
            </a:lvl3pPr>
            <a:lvl4pPr marL="460288" indent="0">
              <a:buNone/>
              <a:defRPr/>
            </a:lvl4pPr>
            <a:lvl5pPr marL="68567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1"/>
              </a:buClr>
              <a:buFont typeface="Arial" pitchFamily="34" charset="0"/>
              <a:buChar char="•"/>
              <a:defRPr sz="3600"/>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6" tIns="146276" rIns="182846" bIns="146276"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4"/>
            <a:ext cx="8228300" cy="1371579"/>
          </a:xfrm>
          <a:noFill/>
        </p:spPr>
        <p:txBody>
          <a:bodyPr tIns="91424" bIns="91424" anchor="t" anchorCtr="0"/>
          <a:lstStyle>
            <a:lvl1pPr algn="l" defTabSz="932567"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46" tIns="146276" rIns="182846" bIns="146276">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567"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536079"/>
          </a:xfrm>
        </p:spPr>
        <p:txBody>
          <a:bodyPr wrap="square">
            <a:spAutoFit/>
          </a:bodyPr>
          <a:lstStyle>
            <a:lvl1pPr marL="287284" indent="-2872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6" indent="-233151">
              <a:defRPr sz="2400"/>
            </a:lvl2pPr>
            <a:lvl3pPr marL="699453" indent="-168387">
              <a:tabLst/>
              <a:defRPr sz="2000"/>
            </a:lvl3pPr>
            <a:lvl4pPr marL="880792" indent="-181340">
              <a:defRPr/>
            </a:lvl4pPr>
            <a:lvl5pPr marL="1049179"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9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1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4846638"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9202" tIns="93252" rIns="149202" bIns="93252" anchor="t" anchorCtr="0"/>
          <a:lstStyle>
            <a:lvl1pPr algn="l" defTabSz="932479"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9202" tIns="111901" rIns="149202" bIns="111901">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479"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36404"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3612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5" name="Group 4"/>
          <p:cNvGrpSpPr/>
          <p:nvPr/>
        </p:nvGrpSpPr>
        <p:grpSpPr>
          <a:xfrm>
            <a:off x="274641"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513"/>
              <a:endParaRPr lang="en-US">
                <a:solidFill>
                  <a:srgbClr val="505050"/>
                </a:solidFill>
              </a:endParaRPr>
            </a:p>
          </p:txBody>
        </p:sp>
      </p:grpSp>
    </p:spTree>
    <p:extLst>
      <p:ext uri="{BB962C8B-B14F-4D97-AF65-F5344CB8AC3E}">
        <p14:creationId xmlns:p14="http://schemas.microsoft.com/office/powerpoint/2010/main" val="29199471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5"/>
            <a:ext cx="8228300" cy="1371579"/>
          </a:xfrm>
          <a:noFill/>
        </p:spPr>
        <p:txBody>
          <a:bodyPr tIns="93252" bIns="93252" anchor="t" anchorCtr="0"/>
          <a:lstStyle>
            <a:lvl1pPr algn="l" defTabSz="932479"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6503" tIns="149202" rIns="186503" bIns="149202">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479"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8029360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274705"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6" tIns="146269" rIns="182836" bIns="146269" numCol="1" spcCol="0" rtlCol="0" fromWordArt="0" anchor="t" anchorCtr="0" forceAA="0" compatLnSpc="1">
            <a:prstTxWarp prst="textNoShape">
              <a:avLst/>
            </a:prstTxWarp>
            <a:noAutofit/>
          </a:bodyPr>
          <a:lstStyle/>
          <a:p>
            <a:pPr algn="ctr" defTabSz="93220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3252" bIns="9325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6864205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9450074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9739181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4"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6" tIns="146276" rIns="182846" bIns="146276" numCol="1" spcCol="0" rtlCol="0" fromWordArt="0" anchor="t" anchorCtr="0" forceAA="0" compatLnSpc="1">
            <a:prstTxWarp prst="textNoShape">
              <a:avLst/>
            </a:prstTxWarp>
            <a:noAutofit/>
          </a:bodyPr>
          <a:lstStyle/>
          <a:p>
            <a:pPr lvl="0" algn="ctr" defTabSz="93229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4" bIns="91424"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5"/>
            <a:ext cx="11887200" cy="1831975"/>
          </a:xfrm>
          <a:noFill/>
        </p:spPr>
        <p:txBody>
          <a:bodyPr tIns="93252" bIns="9325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8001107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202671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9896898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9627793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668709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615146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401624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555250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413913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5039825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24" bIns="9142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556051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61864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321637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399096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20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0"/>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4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3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0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3020133"/>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1" y="1212852"/>
            <a:ext cx="11887200" cy="2443746"/>
          </a:xfrm>
          <a:prstGeom prst="rect">
            <a:avLst/>
          </a:prstGeom>
        </p:spPr>
        <p:txBody>
          <a:bodyPr/>
          <a:lstStyle>
            <a:lvl1pPr marL="290431" indent="-290431">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40" indent="-28091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70" indent="-290431">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07" indent="-228536">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42" indent="-228536">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4" y="6363076"/>
            <a:ext cx="12436476" cy="631450"/>
          </a:xfrm>
          <a:prstGeom prst="rect">
            <a:avLst/>
          </a:prstGeom>
          <a:solidFill>
            <a:srgbClr val="FFFF99"/>
          </a:solidFill>
        </p:spPr>
        <p:txBody>
          <a:bodyPr wrap="square" lIns="158537" tIns="79268" rIns="158537" bIns="79268"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5243783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00"/>
            </a:lvl1pPr>
          </a:lstStyle>
          <a:p>
            <a:r>
              <a:rPr lang="en-US" smtClean="0"/>
              <a:t>Click to edit Master title style</a:t>
            </a:r>
            <a:endParaRPr lang="en-US" dirty="0"/>
          </a:p>
        </p:txBody>
      </p:sp>
      <p:sp>
        <p:nvSpPr>
          <p:cNvPr id="3" name="Subtitle 2"/>
          <p:cNvSpPr>
            <a:spLocks noGrp="1"/>
          </p:cNvSpPr>
          <p:nvPr>
            <p:ph type="subTitle" idx="1"/>
          </p:nvPr>
        </p:nvSpPr>
        <p:spPr>
          <a:xfrm>
            <a:off x="1554560" y="3673745"/>
            <a:ext cx="9327356" cy="527341"/>
          </a:xfrm>
        </p:spPr>
        <p:txBody>
          <a:bodyPr/>
          <a:lstStyle>
            <a:lvl1pPr marL="0" indent="0" algn="ctr">
              <a:buNone/>
              <a:defRPr sz="2400"/>
            </a:lvl1pPr>
            <a:lvl2pPr marL="466256" indent="0" algn="ctr">
              <a:buNone/>
              <a:defRPr sz="2000"/>
            </a:lvl2pPr>
            <a:lvl3pPr marL="932513" indent="0" algn="ctr">
              <a:buNone/>
              <a:defRPr sz="1800"/>
            </a:lvl3pPr>
            <a:lvl4pPr marL="1398769" indent="0" algn="ctr">
              <a:buNone/>
              <a:defRPr sz="1600"/>
            </a:lvl4pPr>
            <a:lvl5pPr marL="1865026" indent="0" algn="ctr">
              <a:buNone/>
              <a:defRPr sz="1600"/>
            </a:lvl5pPr>
            <a:lvl6pPr marL="2331281" indent="0" algn="ctr">
              <a:buNone/>
              <a:defRPr sz="1600"/>
            </a:lvl6pPr>
            <a:lvl7pPr marL="2797538" indent="0" algn="ctr">
              <a:buNone/>
              <a:defRPr sz="1600"/>
            </a:lvl7pPr>
            <a:lvl8pPr marL="3263794" indent="0" algn="ctr">
              <a:buNone/>
              <a:defRPr sz="1600"/>
            </a:lvl8pPr>
            <a:lvl9pPr marL="373005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55010" y="6482891"/>
            <a:ext cx="2798207" cy="372394"/>
          </a:xfrm>
          <a:prstGeom prst="rect">
            <a:avLst/>
          </a:prstGeom>
        </p:spPr>
        <p:txBody>
          <a:bodyPr lIns="93252" tIns="46624" rIns="93252" bIns="46624"/>
          <a:lstStyle/>
          <a:p>
            <a:pPr defTabSz="932513"/>
            <a:fld id="{2C8241F7-D820-41BF-BD7A-A02DF3641C6E}" type="datetimeFigureOut">
              <a:rPr lang="en-US" smtClean="0">
                <a:solidFill>
                  <a:srgbClr val="FFFFFF"/>
                </a:solidFill>
              </a:rPr>
              <a:pPr defTabSz="932513"/>
              <a:t>12/6/2012</a:t>
            </a:fld>
            <a:endParaRPr lang="en-US" dirty="0">
              <a:solidFill>
                <a:srgbClr val="FFFFFF"/>
              </a:solidFill>
            </a:endParaRPr>
          </a:p>
        </p:txBody>
      </p:sp>
      <p:sp>
        <p:nvSpPr>
          <p:cNvPr id="5" name="Footer Placeholder 4"/>
          <p:cNvSpPr>
            <a:spLocks noGrp="1"/>
          </p:cNvSpPr>
          <p:nvPr>
            <p:ph type="ftr" sz="quarter" idx="11"/>
          </p:nvPr>
        </p:nvSpPr>
        <p:spPr>
          <a:xfrm>
            <a:off x="4119583" y="6482891"/>
            <a:ext cx="4197310" cy="372394"/>
          </a:xfrm>
          <a:prstGeom prst="rect">
            <a:avLst/>
          </a:prstGeom>
        </p:spPr>
        <p:txBody>
          <a:bodyPr lIns="93252" tIns="46624" rIns="93252" bIns="46624"/>
          <a:lstStyle/>
          <a:p>
            <a:pPr defTabSz="932513"/>
            <a:endParaRPr lang="en-US" dirty="0">
              <a:solidFill>
                <a:srgbClr val="FFFFFF"/>
              </a:solidFill>
            </a:endParaRPr>
          </a:p>
        </p:txBody>
      </p:sp>
      <p:sp>
        <p:nvSpPr>
          <p:cNvPr id="6" name="Slide Number Placeholder 5"/>
          <p:cNvSpPr>
            <a:spLocks noGrp="1"/>
          </p:cNvSpPr>
          <p:nvPr>
            <p:ph type="sldNum" sz="quarter" idx="12"/>
          </p:nvPr>
        </p:nvSpPr>
        <p:spPr>
          <a:xfrm>
            <a:off x="8783260" y="6482891"/>
            <a:ext cx="2798207" cy="372394"/>
          </a:xfrm>
          <a:prstGeom prst="rect">
            <a:avLst/>
          </a:prstGeom>
        </p:spPr>
        <p:txBody>
          <a:bodyPr lIns="93252" tIns="46624" rIns="93252" bIns="46624"/>
          <a:lstStyle/>
          <a:p>
            <a:pPr defTabSz="932513"/>
            <a:fld id="{4BF89006-EFE8-4AFD-AD75-2903EA1DAE4D}" type="slidenum">
              <a:rPr lang="en-US" smtClean="0">
                <a:solidFill>
                  <a:srgbClr val="FFFFFF"/>
                </a:solidFill>
              </a:rPr>
              <a:pPr defTabSz="932513"/>
              <a:t>‹#›</a:t>
            </a:fld>
            <a:endParaRPr lang="en-US" dirty="0">
              <a:solidFill>
                <a:srgbClr val="FFFFFF"/>
              </a:solidFill>
            </a:endParaRPr>
          </a:p>
        </p:txBody>
      </p:sp>
    </p:spTree>
    <p:extLst>
      <p:ext uri="{BB962C8B-B14F-4D97-AF65-F5344CB8AC3E}">
        <p14:creationId xmlns:p14="http://schemas.microsoft.com/office/powerpoint/2010/main" val="33882305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7"/>
            <a:ext cx="10726460" cy="2909528"/>
          </a:xfrm>
        </p:spPr>
        <p:txBody>
          <a:bodyPr anchor="b"/>
          <a:lstStyle>
            <a:lvl1pPr>
              <a:defRPr sz="6100"/>
            </a:lvl1pPr>
          </a:lstStyle>
          <a:p>
            <a:r>
              <a:rPr lang="en-US" smtClean="0"/>
              <a:t>Click to edit Master title style</a:t>
            </a:r>
            <a:endParaRPr lang="en-US" dirty="0"/>
          </a:p>
        </p:txBody>
      </p:sp>
      <p:sp>
        <p:nvSpPr>
          <p:cNvPr id="3" name="Text Placeholder 2"/>
          <p:cNvSpPr>
            <a:spLocks noGrp="1"/>
          </p:cNvSpPr>
          <p:nvPr>
            <p:ph type="body" idx="1"/>
          </p:nvPr>
        </p:nvSpPr>
        <p:spPr>
          <a:xfrm>
            <a:off x="848530" y="4680828"/>
            <a:ext cx="10726460" cy="527341"/>
          </a:xfrm>
        </p:spPr>
        <p:txBody>
          <a:bodyPr/>
          <a:lstStyle>
            <a:lvl1pPr marL="0" indent="0">
              <a:buNone/>
              <a:defRPr sz="2400">
                <a:solidFill>
                  <a:schemeClr val="tx1">
                    <a:tint val="75000"/>
                  </a:schemeClr>
                </a:solidFill>
              </a:defRPr>
            </a:lvl1pPr>
            <a:lvl2pPr marL="466256" indent="0">
              <a:buNone/>
              <a:defRPr sz="2000">
                <a:solidFill>
                  <a:schemeClr val="tx1">
                    <a:tint val="75000"/>
                  </a:schemeClr>
                </a:solidFill>
              </a:defRPr>
            </a:lvl2pPr>
            <a:lvl3pPr marL="932513" indent="0">
              <a:buNone/>
              <a:defRPr sz="1800">
                <a:solidFill>
                  <a:schemeClr val="tx1">
                    <a:tint val="75000"/>
                  </a:schemeClr>
                </a:solidFill>
              </a:defRPr>
            </a:lvl3pPr>
            <a:lvl4pPr marL="1398769" indent="0">
              <a:buNone/>
              <a:defRPr sz="1600">
                <a:solidFill>
                  <a:schemeClr val="tx1">
                    <a:tint val="75000"/>
                  </a:schemeClr>
                </a:solidFill>
              </a:defRPr>
            </a:lvl4pPr>
            <a:lvl5pPr marL="1865026" indent="0">
              <a:buNone/>
              <a:defRPr sz="1600">
                <a:solidFill>
                  <a:schemeClr val="tx1">
                    <a:tint val="75000"/>
                  </a:schemeClr>
                </a:solidFill>
              </a:defRPr>
            </a:lvl5pPr>
            <a:lvl6pPr marL="2331281" indent="0">
              <a:buNone/>
              <a:defRPr sz="1600">
                <a:solidFill>
                  <a:schemeClr val="tx1">
                    <a:tint val="75000"/>
                  </a:schemeClr>
                </a:solidFill>
              </a:defRPr>
            </a:lvl6pPr>
            <a:lvl7pPr marL="2797538" indent="0">
              <a:buNone/>
              <a:defRPr sz="1600">
                <a:solidFill>
                  <a:schemeClr val="tx1">
                    <a:tint val="75000"/>
                  </a:schemeClr>
                </a:solidFill>
              </a:defRPr>
            </a:lvl7pPr>
            <a:lvl8pPr marL="3263794" indent="0">
              <a:buNone/>
              <a:defRPr sz="1600">
                <a:solidFill>
                  <a:schemeClr val="tx1">
                    <a:tint val="75000"/>
                  </a:schemeClr>
                </a:solidFill>
              </a:defRPr>
            </a:lvl8pPr>
            <a:lvl9pPr marL="373005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10" y="6482891"/>
            <a:ext cx="2798207" cy="372394"/>
          </a:xfrm>
          <a:prstGeom prst="rect">
            <a:avLst/>
          </a:prstGeom>
        </p:spPr>
        <p:txBody>
          <a:bodyPr lIns="93252" tIns="46624" rIns="93252" bIns="46624"/>
          <a:lstStyle/>
          <a:p>
            <a:pPr defTabSz="932513"/>
            <a:fld id="{2C8241F7-D820-41BF-BD7A-A02DF3641C6E}" type="datetimeFigureOut">
              <a:rPr lang="en-US" smtClean="0">
                <a:solidFill>
                  <a:srgbClr val="FFFFFF"/>
                </a:solidFill>
              </a:rPr>
              <a:pPr defTabSz="932513"/>
              <a:t>12/6/2012</a:t>
            </a:fld>
            <a:endParaRPr lang="en-US" dirty="0">
              <a:solidFill>
                <a:srgbClr val="FFFFFF"/>
              </a:solidFill>
            </a:endParaRPr>
          </a:p>
        </p:txBody>
      </p:sp>
      <p:sp>
        <p:nvSpPr>
          <p:cNvPr id="5" name="Footer Placeholder 4"/>
          <p:cNvSpPr>
            <a:spLocks noGrp="1"/>
          </p:cNvSpPr>
          <p:nvPr>
            <p:ph type="ftr" sz="quarter" idx="11"/>
          </p:nvPr>
        </p:nvSpPr>
        <p:spPr>
          <a:xfrm>
            <a:off x="4119583" y="6482891"/>
            <a:ext cx="4197310" cy="372394"/>
          </a:xfrm>
          <a:prstGeom prst="rect">
            <a:avLst/>
          </a:prstGeom>
        </p:spPr>
        <p:txBody>
          <a:bodyPr lIns="93252" tIns="46624" rIns="93252" bIns="46624"/>
          <a:lstStyle/>
          <a:p>
            <a:pPr defTabSz="932513"/>
            <a:endParaRPr lang="en-US" dirty="0">
              <a:solidFill>
                <a:srgbClr val="FFFFFF"/>
              </a:solidFill>
            </a:endParaRPr>
          </a:p>
        </p:txBody>
      </p:sp>
      <p:sp>
        <p:nvSpPr>
          <p:cNvPr id="6" name="Slide Number Placeholder 5"/>
          <p:cNvSpPr>
            <a:spLocks noGrp="1"/>
          </p:cNvSpPr>
          <p:nvPr>
            <p:ph type="sldNum" sz="quarter" idx="12"/>
          </p:nvPr>
        </p:nvSpPr>
        <p:spPr>
          <a:xfrm>
            <a:off x="8783260" y="6482891"/>
            <a:ext cx="2798207" cy="372394"/>
          </a:xfrm>
          <a:prstGeom prst="rect">
            <a:avLst/>
          </a:prstGeom>
        </p:spPr>
        <p:txBody>
          <a:bodyPr lIns="93252" tIns="46624" rIns="93252" bIns="46624"/>
          <a:lstStyle/>
          <a:p>
            <a:pPr defTabSz="932513"/>
            <a:fld id="{4BF89006-EFE8-4AFD-AD75-2903EA1DAE4D}" type="slidenum">
              <a:rPr lang="en-US" smtClean="0">
                <a:solidFill>
                  <a:srgbClr val="FFFFFF"/>
                </a:solidFill>
              </a:rPr>
              <a:pPr defTabSz="932513"/>
              <a:t>‹#›</a:t>
            </a:fld>
            <a:endParaRPr lang="en-US" dirty="0">
              <a:solidFill>
                <a:srgbClr val="FFFFFF"/>
              </a:solidFill>
            </a:endParaRPr>
          </a:p>
        </p:txBody>
      </p:sp>
    </p:spTree>
    <p:extLst>
      <p:ext uri="{BB962C8B-B14F-4D97-AF65-F5344CB8AC3E}">
        <p14:creationId xmlns:p14="http://schemas.microsoft.com/office/powerpoint/2010/main" val="15801662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6"/>
            <a:ext cx="10726460" cy="135195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56630" y="2027605"/>
            <a:ext cx="5261211" cy="527341"/>
          </a:xfrm>
        </p:spPr>
        <p:txBody>
          <a:bodyPr anchor="b"/>
          <a:lstStyle>
            <a:lvl1pPr marL="0" indent="0">
              <a:buNone/>
              <a:defRPr sz="2400" b="1"/>
            </a:lvl1pPr>
            <a:lvl2pPr marL="466256" indent="0">
              <a:buNone/>
              <a:defRPr sz="2000" b="1"/>
            </a:lvl2pPr>
            <a:lvl3pPr marL="932513" indent="0">
              <a:buNone/>
              <a:defRPr sz="1800" b="1"/>
            </a:lvl3pPr>
            <a:lvl4pPr marL="1398769" indent="0">
              <a:buNone/>
              <a:defRPr sz="1600" b="1"/>
            </a:lvl4pPr>
            <a:lvl5pPr marL="1865026" indent="0">
              <a:buNone/>
              <a:defRPr sz="1600" b="1"/>
            </a:lvl5pPr>
            <a:lvl6pPr marL="2331281" indent="0">
              <a:buNone/>
              <a:defRPr sz="1600" b="1"/>
            </a:lvl6pPr>
            <a:lvl7pPr marL="2797538" indent="0">
              <a:buNone/>
              <a:defRPr sz="1600" b="1"/>
            </a:lvl7pPr>
            <a:lvl8pPr marL="3263794" indent="0">
              <a:buNone/>
              <a:defRPr sz="1600" b="1"/>
            </a:lvl8pPr>
            <a:lvl9pPr marL="373005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56630" y="2554944"/>
            <a:ext cx="5261211" cy="2650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95965" y="2027605"/>
            <a:ext cx="5287122" cy="527341"/>
          </a:xfrm>
        </p:spPr>
        <p:txBody>
          <a:bodyPr anchor="b"/>
          <a:lstStyle>
            <a:lvl1pPr marL="0" indent="0">
              <a:buNone/>
              <a:defRPr sz="2400" b="1"/>
            </a:lvl1pPr>
            <a:lvl2pPr marL="466256" indent="0">
              <a:buNone/>
              <a:defRPr sz="2000" b="1"/>
            </a:lvl2pPr>
            <a:lvl3pPr marL="932513" indent="0">
              <a:buNone/>
              <a:defRPr sz="1800" b="1"/>
            </a:lvl3pPr>
            <a:lvl4pPr marL="1398769" indent="0">
              <a:buNone/>
              <a:defRPr sz="1600" b="1"/>
            </a:lvl4pPr>
            <a:lvl5pPr marL="1865026" indent="0">
              <a:buNone/>
              <a:defRPr sz="1600" b="1"/>
            </a:lvl5pPr>
            <a:lvl6pPr marL="2331281" indent="0">
              <a:buNone/>
              <a:defRPr sz="1600" b="1"/>
            </a:lvl6pPr>
            <a:lvl7pPr marL="2797538" indent="0">
              <a:buNone/>
              <a:defRPr sz="1600" b="1"/>
            </a:lvl7pPr>
            <a:lvl8pPr marL="3263794" indent="0">
              <a:buNone/>
              <a:defRPr sz="1600" b="1"/>
            </a:lvl8pPr>
            <a:lvl9pPr marL="373005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95965" y="2554944"/>
            <a:ext cx="5287122" cy="2650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855010" y="6482891"/>
            <a:ext cx="2798207" cy="372394"/>
          </a:xfrm>
          <a:prstGeom prst="rect">
            <a:avLst/>
          </a:prstGeom>
        </p:spPr>
        <p:txBody>
          <a:bodyPr lIns="93252" tIns="46624" rIns="93252" bIns="46624"/>
          <a:lstStyle/>
          <a:p>
            <a:pPr defTabSz="932513"/>
            <a:fld id="{2C8241F7-D820-41BF-BD7A-A02DF3641C6E}" type="datetimeFigureOut">
              <a:rPr lang="en-US" smtClean="0">
                <a:solidFill>
                  <a:srgbClr val="FFFFFF"/>
                </a:solidFill>
              </a:rPr>
              <a:pPr defTabSz="932513"/>
              <a:t>12/6/2012</a:t>
            </a:fld>
            <a:endParaRPr lang="en-US" dirty="0">
              <a:solidFill>
                <a:srgbClr val="FFFFFF"/>
              </a:solidFill>
            </a:endParaRPr>
          </a:p>
        </p:txBody>
      </p:sp>
      <p:sp>
        <p:nvSpPr>
          <p:cNvPr id="8" name="Footer Placeholder 7"/>
          <p:cNvSpPr>
            <a:spLocks noGrp="1"/>
          </p:cNvSpPr>
          <p:nvPr>
            <p:ph type="ftr" sz="quarter" idx="11"/>
          </p:nvPr>
        </p:nvSpPr>
        <p:spPr>
          <a:xfrm>
            <a:off x="4119583" y="6482891"/>
            <a:ext cx="4197310" cy="372394"/>
          </a:xfrm>
          <a:prstGeom prst="rect">
            <a:avLst/>
          </a:prstGeom>
        </p:spPr>
        <p:txBody>
          <a:bodyPr lIns="93252" tIns="46624" rIns="93252" bIns="46624"/>
          <a:lstStyle/>
          <a:p>
            <a:pPr defTabSz="932513"/>
            <a:endParaRPr lang="en-US" dirty="0">
              <a:solidFill>
                <a:srgbClr val="FFFFFF"/>
              </a:solidFill>
            </a:endParaRPr>
          </a:p>
        </p:txBody>
      </p:sp>
      <p:sp>
        <p:nvSpPr>
          <p:cNvPr id="9" name="Slide Number Placeholder 8"/>
          <p:cNvSpPr>
            <a:spLocks noGrp="1"/>
          </p:cNvSpPr>
          <p:nvPr>
            <p:ph type="sldNum" sz="quarter" idx="12"/>
          </p:nvPr>
        </p:nvSpPr>
        <p:spPr>
          <a:xfrm>
            <a:off x="8783260" y="6482891"/>
            <a:ext cx="2798207" cy="372394"/>
          </a:xfrm>
          <a:prstGeom prst="rect">
            <a:avLst/>
          </a:prstGeom>
        </p:spPr>
        <p:txBody>
          <a:bodyPr lIns="93252" tIns="46624" rIns="93252" bIns="46624"/>
          <a:lstStyle/>
          <a:p>
            <a:pPr defTabSz="932513"/>
            <a:fld id="{4BF89006-EFE8-4AFD-AD75-2903EA1DAE4D}" type="slidenum">
              <a:rPr lang="en-US" smtClean="0">
                <a:solidFill>
                  <a:srgbClr val="FFFFFF"/>
                </a:solidFill>
              </a:rPr>
              <a:pPr defTabSz="932513"/>
              <a:t>‹#›</a:t>
            </a:fld>
            <a:endParaRPr lang="en-US" dirty="0">
              <a:solidFill>
                <a:srgbClr val="FFFFFF"/>
              </a:solidFill>
            </a:endParaRPr>
          </a:p>
        </p:txBody>
      </p:sp>
    </p:spTree>
    <p:extLst>
      <p:ext uri="{BB962C8B-B14F-4D97-AF65-F5344CB8AC3E}">
        <p14:creationId xmlns:p14="http://schemas.microsoft.com/office/powerpoint/2010/main" val="390862368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7"/>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49" tIns="91406" rIns="146249" bIns="91406" anchor="t" anchorCtr="0"/>
          <a:lstStyle>
            <a:lvl1pPr algn="l" defTabSz="93239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8" y="5326042"/>
            <a:ext cx="7315200" cy="1372151"/>
          </a:xfrm>
          <a:noFill/>
        </p:spPr>
        <p:txBody>
          <a:bodyPr lIns="146249" tIns="109687" rIns="146249" bIns="109687">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39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4" y="1028409"/>
            <a:ext cx="2376488" cy="467146"/>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9736063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24" bIns="9142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1" y="6183608"/>
            <a:ext cx="1552931" cy="331497"/>
          </a:xfrm>
          <a:prstGeom prst="rect">
            <a:avLst/>
          </a:prstGeom>
        </p:spPr>
      </p:pic>
      <p:grpSp>
        <p:nvGrpSpPr>
          <p:cNvPr id="5" name="Group 4"/>
          <p:cNvGrpSpPr/>
          <p:nvPr userDrawn="1"/>
        </p:nvGrpSpPr>
        <p:grpSpPr>
          <a:xfrm>
            <a:off x="274642"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391"/>
              <a:endParaRPr lang="en-US">
                <a:solidFill>
                  <a:srgbClr val="505050"/>
                </a:solidFill>
              </a:endParaRPr>
            </a:p>
          </p:txBody>
        </p:sp>
      </p:grpSp>
    </p:spTree>
    <p:extLst>
      <p:ext uri="{BB962C8B-B14F-4D97-AF65-F5344CB8AC3E}">
        <p14:creationId xmlns:p14="http://schemas.microsoft.com/office/powerpoint/2010/main" val="6924007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6"/>
            <a:ext cx="8228300" cy="1371579"/>
          </a:xfrm>
          <a:noFill/>
        </p:spPr>
        <p:txBody>
          <a:bodyPr tIns="91406" bIns="91406" anchor="t" anchorCtr="0"/>
          <a:lstStyle>
            <a:lvl1pPr algn="l" defTabSz="93239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12" tIns="146249" rIns="182812" bIns="146249">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39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1950114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1"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6"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3" y="3954466"/>
            <a:ext cx="8229599" cy="1371579"/>
          </a:xfrm>
          <a:noFill/>
        </p:spPr>
        <p:txBody>
          <a:bodyPr tIns="91406" bIns="91406"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542451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98271133"/>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0963507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1362018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685275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2" y="1212854"/>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a:lvl3pPr>
            <a:lvl4pPr marL="457028" indent="0">
              <a:buNone/>
              <a:defRPr/>
            </a:lvl4pPr>
            <a:lvl5pPr marL="68554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231006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9354872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0"/>
            <a:ext cx="11887200" cy="211671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0733833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4"/>
            <a:ext cx="11887200" cy="1831975"/>
          </a:xfrm>
          <a:noFill/>
        </p:spPr>
        <p:txBody>
          <a:bodyPr tIns="91424" bIns="9142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2480491"/>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a:lvl4pPr>
            <a:lvl5pPr marL="68554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1380883"/>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8707715"/>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3"/>
            <a:ext cx="5486399" cy="2536079"/>
          </a:xfrm>
        </p:spPr>
        <p:txBody>
          <a:bodyPr wrap="square">
            <a:spAutoFit/>
          </a:bodyPr>
          <a:lstStyle>
            <a:lvl1pPr marL="287231" indent="-28723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66" indent="-233107">
              <a:defRPr sz="2400"/>
            </a:lvl2pPr>
            <a:lvl3pPr marL="699321" indent="-168355">
              <a:tabLst/>
              <a:defRPr sz="20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4685700"/>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6021485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03923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254819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526131"/>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626624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2017830"/>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2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8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57"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0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524178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2"/>
            <a:ext cx="11887200" cy="2443746"/>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6"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80969695"/>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87158622"/>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1"/>
            <a:ext cx="11887200" cy="2051344"/>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6" indent="0">
              <a:buNone/>
              <a:defRPr/>
            </a:lvl3pPr>
            <a:lvl4pPr marL="457071" indent="0">
              <a:buNone/>
              <a:defRPr/>
            </a:lvl4pPr>
            <a:lvl5pPr marL="6856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86823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761572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2"/>
            <a:ext cx="11887200" cy="212040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12538967"/>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7279974"/>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9" indent="0">
              <a:buNone/>
              <a:tabLst/>
              <a:defRPr sz="2000"/>
            </a:lvl3pPr>
            <a:lvl4pPr marL="460244" indent="0">
              <a:buNone/>
              <a:defRPr/>
            </a:lvl4pPr>
            <a:lvl5pPr marL="6856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09277050"/>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1"/>
              </a:buClr>
              <a:buFont typeface="Arial" pitchFamily="34" charset="0"/>
              <a:buChar char="•"/>
              <a:defRPr sz="3600"/>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14291514"/>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8" indent="-28725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2"/>
            <a:ext cx="5486399" cy="2536079"/>
          </a:xfrm>
        </p:spPr>
        <p:txBody>
          <a:bodyPr wrap="square">
            <a:spAutoFit/>
          </a:bodyPr>
          <a:lstStyle>
            <a:lvl1pPr marL="287258" indent="-28725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6" indent="-233129">
              <a:defRPr sz="2400"/>
            </a:lvl2pPr>
            <a:lvl3pPr marL="699387" indent="-168371">
              <a:tabLst/>
              <a:defRPr sz="2000"/>
            </a:lvl3pPr>
            <a:lvl4pPr marL="880709" indent="-181323">
              <a:defRPr/>
            </a:lvl4pPr>
            <a:lvl5pPr marL="1049080" indent="-16837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83507469"/>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308632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2"/>
            <a:ext cx="11887200" cy="204765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8" indent="0">
              <a:buNone/>
              <a:defRPr/>
            </a:lvl3pPr>
            <a:lvl4pPr marL="457114" indent="0">
              <a:buNone/>
              <a:defRPr/>
            </a:lvl4pPr>
            <a:lvl5pPr marL="68567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6723130"/>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6" tIns="46626" rIns="46626" bIns="46626" numCol="1" spcCol="0" rtlCol="0" fromWordArt="0" anchor="ctr" anchorCtr="0" forceAA="0" compatLnSpc="1">
            <a:prstTxWarp prst="textNoShape">
              <a:avLst/>
            </a:prstTxWarp>
            <a:noAutofit/>
          </a:bodyPr>
          <a:lstStyle/>
          <a:p>
            <a:pPr algn="ctr" defTabSz="93220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0"/>
            <a:ext cx="11887199" cy="2021523"/>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4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3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0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2212631"/>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6"/>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46" indent="0">
              <a:buNone/>
              <a:defRPr/>
            </a:lvl3pPr>
            <a:lvl4pPr marL="456892" indent="0">
              <a:buNone/>
              <a:defRPr/>
            </a:lvl4pPr>
            <a:lvl5pPr marL="68533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3438328"/>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2" y="1212856"/>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46" indent="0">
              <a:buNone/>
              <a:defRPr/>
            </a:lvl3pPr>
            <a:lvl4pPr marL="456892" indent="0">
              <a:buNone/>
              <a:defRPr/>
            </a:lvl4pPr>
            <a:lvl5pPr marL="68533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262031"/>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2"/>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8070461"/>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2"/>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55227626"/>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19" indent="0">
              <a:buNone/>
              <a:tabLst/>
              <a:defRPr sz="2000"/>
            </a:lvl3pPr>
            <a:lvl4pPr marL="460064" indent="0">
              <a:buNone/>
              <a:defRPr/>
            </a:lvl4pPr>
            <a:lvl5pPr marL="68533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19" indent="0">
              <a:buNone/>
              <a:tabLst/>
              <a:defRPr sz="2000"/>
            </a:lvl3pPr>
            <a:lvl4pPr marL="460064" indent="0">
              <a:buNone/>
              <a:defRPr/>
            </a:lvl4pPr>
            <a:lvl5pPr marL="68533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89206922"/>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19" indent="0">
              <a:buNone/>
              <a:tabLst/>
              <a:defRPr sz="2000"/>
            </a:lvl3pPr>
            <a:lvl4pPr marL="460064" indent="0">
              <a:buNone/>
              <a:defRPr/>
            </a:lvl4pPr>
            <a:lvl5pPr marL="68533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19" indent="0">
              <a:buNone/>
              <a:tabLst/>
              <a:defRPr sz="2000"/>
            </a:lvl3pPr>
            <a:lvl4pPr marL="460064" indent="0">
              <a:buNone/>
              <a:defRPr/>
            </a:lvl4pPr>
            <a:lvl5pPr marL="68533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75142549"/>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5"/>
            <a:ext cx="5486399" cy="2536079"/>
          </a:xfrm>
        </p:spPr>
        <p:txBody>
          <a:bodyPr wrap="square">
            <a:spAutoFit/>
          </a:bodyPr>
          <a:lstStyle>
            <a:lvl1pPr marL="287145" indent="-287145">
              <a:spcBef>
                <a:spcPts val="1224"/>
              </a:spcBef>
              <a:buClr>
                <a:schemeClr val="tx1"/>
              </a:buClr>
              <a:buFont typeface="Arial" pitchFamily="34" charset="0"/>
              <a:buChar char="•"/>
              <a:defRPr sz="3600"/>
            </a:lvl1pPr>
            <a:lvl2pPr marL="530808" indent="-233038">
              <a:defRPr sz="2400"/>
            </a:lvl2pPr>
            <a:lvl3pPr marL="699114" indent="-168305">
              <a:tabLst/>
              <a:defRPr sz="2000"/>
            </a:lvl3pPr>
            <a:lvl4pPr marL="880365" indent="-181252">
              <a:defRPr/>
            </a:lvl4pPr>
            <a:lvl5pPr marL="1048668" indent="-16830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5"/>
            <a:ext cx="5486399" cy="2536079"/>
          </a:xfrm>
        </p:spPr>
        <p:txBody>
          <a:bodyPr wrap="square">
            <a:spAutoFit/>
          </a:bodyPr>
          <a:lstStyle>
            <a:lvl1pPr marL="287145" indent="-287145">
              <a:spcBef>
                <a:spcPts val="1224"/>
              </a:spcBef>
              <a:buClr>
                <a:schemeClr val="tx1"/>
              </a:buClr>
              <a:buFont typeface="Arial" pitchFamily="34" charset="0"/>
              <a:buChar char="•"/>
              <a:defRPr sz="3600"/>
            </a:lvl1pPr>
            <a:lvl2pPr marL="530808" indent="-233038">
              <a:defRPr sz="2400"/>
            </a:lvl2pPr>
            <a:lvl3pPr marL="699114" indent="-168305">
              <a:tabLst/>
              <a:defRPr sz="2000"/>
            </a:lvl3pPr>
            <a:lvl4pPr marL="880365" indent="-181252">
              <a:defRPr/>
            </a:lvl4pPr>
            <a:lvl5pPr marL="1048668" indent="-16830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56239963"/>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5"/>
            <a:ext cx="5486399" cy="2536079"/>
          </a:xfrm>
        </p:spPr>
        <p:txBody>
          <a:bodyPr wrap="square">
            <a:spAutoFit/>
          </a:bodyPr>
          <a:lstStyle>
            <a:lvl1pPr marL="287145" indent="-28714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808" indent="-233038">
              <a:defRPr sz="2400"/>
            </a:lvl2pPr>
            <a:lvl3pPr marL="699114" indent="-168305">
              <a:tabLst/>
              <a:defRPr sz="2000"/>
            </a:lvl3pPr>
            <a:lvl4pPr marL="880365" indent="-181252">
              <a:defRPr/>
            </a:lvl4pPr>
            <a:lvl5pPr marL="1048668" indent="-16830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5"/>
            <a:ext cx="5486399" cy="2536079"/>
          </a:xfrm>
        </p:spPr>
        <p:txBody>
          <a:bodyPr wrap="square">
            <a:spAutoFit/>
          </a:bodyPr>
          <a:lstStyle>
            <a:lvl1pPr marL="287145" indent="-28714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808" indent="-233038">
              <a:defRPr sz="2400"/>
            </a:lvl2pPr>
            <a:lvl3pPr marL="699114" indent="-168305">
              <a:tabLst/>
              <a:defRPr sz="2000"/>
            </a:lvl3pPr>
            <a:lvl4pPr marL="880365" indent="-181252">
              <a:defRPr/>
            </a:lvl4pPr>
            <a:lvl5pPr marL="1048668" indent="-16830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0803446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theme" Target="../theme/theme3.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image" Target="../media/image1.png"/><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theme" Target="../theme/theme4.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7.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5.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image" Target="../media/image7.png"/><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theme" Target="../theme/theme6.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276" tIns="91424" rIns="146276" bIns="91424"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1"/>
            <a:ext cx="11887198" cy="2116710"/>
          </a:xfrm>
          <a:prstGeom prst="rect">
            <a:avLst/>
          </a:prstGeom>
        </p:spPr>
        <p:txBody>
          <a:bodyPr vert="horz" wrap="square" lIns="146276" tIns="91424" rIns="146276" bIns="9142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9"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6"/>
            <a:ext cx="11889564" cy="917575"/>
          </a:xfrm>
          <a:prstGeom prst="rect">
            <a:avLst/>
          </a:prstGeom>
        </p:spPr>
        <p:txBody>
          <a:bodyPr vert="horz" wrap="square" lIns="146276" tIns="91424" rIns="146276" bIns="91424"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2" y="1212851"/>
            <a:ext cx="11887198" cy="2116710"/>
          </a:xfrm>
          <a:prstGeom prst="rect">
            <a:avLst/>
          </a:prstGeom>
        </p:spPr>
        <p:txBody>
          <a:bodyPr vert="horz" wrap="square" lIns="146276" tIns="91424" rIns="146276" bIns="91424"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56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6" marR="0" indent="-342836" algn="l" defTabSz="93256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90" marR="0" indent="-241254" algn="l" defTabSz="93256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50"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8"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64" marR="0" indent="-228558" algn="l" defTabSz="93256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57"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42"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26"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409" indent="-233142" algn="l" defTabSz="9325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7" rtl="0" eaLnBrk="1" latinLnBrk="0" hangingPunct="1">
        <a:defRPr sz="1800" kern="1200">
          <a:solidFill>
            <a:schemeClr val="tx1"/>
          </a:solidFill>
          <a:latin typeface="+mn-lt"/>
          <a:ea typeface="+mn-ea"/>
          <a:cs typeface="+mn-cs"/>
        </a:defRPr>
      </a:lvl1pPr>
      <a:lvl2pPr marL="466283" algn="l" defTabSz="932567" rtl="0" eaLnBrk="1" latinLnBrk="0" hangingPunct="1">
        <a:defRPr sz="1800" kern="1200">
          <a:solidFill>
            <a:schemeClr val="tx1"/>
          </a:solidFill>
          <a:latin typeface="+mn-lt"/>
          <a:ea typeface="+mn-ea"/>
          <a:cs typeface="+mn-cs"/>
        </a:defRPr>
      </a:lvl2pPr>
      <a:lvl3pPr marL="932567" algn="l" defTabSz="932567" rtl="0" eaLnBrk="1" latinLnBrk="0" hangingPunct="1">
        <a:defRPr sz="1800" kern="1200">
          <a:solidFill>
            <a:schemeClr val="tx1"/>
          </a:solidFill>
          <a:latin typeface="+mn-lt"/>
          <a:ea typeface="+mn-ea"/>
          <a:cs typeface="+mn-cs"/>
        </a:defRPr>
      </a:lvl3pPr>
      <a:lvl4pPr marL="1398849" algn="l" defTabSz="932567" rtl="0" eaLnBrk="1" latinLnBrk="0" hangingPunct="1">
        <a:defRPr sz="1800" kern="1200">
          <a:solidFill>
            <a:schemeClr val="tx1"/>
          </a:solidFill>
          <a:latin typeface="+mn-lt"/>
          <a:ea typeface="+mn-ea"/>
          <a:cs typeface="+mn-cs"/>
        </a:defRPr>
      </a:lvl4pPr>
      <a:lvl5pPr marL="1865133" algn="l" defTabSz="932567" rtl="0" eaLnBrk="1" latinLnBrk="0" hangingPunct="1">
        <a:defRPr sz="1800" kern="1200">
          <a:solidFill>
            <a:schemeClr val="tx1"/>
          </a:solidFill>
          <a:latin typeface="+mn-lt"/>
          <a:ea typeface="+mn-ea"/>
          <a:cs typeface="+mn-cs"/>
        </a:defRPr>
      </a:lvl5pPr>
      <a:lvl6pPr marL="2331417" algn="l" defTabSz="932567" rtl="0" eaLnBrk="1" latinLnBrk="0" hangingPunct="1">
        <a:defRPr sz="1800" kern="1200">
          <a:solidFill>
            <a:schemeClr val="tx1"/>
          </a:solidFill>
          <a:latin typeface="+mn-lt"/>
          <a:ea typeface="+mn-ea"/>
          <a:cs typeface="+mn-cs"/>
        </a:defRPr>
      </a:lvl6pPr>
      <a:lvl7pPr marL="2797700" algn="l" defTabSz="932567" rtl="0" eaLnBrk="1" latinLnBrk="0" hangingPunct="1">
        <a:defRPr sz="1800" kern="1200">
          <a:solidFill>
            <a:schemeClr val="tx1"/>
          </a:solidFill>
          <a:latin typeface="+mn-lt"/>
          <a:ea typeface="+mn-ea"/>
          <a:cs typeface="+mn-cs"/>
        </a:defRPr>
      </a:lvl7pPr>
      <a:lvl8pPr marL="3263983" algn="l" defTabSz="932567" rtl="0" eaLnBrk="1" latinLnBrk="0" hangingPunct="1">
        <a:defRPr sz="1800" kern="1200">
          <a:solidFill>
            <a:schemeClr val="tx1"/>
          </a:solidFill>
          <a:latin typeface="+mn-lt"/>
          <a:ea typeface="+mn-ea"/>
          <a:cs typeface="+mn-cs"/>
        </a:defRPr>
      </a:lvl8pPr>
      <a:lvl9pPr marL="3730268" algn="l" defTabSz="93256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49202" tIns="93252" rIns="149202" bIns="9325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3"/>
            <a:ext cx="11887198" cy="2120403"/>
          </a:xfrm>
          <a:prstGeom prst="rect">
            <a:avLst/>
          </a:prstGeom>
        </p:spPr>
        <p:txBody>
          <a:bodyPr vert="horz" wrap="square" lIns="149202" tIns="93252" rIns="149202" bIns="9325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111398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Lst>
  <p:transition>
    <p:fade/>
  </p:transition>
  <p:timing>
    <p:tnLst>
      <p:par>
        <p:cTn id="1" dur="indefinite" restart="never" nodeType="tmRoot"/>
      </p:par>
    </p:tnLst>
  </p:timing>
  <p:txStyles>
    <p:titleStyle>
      <a:lvl1pPr algn="l" defTabSz="932479"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4" marR="0" indent="-342804" algn="l" defTabSz="932479"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5" marR="0" indent="-241231" algn="l" defTabSz="93247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75"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1"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46"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16"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5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98"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3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79" rtl="0" eaLnBrk="1" latinLnBrk="0" hangingPunct="1">
        <a:defRPr sz="1800" kern="1200">
          <a:solidFill>
            <a:schemeClr val="tx1"/>
          </a:solidFill>
          <a:latin typeface="+mn-lt"/>
          <a:ea typeface="+mn-ea"/>
          <a:cs typeface="+mn-cs"/>
        </a:defRPr>
      </a:lvl1pPr>
      <a:lvl2pPr marL="466239" algn="l" defTabSz="932479" rtl="0" eaLnBrk="1" latinLnBrk="0" hangingPunct="1">
        <a:defRPr sz="1800" kern="1200">
          <a:solidFill>
            <a:schemeClr val="tx1"/>
          </a:solidFill>
          <a:latin typeface="+mn-lt"/>
          <a:ea typeface="+mn-ea"/>
          <a:cs typeface="+mn-cs"/>
        </a:defRPr>
      </a:lvl2pPr>
      <a:lvl3pPr marL="932479" algn="l" defTabSz="932479" rtl="0" eaLnBrk="1" latinLnBrk="0" hangingPunct="1">
        <a:defRPr sz="1800" kern="1200">
          <a:solidFill>
            <a:schemeClr val="tx1"/>
          </a:solidFill>
          <a:latin typeface="+mn-lt"/>
          <a:ea typeface="+mn-ea"/>
          <a:cs typeface="+mn-cs"/>
        </a:defRPr>
      </a:lvl3pPr>
      <a:lvl4pPr marL="1398718" algn="l" defTabSz="932479" rtl="0" eaLnBrk="1" latinLnBrk="0" hangingPunct="1">
        <a:defRPr sz="1800" kern="1200">
          <a:solidFill>
            <a:schemeClr val="tx1"/>
          </a:solidFill>
          <a:latin typeface="+mn-lt"/>
          <a:ea typeface="+mn-ea"/>
          <a:cs typeface="+mn-cs"/>
        </a:defRPr>
      </a:lvl4pPr>
      <a:lvl5pPr marL="1864958" algn="l" defTabSz="932479" rtl="0" eaLnBrk="1" latinLnBrk="0" hangingPunct="1">
        <a:defRPr sz="1800" kern="1200">
          <a:solidFill>
            <a:schemeClr val="tx1"/>
          </a:solidFill>
          <a:latin typeface="+mn-lt"/>
          <a:ea typeface="+mn-ea"/>
          <a:cs typeface="+mn-cs"/>
        </a:defRPr>
      </a:lvl5pPr>
      <a:lvl6pPr marL="2331198" algn="l" defTabSz="932479" rtl="0" eaLnBrk="1" latinLnBrk="0" hangingPunct="1">
        <a:defRPr sz="1800" kern="1200">
          <a:solidFill>
            <a:schemeClr val="tx1"/>
          </a:solidFill>
          <a:latin typeface="+mn-lt"/>
          <a:ea typeface="+mn-ea"/>
          <a:cs typeface="+mn-cs"/>
        </a:defRPr>
      </a:lvl6pPr>
      <a:lvl7pPr marL="2797437" algn="l" defTabSz="932479" rtl="0" eaLnBrk="1" latinLnBrk="0" hangingPunct="1">
        <a:defRPr sz="1800" kern="1200">
          <a:solidFill>
            <a:schemeClr val="tx1"/>
          </a:solidFill>
          <a:latin typeface="+mn-lt"/>
          <a:ea typeface="+mn-ea"/>
          <a:cs typeface="+mn-cs"/>
        </a:defRPr>
      </a:lvl7pPr>
      <a:lvl8pPr marL="3263677" algn="l" defTabSz="932479" rtl="0" eaLnBrk="1" latinLnBrk="0" hangingPunct="1">
        <a:defRPr sz="1800" kern="1200">
          <a:solidFill>
            <a:schemeClr val="tx1"/>
          </a:solidFill>
          <a:latin typeface="+mn-lt"/>
          <a:ea typeface="+mn-ea"/>
          <a:cs typeface="+mn-cs"/>
        </a:defRPr>
      </a:lvl8pPr>
      <a:lvl9pPr marL="3729918" algn="l" defTabSz="93247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46262" tIns="91415" rIns="146262" bIns="91415"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1"/>
            <a:ext cx="11887198" cy="2116710"/>
          </a:xfrm>
          <a:prstGeom prst="rect">
            <a:avLst/>
          </a:prstGeom>
        </p:spPr>
        <p:txBody>
          <a:bodyPr vert="horz" wrap="square" lIns="146262" tIns="91415" rIns="146262" bIns="91415"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12615271"/>
      </p:ext>
    </p:extLst>
  </p:cSld>
  <p:clrMap bg1="dk1" tx1="lt1" bg2="dk2" tx2="lt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 id="2147484242" r:id="rId11"/>
    <p:sldLayoutId id="2147484243" r:id="rId12"/>
    <p:sldLayoutId id="2147484244" r:id="rId13"/>
    <p:sldLayoutId id="2147484245" r:id="rId14"/>
    <p:sldLayoutId id="2147484246" r:id="rId15"/>
    <p:sldLayoutId id="2147484247" r:id="rId16"/>
    <p:sldLayoutId id="2147484248" r:id="rId17"/>
    <p:sldLayoutId id="2147484249" r:id="rId18"/>
    <p:sldLayoutId id="2147484250" r:id="rId19"/>
    <p:sldLayoutId id="2147484251" r:id="rId20"/>
    <p:sldLayoutId id="2147484252" r:id="rId21"/>
    <p:sldLayoutId id="2147484253" r:id="rId22"/>
  </p:sldLayoutIdLst>
  <p:transition>
    <p:fade/>
  </p:transition>
  <p:timing>
    <p:tnLst>
      <p:par>
        <p:cTn id="1" dur="indefinite" restart="never" nodeType="tmRoot"/>
      </p:par>
    </p:tnLst>
  </p:timing>
  <p:txStyles>
    <p:titleStyle>
      <a:lvl1pPr algn="l" defTabSz="932479"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4" marR="0" indent="-342804" algn="l" defTabSz="932479"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5" marR="0" indent="-241231" algn="l" defTabSz="93247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75"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1"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46"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16"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5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98"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3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79" rtl="0" eaLnBrk="1" latinLnBrk="0" hangingPunct="1">
        <a:defRPr sz="1800" kern="1200">
          <a:solidFill>
            <a:schemeClr val="tx1"/>
          </a:solidFill>
          <a:latin typeface="+mn-lt"/>
          <a:ea typeface="+mn-ea"/>
          <a:cs typeface="+mn-cs"/>
        </a:defRPr>
      </a:lvl1pPr>
      <a:lvl2pPr marL="466239" algn="l" defTabSz="932479" rtl="0" eaLnBrk="1" latinLnBrk="0" hangingPunct="1">
        <a:defRPr sz="1800" kern="1200">
          <a:solidFill>
            <a:schemeClr val="tx1"/>
          </a:solidFill>
          <a:latin typeface="+mn-lt"/>
          <a:ea typeface="+mn-ea"/>
          <a:cs typeface="+mn-cs"/>
        </a:defRPr>
      </a:lvl2pPr>
      <a:lvl3pPr marL="932479" algn="l" defTabSz="932479" rtl="0" eaLnBrk="1" latinLnBrk="0" hangingPunct="1">
        <a:defRPr sz="1800" kern="1200">
          <a:solidFill>
            <a:schemeClr val="tx1"/>
          </a:solidFill>
          <a:latin typeface="+mn-lt"/>
          <a:ea typeface="+mn-ea"/>
          <a:cs typeface="+mn-cs"/>
        </a:defRPr>
      </a:lvl3pPr>
      <a:lvl4pPr marL="1398718" algn="l" defTabSz="932479" rtl="0" eaLnBrk="1" latinLnBrk="0" hangingPunct="1">
        <a:defRPr sz="1800" kern="1200">
          <a:solidFill>
            <a:schemeClr val="tx1"/>
          </a:solidFill>
          <a:latin typeface="+mn-lt"/>
          <a:ea typeface="+mn-ea"/>
          <a:cs typeface="+mn-cs"/>
        </a:defRPr>
      </a:lvl4pPr>
      <a:lvl5pPr marL="1864958" algn="l" defTabSz="932479" rtl="0" eaLnBrk="1" latinLnBrk="0" hangingPunct="1">
        <a:defRPr sz="1800" kern="1200">
          <a:solidFill>
            <a:schemeClr val="tx1"/>
          </a:solidFill>
          <a:latin typeface="+mn-lt"/>
          <a:ea typeface="+mn-ea"/>
          <a:cs typeface="+mn-cs"/>
        </a:defRPr>
      </a:lvl5pPr>
      <a:lvl6pPr marL="2331198" algn="l" defTabSz="932479" rtl="0" eaLnBrk="1" latinLnBrk="0" hangingPunct="1">
        <a:defRPr sz="1800" kern="1200">
          <a:solidFill>
            <a:schemeClr val="tx1"/>
          </a:solidFill>
          <a:latin typeface="+mn-lt"/>
          <a:ea typeface="+mn-ea"/>
          <a:cs typeface="+mn-cs"/>
        </a:defRPr>
      </a:lvl6pPr>
      <a:lvl7pPr marL="2797437" algn="l" defTabSz="932479" rtl="0" eaLnBrk="1" latinLnBrk="0" hangingPunct="1">
        <a:defRPr sz="1800" kern="1200">
          <a:solidFill>
            <a:schemeClr val="tx1"/>
          </a:solidFill>
          <a:latin typeface="+mn-lt"/>
          <a:ea typeface="+mn-ea"/>
          <a:cs typeface="+mn-cs"/>
        </a:defRPr>
      </a:lvl7pPr>
      <a:lvl8pPr marL="3263677" algn="l" defTabSz="932479" rtl="0" eaLnBrk="1" latinLnBrk="0" hangingPunct="1">
        <a:defRPr sz="1800" kern="1200">
          <a:solidFill>
            <a:schemeClr val="tx1"/>
          </a:solidFill>
          <a:latin typeface="+mn-lt"/>
          <a:ea typeface="+mn-ea"/>
          <a:cs typeface="+mn-cs"/>
        </a:defRPr>
      </a:lvl8pPr>
      <a:lvl9pPr marL="3729918" algn="l" defTabSz="93247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20"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7"/>
            <a:ext cx="11889564" cy="917575"/>
          </a:xfrm>
          <a:prstGeom prst="rect">
            <a:avLst/>
          </a:prstGeom>
        </p:spPr>
        <p:txBody>
          <a:bodyPr vert="horz" wrap="square" lIns="149202" tIns="93252" rIns="149202" bIns="9325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3" y="1212853"/>
            <a:ext cx="11887198" cy="2120403"/>
          </a:xfrm>
          <a:prstGeom prst="rect">
            <a:avLst/>
          </a:prstGeom>
        </p:spPr>
        <p:txBody>
          <a:bodyPr vert="horz" wrap="square" lIns="149202" tIns="93252" rIns="149202" bIns="9325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8462064"/>
      </p:ext>
    </p:extLst>
  </p:cSld>
  <p:clrMap bg1="lt1" tx1="dk1" bg2="lt2" tx2="dk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Lst>
  <p:transition>
    <p:fade/>
  </p:transition>
  <p:timing>
    <p:tnLst>
      <p:par>
        <p:cTn id="1" dur="indefinite" restart="never" nodeType="tmRoot"/>
      </p:par>
    </p:tnLst>
  </p:timing>
  <p:txStyles>
    <p:titleStyle>
      <a:lvl1pPr algn="l" defTabSz="932479"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4" marR="0" indent="-342804" algn="l" defTabSz="932479"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5" marR="0" indent="-241231" algn="l" defTabSz="93247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75"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1"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46" marR="0" indent="-228536" algn="l" defTabSz="93247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16"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5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98"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37" indent="-233120" algn="l" defTabSz="9324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79" rtl="0" eaLnBrk="1" latinLnBrk="0" hangingPunct="1">
        <a:defRPr sz="1800" kern="1200">
          <a:solidFill>
            <a:schemeClr val="tx1"/>
          </a:solidFill>
          <a:latin typeface="+mn-lt"/>
          <a:ea typeface="+mn-ea"/>
          <a:cs typeface="+mn-cs"/>
        </a:defRPr>
      </a:lvl1pPr>
      <a:lvl2pPr marL="466239" algn="l" defTabSz="932479" rtl="0" eaLnBrk="1" latinLnBrk="0" hangingPunct="1">
        <a:defRPr sz="1800" kern="1200">
          <a:solidFill>
            <a:schemeClr val="tx1"/>
          </a:solidFill>
          <a:latin typeface="+mn-lt"/>
          <a:ea typeface="+mn-ea"/>
          <a:cs typeface="+mn-cs"/>
        </a:defRPr>
      </a:lvl2pPr>
      <a:lvl3pPr marL="932479" algn="l" defTabSz="932479" rtl="0" eaLnBrk="1" latinLnBrk="0" hangingPunct="1">
        <a:defRPr sz="1800" kern="1200">
          <a:solidFill>
            <a:schemeClr val="tx1"/>
          </a:solidFill>
          <a:latin typeface="+mn-lt"/>
          <a:ea typeface="+mn-ea"/>
          <a:cs typeface="+mn-cs"/>
        </a:defRPr>
      </a:lvl3pPr>
      <a:lvl4pPr marL="1398718" algn="l" defTabSz="932479" rtl="0" eaLnBrk="1" latinLnBrk="0" hangingPunct="1">
        <a:defRPr sz="1800" kern="1200">
          <a:solidFill>
            <a:schemeClr val="tx1"/>
          </a:solidFill>
          <a:latin typeface="+mn-lt"/>
          <a:ea typeface="+mn-ea"/>
          <a:cs typeface="+mn-cs"/>
        </a:defRPr>
      </a:lvl4pPr>
      <a:lvl5pPr marL="1864958" algn="l" defTabSz="932479" rtl="0" eaLnBrk="1" latinLnBrk="0" hangingPunct="1">
        <a:defRPr sz="1800" kern="1200">
          <a:solidFill>
            <a:schemeClr val="tx1"/>
          </a:solidFill>
          <a:latin typeface="+mn-lt"/>
          <a:ea typeface="+mn-ea"/>
          <a:cs typeface="+mn-cs"/>
        </a:defRPr>
      </a:lvl5pPr>
      <a:lvl6pPr marL="2331198" algn="l" defTabSz="932479" rtl="0" eaLnBrk="1" latinLnBrk="0" hangingPunct="1">
        <a:defRPr sz="1800" kern="1200">
          <a:solidFill>
            <a:schemeClr val="tx1"/>
          </a:solidFill>
          <a:latin typeface="+mn-lt"/>
          <a:ea typeface="+mn-ea"/>
          <a:cs typeface="+mn-cs"/>
        </a:defRPr>
      </a:lvl6pPr>
      <a:lvl7pPr marL="2797437" algn="l" defTabSz="932479" rtl="0" eaLnBrk="1" latinLnBrk="0" hangingPunct="1">
        <a:defRPr sz="1800" kern="1200">
          <a:solidFill>
            <a:schemeClr val="tx1"/>
          </a:solidFill>
          <a:latin typeface="+mn-lt"/>
          <a:ea typeface="+mn-ea"/>
          <a:cs typeface="+mn-cs"/>
        </a:defRPr>
      </a:lvl7pPr>
      <a:lvl8pPr marL="3263677" algn="l" defTabSz="932479" rtl="0" eaLnBrk="1" latinLnBrk="0" hangingPunct="1">
        <a:defRPr sz="1800" kern="1200">
          <a:solidFill>
            <a:schemeClr val="tx1"/>
          </a:solidFill>
          <a:latin typeface="+mn-lt"/>
          <a:ea typeface="+mn-ea"/>
          <a:cs typeface="+mn-cs"/>
        </a:defRPr>
      </a:lvl8pPr>
      <a:lvl9pPr marL="3729918" algn="l" defTabSz="932479"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21"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80"/>
            <a:ext cx="11889564" cy="917575"/>
          </a:xfrm>
          <a:prstGeom prst="rect">
            <a:avLst/>
          </a:prstGeom>
        </p:spPr>
        <p:txBody>
          <a:bodyPr vert="horz" wrap="square" lIns="146219" tIns="91387" rIns="146219" bIns="91387"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4" y="1212853"/>
            <a:ext cx="11887198" cy="2116688"/>
          </a:xfrm>
          <a:prstGeom prst="rect">
            <a:avLst/>
          </a:prstGeom>
        </p:spPr>
        <p:txBody>
          <a:bodyPr vert="horz" wrap="square" lIns="146219" tIns="91387" rIns="146219" bIns="91387"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14571943"/>
      </p:ext>
    </p:extLst>
  </p:cSld>
  <p:clrMap bg1="lt1" tx1="dk1" bg2="lt2" tx2="dk2" accent1="accent1" accent2="accent2" accent3="accent3" accent4="accent4" accent5="accent5" accent6="accent6" hlink="hlink" folHlink="folHlink"/>
  <p:sldLayoutIdLst>
    <p:sldLayoutId id="2147484267" r:id="rId1"/>
    <p:sldLayoutId id="2147484268" r:id="rId2"/>
    <p:sldLayoutId id="2147484269" r:id="rId3"/>
    <p:sldLayoutId id="2147484270" r:id="rId4"/>
    <p:sldLayoutId id="2147484271" r:id="rId5"/>
    <p:sldLayoutId id="2147484272" r:id="rId6"/>
    <p:sldLayoutId id="2147484273" r:id="rId7"/>
    <p:sldLayoutId id="2147484274" r:id="rId8"/>
    <p:sldLayoutId id="2147484275" r:id="rId9"/>
    <p:sldLayoutId id="2147484276" r:id="rId10"/>
  </p:sldLayoutIdLst>
  <p:transition>
    <p:fade/>
  </p:transition>
  <p:timing>
    <p:tnLst>
      <p:par>
        <p:cTn id="1" dur="indefinite" restart="never" nodeType="tmRoot"/>
      </p:par>
    </p:tnLst>
  </p:timing>
  <p:txStyles>
    <p:titleStyle>
      <a:lvl1pPr algn="l" defTabSz="93220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03" marR="0" indent="-342703" algn="l" defTabSz="93220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864" marR="0" indent="-241162" algn="l" defTabSz="93220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641" marR="0" indent="-228469" algn="l" defTabSz="93220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108" marR="0" indent="-228469" algn="l" defTabSz="93220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575" marR="0" indent="-228469" algn="l" defTabSz="93220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562" indent="-233052" algn="l" defTabSz="93220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666" indent="-233052" algn="l" defTabSz="93220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768" indent="-233052" algn="l" defTabSz="93220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872" indent="-233052" algn="l" defTabSz="93220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06" rtl="0" eaLnBrk="1" latinLnBrk="0" hangingPunct="1">
        <a:defRPr sz="1800" kern="1200">
          <a:solidFill>
            <a:schemeClr val="tx1"/>
          </a:solidFill>
          <a:latin typeface="+mn-lt"/>
          <a:ea typeface="+mn-ea"/>
          <a:cs typeface="+mn-cs"/>
        </a:defRPr>
      </a:lvl1pPr>
      <a:lvl2pPr marL="466102" algn="l" defTabSz="932206" rtl="0" eaLnBrk="1" latinLnBrk="0" hangingPunct="1">
        <a:defRPr sz="1800" kern="1200">
          <a:solidFill>
            <a:schemeClr val="tx1"/>
          </a:solidFill>
          <a:latin typeface="+mn-lt"/>
          <a:ea typeface="+mn-ea"/>
          <a:cs typeface="+mn-cs"/>
        </a:defRPr>
      </a:lvl2pPr>
      <a:lvl3pPr marL="932206" algn="l" defTabSz="932206" rtl="0" eaLnBrk="1" latinLnBrk="0" hangingPunct="1">
        <a:defRPr sz="1800" kern="1200">
          <a:solidFill>
            <a:schemeClr val="tx1"/>
          </a:solidFill>
          <a:latin typeface="+mn-lt"/>
          <a:ea typeface="+mn-ea"/>
          <a:cs typeface="+mn-cs"/>
        </a:defRPr>
      </a:lvl3pPr>
      <a:lvl4pPr marL="1398308" algn="l" defTabSz="932206" rtl="0" eaLnBrk="1" latinLnBrk="0" hangingPunct="1">
        <a:defRPr sz="1800" kern="1200">
          <a:solidFill>
            <a:schemeClr val="tx1"/>
          </a:solidFill>
          <a:latin typeface="+mn-lt"/>
          <a:ea typeface="+mn-ea"/>
          <a:cs typeface="+mn-cs"/>
        </a:defRPr>
      </a:lvl4pPr>
      <a:lvl5pPr marL="1864409" algn="l" defTabSz="932206" rtl="0" eaLnBrk="1" latinLnBrk="0" hangingPunct="1">
        <a:defRPr sz="1800" kern="1200">
          <a:solidFill>
            <a:schemeClr val="tx1"/>
          </a:solidFill>
          <a:latin typeface="+mn-lt"/>
          <a:ea typeface="+mn-ea"/>
          <a:cs typeface="+mn-cs"/>
        </a:defRPr>
      </a:lvl5pPr>
      <a:lvl6pPr marL="2330513" algn="l" defTabSz="932206" rtl="0" eaLnBrk="1" latinLnBrk="0" hangingPunct="1">
        <a:defRPr sz="1800" kern="1200">
          <a:solidFill>
            <a:schemeClr val="tx1"/>
          </a:solidFill>
          <a:latin typeface="+mn-lt"/>
          <a:ea typeface="+mn-ea"/>
          <a:cs typeface="+mn-cs"/>
        </a:defRPr>
      </a:lvl6pPr>
      <a:lvl7pPr marL="2796616" algn="l" defTabSz="932206" rtl="0" eaLnBrk="1" latinLnBrk="0" hangingPunct="1">
        <a:defRPr sz="1800" kern="1200">
          <a:solidFill>
            <a:schemeClr val="tx1"/>
          </a:solidFill>
          <a:latin typeface="+mn-lt"/>
          <a:ea typeface="+mn-ea"/>
          <a:cs typeface="+mn-cs"/>
        </a:defRPr>
      </a:lvl7pPr>
      <a:lvl8pPr marL="3262716" algn="l" defTabSz="932206" rtl="0" eaLnBrk="1" latinLnBrk="0" hangingPunct="1">
        <a:defRPr sz="1800" kern="1200">
          <a:solidFill>
            <a:schemeClr val="tx1"/>
          </a:solidFill>
          <a:latin typeface="+mn-lt"/>
          <a:ea typeface="+mn-ea"/>
          <a:cs typeface="+mn-cs"/>
        </a:defRPr>
      </a:lvl8pPr>
      <a:lvl9pPr marL="3728821" algn="l" defTabSz="93220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1.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myspc.sharepointconference.com/" TargetMode="External"/><Relationship Id="rId1" Type="http://schemas.openxmlformats.org/officeDocument/2006/relationships/slideLayout" Target="../slideLayouts/slideLayout10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8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338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CSR Templates</a:t>
            </a:r>
          </a:p>
        </p:txBody>
      </p:sp>
      <p:sp>
        <p:nvSpPr>
          <p:cNvPr id="3" name="Text Placeholder 2"/>
          <p:cNvSpPr>
            <a:spLocks noGrp="1"/>
          </p:cNvSpPr>
          <p:nvPr>
            <p:ph type="body" sz="quarter" idx="10"/>
          </p:nvPr>
        </p:nvSpPr>
        <p:spPr>
          <a:xfrm>
            <a:off x="274638" y="1221161"/>
            <a:ext cx="11887199" cy="3752979"/>
          </a:xfrm>
        </p:spPr>
        <p:txBody>
          <a:bodyPr/>
          <a:lstStyle/>
          <a:p>
            <a:r>
              <a:rPr lang="en-US" dirty="0" smtClean="0"/>
              <a:t>Function</a:t>
            </a:r>
          </a:p>
          <a:p>
            <a:r>
              <a:rPr lang="en-US" sz="1800" dirty="0">
                <a:solidFill>
                  <a:schemeClr val="bg2">
                    <a:lumMod val="75000"/>
                    <a:lumOff val="25000"/>
                  </a:schemeClr>
                </a:solidFill>
                <a:latin typeface="Consolas" panose="020B0609020204030204" pitchFamily="49" charset="0"/>
                <a:cs typeface="Consolas" panose="020B0609020204030204" pitchFamily="49" charset="0"/>
              </a:rPr>
              <a:t>function</a:t>
            </a:r>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MyCSRTemplate</a:t>
            </a:r>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ctx</a:t>
            </a:r>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    </a:t>
            </a:r>
            <a:r>
              <a:rPr lang="en-US" sz="1800" dirty="0" err="1">
                <a:solidFill>
                  <a:schemeClr val="bg2">
                    <a:lumMod val="75000"/>
                    <a:lumOff val="25000"/>
                  </a:schemeClr>
                </a:solidFill>
                <a:latin typeface="Consolas" panose="020B0609020204030204" pitchFamily="49" charset="0"/>
                <a:cs typeface="Consolas" panose="020B0609020204030204" pitchFamily="49" charset="0"/>
              </a:rPr>
              <a:t>var</a:t>
            </a:r>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str</a:t>
            </a:r>
            <a:r>
              <a:rPr lang="en-US" sz="1800" dirty="0">
                <a:latin typeface="Consolas" panose="020B0609020204030204" pitchFamily="49" charset="0"/>
                <a:cs typeface="Consolas" panose="020B0609020204030204" pitchFamily="49" charset="0"/>
              </a:rPr>
              <a:t> = </a:t>
            </a:r>
            <a:r>
              <a:rPr lang="en-US" sz="1800" dirty="0">
                <a:solidFill>
                  <a:srgbClr val="FF0000"/>
                </a:solidFill>
                <a:latin typeface="Consolas" panose="020B0609020204030204" pitchFamily="49" charset="0"/>
                <a:cs typeface="Consolas" panose="020B0609020204030204" pitchFamily="49" charset="0"/>
              </a:rPr>
              <a:t>'&lt;span id="</a:t>
            </a:r>
            <a:r>
              <a:rPr lang="en-US" sz="1800" dirty="0" err="1">
                <a:solidFill>
                  <a:srgbClr val="FF0000"/>
                </a:solidFill>
                <a:latin typeface="Consolas" panose="020B0609020204030204" pitchFamily="49" charset="0"/>
                <a:cs typeface="Consolas" panose="020B0609020204030204" pitchFamily="49" charset="0"/>
              </a:rPr>
              <a:t>SPTemp</a:t>
            </a:r>
            <a:r>
              <a:rPr lang="en-US" sz="1800" dirty="0">
                <a:solidFill>
                  <a:srgbClr val="FF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str</a:t>
            </a:r>
            <a:r>
              <a:rPr lang="en-US" sz="1800" dirty="0">
                <a:latin typeface="Consolas" panose="020B0609020204030204" pitchFamily="49" charset="0"/>
                <a:cs typeface="Consolas" panose="020B0609020204030204" pitchFamily="49" charset="0"/>
              </a:rPr>
              <a:t> += </a:t>
            </a:r>
            <a:r>
              <a:rPr lang="en-US" sz="1800" dirty="0" err="1">
                <a:latin typeface="Consolas" panose="020B0609020204030204" pitchFamily="49" charset="0"/>
                <a:cs typeface="Consolas" panose="020B0609020204030204" pitchFamily="49" charset="0"/>
              </a:rPr>
              <a:t>ctx</a:t>
            </a:r>
            <a:r>
              <a:rPr lang="en-US" sz="1800" dirty="0">
                <a:latin typeface="Consolas" panose="020B0609020204030204" pitchFamily="49" charset="0"/>
                <a:cs typeface="Consolas" panose="020B0609020204030204" pitchFamily="49" charset="0"/>
              </a:rPr>
              <a:t>[</a:t>
            </a:r>
            <a:r>
              <a:rPr lang="en-US" sz="1800" dirty="0">
                <a:solidFill>
                  <a:srgbClr val="FF0000"/>
                </a:solidFill>
                <a:latin typeface="Consolas" panose="020B0609020204030204" pitchFamily="49" charset="0"/>
                <a:cs typeface="Consolas" panose="020B0609020204030204" pitchFamily="49" charset="0"/>
              </a:rPr>
              <a:t>'</a:t>
            </a:r>
            <a:r>
              <a:rPr lang="en-US" sz="1800" dirty="0" err="1">
                <a:solidFill>
                  <a:srgbClr val="FF0000"/>
                </a:solidFill>
                <a:latin typeface="Consolas" panose="020B0609020204030204" pitchFamily="49" charset="0"/>
                <a:cs typeface="Consolas" panose="020B0609020204030204" pitchFamily="49" charset="0"/>
              </a:rPr>
              <a:t>ItemIdx</a:t>
            </a:r>
            <a:r>
              <a:rPr lang="en-US" sz="1800" dirty="0">
                <a:solidFill>
                  <a:srgbClr val="FF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str</a:t>
            </a:r>
            <a:r>
              <a:rPr lang="en-US" sz="1800" dirty="0">
                <a:latin typeface="Consolas" panose="020B0609020204030204" pitchFamily="49" charset="0"/>
                <a:cs typeface="Consolas" panose="020B0609020204030204" pitchFamily="49" charset="0"/>
              </a:rPr>
              <a:t> += </a:t>
            </a:r>
            <a:r>
              <a:rPr lang="en-US" sz="1800" dirty="0">
                <a:solidFill>
                  <a:srgbClr val="FF0000"/>
                </a:solidFill>
                <a:latin typeface="Consolas" panose="020B0609020204030204" pitchFamily="49" charset="0"/>
                <a:cs typeface="Consolas" panose="020B0609020204030204" pitchFamily="49" charset="0"/>
              </a:rPr>
              <a:t>'"&gt;The value is '</a:t>
            </a:r>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    </a:t>
            </a:r>
            <a:r>
              <a:rPr lang="en-US" sz="1800" dirty="0">
                <a:solidFill>
                  <a:schemeClr val="bg2">
                    <a:lumMod val="75000"/>
                    <a:lumOff val="25000"/>
                  </a:schemeClr>
                </a:solidFill>
                <a:latin typeface="Consolas" panose="020B0609020204030204" pitchFamily="49" charset="0"/>
                <a:cs typeface="Consolas" panose="020B0609020204030204" pitchFamily="49" charset="0"/>
              </a:rPr>
              <a:t>if</a:t>
            </a:r>
            <a:r>
              <a:rPr lang="en-US" sz="1800" dirty="0">
                <a:latin typeface="Consolas" panose="020B0609020204030204" pitchFamily="49" charset="0"/>
                <a:cs typeface="Consolas" panose="020B0609020204030204" pitchFamily="49" charset="0"/>
              </a:rPr>
              <a:t> (</a:t>
            </a:r>
            <a:r>
              <a:rPr lang="en-US" sz="1800" dirty="0">
                <a:solidFill>
                  <a:schemeClr val="bg2">
                    <a:lumMod val="75000"/>
                    <a:lumOff val="25000"/>
                  </a:schemeClr>
                </a:solidFill>
                <a:latin typeface="Consolas" panose="020B0609020204030204" pitchFamily="49" charset="0"/>
                <a:cs typeface="Consolas" panose="020B0609020204030204" pitchFamily="49" charset="0"/>
              </a:rPr>
              <a:t>true</a:t>
            </a:r>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str</a:t>
            </a:r>
            <a:r>
              <a:rPr lang="en-US" sz="1800" dirty="0">
                <a:latin typeface="Consolas" panose="020B0609020204030204" pitchFamily="49" charset="0"/>
                <a:cs typeface="Consolas" panose="020B0609020204030204" pitchFamily="49" charset="0"/>
              </a:rPr>
              <a:t> += </a:t>
            </a:r>
            <a:r>
              <a:rPr lang="en-US" sz="1800" dirty="0" err="1">
                <a:latin typeface="Consolas" panose="020B0609020204030204" pitchFamily="49" charset="0"/>
                <a:cs typeface="Consolas" panose="020B0609020204030204" pitchFamily="49" charset="0"/>
              </a:rPr>
              <a:t>ctx</a:t>
            </a:r>
            <a:r>
              <a:rPr lang="en-US" sz="1800" dirty="0">
                <a:latin typeface="Consolas" panose="020B0609020204030204" pitchFamily="49" charset="0"/>
                <a:cs typeface="Consolas" panose="020B0609020204030204" pitchFamily="49" charset="0"/>
              </a:rPr>
              <a:t>[</a:t>
            </a:r>
            <a:r>
              <a:rPr lang="en-US" sz="1800" dirty="0">
                <a:solidFill>
                  <a:srgbClr val="FF0000"/>
                </a:solidFill>
                <a:latin typeface="Consolas" panose="020B0609020204030204" pitchFamily="49" charset="0"/>
                <a:cs typeface="Consolas" panose="020B0609020204030204" pitchFamily="49" charset="0"/>
              </a:rPr>
              <a:t>'</a:t>
            </a:r>
            <a:r>
              <a:rPr lang="en-US" sz="1800" dirty="0" err="1">
                <a:solidFill>
                  <a:srgbClr val="FF0000"/>
                </a:solidFill>
                <a:latin typeface="Consolas" panose="020B0609020204030204" pitchFamily="49" charset="0"/>
                <a:cs typeface="Consolas" panose="020B0609020204030204" pitchFamily="49" charset="0"/>
              </a:rPr>
              <a:t>MyValue</a:t>
            </a:r>
            <a:r>
              <a:rPr lang="en-US" sz="1800" dirty="0">
                <a:solidFill>
                  <a:srgbClr val="FF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str</a:t>
            </a:r>
            <a:r>
              <a:rPr lang="en-US" sz="1800" dirty="0">
                <a:latin typeface="Consolas" panose="020B0609020204030204" pitchFamily="49" charset="0"/>
                <a:cs typeface="Consolas" panose="020B0609020204030204" pitchFamily="49" charset="0"/>
              </a:rPr>
              <a:t> += </a:t>
            </a:r>
            <a:r>
              <a:rPr lang="en-US" sz="1800" dirty="0">
                <a:solidFill>
                  <a:srgbClr val="FF0000"/>
                </a:solidFill>
                <a:latin typeface="Consolas" panose="020B0609020204030204" pitchFamily="49" charset="0"/>
                <a:cs typeface="Consolas" panose="020B0609020204030204" pitchFamily="49" charset="0"/>
              </a:rPr>
              <a:t>'&lt;/span&gt;'</a:t>
            </a:r>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    </a:t>
            </a:r>
            <a:r>
              <a:rPr lang="en-US" sz="1800" dirty="0">
                <a:solidFill>
                  <a:schemeClr val="bg2">
                    <a:lumMod val="75000"/>
                    <a:lumOff val="25000"/>
                  </a:schemeClr>
                </a:solidFill>
                <a:latin typeface="Consolas" panose="020B0609020204030204" pitchFamily="49" charset="0"/>
                <a:cs typeface="Consolas" panose="020B0609020204030204" pitchFamily="49" charset="0"/>
              </a:rPr>
              <a:t>return</a:t>
            </a:r>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str</a:t>
            </a:r>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a:t>
            </a:r>
            <a:endParaRPr lang="en-US" sz="3700" dirty="0">
              <a:latin typeface="Consolas" panose="020B0609020204030204" pitchFamily="49" charset="0"/>
              <a:cs typeface="Consolas" panose="020B0609020204030204" pitchFamily="49" charset="0"/>
            </a:endParaRPr>
          </a:p>
        </p:txBody>
      </p:sp>
      <p:sp>
        <p:nvSpPr>
          <p:cNvPr id="4" name="Text Placeholder 2"/>
          <p:cNvSpPr txBox="1">
            <a:spLocks/>
          </p:cNvSpPr>
          <p:nvPr/>
        </p:nvSpPr>
        <p:spPr>
          <a:xfrm>
            <a:off x="6684609" y="1223154"/>
            <a:ext cx="4933136" cy="2820686"/>
          </a:xfrm>
          <a:prstGeom prst="rect">
            <a:avLst/>
          </a:prstGeom>
        </p:spPr>
        <p:txBody>
          <a:bodyPr vert="horz" wrap="square" lIns="149188" tIns="93243" rIns="149188" bIns="93243" rtlCol="0">
            <a:spAutoFit/>
          </a:bodyPr>
          <a:lstStyle>
            <a:lvl1pPr marL="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3235" kern="1200" spc="0" baseline="0">
                <a:gradFill>
                  <a:gsLst>
                    <a:gs pos="1250">
                      <a:srgbClr val="000000"/>
                    </a:gs>
                    <a:gs pos="100000">
                      <a:srgbClr val="000000"/>
                    </a:gs>
                  </a:gsLst>
                  <a:lin ang="5400000" scaled="0"/>
                </a:gradFill>
                <a:latin typeface="Segoe UI" pitchFamily="34" charset="0"/>
                <a:ea typeface="+mn-ea"/>
                <a:cs typeface="Segoe UI" pitchFamily="34" charset="0"/>
              </a:defRPr>
            </a:lvl1pPr>
            <a:lvl2pPr marL="339726"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2353" kern="1200" spc="0" baseline="0">
                <a:gradFill>
                  <a:gsLst>
                    <a:gs pos="1250">
                      <a:srgbClr val="000000"/>
                    </a:gs>
                    <a:gs pos="100000">
                      <a:srgbClr val="000000"/>
                    </a:gs>
                  </a:gsLst>
                  <a:lin ang="5400000" scaled="0"/>
                </a:gradFill>
                <a:latin typeface="Segoe UI" pitchFamily="34" charset="0"/>
                <a:ea typeface="+mn-ea"/>
                <a:cs typeface="Segoe UI" pitchFamily="34" charset="0"/>
              </a:defRPr>
            </a:lvl2pPr>
            <a:lvl3pPr marL="573090"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961" kern="1200" spc="0" baseline="0">
                <a:gradFill>
                  <a:gsLst>
                    <a:gs pos="1250">
                      <a:srgbClr val="000000"/>
                    </a:gs>
                    <a:gs pos="100000">
                      <a:srgbClr val="000000"/>
                    </a:gs>
                  </a:gsLst>
                  <a:lin ang="5400000" scaled="0"/>
                </a:gradFill>
                <a:latin typeface="Segoe UI" pitchFamily="34" charset="0"/>
                <a:ea typeface="+mn-ea"/>
                <a:cs typeface="Segoe UI" pitchFamily="34" charset="0"/>
              </a:defRPr>
            </a:lvl3pPr>
            <a:lvl4pPr marL="798516"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rgbClr val="000000"/>
                    </a:gs>
                    <a:gs pos="100000">
                      <a:srgbClr val="000000"/>
                    </a:gs>
                  </a:gsLst>
                  <a:lin ang="5400000" scaled="0"/>
                </a:gradFill>
                <a:latin typeface="Segoe UI" pitchFamily="34" charset="0"/>
                <a:ea typeface="+mn-ea"/>
                <a:cs typeface="Segoe UI" pitchFamily="34" charset="0"/>
              </a:defRPr>
            </a:lvl4pPr>
            <a:lvl5pPr marL="1030292" marR="0" indent="0" algn="l" defTabSz="914367" rtl="0" eaLnBrk="1" fontAlgn="auto" latinLnBrk="0" hangingPunct="1">
              <a:lnSpc>
                <a:spcPct val="90000"/>
              </a:lnSpc>
              <a:spcBef>
                <a:spcPct val="20000"/>
              </a:spcBef>
              <a:spcAft>
                <a:spcPts val="0"/>
              </a:spcAft>
              <a:buClrTx/>
              <a:buSzPct val="90000"/>
              <a:buFont typeface="Arial" pitchFamily="34" charset="0"/>
              <a:buNone/>
              <a:tabLst/>
              <a:defRPr sz="1765" kern="1200" spc="0" baseline="0">
                <a:gradFill>
                  <a:gsLst>
                    <a:gs pos="1250">
                      <a:srgbClr val="000000"/>
                    </a:gs>
                    <a:gs pos="100000">
                      <a:srgbClr val="000000"/>
                    </a:gs>
                  </a:gsLst>
                  <a:lin ang="5400000" scaled="0"/>
                </a:gradFill>
                <a:latin typeface="Segoe UI" pitchFamily="34" charset="0"/>
                <a:ea typeface="+mn-ea"/>
                <a:cs typeface="Segoe UI" pitchFamily="34" charset="0"/>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smtClean="0"/>
              <a:t>String</a:t>
            </a:r>
          </a:p>
          <a:p>
            <a:r>
              <a:rPr lang="en-US" sz="1800" dirty="0" err="1">
                <a:solidFill>
                  <a:srgbClr val="00AEEF">
                    <a:lumMod val="75000"/>
                    <a:lumOff val="25000"/>
                  </a:srgbClr>
                </a:solidFill>
                <a:latin typeface="Consolas" panose="020B0609020204030204" pitchFamily="49" charset="0"/>
                <a:cs typeface="Consolas" panose="020B0609020204030204" pitchFamily="49" charset="0"/>
              </a:rPr>
              <a:t>var</a:t>
            </a:r>
            <a:r>
              <a:rPr lang="en-US" sz="1800" dirty="0">
                <a:solidFill>
                  <a:srgbClr val="00AEEF">
                    <a:lumMod val="75000"/>
                    <a:lumOff val="25000"/>
                  </a:srgbClr>
                </a:solidFill>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tmp</a:t>
            </a:r>
            <a:r>
              <a:rPr lang="en-US" sz="1800" dirty="0">
                <a:latin typeface="Consolas" panose="020B0609020204030204" pitchFamily="49" charset="0"/>
                <a:cs typeface="Consolas" panose="020B0609020204030204" pitchFamily="49" charset="0"/>
              </a:rPr>
              <a:t> = </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&lt;span id="</a:t>
            </a:r>
            <a:r>
              <a:rPr lang="en-US" sz="1800" dirty="0" err="1">
                <a:latin typeface="Consolas" panose="020B0609020204030204" pitchFamily="49" charset="0"/>
                <a:cs typeface="Consolas" panose="020B0609020204030204" pitchFamily="49" charset="0"/>
              </a:rPr>
              <a:t>SPTemp</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p>
          <a:p>
            <a:r>
              <a:rPr lang="en-US" sz="1800" dirty="0" err="1">
                <a:latin typeface="Consolas" panose="020B0609020204030204" pitchFamily="49" charset="0"/>
                <a:cs typeface="Consolas" panose="020B0609020204030204" pitchFamily="49" charset="0"/>
              </a:rPr>
              <a:t>tmp</a:t>
            </a:r>
            <a:r>
              <a:rPr lang="en-US" sz="1800" dirty="0">
                <a:latin typeface="Consolas" panose="020B0609020204030204" pitchFamily="49" charset="0"/>
                <a:cs typeface="Consolas" panose="020B0609020204030204" pitchFamily="49" charset="0"/>
              </a:rPr>
              <a:t> += </a:t>
            </a:r>
            <a:r>
              <a:rPr lang="en-US" sz="1800" dirty="0">
                <a:solidFill>
                  <a:srgbClr val="000000"/>
                </a:solidFill>
                <a:latin typeface="Consolas" panose="020B0609020204030204" pitchFamily="49" charset="0"/>
                <a:cs typeface="Consolas" panose="020B0609020204030204" pitchFamily="49" charset="0"/>
              </a:rPr>
              <a:t>'</a:t>
            </a:r>
            <a:r>
              <a:rPr lang="en-US" sz="1800" dirty="0">
                <a:solidFill>
                  <a:srgbClr val="FF0000"/>
                </a:solidFill>
                <a:latin typeface="Consolas" panose="020B0609020204030204" pitchFamily="49" charset="0"/>
                <a:cs typeface="Consolas" panose="020B0609020204030204" pitchFamily="49" charset="0"/>
              </a:rPr>
              <a:t>&lt;#=</a:t>
            </a:r>
            <a:r>
              <a:rPr lang="en-US" sz="1800" dirty="0" err="1">
                <a:latin typeface="Consolas" panose="020B0609020204030204" pitchFamily="49" charset="0"/>
                <a:cs typeface="Consolas" panose="020B0609020204030204" pitchFamily="49" charset="0"/>
              </a:rPr>
              <a:t>ctx</a:t>
            </a:r>
            <a:r>
              <a:rPr lang="en-US" sz="1800" dirty="0">
                <a:latin typeface="Consolas" panose="020B0609020204030204" pitchFamily="49" charset="0"/>
                <a:cs typeface="Consolas" panose="020B0609020204030204" pitchFamily="49" charset="0"/>
              </a:rPr>
              <a:t>[</a:t>
            </a:r>
            <a:r>
              <a:rPr lang="en-US" sz="1800" dirty="0">
                <a:solidFill>
                  <a:srgbClr val="000000"/>
                </a:solidFill>
                <a:latin typeface="Consolas" panose="020B0609020204030204" pitchFamily="49" charset="0"/>
                <a:cs typeface="Consolas" panose="020B0609020204030204" pitchFamily="49" charset="0"/>
              </a:rPr>
              <a:t>"</a:t>
            </a:r>
            <a:r>
              <a:rPr lang="en-US" sz="1800" dirty="0" err="1">
                <a:latin typeface="Consolas" panose="020B0609020204030204" pitchFamily="49" charset="0"/>
                <a:cs typeface="Consolas" panose="020B0609020204030204" pitchFamily="49" charset="0"/>
              </a:rPr>
              <a:t>ItemIdx</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r>
              <a:rPr lang="en-US" sz="1800" dirty="0">
                <a:solidFill>
                  <a:srgbClr val="FF0000"/>
                </a:solidFill>
                <a:latin typeface="Consolas" panose="020B0609020204030204" pitchFamily="49" charset="0"/>
                <a:cs typeface="Consolas" panose="020B0609020204030204" pitchFamily="49" charset="0"/>
              </a:rPr>
              <a:t>#&gt;</a:t>
            </a:r>
            <a:r>
              <a:rPr lang="en-US" sz="1800" dirty="0">
                <a:latin typeface="Consolas" panose="020B0609020204030204" pitchFamily="49" charset="0"/>
                <a:cs typeface="Consolas" panose="020B0609020204030204" pitchFamily="49" charset="0"/>
              </a:rPr>
              <a:t>’;</a:t>
            </a:r>
          </a:p>
          <a:p>
            <a:r>
              <a:rPr lang="en-US" sz="1800" dirty="0" err="1">
                <a:latin typeface="Consolas" panose="020B0609020204030204" pitchFamily="49" charset="0"/>
                <a:cs typeface="Consolas" panose="020B0609020204030204" pitchFamily="49" charset="0"/>
              </a:rPr>
              <a:t>tmp</a:t>
            </a:r>
            <a:r>
              <a:rPr lang="en-US" sz="1800" dirty="0">
                <a:latin typeface="Consolas" panose="020B0609020204030204" pitchFamily="49" charset="0"/>
                <a:cs typeface="Consolas" panose="020B0609020204030204" pitchFamily="49" charset="0"/>
              </a:rPr>
              <a:t> += </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"&gt;The value is </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p>
          <a:p>
            <a:r>
              <a:rPr lang="en-US" sz="1800" dirty="0" err="1">
                <a:latin typeface="Consolas" panose="020B0609020204030204" pitchFamily="49" charset="0"/>
                <a:cs typeface="Consolas" panose="020B0609020204030204" pitchFamily="49" charset="0"/>
              </a:rPr>
              <a:t>tmp</a:t>
            </a:r>
            <a:r>
              <a:rPr lang="en-US" sz="1800" dirty="0">
                <a:latin typeface="Consolas" panose="020B0609020204030204" pitchFamily="49" charset="0"/>
                <a:cs typeface="Consolas" panose="020B0609020204030204" pitchFamily="49" charset="0"/>
              </a:rPr>
              <a:t> += </a:t>
            </a:r>
            <a:r>
              <a:rPr lang="en-US" sz="1800" dirty="0">
                <a:solidFill>
                  <a:srgbClr val="000000"/>
                </a:solidFill>
                <a:latin typeface="Consolas" panose="020B0609020204030204" pitchFamily="49" charset="0"/>
                <a:cs typeface="Consolas" panose="020B0609020204030204" pitchFamily="49" charset="0"/>
              </a:rPr>
              <a:t>'</a:t>
            </a:r>
            <a:r>
              <a:rPr lang="en-US" sz="1800" dirty="0">
                <a:solidFill>
                  <a:srgbClr val="FF0000"/>
                </a:solidFill>
                <a:latin typeface="Consolas" panose="020B0609020204030204" pitchFamily="49" charset="0"/>
                <a:cs typeface="Consolas" panose="020B0609020204030204" pitchFamily="49" charset="0"/>
              </a:rPr>
              <a:t>&lt;#</a:t>
            </a:r>
            <a:r>
              <a:rPr lang="en-US" sz="1800" dirty="0">
                <a:latin typeface="Consolas" panose="020B0609020204030204" pitchFamily="49" charset="0"/>
                <a:cs typeface="Consolas" panose="020B0609020204030204" pitchFamily="49" charset="0"/>
              </a:rPr>
              <a:t>if (true) {</a:t>
            </a:r>
            <a:r>
              <a:rPr lang="en-US" sz="1800" dirty="0">
                <a:solidFill>
                  <a:srgbClr val="FF0000"/>
                </a:solidFill>
                <a:latin typeface="Consolas" panose="020B0609020204030204" pitchFamily="49" charset="0"/>
                <a:cs typeface="Consolas" panose="020B0609020204030204" pitchFamily="49" charset="0"/>
              </a:rPr>
              <a:t>#&gt;</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p>
          <a:p>
            <a:r>
              <a:rPr lang="en-US" sz="1800" dirty="0" err="1">
                <a:latin typeface="Consolas" panose="020B0609020204030204" pitchFamily="49" charset="0"/>
                <a:cs typeface="Consolas" panose="020B0609020204030204" pitchFamily="49" charset="0"/>
              </a:rPr>
              <a:t>tmp</a:t>
            </a:r>
            <a:r>
              <a:rPr lang="en-US" sz="1800" dirty="0">
                <a:latin typeface="Consolas" panose="020B0609020204030204" pitchFamily="49" charset="0"/>
                <a:cs typeface="Consolas" panose="020B0609020204030204" pitchFamily="49" charset="0"/>
              </a:rPr>
              <a:t> += </a:t>
            </a:r>
            <a:r>
              <a:rPr lang="en-US" sz="1800" dirty="0">
                <a:solidFill>
                  <a:srgbClr val="000000"/>
                </a:solidFill>
                <a:latin typeface="Consolas" panose="020B0609020204030204" pitchFamily="49" charset="0"/>
                <a:cs typeface="Consolas" panose="020B0609020204030204" pitchFamily="49" charset="0"/>
              </a:rPr>
              <a:t>'</a:t>
            </a:r>
            <a:r>
              <a:rPr lang="en-US" sz="1800" dirty="0">
                <a:solidFill>
                  <a:srgbClr val="FF0000"/>
                </a:solidFill>
                <a:latin typeface="Consolas" panose="020B0609020204030204" pitchFamily="49" charset="0"/>
                <a:cs typeface="Consolas" panose="020B0609020204030204" pitchFamily="49" charset="0"/>
              </a:rPr>
              <a:t>&lt;#=</a:t>
            </a:r>
            <a:r>
              <a:rPr lang="en-US" sz="1800" dirty="0" err="1">
                <a:latin typeface="Consolas" panose="020B0609020204030204" pitchFamily="49" charset="0"/>
                <a:cs typeface="Consolas" panose="020B0609020204030204" pitchFamily="49" charset="0"/>
              </a:rPr>
              <a:t>ctx</a:t>
            </a:r>
            <a:r>
              <a:rPr lang="en-US" sz="1800" dirty="0">
                <a:latin typeface="Consolas" panose="020B0609020204030204" pitchFamily="49" charset="0"/>
                <a:cs typeface="Consolas" panose="020B0609020204030204" pitchFamily="49" charset="0"/>
              </a:rPr>
              <a:t>["</a:t>
            </a:r>
            <a:r>
              <a:rPr lang="en-US" sz="1800" dirty="0" err="1">
                <a:latin typeface="Consolas" panose="020B0609020204030204" pitchFamily="49" charset="0"/>
                <a:cs typeface="Consolas" panose="020B0609020204030204" pitchFamily="49" charset="0"/>
              </a:rPr>
              <a:t>MyValue</a:t>
            </a:r>
            <a:r>
              <a:rPr lang="en-US" sz="1800" dirty="0">
                <a:latin typeface="Consolas" panose="020B0609020204030204" pitchFamily="49" charset="0"/>
                <a:cs typeface="Consolas" panose="020B0609020204030204" pitchFamily="49" charset="0"/>
              </a:rPr>
              <a:t>"]</a:t>
            </a:r>
            <a:r>
              <a:rPr lang="en-US" sz="1800" dirty="0">
                <a:solidFill>
                  <a:srgbClr val="FF0000"/>
                </a:solidFill>
                <a:latin typeface="Consolas" panose="020B0609020204030204" pitchFamily="49" charset="0"/>
                <a:cs typeface="Consolas" panose="020B0609020204030204" pitchFamily="49" charset="0"/>
              </a:rPr>
              <a:t>#&gt;</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p>
          <a:p>
            <a:r>
              <a:rPr lang="en-US" sz="1800" dirty="0" err="1">
                <a:latin typeface="Consolas" panose="020B0609020204030204" pitchFamily="49" charset="0"/>
                <a:cs typeface="Consolas" panose="020B0609020204030204" pitchFamily="49" charset="0"/>
              </a:rPr>
              <a:t>tmp</a:t>
            </a:r>
            <a:r>
              <a:rPr lang="en-US" sz="1800" dirty="0">
                <a:latin typeface="Consolas" panose="020B0609020204030204" pitchFamily="49" charset="0"/>
                <a:cs typeface="Consolas" panose="020B0609020204030204" pitchFamily="49" charset="0"/>
              </a:rPr>
              <a:t> += </a:t>
            </a:r>
            <a:r>
              <a:rPr lang="en-US" sz="1800" dirty="0">
                <a:solidFill>
                  <a:srgbClr val="000000"/>
                </a:solidFill>
                <a:latin typeface="Consolas" panose="020B0609020204030204" pitchFamily="49" charset="0"/>
                <a:cs typeface="Consolas" panose="020B0609020204030204" pitchFamily="49" charset="0"/>
              </a:rPr>
              <a:t>'</a:t>
            </a:r>
            <a:r>
              <a:rPr lang="en-US" sz="1800" dirty="0">
                <a:solidFill>
                  <a:srgbClr val="FF0000"/>
                </a:solidFill>
                <a:latin typeface="Consolas" panose="020B0609020204030204" pitchFamily="49" charset="0"/>
                <a:cs typeface="Consolas" panose="020B0609020204030204" pitchFamily="49" charset="0"/>
              </a:rPr>
              <a:t>&lt;#</a:t>
            </a:r>
            <a:r>
              <a:rPr lang="en-US" sz="1800" dirty="0">
                <a:latin typeface="Consolas" panose="020B0609020204030204" pitchFamily="49" charset="0"/>
                <a:cs typeface="Consolas" panose="020B0609020204030204" pitchFamily="49" charset="0"/>
              </a:rPr>
              <a:t>}</a:t>
            </a:r>
            <a:r>
              <a:rPr lang="en-US" sz="1800" dirty="0">
                <a:solidFill>
                  <a:srgbClr val="FF0000"/>
                </a:solidFill>
                <a:latin typeface="Consolas" panose="020B0609020204030204" pitchFamily="49" charset="0"/>
                <a:cs typeface="Consolas" panose="020B0609020204030204" pitchFamily="49" charset="0"/>
              </a:rPr>
              <a:t>#&gt;</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p>
          <a:p>
            <a:r>
              <a:rPr lang="en-US" sz="1800" dirty="0" err="1">
                <a:latin typeface="Consolas" panose="020B0609020204030204" pitchFamily="49" charset="0"/>
                <a:cs typeface="Consolas" panose="020B0609020204030204" pitchFamily="49" charset="0"/>
              </a:rPr>
              <a:t>tmp</a:t>
            </a:r>
            <a:r>
              <a:rPr lang="en-US" sz="1800" dirty="0">
                <a:latin typeface="Consolas" panose="020B0609020204030204" pitchFamily="49" charset="0"/>
                <a:cs typeface="Consolas" panose="020B0609020204030204" pitchFamily="49" charset="0"/>
              </a:rPr>
              <a:t> +=  </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&lt;/span&gt;</a:t>
            </a:r>
            <a:r>
              <a:rPr lang="en-US" sz="1800" dirty="0">
                <a:solidFill>
                  <a:srgbClr val="000000"/>
                </a:solidFill>
                <a:latin typeface="Consolas" panose="020B0609020204030204" pitchFamily="49" charset="0"/>
                <a:cs typeface="Consolas" panose="020B0609020204030204" pitchFamily="49" charset="0"/>
              </a:rPr>
              <a:t>'</a:t>
            </a:r>
            <a:r>
              <a:rPr lang="en-US" sz="1800" dirty="0">
                <a:latin typeface="Consolas" panose="020B0609020204030204" pitchFamily="49" charset="0"/>
                <a:cs typeface="Consolas" panose="020B0609020204030204" pitchFamily="49" charset="0"/>
              </a:rPr>
              <a:t>;</a:t>
            </a:r>
            <a:endParaRPr lang="en-US" sz="3300" dirty="0">
              <a:latin typeface="Consolas" panose="020B0609020204030204" pitchFamily="49" charset="0"/>
              <a:cs typeface="Consolas" panose="020B0609020204030204" pitchFamily="49" charset="0"/>
            </a:endParaRPr>
          </a:p>
        </p:txBody>
      </p:sp>
      <p:sp>
        <p:nvSpPr>
          <p:cNvPr id="5" name="Content Placeholder 3"/>
          <p:cNvSpPr txBox="1">
            <a:spLocks/>
          </p:cNvSpPr>
          <p:nvPr/>
        </p:nvSpPr>
        <p:spPr>
          <a:xfrm>
            <a:off x="2197585" y="5517903"/>
            <a:ext cx="8161437" cy="1088037"/>
          </a:xfrm>
          <a:prstGeom prst="rect">
            <a:avLst/>
          </a:prstGeom>
          <a:ln>
            <a:solidFill>
              <a:schemeClr val="accent1"/>
            </a:solidFill>
          </a:ln>
        </p:spPr>
        <p:txBody>
          <a:bodyPr vert="horz" lIns="93243" tIns="46620" rIns="93243" bIns="46620" rtlCol="0">
            <a:normAutofit lnSpcReduction="1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r>
              <a:rPr lang="en-US" sz="1800" dirty="0">
                <a:solidFill>
                  <a:srgbClr val="000000"/>
                </a:solidFill>
              </a:rPr>
              <a:t>		&lt;span id="SPTemp</a:t>
            </a:r>
            <a:r>
              <a:rPr lang="en-US" sz="1800" b="1" dirty="0">
                <a:solidFill>
                  <a:srgbClr val="000000"/>
                </a:solidFill>
              </a:rPr>
              <a:t>{ctx[‘ItemIdx’]}</a:t>
            </a:r>
            <a:r>
              <a:rPr lang="en-US" sz="1800" dirty="0">
                <a:solidFill>
                  <a:srgbClr val="000000"/>
                </a:solidFill>
              </a:rPr>
              <a:t>"&gt;</a:t>
            </a:r>
          </a:p>
          <a:p>
            <a:pPr marL="0" indent="0">
              <a:buNone/>
            </a:pPr>
            <a:r>
              <a:rPr lang="en-US" dirty="0">
                <a:solidFill>
                  <a:srgbClr val="000000"/>
                </a:solidFill>
              </a:rPr>
              <a:t>Result</a:t>
            </a:r>
            <a:r>
              <a:rPr lang="en-US" sz="1800" dirty="0">
                <a:solidFill>
                  <a:srgbClr val="000000"/>
                </a:solidFill>
              </a:rPr>
              <a:t>:		The value is </a:t>
            </a:r>
            <a:r>
              <a:rPr lang="en-US" sz="1800" b="1" dirty="0">
                <a:solidFill>
                  <a:srgbClr val="000000"/>
                </a:solidFill>
              </a:rPr>
              <a:t>{ctx[‘MyValue’]}</a:t>
            </a:r>
            <a:endParaRPr lang="en-US" sz="1800" dirty="0">
              <a:solidFill>
                <a:srgbClr val="000000"/>
              </a:solidFill>
            </a:endParaRPr>
          </a:p>
          <a:p>
            <a:pPr marL="0" indent="0">
              <a:buNone/>
            </a:pPr>
            <a:r>
              <a:rPr lang="en-US" sz="1800" dirty="0">
                <a:solidFill>
                  <a:srgbClr val="000000"/>
                </a:solidFill>
              </a:rPr>
              <a:t>		&lt;/span&gt;</a:t>
            </a:r>
          </a:p>
        </p:txBody>
      </p:sp>
    </p:spTree>
    <p:extLst>
      <p:ext uri="{BB962C8B-B14F-4D97-AF65-F5344CB8AC3E}">
        <p14:creationId xmlns:p14="http://schemas.microsoft.com/office/powerpoint/2010/main" val="87015524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RenderContext</a:t>
            </a:r>
            <a:endParaRPr lang="en-US" dirty="0"/>
          </a:p>
        </p:txBody>
      </p:sp>
      <p:sp>
        <p:nvSpPr>
          <p:cNvPr id="5" name="Text Placeholder 4"/>
          <p:cNvSpPr>
            <a:spLocks noGrp="1"/>
          </p:cNvSpPr>
          <p:nvPr>
            <p:ph type="body" sz="quarter" idx="10"/>
          </p:nvPr>
        </p:nvSpPr>
        <p:spPr>
          <a:xfrm>
            <a:off x="274642" y="1212853"/>
            <a:ext cx="11887200" cy="4865490"/>
          </a:xfrm>
        </p:spPr>
        <p:txBody>
          <a:bodyPr/>
          <a:lstStyle/>
          <a:p>
            <a:r>
              <a:rPr lang="en-US" sz="2900" dirty="0"/>
              <a:t>Dynamic object available at render time</a:t>
            </a:r>
          </a:p>
          <a:p>
            <a:r>
              <a:rPr lang="en-US" sz="2900" dirty="0"/>
              <a:t>Reserved SharePoint properties</a:t>
            </a:r>
          </a:p>
          <a:p>
            <a:pPr marL="342772" lvl="1"/>
            <a:r>
              <a:rPr lang="en-US" dirty="0" err="1"/>
              <a:t>ListData</a:t>
            </a:r>
            <a:endParaRPr lang="en-US" dirty="0"/>
          </a:p>
          <a:p>
            <a:pPr marL="342772" lvl="1"/>
            <a:r>
              <a:rPr lang="en-US" dirty="0" err="1"/>
              <a:t>ListSchema</a:t>
            </a:r>
            <a:endParaRPr lang="en-US" dirty="0"/>
          </a:p>
          <a:p>
            <a:pPr marL="342772" lvl="1"/>
            <a:endParaRPr lang="en-US" dirty="0"/>
          </a:p>
          <a:p>
            <a:pPr marL="342772" lvl="1"/>
            <a:r>
              <a:rPr lang="en-US" dirty="0" err="1"/>
              <a:t>ControlMode</a:t>
            </a:r>
            <a:endParaRPr lang="en-US" dirty="0"/>
          </a:p>
          <a:p>
            <a:pPr marL="342772" lvl="1"/>
            <a:r>
              <a:rPr lang="en-US" dirty="0" err="1"/>
              <a:t>BaseViewId</a:t>
            </a:r>
            <a:endParaRPr lang="en-US" dirty="0"/>
          </a:p>
          <a:p>
            <a:pPr marL="342772" lvl="1"/>
            <a:r>
              <a:rPr lang="en-US" dirty="0" err="1"/>
              <a:t>ListTemplateType</a:t>
            </a:r>
            <a:endParaRPr lang="en-US" dirty="0"/>
          </a:p>
          <a:p>
            <a:pPr marL="342772" lvl="1"/>
            <a:endParaRPr lang="en-US" dirty="0"/>
          </a:p>
          <a:p>
            <a:pPr marL="342772" lvl="1"/>
            <a:r>
              <a:rPr lang="en-US" dirty="0" err="1"/>
              <a:t>OnPreRender</a:t>
            </a:r>
            <a:endParaRPr lang="en-US" dirty="0"/>
          </a:p>
          <a:p>
            <a:pPr marL="342772" lvl="1"/>
            <a:r>
              <a:rPr lang="en-US" dirty="0" err="1"/>
              <a:t>OnPostRender</a:t>
            </a:r>
            <a:endParaRPr lang="en-US" dirty="0"/>
          </a:p>
          <a:p>
            <a:pPr marL="342772" lvl="1"/>
            <a:endParaRPr lang="en-US" dirty="0"/>
          </a:p>
          <a:p>
            <a:pPr marL="342772" lvl="1"/>
            <a:r>
              <a:rPr lang="en-US" dirty="0"/>
              <a:t>Templates</a:t>
            </a:r>
          </a:p>
        </p:txBody>
      </p:sp>
    </p:spTree>
    <p:extLst>
      <p:ext uri="{BB962C8B-B14F-4D97-AF65-F5344CB8AC3E}">
        <p14:creationId xmlns:p14="http://schemas.microsoft.com/office/powerpoint/2010/main" val="139508109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Set</a:t>
            </a:r>
            <a:endParaRPr lang="en-US" dirty="0"/>
          </a:p>
        </p:txBody>
      </p:sp>
      <p:sp>
        <p:nvSpPr>
          <p:cNvPr id="3" name="Content Placeholder 2"/>
          <p:cNvSpPr>
            <a:spLocks noGrp="1"/>
          </p:cNvSpPr>
          <p:nvPr>
            <p:ph type="body" sz="quarter" idx="10"/>
          </p:nvPr>
        </p:nvSpPr>
        <p:spPr>
          <a:xfrm>
            <a:off x="274642" y="1212854"/>
            <a:ext cx="11887200" cy="5237656"/>
          </a:xfrm>
        </p:spPr>
        <p:txBody>
          <a:bodyPr>
            <a:normAutofit/>
          </a:bodyPr>
          <a:lstStyle/>
          <a:p>
            <a:r>
              <a:rPr lang="en-US" dirty="0" smtClean="0"/>
              <a:t>CSR Template Object</a:t>
            </a:r>
          </a:p>
          <a:p>
            <a:pPr marL="342772" lvl="1"/>
            <a:r>
              <a:rPr lang="en-US" dirty="0"/>
              <a:t>View</a:t>
            </a:r>
          </a:p>
          <a:p>
            <a:pPr marL="571287" lvl="2"/>
            <a:r>
              <a:rPr lang="en-US" dirty="0"/>
              <a:t>Header</a:t>
            </a:r>
          </a:p>
          <a:p>
            <a:pPr marL="571287" lvl="2"/>
            <a:r>
              <a:rPr lang="en-US" dirty="0"/>
              <a:t>Body</a:t>
            </a:r>
          </a:p>
          <a:p>
            <a:pPr marL="799799" lvl="3"/>
            <a:r>
              <a:rPr lang="en-US" sz="2000" dirty="0"/>
              <a:t>Group*</a:t>
            </a:r>
          </a:p>
          <a:p>
            <a:pPr marL="1028313" lvl="4"/>
            <a:r>
              <a:rPr lang="en-US" sz="2000" dirty="0"/>
              <a:t>Item</a:t>
            </a:r>
          </a:p>
          <a:p>
            <a:pPr marL="1285322" lvl="5" indent="0">
              <a:buNone/>
            </a:pPr>
            <a:r>
              <a:rPr lang="en-US" dirty="0"/>
              <a:t>Fields</a:t>
            </a:r>
          </a:p>
          <a:p>
            <a:pPr marL="571287" lvl="2"/>
            <a:r>
              <a:rPr lang="en-US" dirty="0"/>
              <a:t>Footer</a:t>
            </a:r>
          </a:p>
          <a:p>
            <a:endParaRPr lang="en-US" dirty="0" smtClean="0"/>
          </a:p>
          <a:p>
            <a:r>
              <a:rPr lang="en-US" dirty="0" smtClean="0"/>
              <a:t>Default template set executes hierarchically</a:t>
            </a:r>
          </a:p>
          <a:p>
            <a:pPr marL="342772" lvl="1"/>
            <a:r>
              <a:rPr lang="en-US" dirty="0"/>
              <a:t>Group list data and template optional</a:t>
            </a:r>
          </a:p>
        </p:txBody>
      </p:sp>
    </p:spTree>
    <p:extLst>
      <p:ext uri="{BB962C8B-B14F-4D97-AF65-F5344CB8AC3E}">
        <p14:creationId xmlns:p14="http://schemas.microsoft.com/office/powerpoint/2010/main" val="172794854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Template Overrides</a:t>
            </a:r>
            <a:endParaRPr lang="en-US" dirty="0"/>
          </a:p>
        </p:txBody>
      </p:sp>
      <p:sp>
        <p:nvSpPr>
          <p:cNvPr id="3" name="Content Placeholder 2"/>
          <p:cNvSpPr>
            <a:spLocks noGrp="1"/>
          </p:cNvSpPr>
          <p:nvPr>
            <p:ph type="body" sz="quarter" idx="10"/>
          </p:nvPr>
        </p:nvSpPr>
        <p:spPr>
          <a:xfrm>
            <a:off x="274642" y="1212854"/>
            <a:ext cx="11887200" cy="3721635"/>
          </a:xfrm>
        </p:spPr>
        <p:txBody>
          <a:bodyPr/>
          <a:lstStyle/>
          <a:p>
            <a:r>
              <a:rPr lang="en-US" dirty="0" smtClean="0"/>
              <a:t>Server</a:t>
            </a:r>
          </a:p>
          <a:p>
            <a:pPr lvl="1"/>
            <a:r>
              <a:rPr lang="en-US" dirty="0"/>
              <a:t>Plain JavaScript Code</a:t>
            </a:r>
          </a:p>
          <a:p>
            <a:pPr marL="291382" lvl="2"/>
            <a:r>
              <a:rPr lang="en-US" sz="1600" dirty="0"/>
              <a:t>SPView.JS</a:t>
            </a:r>
          </a:p>
          <a:p>
            <a:endParaRPr lang="en-US" dirty="0"/>
          </a:p>
          <a:p>
            <a:r>
              <a:rPr lang="en-US" dirty="0" smtClean="0"/>
              <a:t>External </a:t>
            </a:r>
            <a:r>
              <a:rPr lang="en-US" dirty="0"/>
              <a:t>JavaScript </a:t>
            </a:r>
            <a:r>
              <a:rPr lang="en-US" dirty="0" smtClean="0"/>
              <a:t>File [/_layouts/v15/]</a:t>
            </a:r>
          </a:p>
          <a:p>
            <a:pPr marL="342772" lvl="1"/>
            <a:r>
              <a:rPr lang="en-US" dirty="0"/>
              <a:t>XSLTListViewWebPart.JSLink</a:t>
            </a:r>
          </a:p>
          <a:p>
            <a:pPr marL="342772" lvl="1"/>
            <a:r>
              <a:rPr lang="en-US" dirty="0"/>
              <a:t>SPView.JSLink</a:t>
            </a:r>
          </a:p>
          <a:p>
            <a:pPr marL="342772" lvl="1"/>
            <a:r>
              <a:rPr lang="en-US" dirty="0"/>
              <a:t>SPField.JSLink</a:t>
            </a:r>
            <a:endParaRPr lang="en-US" sz="1200" dirty="0"/>
          </a:p>
        </p:txBody>
      </p:sp>
    </p:spTree>
    <p:extLst>
      <p:ext uri="{BB962C8B-B14F-4D97-AF65-F5344CB8AC3E}">
        <p14:creationId xmlns:p14="http://schemas.microsoft.com/office/powerpoint/2010/main" val="192636902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Template Overrides</a:t>
            </a:r>
          </a:p>
        </p:txBody>
      </p:sp>
      <p:sp>
        <p:nvSpPr>
          <p:cNvPr id="3" name="Content Placeholder 2"/>
          <p:cNvSpPr>
            <a:spLocks noGrp="1"/>
          </p:cNvSpPr>
          <p:nvPr>
            <p:ph type="body" sz="quarter" idx="10"/>
          </p:nvPr>
        </p:nvSpPr>
        <p:spPr>
          <a:xfrm>
            <a:off x="274642" y="1212854"/>
            <a:ext cx="11887200" cy="5393090"/>
          </a:xfrm>
        </p:spPr>
        <p:txBody>
          <a:bodyPr>
            <a:normAutofit/>
          </a:bodyPr>
          <a:lstStyle/>
          <a:p>
            <a:r>
              <a:rPr lang="en-US" dirty="0" smtClean="0"/>
              <a:t>Client (JSLink File)</a:t>
            </a:r>
          </a:p>
          <a:p>
            <a:pPr marL="14571" lvl="1" indent="-14571"/>
            <a:r>
              <a:rPr lang="en-US" sz="2400" dirty="0"/>
              <a:t>Define CSR JS Templates</a:t>
            </a:r>
          </a:p>
          <a:p>
            <a:pPr marL="14571" lvl="1" indent="-14571"/>
            <a:r>
              <a:rPr lang="en-US" sz="2400" dirty="0"/>
              <a:t>Create local RenderContext object</a:t>
            </a:r>
          </a:p>
          <a:p>
            <a:pPr marL="14571" lvl="1" indent="-14571"/>
            <a:r>
              <a:rPr lang="en-US" sz="2400" dirty="0"/>
              <a:t>Specify your template overrides</a:t>
            </a:r>
          </a:p>
          <a:p>
            <a:pPr marL="234725" lvl="4" indent="-14571"/>
            <a:r>
              <a:rPr lang="en-US" dirty="0"/>
              <a:t>Templates</a:t>
            </a:r>
          </a:p>
          <a:p>
            <a:pPr marL="234725" lvl="4" indent="-14571"/>
            <a:r>
              <a:rPr lang="en-US" dirty="0"/>
              <a:t>OnPreRender/OnPostRender</a:t>
            </a:r>
          </a:p>
          <a:p>
            <a:pPr marL="14571" lvl="1" indent="-14571"/>
            <a:r>
              <a:rPr lang="en-US" sz="2400" dirty="0"/>
              <a:t>Specify the template override scope</a:t>
            </a:r>
          </a:p>
          <a:p>
            <a:pPr marL="234725" lvl="2" indent="-14571"/>
            <a:r>
              <a:rPr lang="en-US" dirty="0" smtClean="0"/>
              <a:t>ControlMode</a:t>
            </a:r>
          </a:p>
          <a:p>
            <a:pPr marL="234725" lvl="2" indent="-14571"/>
            <a:r>
              <a:rPr lang="en-US" dirty="0" smtClean="0"/>
              <a:t>BaseViewID</a:t>
            </a:r>
          </a:p>
          <a:p>
            <a:pPr marL="234725" lvl="2" indent="-14571"/>
            <a:r>
              <a:rPr lang="en-US" dirty="0" smtClean="0"/>
              <a:t>ListTemplateType</a:t>
            </a:r>
          </a:p>
          <a:p>
            <a:pPr marL="815873" lvl="3" indent="-349659"/>
            <a:endParaRPr lang="en-US" dirty="0"/>
          </a:p>
          <a:p>
            <a:r>
              <a:rPr lang="en-US" sz="1800" dirty="0" err="1">
                <a:solidFill>
                  <a:schemeClr val="tx1"/>
                </a:solidFill>
                <a:latin typeface="Consolas" panose="020B0609020204030204" pitchFamily="49" charset="0"/>
                <a:cs typeface="Consolas" panose="020B0609020204030204" pitchFamily="49" charset="0"/>
              </a:rPr>
              <a:t>SPClientTemplates.TemplateManager.RegisterTemplateOverrides</a:t>
            </a:r>
            <a:r>
              <a:rPr lang="en-US" sz="1800" dirty="0">
                <a:solidFill>
                  <a:schemeClr val="tx1"/>
                </a:solidFill>
                <a:latin typeface="Consolas" panose="020B0609020204030204" pitchFamily="49" charset="0"/>
                <a:cs typeface="Consolas" panose="020B0609020204030204" pitchFamily="49" charset="0"/>
              </a:rPr>
              <a:t>(</a:t>
            </a:r>
          </a:p>
          <a:p>
            <a:r>
              <a:rPr lang="en-US" sz="1800" dirty="0">
                <a:solidFill>
                  <a:schemeClr val="tx1"/>
                </a:solidFill>
                <a:latin typeface="Consolas" panose="020B0609020204030204" pitchFamily="49" charset="0"/>
                <a:cs typeface="Consolas" panose="020B0609020204030204" pitchFamily="49" charset="0"/>
              </a:rPr>
              <a:t>	RenderContext rCtx</a:t>
            </a:r>
          </a:p>
          <a:p>
            <a:r>
              <a:rPr lang="en-US" sz="1800" dirty="0">
                <a:solidFill>
                  <a:schemeClr val="tx1"/>
                </a:solidFill>
                <a:latin typeface="Consolas" panose="020B0609020204030204" pitchFamily="49" charset="0"/>
                <a:cs typeface="Consolas" panose="020B0609020204030204" pitchFamily="49" charset="0"/>
              </a:rPr>
              <a:t>);</a:t>
            </a:r>
          </a:p>
          <a:p>
            <a:pPr lvl="1"/>
            <a:endParaRPr lang="en-US" dirty="0"/>
          </a:p>
        </p:txBody>
      </p:sp>
    </p:spTree>
    <p:extLst>
      <p:ext uri="{BB962C8B-B14F-4D97-AF65-F5344CB8AC3E}">
        <p14:creationId xmlns:p14="http://schemas.microsoft.com/office/powerpoint/2010/main" val="418622224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CSR</a:t>
            </a:r>
            <a:endParaRPr lang="en-US" dirty="0"/>
          </a:p>
        </p:txBody>
      </p:sp>
      <p:sp>
        <p:nvSpPr>
          <p:cNvPr id="3" name="Content Placeholder 2"/>
          <p:cNvSpPr>
            <a:spLocks noGrp="1"/>
          </p:cNvSpPr>
          <p:nvPr>
            <p:ph type="body" sz="quarter" idx="10"/>
          </p:nvPr>
        </p:nvSpPr>
        <p:spPr>
          <a:xfrm>
            <a:off x="274642" y="1212854"/>
            <a:ext cx="11887200" cy="5315373"/>
          </a:xfrm>
        </p:spPr>
        <p:txBody>
          <a:bodyPr>
            <a:normAutofit/>
          </a:bodyPr>
          <a:lstStyle/>
          <a:p>
            <a:r>
              <a:rPr lang="en-US" sz="3300" dirty="0"/>
              <a:t>SPClientTemplates, SPClientForms</a:t>
            </a:r>
          </a:p>
          <a:p>
            <a:pPr marL="342772" lvl="1"/>
            <a:r>
              <a:rPr lang="en-US" sz="2400" dirty="0"/>
              <a:t>Tied to SharePoint data structure</a:t>
            </a:r>
          </a:p>
          <a:p>
            <a:pPr marL="342772" lvl="1"/>
            <a:r>
              <a:rPr lang="en-US" sz="2400" dirty="0"/>
              <a:t>Customize through template overriding</a:t>
            </a:r>
          </a:p>
          <a:p>
            <a:endParaRPr lang="en-US" sz="3300" dirty="0"/>
          </a:p>
          <a:p>
            <a:r>
              <a:rPr lang="en-US" sz="3300" dirty="0"/>
              <a:t>SPClientRenderer</a:t>
            </a:r>
          </a:p>
          <a:p>
            <a:pPr marL="342772" lvl="1"/>
            <a:r>
              <a:rPr lang="en-US" sz="2400" dirty="0"/>
              <a:t>Generic client-side rendering framework</a:t>
            </a:r>
          </a:p>
          <a:p>
            <a:pPr marL="342772" lvl="1"/>
            <a:r>
              <a:rPr lang="en-US" sz="2400" dirty="0"/>
              <a:t>Possible to separate from SharePoint pages</a:t>
            </a:r>
          </a:p>
          <a:p>
            <a:pPr marL="342772" lvl="1"/>
            <a:r>
              <a:rPr lang="en-US" sz="2400" dirty="0"/>
              <a:t>Template can match arbitrary data structure</a:t>
            </a:r>
          </a:p>
          <a:p>
            <a:endParaRPr lang="en-US" sz="3300" dirty="0"/>
          </a:p>
          <a:p>
            <a:r>
              <a:rPr lang="en-US" sz="2000" dirty="0">
                <a:solidFill>
                  <a:schemeClr val="tx1"/>
                </a:solidFill>
                <a:latin typeface="Consolas" panose="020B0609020204030204" pitchFamily="49" charset="0"/>
                <a:cs typeface="Consolas" panose="020B0609020204030204" pitchFamily="49" charset="0"/>
              </a:rPr>
              <a:t>SPClientRenderer.Render(HTMLElement placeHolder, RenderContext rCtx);</a:t>
            </a:r>
            <a:endParaRPr lang="en-US" sz="1800" dirty="0">
              <a:solidFill>
                <a:schemeClr val="tx1"/>
              </a:solidFill>
              <a:latin typeface="Consolas" panose="020B0609020204030204" pitchFamily="49" charset="0"/>
              <a:cs typeface="Consolas" panose="020B0609020204030204" pitchFamily="49" charset="0"/>
            </a:endParaRPr>
          </a:p>
          <a:p>
            <a:endParaRPr lang="en-US" sz="3300" dirty="0"/>
          </a:p>
        </p:txBody>
      </p:sp>
    </p:spTree>
    <p:extLst>
      <p:ext uri="{BB962C8B-B14F-4D97-AF65-F5344CB8AC3E}">
        <p14:creationId xmlns:p14="http://schemas.microsoft.com/office/powerpoint/2010/main" val="136950433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Demo: Client-Side Rendering (CSR)</a:t>
            </a:r>
            <a:endParaRPr lang="en-US" dirty="0"/>
          </a:p>
        </p:txBody>
      </p:sp>
      <p:sp>
        <p:nvSpPr>
          <p:cNvPr id="2" name="Text Placeholder 1"/>
          <p:cNvSpPr>
            <a:spLocks noGrp="1"/>
          </p:cNvSpPr>
          <p:nvPr>
            <p:ph type="body" sz="quarter" idx="12"/>
          </p:nvPr>
        </p:nvSpPr>
        <p:spPr/>
        <p:txBody>
          <a:bodyPr/>
          <a:lstStyle/>
          <a:p>
            <a:r>
              <a:rPr lang="en-US" dirty="0" smtClean="0"/>
              <a:t>Jon Campbell</a:t>
            </a:r>
            <a:endParaRPr lang="en-US" dirty="0"/>
          </a:p>
        </p:txBody>
      </p:sp>
    </p:spTree>
    <p:extLst>
      <p:ext uri="{BB962C8B-B14F-4D97-AF65-F5344CB8AC3E}">
        <p14:creationId xmlns:p14="http://schemas.microsoft.com/office/powerpoint/2010/main" val="816627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2125662"/>
            <a:ext cx="11887200" cy="2071053"/>
          </a:xfrm>
        </p:spPr>
        <p:txBody>
          <a:bodyPr/>
          <a:lstStyle/>
          <a:p>
            <a:r>
              <a:rPr lang="en-US" dirty="0" smtClean="0"/>
              <a:t>Callouts</a:t>
            </a:r>
            <a:br>
              <a:rPr lang="en-US" dirty="0" smtClean="0"/>
            </a:br>
            <a:r>
              <a:rPr lang="en-US" sz="3700" dirty="0"/>
              <a:t>Developer Preview</a:t>
            </a:r>
            <a:endParaRPr lang="en-US" dirty="0"/>
          </a:p>
        </p:txBody>
      </p:sp>
    </p:spTree>
    <p:extLst>
      <p:ext uri="{BB962C8B-B14F-4D97-AF65-F5344CB8AC3E}">
        <p14:creationId xmlns:p14="http://schemas.microsoft.com/office/powerpoint/2010/main" val="426909529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Callouts</a:t>
            </a:r>
            <a:endParaRPr lang="en-US" dirty="0"/>
          </a:p>
        </p:txBody>
      </p:sp>
      <p:sp>
        <p:nvSpPr>
          <p:cNvPr id="3" name="Content Placeholder 2"/>
          <p:cNvSpPr>
            <a:spLocks noGrp="1"/>
          </p:cNvSpPr>
          <p:nvPr>
            <p:ph type="body" sz="quarter" idx="10"/>
          </p:nvPr>
        </p:nvSpPr>
        <p:spPr>
          <a:xfrm>
            <a:off x="274642" y="1212851"/>
            <a:ext cx="11887200" cy="3666235"/>
          </a:xfrm>
        </p:spPr>
        <p:txBody>
          <a:bodyPr/>
          <a:lstStyle/>
          <a:p>
            <a:r>
              <a:rPr lang="en-US" dirty="0" smtClean="0"/>
              <a:t>A dialog which has a small arrow pointing to its “</a:t>
            </a:r>
            <a:r>
              <a:rPr lang="en-US" dirty="0" err="1" smtClean="0"/>
              <a:t>launchPoint</a:t>
            </a:r>
            <a:r>
              <a:rPr lang="en-US" dirty="0" smtClean="0"/>
              <a:t>”</a:t>
            </a:r>
          </a:p>
          <a:p>
            <a:r>
              <a:rPr lang="en-US" dirty="0" smtClean="0"/>
              <a:t>Three ways to use it:</a:t>
            </a:r>
          </a:p>
          <a:p>
            <a:pPr lvl="1"/>
            <a:r>
              <a:rPr lang="en-US" dirty="0" smtClean="0"/>
              <a:t>Empty Dialog</a:t>
            </a:r>
          </a:p>
          <a:p>
            <a:pPr lvl="1"/>
            <a:r>
              <a:rPr lang="en-US" dirty="0" smtClean="0"/>
              <a:t>List based callout</a:t>
            </a:r>
          </a:p>
          <a:p>
            <a:pPr lvl="1"/>
            <a:r>
              <a:rPr lang="en-US" dirty="0" smtClean="0"/>
              <a:t>Helper methods</a:t>
            </a:r>
          </a:p>
          <a:p>
            <a:endParaRPr lang="en-US" dirty="0"/>
          </a:p>
        </p:txBody>
      </p:sp>
    </p:spTree>
    <p:extLst>
      <p:ext uri="{BB962C8B-B14F-4D97-AF65-F5344CB8AC3E}">
        <p14:creationId xmlns:p14="http://schemas.microsoft.com/office/powerpoint/2010/main" val="371502100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Basic Callout</a:t>
            </a:r>
            <a:endParaRPr lang="en-US" dirty="0"/>
          </a:p>
        </p:txBody>
      </p:sp>
      <p:sp>
        <p:nvSpPr>
          <p:cNvPr id="9" name="Text Placeholder 8"/>
          <p:cNvSpPr>
            <a:spLocks noGrp="1"/>
          </p:cNvSpPr>
          <p:nvPr>
            <p:ph type="body" sz="quarter" idx="10"/>
          </p:nvPr>
        </p:nvSpPr>
        <p:spPr>
          <a:xfrm>
            <a:off x="5985057" y="1427488"/>
            <a:ext cx="5486399" cy="3142980"/>
          </a:xfrm>
        </p:spPr>
        <p:txBody>
          <a:bodyPr/>
          <a:lstStyle/>
          <a:p>
            <a:r>
              <a:rPr lang="en-US" dirty="0" smtClean="0"/>
              <a:t>Launch point</a:t>
            </a:r>
          </a:p>
          <a:p>
            <a:r>
              <a:rPr lang="en-US" dirty="0" smtClean="0"/>
              <a:t>Container with “beak”</a:t>
            </a:r>
          </a:p>
          <a:p>
            <a:r>
              <a:rPr lang="en-US" dirty="0" smtClean="0"/>
              <a:t>Close button (if you want)</a:t>
            </a:r>
          </a:p>
          <a:p>
            <a:r>
              <a:rPr lang="en-US" dirty="0" err="1" smtClean="0"/>
              <a:t>Div</a:t>
            </a:r>
            <a:r>
              <a:rPr lang="en-US" dirty="0" smtClean="0"/>
              <a:t> to put your content</a:t>
            </a:r>
            <a:endParaRPr lang="en-US" dirty="0"/>
          </a:p>
        </p:txBody>
      </p:sp>
      <p:pic>
        <p:nvPicPr>
          <p:cNvPr id="6" name="Picture 5"/>
          <p:cNvPicPr>
            <a:picLocks noChangeAspect="1"/>
          </p:cNvPicPr>
          <p:nvPr/>
        </p:nvPicPr>
        <p:blipFill>
          <a:blip r:embed="rId2"/>
          <a:stretch>
            <a:fillRect/>
          </a:stretch>
        </p:blipFill>
        <p:spPr>
          <a:xfrm>
            <a:off x="388640" y="1398905"/>
            <a:ext cx="4867714" cy="3293256"/>
          </a:xfrm>
          <a:prstGeom prst="rect">
            <a:avLst/>
          </a:prstGeom>
        </p:spPr>
      </p:pic>
    </p:spTree>
    <p:extLst>
      <p:ext uri="{BB962C8B-B14F-4D97-AF65-F5344CB8AC3E}">
        <p14:creationId xmlns:p14="http://schemas.microsoft.com/office/powerpoint/2010/main" val="373347584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700" dirty="0"/>
              <a:t>Building apps with the SharePoint 2013 UX platform</a:t>
            </a:r>
            <a:br>
              <a:rPr lang="en-US" sz="3700" dirty="0"/>
            </a:br>
            <a:endParaRPr lang="en-US" sz="3700" dirty="0"/>
          </a:p>
        </p:txBody>
      </p:sp>
      <p:sp>
        <p:nvSpPr>
          <p:cNvPr id="3" name="Subtitle 2"/>
          <p:cNvSpPr>
            <a:spLocks noGrp="1"/>
          </p:cNvSpPr>
          <p:nvPr>
            <p:ph type="body" sz="quarter" idx="12"/>
          </p:nvPr>
        </p:nvSpPr>
        <p:spPr/>
        <p:txBody>
          <a:bodyPr>
            <a:normAutofit/>
          </a:bodyPr>
          <a:lstStyle/>
          <a:p>
            <a:r>
              <a:rPr lang="en-US" sz="2400" dirty="0"/>
              <a:t>Jon Campbell, Developer, Microsoft</a:t>
            </a:r>
          </a:p>
          <a:p>
            <a:r>
              <a:rPr lang="en-US" sz="2400" dirty="0"/>
              <a:t>Jonathan Kern, Developer, Microsoft</a:t>
            </a:r>
          </a:p>
        </p:txBody>
      </p:sp>
      <p:sp>
        <p:nvSpPr>
          <p:cNvPr id="4" name="Text Placeholder 3"/>
          <p:cNvSpPr>
            <a:spLocks noGrp="1"/>
          </p:cNvSpPr>
          <p:nvPr>
            <p:ph type="body" sz="quarter" idx="13"/>
          </p:nvPr>
        </p:nvSpPr>
        <p:spPr/>
        <p:txBody>
          <a:bodyPr/>
          <a:lstStyle/>
          <a:p>
            <a:r>
              <a:rPr lang="en-US" dirty="0" smtClean="0"/>
              <a:t>SPC028</a:t>
            </a:r>
            <a:endParaRPr lang="en-US" dirty="0"/>
          </a:p>
        </p:txBody>
      </p:sp>
    </p:spTree>
    <p:extLst>
      <p:ext uri="{BB962C8B-B14F-4D97-AF65-F5344CB8AC3E}">
        <p14:creationId xmlns:p14="http://schemas.microsoft.com/office/powerpoint/2010/main" val="1363938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41400" t="24398" r="3805" b="16533"/>
          <a:stretch/>
        </p:blipFill>
        <p:spPr>
          <a:xfrm>
            <a:off x="272278" y="1321188"/>
            <a:ext cx="4829499" cy="4936121"/>
          </a:xfrm>
          <a:prstGeom prst="rect">
            <a:avLst/>
          </a:prstGeom>
        </p:spPr>
      </p:pic>
      <p:sp>
        <p:nvSpPr>
          <p:cNvPr id="9" name="Rectangle 8"/>
          <p:cNvSpPr/>
          <p:nvPr/>
        </p:nvSpPr>
        <p:spPr bwMode="auto">
          <a:xfrm>
            <a:off x="1165919" y="1476625"/>
            <a:ext cx="3420031" cy="388585"/>
          </a:xfrm>
          <a:prstGeom prst="rect">
            <a:avLst/>
          </a:prstGeom>
          <a:solidFill>
            <a:srgbClr val="00A651">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6" tIns="149188" rIns="186486" bIns="149188" numCol="1" spcCol="0" rtlCol="0" fromWordArt="0" anchor="t" anchorCtr="0" forceAA="0" compatLnSpc="1">
            <a:prstTxWarp prst="textNoShape">
              <a:avLst/>
            </a:prstTxWarp>
            <a:noAutofit/>
          </a:bodyPr>
          <a:lstStyle/>
          <a:p>
            <a:pPr algn="ctr" defTabSz="95085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1165919" y="1898015"/>
            <a:ext cx="3420031" cy="3464457"/>
          </a:xfrm>
          <a:prstGeom prst="rect">
            <a:avLst/>
          </a:prstGeom>
          <a:solidFill>
            <a:srgbClr val="00A651">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6" tIns="149188" rIns="186486" bIns="149188" numCol="1" spcCol="0" rtlCol="0" fromWordArt="0" anchor="t" anchorCtr="0" forceAA="0" compatLnSpc="1">
            <a:prstTxWarp prst="textNoShape">
              <a:avLst/>
            </a:prstTxWarp>
            <a:noAutofit/>
          </a:bodyPr>
          <a:lstStyle/>
          <a:p>
            <a:pPr algn="ctr" defTabSz="95085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1165919" y="5517903"/>
            <a:ext cx="3420031" cy="466302"/>
          </a:xfrm>
          <a:prstGeom prst="rect">
            <a:avLst/>
          </a:prstGeom>
          <a:solidFill>
            <a:srgbClr val="00A651">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6" tIns="149188" rIns="186486" bIns="149188" numCol="1" spcCol="0" rtlCol="0" fromWordArt="0" anchor="t" anchorCtr="0" forceAA="0" compatLnSpc="1">
            <a:prstTxWarp prst="textNoShape">
              <a:avLst/>
            </a:prstTxWarp>
            <a:noAutofit/>
          </a:bodyPr>
          <a:lstStyle/>
          <a:p>
            <a:pPr algn="ctr" defTabSz="95085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itle 4"/>
          <p:cNvSpPr>
            <a:spLocks noGrp="1"/>
          </p:cNvSpPr>
          <p:nvPr>
            <p:ph type="title"/>
          </p:nvPr>
        </p:nvSpPr>
        <p:spPr/>
        <p:txBody>
          <a:bodyPr/>
          <a:lstStyle/>
          <a:p>
            <a:r>
              <a:rPr lang="en-US" dirty="0"/>
              <a:t>List based </a:t>
            </a:r>
            <a:r>
              <a:rPr lang="en-US" dirty="0" smtClean="0"/>
              <a:t>callout/Helper </a:t>
            </a:r>
            <a:r>
              <a:rPr lang="en-US" dirty="0"/>
              <a:t>methods</a:t>
            </a:r>
            <a:br>
              <a:rPr lang="en-US" dirty="0"/>
            </a:br>
            <a:endParaRPr lang="en-US" dirty="0"/>
          </a:p>
        </p:txBody>
      </p:sp>
      <p:sp>
        <p:nvSpPr>
          <p:cNvPr id="7" name="Text Placeholder 6"/>
          <p:cNvSpPr>
            <a:spLocks noGrp="1"/>
          </p:cNvSpPr>
          <p:nvPr>
            <p:ph type="body" sz="quarter" idx="10"/>
          </p:nvPr>
        </p:nvSpPr>
        <p:spPr>
          <a:xfrm>
            <a:off x="5751873" y="1478805"/>
            <a:ext cx="5486399" cy="1991930"/>
          </a:xfrm>
        </p:spPr>
        <p:txBody>
          <a:bodyPr/>
          <a:lstStyle/>
          <a:p>
            <a:r>
              <a:rPr lang="en-US" dirty="0" smtClean="0"/>
              <a:t>Header</a:t>
            </a:r>
          </a:p>
          <a:p>
            <a:r>
              <a:rPr lang="en-US" dirty="0" smtClean="0"/>
              <a:t>Body</a:t>
            </a:r>
          </a:p>
          <a:p>
            <a:r>
              <a:rPr lang="en-US" dirty="0" smtClean="0"/>
              <a:t>Footer with “Actions”</a:t>
            </a:r>
          </a:p>
        </p:txBody>
      </p:sp>
    </p:spTree>
    <p:extLst>
      <p:ext uri="{BB962C8B-B14F-4D97-AF65-F5344CB8AC3E}">
        <p14:creationId xmlns:p14="http://schemas.microsoft.com/office/powerpoint/2010/main" val="145345954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Callouts</a:t>
            </a:r>
            <a:endParaRPr lang="en-US" dirty="0"/>
          </a:p>
        </p:txBody>
      </p:sp>
      <p:sp>
        <p:nvSpPr>
          <p:cNvPr id="2" name="Text Placeholder 1"/>
          <p:cNvSpPr>
            <a:spLocks noGrp="1"/>
          </p:cNvSpPr>
          <p:nvPr>
            <p:ph type="body" sz="quarter" idx="12"/>
          </p:nvPr>
        </p:nvSpPr>
        <p:spPr/>
        <p:txBody>
          <a:bodyPr/>
          <a:lstStyle/>
          <a:p>
            <a:r>
              <a:rPr lang="en-US" dirty="0" smtClean="0"/>
              <a:t>Jon Campbell</a:t>
            </a:r>
            <a:endParaRPr lang="en-US" dirty="0"/>
          </a:p>
        </p:txBody>
      </p:sp>
    </p:spTree>
    <p:extLst>
      <p:ext uri="{BB962C8B-B14F-4D97-AF65-F5344CB8AC3E}">
        <p14:creationId xmlns:p14="http://schemas.microsoft.com/office/powerpoint/2010/main" val="34974998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Jonathan Kern</a:t>
            </a:r>
            <a:endParaRPr lang="en-US" dirty="0"/>
          </a:p>
        </p:txBody>
      </p:sp>
      <p:sp>
        <p:nvSpPr>
          <p:cNvPr id="5" name="Text Placeholder 4"/>
          <p:cNvSpPr>
            <a:spLocks noGrp="1"/>
          </p:cNvSpPr>
          <p:nvPr>
            <p:ph type="body" idx="4294967295"/>
          </p:nvPr>
        </p:nvSpPr>
        <p:spPr>
          <a:xfrm>
            <a:off x="274641" y="3341832"/>
            <a:ext cx="10451173" cy="741549"/>
          </a:xfrm>
        </p:spPr>
        <p:txBody>
          <a:bodyPr/>
          <a:lstStyle/>
          <a:p>
            <a:pPr marL="0" indent="0">
              <a:buNone/>
            </a:pPr>
            <a:r>
              <a:rPr lang="en-US" dirty="0" smtClean="0"/>
              <a:t>Software Developer, Microsoft</a:t>
            </a:r>
            <a:endParaRPr lang="en-US" dirty="0"/>
          </a:p>
        </p:txBody>
      </p:sp>
    </p:spTree>
    <p:extLst>
      <p:ext uri="{BB962C8B-B14F-4D97-AF65-F5344CB8AC3E}">
        <p14:creationId xmlns:p14="http://schemas.microsoft.com/office/powerpoint/2010/main" val="36429123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Custom callouts, CSOM, and Animation</a:t>
            </a:r>
            <a:endParaRPr lang="en-US" dirty="0"/>
          </a:p>
        </p:txBody>
      </p:sp>
      <p:sp>
        <p:nvSpPr>
          <p:cNvPr id="3" name="Text Placeholder 2"/>
          <p:cNvSpPr>
            <a:spLocks noGrp="1"/>
          </p:cNvSpPr>
          <p:nvPr>
            <p:ph type="body" sz="quarter" idx="12"/>
          </p:nvPr>
        </p:nvSpPr>
        <p:spPr>
          <a:xfrm>
            <a:off x="274639" y="5440189"/>
            <a:ext cx="8229600" cy="1258271"/>
          </a:xfrm>
        </p:spPr>
        <p:txBody>
          <a:bodyPr/>
          <a:lstStyle/>
          <a:p>
            <a:r>
              <a:rPr lang="en-US" dirty="0" smtClean="0"/>
              <a:t>Jonathan Kern</a:t>
            </a:r>
            <a:endParaRPr lang="en-US" dirty="0"/>
          </a:p>
        </p:txBody>
      </p:sp>
    </p:spTree>
    <p:extLst>
      <p:ext uri="{BB962C8B-B14F-4D97-AF65-F5344CB8AC3E}">
        <p14:creationId xmlns:p14="http://schemas.microsoft.com/office/powerpoint/2010/main" val="3299360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Related sessions</a:t>
            </a:r>
            <a:endParaRPr lang="en-US" dirty="0"/>
          </a:p>
        </p:txBody>
      </p:sp>
      <p:sp>
        <p:nvSpPr>
          <p:cNvPr id="2" name="Text Placeholder 1"/>
          <p:cNvSpPr>
            <a:spLocks noGrp="1"/>
          </p:cNvSpPr>
          <p:nvPr>
            <p:ph type="body" sz="quarter" idx="10"/>
          </p:nvPr>
        </p:nvSpPr>
        <p:spPr>
          <a:xfrm>
            <a:off x="274642" y="1212854"/>
            <a:ext cx="11887200" cy="4497232"/>
          </a:xfrm>
        </p:spPr>
        <p:txBody>
          <a:bodyPr/>
          <a:lstStyle/>
          <a:p>
            <a:r>
              <a:rPr lang="en-US" sz="3700" dirty="0"/>
              <a:t>SPC040: Client Side Rendering in SharePoint Server 2013</a:t>
            </a:r>
          </a:p>
          <a:p>
            <a:pPr lvl="1"/>
            <a:r>
              <a:rPr lang="en-US" dirty="0" smtClean="0"/>
              <a:t>Wednesday, 1:45-3:00pm</a:t>
            </a:r>
          </a:p>
          <a:p>
            <a:pPr lvl="1"/>
            <a:r>
              <a:rPr lang="en-US" dirty="0" smtClean="0"/>
              <a:t>South Seas Ballroom CDFJI</a:t>
            </a:r>
          </a:p>
          <a:p>
            <a:r>
              <a:rPr lang="en-US" sz="3700" dirty="0"/>
              <a:t>SPC207: SharePoint 2013 – Fun with SharePoint Social, CSOM and Windows 8</a:t>
            </a:r>
          </a:p>
          <a:p>
            <a:pPr lvl="1"/>
            <a:r>
              <a:rPr lang="en-US" dirty="0" smtClean="0"/>
              <a:t>Wednesday, 3:15-4:30pm</a:t>
            </a:r>
          </a:p>
          <a:p>
            <a:pPr lvl="1"/>
            <a:r>
              <a:rPr lang="en-US" dirty="0" smtClean="0"/>
              <a:t>South Seas Ballroom AB</a:t>
            </a:r>
          </a:p>
          <a:p>
            <a:r>
              <a:rPr lang="en-US" sz="3700" dirty="0"/>
              <a:t>SPC065: Customizing the way SharePoint 2013 looks</a:t>
            </a:r>
          </a:p>
          <a:p>
            <a:pPr lvl="1"/>
            <a:r>
              <a:rPr lang="en-US" dirty="0"/>
              <a:t>Wednesday, 5:00-6:15pm</a:t>
            </a:r>
          </a:p>
          <a:p>
            <a:pPr lvl="1"/>
            <a:r>
              <a:rPr lang="en-US" dirty="0"/>
              <a:t>South Seas Ballroom CDFJI</a:t>
            </a:r>
          </a:p>
        </p:txBody>
      </p:sp>
    </p:spTree>
    <p:extLst>
      <p:ext uri="{BB962C8B-B14F-4D97-AF65-F5344CB8AC3E}">
        <p14:creationId xmlns:p14="http://schemas.microsoft.com/office/powerpoint/2010/main" val="338303771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384530517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03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763"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92" y="2498276"/>
            <a:ext cx="7071847" cy="4093723"/>
          </a:xfrm>
          <a:prstGeom prst="rect">
            <a:avLst/>
          </a:prstGeom>
        </p:spPr>
        <p:txBody>
          <a:bodyPr lIns="93234" tIns="46616" rIns="93234" bIns="46616"/>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30"/>
            <a:ext cx="4736162" cy="1661200"/>
          </a:xfrm>
          <a:prstGeom prst="rect">
            <a:avLst/>
          </a:prstGeom>
        </p:spPr>
        <p:txBody>
          <a:bodyPr vert="horz" wrap="square" lIns="146205" tIns="91379" rIns="146205" bIns="91379"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80" y="6109313"/>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4"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9"/>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91" y="3374962"/>
            <a:ext cx="1572756" cy="2547596"/>
          </a:xfrm>
          <a:prstGeom prst="rect">
            <a:avLst/>
          </a:prstGeom>
        </p:spPr>
      </p:pic>
    </p:spTree>
    <p:extLst>
      <p:ext uri="{BB962C8B-B14F-4D97-AF65-F5344CB8AC3E}">
        <p14:creationId xmlns:p14="http://schemas.microsoft.com/office/powerpoint/2010/main" val="283732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8671"/>
            <a:ext cx="10974388" cy="624995"/>
          </a:xfrm>
          <a:prstGeom prst="rect">
            <a:avLst/>
          </a:prstGeom>
          <a:noFill/>
          <a:ln w="12700">
            <a:noFill/>
            <a:miter lim="800000"/>
            <a:headEnd type="none" w="sm" len="sm"/>
            <a:tailEnd type="none" w="sm" len="sm"/>
          </a:ln>
          <a:effectLst/>
        </p:spPr>
        <p:txBody>
          <a:bodyPr vert="horz" wrap="square" lIns="182801" tIns="146243" rIns="182801" bIns="146243" numCol="1" anchor="t" anchorCtr="0" compatLnSpc="1">
            <a:prstTxWarp prst="textNoShape">
              <a:avLst/>
            </a:prstTxWarp>
            <a:spAutoFit/>
          </a:bodyPr>
          <a:lstStyle/>
          <a:p>
            <a:pPr defTabSz="931852"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852"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9231" y="3145095"/>
            <a:ext cx="3288506" cy="704345"/>
          </a:xfrm>
          <a:prstGeom prst="rect">
            <a:avLst/>
          </a:prstGeom>
        </p:spPr>
      </p:pic>
    </p:spTree>
    <p:extLst>
      <p:ext uri="{BB962C8B-B14F-4D97-AF65-F5344CB8AC3E}">
        <p14:creationId xmlns:p14="http://schemas.microsoft.com/office/powerpoint/2010/main" val="45511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CSR Samples</a:t>
            </a:r>
            <a:endParaRPr lang="en-US" dirty="0"/>
          </a:p>
        </p:txBody>
      </p:sp>
    </p:spTree>
    <p:extLst>
      <p:ext uri="{BB962C8B-B14F-4D97-AF65-F5344CB8AC3E}">
        <p14:creationId xmlns:p14="http://schemas.microsoft.com/office/powerpoint/2010/main" val="173884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SPX List Forms</a:t>
            </a:r>
            <a:endParaRPr lang="en-US" dirty="0"/>
          </a:p>
        </p:txBody>
      </p:sp>
      <p:sp>
        <p:nvSpPr>
          <p:cNvPr id="3" name="Text Placeholder 2"/>
          <p:cNvSpPr>
            <a:spLocks noGrp="1"/>
          </p:cNvSpPr>
          <p:nvPr>
            <p:ph type="body" idx="1"/>
          </p:nvPr>
        </p:nvSpPr>
        <p:spPr>
          <a:xfrm>
            <a:off x="1710015" y="1726450"/>
            <a:ext cx="4121202" cy="527341"/>
          </a:xfrm>
        </p:spPr>
        <p:txBody>
          <a:bodyPr/>
          <a:lstStyle/>
          <a:p>
            <a:r>
              <a:rPr lang="en-US" dirty="0" smtClean="0"/>
              <a:t>Visual</a:t>
            </a:r>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905777" y="2554944"/>
            <a:ext cx="3162921" cy="3757939"/>
          </a:xfrm>
        </p:spPr>
      </p:pic>
      <p:sp>
        <p:nvSpPr>
          <p:cNvPr id="4" name="Text Placeholder 3"/>
          <p:cNvSpPr>
            <a:spLocks noGrp="1"/>
          </p:cNvSpPr>
          <p:nvPr>
            <p:ph type="body" sz="quarter" idx="3"/>
          </p:nvPr>
        </p:nvSpPr>
        <p:spPr/>
        <p:txBody>
          <a:bodyPr/>
          <a:lstStyle/>
          <a:p>
            <a:r>
              <a:rPr lang="en-US" dirty="0" smtClean="0"/>
              <a:t>Source</a:t>
            </a:r>
            <a:endParaRPr lang="en-US" dirty="0"/>
          </a:p>
        </p:txBody>
      </p:sp>
      <p:pic>
        <p:nvPicPr>
          <p:cNvPr id="12" name="Content Placeholder 11"/>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829599" y="2953244"/>
            <a:ext cx="4959878" cy="2642376"/>
          </a:xfrm>
        </p:spPr>
      </p:pic>
    </p:spTree>
    <p:extLst>
      <p:ext uri="{BB962C8B-B14F-4D97-AF65-F5344CB8AC3E}">
        <p14:creationId xmlns:p14="http://schemas.microsoft.com/office/powerpoint/2010/main" val="2302136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start...</a:t>
            </a:r>
            <a:endParaRPr lang="en-US" dirty="0"/>
          </a:p>
        </p:txBody>
      </p:sp>
      <p:sp>
        <p:nvSpPr>
          <p:cNvPr id="3" name="Text Placeholder 2"/>
          <p:cNvSpPr>
            <a:spLocks noGrp="1"/>
          </p:cNvSpPr>
          <p:nvPr>
            <p:ph type="body" sz="quarter" idx="10"/>
          </p:nvPr>
        </p:nvSpPr>
        <p:spPr>
          <a:xfrm>
            <a:off x="274642" y="1212851"/>
            <a:ext cx="11887200" cy="4055634"/>
          </a:xfrm>
        </p:spPr>
        <p:txBody>
          <a:bodyPr/>
          <a:lstStyle/>
          <a:p>
            <a:pPr lvl="0"/>
            <a:r>
              <a:rPr lang="en-US" sz="4500" dirty="0">
                <a:gradFill>
                  <a:gsLst>
                    <a:gs pos="1250">
                      <a:srgbClr val="012654"/>
                    </a:gs>
                    <a:gs pos="99000">
                      <a:srgbClr val="012654"/>
                    </a:gs>
                  </a:gsLst>
                  <a:lin ang="5400000" scaled="0"/>
                </a:gradFill>
              </a:rPr>
              <a:t>Session </a:t>
            </a:r>
          </a:p>
          <a:p>
            <a:pPr lvl="1"/>
            <a:r>
              <a:rPr lang="en-US" sz="2400" dirty="0"/>
              <a:t>Talk – 1 hour</a:t>
            </a:r>
          </a:p>
          <a:p>
            <a:pPr lvl="1"/>
            <a:r>
              <a:rPr lang="en-US" sz="2400" dirty="0"/>
              <a:t>Q&amp;A – 15 minutes</a:t>
            </a:r>
          </a:p>
          <a:p>
            <a:r>
              <a:rPr lang="en-US" sz="4500" dirty="0">
                <a:gradFill>
                  <a:gsLst>
                    <a:gs pos="1250">
                      <a:srgbClr val="012654"/>
                    </a:gs>
                    <a:gs pos="99000">
                      <a:srgbClr val="012654"/>
                    </a:gs>
                  </a:gsLst>
                  <a:lin ang="5400000" scaled="0"/>
                </a:gradFill>
              </a:rPr>
              <a:t>Feedback channels</a:t>
            </a:r>
          </a:p>
          <a:p>
            <a:pPr lvl="1"/>
            <a:r>
              <a:rPr lang="en-US" sz="2400" dirty="0"/>
              <a:t>Twitter: #spc028, #spc12, @</a:t>
            </a:r>
            <a:r>
              <a:rPr lang="en-US" sz="2400" smtClean="0"/>
              <a:t>MSFT_JonCamp, </a:t>
            </a:r>
            <a:r>
              <a:rPr lang="en-US" sz="2400" dirty="0"/>
              <a:t>@</a:t>
            </a:r>
            <a:r>
              <a:rPr lang="en-US" sz="2400" dirty="0" err="1"/>
              <a:t>MSFT_Jkern</a:t>
            </a:r>
            <a:endParaRPr lang="en-US" sz="2400" dirty="0"/>
          </a:p>
          <a:p>
            <a:pPr lvl="1"/>
            <a:r>
              <a:rPr lang="en-US" sz="2400" dirty="0"/>
              <a:t>Session evaluations on </a:t>
            </a:r>
            <a:r>
              <a:rPr lang="en-US" sz="2400" dirty="0" err="1"/>
              <a:t>MySPC</a:t>
            </a:r>
            <a:endParaRPr lang="en-US" sz="2400" dirty="0"/>
          </a:p>
          <a:p>
            <a:pPr lvl="1"/>
            <a:r>
              <a:rPr lang="en-US" sz="2400" dirty="0"/>
              <a:t>Find us after the talk</a:t>
            </a:r>
          </a:p>
          <a:p>
            <a:pPr lvl="1"/>
            <a:r>
              <a:rPr lang="en-US" sz="2400" dirty="0"/>
              <a:t>Applause is appreciated </a:t>
            </a:r>
            <a:r>
              <a:rPr lang="en-US" sz="2400" dirty="0">
                <a:sym typeface="Wingdings" panose="05000000000000000000" pitchFamily="2" charset="2"/>
              </a:rPr>
              <a:t></a:t>
            </a:r>
            <a:endParaRPr lang="en-US" sz="2400" dirty="0"/>
          </a:p>
        </p:txBody>
      </p:sp>
    </p:spTree>
    <p:extLst>
      <p:ext uri="{BB962C8B-B14F-4D97-AF65-F5344CB8AC3E}">
        <p14:creationId xmlns:p14="http://schemas.microsoft.com/office/powerpoint/2010/main" val="445601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SPX List Views</a:t>
            </a:r>
            <a:endParaRPr lang="en-US" dirty="0"/>
          </a:p>
        </p:txBody>
      </p:sp>
      <p:sp>
        <p:nvSpPr>
          <p:cNvPr id="3" name="Text Placeholder 2"/>
          <p:cNvSpPr>
            <a:spLocks noGrp="1"/>
          </p:cNvSpPr>
          <p:nvPr>
            <p:ph type="body" idx="1"/>
          </p:nvPr>
        </p:nvSpPr>
        <p:spPr>
          <a:xfrm>
            <a:off x="1710015" y="1726450"/>
            <a:ext cx="4121202" cy="527341"/>
          </a:xfrm>
        </p:spPr>
        <p:txBody>
          <a:bodyPr/>
          <a:lstStyle/>
          <a:p>
            <a:r>
              <a:rPr lang="en-US" dirty="0" smtClean="0"/>
              <a:t>Visual</a:t>
            </a:r>
            <a:endParaRPr lang="en-US"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632293" y="2875530"/>
            <a:ext cx="4472138" cy="1398905"/>
          </a:xfrm>
        </p:spPr>
      </p:pic>
      <p:sp>
        <p:nvSpPr>
          <p:cNvPr id="4" name="Text Placeholder 3"/>
          <p:cNvSpPr>
            <a:spLocks noGrp="1"/>
          </p:cNvSpPr>
          <p:nvPr>
            <p:ph type="body" sz="quarter" idx="3"/>
          </p:nvPr>
        </p:nvSpPr>
        <p:spPr/>
        <p:txBody>
          <a:bodyPr/>
          <a:lstStyle/>
          <a:p>
            <a:r>
              <a:rPr lang="en-US" dirty="0" smtClean="0"/>
              <a:t>Source</a:t>
            </a:r>
            <a:endParaRPr lang="en-US" dirty="0"/>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218242" y="2642376"/>
            <a:ext cx="4541655" cy="2953244"/>
          </a:xfrm>
        </p:spPr>
      </p:pic>
    </p:spTree>
    <p:extLst>
      <p:ext uri="{BB962C8B-B14F-4D97-AF65-F5344CB8AC3E}">
        <p14:creationId xmlns:p14="http://schemas.microsoft.com/office/powerpoint/2010/main" val="977150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SPX Community</a:t>
            </a:r>
            <a:endParaRPr lang="en-US" dirty="0"/>
          </a:p>
        </p:txBody>
      </p:sp>
      <p:sp>
        <p:nvSpPr>
          <p:cNvPr id="3" name="Text Placeholder 2"/>
          <p:cNvSpPr>
            <a:spLocks noGrp="1"/>
          </p:cNvSpPr>
          <p:nvPr>
            <p:ph type="body" idx="1"/>
          </p:nvPr>
        </p:nvSpPr>
        <p:spPr>
          <a:xfrm>
            <a:off x="1710015" y="1726450"/>
            <a:ext cx="4121202" cy="527341"/>
          </a:xfrm>
        </p:spPr>
        <p:txBody>
          <a:bodyPr/>
          <a:lstStyle/>
          <a:p>
            <a:r>
              <a:rPr lang="en-US" dirty="0" smtClean="0"/>
              <a:t>Visual</a:t>
            </a:r>
            <a:endParaRPr lang="en-US" dirty="0"/>
          </a:p>
        </p:txBody>
      </p:sp>
      <p:pic>
        <p:nvPicPr>
          <p:cNvPr id="12" name="Content Placeholder 1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710021" y="3108684"/>
            <a:ext cx="4122821" cy="2255167"/>
          </a:xfrm>
        </p:spPr>
      </p:pic>
      <p:sp>
        <p:nvSpPr>
          <p:cNvPr id="4" name="Text Placeholder 3"/>
          <p:cNvSpPr>
            <a:spLocks noGrp="1"/>
          </p:cNvSpPr>
          <p:nvPr>
            <p:ph type="body" sz="quarter" idx="3"/>
          </p:nvPr>
        </p:nvSpPr>
        <p:spPr/>
        <p:txBody>
          <a:bodyPr/>
          <a:lstStyle/>
          <a:p>
            <a:r>
              <a:rPr lang="en-US" dirty="0" smtClean="0"/>
              <a:t>Source</a:t>
            </a:r>
            <a:endParaRPr lang="en-US" dirty="0"/>
          </a:p>
        </p:txBody>
      </p:sp>
      <p:pic>
        <p:nvPicPr>
          <p:cNvPr id="10" name="Content Placeholder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5907326" y="2953250"/>
            <a:ext cx="4819134" cy="2855156"/>
          </a:xfrm>
        </p:spPr>
      </p:pic>
    </p:spTree>
    <p:extLst>
      <p:ext uri="{BB962C8B-B14F-4D97-AF65-F5344CB8AC3E}">
        <p14:creationId xmlns:p14="http://schemas.microsoft.com/office/powerpoint/2010/main" val="3680077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Client-side object model (CSOM)</a:t>
            </a:r>
            <a:endParaRPr lang="en-US" dirty="0"/>
          </a:p>
        </p:txBody>
      </p:sp>
    </p:spTree>
    <p:extLst>
      <p:ext uri="{BB962C8B-B14F-4D97-AF65-F5344CB8AC3E}">
        <p14:creationId xmlns:p14="http://schemas.microsoft.com/office/powerpoint/2010/main" val="344017106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Client-side object model (CSOM)</a:t>
            </a:r>
            <a:endParaRPr lang="en-US" dirty="0"/>
          </a:p>
        </p:txBody>
      </p:sp>
      <p:sp>
        <p:nvSpPr>
          <p:cNvPr id="4" name="Text Placeholder 3"/>
          <p:cNvSpPr>
            <a:spLocks noGrp="1"/>
          </p:cNvSpPr>
          <p:nvPr>
            <p:ph type="body" sz="quarter" idx="10"/>
          </p:nvPr>
        </p:nvSpPr>
        <p:spPr>
          <a:xfrm>
            <a:off x="274643" y="1212855"/>
            <a:ext cx="11887200" cy="2096574"/>
          </a:xfrm>
        </p:spPr>
        <p:txBody>
          <a:bodyPr/>
          <a:lstStyle/>
          <a:p>
            <a:r>
              <a:rPr lang="en-US" dirty="0" smtClean="0"/>
              <a:t>Call server-OM methods from client</a:t>
            </a:r>
          </a:p>
          <a:p>
            <a:pPr lvl="1"/>
            <a:r>
              <a:rPr lang="en-US" dirty="0" smtClean="0"/>
              <a:t>C#, </a:t>
            </a:r>
            <a:r>
              <a:rPr lang="en-US" dirty="0" err="1" smtClean="0"/>
              <a:t>Javascript</a:t>
            </a:r>
            <a:r>
              <a:rPr lang="en-US" dirty="0" smtClean="0"/>
              <a:t>, Silverlight, REST</a:t>
            </a:r>
          </a:p>
          <a:p>
            <a:r>
              <a:rPr lang="en-US" dirty="0" smtClean="0"/>
              <a:t>Batch operations and execute asynchronously</a:t>
            </a:r>
          </a:p>
          <a:p>
            <a:pPr lvl="1"/>
            <a:r>
              <a:rPr lang="en-US" dirty="0" smtClean="0"/>
              <a:t>Mostly hasn’t changed since SharePoint 2010</a:t>
            </a:r>
            <a:endParaRPr lang="en-US" dirty="0"/>
          </a:p>
        </p:txBody>
      </p:sp>
    </p:spTree>
    <p:extLst>
      <p:ext uri="{BB962C8B-B14F-4D97-AF65-F5344CB8AC3E}">
        <p14:creationId xmlns:p14="http://schemas.microsoft.com/office/powerpoint/2010/main" val="296533432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Animations</a:t>
            </a:r>
            <a:endParaRPr lang="en-US" dirty="0"/>
          </a:p>
        </p:txBody>
      </p:sp>
    </p:spTree>
    <p:extLst>
      <p:ext uri="{BB962C8B-B14F-4D97-AF65-F5344CB8AC3E}">
        <p14:creationId xmlns:p14="http://schemas.microsoft.com/office/powerpoint/2010/main" val="121606639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3" y="1212850"/>
            <a:ext cx="11887200" cy="1419466"/>
          </a:xfrm>
        </p:spPr>
        <p:txBody>
          <a:bodyPr/>
          <a:lstStyle/>
          <a:p>
            <a:r>
              <a:rPr lang="en-US" dirty="0" smtClean="0"/>
              <a:t>High level platform</a:t>
            </a:r>
          </a:p>
          <a:p>
            <a:r>
              <a:rPr lang="en-US" dirty="0" smtClean="0"/>
              <a:t>Catalog of animations to choose from</a:t>
            </a:r>
          </a:p>
        </p:txBody>
      </p:sp>
      <p:sp>
        <p:nvSpPr>
          <p:cNvPr id="2" name="Title 1"/>
          <p:cNvSpPr>
            <a:spLocks noGrp="1"/>
          </p:cNvSpPr>
          <p:nvPr>
            <p:ph type="title"/>
          </p:nvPr>
        </p:nvSpPr>
        <p:spPr/>
        <p:txBody>
          <a:bodyPr/>
          <a:lstStyle/>
          <a:p>
            <a:r>
              <a:rPr lang="en-US" dirty="0" smtClean="0"/>
              <a:t>Animation platform</a:t>
            </a:r>
            <a:endParaRPr lang="en-US" dirty="0"/>
          </a:p>
        </p:txBody>
      </p:sp>
    </p:spTree>
    <p:extLst>
      <p:ext uri="{BB962C8B-B14F-4D97-AF65-F5344CB8AC3E}">
        <p14:creationId xmlns:p14="http://schemas.microsoft.com/office/powerpoint/2010/main" val="364971765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43" y="1212850"/>
            <a:ext cx="11887200" cy="3647768"/>
          </a:xfrm>
        </p:spPr>
        <p:txBody>
          <a:bodyPr/>
          <a:lstStyle/>
          <a:p>
            <a:r>
              <a:rPr lang="en-US" dirty="0" smtClean="0"/>
              <a:t>Tracks FPS on all animations</a:t>
            </a:r>
          </a:p>
          <a:p>
            <a:r>
              <a:rPr lang="en-US" dirty="0" smtClean="0"/>
              <a:t>After 3 “slow” animations, we disable animations</a:t>
            </a:r>
          </a:p>
          <a:p>
            <a:pPr lvl="1"/>
            <a:r>
              <a:rPr lang="en-US" dirty="0" smtClean="0"/>
              <a:t>Animations remain disabled for the rest of the session (DOM session storage)</a:t>
            </a:r>
          </a:p>
          <a:p>
            <a:r>
              <a:rPr lang="en-US" dirty="0" smtClean="0"/>
              <a:t>Users can disable animations too</a:t>
            </a:r>
          </a:p>
          <a:p>
            <a:pPr lvl="1"/>
            <a:r>
              <a:rPr lang="en-US" dirty="0" smtClean="0"/>
              <a:t>User setting is a hidden tab stop like the accessibility settings</a:t>
            </a:r>
          </a:p>
          <a:p>
            <a:pPr lvl="1"/>
            <a:r>
              <a:rPr lang="en-US" dirty="0" smtClean="0"/>
              <a:t>If disabled by user, animations remain disabled in that browser across sessions (DOM local storage)</a:t>
            </a:r>
            <a:endParaRPr lang="en-US" dirty="0"/>
          </a:p>
        </p:txBody>
      </p:sp>
      <p:sp>
        <p:nvSpPr>
          <p:cNvPr id="3" name="Title 2"/>
          <p:cNvSpPr>
            <a:spLocks noGrp="1"/>
          </p:cNvSpPr>
          <p:nvPr>
            <p:ph type="title"/>
          </p:nvPr>
        </p:nvSpPr>
        <p:spPr/>
        <p:txBody>
          <a:bodyPr/>
          <a:lstStyle/>
          <a:p>
            <a:r>
              <a:rPr lang="en-US" dirty="0" smtClean="0"/>
              <a:t>Animation telemetry</a:t>
            </a:r>
            <a:endParaRPr lang="en-US" dirty="0"/>
          </a:p>
        </p:txBody>
      </p:sp>
    </p:spTree>
    <p:extLst>
      <p:ext uri="{BB962C8B-B14F-4D97-AF65-F5344CB8AC3E}">
        <p14:creationId xmlns:p14="http://schemas.microsoft.com/office/powerpoint/2010/main" val="123349426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2" y="1212849"/>
            <a:ext cx="11887200" cy="6157546"/>
          </a:xfrm>
        </p:spPr>
        <p:txBody>
          <a:bodyPr/>
          <a:lstStyle/>
          <a:p>
            <a:r>
              <a:rPr lang="en-US" dirty="0" smtClean="0"/>
              <a:t>List view history</a:t>
            </a:r>
          </a:p>
          <a:p>
            <a:r>
              <a:rPr lang="en-US" dirty="0" smtClean="0"/>
              <a:t>Client-Side Rendering (CSR)</a:t>
            </a:r>
          </a:p>
          <a:p>
            <a:r>
              <a:rPr lang="en-US" dirty="0" smtClean="0"/>
              <a:t>Callouts</a:t>
            </a:r>
          </a:p>
          <a:p>
            <a:r>
              <a:rPr lang="en-US" dirty="0" smtClean="0"/>
              <a:t>Client-Side Object Model (CSOM)</a:t>
            </a:r>
          </a:p>
          <a:p>
            <a:r>
              <a:rPr lang="en-US" dirty="0" smtClean="0"/>
              <a:t>Animation</a:t>
            </a:r>
          </a:p>
          <a:p>
            <a:r>
              <a:rPr lang="en-US" dirty="0" smtClean="0">
                <a:solidFill>
                  <a:schemeClr val="accent2"/>
                </a:solidFill>
              </a:rPr>
              <a:t>Demos, demos, demos!</a:t>
            </a:r>
          </a:p>
          <a:p>
            <a:endParaRPr lang="en-US" dirty="0" smtClean="0"/>
          </a:p>
          <a:p>
            <a:endParaRPr lang="en-US" dirty="0" smtClean="0"/>
          </a:p>
          <a:p>
            <a:endParaRPr lang="en-US" dirty="0"/>
          </a:p>
        </p:txBody>
      </p:sp>
      <p:sp>
        <p:nvSpPr>
          <p:cNvPr id="2" name="Title 1"/>
          <p:cNvSpPr>
            <a:spLocks noGrp="1"/>
          </p:cNvSpPr>
          <p:nvPr>
            <p:ph type="title"/>
          </p:nvPr>
        </p:nvSpPr>
        <p:spPr/>
        <p:txBody>
          <a:bodyPr/>
          <a:lstStyle/>
          <a:p>
            <a:r>
              <a:rPr lang="en-US" dirty="0" smtClean="0"/>
              <a:t>What we’ll cover</a:t>
            </a:r>
            <a:endParaRPr lang="en-US" dirty="0"/>
          </a:p>
        </p:txBody>
      </p:sp>
    </p:spTree>
    <p:extLst>
      <p:ext uri="{BB962C8B-B14F-4D97-AF65-F5344CB8AC3E}">
        <p14:creationId xmlns:p14="http://schemas.microsoft.com/office/powerpoint/2010/main" val="213396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List view history</a:t>
            </a:r>
            <a:endParaRPr lang="en-US" dirty="0"/>
          </a:p>
        </p:txBody>
      </p:sp>
    </p:spTree>
    <p:extLst>
      <p:ext uri="{BB962C8B-B14F-4D97-AF65-F5344CB8AC3E}">
        <p14:creationId xmlns:p14="http://schemas.microsoft.com/office/powerpoint/2010/main" val="139191107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Long Ago…</a:t>
            </a:r>
            <a:endParaRPr lang="en-US" dirty="0"/>
          </a:p>
        </p:txBody>
      </p:sp>
      <p:sp>
        <p:nvSpPr>
          <p:cNvPr id="3" name="Text Placeholder 2"/>
          <p:cNvSpPr>
            <a:spLocks noGrp="1"/>
          </p:cNvSpPr>
          <p:nvPr>
            <p:ph type="body" sz="quarter" idx="10"/>
          </p:nvPr>
        </p:nvSpPr>
        <p:spPr>
          <a:xfrm>
            <a:off x="274642" y="1883781"/>
            <a:ext cx="5486399" cy="1339444"/>
          </a:xfrm>
        </p:spPr>
        <p:txBody>
          <a:bodyPr/>
          <a:lstStyle/>
          <a:p>
            <a:r>
              <a:rPr lang="en-US" dirty="0" smtClean="0"/>
              <a:t>SharePoint 2007</a:t>
            </a:r>
          </a:p>
          <a:p>
            <a:r>
              <a:rPr lang="en-US" dirty="0" smtClean="0"/>
              <a:t>CAML</a:t>
            </a:r>
            <a:endParaRPr lang="en-US" dirty="0"/>
          </a:p>
        </p:txBody>
      </p:sp>
      <p:sp>
        <p:nvSpPr>
          <p:cNvPr id="4" name="Text Placeholder 3"/>
          <p:cNvSpPr>
            <a:spLocks noGrp="1"/>
          </p:cNvSpPr>
          <p:nvPr>
            <p:ph type="body" sz="quarter" idx="11"/>
          </p:nvPr>
        </p:nvSpPr>
        <p:spPr>
          <a:xfrm>
            <a:off x="274643" y="4526157"/>
            <a:ext cx="5486399" cy="1339444"/>
          </a:xfrm>
        </p:spPr>
        <p:txBody>
          <a:bodyPr/>
          <a:lstStyle/>
          <a:p>
            <a:r>
              <a:rPr lang="en-US" dirty="0" smtClean="0"/>
              <a:t>SharePoint 2010</a:t>
            </a:r>
          </a:p>
          <a:p>
            <a:r>
              <a:rPr lang="en-US" dirty="0" smtClean="0"/>
              <a:t>XSL</a:t>
            </a:r>
            <a:endParaRPr lang="en-US" dirty="0"/>
          </a:p>
        </p:txBody>
      </p:sp>
      <p:pic>
        <p:nvPicPr>
          <p:cNvPr id="7" name="Content Placeholder 6"/>
          <p:cNvPicPr>
            <a:picLocks noGrp="1" noChangeAspect="1"/>
          </p:cNvPicPr>
          <p:nvPr>
            <p:ph sz="half" idx="4294967295"/>
          </p:nvPr>
        </p:nvPicPr>
        <p:blipFill>
          <a:blip r:embed="rId2">
            <a:extLst>
              <a:ext uri="{28A0092B-C50C-407E-A947-70E740481C1C}">
                <a14:useLocalDpi xmlns:a14="http://schemas.microsoft.com/office/drawing/2010/main" val="0"/>
              </a:ext>
            </a:extLst>
          </a:blip>
          <a:stretch>
            <a:fillRect/>
          </a:stretch>
        </p:blipFill>
        <p:spPr>
          <a:xfrm>
            <a:off x="5102297" y="1585474"/>
            <a:ext cx="5353514" cy="2098358"/>
          </a:xfrm>
          <a:prstGeom prst="rect">
            <a:avLst/>
          </a:prstGeom>
          <a:ln>
            <a:solidFill>
              <a:schemeClr val="accent1"/>
            </a:solidFill>
          </a:ln>
        </p:spPr>
      </p:pic>
      <p:pic>
        <p:nvPicPr>
          <p:cNvPr id="8" name="Content Placeholder 7"/>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102297" y="4352149"/>
            <a:ext cx="7061909" cy="2253791"/>
          </a:xfrm>
          <a:prstGeom prst="rect">
            <a:avLst/>
          </a:prstGeom>
          <a:ln>
            <a:solidFill>
              <a:schemeClr val="accent1"/>
            </a:solidFill>
          </a:ln>
        </p:spPr>
      </p:pic>
    </p:spTree>
    <p:extLst>
      <p:ext uri="{BB962C8B-B14F-4D97-AF65-F5344CB8AC3E}">
        <p14:creationId xmlns:p14="http://schemas.microsoft.com/office/powerpoint/2010/main" val="298697600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3" y="1914108"/>
            <a:ext cx="11887200" cy="1296355"/>
          </a:xfrm>
        </p:spPr>
        <p:txBody>
          <a:bodyPr/>
          <a:lstStyle/>
          <a:p>
            <a:pPr marL="0" indent="0">
              <a:buNone/>
            </a:pPr>
            <a:r>
              <a:rPr lang="en-US" sz="3600" dirty="0"/>
              <a:t>SharePoint 2010</a:t>
            </a:r>
          </a:p>
          <a:p>
            <a:pPr marL="0" indent="0">
              <a:buNone/>
            </a:pPr>
            <a:r>
              <a:rPr lang="en-US" sz="3600" dirty="0"/>
              <a:t>XSL</a:t>
            </a:r>
          </a:p>
        </p:txBody>
      </p:sp>
      <p:sp>
        <p:nvSpPr>
          <p:cNvPr id="2" name="Title 1"/>
          <p:cNvSpPr>
            <a:spLocks noGrp="1"/>
          </p:cNvSpPr>
          <p:nvPr>
            <p:ph type="title"/>
          </p:nvPr>
        </p:nvSpPr>
        <p:spPr/>
        <p:txBody>
          <a:bodyPr/>
          <a:lstStyle/>
          <a:p>
            <a:r>
              <a:rPr lang="en-US" dirty="0" smtClean="0"/>
              <a:t>…Today</a:t>
            </a:r>
            <a:endParaRPr lang="en-US" dirty="0"/>
          </a:p>
        </p:txBody>
      </p:sp>
      <p:pic>
        <p:nvPicPr>
          <p:cNvPr id="9" name="Content Placeholder 8"/>
          <p:cNvPicPr>
            <a:picLocks noGrp="1" noChangeAspect="1"/>
          </p:cNvPicPr>
          <p:nvPr>
            <p:ph sz="half" idx="4294967295"/>
          </p:nvPr>
        </p:nvPicPr>
        <p:blipFill>
          <a:blip r:embed="rId2">
            <a:extLst>
              <a:ext uri="{28A0092B-C50C-407E-A947-70E740481C1C}">
                <a14:useLocalDpi xmlns:a14="http://schemas.microsoft.com/office/drawing/2010/main" val="0"/>
              </a:ext>
            </a:extLst>
          </a:blip>
          <a:stretch>
            <a:fillRect/>
          </a:stretch>
        </p:blipFill>
        <p:spPr>
          <a:xfrm>
            <a:off x="5101549" y="4489775"/>
            <a:ext cx="5168910" cy="1738917"/>
          </a:xfrm>
          <a:ln>
            <a:solidFill>
              <a:schemeClr val="accent1"/>
            </a:solidFill>
          </a:ln>
        </p:spPr>
      </p:pic>
      <p:sp>
        <p:nvSpPr>
          <p:cNvPr id="7" name="Text Placeholder 3"/>
          <p:cNvSpPr>
            <a:spLocks noGrp="1"/>
          </p:cNvSpPr>
          <p:nvPr>
            <p:ph type="body" sz="quarter" idx="4294967295"/>
          </p:nvPr>
        </p:nvSpPr>
        <p:spPr>
          <a:xfrm>
            <a:off x="261684" y="4711589"/>
            <a:ext cx="4232936" cy="1295282"/>
          </a:xfrm>
        </p:spPr>
        <p:txBody>
          <a:bodyPr/>
          <a:lstStyle/>
          <a:p>
            <a:pPr marL="0" indent="0">
              <a:buNone/>
            </a:pPr>
            <a:r>
              <a:rPr lang="en-US" sz="3600" dirty="0"/>
              <a:t>SharePoint 2013</a:t>
            </a:r>
          </a:p>
          <a:p>
            <a:pPr marL="0" indent="0">
              <a:buNone/>
            </a:pPr>
            <a:r>
              <a:rPr lang="en-US" sz="3600" dirty="0"/>
              <a:t>CSR</a:t>
            </a:r>
          </a:p>
        </p:txBody>
      </p:sp>
      <p:pic>
        <p:nvPicPr>
          <p:cNvPr id="8" name="Content Placeholder 7"/>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101549" y="1473527"/>
            <a:ext cx="7060290" cy="2253791"/>
          </a:xfrm>
          <a:ln>
            <a:solidFill>
              <a:schemeClr val="accent1"/>
            </a:solidFill>
          </a:ln>
        </p:spPr>
      </p:pic>
    </p:spTree>
    <p:extLst>
      <p:ext uri="{BB962C8B-B14F-4D97-AF65-F5344CB8AC3E}">
        <p14:creationId xmlns:p14="http://schemas.microsoft.com/office/powerpoint/2010/main" val="37138614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2" y="2125662"/>
            <a:ext cx="11887200" cy="2770505"/>
          </a:xfrm>
        </p:spPr>
        <p:txBody>
          <a:bodyPr/>
          <a:lstStyle/>
          <a:p>
            <a:r>
              <a:rPr lang="en-US" dirty="0" smtClean="0"/>
              <a:t>Client-Side Rendering (CSR)</a:t>
            </a:r>
            <a:endParaRPr lang="en-US" dirty="0"/>
          </a:p>
        </p:txBody>
      </p:sp>
    </p:spTree>
    <p:extLst>
      <p:ext uri="{BB962C8B-B14F-4D97-AF65-F5344CB8AC3E}">
        <p14:creationId xmlns:p14="http://schemas.microsoft.com/office/powerpoint/2010/main" val="287891136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42" y="1212853"/>
            <a:ext cx="11887200" cy="5237656"/>
          </a:xfrm>
        </p:spPr>
        <p:txBody>
          <a:bodyPr>
            <a:noAutofit/>
          </a:bodyPr>
          <a:lstStyle/>
          <a:p>
            <a:pPr marL="0" indent="0" algn="ctr">
              <a:buNone/>
            </a:pPr>
            <a:r>
              <a:rPr lang="en-US" sz="3300" dirty="0"/>
              <a:t>List Data/Schema</a:t>
            </a:r>
          </a:p>
          <a:p>
            <a:pPr marL="0" indent="0" algn="ctr">
              <a:buNone/>
            </a:pPr>
            <a:r>
              <a:rPr lang="en-US" sz="3300" dirty="0"/>
              <a:t>+</a:t>
            </a:r>
          </a:p>
          <a:p>
            <a:pPr marL="0" indent="0" algn="ctr">
              <a:buNone/>
            </a:pPr>
            <a:r>
              <a:rPr lang="en-US" sz="3300" dirty="0"/>
              <a:t>Rendering Template</a:t>
            </a:r>
          </a:p>
          <a:p>
            <a:pPr marL="0" indent="0" algn="ctr">
              <a:buNone/>
            </a:pPr>
            <a:r>
              <a:rPr lang="en-US" sz="3300" dirty="0"/>
              <a:t>=</a:t>
            </a:r>
          </a:p>
          <a:p>
            <a:pPr marL="0" indent="0" algn="ctr">
              <a:buNone/>
            </a:pPr>
            <a:r>
              <a:rPr lang="en-US" sz="3300" dirty="0"/>
              <a:t>HTML Markup</a:t>
            </a:r>
          </a:p>
          <a:p>
            <a:endParaRPr lang="en-US" sz="2400" dirty="0"/>
          </a:p>
          <a:p>
            <a:pPr marL="0" indent="0">
              <a:buNone/>
            </a:pPr>
            <a:r>
              <a:rPr lang="en-US" sz="3700" dirty="0"/>
              <a:t>O14 XSL – Executed on Server</a:t>
            </a:r>
          </a:p>
          <a:p>
            <a:pPr marL="0" indent="0">
              <a:buNone/>
            </a:pPr>
            <a:r>
              <a:rPr lang="en-US" sz="3700" dirty="0"/>
              <a:t>O15 CSR – Executed in Client</a:t>
            </a:r>
          </a:p>
          <a:p>
            <a:pPr marL="342772" lvl="1" indent="0">
              <a:buNone/>
            </a:pPr>
            <a:r>
              <a:rPr lang="en-US" sz="2000" dirty="0"/>
              <a:t>Injected into DOM via JS</a:t>
            </a:r>
          </a:p>
        </p:txBody>
      </p:sp>
      <p:sp>
        <p:nvSpPr>
          <p:cNvPr id="2" name="Title 1"/>
          <p:cNvSpPr>
            <a:spLocks noGrp="1"/>
          </p:cNvSpPr>
          <p:nvPr>
            <p:ph type="title"/>
          </p:nvPr>
        </p:nvSpPr>
        <p:spPr/>
        <p:txBody>
          <a:bodyPr/>
          <a:lstStyle/>
          <a:p>
            <a:r>
              <a:rPr lang="en-US" dirty="0" smtClean="0"/>
              <a:t>CSR Review</a:t>
            </a:r>
            <a:endParaRPr lang="en-US" dirty="0"/>
          </a:p>
        </p:txBody>
      </p:sp>
    </p:spTree>
    <p:extLst>
      <p:ext uri="{BB962C8B-B14F-4D97-AF65-F5344CB8AC3E}">
        <p14:creationId xmlns:p14="http://schemas.microsoft.com/office/powerpoint/2010/main" val="323733197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Jon Campbell; Jonathan Kern </External_x0020_Speaker>
    <Session_x0020_Code xmlns="2295e2e7-0eeb-498e-8716-217bb2ee6ee3">SPC028</Session_x0020_Code>
    <ProductTaxHTField0 xmlns="2295e2e7-0eeb-498e-8716-217bb2ee6ee3">
      <Terms xmlns="http://schemas.microsoft.com/office/infopath/2007/PartnerControls"/>
    </ProductTaxHTField0>
    <Presentation_x0020_Date xmlns="2295e2e7-0eeb-498e-8716-217bb2ee6ee3">2012-11-13T00:00:00-08:00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Jon Campbell</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purl.org/dc/dcmitype/"/>
    <ds:schemaRef ds:uri="http://purl.org/dc/elements/1.1/"/>
    <ds:schemaRef ds:uri="http://purl.org/dc/terms/"/>
    <ds:schemaRef ds:uri="230e9df3-be65-4c73-a93b-d1236ebd677e"/>
    <ds:schemaRef ds:uri="http://schemas.microsoft.com/office/infopath/2007/PartnerControls"/>
    <ds:schemaRef ds:uri="http://schemas.microsoft.com/office/2006/documentManagement/types"/>
    <ds:schemaRef ds:uri="http://www.w3.org/XML/1998/namespace"/>
    <ds:schemaRef ds:uri="http://schemas.openxmlformats.org/package/2006/metadata/core-properties"/>
    <ds:schemaRef ds:uri="032d541b-1b4e-4d91-93c7-b10533c52f73"/>
    <ds:schemaRef ds:uri="2295e2e7-0eeb-498e-8716-217bb2ee6ee3"/>
    <ds:schemaRef ds:uri="http://schemas.microsoft.com/sharepoint/v3"/>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2D62125D-A875-4BB9-9786-5BCE71BC2B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14</TotalTime>
  <Words>1000</Words>
  <Application>Microsoft Office PowerPoint</Application>
  <PresentationFormat>Custom</PresentationFormat>
  <Paragraphs>209</Paragraphs>
  <Slides>36</Slides>
  <Notes>9</Notes>
  <HiddenSlides>0</HiddenSlides>
  <MMClips>0</MMClips>
  <ScaleCrop>false</ScaleCrop>
  <HeadingPairs>
    <vt:vector size="4" baseType="variant">
      <vt:variant>
        <vt:lpstr>Theme</vt:lpstr>
      </vt:variant>
      <vt:variant>
        <vt:i4>6</vt:i4>
      </vt:variant>
      <vt:variant>
        <vt:lpstr>Slide Titles</vt:lpstr>
      </vt:variant>
      <vt:variant>
        <vt:i4>36</vt:i4>
      </vt:variant>
    </vt:vector>
  </HeadingPairs>
  <TitlesOfParts>
    <vt:vector size="42" baseType="lpstr">
      <vt:lpstr>SPC2012_Developer_Template_16x9</vt:lpstr>
      <vt:lpstr>5-30072_SPC2012_Developer_Template_16x9_Light</vt:lpstr>
      <vt:lpstr>5-30072_SPC2012_Developer_Template_16x9</vt:lpstr>
      <vt:lpstr>1_SPC2012_Developer_Template_16x9</vt:lpstr>
      <vt:lpstr>1_5-30072_SPC2012_Developer_Template_16x9_Light</vt:lpstr>
      <vt:lpstr>5-30072_SPC2012_Business_Template_16x9_Light</vt:lpstr>
      <vt:lpstr>PowerPoint Presentation</vt:lpstr>
      <vt:lpstr>Building apps with the SharePoint 2013 UX platform </vt:lpstr>
      <vt:lpstr>Before we start...</vt:lpstr>
      <vt:lpstr>What we’ll cover</vt:lpstr>
      <vt:lpstr>List view history</vt:lpstr>
      <vt:lpstr>Long Ago…</vt:lpstr>
      <vt:lpstr>…Today</vt:lpstr>
      <vt:lpstr>Client-Side Rendering (CSR)</vt:lpstr>
      <vt:lpstr>CSR Review</vt:lpstr>
      <vt:lpstr>CSR Templates</vt:lpstr>
      <vt:lpstr>RenderContext</vt:lpstr>
      <vt:lpstr>Template Set</vt:lpstr>
      <vt:lpstr>Template Overrides</vt:lpstr>
      <vt:lpstr>Template Overrides</vt:lpstr>
      <vt:lpstr>SharePoint CSR</vt:lpstr>
      <vt:lpstr>Demo: Client-Side Rendering (CSR)</vt:lpstr>
      <vt:lpstr>Callouts Developer Preview</vt:lpstr>
      <vt:lpstr>Callouts</vt:lpstr>
      <vt:lpstr>Basic Callout</vt:lpstr>
      <vt:lpstr>List based callout/Helper methods </vt:lpstr>
      <vt:lpstr>Demo: Callouts</vt:lpstr>
      <vt:lpstr>Jonathan Kern</vt:lpstr>
      <vt:lpstr>Demo: Custom callouts, CSOM, and Animation</vt:lpstr>
      <vt:lpstr>Related sessions</vt:lpstr>
      <vt:lpstr>Q&amp;A</vt:lpstr>
      <vt:lpstr>PowerPoint Presentation</vt:lpstr>
      <vt:lpstr>PowerPoint Presentation</vt:lpstr>
      <vt:lpstr>CSR Samples</vt:lpstr>
      <vt:lpstr>SPX List Forms</vt:lpstr>
      <vt:lpstr>SPX List Views</vt:lpstr>
      <vt:lpstr>SPX Community</vt:lpstr>
      <vt:lpstr>Client-side object model (CSOM)</vt:lpstr>
      <vt:lpstr>Client-side object model (CSOM)</vt:lpstr>
      <vt:lpstr>Animations</vt:lpstr>
      <vt:lpstr>Animation platform</vt:lpstr>
      <vt:lpstr>Animation telemetry</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apps that take advantage of the new UX platform components in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2012-11-11T19:01:38Z</dcterms:created>
  <dcterms:modified xsi:type="dcterms:W3CDTF">2012-12-07T02:59:33Z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